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98" r:id="rId3"/>
  </p:sldMasterIdLst>
  <p:notesMasterIdLst>
    <p:notesMasterId r:id="rId54"/>
  </p:notesMasterIdLst>
  <p:sldIdLst>
    <p:sldId id="256" r:id="rId4"/>
    <p:sldId id="259" r:id="rId5"/>
    <p:sldId id="301" r:id="rId6"/>
    <p:sldId id="283" r:id="rId7"/>
    <p:sldId id="302" r:id="rId8"/>
    <p:sldId id="263" r:id="rId9"/>
    <p:sldId id="299" r:id="rId10"/>
    <p:sldId id="261" r:id="rId11"/>
    <p:sldId id="294" r:id="rId12"/>
    <p:sldId id="295" r:id="rId13"/>
    <p:sldId id="300" r:id="rId14"/>
    <p:sldId id="296" r:id="rId15"/>
    <p:sldId id="264" r:id="rId16"/>
    <p:sldId id="267" r:id="rId17"/>
    <p:sldId id="268" r:id="rId18"/>
    <p:sldId id="297" r:id="rId19"/>
    <p:sldId id="303" r:id="rId20"/>
    <p:sldId id="293" r:id="rId21"/>
    <p:sldId id="306" r:id="rId22"/>
    <p:sldId id="305" r:id="rId23"/>
    <p:sldId id="307" r:id="rId24"/>
    <p:sldId id="304" r:id="rId25"/>
    <p:sldId id="309" r:id="rId26"/>
    <p:sldId id="310" r:id="rId27"/>
    <p:sldId id="314" r:id="rId28"/>
    <p:sldId id="318" r:id="rId29"/>
    <p:sldId id="319" r:id="rId30"/>
    <p:sldId id="311" r:id="rId31"/>
    <p:sldId id="329" r:id="rId32"/>
    <p:sldId id="326" r:id="rId33"/>
    <p:sldId id="276" r:id="rId34"/>
    <p:sldId id="324" r:id="rId35"/>
    <p:sldId id="323" r:id="rId36"/>
    <p:sldId id="277" r:id="rId37"/>
    <p:sldId id="328" r:id="rId38"/>
    <p:sldId id="331" r:id="rId39"/>
    <p:sldId id="332" r:id="rId40"/>
    <p:sldId id="330" r:id="rId41"/>
    <p:sldId id="334" r:id="rId42"/>
    <p:sldId id="335" r:id="rId43"/>
    <p:sldId id="343" r:id="rId44"/>
    <p:sldId id="333" r:id="rId45"/>
    <p:sldId id="338" r:id="rId46"/>
    <p:sldId id="340" r:id="rId47"/>
    <p:sldId id="341" r:id="rId48"/>
    <p:sldId id="282" r:id="rId49"/>
    <p:sldId id="260" r:id="rId50"/>
    <p:sldId id="284" r:id="rId51"/>
    <p:sldId id="285" r:id="rId52"/>
    <p:sldId id="265"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005EA4"/>
    <a:srgbClr val="005696"/>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8780" autoAdjust="0"/>
    <p:restoredTop sz="86497" autoAdjust="0"/>
  </p:normalViewPr>
  <p:slideViewPr>
    <p:cSldViewPr>
      <p:cViewPr varScale="1">
        <p:scale>
          <a:sx n="96" d="100"/>
          <a:sy n="96" d="100"/>
        </p:scale>
        <p:origin x="752"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488"/>
    </p:cViewPr>
  </p:sorterViewPr>
  <p:notesViewPr>
    <p:cSldViewPr>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B327E-7DDB-44A9-B789-3C98B5945962}" type="datetimeFigureOut">
              <a:rPr lang="en-US" smtClean="0"/>
              <a:t>5/7/24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D18354-FAF5-4E98-B57F-F6182A7992A0}" type="slidenum">
              <a:rPr lang="en-US" smtClean="0"/>
              <a:t>‹#›</a:t>
            </a:fld>
            <a:endParaRPr lang="en-US"/>
          </a:p>
        </p:txBody>
      </p:sp>
    </p:spTree>
    <p:extLst>
      <p:ext uri="{BB962C8B-B14F-4D97-AF65-F5344CB8AC3E}">
        <p14:creationId xmlns:p14="http://schemas.microsoft.com/office/powerpoint/2010/main" val="2906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gulations.gov/#!documentDetail;D=OSHA-H022K-2006-0062-049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106576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i="1" baseline="0" dirty="0"/>
              <a:t>Hazard Communication: Small Entity Compliance Guide for Employers That Use Hazardous Chemicals </a:t>
            </a:r>
            <a:r>
              <a:rPr lang="en-US" baseline="0" dirty="0"/>
              <a:t>(2014),  OSHA #3695-03, https://www.osha.gov/Publications/OSHA3695.pdf</a:t>
            </a:r>
          </a:p>
          <a:p>
            <a:pPr marL="57150" indent="0">
              <a:buNone/>
            </a:pPr>
            <a:endParaRPr lang="en-US" dirty="0"/>
          </a:p>
          <a:p>
            <a:pPr marL="57150" indent="0">
              <a:buNone/>
            </a:pPr>
            <a:r>
              <a:rPr lang="en-US" dirty="0"/>
              <a:t>List of hazardous chemicals known to be present in the workplace:</a:t>
            </a:r>
          </a:p>
          <a:p>
            <a:pPr marL="171450" lvl="0" indent="-171450">
              <a:buFont typeface="Arial" panose="020B0604020202020204" pitchFamily="34" charset="0"/>
              <a:buChar char="•"/>
            </a:pPr>
            <a:r>
              <a:rPr lang="en-US" dirty="0"/>
              <a:t>List may be kept by product identifier</a:t>
            </a:r>
            <a:r>
              <a:rPr lang="en-US" baseline="0" dirty="0"/>
              <a:t> from SDS; may be listed </a:t>
            </a:r>
            <a:r>
              <a:rPr lang="en-US" dirty="0"/>
              <a:t>by product</a:t>
            </a:r>
            <a:r>
              <a:rPr lang="en-US" baseline="0" dirty="0"/>
              <a:t> name, common name, or chemical name</a:t>
            </a:r>
            <a:r>
              <a:rPr lang="en-US" dirty="0"/>
              <a:t>; </a:t>
            </a:r>
            <a:br>
              <a:rPr lang="en-US" dirty="0"/>
            </a:br>
            <a:r>
              <a:rPr lang="en-US" b="1" dirty="0"/>
              <a:t>Important</a:t>
            </a:r>
            <a:r>
              <a:rPr lang="en-US" dirty="0"/>
              <a:t>: name used must be the same as term used on SDS and label for cross-referencing. </a:t>
            </a:r>
          </a:p>
          <a:p>
            <a:pPr marL="171450" lvl="0" indent="-171450">
              <a:buFont typeface="Arial" panose="020B0604020202020204" pitchFamily="34" charset="0"/>
              <a:buChar char="•"/>
            </a:pPr>
            <a:r>
              <a:rPr lang="en-US" dirty="0"/>
              <a:t>“the HCS covers chemicals</a:t>
            </a:r>
            <a:r>
              <a:rPr lang="en-US" baseline="0" dirty="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182531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obtaining and maintaining SDSs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SDSs are maintained in workplace (e.g.,</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notebooks in the work area(s) or electronically);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workers obtain access to them when during the work shift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follow when SDS is not received at time of the first shipment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SDS for each chemical in the workplace and training of workers that includes review of SDS format and use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159291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r>
              <a:rPr lang="en-US" dirty="0">
                <a:effectLst/>
              </a:rPr>
              <a:t>“Sections 1 through 8 contain general information about the chemical, identification, hazards, composition, safe handling practices, and emergency control measures (e.g., fire fighting). This information should be helpful to those that need to get the information quickly.”</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chemical on the SDS and its recommended uses; provides contact information of the supplier</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hazards of the chemical and appropriate warning information </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Composition/Information on Ingredients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ingredient(s) contained in product, including impurities and stabilizing additives; includes information on substances, mixtures, and all chemicals where a trade secret is claimed</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initial care that should be given by untrained responders to an individual who has been</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exposed to the chemical</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for fighting a fire caused by the chemical</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on appropriate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response to spills, leaks, or releases, including containment and cleanup to prevent or minimize exposure to people, properties, or the environment</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safe handling practices and conditions for safe storage of chemicals </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exposure limits, engineering controls, and PPE measures that can be used to minimize worker exposure</a:t>
            </a:r>
            <a:endParaRPr lang="en-US" baseline="0"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60932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dirty="0">
              <a:effectLst/>
            </a:endParaRPr>
          </a:p>
          <a:p>
            <a:r>
              <a:rPr lang="en-US" dirty="0">
                <a:effectLst/>
              </a:rPr>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a:t>
            </a:r>
          </a:p>
          <a:p>
            <a:endParaRPr lang="en-US" dirty="0">
              <a:effectLst/>
            </a:endParaRPr>
          </a:p>
          <a:p>
            <a:r>
              <a:rPr lang="en-US" dirty="0"/>
              <a:t>Sections 12, 13, 14, &amp; 15 are</a:t>
            </a:r>
            <a:r>
              <a:rPr lang="en-US" baseline="0" dirty="0"/>
              <a:t> regulated by other agencies (i.e. EPA, DOT).</a:t>
            </a:r>
          </a:p>
          <a:p>
            <a:endParaRPr lang="en-US" baseline="0" dirty="0"/>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physical and chemical properties associated with the substance or mixture</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reactivity hazards of chemical and chemical stability information; broken into three parts: reactivity, chemical stability, and other</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toxicological and health effects information or indicates that such data is not available</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12: Ecological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information to evaluate the environmental impact of the chemical(s) if it were released into the environment</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13: Disposable Considerations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proper disposal practices, recycling, or reclamation of the chemical(s) or its container, and safe handling practices</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classification information for shipping and transporting of hazardous chemical(s) by road, air, rail, or sea</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15: Regulatory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safety, health, and environmental regulations specific for the product that is not indicated anywhere else on SDS</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16: Other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when SDS was prepared/revised; may state where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changes have been made to previous versions; other useful information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8632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415370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Labels and Pictograms </a:t>
            </a:r>
            <a:r>
              <a:rPr lang="en-US" baseline="0" dirty="0"/>
              <a:t>(2013), OSHA Brief DSG BR-3636, https://www.osha.gov/Publications/OSHA3636.pdf</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706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ensuring compliant labeling of shipped and in-plant containers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of written alternatives to labeling of stationary process containers (if used)</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labels on all workplace containers, including those received from a supplier, secondary containers, and stationary process containers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and explanation of labels on both shipped and workplace containers included in the employee training program</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review and update workplace label information when necessary     </a:t>
            </a:r>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142763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hazards are regulated by the Environmental Protection Agency (EPA) not OSHA.</a:t>
            </a:r>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15520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8458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Terminal Objective: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current OSHA and general industry information regarding worksite illnesses, injuries, and/or fatalities, the student will be able to recognize responsibilities related to hazard communications, including GHS [Global Harmonizing System] requirements.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Enabling Objectives: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Identify the employer’s responsibilities under the Hazard Communication Standard [HCS], including training requirements.</a:t>
            </a:r>
          </a:p>
          <a:p>
            <a:pPr marL="228600" lvl="0" indent="-228600">
              <a:buFont typeface="+mj-lt"/>
              <a:buAutoNum type="arabicPeriod"/>
            </a:pPr>
            <a:r>
              <a:rPr lang="en-US" sz="1200" kern="1200" dirty="0">
                <a:solidFill>
                  <a:schemeClr val="tx1"/>
                </a:solidFill>
                <a:effectLst/>
                <a:latin typeface="+mn-lt"/>
                <a:ea typeface="+mn-ea"/>
                <a:cs typeface="+mn-cs"/>
              </a:rPr>
              <a:t>Identify components of a Hazard Communication program. </a:t>
            </a:r>
          </a:p>
          <a:p>
            <a:pPr marL="228600" lvl="0" indent="-228600">
              <a:buFont typeface="+mj-lt"/>
              <a:buAutoNum type="arabicPeriod"/>
            </a:pPr>
            <a:r>
              <a:rPr lang="en-US" sz="1200" kern="1200" dirty="0">
                <a:solidFill>
                  <a:schemeClr val="tx1"/>
                </a:solidFill>
                <a:effectLst/>
                <a:latin typeface="+mn-lt"/>
                <a:ea typeface="+mn-ea"/>
                <a:cs typeface="+mn-cs"/>
              </a:rPr>
              <a:t>Describe requirements of the different types of Hazard Communication labels. </a:t>
            </a:r>
          </a:p>
          <a:p>
            <a:pPr marL="228600" lvl="0" indent="-228600">
              <a:buFont typeface="+mj-lt"/>
              <a:buAutoNum type="arabicPeriod"/>
            </a:pPr>
            <a:r>
              <a:rPr lang="en-US" sz="1200" kern="1200" dirty="0">
                <a:solidFill>
                  <a:schemeClr val="tx1"/>
                </a:solidFill>
                <a:effectLst/>
                <a:latin typeface="+mn-lt"/>
                <a:ea typeface="+mn-ea"/>
                <a:cs typeface="+mn-cs"/>
              </a:rPr>
              <a:t>Locate pertinent information about chemicals on labels, including other forms of hazard communication, to ensure “right to understanding” provisions of GHS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798646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(pg. 25-26)</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types of labels that might be found on hazardous chemicals in a workplace, including:</a:t>
            </a:r>
          </a:p>
          <a:p>
            <a:pPr marL="171450" indent="-171450">
              <a:buFont typeface="Arial" panose="020B0604020202020204" pitchFamily="34" charset="0"/>
              <a:buChar char="•"/>
            </a:pPr>
            <a:r>
              <a:rPr lang="en-US" baseline="0" dirty="0"/>
              <a:t>Hazard Communication Standard (HCS) shipping labels</a:t>
            </a:r>
          </a:p>
          <a:p>
            <a:pPr marL="171450" indent="-171450">
              <a:buFont typeface="Arial" panose="020B0604020202020204" pitchFamily="34" charset="0"/>
              <a:buChar char="•"/>
            </a:pPr>
            <a:r>
              <a:rPr lang="en-US" baseline="0" dirty="0"/>
              <a:t>Hazard Communication Standard (HCS) workplace labels</a:t>
            </a:r>
          </a:p>
          <a:p>
            <a:pPr marL="171450" indent="-171450">
              <a:buFont typeface="Arial" panose="020B0604020202020204" pitchFamily="34" charset="0"/>
              <a:buChar char="•"/>
            </a:pPr>
            <a:r>
              <a:rPr lang="en-US" baseline="0" dirty="0"/>
              <a:t>National Fire Protection Association 704 labels</a:t>
            </a:r>
          </a:p>
          <a:p>
            <a:pPr marL="171450" indent="-171450">
              <a:buFont typeface="Arial" panose="020B0604020202020204" pitchFamily="34" charset="0"/>
              <a:buChar char="•"/>
            </a:pPr>
            <a:r>
              <a:rPr lang="en-US" baseline="0" dirty="0"/>
              <a:t>Hazardous Materials Information Systems</a:t>
            </a:r>
          </a:p>
          <a:p>
            <a:pPr marL="171450" indent="-171450">
              <a:buFont typeface="Arial" panose="020B0604020202020204" pitchFamily="34" charset="0"/>
              <a:buChar char="•"/>
            </a:pPr>
            <a:r>
              <a:rPr lang="en-US" baseline="0" dirty="0"/>
              <a:t>Department of Transportation shipping labels, placarding, and marking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dirty="0"/>
              <a:t>According</a:t>
            </a:r>
            <a:r>
              <a:rPr lang="en-US" baseline="0" dirty="0"/>
              <a:t> to the HCS, t</a:t>
            </a:r>
            <a:r>
              <a:rPr lang="en-US" dirty="0"/>
              <a:t>he</a:t>
            </a:r>
            <a:r>
              <a:rPr lang="en-US" baseline="0" dirty="0"/>
              <a:t> term, </a:t>
            </a:r>
            <a:r>
              <a:rPr lang="en-US" b="1" i="1" baseline="0" dirty="0"/>
              <a:t>label</a:t>
            </a:r>
            <a:r>
              <a:rPr lang="en-US" baseline="0" dirty="0"/>
              <a:t>, is defined as “an appropriate group of written, printed or graphic information elements concerning a hazardous chemical that is affixed to, printed on, or attached to the immediate container of a hazardous chemical, or to the outside packaging” (pg. 2).</a:t>
            </a:r>
          </a:p>
          <a:p>
            <a:endParaRPr lang="en-US" baseline="0" dirty="0"/>
          </a:p>
          <a:p>
            <a:r>
              <a:rPr lang="en-US" baseline="0" dirty="0"/>
              <a:t>“To increase uniformity of labels, the HCS requires “the following information, located together (other information may also appear on the label):</a:t>
            </a:r>
          </a:p>
          <a:p>
            <a:pPr marL="171450" indent="-171450">
              <a:buFont typeface="Arial" panose="020B0604020202020204" pitchFamily="34" charset="0"/>
              <a:buChar char="•"/>
            </a:pPr>
            <a:r>
              <a:rPr lang="en-US" baseline="0" dirty="0"/>
              <a:t>Product identifier</a:t>
            </a:r>
          </a:p>
          <a:p>
            <a:pPr marL="171450" indent="-171450">
              <a:buFont typeface="Arial" panose="020B0604020202020204" pitchFamily="34" charset="0"/>
              <a:buChar char="•"/>
            </a:pPr>
            <a:r>
              <a:rPr lang="en-US" baseline="0" dirty="0"/>
              <a:t>Signal word</a:t>
            </a:r>
          </a:p>
          <a:p>
            <a:pPr marL="171450" indent="-171450">
              <a:buFont typeface="Arial" panose="020B0604020202020204" pitchFamily="34" charset="0"/>
              <a:buChar char="•"/>
            </a:pPr>
            <a:r>
              <a:rPr lang="en-US" baseline="0" dirty="0"/>
              <a:t>Hazard statement(s)</a:t>
            </a:r>
          </a:p>
          <a:p>
            <a:pPr marL="171450" indent="-171450">
              <a:buFont typeface="Arial" panose="020B0604020202020204" pitchFamily="34" charset="0"/>
              <a:buChar char="•"/>
            </a:pPr>
            <a:r>
              <a:rPr lang="en-US" baseline="0" dirty="0"/>
              <a:t>Precautionary statement(s)</a:t>
            </a:r>
          </a:p>
          <a:p>
            <a:pPr marL="171450" indent="-171450">
              <a:buFont typeface="Arial" panose="020B0604020202020204" pitchFamily="34" charset="0"/>
              <a:buChar char="•"/>
            </a:pPr>
            <a:r>
              <a:rPr lang="en-US" baseline="0" dirty="0"/>
              <a:t>Pictogram</a:t>
            </a:r>
          </a:p>
          <a:p>
            <a:pPr marL="171450" indent="-171450">
              <a:buFont typeface="Arial" panose="020B0604020202020204" pitchFamily="34" charset="0"/>
              <a:buChar char="•"/>
            </a:pPr>
            <a:r>
              <a:rPr lang="en-US" baseline="0" dirty="0"/>
              <a:t>Name, address, telephone number of the responsible party [manufacturer, importer, or distributor]”</a:t>
            </a:r>
          </a:p>
          <a:p>
            <a:pPr marL="171450" indent="-171450">
              <a:buFont typeface="Arial" panose="020B0604020202020204" pitchFamily="34" charset="0"/>
              <a:buChar char="•"/>
            </a:pPr>
            <a:r>
              <a:rPr lang="en-US" baseline="0" dirty="0"/>
              <a:t>(pg. 14)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2847164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click to move through animation on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a:p>
          <a:p>
            <a:r>
              <a:rPr lang="en-US" baseline="0" dirty="0"/>
              <a:t>“Those who know the most about the chemicals – the companies that produce, import, or distribute them – have the responsibility to assess available information, and convey what is needed to downstream employers where the hazardous chemicals are used.” The name, address, and telephone number of the responsible party must be included on the label.</a:t>
            </a:r>
          </a:p>
          <a:p>
            <a:endParaRPr lang="en-US" baseline="0" dirty="0"/>
          </a:p>
          <a:p>
            <a:r>
              <a:rPr lang="en-US" baseline="0" dirty="0"/>
              <a:t>“The product identifier is any chemical, common, or trade name or designation that the chemical manufacturer or importer chooses to use on the label. The term must also appear on the SDS.” (pg. 14)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59626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click to move through animation on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signal word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word used to indicate the relative level of severity of hazard and alert the reader to a potential hazard on the label. The signal words used in the standard are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“warning.”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is used for the more severe hazards, while “warning” is used for the less severe hazards.” (pg. 14) If there are multiple hazards, the word that indicates the highest severity level is used. </a:t>
            </a:r>
            <a:endParaRPr lang="en-US" dirty="0"/>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composition that may include a symbol plus other graphic elements, such as a border, background pattern, or color, that is intended to convey specific information about the hazards of a chemical. Eight pictograms are designated under this standard for application to a hazard category. Under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are black symbols, on a white background, with a red diamond border. “ (pg. 15)</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21617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(pg. 15) </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a:latin typeface="Tahoma" panose="020B0604030504040204" pitchFamily="34" charset="0"/>
                <a:ea typeface="Tahoma" panose="020B0604030504040204" pitchFamily="34" charset="0"/>
                <a:cs typeface="Tahoma" panose="020B0604030504040204" pitchFamily="34" charset="0"/>
              </a:rPr>
              <a:t>(2012),  OSHA </a:t>
            </a:r>
            <a:r>
              <a:rPr lang="en-US" baseline="0" dirty="0" err="1">
                <a:latin typeface="Tahoma" panose="020B0604030504040204" pitchFamily="34" charset="0"/>
                <a:ea typeface="Tahoma" panose="020B0604030504040204" pitchFamily="34" charset="0"/>
                <a:cs typeface="Tahoma" panose="020B0604030504040204" pitchFamily="34" charset="0"/>
              </a:rPr>
              <a:t>QuickCard</a:t>
            </a:r>
            <a:r>
              <a:rPr lang="en-US" baseline="0" dirty="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Health hazards – carcinogen, mutagenicity, reproductive toxicity, respiratory sensitizer, target organ toxicity, aspiration toxicity</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Flame – flammables,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pyrophorics</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self-heating, emits flammable gas, self-</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Exclamation mark – irritant (skin and eye), skin sensitizer, acute toxicity (harmful), narcotic effects, respiratory tract irritant, hazardous to ozone layer (non-mandatory)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a:latin typeface="Tahoma" panose="020B0604030504040204" pitchFamily="34" charset="0"/>
                <a:ea typeface="Tahoma" panose="020B0604030504040204" pitchFamily="34" charset="0"/>
                <a:cs typeface="Tahoma" panose="020B0604030504040204" pitchFamily="34" charset="0"/>
              </a:rPr>
              <a:t>(2012),  OSHA </a:t>
            </a:r>
            <a:r>
              <a:rPr lang="en-US" baseline="0" dirty="0" err="1">
                <a:latin typeface="Tahoma" panose="020B0604030504040204" pitchFamily="34" charset="0"/>
                <a:ea typeface="Tahoma" panose="020B0604030504040204" pitchFamily="34" charset="0"/>
                <a:cs typeface="Tahoma" panose="020B0604030504040204" pitchFamily="34" charset="0"/>
              </a:rPr>
              <a:t>QuickCard</a:t>
            </a:r>
            <a:r>
              <a:rPr lang="en-US" baseline="0" dirty="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Gas cylinder – gases under pressure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Corrosion – skin corrosion/burns, eye damage, corrosive to metals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Exploding bomb – explosives, self-</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2639984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a:latin typeface="Tahoma" panose="020B0604030504040204" pitchFamily="34" charset="0"/>
                <a:ea typeface="Tahoma" panose="020B0604030504040204" pitchFamily="34" charset="0"/>
                <a:cs typeface="Tahoma" panose="020B0604030504040204" pitchFamily="34" charset="0"/>
              </a:rPr>
              <a:t>(2012),  OSHA </a:t>
            </a:r>
            <a:r>
              <a:rPr lang="en-US" baseline="0" dirty="0" err="1">
                <a:latin typeface="Tahoma" panose="020B0604030504040204" pitchFamily="34" charset="0"/>
                <a:ea typeface="Tahoma" panose="020B0604030504040204" pitchFamily="34" charset="0"/>
                <a:cs typeface="Tahoma" panose="020B0604030504040204" pitchFamily="34" charset="0"/>
              </a:rPr>
              <a:t>QuickCard</a:t>
            </a:r>
            <a:r>
              <a:rPr lang="en-US" baseline="0" dirty="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Flame over circle – oxidizers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Environmental (non-</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mandoatory</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 aquatic toxicity</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Skull and crossbones – acute toxicity (fatal or toxic) </a:t>
            </a:r>
          </a:p>
          <a:p>
            <a:pPr marL="171450" indent="-171450">
              <a:buFont typeface="Arial" panose="020B0604020202020204" pitchFamily="34" charset="0"/>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Note that the environment pictogram located in the center of the bottom row… is not required under the OSHA standard since OSHA does not regulate environmental hazards. However, you may see this pictogram used on labels and SDSs to convey environmental hazards, and that will provide useful information for you to use in managing your chemicals.” (pg. 15) </a:t>
            </a:r>
            <a:endParaRPr lang="en-US" dirty="0"/>
          </a:p>
          <a:p>
            <a:pPr marL="171450" indent="-171450">
              <a:buFont typeface="Arial" panose="020B0604020202020204" pitchFamily="34" charset="0"/>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23678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hazard statement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statement assigned to a hazard class and category that describes the nature of the hazard(s) of a chemical, including, where appropriate, the degree of hazard.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Example: Fatal if swallowed.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hazard statement(s) for a hazardous chemical describe the hazard(s) in text, in a simple, direct manner. There is a hazard statement for each hazard category of a hazard class, and it will vary depending on the degree of hazard. The example… [Fatal if swallowed] is a hazard statement for acute oral toxicity. The hazard statement conveys that the chemical is severely toxic, and ingestion of the chemical results in death. But for less toxic chemicals, the hazard statement may be “toxic if swallowed” or “harmful if swallowed.” As with the signal words, this information conveys the relative severity of the hazard, which impacts how it is handled and controlled.” (pgs. 14-15)</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phrase that describes recommended measures that should be taken to minimize or prevent adverse effects resulting from exposure to a hazardous chemical, or improper storage or handling.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Example: Do not eat, drink, or smoke when using this product.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statements are key to helping you decide what you need to do to protect workers and your workplace. There are four types of statements: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Prevention, Response, Storage, and Disposal.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These have been assigned to hazard classes and categories.” (pg. 18) </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85226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Modification of the Hazard</a:t>
            </a:r>
            <a:r>
              <a:rPr lang="en-US" i="1" baseline="0" dirty="0"/>
              <a:t> Communication Standard (HCS) to conform with the United Nations’ (UN) Globally Harmonized System of Classification and Labeling of Chemicals (GHS): Questions and Answers</a:t>
            </a:r>
            <a:r>
              <a:rPr lang="en-US" baseline="0" dirty="0"/>
              <a:t>, (</a:t>
            </a:r>
            <a:r>
              <a:rPr lang="en-US" baseline="0" dirty="0" err="1"/>
              <a:t>n.d.</a:t>
            </a:r>
            <a:r>
              <a:rPr lang="en-US" baseline="0" dirty="0"/>
              <a:t>), OSHA online, https://www.osha.gov/dsg/hazcom/hazcom-faq.html</a:t>
            </a:r>
            <a:endParaRPr lang="en-US" dirty="0"/>
          </a:p>
          <a:p>
            <a:endParaRPr lang="en-US" dirty="0"/>
          </a:p>
          <a:p>
            <a:r>
              <a:rPr lang="en-US" dirty="0">
                <a:effectLst/>
              </a:rPr>
              <a:t>“For the workplace label, the container must be labeled, tagged, or marked with either the:</a:t>
            </a:r>
          </a:p>
          <a:p>
            <a:pPr marL="171450" indent="-171450">
              <a:buFont typeface="Arial" panose="020B0604020202020204" pitchFamily="34" charset="0"/>
              <a:buChar char="•"/>
            </a:pPr>
            <a:r>
              <a:rPr lang="en-US" dirty="0">
                <a:effectLst/>
              </a:rPr>
              <a:t>Product identifier, signal word, pictogram(s), hazard statement(s), and precautionary statement(s) of the hazardous chemical; </a:t>
            </a:r>
            <a:r>
              <a:rPr lang="en-US" b="1" dirty="0">
                <a:effectLst/>
              </a:rPr>
              <a:t>OR</a:t>
            </a:r>
            <a:endParaRPr lang="en-US" dirty="0">
              <a:effectLst/>
            </a:endParaRPr>
          </a:p>
          <a:p>
            <a:pPr marL="171450" indent="-171450">
              <a:buFont typeface="Arial" panose="020B0604020202020204" pitchFamily="34" charset="0"/>
              <a:buChar char="•"/>
            </a:pPr>
            <a:r>
              <a:rPr lang="en-US" dirty="0">
                <a:effectLst/>
              </a:rPr>
              <a:t>Product identifier and words, pictures, symbols, or a combination of these that provide at least general information about the hazards of the chemicals, and which, in conjunction with the other information immediately available, provides employees with the specific information about the physical and health hazards of the hazardous chemical.</a:t>
            </a:r>
          </a:p>
          <a:p>
            <a:endParaRPr lang="en-US" dirty="0">
              <a:effectLst/>
            </a:endParaRPr>
          </a:p>
          <a:p>
            <a:r>
              <a:rPr lang="en-US" dirty="0">
                <a:effectLst/>
              </a:rPr>
              <a:t>The employer may use signs, placards, process sheets, batch tickets, operating procedures, or other such written materials in lieu of affixing labels to individual stationary process containers, as long as the alternative method identifies the containers to which it is applicable and conveys the information required by 29 CFR 1910.1200 (f)(6), outlined above, to be on a label.  The employer must ensure the written materials are readily accessible to the employees in their work area throughout each work shift.”</a:t>
            </a:r>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28860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OSHA Aligns Hazard Communication Standard</a:t>
            </a:r>
            <a:r>
              <a:rPr lang="en-US" i="1" baseline="0" dirty="0"/>
              <a:t> with the United Nations’ Globally Harmonized System of Classification and Labeling of Chemicals </a:t>
            </a:r>
            <a:r>
              <a:rPr lang="en-US" baseline="0" dirty="0"/>
              <a:t>(2012), OSHA </a:t>
            </a:r>
            <a:r>
              <a:rPr lang="en-US" baseline="0" dirty="0" err="1"/>
              <a:t>QuickTakes</a:t>
            </a:r>
            <a:r>
              <a:rPr lang="en-US" baseline="0" dirty="0"/>
              <a:t> vol. 11 issue 7, https://www.osha.gov/as/opa/quicktakes/qtGHS03212012.html#11 </a:t>
            </a:r>
          </a:p>
          <a:p>
            <a:endParaRPr lang="en-US" dirty="0"/>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Right to Understand</a:t>
            </a:r>
          </a:p>
          <a:p>
            <a:r>
              <a:rPr lang="en-US" dirty="0">
                <a:effectLst/>
              </a:rPr>
              <a:t>Workers have sometimes had difficulty understanding information presented on safety data sheets (SDSs). In some cases the length and complexity of the documents have made it difficult for workers to locate important safety information. In one </a:t>
            </a:r>
            <a:r>
              <a:rPr lang="en-US" dirty="0">
                <a:effectLst/>
                <a:hlinkClick r:id="rId3" tooltip="testimony"/>
              </a:rPr>
              <a:t>testimony</a:t>
            </a:r>
            <a:r>
              <a:rPr lang="en-US" dirty="0">
                <a:effectLst/>
              </a:rPr>
              <a:t>, a hospital safety director described a situation in which a worker was unable to find critical information on an SDS in an emergency situation:</a:t>
            </a:r>
          </a:p>
          <a:p>
            <a:endParaRPr lang="en-US" dirty="0">
              <a:effectLst/>
            </a:endParaRPr>
          </a:p>
          <a:p>
            <a:r>
              <a:rPr lang="en-US" i="1" dirty="0">
                <a:effectLst/>
              </a:rPr>
              <a:t>". . . two gallons of the chemical xylene spilled in the lab of my hospital. By the time an employee had noticed the spill, the ventilation had already sucked most of the vapors into the HVAC. This, in turn, became suspended in the ceiling tile over our radiology department. Twelve employees were sent to the emergency room. To make the matter worse, the lab employee was frantically searching through the binder in her area for [the SDS for] xylene. Once she found it, she had difficulty locating the spill response section. After notifying our engineering department, she began to clean up the spill with solid waste rags, known for spontaneous combustion, and placing the rags into a clear plastic bag for disposal. She did not know that xylene has a flash point of 75 degrees Fahrenheit. She then walked the bag down to our incinerator room and left it there, basically creating a live bomb. Twelve people were treated from this exposure. The lab employee was very upset and concerned about the safety of the affected employees and visitors, and hysterically kept stating that she could not find the necessary spill response information."</a:t>
            </a:r>
            <a:endParaRPr lang="en-US" dirty="0">
              <a:effectLst/>
            </a:endParaRPr>
          </a:p>
          <a:p>
            <a:endParaRPr lang="en-US" dirty="0">
              <a:effectLst/>
            </a:endParaRPr>
          </a:p>
          <a:p>
            <a:r>
              <a:rPr lang="en-US" dirty="0">
                <a:effectLst/>
              </a:rPr>
              <a:t>OSHA's harmonized standard ensures that workers have access not only to labels and safety data sheets, but also to information that is easier to find and understand through the use of standardized formats and label elements: signal words, pictograms, hazard statements, and precautionary statements.”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785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678131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http://www.nfpa.org/Assets/files/AboutTheCodes/704/704_FAQs.pdf </a:t>
            </a:r>
          </a:p>
          <a:p>
            <a:endParaRPr lang="en-US" dirty="0"/>
          </a:p>
          <a:p>
            <a:r>
              <a:rPr lang="en-US" dirty="0"/>
              <a:t>The NFPA Diamond is</a:t>
            </a:r>
            <a:r>
              <a:rPr lang="en-US" baseline="0" dirty="0"/>
              <a:t> typically located outside buildings, on doors, or on tanks and is intended to provide visible information about hazards to emergency responders during incident such as a spill or fire.</a:t>
            </a:r>
          </a:p>
          <a:p>
            <a:endParaRPr lang="en-US" baseline="0" dirty="0"/>
          </a:p>
          <a:p>
            <a:r>
              <a:rPr lang="en-US" baseline="0" dirty="0"/>
              <a:t>The “square-on-point” or diamond shape of the overall symbol identifies the hazards of the material and the severity of the hazards in an arrangement of smaller, color-coded diamonds (representing the hazards), each of which has a numerical rating system (representing the severity of the hazard). </a:t>
            </a:r>
          </a:p>
          <a:p>
            <a:endParaRPr lang="en-US" baseline="0" dirty="0"/>
          </a:p>
          <a:p>
            <a:r>
              <a:rPr lang="en-US" baseline="0" dirty="0"/>
              <a:t>It is important to understand that the numbers used in the NFPA rating system are not relative ratings to the OSHA classification numbers and, in fact, are inverse. The NFPA rating system ranges from 0 to 4, with 0 being the least hazardous and 4 being the most hazardous; whereas, OSHA’s classification system ranges from 1 to 4, with 1 being the most severe hazard and 4 being the least severe hazard.</a:t>
            </a:r>
          </a:p>
          <a:p>
            <a:endParaRPr lang="en-US" baseline="0" dirty="0"/>
          </a:p>
          <a:p>
            <a:r>
              <a:rPr lang="en-US" baseline="0" dirty="0"/>
              <a:t>Source:  https://www.osha.gov/Publications/OSHA3678.pdf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82312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i="1" baseline="0" dirty="0"/>
              <a:t>Comparison of NFPA 704 and </a:t>
            </a:r>
            <a:r>
              <a:rPr lang="en-US" i="1" baseline="0" dirty="0" err="1"/>
              <a:t>HazCom</a:t>
            </a:r>
            <a:r>
              <a:rPr lang="en-US" i="1" baseline="0" dirty="0"/>
              <a:t> 2012 Labels </a:t>
            </a:r>
            <a:r>
              <a:rPr lang="en-US" baseline="0" dirty="0"/>
              <a:t>(2013), OSHA </a:t>
            </a:r>
            <a:r>
              <a:rPr lang="en-US" baseline="0" dirty="0" err="1"/>
              <a:t>QuickCard</a:t>
            </a:r>
            <a:r>
              <a:rPr lang="en-US" baseline="0" dirty="0"/>
              <a:t> 3678-08, https://www.osha.gov/Publications/OSHA3678.pdf </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1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2 = Moderate health hazard</a:t>
            </a:r>
          </a:p>
          <a:p>
            <a:r>
              <a:rPr lang="en-US" dirty="0"/>
              <a:t>4 = Highly flammable, flashpoint less than 73°F</a:t>
            </a:r>
          </a:p>
          <a:p>
            <a:r>
              <a:rPr lang="en-US" dirty="0"/>
              <a:t>0 = Normally stable</a:t>
            </a:r>
          </a:p>
          <a:p>
            <a:r>
              <a:rPr lang="en-US" strike="sngStrike" dirty="0"/>
              <a:t>W</a:t>
            </a:r>
            <a:r>
              <a:rPr lang="en-US" dirty="0"/>
              <a:t> = reactive to water</a:t>
            </a:r>
            <a:r>
              <a:rPr lang="en-US" baseline="0" dirty="0"/>
              <a:t>; do not use water</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99258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HMIS</a:t>
            </a:r>
            <a:r>
              <a:rPr lang="en-US" i="1" baseline="0" dirty="0"/>
              <a:t> or HMIG (Hazardous Materials Identification System)</a:t>
            </a:r>
            <a:r>
              <a:rPr lang="en-US" baseline="0" dirty="0"/>
              <a:t>, </a:t>
            </a:r>
            <a:r>
              <a:rPr lang="en-US" baseline="0" dirty="0" err="1"/>
              <a:t>n.d.</a:t>
            </a:r>
            <a:r>
              <a:rPr lang="en-US" baseline="0" dirty="0"/>
              <a:t>, </a:t>
            </a:r>
            <a:r>
              <a:rPr lang="en-US" dirty="0"/>
              <a:t>https://www.uwosh.edu/ehs/campus-health-and-safety/lab-shop-and-studio-safety/chemical-safety/hazard-communication-1/022bHazardComLabelingHMIS1.pdf </a:t>
            </a:r>
          </a:p>
          <a:p>
            <a:endParaRPr lang="en-US" dirty="0"/>
          </a:p>
          <a:p>
            <a:r>
              <a:rPr lang="en-US" dirty="0"/>
              <a:t>The Hazardous Materials Information</a:t>
            </a:r>
            <a:r>
              <a:rPr lang="en-US" baseline="0" dirty="0"/>
              <a:t> System was developed by the American Coatings Association to support “In-Plant Labeling” compliance with the Hazardous Communication Standard.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top space is used to identify the produce and the four color-coded bars indicate different hazards. A rating scale of 0 to 4 indicates the severity of the hazards, with 0 being a minimal hazard and 4 being a severe hazard. Letter codes or icons indicate what personal protective equipment should be used.</a:t>
            </a:r>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36803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HMIS</a:t>
            </a:r>
            <a:r>
              <a:rPr lang="en-US" i="1" baseline="0" dirty="0"/>
              <a:t> or HMIG (Hazardous Materials Identification System)</a:t>
            </a:r>
            <a:r>
              <a:rPr lang="en-US" baseline="0" dirty="0"/>
              <a:t>, </a:t>
            </a:r>
            <a:r>
              <a:rPr lang="en-US" baseline="0" dirty="0" err="1"/>
              <a:t>n.d.</a:t>
            </a:r>
            <a:r>
              <a:rPr lang="en-US" baseline="0" dirty="0"/>
              <a:t>, </a:t>
            </a:r>
            <a:r>
              <a:rPr lang="en-US" dirty="0"/>
              <a:t>https://www.uwosh.edu/ehs/campus-health-and-safety/lab-shop-and-studio-safety/chemical-safety/hazard-communication-1/022bHazardComLabelingHMIS1.pdf </a:t>
            </a:r>
          </a:p>
          <a:p>
            <a:endParaRPr lang="en-US" baseline="0" dirty="0"/>
          </a:p>
          <a:p>
            <a:pPr marL="171450" indent="-171450">
              <a:buFont typeface="Arial" panose="020B0604020202020204" pitchFamily="34" charset="0"/>
              <a:buChar char="•"/>
            </a:pPr>
            <a:r>
              <a:rPr lang="en-US" baseline="0" dirty="0"/>
              <a:t>Blue bar indicates health hazards</a:t>
            </a:r>
          </a:p>
          <a:p>
            <a:pPr marL="628650" lvl="1" indent="-171450">
              <a:buFont typeface="Courier New" panose="02070309020205020404" pitchFamily="49" charset="0"/>
              <a:buChar char="o"/>
            </a:pPr>
            <a:r>
              <a:rPr lang="en-US" baseline="0" dirty="0"/>
              <a:t>0 = no significant risk</a:t>
            </a:r>
          </a:p>
          <a:p>
            <a:pPr marL="628650" lvl="1" indent="-171450">
              <a:buFont typeface="Courier New" panose="02070309020205020404" pitchFamily="49" charset="0"/>
              <a:buChar char="o"/>
            </a:pPr>
            <a:r>
              <a:rPr lang="en-US" baseline="0" dirty="0"/>
              <a:t>1 = possible irritation or minor injury (reversible condition)</a:t>
            </a:r>
          </a:p>
          <a:p>
            <a:pPr marL="628650" lvl="1" indent="-171450">
              <a:buFont typeface="Courier New" panose="02070309020205020404" pitchFamily="49" charset="0"/>
              <a:buChar char="o"/>
            </a:pPr>
            <a:r>
              <a:rPr lang="en-US" baseline="0" dirty="0"/>
              <a:t>2  = temporary or minor injury may occur</a:t>
            </a:r>
          </a:p>
          <a:p>
            <a:pPr marL="628650" lvl="1" indent="-171450">
              <a:buFont typeface="Courier New" panose="02070309020205020404" pitchFamily="49" charset="0"/>
              <a:buChar char="o"/>
            </a:pPr>
            <a:r>
              <a:rPr lang="en-US" baseline="0" dirty="0"/>
              <a:t>3 = major injury likely without prompt action/medical treatment</a:t>
            </a:r>
          </a:p>
          <a:p>
            <a:pPr marL="628650" lvl="1" indent="-171450">
              <a:buFont typeface="Courier New" panose="02070309020205020404" pitchFamily="49" charset="0"/>
              <a:buChar char="o"/>
            </a:pPr>
            <a:r>
              <a:rPr lang="en-US" baseline="0" dirty="0"/>
              <a:t>4 = life-threatening, major, or permanent damage may result due to single exposure or repeated exposures</a:t>
            </a:r>
          </a:p>
          <a:p>
            <a:pPr marL="457200" lvl="1" indent="0">
              <a:buFontTx/>
              <a:buNone/>
            </a:pPr>
            <a:r>
              <a:rPr lang="en-US" baseline="0" dirty="0"/>
              <a:t>Note: there are two spaces in the health bar; the second space is used to signify chronic health hazards, which is indicated by the presence of an asterisk (*), and warns of health problems due to long-term exposure. </a:t>
            </a:r>
          </a:p>
          <a:p>
            <a:pPr marL="457200" lvl="1" indent="0">
              <a:buFontTx/>
              <a:buNone/>
            </a:pPr>
            <a:r>
              <a:rPr lang="en-US" baseline="0" dirty="0"/>
              <a:t>  </a:t>
            </a:r>
          </a:p>
          <a:p>
            <a:pPr marL="171450" indent="-171450">
              <a:buFont typeface="Arial" panose="020B0604020202020204" pitchFamily="34" charset="0"/>
              <a:buChar char="•"/>
            </a:pPr>
            <a:r>
              <a:rPr lang="en-US" baseline="0" dirty="0"/>
              <a:t>Red indicates flammability hazards</a:t>
            </a:r>
          </a:p>
          <a:p>
            <a:pPr marL="628650" lvl="1" indent="-171450">
              <a:buFont typeface="Courier New" panose="02070309020205020404" pitchFamily="49" charset="0"/>
              <a:buChar char="o"/>
            </a:pPr>
            <a:r>
              <a:rPr lang="en-US" baseline="0" dirty="0"/>
              <a:t>0 = will not burn</a:t>
            </a:r>
          </a:p>
          <a:p>
            <a:pPr marL="628650" lvl="1" indent="-171450">
              <a:buFont typeface="Courier New" panose="02070309020205020404" pitchFamily="49" charset="0"/>
              <a:buChar char="o"/>
            </a:pPr>
            <a:r>
              <a:rPr lang="en-US" baseline="0" dirty="0"/>
              <a:t>1 = liquids, solids, and semi-solids that can ignite if preheated: flashpoint above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2 = ignition can occur if material is moderately heated or exposed to high ambient temperatures: flashpoint at or above 100°F but below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3 = ignition can occur under most normal temperatures: flammable liquids with flashpoint below 73°F and boiling points above 100°F, and liquids with </a:t>
            </a:r>
            <a:br>
              <a:rPr lang="en-US" baseline="0" dirty="0"/>
            </a:br>
            <a:r>
              <a:rPr lang="en-US" baseline="0" dirty="0"/>
              <a:t>       flashpoints between 73°F and 100°F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4 = ignition can spontaneously occur with air: flammable gases or very volatile flammable liquids with flashpoints below 73°F and boiling points below </a:t>
            </a:r>
            <a:br>
              <a:rPr lang="en-US" baseline="0" dirty="0"/>
            </a:br>
            <a:r>
              <a:rPr lang="en-US" baseline="0" dirty="0"/>
              <a:t>       100°F</a:t>
            </a:r>
            <a:br>
              <a:rPr lang="en-US" baseline="0" dirty="0"/>
            </a:br>
            <a:endParaRPr lang="en-US" baseline="0" dirty="0"/>
          </a:p>
          <a:p>
            <a:pPr marL="171450" indent="-171450">
              <a:buFont typeface="Arial" panose="020B0604020202020204" pitchFamily="34" charset="0"/>
              <a:buChar char="•"/>
            </a:pPr>
            <a:r>
              <a:rPr lang="en-US" baseline="0" dirty="0"/>
              <a:t>Orange indicates physical hazards (hazard classes include Water Reactive, Organic Peroxides, Explosives, Compressed gases, Pyrophoric material, Oxidizers, and Unstable Reactive)</a:t>
            </a:r>
          </a:p>
          <a:p>
            <a:pPr marL="628650" lvl="1" indent="-171450">
              <a:buFont typeface="Courier New" panose="02070309020205020404" pitchFamily="49" charset="0"/>
              <a:buChar char="o"/>
            </a:pPr>
            <a:r>
              <a:rPr lang="en-US" baseline="0" dirty="0"/>
              <a:t>0 = non-explosive; normally stable (even under fire); will not react with water, polymerize, decompose, condense, or self-react</a:t>
            </a:r>
          </a:p>
          <a:p>
            <a:pPr marL="628650" lvl="1" indent="-171450">
              <a:buFont typeface="Courier New" panose="02070309020205020404" pitchFamily="49" charset="0"/>
              <a:buChar char="o"/>
            </a:pPr>
            <a:r>
              <a:rPr lang="en-US" baseline="0" dirty="0"/>
              <a:t>1 = normally stable, but can become unstable with high temperatures and pressures; may react non-violently with water; hazardous polymerization may </a:t>
            </a:r>
            <a:br>
              <a:rPr lang="en-US" baseline="0" dirty="0"/>
            </a:br>
            <a:r>
              <a:rPr lang="en-US" baseline="0" dirty="0"/>
              <a:t>       occur in the absence of inhibitors </a:t>
            </a:r>
          </a:p>
          <a:p>
            <a:pPr marL="628650" lvl="1" indent="-171450">
              <a:buFont typeface="Courier New" panose="02070309020205020404" pitchFamily="49" charset="0"/>
              <a:buChar char="o"/>
            </a:pPr>
            <a:r>
              <a:rPr lang="en-US" baseline="0" dirty="0"/>
              <a:t>2  = unstable materials; under normal temperatures and pressures, violent chemical changes may occur and there is a low risk for explosion; violent </a:t>
            </a:r>
            <a:br>
              <a:rPr lang="en-US" baseline="0" dirty="0"/>
            </a:br>
            <a:r>
              <a:rPr lang="en-US" baseline="0" dirty="0"/>
              <a:t>        reactions may occur with water; peroxides may form when exposed to air</a:t>
            </a:r>
          </a:p>
          <a:p>
            <a:pPr marL="628650" lvl="1" indent="-171450">
              <a:buFont typeface="Courier New" panose="02070309020205020404" pitchFamily="49" charset="0"/>
              <a:buChar char="o"/>
            </a:pPr>
            <a:r>
              <a:rPr lang="en-US" baseline="0" dirty="0"/>
              <a:t>3 = explosive mixtures may form with water that can detonate or have explosive reaction with strong initiating source; under normal temperatures and </a:t>
            </a:r>
            <a:br>
              <a:rPr lang="en-US" baseline="0" dirty="0"/>
            </a:br>
            <a:r>
              <a:rPr lang="en-US" baseline="0" dirty="0"/>
              <a:t>        pressures, polymerization, decomposition, self-reaction, or other chemical changes may occur with a moderate risk of explosion</a:t>
            </a:r>
          </a:p>
          <a:p>
            <a:pPr marL="628650" lvl="1" indent="-171450">
              <a:buFont typeface="Courier New" panose="02070309020205020404" pitchFamily="49" charset="0"/>
              <a:buChar char="o"/>
            </a:pPr>
            <a:r>
              <a:rPr lang="en-US" baseline="0" dirty="0"/>
              <a:t>4 = at normal temperature and pressure can have readily explosive water reaction, detonation or explosive decomposition, polymerization, or self-</a:t>
            </a:r>
            <a:br>
              <a:rPr lang="en-US" baseline="0" dirty="0"/>
            </a:br>
            <a:r>
              <a:rPr lang="en-US" baseline="0" dirty="0"/>
              <a:t>        reaction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White indicates personal protective equipment requirements for safe handling – letter codes and icons correspond to required PPE</a:t>
            </a:r>
          </a:p>
          <a:p>
            <a:pPr marL="628650" lvl="1" indent="-171450">
              <a:buFont typeface="Courier New" panose="02070309020205020404" pitchFamily="49" charset="0"/>
              <a:buChar char="o"/>
            </a:pPr>
            <a:r>
              <a:rPr lang="en-US" baseline="0" dirty="0"/>
              <a:t>A = safety glasses</a:t>
            </a:r>
          </a:p>
          <a:p>
            <a:pPr marL="628650" lvl="1" indent="-171450">
              <a:buFont typeface="Courier New" panose="02070309020205020404" pitchFamily="49" charset="0"/>
              <a:buChar char="o"/>
            </a:pPr>
            <a:r>
              <a:rPr lang="en-US" baseline="0" dirty="0"/>
              <a:t>B = safety glasses and gloves</a:t>
            </a:r>
          </a:p>
          <a:p>
            <a:pPr marL="628650" lvl="1" indent="-171450">
              <a:buFont typeface="Courier New" panose="02070309020205020404" pitchFamily="49" charset="0"/>
              <a:buChar char="o"/>
            </a:pPr>
            <a:r>
              <a:rPr lang="en-US" baseline="0" dirty="0"/>
              <a:t>C = safety glasses, gloves, and apron</a:t>
            </a:r>
          </a:p>
          <a:p>
            <a:pPr marL="628650" lvl="1" indent="-171450">
              <a:buFont typeface="Courier New" panose="02070309020205020404" pitchFamily="49" charset="0"/>
              <a:buChar char="o"/>
            </a:pPr>
            <a:r>
              <a:rPr lang="en-US" baseline="0" dirty="0"/>
              <a:t>D = face shield, gloves, and apron</a:t>
            </a:r>
          </a:p>
          <a:p>
            <a:pPr marL="628650" lvl="1" indent="-171450">
              <a:buFont typeface="Courier New" panose="02070309020205020404" pitchFamily="49" charset="0"/>
              <a:buChar char="o"/>
            </a:pPr>
            <a:r>
              <a:rPr lang="en-US" baseline="0" dirty="0"/>
              <a:t>E = safety glasses, gloves, and dust respirator</a:t>
            </a:r>
          </a:p>
          <a:p>
            <a:pPr marL="628650" lvl="1" indent="-171450">
              <a:buFont typeface="Courier New" panose="02070309020205020404" pitchFamily="49" charset="0"/>
              <a:buChar char="o"/>
            </a:pPr>
            <a:r>
              <a:rPr lang="en-US" baseline="0" dirty="0"/>
              <a:t>F = safety glasses, gloves, apron, and dust respirator</a:t>
            </a:r>
          </a:p>
          <a:p>
            <a:pPr marL="628650" lvl="1" indent="-171450">
              <a:buFont typeface="Courier New" panose="02070309020205020404" pitchFamily="49" charset="0"/>
              <a:buChar char="o"/>
            </a:pPr>
            <a:r>
              <a:rPr lang="en-US" baseline="0" dirty="0"/>
              <a:t>G = safety glasses, gloves, and vapor respirator</a:t>
            </a:r>
          </a:p>
          <a:p>
            <a:pPr marL="628650" lvl="1" indent="-171450">
              <a:buFont typeface="Courier New" panose="02070309020205020404" pitchFamily="49" charset="0"/>
              <a:buChar char="o"/>
            </a:pPr>
            <a:r>
              <a:rPr lang="en-US" baseline="0" dirty="0"/>
              <a:t>H = splash goggles, gloves, apron, and vapor respirator</a:t>
            </a:r>
          </a:p>
          <a:p>
            <a:pPr marL="628650" lvl="1" indent="-171450">
              <a:buFont typeface="Courier New" panose="02070309020205020404" pitchFamily="49" charset="0"/>
              <a:buChar char="o"/>
            </a:pPr>
            <a:r>
              <a:rPr lang="en-US" baseline="0" dirty="0"/>
              <a:t> I = safety glasses, gloves, dust and vapor respirator</a:t>
            </a:r>
          </a:p>
          <a:p>
            <a:pPr marL="628650" lvl="1" indent="-171450">
              <a:buFont typeface="Courier New" panose="02070309020205020404" pitchFamily="49" charset="0"/>
              <a:buChar char="o"/>
            </a:pPr>
            <a:r>
              <a:rPr lang="en-US" baseline="0" dirty="0"/>
              <a:t>J = splash goggles, gloves, apron, dust and vapor respirator</a:t>
            </a:r>
          </a:p>
          <a:p>
            <a:pPr marL="628650" lvl="1" indent="-171450">
              <a:buFont typeface="Courier New" panose="02070309020205020404" pitchFamily="49" charset="0"/>
              <a:buChar char="o"/>
            </a:pPr>
            <a:r>
              <a:rPr lang="en-US" baseline="0" dirty="0"/>
              <a:t>K = air-line hood or mask, gloves, full suit, and boots</a:t>
            </a:r>
          </a:p>
          <a:p>
            <a:pPr marL="628650" lvl="1" indent="-171450">
              <a:buFont typeface="Courier New" panose="02070309020205020404" pitchFamily="49" charset="0"/>
              <a:buChar char="o"/>
            </a:pPr>
            <a:r>
              <a:rPr lang="en-US" baseline="0" dirty="0"/>
              <a:t>X = ask supervisor or safety specialist about special handling requirements</a:t>
            </a:r>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21723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Product is “ammonium</a:t>
            </a:r>
            <a:r>
              <a:rPr lang="en-US" baseline="0" dirty="0"/>
              <a:t> hydroxide”</a:t>
            </a:r>
            <a:endParaRPr lang="en-US" dirty="0"/>
          </a:p>
          <a:p>
            <a:endParaRPr lang="en-US" sz="800" dirty="0"/>
          </a:p>
          <a:p>
            <a:pPr marL="171450" indent="-171450">
              <a:buFont typeface="Arial" panose="020B0604020202020204" pitchFamily="34" charset="0"/>
              <a:buChar char="•"/>
            </a:pPr>
            <a:r>
              <a:rPr lang="en-US" dirty="0"/>
              <a:t>Health hazard</a:t>
            </a:r>
          </a:p>
          <a:p>
            <a:r>
              <a:rPr lang="en-US" dirty="0"/>
              <a:t>     * = chronic hazard</a:t>
            </a:r>
          </a:p>
          <a:p>
            <a:r>
              <a:rPr lang="en-US" dirty="0"/>
              <a:t>     2 = moderate hazard that may cause temporary or minor injury</a:t>
            </a:r>
          </a:p>
          <a:p>
            <a:pPr marL="171450" indent="-171450">
              <a:buFont typeface="Arial" panose="020B0604020202020204" pitchFamily="34" charset="0"/>
              <a:buChar char="•"/>
            </a:pPr>
            <a:r>
              <a:rPr lang="en-US" dirty="0"/>
              <a:t>Flammability – minimal hazard;</a:t>
            </a:r>
            <a:r>
              <a:rPr lang="en-US" baseline="0" dirty="0"/>
              <a:t> material will not burn</a:t>
            </a:r>
          </a:p>
          <a:p>
            <a:pPr marL="171450" indent="-171450">
              <a:buFont typeface="Arial" panose="020B0604020202020204" pitchFamily="34" charset="0"/>
              <a:buChar char="•"/>
            </a:pPr>
            <a:r>
              <a:rPr lang="en-US" baseline="0" dirty="0"/>
              <a:t>Physical Hazard – minimal hazard; normally stable material </a:t>
            </a:r>
          </a:p>
          <a:p>
            <a:pPr marL="171450" indent="-171450">
              <a:buFont typeface="Arial" panose="020B0604020202020204" pitchFamily="34" charset="0"/>
              <a:buChar char="•"/>
            </a:pPr>
            <a:r>
              <a:rPr lang="en-US" baseline="0" dirty="0"/>
              <a:t>Personal Protection – PPE needed includes splash goggles, gloves, apron, and dust/vapor respirator</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85479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(pg. 15)</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https://www.fmcsa.dot.gov/regulations/hazardous-materials/how-comply-federal-hazardous-materials-regulations</a:t>
            </a:r>
          </a:p>
          <a:p>
            <a:r>
              <a:rPr lang="en-US" dirty="0"/>
              <a:t>Class</a:t>
            </a:r>
            <a:r>
              <a:rPr lang="en-US" baseline="0" dirty="0"/>
              <a:t> 1 Explosives</a:t>
            </a:r>
          </a:p>
          <a:p>
            <a:r>
              <a:rPr lang="en-US" baseline="0" dirty="0"/>
              <a:t>Class 2 Gases</a:t>
            </a:r>
          </a:p>
          <a:p>
            <a:r>
              <a:rPr lang="en-US" baseline="0" dirty="0"/>
              <a:t>Class 3 Flammable Liquid</a:t>
            </a:r>
          </a:p>
          <a:p>
            <a:r>
              <a:rPr lang="en-US" baseline="0" dirty="0"/>
              <a:t>Class 4 Flammable Solid</a:t>
            </a:r>
          </a:p>
          <a:p>
            <a:r>
              <a:rPr lang="en-US" baseline="0" dirty="0"/>
              <a:t>Class 5 Oxidizing Substance; Organic Peroxides</a:t>
            </a:r>
          </a:p>
          <a:p>
            <a:r>
              <a:rPr lang="en-US" baseline="0" dirty="0"/>
              <a:t>Class 6 Poisonous (Toxic) and Infectious Substances</a:t>
            </a:r>
          </a:p>
          <a:p>
            <a:r>
              <a:rPr lang="en-US" baseline="0" dirty="0"/>
              <a:t>Class 7 Radioactive Material</a:t>
            </a:r>
          </a:p>
          <a:p>
            <a:r>
              <a:rPr lang="en-US" baseline="0" dirty="0"/>
              <a:t>Class 8 Corrosives</a:t>
            </a:r>
          </a:p>
          <a:p>
            <a:r>
              <a:rPr lang="en-US" baseline="0" dirty="0"/>
              <a:t>Class 9 Miscellaneous Dangerous Goods (includes Environmentally Hazardous Substances, Elevated Temperature Material, Hazardous Wastes, and Marine Pollutants)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94327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U.S. Department of Transportation (DOT) uses the terms transport “placards” or “labels” to refer to the diamond-shaped (square-on-point) graphic elements that are used to identify shipments of hazardous materials.” (pg. 15)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066430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DOT Chart 15,</a:t>
            </a:r>
            <a:r>
              <a:rPr lang="en-US" i="1" baseline="0" dirty="0"/>
              <a:t> Hazardous Materials Markings, Labeling and Placarding Guide </a:t>
            </a:r>
            <a:r>
              <a:rPr lang="en-US" baseline="0" dirty="0"/>
              <a:t>(</a:t>
            </a:r>
            <a:r>
              <a:rPr lang="en-US" baseline="0" dirty="0" err="1"/>
              <a:t>n.d.</a:t>
            </a:r>
            <a:r>
              <a:rPr lang="en-US" baseline="0" dirty="0"/>
              <a:t>), U.S. Department of Transportation, Pipeline and Hazardous Materials Safety Administration, PHH50-0138-0413, https://www.fmcsa.dot.gov/sites/fmcsa.dot.gov/files/docs/Hazardous_Materials_Markings_Labeling_and_Placarding_Guide_508CLN.pdf</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49 CFR 172 Subpart E</a:t>
            </a:r>
          </a:p>
          <a:p>
            <a:r>
              <a:rPr lang="en-US" b="1" dirty="0">
                <a:effectLst/>
              </a:rPr>
              <a:t>§172.400   General labeling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Source: </a:t>
            </a:r>
            <a:r>
              <a:rPr lang="en-US" i="1" dirty="0"/>
              <a:t>How to Comply with Federal Hazardous Materials Regulations </a:t>
            </a:r>
            <a:r>
              <a:rPr lang="en-US" dirty="0"/>
              <a:t>(</a:t>
            </a:r>
            <a:r>
              <a:rPr lang="en-US" dirty="0" err="1"/>
              <a:t>n.d.</a:t>
            </a:r>
            <a:r>
              <a:rPr lang="en-US" dirty="0"/>
              <a:t>, Federal Motor</a:t>
            </a:r>
            <a:r>
              <a:rPr lang="en-US" baseline="0" dirty="0"/>
              <a:t> Carrier Safety Administration. https://www.fmcsa.dot.gov/regulations/hazardous-materials/how-comply-federal-hazardous-materials-regulations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labeling requirements are contained in 49 CFR subpart E Part 172. Each person who offers for transportation or transports a hazardous material shall ensure the package is properly labeled. There are a number of exceptions to the labeling requirements contained in 172.400a. Prohibited labeling is contained in 172.401.”</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138862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5325"/>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https://www.osha.gov/pls/oshaweb/owadisp.show_document?p_table=NEWS_RELEASES&amp;p_id=22038</a:t>
            </a:r>
          </a:p>
          <a:p>
            <a:endParaRPr lang="en-US" b="0"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panose="020B0604030504040204" pitchFamily="34" charset="0"/>
                <a:ea typeface="Tahoma" panose="020B0604030504040204" pitchFamily="34" charset="0"/>
                <a:cs typeface="Tahoma" panose="020B0604030504040204" pitchFamily="34" charset="0"/>
              </a:rPr>
              <a:t>It is estimated that the revised</a:t>
            </a:r>
            <a:r>
              <a:rPr lang="en-US" b="0" baseline="0" dirty="0">
                <a:latin typeface="Tahoma" panose="020B0604030504040204" pitchFamily="34" charset="0"/>
                <a:ea typeface="Tahoma" panose="020B0604030504040204" pitchFamily="34" charset="0"/>
                <a:cs typeface="Tahoma" panose="020B0604030504040204" pitchFamily="34" charset="0"/>
              </a:rPr>
              <a:t> Hazard Communication Standard can prevent 43 deaths and 585 injuries/illnesses per year, as well as save an estimated $475 million per year by improving the quality, consistency, and clarity of hazard information that workers receive.</a:t>
            </a:r>
            <a:endParaRPr lang="en-US" b="0"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panose="020B0604030504040204" pitchFamily="34" charset="0"/>
                <a:ea typeface="Tahoma" panose="020B0604030504040204" pitchFamily="34" charset="0"/>
                <a:cs typeface="Tahoma" panose="020B0604030504040204" pitchFamily="34" charset="0"/>
              </a:rPr>
              <a:t>Source: https://www.osha.gov/dsg/hazcom/index.html</a:t>
            </a:r>
          </a:p>
          <a:p>
            <a:r>
              <a:rPr lang="en-US" b="1" dirty="0">
                <a:latin typeface="Tahoma" panose="020B0604030504040204" pitchFamily="34" charset="0"/>
                <a:ea typeface="Tahoma" panose="020B0604030504040204" pitchFamily="34" charset="0"/>
                <a:cs typeface="Tahoma" panose="020B0604030504040204" pitchFamily="34" charset="0"/>
              </a:rPr>
              <a:t>Major changes to the Hazard Communication Standard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Hazard classification</a:t>
            </a:r>
            <a:r>
              <a:rPr lang="en-US" dirty="0">
                <a:latin typeface="Tahoma" panose="020B0604030504040204" pitchFamily="34" charset="0"/>
                <a:ea typeface="Tahoma" panose="020B0604030504040204" pitchFamily="34" charset="0"/>
                <a:cs typeface="Tahoma" panose="020B0604030504040204" pitchFamily="34" charset="0"/>
              </a:rPr>
              <a:t>: Provides specific criteria for classification of health and physical hazards, as well as classification of mixtures.</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Labels</a:t>
            </a:r>
            <a:r>
              <a:rPr lang="en-US" dirty="0">
                <a:latin typeface="Tahoma" panose="020B0604030504040204" pitchFamily="34" charset="0"/>
                <a:ea typeface="Tahoma" panose="020B0604030504040204" pitchFamily="34" charset="0"/>
                <a:cs typeface="Tahoma" panose="020B0604030504040204" pitchFamily="34" charset="0"/>
              </a:rPr>
              <a:t>: Chemical manufacturers and importers will be required to provide a label that includes a harmonized signal word, pictogram, and hazard statement for each hazard class and category. Precautionary statements must also be provided.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Safety Data Sheets:</a:t>
            </a:r>
            <a:r>
              <a:rPr lang="en-US" dirty="0">
                <a:latin typeface="Tahoma" panose="020B0604030504040204" pitchFamily="34" charset="0"/>
                <a:ea typeface="Tahoma" panose="020B0604030504040204" pitchFamily="34" charset="0"/>
                <a:cs typeface="Tahoma" panose="020B0604030504040204" pitchFamily="34" charset="0"/>
              </a:rPr>
              <a:t> Will now have a specified 16-section format.</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Information and training:</a:t>
            </a:r>
            <a:r>
              <a:rPr lang="en-US" dirty="0">
                <a:latin typeface="Tahoma" panose="020B0604030504040204" pitchFamily="34" charset="0"/>
                <a:ea typeface="Tahoma" panose="020B0604030504040204" pitchFamily="34" charset="0"/>
                <a:cs typeface="Tahoma" panose="020B0604030504040204" pitchFamily="34" charset="0"/>
              </a:rPr>
              <a:t> Employers are required to train workers by December 1, 2013 on the new labels elements and safety data sheets format to facilitate recognition and understanding.</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991146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i="1" dirty="0"/>
              <a:t>DOT Chart 15,</a:t>
            </a:r>
            <a:r>
              <a:rPr lang="en-US" i="1" baseline="0" dirty="0"/>
              <a:t> Hazardous Materials Markings, Labeling and Placarding Guide </a:t>
            </a:r>
            <a:r>
              <a:rPr lang="en-US" baseline="0" dirty="0"/>
              <a:t>(</a:t>
            </a:r>
            <a:r>
              <a:rPr lang="en-US" baseline="0" dirty="0" err="1"/>
              <a:t>n.d.</a:t>
            </a:r>
            <a:r>
              <a:rPr lang="en-US" baseline="0" dirty="0"/>
              <a:t>), U.S. Department of Transportation, Pipeline and Hazardous Materials Safety Administration, PHH50-0138-0413, https://www.fmcsa.dot.gov/sites/fmcsa.dot.gov/files/docs/Hazardous_Materials_Markings_Labeling_and_Placarding_Guide_508CLN.pdf</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49 CFR 172 Subpart F</a:t>
            </a:r>
          </a:p>
          <a:p>
            <a:r>
              <a:rPr lang="en-US" b="1" dirty="0">
                <a:effectLst/>
              </a:rPr>
              <a:t>§172.500   Applicability of placarding requirements.</a:t>
            </a:r>
          </a:p>
          <a:p>
            <a:r>
              <a:rPr lang="en-US" dirty="0"/>
              <a:t>(a) Each person who offers for transportation or transports any hazardous material subject to this subchapter shall comply with the applicable placarding requirements of this subpart.</a:t>
            </a:r>
          </a:p>
          <a:p>
            <a:endParaRPr lang="en-US" dirty="0"/>
          </a:p>
          <a:p>
            <a:r>
              <a:rPr lang="en-US" dirty="0"/>
              <a:t>Source: </a:t>
            </a:r>
            <a:r>
              <a:rPr lang="en-US" i="1" dirty="0"/>
              <a:t>How to Comply with Federal Hazardous Materials Regulations </a:t>
            </a:r>
            <a:r>
              <a:rPr lang="en-US" dirty="0"/>
              <a:t>(</a:t>
            </a:r>
            <a:r>
              <a:rPr lang="en-US" dirty="0" err="1"/>
              <a:t>n.d.</a:t>
            </a:r>
            <a:r>
              <a:rPr lang="en-US" dirty="0"/>
              <a:t>, Federal Motor</a:t>
            </a:r>
            <a:r>
              <a:rPr lang="en-US" baseline="0" dirty="0"/>
              <a:t> Carrier Safety Administration. https://www.fmcsa.dot.gov/regulations/hazardous-materials/how-comply-federal-hazardous-materials-regulations</a:t>
            </a:r>
          </a:p>
          <a:p>
            <a:endParaRPr lang="en-US" dirty="0"/>
          </a:p>
          <a:p>
            <a:r>
              <a:rPr lang="en-US" dirty="0"/>
              <a:t>“General placarding requirements are contained in 172.504. Each bulk packaging, freight container, unit load device, transport vehicle, or rail car containing any quantity of hazardous materials must be placarded on each side and each end with the placards specified in Tables 1 and 2.”</a:t>
            </a:r>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2663621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i="1" dirty="0"/>
              <a:t>DOT Chart 15,</a:t>
            </a:r>
            <a:r>
              <a:rPr lang="en-US" i="1" baseline="0" dirty="0"/>
              <a:t> Hazardous Materials Markings, Labeling and Placarding Guide </a:t>
            </a:r>
            <a:r>
              <a:rPr lang="en-US" baseline="0" dirty="0"/>
              <a:t>(</a:t>
            </a:r>
            <a:r>
              <a:rPr lang="en-US" baseline="0" dirty="0" err="1"/>
              <a:t>n.d.</a:t>
            </a:r>
            <a:r>
              <a:rPr lang="en-US" baseline="0" dirty="0"/>
              <a:t>), U.S. Department of Transportation, Pipeline and Hazardous Materials Safety Administration, PHH50-0138-0413, https://www.fmcsa.dot.gov/sites/fmcsa.dot.gov/files/docs/Hazardous_Materials_Markings_Labeling_and_Placarding_Guide_508CLN.pdf</a:t>
            </a:r>
            <a:endParaRPr lang="en-US" dirty="0"/>
          </a:p>
          <a:p>
            <a:endParaRPr lang="en-US" dirty="0"/>
          </a:p>
          <a:p>
            <a:r>
              <a:rPr lang="en-US" dirty="0"/>
              <a:t>49 CFR 172 Subpart D</a:t>
            </a:r>
          </a:p>
          <a:p>
            <a:r>
              <a:rPr lang="en-US" b="1" dirty="0">
                <a:effectLst/>
              </a:rPr>
              <a:t>“§172.300   Applicability.</a:t>
            </a:r>
          </a:p>
          <a:p>
            <a:r>
              <a:rPr lang="en-US" dirty="0"/>
              <a:t>(a) Each person who offers a hazardous material for transportation shall mark each package, freight container, and transport vehicle containing the hazardous material in the manner required by this subpart.”</a:t>
            </a:r>
          </a:p>
          <a:p>
            <a:endParaRPr lang="en-US" dirty="0"/>
          </a:p>
          <a:p>
            <a:r>
              <a:rPr lang="en-US" dirty="0"/>
              <a:t>Source: </a:t>
            </a:r>
            <a:r>
              <a:rPr lang="en-US" i="1" dirty="0"/>
              <a:t>How to Comply with Federal Hazardous Materials Regulations </a:t>
            </a:r>
            <a:r>
              <a:rPr lang="en-US" dirty="0"/>
              <a:t>(</a:t>
            </a:r>
            <a:r>
              <a:rPr lang="en-US" dirty="0" err="1"/>
              <a:t>n.d.</a:t>
            </a:r>
            <a:r>
              <a:rPr lang="en-US" dirty="0"/>
              <a:t>, Federal Motor</a:t>
            </a:r>
            <a:r>
              <a:rPr lang="en-US" baseline="0" dirty="0"/>
              <a:t> Carrier Safety Administration. https://www.fmcsa.dot.gov/regulations/hazardous-materials/how-comply-federal-hazardous-materials-regulations</a:t>
            </a:r>
          </a:p>
          <a:p>
            <a:endParaRPr lang="en-US" dirty="0"/>
          </a:p>
          <a:p>
            <a:r>
              <a:rPr lang="en-US" dirty="0"/>
              <a:t>“The requirements for marking of packages are contained in 49 CFR, Subpart D, Part 172. The basic marking requirement consists of the proper shipping name and identification number of the hazardous materials contained in the package. Markings should be durable, in English, and not obscured by other markings or labels. Depending on the material there may be additional marking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40656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locate the following information on this sample label:</a:t>
            </a:r>
          </a:p>
          <a:p>
            <a:endParaRPr lang="en-US" dirty="0"/>
          </a:p>
          <a:p>
            <a:r>
              <a:rPr lang="en-US" dirty="0"/>
              <a:t>Signal</a:t>
            </a:r>
            <a:r>
              <a:rPr lang="en-US" baseline="0" dirty="0"/>
              <a:t> word = </a:t>
            </a:r>
            <a:r>
              <a:rPr lang="en-US" b="1" u="sng" baseline="0" dirty="0">
                <a:solidFill>
                  <a:srgbClr val="FF0000"/>
                </a:solidFill>
              </a:rPr>
              <a:t>Warning</a:t>
            </a:r>
          </a:p>
          <a:p>
            <a:endParaRPr lang="en-US" b="0" u="none" dirty="0">
              <a:solidFill>
                <a:srgbClr val="FF0000"/>
              </a:solidFill>
            </a:endParaRPr>
          </a:p>
          <a:p>
            <a:r>
              <a:rPr lang="en-US" b="0" u="none" dirty="0">
                <a:solidFill>
                  <a:srgbClr val="FF0000"/>
                </a:solidFill>
              </a:rPr>
              <a:t>Product</a:t>
            </a:r>
            <a:r>
              <a:rPr lang="en-US" b="0" u="none" baseline="0" dirty="0">
                <a:solidFill>
                  <a:srgbClr val="FF0000"/>
                </a:solidFill>
              </a:rPr>
              <a:t> identifier = </a:t>
            </a:r>
            <a:r>
              <a:rPr lang="en-US" b="1" u="sng" baseline="0" dirty="0">
                <a:solidFill>
                  <a:srgbClr val="FF0000"/>
                </a:solidFill>
              </a:rPr>
              <a:t>HS85, Batch number: 85L6543</a:t>
            </a:r>
          </a:p>
          <a:p>
            <a:endParaRPr lang="en-US" b="0" u="none" baseline="0" dirty="0">
              <a:solidFill>
                <a:srgbClr val="FF0000"/>
              </a:solidFill>
            </a:endParaRPr>
          </a:p>
          <a:p>
            <a:r>
              <a:rPr lang="en-US" b="0" u="none" baseline="0" dirty="0">
                <a:solidFill>
                  <a:srgbClr val="FF0000"/>
                </a:solidFill>
              </a:rPr>
              <a:t>Hazard statement = </a:t>
            </a:r>
            <a:r>
              <a:rPr lang="en-US" b="1" u="sng" baseline="0" dirty="0">
                <a:solidFill>
                  <a:srgbClr val="FF0000"/>
                </a:solidFill>
              </a:rPr>
              <a:t>Harmful if swallowed</a:t>
            </a:r>
          </a:p>
          <a:p>
            <a:endParaRPr lang="en-US" b="1" u="sng" baseline="0" dirty="0">
              <a:solidFill>
                <a:srgbClr val="FF0000"/>
              </a:solidFill>
            </a:endParaRPr>
          </a:p>
          <a:p>
            <a:r>
              <a:rPr lang="en-US" b="0" u="none" baseline="0" dirty="0">
                <a:solidFill>
                  <a:srgbClr val="FF0000"/>
                </a:solidFill>
              </a:rPr>
              <a:t>Precautionary statements for prevention = </a:t>
            </a:r>
            <a:r>
              <a:rPr lang="en-US" b="1" u="sng" baseline="0" dirty="0">
                <a:solidFill>
                  <a:srgbClr val="FF0000"/>
                </a:solidFill>
              </a:rPr>
              <a:t>Wash hands and face after handling. Do not eat, drink or smoke when using this product.</a:t>
            </a:r>
          </a:p>
          <a:p>
            <a:endParaRPr lang="en-US" b="0" u="none" baseline="0" dirty="0">
              <a:solidFill>
                <a:srgbClr val="FF0000"/>
              </a:solidFill>
            </a:endParaRPr>
          </a:p>
          <a:p>
            <a:r>
              <a:rPr lang="en-US" b="0" u="none" baseline="0" dirty="0">
                <a:solidFill>
                  <a:srgbClr val="FF0000"/>
                </a:solidFill>
              </a:rPr>
              <a:t>Precautionary statements for response = </a:t>
            </a:r>
            <a:r>
              <a:rPr lang="en-US" b="1" u="sng" baseline="0" dirty="0">
                <a:solidFill>
                  <a:srgbClr val="FF0000"/>
                </a:solidFill>
              </a:rPr>
              <a:t>First aid: If swallowed call a doctor if you feel unwell. Rinse mouth.</a:t>
            </a:r>
          </a:p>
          <a:p>
            <a:endParaRPr lang="en-US" b="0" u="none" baseline="0" dirty="0">
              <a:solidFill>
                <a:srgbClr val="FF0000"/>
              </a:solidFill>
            </a:endParaRPr>
          </a:p>
          <a:p>
            <a:r>
              <a:rPr lang="en-US" b="0" u="none" baseline="0" dirty="0">
                <a:solidFill>
                  <a:srgbClr val="FF0000"/>
                </a:solidFill>
              </a:rPr>
              <a:t>Precautionary statements for disposal = </a:t>
            </a:r>
            <a:r>
              <a:rPr lang="en-US" b="1" u="sng" baseline="0" dirty="0">
                <a:solidFill>
                  <a:srgbClr val="FF0000"/>
                </a:solidFill>
              </a:rPr>
              <a:t>Dispose of contents/container in accordance with local, state and federal regulations. </a:t>
            </a:r>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8048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locate the following information on this sample label:</a:t>
            </a:r>
          </a:p>
          <a:p>
            <a:endParaRPr lang="en-US" dirty="0"/>
          </a:p>
          <a:p>
            <a:r>
              <a:rPr lang="en-US" dirty="0"/>
              <a:t>Pictograms </a:t>
            </a:r>
            <a:r>
              <a:rPr lang="en-US" baseline="0" dirty="0"/>
              <a:t>=  </a:t>
            </a:r>
          </a:p>
          <a:p>
            <a:pPr marL="171450" indent="-171450">
              <a:buFont typeface="Arial" panose="020B0604020202020204" pitchFamily="34" charset="0"/>
              <a:buChar char="•"/>
            </a:pPr>
            <a:r>
              <a:rPr lang="en-US" b="1" u="sng" baseline="0" dirty="0">
                <a:solidFill>
                  <a:srgbClr val="FF0000"/>
                </a:solidFill>
              </a:rPr>
              <a:t>Flame (used for flammables, </a:t>
            </a:r>
            <a:r>
              <a:rPr lang="en-US" b="1" u="sng" baseline="0" dirty="0" err="1">
                <a:solidFill>
                  <a:srgbClr val="FF0000"/>
                </a:solidFill>
              </a:rPr>
              <a:t>pyrophorics</a:t>
            </a:r>
            <a:r>
              <a:rPr lang="en-US" b="1" u="sng" baseline="0" dirty="0">
                <a:solidFill>
                  <a:srgbClr val="FF0000"/>
                </a:solidFill>
              </a:rPr>
              <a:t>, self-heating, emits flammable gas, self-</a:t>
            </a:r>
            <a:r>
              <a:rPr lang="en-US" b="1" u="sng" baseline="0" dirty="0" err="1">
                <a:solidFill>
                  <a:srgbClr val="FF0000"/>
                </a:solidFill>
              </a:rPr>
              <a:t>reactives</a:t>
            </a:r>
            <a:r>
              <a:rPr lang="en-US" b="1" u="sng" baseline="0" dirty="0">
                <a:solidFill>
                  <a:srgbClr val="FF0000"/>
                </a:solidFill>
              </a:rPr>
              <a:t>, and organic peroxide hazards)</a:t>
            </a:r>
          </a:p>
          <a:p>
            <a:pPr marL="171450" indent="-171450">
              <a:buFont typeface="Arial" panose="020B0604020202020204" pitchFamily="34" charset="0"/>
              <a:buChar char="•"/>
            </a:pPr>
            <a:r>
              <a:rPr lang="en-US" b="1" u="sng" baseline="0" dirty="0">
                <a:solidFill>
                  <a:srgbClr val="FF0000"/>
                </a:solidFill>
              </a:rPr>
              <a:t>Health hazard (used for carcinogen, mutagenicity, reproductive toxicity, respiratory sensitizer, target organ toxicity, and aspiration toxicity hazards)</a:t>
            </a:r>
          </a:p>
          <a:p>
            <a:pPr marL="171450" indent="-171450">
              <a:buFont typeface="Arial" panose="020B0604020202020204" pitchFamily="34" charset="0"/>
              <a:buChar char="•"/>
            </a:pPr>
            <a:r>
              <a:rPr lang="en-US" b="1" u="sng" baseline="0" dirty="0">
                <a:solidFill>
                  <a:srgbClr val="FF0000"/>
                </a:solidFill>
              </a:rPr>
              <a:t>Exclamation mark (used for irritants, skin sensitizer, acute toxicity, narcotic effects, respiratory tract irritant, and hazardous to ozone layer hazards)</a:t>
            </a:r>
          </a:p>
          <a:p>
            <a:endParaRPr lang="en-US" b="0" u="none" dirty="0">
              <a:solidFill>
                <a:srgbClr val="FF0000"/>
              </a:solidFill>
            </a:endParaRPr>
          </a:p>
          <a:p>
            <a:r>
              <a:rPr lang="en-US" b="0" u="none" dirty="0">
                <a:solidFill>
                  <a:srgbClr val="FF0000"/>
                </a:solidFill>
              </a:rPr>
              <a:t>Product</a:t>
            </a:r>
            <a:r>
              <a:rPr lang="en-US" b="0" u="none" baseline="0" dirty="0">
                <a:solidFill>
                  <a:srgbClr val="FF0000"/>
                </a:solidFill>
              </a:rPr>
              <a:t> identifier = </a:t>
            </a:r>
            <a:r>
              <a:rPr lang="en-US" b="1" u="sng" baseline="0" dirty="0">
                <a:solidFill>
                  <a:srgbClr val="FF0000"/>
                </a:solidFill>
              </a:rPr>
              <a:t>NOMIXUP 7042012</a:t>
            </a:r>
          </a:p>
          <a:p>
            <a:endParaRPr lang="en-US" b="1" u="sng" baseline="0" dirty="0">
              <a:solidFill>
                <a:srgbClr val="FF0000"/>
              </a:solidFill>
            </a:endParaRPr>
          </a:p>
          <a:p>
            <a:r>
              <a:rPr lang="en-US" b="0" u="none" baseline="0" dirty="0">
                <a:solidFill>
                  <a:srgbClr val="FF0000"/>
                </a:solidFill>
              </a:rPr>
              <a:t>Company = </a:t>
            </a:r>
            <a:r>
              <a:rPr lang="en-US" b="1" u="sng" baseline="0" dirty="0">
                <a:solidFill>
                  <a:srgbClr val="FF0000"/>
                </a:solidFill>
              </a:rPr>
              <a:t>XYZ Chemical Company</a:t>
            </a:r>
          </a:p>
          <a:p>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04144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locate the following information on this sample label:</a:t>
            </a:r>
          </a:p>
          <a:p>
            <a:endParaRPr lang="en-US" dirty="0"/>
          </a:p>
          <a:p>
            <a:r>
              <a:rPr lang="en-US" dirty="0"/>
              <a:t>Pictograms </a:t>
            </a:r>
            <a:r>
              <a:rPr lang="en-US" baseline="0" dirty="0"/>
              <a:t>=  </a:t>
            </a:r>
          </a:p>
          <a:p>
            <a:pPr marL="171450" indent="-171450">
              <a:buFont typeface="Arial" panose="020B0604020202020204" pitchFamily="34" charset="0"/>
              <a:buChar char="•"/>
            </a:pPr>
            <a:r>
              <a:rPr lang="en-US" b="1" u="sng" baseline="0" dirty="0">
                <a:solidFill>
                  <a:srgbClr val="FF0000"/>
                </a:solidFill>
              </a:rPr>
              <a:t>Flame over circle (used for oxidizer hazards)</a:t>
            </a:r>
          </a:p>
          <a:p>
            <a:pPr marL="171450" indent="-171450">
              <a:buFont typeface="Arial" panose="020B0604020202020204" pitchFamily="34" charset="0"/>
              <a:buChar char="•"/>
            </a:pPr>
            <a:r>
              <a:rPr lang="en-US" b="1" u="sng" baseline="0" dirty="0">
                <a:solidFill>
                  <a:srgbClr val="FF0000"/>
                </a:solidFill>
              </a:rPr>
              <a:t>Corrosion (used for skin corrosion burns, eye damage, and corrosive to metals hazards)</a:t>
            </a:r>
          </a:p>
          <a:p>
            <a:endParaRPr lang="en-US" b="0" u="none" dirty="0">
              <a:solidFill>
                <a:srgbClr val="FF0000"/>
              </a:solidFill>
            </a:endParaRPr>
          </a:p>
          <a:p>
            <a:endParaRPr lang="en-US" b="1" u="sng" baseline="0" dirty="0">
              <a:solidFill>
                <a:srgbClr val="FF0000"/>
              </a:solidFill>
            </a:endParaRPr>
          </a:p>
          <a:p>
            <a:endParaRPr lang="en-US" b="0" u="none" baseline="0" dirty="0">
              <a:solidFill>
                <a:srgbClr val="FF0000"/>
              </a:solidFill>
            </a:endParaRPr>
          </a:p>
          <a:p>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708537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solidFill>
                  <a:srgbClr val="FF0000"/>
                </a:solidFill>
              </a:rPr>
              <a:t>Note: answers will appear with each click of mouse.</a:t>
            </a:r>
          </a:p>
          <a:p>
            <a:endParaRPr lang="en-US" b="0" u="none" baseline="0" dirty="0">
              <a:solidFill>
                <a:srgbClr val="FF0000"/>
              </a:solidFill>
            </a:endParaRPr>
          </a:p>
          <a:p>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81154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276695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Seven Major  Elements to Hazard Communication/GHS include: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Safety Data Sheet (SDS)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Labels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Signal words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Hazard</a:t>
            </a:r>
            <a:r>
              <a:rPr lang="en-US" sz="1100" baseline="0" dirty="0">
                <a:latin typeface="Arial" panose="020B0604020202020204" pitchFamily="34" charset="0"/>
                <a:cs typeface="Arial" panose="020B0604020202020204" pitchFamily="34" charset="0"/>
              </a:rPr>
              <a:t> statements</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Precautionary statements</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Pictograms</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Training</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89969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29 CFR 1910.1200</a:t>
            </a:r>
          </a:p>
          <a:p>
            <a:r>
              <a:rPr lang="en-US" sz="1200" kern="1200" dirty="0">
                <a:solidFill>
                  <a:schemeClr val="tx1"/>
                </a:solidFill>
                <a:effectLst/>
                <a:latin typeface="+mn-lt"/>
                <a:ea typeface="+mn-ea"/>
                <a:cs typeface="+mn-cs"/>
              </a:rPr>
              <a:t>Employer responsibilities; employer shall: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labels on incoming containers of hazardous chemicals are not removed or defaced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Maintain copies of SDS received with incoming shipments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Obtain SDS as soon as possible for chemicals received without an SDS if employee requests the SDS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SDS are readily accessible during each work shift to employees when they are in their work area(s)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each container of hazardous chemicals in the workplace is labeled, tagged, or marked properly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employees are provided information and training to the extent necessary to protect them in the event of a spill or leak of a hazardous chemical from a sealed container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multi-employer workplaces, ensure that employees of other employer(s) will have on-site access to SDSs for each hazardous chemical they may be exposed to while working,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informed of any precautionary measures needed to protect themselves under normal operating conditions or in foreseeable emergencies, and are informed of the labeling system used in the workplace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 implement, and maintain a written hazard communication program</a:t>
            </a: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37126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a:t>
            </a:r>
            <a:r>
              <a:rPr lang="en-US" sz="1200" i="1" kern="1200" dirty="0">
                <a:solidFill>
                  <a:schemeClr val="tx1"/>
                </a:solidFill>
                <a:effectLst/>
                <a:latin typeface="+mn-lt"/>
                <a:ea typeface="+mn-ea"/>
                <a:cs typeface="+mn-cs"/>
              </a:rPr>
              <a:t>:  </a:t>
            </a:r>
            <a:r>
              <a:rPr lang="en-US" i="1" baseline="0" dirty="0"/>
              <a:t>Hazard Communication: Small Entity Compliance Guide for Employers That Use Hazardous Chemicals </a:t>
            </a:r>
            <a:r>
              <a:rPr lang="en-US" baseline="0" dirty="0"/>
              <a:t>(2014),  OSHA #3695-03, https://www.osha.gov/Publications/OSHA3695.pdf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421338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dirty="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2187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a:t>Written Program Requirements</a:t>
            </a:r>
          </a:p>
          <a:p>
            <a:pPr marL="171450" lvl="0" indent="-171450">
              <a:buFont typeface="Arial" panose="020B0604020202020204" pitchFamily="34" charset="0"/>
              <a:buChar char="•"/>
            </a:pPr>
            <a:r>
              <a:rPr lang="en-US" dirty="0"/>
              <a:t>Including lists of hazardous chemicals present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Availability of safety data sheets to employees and downstream employers; </a:t>
            </a:r>
          </a:p>
          <a:p>
            <a:pPr marL="171450" lvl="0" indent="-171450">
              <a:buFont typeface="Arial" panose="020B0604020202020204" pitchFamily="34" charset="0"/>
              <a:buChar char="•"/>
            </a:pPr>
            <a:r>
              <a:rPr lang="en-US" dirty="0"/>
              <a:t>Labeling of containers of chemicals in the workplace, as well as of containers of chemicals being shipped to other workplaces;</a:t>
            </a:r>
          </a:p>
          <a:p>
            <a:pPr marL="171450" lvl="0" indent="-171450">
              <a:buFont typeface="Arial" panose="020B0604020202020204" pitchFamily="34" charset="0"/>
              <a:buChar char="•"/>
            </a:pPr>
            <a:r>
              <a:rPr lang="en-US" dirty="0"/>
              <a:t>And development and implementation of employee training programs regarding hazards of chemicals and protective measures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30588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248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B3D3FA"/>
        </a:solidFill>
        <a:effectLst/>
      </p:bgPr>
    </p:bg>
    <p:spTree>
      <p:nvGrpSpPr>
        <p:cNvPr id="1" name="Shape 143"/>
        <p:cNvGrpSpPr/>
        <p:nvPr/>
      </p:nvGrpSpPr>
      <p:grpSpPr>
        <a:xfrm>
          <a:off x="0" y="0"/>
          <a:ext cx="0" cy="0"/>
          <a:chOff x="0" y="0"/>
          <a:chExt cx="0" cy="0"/>
        </a:xfrm>
      </p:grpSpPr>
      <p:sp>
        <p:nvSpPr>
          <p:cNvPr id="144" name="Google Shape;144;p5"/>
          <p:cNvSpPr/>
          <p:nvPr/>
        </p:nvSpPr>
        <p:spPr>
          <a:xfrm flipH="1">
            <a:off x="98892" y="6340334"/>
            <a:ext cx="6849758" cy="60766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5"/>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46" name="Google Shape;146;p5"/>
          <p:cNvSpPr txBox="1">
            <a:spLocks noGrp="1"/>
          </p:cNvSpPr>
          <p:nvPr>
            <p:ph type="body" idx="1"/>
          </p:nvPr>
        </p:nvSpPr>
        <p:spPr>
          <a:xfrm>
            <a:off x="1267631" y="3534091"/>
            <a:ext cx="2990400" cy="1471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lt2"/>
              </a:buClr>
              <a:buSzPts val="1400"/>
              <a:buChar char="●"/>
              <a:defRPr sz="1400">
                <a:solidFill>
                  <a:schemeClr val="lt2"/>
                </a:solidFill>
              </a:defRPr>
            </a:lvl1pPr>
            <a:lvl2pPr marL="914400" lvl="1" indent="-304800" algn="ctr" rtl="0">
              <a:lnSpc>
                <a:spcPct val="100000"/>
              </a:lnSpc>
              <a:spcBef>
                <a:spcPts val="0"/>
              </a:spcBef>
              <a:spcAft>
                <a:spcPts val="0"/>
              </a:spcAft>
              <a:buClr>
                <a:schemeClr val="lt2"/>
              </a:buClr>
              <a:buSzPts val="1200"/>
              <a:buChar char="○"/>
              <a:defRPr sz="1200">
                <a:solidFill>
                  <a:schemeClr val="lt2"/>
                </a:solidFill>
              </a:defRPr>
            </a:lvl2pPr>
            <a:lvl3pPr marL="1371600" lvl="2" indent="-304800" algn="ctr" rtl="0">
              <a:lnSpc>
                <a:spcPct val="100000"/>
              </a:lnSpc>
              <a:spcBef>
                <a:spcPts val="1600"/>
              </a:spcBef>
              <a:spcAft>
                <a:spcPts val="0"/>
              </a:spcAft>
              <a:buClr>
                <a:schemeClr val="lt2"/>
              </a:buClr>
              <a:buSzPts val="1200"/>
              <a:buChar char="■"/>
              <a:defRPr sz="1200">
                <a:solidFill>
                  <a:schemeClr val="lt2"/>
                </a:solidFill>
              </a:defRPr>
            </a:lvl3pPr>
            <a:lvl4pPr marL="1828800" lvl="3" indent="-304800" algn="ctr" rtl="0">
              <a:lnSpc>
                <a:spcPct val="100000"/>
              </a:lnSpc>
              <a:spcBef>
                <a:spcPts val="1600"/>
              </a:spcBef>
              <a:spcAft>
                <a:spcPts val="0"/>
              </a:spcAft>
              <a:buClr>
                <a:schemeClr val="lt2"/>
              </a:buClr>
              <a:buSzPts val="1200"/>
              <a:buChar char="●"/>
              <a:defRPr sz="1200">
                <a:solidFill>
                  <a:schemeClr val="lt2"/>
                </a:solidFill>
              </a:defRPr>
            </a:lvl4pPr>
            <a:lvl5pPr marL="2286000" lvl="4" indent="-304800" algn="ctr" rtl="0">
              <a:lnSpc>
                <a:spcPct val="100000"/>
              </a:lnSpc>
              <a:spcBef>
                <a:spcPts val="1600"/>
              </a:spcBef>
              <a:spcAft>
                <a:spcPts val="0"/>
              </a:spcAft>
              <a:buClr>
                <a:schemeClr val="lt2"/>
              </a:buClr>
              <a:buSzPts val="1200"/>
              <a:buChar char="○"/>
              <a:defRPr sz="1200">
                <a:solidFill>
                  <a:schemeClr val="lt2"/>
                </a:solidFill>
              </a:defRPr>
            </a:lvl5pPr>
            <a:lvl6pPr marL="2743200" lvl="5" indent="-304800" algn="ctr" rtl="0">
              <a:lnSpc>
                <a:spcPct val="100000"/>
              </a:lnSpc>
              <a:spcBef>
                <a:spcPts val="1600"/>
              </a:spcBef>
              <a:spcAft>
                <a:spcPts val="0"/>
              </a:spcAft>
              <a:buClr>
                <a:schemeClr val="lt2"/>
              </a:buClr>
              <a:buSzPts val="1200"/>
              <a:buChar char="■"/>
              <a:defRPr sz="1200">
                <a:solidFill>
                  <a:schemeClr val="lt2"/>
                </a:solidFill>
              </a:defRPr>
            </a:lvl6pPr>
            <a:lvl7pPr marL="3200400" lvl="6" indent="-304800" algn="ctr" rtl="0">
              <a:lnSpc>
                <a:spcPct val="100000"/>
              </a:lnSpc>
              <a:spcBef>
                <a:spcPts val="1600"/>
              </a:spcBef>
              <a:spcAft>
                <a:spcPts val="0"/>
              </a:spcAft>
              <a:buClr>
                <a:schemeClr val="lt2"/>
              </a:buClr>
              <a:buSzPts val="1200"/>
              <a:buChar char="●"/>
              <a:defRPr sz="1200">
                <a:solidFill>
                  <a:schemeClr val="lt2"/>
                </a:solidFill>
              </a:defRPr>
            </a:lvl7pPr>
            <a:lvl8pPr marL="3657600" lvl="7" indent="-304800" algn="ctr" rtl="0">
              <a:lnSpc>
                <a:spcPct val="100000"/>
              </a:lnSpc>
              <a:spcBef>
                <a:spcPts val="1600"/>
              </a:spcBef>
              <a:spcAft>
                <a:spcPts val="0"/>
              </a:spcAft>
              <a:buClr>
                <a:schemeClr val="lt2"/>
              </a:buClr>
              <a:buSzPts val="1200"/>
              <a:buChar char="○"/>
              <a:defRPr sz="1200">
                <a:solidFill>
                  <a:schemeClr val="lt2"/>
                </a:solidFill>
              </a:defRPr>
            </a:lvl8pPr>
            <a:lvl9pPr marL="4114800" lvl="8" indent="-304800" algn="ctr" rtl="0">
              <a:lnSpc>
                <a:spcPct val="100000"/>
              </a:lnSpc>
              <a:spcBef>
                <a:spcPts val="1600"/>
              </a:spcBef>
              <a:spcAft>
                <a:spcPts val="1600"/>
              </a:spcAft>
              <a:buClr>
                <a:schemeClr val="lt2"/>
              </a:buClr>
              <a:buSzPts val="1200"/>
              <a:buChar char="■"/>
              <a:defRPr sz="1200">
                <a:solidFill>
                  <a:schemeClr val="lt2"/>
                </a:solidFill>
              </a:defRPr>
            </a:lvl9pPr>
          </a:lstStyle>
          <a:p>
            <a:pPr lvl="0"/>
            <a:r>
              <a:rPr lang="en-US"/>
              <a:t>Click to edit Master text styles</a:t>
            </a:r>
          </a:p>
        </p:txBody>
      </p:sp>
      <p:sp>
        <p:nvSpPr>
          <p:cNvPr id="147" name="Google Shape;147;p5"/>
          <p:cNvSpPr txBox="1">
            <a:spLocks noGrp="1"/>
          </p:cNvSpPr>
          <p:nvPr>
            <p:ph type="subTitle" idx="2"/>
          </p:nvPr>
        </p:nvSpPr>
        <p:spPr>
          <a:xfrm>
            <a:off x="1267619" y="2840624"/>
            <a:ext cx="29904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148" name="Google Shape;148;p5"/>
          <p:cNvSpPr txBox="1">
            <a:spLocks noGrp="1"/>
          </p:cNvSpPr>
          <p:nvPr>
            <p:ph type="body" idx="3"/>
          </p:nvPr>
        </p:nvSpPr>
        <p:spPr>
          <a:xfrm>
            <a:off x="4885981" y="3534091"/>
            <a:ext cx="2990400" cy="1471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lt2"/>
              </a:buClr>
              <a:buSzPts val="1400"/>
              <a:buChar char="●"/>
              <a:defRPr sz="1400">
                <a:solidFill>
                  <a:schemeClr val="lt2"/>
                </a:solidFill>
              </a:defRPr>
            </a:lvl1pPr>
            <a:lvl2pPr marL="914400" lvl="1" indent="-304800" algn="ctr" rtl="0">
              <a:lnSpc>
                <a:spcPct val="100000"/>
              </a:lnSpc>
              <a:spcBef>
                <a:spcPts val="0"/>
              </a:spcBef>
              <a:spcAft>
                <a:spcPts val="0"/>
              </a:spcAft>
              <a:buClr>
                <a:schemeClr val="lt2"/>
              </a:buClr>
              <a:buSzPts val="1200"/>
              <a:buChar char="○"/>
              <a:defRPr sz="1200">
                <a:solidFill>
                  <a:schemeClr val="lt2"/>
                </a:solidFill>
              </a:defRPr>
            </a:lvl2pPr>
            <a:lvl3pPr marL="1371600" lvl="2" indent="-304800" algn="ctr" rtl="0">
              <a:lnSpc>
                <a:spcPct val="100000"/>
              </a:lnSpc>
              <a:spcBef>
                <a:spcPts val="1600"/>
              </a:spcBef>
              <a:spcAft>
                <a:spcPts val="0"/>
              </a:spcAft>
              <a:buClr>
                <a:schemeClr val="lt2"/>
              </a:buClr>
              <a:buSzPts val="1200"/>
              <a:buChar char="■"/>
              <a:defRPr sz="1200">
                <a:solidFill>
                  <a:schemeClr val="lt2"/>
                </a:solidFill>
              </a:defRPr>
            </a:lvl3pPr>
            <a:lvl4pPr marL="1828800" lvl="3" indent="-304800" algn="ctr" rtl="0">
              <a:lnSpc>
                <a:spcPct val="100000"/>
              </a:lnSpc>
              <a:spcBef>
                <a:spcPts val="1600"/>
              </a:spcBef>
              <a:spcAft>
                <a:spcPts val="0"/>
              </a:spcAft>
              <a:buClr>
                <a:schemeClr val="lt2"/>
              </a:buClr>
              <a:buSzPts val="1200"/>
              <a:buChar char="●"/>
              <a:defRPr sz="1200">
                <a:solidFill>
                  <a:schemeClr val="lt2"/>
                </a:solidFill>
              </a:defRPr>
            </a:lvl4pPr>
            <a:lvl5pPr marL="2286000" lvl="4" indent="-304800" algn="ctr" rtl="0">
              <a:lnSpc>
                <a:spcPct val="100000"/>
              </a:lnSpc>
              <a:spcBef>
                <a:spcPts val="1600"/>
              </a:spcBef>
              <a:spcAft>
                <a:spcPts val="0"/>
              </a:spcAft>
              <a:buClr>
                <a:schemeClr val="lt2"/>
              </a:buClr>
              <a:buSzPts val="1200"/>
              <a:buChar char="○"/>
              <a:defRPr sz="1200">
                <a:solidFill>
                  <a:schemeClr val="lt2"/>
                </a:solidFill>
              </a:defRPr>
            </a:lvl5pPr>
            <a:lvl6pPr marL="2743200" lvl="5" indent="-304800" algn="ctr" rtl="0">
              <a:lnSpc>
                <a:spcPct val="100000"/>
              </a:lnSpc>
              <a:spcBef>
                <a:spcPts val="1600"/>
              </a:spcBef>
              <a:spcAft>
                <a:spcPts val="0"/>
              </a:spcAft>
              <a:buClr>
                <a:schemeClr val="lt2"/>
              </a:buClr>
              <a:buSzPts val="1200"/>
              <a:buChar char="■"/>
              <a:defRPr sz="1200">
                <a:solidFill>
                  <a:schemeClr val="lt2"/>
                </a:solidFill>
              </a:defRPr>
            </a:lvl6pPr>
            <a:lvl7pPr marL="3200400" lvl="6" indent="-304800" algn="ctr" rtl="0">
              <a:lnSpc>
                <a:spcPct val="100000"/>
              </a:lnSpc>
              <a:spcBef>
                <a:spcPts val="1600"/>
              </a:spcBef>
              <a:spcAft>
                <a:spcPts val="0"/>
              </a:spcAft>
              <a:buClr>
                <a:schemeClr val="lt2"/>
              </a:buClr>
              <a:buSzPts val="1200"/>
              <a:buChar char="●"/>
              <a:defRPr sz="1200">
                <a:solidFill>
                  <a:schemeClr val="lt2"/>
                </a:solidFill>
              </a:defRPr>
            </a:lvl7pPr>
            <a:lvl8pPr marL="3657600" lvl="7" indent="-304800" algn="ctr" rtl="0">
              <a:lnSpc>
                <a:spcPct val="100000"/>
              </a:lnSpc>
              <a:spcBef>
                <a:spcPts val="1600"/>
              </a:spcBef>
              <a:spcAft>
                <a:spcPts val="0"/>
              </a:spcAft>
              <a:buClr>
                <a:schemeClr val="lt2"/>
              </a:buClr>
              <a:buSzPts val="1200"/>
              <a:buChar char="○"/>
              <a:defRPr sz="1200">
                <a:solidFill>
                  <a:schemeClr val="lt2"/>
                </a:solidFill>
              </a:defRPr>
            </a:lvl8pPr>
            <a:lvl9pPr marL="4114800" lvl="8" indent="-304800" algn="ctr" rtl="0">
              <a:lnSpc>
                <a:spcPct val="100000"/>
              </a:lnSpc>
              <a:spcBef>
                <a:spcPts val="1600"/>
              </a:spcBef>
              <a:spcAft>
                <a:spcPts val="1600"/>
              </a:spcAft>
              <a:buClr>
                <a:schemeClr val="lt2"/>
              </a:buClr>
              <a:buSzPts val="1200"/>
              <a:buChar char="■"/>
              <a:defRPr sz="1200">
                <a:solidFill>
                  <a:schemeClr val="lt2"/>
                </a:solidFill>
              </a:defRPr>
            </a:lvl9pPr>
          </a:lstStyle>
          <a:p>
            <a:pPr lvl="0"/>
            <a:r>
              <a:rPr lang="en-US"/>
              <a:t>Click to edit Master text styles</a:t>
            </a:r>
          </a:p>
        </p:txBody>
      </p:sp>
      <p:sp>
        <p:nvSpPr>
          <p:cNvPr id="149" name="Google Shape;149;p5"/>
          <p:cNvSpPr txBox="1">
            <a:spLocks noGrp="1"/>
          </p:cNvSpPr>
          <p:nvPr>
            <p:ph type="subTitle" idx="4"/>
          </p:nvPr>
        </p:nvSpPr>
        <p:spPr>
          <a:xfrm>
            <a:off x="4885969" y="2840624"/>
            <a:ext cx="29904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150" name="Google Shape;150;p5"/>
          <p:cNvSpPr/>
          <p:nvPr/>
        </p:nvSpPr>
        <p:spPr>
          <a:xfrm>
            <a:off x="1" y="6340330"/>
            <a:ext cx="9178775" cy="60766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chemeClr val="accent1"/>
              </a:gs>
              <a:gs pos="100000">
                <a:schemeClr val="lt2"/>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5"/>
          <p:cNvSpPr/>
          <p:nvPr/>
        </p:nvSpPr>
        <p:spPr>
          <a:xfrm>
            <a:off x="4" y="4903067"/>
            <a:ext cx="1501505" cy="2054395"/>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2" name="Google Shape;152;p5"/>
          <p:cNvGrpSpPr/>
          <p:nvPr/>
        </p:nvGrpSpPr>
        <p:grpSpPr>
          <a:xfrm flipH="1">
            <a:off x="5" y="5581610"/>
            <a:ext cx="1797073" cy="1378380"/>
            <a:chOff x="4875177" y="3789354"/>
            <a:chExt cx="2486954" cy="1430646"/>
          </a:xfrm>
        </p:grpSpPr>
        <p:sp>
          <p:nvSpPr>
            <p:cNvPr id="153" name="Google Shape;153;p5"/>
            <p:cNvSpPr/>
            <p:nvPr/>
          </p:nvSpPr>
          <p:spPr>
            <a:xfrm>
              <a:off x="4875177" y="3789354"/>
              <a:ext cx="2486954" cy="1425364"/>
            </a:xfrm>
            <a:custGeom>
              <a:avLst/>
              <a:gdLst/>
              <a:ahLst/>
              <a:cxnLst/>
              <a:rect l="l" t="t" r="r" b="b"/>
              <a:pathLst>
                <a:path w="61734" h="35382" extrusionOk="0">
                  <a:moveTo>
                    <a:pt x="54226" y="1"/>
                  </a:moveTo>
                  <a:cubicBezTo>
                    <a:pt x="40426" y="1"/>
                    <a:pt x="28633" y="8785"/>
                    <a:pt x="24225" y="21065"/>
                  </a:cubicBezTo>
                  <a:cubicBezTo>
                    <a:pt x="22098" y="20092"/>
                    <a:pt x="19727" y="19576"/>
                    <a:pt x="17204" y="19576"/>
                  </a:cubicBezTo>
                  <a:cubicBezTo>
                    <a:pt x="8176" y="19576"/>
                    <a:pt x="760" y="26536"/>
                    <a:pt x="0" y="35381"/>
                  </a:cubicBezTo>
                  <a:lnTo>
                    <a:pt x="61734" y="35381"/>
                  </a:lnTo>
                  <a:lnTo>
                    <a:pt x="61734" y="913"/>
                  </a:lnTo>
                  <a:cubicBezTo>
                    <a:pt x="59302" y="305"/>
                    <a:pt x="56810" y="1"/>
                    <a:pt x="54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5"/>
            <p:cNvSpPr/>
            <p:nvPr/>
          </p:nvSpPr>
          <p:spPr>
            <a:xfrm>
              <a:off x="5818775" y="4365850"/>
              <a:ext cx="1174050" cy="854150"/>
            </a:xfrm>
            <a:custGeom>
              <a:avLst/>
              <a:gdLst/>
              <a:ahLst/>
              <a:cxnLst/>
              <a:rect l="l" t="t" r="r" b="b"/>
              <a:pathLst>
                <a:path w="46962" h="34166" extrusionOk="0">
                  <a:moveTo>
                    <a:pt x="45502" y="1"/>
                  </a:moveTo>
                  <a:cubicBezTo>
                    <a:pt x="35624" y="2828"/>
                    <a:pt x="27691" y="10274"/>
                    <a:pt x="24225" y="19849"/>
                  </a:cubicBezTo>
                  <a:cubicBezTo>
                    <a:pt x="22098" y="18907"/>
                    <a:pt x="19727" y="18360"/>
                    <a:pt x="17204" y="18360"/>
                  </a:cubicBezTo>
                  <a:cubicBezTo>
                    <a:pt x="8176" y="18360"/>
                    <a:pt x="760" y="25320"/>
                    <a:pt x="0" y="34165"/>
                  </a:cubicBezTo>
                  <a:lnTo>
                    <a:pt x="46961" y="34165"/>
                  </a:lnTo>
                  <a:cubicBezTo>
                    <a:pt x="37752" y="29302"/>
                    <a:pt x="33192" y="20822"/>
                    <a:pt x="35928" y="11764"/>
                  </a:cubicBezTo>
                  <a:cubicBezTo>
                    <a:pt x="37265" y="7296"/>
                    <a:pt x="41034" y="3314"/>
                    <a:pt x="45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5" name="Google Shape;155;p5"/>
          <p:cNvSpPr/>
          <p:nvPr/>
        </p:nvSpPr>
        <p:spPr>
          <a:xfrm rot="3269113">
            <a:off x="383868" y="5823579"/>
            <a:ext cx="533861" cy="426565"/>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6" name="Google Shape;156;p5"/>
          <p:cNvGrpSpPr/>
          <p:nvPr/>
        </p:nvGrpSpPr>
        <p:grpSpPr>
          <a:xfrm rot="-10264305">
            <a:off x="1240261" y="5130943"/>
            <a:ext cx="334381" cy="177336"/>
            <a:chOff x="4881050" y="4329375"/>
            <a:chExt cx="334375" cy="133000"/>
          </a:xfrm>
        </p:grpSpPr>
        <p:sp>
          <p:nvSpPr>
            <p:cNvPr id="157" name="Google Shape;157;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9" name="Google Shape;159;p5"/>
          <p:cNvGrpSpPr/>
          <p:nvPr/>
        </p:nvGrpSpPr>
        <p:grpSpPr>
          <a:xfrm rot="-9812961">
            <a:off x="8429852" y="2018150"/>
            <a:ext cx="334388" cy="177340"/>
            <a:chOff x="4881050" y="4329375"/>
            <a:chExt cx="334375" cy="133000"/>
          </a:xfrm>
        </p:grpSpPr>
        <p:sp>
          <p:nvSpPr>
            <p:cNvPr id="160" name="Google Shape;160;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2" name="Google Shape;162;p5"/>
          <p:cNvGrpSpPr/>
          <p:nvPr/>
        </p:nvGrpSpPr>
        <p:grpSpPr>
          <a:xfrm rot="-10098802">
            <a:off x="4419068" y="1879488"/>
            <a:ext cx="331141" cy="175615"/>
            <a:chOff x="4881050" y="4329375"/>
            <a:chExt cx="334375" cy="133000"/>
          </a:xfrm>
        </p:grpSpPr>
        <p:sp>
          <p:nvSpPr>
            <p:cNvPr id="163" name="Google Shape;163;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5"/>
          <p:cNvGrpSpPr/>
          <p:nvPr/>
        </p:nvGrpSpPr>
        <p:grpSpPr>
          <a:xfrm rot="10800000">
            <a:off x="4296955" y="242744"/>
            <a:ext cx="550080" cy="291731"/>
            <a:chOff x="4881050" y="4329375"/>
            <a:chExt cx="334375" cy="133000"/>
          </a:xfrm>
        </p:grpSpPr>
        <p:sp>
          <p:nvSpPr>
            <p:cNvPr id="166" name="Google Shape;166;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8" name="Google Shape;168;p5"/>
          <p:cNvGrpSpPr/>
          <p:nvPr/>
        </p:nvGrpSpPr>
        <p:grpSpPr>
          <a:xfrm rot="9296660">
            <a:off x="5444178" y="5953624"/>
            <a:ext cx="334376" cy="177333"/>
            <a:chOff x="4881050" y="4329375"/>
            <a:chExt cx="334375" cy="133000"/>
          </a:xfrm>
        </p:grpSpPr>
        <p:sp>
          <p:nvSpPr>
            <p:cNvPr id="169" name="Google Shape;169;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1" name="Google Shape;171;p5"/>
          <p:cNvGrpSpPr/>
          <p:nvPr/>
        </p:nvGrpSpPr>
        <p:grpSpPr>
          <a:xfrm rot="9484956">
            <a:off x="3661391" y="5710047"/>
            <a:ext cx="242314" cy="128509"/>
            <a:chOff x="4881050" y="4329375"/>
            <a:chExt cx="334375" cy="133000"/>
          </a:xfrm>
        </p:grpSpPr>
        <p:sp>
          <p:nvSpPr>
            <p:cNvPr id="172" name="Google Shape;172;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4" name="Google Shape;174;p5"/>
          <p:cNvGrpSpPr/>
          <p:nvPr/>
        </p:nvGrpSpPr>
        <p:grpSpPr>
          <a:xfrm rot="-8348715">
            <a:off x="7923350" y="5909652"/>
            <a:ext cx="500123" cy="265288"/>
            <a:chOff x="4881050" y="4329375"/>
            <a:chExt cx="334375" cy="133000"/>
          </a:xfrm>
        </p:grpSpPr>
        <p:sp>
          <p:nvSpPr>
            <p:cNvPr id="175" name="Google Shape;175;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7" name="Google Shape;177;p5"/>
          <p:cNvGrpSpPr/>
          <p:nvPr/>
        </p:nvGrpSpPr>
        <p:grpSpPr>
          <a:xfrm rot="-9325839">
            <a:off x="475717" y="3023569"/>
            <a:ext cx="550062" cy="291721"/>
            <a:chOff x="4881050" y="4329375"/>
            <a:chExt cx="334375" cy="133000"/>
          </a:xfrm>
        </p:grpSpPr>
        <p:sp>
          <p:nvSpPr>
            <p:cNvPr id="178" name="Google Shape;178;p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0" name="Google Shape;180;p5"/>
          <p:cNvGrpSpPr/>
          <p:nvPr/>
        </p:nvGrpSpPr>
        <p:grpSpPr>
          <a:xfrm>
            <a:off x="1051294" y="1150172"/>
            <a:ext cx="6818864" cy="2115021"/>
            <a:chOff x="183978" y="2168336"/>
            <a:chExt cx="5341426" cy="1242571"/>
          </a:xfrm>
        </p:grpSpPr>
        <p:sp>
          <p:nvSpPr>
            <p:cNvPr id="181" name="Google Shape;181;p5"/>
            <p:cNvSpPr/>
            <p:nvPr/>
          </p:nvSpPr>
          <p:spPr>
            <a:xfrm>
              <a:off x="5393904" y="3338707"/>
              <a:ext cx="72225" cy="72200"/>
            </a:xfrm>
            <a:custGeom>
              <a:avLst/>
              <a:gdLst/>
              <a:ahLst/>
              <a:cxnLst/>
              <a:rect l="l" t="t" r="r" b="b"/>
              <a:pathLst>
                <a:path w="2889" h="2888" extrusionOk="0">
                  <a:moveTo>
                    <a:pt x="1460" y="0"/>
                  </a:moveTo>
                  <a:cubicBezTo>
                    <a:pt x="669" y="0"/>
                    <a:pt x="1" y="669"/>
                    <a:pt x="1" y="1459"/>
                  </a:cubicBezTo>
                  <a:cubicBezTo>
                    <a:pt x="1" y="2249"/>
                    <a:pt x="669" y="2888"/>
                    <a:pt x="1460" y="2888"/>
                  </a:cubicBezTo>
                  <a:cubicBezTo>
                    <a:pt x="2250" y="2888"/>
                    <a:pt x="2888" y="2249"/>
                    <a:pt x="2888" y="1459"/>
                  </a:cubicBezTo>
                  <a:cubicBezTo>
                    <a:pt x="2888" y="669"/>
                    <a:pt x="2250" y="0"/>
                    <a:pt x="1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5"/>
            <p:cNvSpPr/>
            <p:nvPr/>
          </p:nvSpPr>
          <p:spPr>
            <a:xfrm>
              <a:off x="5447104" y="3211807"/>
              <a:ext cx="78300" cy="77525"/>
            </a:xfrm>
            <a:custGeom>
              <a:avLst/>
              <a:gdLst/>
              <a:ahLst/>
              <a:cxnLst/>
              <a:rect l="l" t="t" r="r" b="b"/>
              <a:pathLst>
                <a:path w="3132" h="3101" extrusionOk="0">
                  <a:moveTo>
                    <a:pt x="1581" y="0"/>
                  </a:moveTo>
                  <a:cubicBezTo>
                    <a:pt x="699" y="0"/>
                    <a:pt x="0" y="669"/>
                    <a:pt x="0" y="1550"/>
                  </a:cubicBezTo>
                  <a:cubicBezTo>
                    <a:pt x="0" y="2432"/>
                    <a:pt x="699" y="3101"/>
                    <a:pt x="1581" y="3101"/>
                  </a:cubicBezTo>
                  <a:cubicBezTo>
                    <a:pt x="2432" y="3101"/>
                    <a:pt x="3131" y="2432"/>
                    <a:pt x="3131" y="1550"/>
                  </a:cubicBezTo>
                  <a:cubicBezTo>
                    <a:pt x="3131" y="669"/>
                    <a:pt x="2432" y="0"/>
                    <a:pt x="1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5"/>
            <p:cNvSpPr/>
            <p:nvPr/>
          </p:nvSpPr>
          <p:spPr>
            <a:xfrm>
              <a:off x="5448629" y="3055257"/>
              <a:ext cx="47125" cy="47150"/>
            </a:xfrm>
            <a:custGeom>
              <a:avLst/>
              <a:gdLst/>
              <a:ahLst/>
              <a:cxnLst/>
              <a:rect l="l" t="t" r="r" b="b"/>
              <a:pathLst>
                <a:path w="1885" h="1886" extrusionOk="0">
                  <a:moveTo>
                    <a:pt x="942" y="1"/>
                  </a:moveTo>
                  <a:cubicBezTo>
                    <a:pt x="395" y="1"/>
                    <a:pt x="0" y="396"/>
                    <a:pt x="0" y="943"/>
                  </a:cubicBezTo>
                  <a:cubicBezTo>
                    <a:pt x="0" y="1460"/>
                    <a:pt x="395" y="1885"/>
                    <a:pt x="942" y="1885"/>
                  </a:cubicBezTo>
                  <a:cubicBezTo>
                    <a:pt x="1459" y="1885"/>
                    <a:pt x="1885" y="1460"/>
                    <a:pt x="1885" y="943"/>
                  </a:cubicBezTo>
                  <a:cubicBezTo>
                    <a:pt x="1885" y="396"/>
                    <a:pt x="1459" y="1"/>
                    <a:pt x="9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5"/>
            <p:cNvSpPr/>
            <p:nvPr/>
          </p:nvSpPr>
          <p:spPr>
            <a:xfrm>
              <a:off x="183978" y="2932155"/>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5"/>
            <p:cNvSpPr/>
            <p:nvPr/>
          </p:nvSpPr>
          <p:spPr>
            <a:xfrm>
              <a:off x="228828" y="2852905"/>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5"/>
            <p:cNvSpPr/>
            <p:nvPr/>
          </p:nvSpPr>
          <p:spPr>
            <a:xfrm>
              <a:off x="3523475" y="2492811"/>
              <a:ext cx="72225" cy="72225"/>
            </a:xfrm>
            <a:custGeom>
              <a:avLst/>
              <a:gdLst/>
              <a:ahLst/>
              <a:cxnLst/>
              <a:rect l="l" t="t" r="r" b="b"/>
              <a:pathLst>
                <a:path w="2889" h="2889" extrusionOk="0">
                  <a:moveTo>
                    <a:pt x="1460" y="1"/>
                  </a:moveTo>
                  <a:cubicBezTo>
                    <a:pt x="639" y="1"/>
                    <a:pt x="1" y="639"/>
                    <a:pt x="1" y="1429"/>
                  </a:cubicBezTo>
                  <a:cubicBezTo>
                    <a:pt x="1" y="2220"/>
                    <a:pt x="639" y="2888"/>
                    <a:pt x="1460" y="2888"/>
                  </a:cubicBezTo>
                  <a:cubicBezTo>
                    <a:pt x="2250" y="2888"/>
                    <a:pt x="2888" y="2220"/>
                    <a:pt x="2888" y="1429"/>
                  </a:cubicBezTo>
                  <a:cubicBezTo>
                    <a:pt x="2888" y="639"/>
                    <a:pt x="2250" y="1"/>
                    <a:pt x="1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5"/>
            <p:cNvSpPr/>
            <p:nvPr/>
          </p:nvSpPr>
          <p:spPr>
            <a:xfrm>
              <a:off x="3439900" y="2425961"/>
              <a:ext cx="59275" cy="58525"/>
            </a:xfrm>
            <a:custGeom>
              <a:avLst/>
              <a:gdLst/>
              <a:ahLst/>
              <a:cxnLst/>
              <a:rect l="l" t="t" r="r" b="b"/>
              <a:pathLst>
                <a:path w="2371" h="2341" extrusionOk="0">
                  <a:moveTo>
                    <a:pt x="1185" y="0"/>
                  </a:moveTo>
                  <a:cubicBezTo>
                    <a:pt x="517" y="0"/>
                    <a:pt x="0" y="517"/>
                    <a:pt x="0" y="1185"/>
                  </a:cubicBezTo>
                  <a:cubicBezTo>
                    <a:pt x="0" y="1824"/>
                    <a:pt x="517" y="2341"/>
                    <a:pt x="1185" y="2341"/>
                  </a:cubicBezTo>
                  <a:cubicBezTo>
                    <a:pt x="1824" y="2341"/>
                    <a:pt x="2371" y="1824"/>
                    <a:pt x="2371" y="1185"/>
                  </a:cubicBezTo>
                  <a:cubicBezTo>
                    <a:pt x="2371" y="517"/>
                    <a:pt x="1824" y="0"/>
                    <a:pt x="1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5"/>
            <p:cNvSpPr/>
            <p:nvPr/>
          </p:nvSpPr>
          <p:spPr>
            <a:xfrm>
              <a:off x="3493075" y="2335511"/>
              <a:ext cx="78300" cy="78300"/>
            </a:xfrm>
            <a:custGeom>
              <a:avLst/>
              <a:gdLst/>
              <a:ahLst/>
              <a:cxnLst/>
              <a:rect l="l" t="t" r="r" b="b"/>
              <a:pathLst>
                <a:path w="3132" h="3132" extrusionOk="0">
                  <a:moveTo>
                    <a:pt x="1551" y="1"/>
                  </a:moveTo>
                  <a:cubicBezTo>
                    <a:pt x="730" y="1"/>
                    <a:pt x="1" y="700"/>
                    <a:pt x="1" y="1582"/>
                  </a:cubicBezTo>
                  <a:cubicBezTo>
                    <a:pt x="1" y="2433"/>
                    <a:pt x="700" y="3132"/>
                    <a:pt x="1551" y="3132"/>
                  </a:cubicBezTo>
                  <a:cubicBezTo>
                    <a:pt x="2432" y="3132"/>
                    <a:pt x="3131" y="2433"/>
                    <a:pt x="3131" y="1582"/>
                  </a:cubicBezTo>
                  <a:cubicBezTo>
                    <a:pt x="3131" y="700"/>
                    <a:pt x="2432" y="1"/>
                    <a:pt x="15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5"/>
            <p:cNvSpPr/>
            <p:nvPr/>
          </p:nvSpPr>
          <p:spPr>
            <a:xfrm>
              <a:off x="3464975" y="2262586"/>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55" y="1520"/>
                    <a:pt x="1520" y="1185"/>
                    <a:pt x="1520" y="760"/>
                  </a:cubicBezTo>
                  <a:cubicBezTo>
                    <a:pt x="1520" y="334"/>
                    <a:pt x="1155" y="0"/>
                    <a:pt x="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5"/>
            <p:cNvSpPr/>
            <p:nvPr/>
          </p:nvSpPr>
          <p:spPr>
            <a:xfrm>
              <a:off x="3515875" y="2168336"/>
              <a:ext cx="47900" cy="47900"/>
            </a:xfrm>
            <a:custGeom>
              <a:avLst/>
              <a:gdLst/>
              <a:ahLst/>
              <a:cxnLst/>
              <a:rect l="l" t="t" r="r" b="b"/>
              <a:pathLst>
                <a:path w="1916" h="1916" extrusionOk="0">
                  <a:moveTo>
                    <a:pt x="943" y="1"/>
                  </a:moveTo>
                  <a:cubicBezTo>
                    <a:pt x="426" y="1"/>
                    <a:pt x="1" y="426"/>
                    <a:pt x="1" y="943"/>
                  </a:cubicBezTo>
                  <a:cubicBezTo>
                    <a:pt x="1" y="1490"/>
                    <a:pt x="426" y="1916"/>
                    <a:pt x="943" y="1916"/>
                  </a:cubicBezTo>
                  <a:cubicBezTo>
                    <a:pt x="1490" y="1916"/>
                    <a:pt x="1916" y="1490"/>
                    <a:pt x="1916" y="943"/>
                  </a:cubicBezTo>
                  <a:cubicBezTo>
                    <a:pt x="1916" y="426"/>
                    <a:pt x="1490"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0813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B3D3FA"/>
        </a:solidFill>
        <a:effectLst/>
      </p:bgPr>
    </p:bg>
    <p:spTree>
      <p:nvGrpSpPr>
        <p:cNvPr id="1" name="Shape 191"/>
        <p:cNvGrpSpPr/>
        <p:nvPr/>
      </p:nvGrpSpPr>
      <p:grpSpPr>
        <a:xfrm>
          <a:off x="0" y="0"/>
          <a:ext cx="0" cy="0"/>
          <a:chOff x="0" y="0"/>
          <a:chExt cx="0" cy="0"/>
        </a:xfrm>
      </p:grpSpPr>
      <p:sp>
        <p:nvSpPr>
          <p:cNvPr id="192" name="Google Shape;192;p6"/>
          <p:cNvSpPr/>
          <p:nvPr/>
        </p:nvSpPr>
        <p:spPr>
          <a:xfrm flipH="1">
            <a:off x="45" y="5551696"/>
            <a:ext cx="9143918" cy="138398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6"/>
          <p:cNvSpPr/>
          <p:nvPr/>
        </p:nvSpPr>
        <p:spPr>
          <a:xfrm>
            <a:off x="32" y="5920732"/>
            <a:ext cx="9143918"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6"/>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grpSp>
        <p:nvGrpSpPr>
          <p:cNvPr id="195" name="Google Shape;195;p6"/>
          <p:cNvGrpSpPr/>
          <p:nvPr/>
        </p:nvGrpSpPr>
        <p:grpSpPr>
          <a:xfrm flipH="1">
            <a:off x="-75208" y="3278045"/>
            <a:ext cx="502467" cy="2091536"/>
            <a:chOff x="8432388" y="864659"/>
            <a:chExt cx="711609" cy="2221572"/>
          </a:xfrm>
        </p:grpSpPr>
        <p:sp>
          <p:nvSpPr>
            <p:cNvPr id="196" name="Google Shape;196;p6"/>
            <p:cNvSpPr/>
            <p:nvPr/>
          </p:nvSpPr>
          <p:spPr>
            <a:xfrm>
              <a:off x="8584280" y="1022244"/>
              <a:ext cx="538649" cy="206398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6"/>
            <p:cNvSpPr/>
            <p:nvPr/>
          </p:nvSpPr>
          <p:spPr>
            <a:xfrm>
              <a:off x="9015005" y="864659"/>
              <a:ext cx="128992" cy="220334"/>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6"/>
            <p:cNvSpPr/>
            <p:nvPr/>
          </p:nvSpPr>
          <p:spPr>
            <a:xfrm>
              <a:off x="9056092" y="1055499"/>
              <a:ext cx="66850" cy="52944"/>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6"/>
            <p:cNvSpPr/>
            <p:nvPr/>
          </p:nvSpPr>
          <p:spPr>
            <a:xfrm>
              <a:off x="8925941" y="970500"/>
              <a:ext cx="130575" cy="220206"/>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6"/>
            <p:cNvSpPr/>
            <p:nvPr/>
          </p:nvSpPr>
          <p:spPr>
            <a:xfrm>
              <a:off x="8974004" y="1136217"/>
              <a:ext cx="148935" cy="74857"/>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6"/>
            <p:cNvSpPr/>
            <p:nvPr/>
          </p:nvSpPr>
          <p:spPr>
            <a:xfrm>
              <a:off x="8825579" y="1090294"/>
              <a:ext cx="130960" cy="221447"/>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6"/>
            <p:cNvSpPr/>
            <p:nvPr/>
          </p:nvSpPr>
          <p:spPr>
            <a:xfrm>
              <a:off x="8881730" y="1245354"/>
              <a:ext cx="233803" cy="82690"/>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6"/>
            <p:cNvSpPr/>
            <p:nvPr/>
          </p:nvSpPr>
          <p:spPr>
            <a:xfrm>
              <a:off x="8736001" y="1211372"/>
              <a:ext cx="133015" cy="222817"/>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6"/>
            <p:cNvSpPr/>
            <p:nvPr/>
          </p:nvSpPr>
          <p:spPr>
            <a:xfrm>
              <a:off x="8801141" y="1359456"/>
              <a:ext cx="235044" cy="88682"/>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6"/>
            <p:cNvSpPr/>
            <p:nvPr/>
          </p:nvSpPr>
          <p:spPr>
            <a:xfrm>
              <a:off x="8639961" y="1351923"/>
              <a:ext cx="131132" cy="221447"/>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6"/>
            <p:cNvSpPr/>
            <p:nvPr/>
          </p:nvSpPr>
          <p:spPr>
            <a:xfrm>
              <a:off x="8717427" y="1489564"/>
              <a:ext cx="235643" cy="9685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6"/>
            <p:cNvSpPr/>
            <p:nvPr/>
          </p:nvSpPr>
          <p:spPr>
            <a:xfrm>
              <a:off x="8548116" y="1521150"/>
              <a:ext cx="130190" cy="217766"/>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6"/>
            <p:cNvSpPr/>
            <p:nvPr/>
          </p:nvSpPr>
          <p:spPr>
            <a:xfrm>
              <a:off x="8653486" y="1629730"/>
              <a:ext cx="235172" cy="117272"/>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6"/>
            <p:cNvSpPr/>
            <p:nvPr/>
          </p:nvSpPr>
          <p:spPr>
            <a:xfrm>
              <a:off x="8485715" y="1700305"/>
              <a:ext cx="145084" cy="214000"/>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6"/>
            <p:cNvSpPr/>
            <p:nvPr/>
          </p:nvSpPr>
          <p:spPr>
            <a:xfrm>
              <a:off x="8604952" y="1791809"/>
              <a:ext cx="233931" cy="129770"/>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6"/>
            <p:cNvSpPr/>
            <p:nvPr/>
          </p:nvSpPr>
          <p:spPr>
            <a:xfrm>
              <a:off x="8440220" y="1878220"/>
              <a:ext cx="173373" cy="203172"/>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6"/>
            <p:cNvSpPr/>
            <p:nvPr/>
          </p:nvSpPr>
          <p:spPr>
            <a:xfrm>
              <a:off x="8586463" y="1931932"/>
              <a:ext cx="225158" cy="154551"/>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6"/>
            <p:cNvSpPr/>
            <p:nvPr/>
          </p:nvSpPr>
          <p:spPr>
            <a:xfrm>
              <a:off x="8432388" y="2061827"/>
              <a:ext cx="193445" cy="189518"/>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6"/>
            <p:cNvSpPr/>
            <p:nvPr/>
          </p:nvSpPr>
          <p:spPr>
            <a:xfrm>
              <a:off x="8598746" y="2082070"/>
              <a:ext cx="212062" cy="173725"/>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6"/>
            <p:cNvSpPr/>
            <p:nvPr/>
          </p:nvSpPr>
          <p:spPr>
            <a:xfrm>
              <a:off x="8434057" y="2244064"/>
              <a:ext cx="208167" cy="178604"/>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6"/>
            <p:cNvSpPr/>
            <p:nvPr/>
          </p:nvSpPr>
          <p:spPr>
            <a:xfrm>
              <a:off x="8613897" y="2237901"/>
              <a:ext cx="200036" cy="186137"/>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6"/>
            <p:cNvSpPr/>
            <p:nvPr/>
          </p:nvSpPr>
          <p:spPr>
            <a:xfrm>
              <a:off x="8454044" y="2427285"/>
              <a:ext cx="217240" cy="165508"/>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6"/>
            <p:cNvSpPr/>
            <p:nvPr/>
          </p:nvSpPr>
          <p:spPr>
            <a:xfrm>
              <a:off x="8644327" y="2396513"/>
              <a:ext cx="186554" cy="195810"/>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6"/>
            <p:cNvSpPr/>
            <p:nvPr/>
          </p:nvSpPr>
          <p:spPr>
            <a:xfrm>
              <a:off x="8495901" y="2613589"/>
              <a:ext cx="221263" cy="161570"/>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6"/>
            <p:cNvSpPr/>
            <p:nvPr/>
          </p:nvSpPr>
          <p:spPr>
            <a:xfrm>
              <a:off x="8690121" y="2575241"/>
              <a:ext cx="181333" cy="1993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6"/>
            <p:cNvSpPr/>
            <p:nvPr/>
          </p:nvSpPr>
          <p:spPr>
            <a:xfrm>
              <a:off x="8547773" y="2801261"/>
              <a:ext cx="227725" cy="150998"/>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6"/>
            <p:cNvSpPr/>
            <p:nvPr/>
          </p:nvSpPr>
          <p:spPr>
            <a:xfrm>
              <a:off x="8748370" y="2745794"/>
              <a:ext cx="169307" cy="205440"/>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 name="Google Shape;223;p6"/>
          <p:cNvGrpSpPr/>
          <p:nvPr/>
        </p:nvGrpSpPr>
        <p:grpSpPr>
          <a:xfrm flipH="1">
            <a:off x="614387" y="4064795"/>
            <a:ext cx="351847" cy="1761840"/>
            <a:chOff x="7668477" y="2120889"/>
            <a:chExt cx="498296" cy="1871378"/>
          </a:xfrm>
        </p:grpSpPr>
        <p:sp>
          <p:nvSpPr>
            <p:cNvPr id="224" name="Google Shape;224;p6"/>
            <p:cNvSpPr/>
            <p:nvPr/>
          </p:nvSpPr>
          <p:spPr>
            <a:xfrm>
              <a:off x="7746413" y="2445047"/>
              <a:ext cx="265901" cy="1547220"/>
            </a:xfrm>
            <a:custGeom>
              <a:avLst/>
              <a:gdLst/>
              <a:ahLst/>
              <a:cxnLst/>
              <a:rect l="l" t="t" r="r" b="b"/>
              <a:pathLst>
                <a:path w="6213" h="36150" extrusionOk="0">
                  <a:moveTo>
                    <a:pt x="4266" y="1"/>
                  </a:moveTo>
                  <a:cubicBezTo>
                    <a:pt x="4107" y="1"/>
                    <a:pt x="3948" y="94"/>
                    <a:pt x="3871" y="248"/>
                  </a:cubicBezTo>
                  <a:cubicBezTo>
                    <a:pt x="3838" y="378"/>
                    <a:pt x="1" y="10394"/>
                    <a:pt x="2700" y="20703"/>
                  </a:cubicBezTo>
                  <a:cubicBezTo>
                    <a:pt x="5334" y="30687"/>
                    <a:pt x="2993" y="35500"/>
                    <a:pt x="2928" y="35565"/>
                  </a:cubicBezTo>
                  <a:cubicBezTo>
                    <a:pt x="2830" y="35760"/>
                    <a:pt x="2928" y="35987"/>
                    <a:pt x="3123" y="36117"/>
                  </a:cubicBezTo>
                  <a:cubicBezTo>
                    <a:pt x="3188" y="36150"/>
                    <a:pt x="3253" y="36150"/>
                    <a:pt x="3318" y="36150"/>
                  </a:cubicBezTo>
                  <a:cubicBezTo>
                    <a:pt x="3448" y="36150"/>
                    <a:pt x="3578" y="36085"/>
                    <a:pt x="3676" y="35955"/>
                  </a:cubicBezTo>
                  <a:cubicBezTo>
                    <a:pt x="3773" y="35727"/>
                    <a:pt x="6212" y="30849"/>
                    <a:pt x="3480" y="20508"/>
                  </a:cubicBezTo>
                  <a:cubicBezTo>
                    <a:pt x="846" y="10427"/>
                    <a:pt x="4586" y="639"/>
                    <a:pt x="4619" y="541"/>
                  </a:cubicBezTo>
                  <a:cubicBezTo>
                    <a:pt x="4716" y="346"/>
                    <a:pt x="4619" y="118"/>
                    <a:pt x="4391" y="21"/>
                  </a:cubicBezTo>
                  <a:cubicBezTo>
                    <a:pt x="4350" y="7"/>
                    <a:pt x="4308" y="1"/>
                    <a:pt x="4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6"/>
            <p:cNvSpPr/>
            <p:nvPr/>
          </p:nvSpPr>
          <p:spPr>
            <a:xfrm>
              <a:off x="7875365" y="2120889"/>
              <a:ext cx="291408" cy="433692"/>
            </a:xfrm>
            <a:custGeom>
              <a:avLst/>
              <a:gdLst/>
              <a:ahLst/>
              <a:cxnLst/>
              <a:rect l="l" t="t" r="r" b="b"/>
              <a:pathLst>
                <a:path w="6809" h="10133" extrusionOk="0">
                  <a:moveTo>
                    <a:pt x="4917" y="1"/>
                  </a:moveTo>
                  <a:cubicBezTo>
                    <a:pt x="3178" y="1"/>
                    <a:pt x="1" y="10132"/>
                    <a:pt x="331" y="10132"/>
                  </a:cubicBezTo>
                  <a:cubicBezTo>
                    <a:pt x="333" y="10132"/>
                    <a:pt x="335" y="10132"/>
                    <a:pt x="337" y="10131"/>
                  </a:cubicBezTo>
                  <a:cubicBezTo>
                    <a:pt x="663" y="10066"/>
                    <a:pt x="6809" y="896"/>
                    <a:pt x="5118" y="50"/>
                  </a:cubicBezTo>
                  <a:cubicBezTo>
                    <a:pt x="5053" y="17"/>
                    <a:pt x="4986" y="1"/>
                    <a:pt x="4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6"/>
            <p:cNvSpPr/>
            <p:nvPr/>
          </p:nvSpPr>
          <p:spPr>
            <a:xfrm>
              <a:off x="7808257" y="2236317"/>
              <a:ext cx="106609" cy="309872"/>
            </a:xfrm>
            <a:custGeom>
              <a:avLst/>
              <a:gdLst/>
              <a:ahLst/>
              <a:cxnLst/>
              <a:rect l="l" t="t" r="r" b="b"/>
              <a:pathLst>
                <a:path w="2491" h="7240" extrusionOk="0">
                  <a:moveTo>
                    <a:pt x="1259" y="0"/>
                  </a:moveTo>
                  <a:cubicBezTo>
                    <a:pt x="1226" y="0"/>
                    <a:pt x="1192" y="7"/>
                    <a:pt x="1157" y="20"/>
                  </a:cubicBezTo>
                  <a:cubicBezTo>
                    <a:pt x="0" y="458"/>
                    <a:pt x="1880" y="7240"/>
                    <a:pt x="2431" y="7240"/>
                  </a:cubicBezTo>
                  <a:cubicBezTo>
                    <a:pt x="2453" y="7240"/>
                    <a:pt x="2473" y="7229"/>
                    <a:pt x="2491" y="7207"/>
                  </a:cubicBezTo>
                  <a:cubicBezTo>
                    <a:pt x="2491" y="7207"/>
                    <a:pt x="2368"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6"/>
            <p:cNvSpPr/>
            <p:nvPr/>
          </p:nvSpPr>
          <p:spPr>
            <a:xfrm>
              <a:off x="7892441" y="2342373"/>
              <a:ext cx="268041" cy="206210"/>
            </a:xfrm>
            <a:custGeom>
              <a:avLst/>
              <a:gdLst/>
              <a:ahLst/>
              <a:cxnLst/>
              <a:rect l="l" t="t" r="r" b="b"/>
              <a:pathLst>
                <a:path w="6263" h="4818" extrusionOk="0">
                  <a:moveTo>
                    <a:pt x="5432" y="1"/>
                  </a:moveTo>
                  <a:cubicBezTo>
                    <a:pt x="4218" y="1"/>
                    <a:pt x="3" y="4729"/>
                    <a:pt x="3" y="4729"/>
                  </a:cubicBezTo>
                  <a:cubicBezTo>
                    <a:pt x="1" y="4789"/>
                    <a:pt x="40" y="4817"/>
                    <a:pt x="114" y="4817"/>
                  </a:cubicBezTo>
                  <a:cubicBezTo>
                    <a:pt x="952" y="4817"/>
                    <a:pt x="6262" y="1189"/>
                    <a:pt x="5694" y="143"/>
                  </a:cubicBezTo>
                  <a:cubicBezTo>
                    <a:pt x="5640" y="45"/>
                    <a:pt x="5550" y="1"/>
                    <a:pt x="5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6"/>
            <p:cNvSpPr/>
            <p:nvPr/>
          </p:nvSpPr>
          <p:spPr>
            <a:xfrm>
              <a:off x="7752747" y="2393303"/>
              <a:ext cx="120389" cy="306362"/>
            </a:xfrm>
            <a:custGeom>
              <a:avLst/>
              <a:gdLst/>
              <a:ahLst/>
              <a:cxnLst/>
              <a:rect l="l" t="t" r="r" b="b"/>
              <a:pathLst>
                <a:path w="2813" h="7158" extrusionOk="0">
                  <a:moveTo>
                    <a:pt x="1235" y="1"/>
                  </a:moveTo>
                  <a:cubicBezTo>
                    <a:pt x="1198" y="1"/>
                    <a:pt x="1160" y="9"/>
                    <a:pt x="1121" y="27"/>
                  </a:cubicBezTo>
                  <a:cubicBezTo>
                    <a:pt x="1" y="524"/>
                    <a:pt x="2186" y="7157"/>
                    <a:pt x="2747" y="7157"/>
                  </a:cubicBezTo>
                  <a:cubicBezTo>
                    <a:pt x="2772" y="7157"/>
                    <a:pt x="2794" y="7144"/>
                    <a:pt x="2812" y="7116"/>
                  </a:cubicBezTo>
                  <a:cubicBezTo>
                    <a:pt x="2812" y="7116"/>
                    <a:pt x="2326"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6"/>
            <p:cNvSpPr/>
            <p:nvPr/>
          </p:nvSpPr>
          <p:spPr>
            <a:xfrm>
              <a:off x="7852082" y="2487332"/>
              <a:ext cx="259610" cy="215798"/>
            </a:xfrm>
            <a:custGeom>
              <a:avLst/>
              <a:gdLst/>
              <a:ahLst/>
              <a:cxnLst/>
              <a:rect l="l" t="t" r="r" b="b"/>
              <a:pathLst>
                <a:path w="6066" h="5042" extrusionOk="0">
                  <a:moveTo>
                    <a:pt x="5207" y="1"/>
                  </a:moveTo>
                  <a:cubicBezTo>
                    <a:pt x="4002" y="1"/>
                    <a:pt x="3" y="4951"/>
                    <a:pt x="3" y="4951"/>
                  </a:cubicBezTo>
                  <a:cubicBezTo>
                    <a:pt x="1" y="5013"/>
                    <a:pt x="37" y="5041"/>
                    <a:pt x="104" y="5041"/>
                  </a:cubicBezTo>
                  <a:cubicBezTo>
                    <a:pt x="897" y="5041"/>
                    <a:pt x="6066" y="1127"/>
                    <a:pt x="5467" y="138"/>
                  </a:cubicBezTo>
                  <a:cubicBezTo>
                    <a:pt x="5408" y="44"/>
                    <a:pt x="5320" y="1"/>
                    <a:pt x="5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6"/>
            <p:cNvSpPr/>
            <p:nvPr/>
          </p:nvSpPr>
          <p:spPr>
            <a:xfrm>
              <a:off x="7709606" y="2551702"/>
              <a:ext cx="144014" cy="301098"/>
            </a:xfrm>
            <a:custGeom>
              <a:avLst/>
              <a:gdLst/>
              <a:ahLst/>
              <a:cxnLst/>
              <a:rect l="l" t="t" r="r" b="b"/>
              <a:pathLst>
                <a:path w="3365" h="7035" extrusionOk="0">
                  <a:moveTo>
                    <a:pt x="1216" y="0"/>
                  </a:moveTo>
                  <a:cubicBezTo>
                    <a:pt x="1174" y="0"/>
                    <a:pt x="1131" y="11"/>
                    <a:pt x="1089" y="33"/>
                  </a:cubicBezTo>
                  <a:cubicBezTo>
                    <a:pt x="1" y="623"/>
                    <a:pt x="2715" y="7035"/>
                    <a:pt x="3298" y="7035"/>
                  </a:cubicBezTo>
                  <a:cubicBezTo>
                    <a:pt x="3325" y="7035"/>
                    <a:pt x="3348" y="7021"/>
                    <a:pt x="3365" y="6992"/>
                  </a:cubicBezTo>
                  <a:cubicBezTo>
                    <a:pt x="3365" y="6992"/>
                    <a:pt x="231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6"/>
            <p:cNvSpPr/>
            <p:nvPr/>
          </p:nvSpPr>
          <p:spPr>
            <a:xfrm>
              <a:off x="7831325" y="2623261"/>
              <a:ext cx="246942" cy="233774"/>
            </a:xfrm>
            <a:custGeom>
              <a:avLst/>
              <a:gdLst/>
              <a:ahLst/>
              <a:cxnLst/>
              <a:rect l="l" t="t" r="r" b="b"/>
              <a:pathLst>
                <a:path w="5770" h="5462" extrusionOk="0">
                  <a:moveTo>
                    <a:pt x="4844" y="1"/>
                  </a:moveTo>
                  <a:cubicBezTo>
                    <a:pt x="3692" y="1"/>
                    <a:pt x="1" y="5385"/>
                    <a:pt x="1" y="5385"/>
                  </a:cubicBezTo>
                  <a:cubicBezTo>
                    <a:pt x="5" y="5437"/>
                    <a:pt x="37" y="5461"/>
                    <a:pt x="92" y="5461"/>
                  </a:cubicBezTo>
                  <a:cubicBezTo>
                    <a:pt x="833" y="5461"/>
                    <a:pt x="5770" y="1085"/>
                    <a:pt x="5074" y="117"/>
                  </a:cubicBezTo>
                  <a:cubicBezTo>
                    <a:pt x="5017" y="38"/>
                    <a:pt x="4939" y="1"/>
                    <a:pt x="4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6"/>
            <p:cNvSpPr/>
            <p:nvPr/>
          </p:nvSpPr>
          <p:spPr>
            <a:xfrm>
              <a:off x="7689362" y="2703038"/>
              <a:ext cx="150348" cy="296048"/>
            </a:xfrm>
            <a:custGeom>
              <a:avLst/>
              <a:gdLst/>
              <a:ahLst/>
              <a:cxnLst/>
              <a:rect l="l" t="t" r="r" b="b"/>
              <a:pathLst>
                <a:path w="3513" h="6917" extrusionOk="0">
                  <a:moveTo>
                    <a:pt x="1055" y="0"/>
                  </a:moveTo>
                  <a:cubicBezTo>
                    <a:pt x="1007" y="0"/>
                    <a:pt x="959" y="14"/>
                    <a:pt x="911" y="41"/>
                  </a:cubicBezTo>
                  <a:cubicBezTo>
                    <a:pt x="1" y="627"/>
                    <a:pt x="2277" y="5635"/>
                    <a:pt x="3187" y="6708"/>
                  </a:cubicBezTo>
                  <a:cubicBezTo>
                    <a:pt x="3253" y="6805"/>
                    <a:pt x="3318" y="6870"/>
                    <a:pt x="3448" y="6903"/>
                  </a:cubicBezTo>
                  <a:cubicBezTo>
                    <a:pt x="3457" y="6913"/>
                    <a:pt x="3467" y="6916"/>
                    <a:pt x="3475" y="6916"/>
                  </a:cubicBezTo>
                  <a:cubicBezTo>
                    <a:pt x="3496" y="6916"/>
                    <a:pt x="3513" y="6893"/>
                    <a:pt x="3513" y="6870"/>
                  </a:cubicBezTo>
                  <a:cubicBezTo>
                    <a:pt x="3513" y="6805"/>
                    <a:pt x="3480" y="6643"/>
                    <a:pt x="3415" y="6350"/>
                  </a:cubicBezTo>
                  <a:cubicBezTo>
                    <a:pt x="3075" y="4744"/>
                    <a:pt x="197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6"/>
            <p:cNvSpPr/>
            <p:nvPr/>
          </p:nvSpPr>
          <p:spPr>
            <a:xfrm>
              <a:off x="7825761" y="2761501"/>
              <a:ext cx="225500" cy="236984"/>
            </a:xfrm>
            <a:custGeom>
              <a:avLst/>
              <a:gdLst/>
              <a:ahLst/>
              <a:cxnLst/>
              <a:rect l="l" t="t" r="r" b="b"/>
              <a:pathLst>
                <a:path w="5269" h="5537" extrusionOk="0">
                  <a:moveTo>
                    <a:pt x="4399" y="1"/>
                  </a:moveTo>
                  <a:cubicBezTo>
                    <a:pt x="3497" y="1"/>
                    <a:pt x="1147" y="3532"/>
                    <a:pt x="228" y="4984"/>
                  </a:cubicBezTo>
                  <a:lnTo>
                    <a:pt x="0" y="5342"/>
                  </a:lnTo>
                  <a:cubicBezTo>
                    <a:pt x="66" y="5439"/>
                    <a:pt x="131" y="5504"/>
                    <a:pt x="261" y="5537"/>
                  </a:cubicBezTo>
                  <a:cubicBezTo>
                    <a:pt x="261" y="5537"/>
                    <a:pt x="293" y="5504"/>
                    <a:pt x="326" y="5504"/>
                  </a:cubicBezTo>
                  <a:cubicBezTo>
                    <a:pt x="1692" y="4626"/>
                    <a:pt x="5269" y="919"/>
                    <a:pt x="4618" y="106"/>
                  </a:cubicBezTo>
                  <a:cubicBezTo>
                    <a:pt x="4561" y="34"/>
                    <a:pt x="4486"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6"/>
            <p:cNvSpPr/>
            <p:nvPr/>
          </p:nvSpPr>
          <p:spPr>
            <a:xfrm>
              <a:off x="7676822" y="2855659"/>
              <a:ext cx="168451" cy="288986"/>
            </a:xfrm>
            <a:custGeom>
              <a:avLst/>
              <a:gdLst/>
              <a:ahLst/>
              <a:cxnLst/>
              <a:rect l="l" t="t" r="r" b="b"/>
              <a:pathLst>
                <a:path w="3936" h="6752" extrusionOk="0">
                  <a:moveTo>
                    <a:pt x="1040" y="1"/>
                  </a:moveTo>
                  <a:cubicBezTo>
                    <a:pt x="984" y="1"/>
                    <a:pt x="931" y="17"/>
                    <a:pt x="879" y="53"/>
                  </a:cubicBezTo>
                  <a:cubicBezTo>
                    <a:pt x="1" y="703"/>
                    <a:pt x="2602" y="5548"/>
                    <a:pt x="3578" y="6556"/>
                  </a:cubicBezTo>
                  <a:cubicBezTo>
                    <a:pt x="3643" y="6654"/>
                    <a:pt x="3741" y="6719"/>
                    <a:pt x="3838" y="6752"/>
                  </a:cubicBezTo>
                  <a:cubicBezTo>
                    <a:pt x="3871" y="6752"/>
                    <a:pt x="3936" y="6752"/>
                    <a:pt x="3936" y="6719"/>
                  </a:cubicBezTo>
                  <a:lnTo>
                    <a:pt x="3936" y="6654"/>
                  </a:lnTo>
                  <a:cubicBezTo>
                    <a:pt x="3903" y="6621"/>
                    <a:pt x="3871" y="6426"/>
                    <a:pt x="3806" y="6166"/>
                  </a:cubicBezTo>
                  <a:cubicBezTo>
                    <a:pt x="3346" y="4602"/>
                    <a:pt x="1960"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 name="Google Shape;235;p6"/>
            <p:cNvSpPr/>
            <p:nvPr/>
          </p:nvSpPr>
          <p:spPr>
            <a:xfrm>
              <a:off x="7829956" y="2897002"/>
              <a:ext cx="212960" cy="249053"/>
            </a:xfrm>
            <a:custGeom>
              <a:avLst/>
              <a:gdLst/>
              <a:ahLst/>
              <a:cxnLst/>
              <a:rect l="l" t="t" r="r" b="b"/>
              <a:pathLst>
                <a:path w="4976" h="5819" extrusionOk="0">
                  <a:moveTo>
                    <a:pt x="4082" y="0"/>
                  </a:moveTo>
                  <a:cubicBezTo>
                    <a:pt x="3185" y="0"/>
                    <a:pt x="1063" y="3711"/>
                    <a:pt x="228" y="5233"/>
                  </a:cubicBezTo>
                  <a:cubicBezTo>
                    <a:pt x="130" y="5395"/>
                    <a:pt x="65" y="5525"/>
                    <a:pt x="0" y="5623"/>
                  </a:cubicBezTo>
                  <a:cubicBezTo>
                    <a:pt x="65" y="5688"/>
                    <a:pt x="163" y="5753"/>
                    <a:pt x="260" y="5818"/>
                  </a:cubicBezTo>
                  <a:cubicBezTo>
                    <a:pt x="293" y="5786"/>
                    <a:pt x="325" y="5753"/>
                    <a:pt x="358" y="5753"/>
                  </a:cubicBezTo>
                  <a:cubicBezTo>
                    <a:pt x="1659" y="4777"/>
                    <a:pt x="4976" y="843"/>
                    <a:pt x="4293" y="95"/>
                  </a:cubicBezTo>
                  <a:cubicBezTo>
                    <a:pt x="4234" y="30"/>
                    <a:pt x="4163" y="0"/>
                    <a:pt x="4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6"/>
            <p:cNvSpPr/>
            <p:nvPr/>
          </p:nvSpPr>
          <p:spPr>
            <a:xfrm>
              <a:off x="7668477" y="3051805"/>
              <a:ext cx="213003" cy="261251"/>
            </a:xfrm>
            <a:custGeom>
              <a:avLst/>
              <a:gdLst/>
              <a:ahLst/>
              <a:cxnLst/>
              <a:rect l="l" t="t" r="r" b="b"/>
              <a:pathLst>
                <a:path w="4977" h="6104" extrusionOk="0">
                  <a:moveTo>
                    <a:pt x="954" y="0"/>
                  </a:moveTo>
                  <a:cubicBezTo>
                    <a:pt x="877" y="0"/>
                    <a:pt x="808" y="28"/>
                    <a:pt x="749" y="87"/>
                  </a:cubicBezTo>
                  <a:cubicBezTo>
                    <a:pt x="1" y="835"/>
                    <a:pt x="3448" y="5128"/>
                    <a:pt x="4619" y="5941"/>
                  </a:cubicBezTo>
                  <a:cubicBezTo>
                    <a:pt x="4684" y="6006"/>
                    <a:pt x="4814" y="6071"/>
                    <a:pt x="4911" y="6103"/>
                  </a:cubicBezTo>
                  <a:cubicBezTo>
                    <a:pt x="4944" y="6103"/>
                    <a:pt x="4976" y="6071"/>
                    <a:pt x="4976" y="6038"/>
                  </a:cubicBezTo>
                  <a:lnTo>
                    <a:pt x="4976" y="6006"/>
                  </a:lnTo>
                  <a:lnTo>
                    <a:pt x="4749" y="5551"/>
                  </a:lnTo>
                  <a:cubicBezTo>
                    <a:pt x="4027" y="4108"/>
                    <a:pt x="1890"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6"/>
            <p:cNvSpPr/>
            <p:nvPr/>
          </p:nvSpPr>
          <p:spPr>
            <a:xfrm>
              <a:off x="7866120" y="3037810"/>
              <a:ext cx="171233" cy="275247"/>
            </a:xfrm>
            <a:custGeom>
              <a:avLst/>
              <a:gdLst/>
              <a:ahLst/>
              <a:cxnLst/>
              <a:rect l="l" t="t" r="r" b="b"/>
              <a:pathLst>
                <a:path w="4001" h="6431" extrusionOk="0">
                  <a:moveTo>
                    <a:pt x="3022" y="0"/>
                  </a:moveTo>
                  <a:cubicBezTo>
                    <a:pt x="2145" y="0"/>
                    <a:pt x="680" y="4169"/>
                    <a:pt x="131" y="5878"/>
                  </a:cubicBezTo>
                  <a:cubicBezTo>
                    <a:pt x="66" y="6040"/>
                    <a:pt x="33" y="6170"/>
                    <a:pt x="1" y="6268"/>
                  </a:cubicBezTo>
                  <a:cubicBezTo>
                    <a:pt x="66" y="6333"/>
                    <a:pt x="196" y="6398"/>
                    <a:pt x="293" y="6430"/>
                  </a:cubicBezTo>
                  <a:cubicBezTo>
                    <a:pt x="326" y="6398"/>
                    <a:pt x="326" y="6365"/>
                    <a:pt x="358" y="6333"/>
                  </a:cubicBezTo>
                  <a:cubicBezTo>
                    <a:pt x="1464" y="5162"/>
                    <a:pt x="4000" y="674"/>
                    <a:pt x="3187" y="57"/>
                  </a:cubicBezTo>
                  <a:cubicBezTo>
                    <a:pt x="3135" y="18"/>
                    <a:pt x="3080" y="0"/>
                    <a:pt x="3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 name="Google Shape;238;p6"/>
            <p:cNvSpPr/>
            <p:nvPr/>
          </p:nvSpPr>
          <p:spPr>
            <a:xfrm>
              <a:off x="7696338" y="3236439"/>
              <a:ext cx="229651" cy="246400"/>
            </a:xfrm>
            <a:custGeom>
              <a:avLst/>
              <a:gdLst/>
              <a:ahLst/>
              <a:cxnLst/>
              <a:rect l="l" t="t" r="r" b="b"/>
              <a:pathLst>
                <a:path w="5366" h="5757" extrusionOk="0">
                  <a:moveTo>
                    <a:pt x="899" y="1"/>
                  </a:moveTo>
                  <a:cubicBezTo>
                    <a:pt x="814" y="1"/>
                    <a:pt x="742" y="32"/>
                    <a:pt x="683" y="98"/>
                  </a:cubicBezTo>
                  <a:cubicBezTo>
                    <a:pt x="0" y="944"/>
                    <a:pt x="3772" y="4911"/>
                    <a:pt x="5008" y="5659"/>
                  </a:cubicBezTo>
                  <a:cubicBezTo>
                    <a:pt x="5106" y="5724"/>
                    <a:pt x="5203" y="5757"/>
                    <a:pt x="5301" y="5757"/>
                  </a:cubicBezTo>
                  <a:cubicBezTo>
                    <a:pt x="5333" y="5757"/>
                    <a:pt x="5366" y="5724"/>
                    <a:pt x="5366" y="5692"/>
                  </a:cubicBezTo>
                  <a:lnTo>
                    <a:pt x="5106" y="5237"/>
                  </a:lnTo>
                  <a:cubicBezTo>
                    <a:pt x="4270" y="3893"/>
                    <a:pt x="1844" y="1"/>
                    <a:pt x="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 name="Google Shape;239;p6"/>
            <p:cNvSpPr/>
            <p:nvPr/>
          </p:nvSpPr>
          <p:spPr>
            <a:xfrm>
              <a:off x="7910674" y="3199761"/>
              <a:ext cx="151717" cy="283079"/>
            </a:xfrm>
            <a:custGeom>
              <a:avLst/>
              <a:gdLst/>
              <a:ahLst/>
              <a:cxnLst/>
              <a:rect l="l" t="t" r="r" b="b"/>
              <a:pathLst>
                <a:path w="3545" h="6614" extrusionOk="0">
                  <a:moveTo>
                    <a:pt x="2521" y="1"/>
                  </a:moveTo>
                  <a:cubicBezTo>
                    <a:pt x="1657" y="1"/>
                    <a:pt x="528" y="4371"/>
                    <a:pt x="98" y="6094"/>
                  </a:cubicBezTo>
                  <a:cubicBezTo>
                    <a:pt x="65" y="6256"/>
                    <a:pt x="33" y="6386"/>
                    <a:pt x="0" y="6516"/>
                  </a:cubicBezTo>
                  <a:cubicBezTo>
                    <a:pt x="98" y="6581"/>
                    <a:pt x="195" y="6614"/>
                    <a:pt x="293" y="6614"/>
                  </a:cubicBezTo>
                  <a:cubicBezTo>
                    <a:pt x="325" y="6581"/>
                    <a:pt x="358" y="6549"/>
                    <a:pt x="358" y="6549"/>
                  </a:cubicBezTo>
                  <a:cubicBezTo>
                    <a:pt x="1366" y="5281"/>
                    <a:pt x="3545" y="598"/>
                    <a:pt x="2667" y="45"/>
                  </a:cubicBezTo>
                  <a:cubicBezTo>
                    <a:pt x="2619" y="15"/>
                    <a:pt x="2571" y="1"/>
                    <a:pt x="2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6"/>
            <p:cNvSpPr/>
            <p:nvPr/>
          </p:nvSpPr>
          <p:spPr>
            <a:xfrm>
              <a:off x="7718594" y="3392441"/>
              <a:ext cx="218567" cy="257442"/>
            </a:xfrm>
            <a:custGeom>
              <a:avLst/>
              <a:gdLst/>
              <a:ahLst/>
              <a:cxnLst/>
              <a:rect l="l" t="t" r="r" b="b"/>
              <a:pathLst>
                <a:path w="5107" h="6015" extrusionOk="0">
                  <a:moveTo>
                    <a:pt x="959" y="1"/>
                  </a:moveTo>
                  <a:cubicBezTo>
                    <a:pt x="878" y="1"/>
                    <a:pt x="808" y="31"/>
                    <a:pt x="748" y="96"/>
                  </a:cubicBezTo>
                  <a:cubicBezTo>
                    <a:pt x="0" y="876"/>
                    <a:pt x="3545" y="5071"/>
                    <a:pt x="4716" y="5884"/>
                  </a:cubicBezTo>
                  <a:cubicBezTo>
                    <a:pt x="4813" y="5949"/>
                    <a:pt x="4911" y="5982"/>
                    <a:pt x="5009" y="6014"/>
                  </a:cubicBezTo>
                  <a:cubicBezTo>
                    <a:pt x="5041" y="6014"/>
                    <a:pt x="5106" y="5982"/>
                    <a:pt x="5106" y="5949"/>
                  </a:cubicBezTo>
                  <a:cubicBezTo>
                    <a:pt x="5074" y="5884"/>
                    <a:pt x="4976" y="5722"/>
                    <a:pt x="4846" y="5461"/>
                  </a:cubicBezTo>
                  <a:cubicBezTo>
                    <a:pt x="4097" y="4054"/>
                    <a:pt x="1888"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6"/>
            <p:cNvSpPr/>
            <p:nvPr/>
          </p:nvSpPr>
          <p:spPr>
            <a:xfrm>
              <a:off x="7920389" y="3373267"/>
              <a:ext cx="167081" cy="277986"/>
            </a:xfrm>
            <a:custGeom>
              <a:avLst/>
              <a:gdLst/>
              <a:ahLst/>
              <a:cxnLst/>
              <a:rect l="l" t="t" r="r" b="b"/>
              <a:pathLst>
                <a:path w="3904" h="6495" extrusionOk="0">
                  <a:moveTo>
                    <a:pt x="2895" y="0"/>
                  </a:moveTo>
                  <a:cubicBezTo>
                    <a:pt x="2029" y="0"/>
                    <a:pt x="650" y="4232"/>
                    <a:pt x="131" y="5942"/>
                  </a:cubicBezTo>
                  <a:cubicBezTo>
                    <a:pt x="66" y="6104"/>
                    <a:pt x="33" y="6235"/>
                    <a:pt x="1" y="6365"/>
                  </a:cubicBezTo>
                  <a:cubicBezTo>
                    <a:pt x="98" y="6430"/>
                    <a:pt x="196" y="6462"/>
                    <a:pt x="294" y="6495"/>
                  </a:cubicBezTo>
                  <a:cubicBezTo>
                    <a:pt x="326" y="6462"/>
                    <a:pt x="359" y="6430"/>
                    <a:pt x="359" y="6397"/>
                  </a:cubicBezTo>
                  <a:cubicBezTo>
                    <a:pt x="1432" y="5194"/>
                    <a:pt x="3903" y="674"/>
                    <a:pt x="3058" y="56"/>
                  </a:cubicBezTo>
                  <a:cubicBezTo>
                    <a:pt x="3006" y="18"/>
                    <a:pt x="2952" y="0"/>
                    <a:pt x="2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6"/>
            <p:cNvSpPr/>
            <p:nvPr/>
          </p:nvSpPr>
          <p:spPr>
            <a:xfrm>
              <a:off x="7733916" y="3551824"/>
              <a:ext cx="201833" cy="269811"/>
            </a:xfrm>
            <a:custGeom>
              <a:avLst/>
              <a:gdLst/>
              <a:ahLst/>
              <a:cxnLst/>
              <a:rect l="l" t="t" r="r" b="b"/>
              <a:pathLst>
                <a:path w="4716" h="6304" extrusionOk="0">
                  <a:moveTo>
                    <a:pt x="1007" y="0"/>
                  </a:moveTo>
                  <a:cubicBezTo>
                    <a:pt x="936" y="0"/>
                    <a:pt x="871" y="26"/>
                    <a:pt x="813" y="79"/>
                  </a:cubicBezTo>
                  <a:cubicBezTo>
                    <a:pt x="0" y="827"/>
                    <a:pt x="3252" y="5282"/>
                    <a:pt x="4358" y="6160"/>
                  </a:cubicBezTo>
                  <a:cubicBezTo>
                    <a:pt x="4455" y="6225"/>
                    <a:pt x="4553" y="6290"/>
                    <a:pt x="4651" y="6290"/>
                  </a:cubicBezTo>
                  <a:cubicBezTo>
                    <a:pt x="4660" y="6300"/>
                    <a:pt x="4670" y="6304"/>
                    <a:pt x="4678" y="6304"/>
                  </a:cubicBezTo>
                  <a:cubicBezTo>
                    <a:pt x="4699" y="6304"/>
                    <a:pt x="4716" y="6281"/>
                    <a:pt x="4716" y="6258"/>
                  </a:cubicBezTo>
                  <a:lnTo>
                    <a:pt x="4716" y="6225"/>
                  </a:lnTo>
                  <a:lnTo>
                    <a:pt x="4520" y="5737"/>
                  </a:lnTo>
                  <a:cubicBezTo>
                    <a:pt x="3856" y="4257"/>
                    <a:pt x="1929" y="0"/>
                    <a:pt x="1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6"/>
            <p:cNvSpPr/>
            <p:nvPr/>
          </p:nvSpPr>
          <p:spPr>
            <a:xfrm>
              <a:off x="7920389" y="3552466"/>
              <a:ext cx="183772" cy="268613"/>
            </a:xfrm>
            <a:custGeom>
              <a:avLst/>
              <a:gdLst/>
              <a:ahLst/>
              <a:cxnLst/>
              <a:rect l="l" t="t" r="r" b="b"/>
              <a:pathLst>
                <a:path w="4294" h="6276" extrusionOk="0">
                  <a:moveTo>
                    <a:pt x="3313" y="1"/>
                  </a:moveTo>
                  <a:cubicBezTo>
                    <a:pt x="2461" y="1"/>
                    <a:pt x="801" y="4082"/>
                    <a:pt x="163" y="5722"/>
                  </a:cubicBezTo>
                  <a:cubicBezTo>
                    <a:pt x="98" y="5885"/>
                    <a:pt x="33" y="6015"/>
                    <a:pt x="1" y="6145"/>
                  </a:cubicBezTo>
                  <a:cubicBezTo>
                    <a:pt x="98" y="6210"/>
                    <a:pt x="196" y="6275"/>
                    <a:pt x="294" y="6275"/>
                  </a:cubicBezTo>
                  <a:cubicBezTo>
                    <a:pt x="326" y="6275"/>
                    <a:pt x="359" y="6243"/>
                    <a:pt x="359" y="6210"/>
                  </a:cubicBezTo>
                  <a:cubicBezTo>
                    <a:pt x="1529" y="5104"/>
                    <a:pt x="4293" y="747"/>
                    <a:pt x="3480" y="64"/>
                  </a:cubicBezTo>
                  <a:cubicBezTo>
                    <a:pt x="3429" y="21"/>
                    <a:pt x="3373" y="1"/>
                    <a:pt x="3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6"/>
            <p:cNvSpPr/>
            <p:nvPr/>
          </p:nvSpPr>
          <p:spPr>
            <a:xfrm>
              <a:off x="7736697" y="3688181"/>
              <a:ext cx="160063" cy="291554"/>
            </a:xfrm>
            <a:custGeom>
              <a:avLst/>
              <a:gdLst/>
              <a:ahLst/>
              <a:cxnLst/>
              <a:rect l="l" t="t" r="r" b="b"/>
              <a:pathLst>
                <a:path w="3740" h="6812" extrusionOk="0">
                  <a:moveTo>
                    <a:pt x="1061" y="1"/>
                  </a:moveTo>
                  <a:cubicBezTo>
                    <a:pt x="1010" y="1"/>
                    <a:pt x="960" y="16"/>
                    <a:pt x="911" y="47"/>
                  </a:cubicBezTo>
                  <a:cubicBezTo>
                    <a:pt x="0" y="633"/>
                    <a:pt x="2439" y="5576"/>
                    <a:pt x="3415" y="6616"/>
                  </a:cubicBezTo>
                  <a:cubicBezTo>
                    <a:pt x="3480" y="6714"/>
                    <a:pt x="3545" y="6779"/>
                    <a:pt x="3642" y="6811"/>
                  </a:cubicBezTo>
                  <a:cubicBezTo>
                    <a:pt x="3707" y="6811"/>
                    <a:pt x="3740" y="6811"/>
                    <a:pt x="3740" y="6779"/>
                  </a:cubicBezTo>
                  <a:lnTo>
                    <a:pt x="3740" y="6746"/>
                  </a:lnTo>
                  <a:lnTo>
                    <a:pt x="3610" y="6258"/>
                  </a:lnTo>
                  <a:cubicBezTo>
                    <a:pt x="3210" y="4658"/>
                    <a:pt x="1965" y="1"/>
                    <a:pt x="1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6"/>
            <p:cNvSpPr/>
            <p:nvPr/>
          </p:nvSpPr>
          <p:spPr>
            <a:xfrm>
              <a:off x="7882812" y="3736201"/>
              <a:ext cx="218567" cy="243532"/>
            </a:xfrm>
            <a:custGeom>
              <a:avLst/>
              <a:gdLst/>
              <a:ahLst/>
              <a:cxnLst/>
              <a:rect l="l" t="t" r="r" b="b"/>
              <a:pathLst>
                <a:path w="5107" h="5690" extrusionOk="0">
                  <a:moveTo>
                    <a:pt x="4214" y="0"/>
                  </a:moveTo>
                  <a:cubicBezTo>
                    <a:pt x="3321" y="0"/>
                    <a:pt x="1090" y="3647"/>
                    <a:pt x="196" y="5136"/>
                  </a:cubicBezTo>
                  <a:cubicBezTo>
                    <a:pt x="131" y="5267"/>
                    <a:pt x="33" y="5397"/>
                    <a:pt x="1" y="5494"/>
                  </a:cubicBezTo>
                  <a:cubicBezTo>
                    <a:pt x="66" y="5592"/>
                    <a:pt x="131" y="5657"/>
                    <a:pt x="228" y="5689"/>
                  </a:cubicBezTo>
                  <a:cubicBezTo>
                    <a:pt x="261" y="5689"/>
                    <a:pt x="293" y="5657"/>
                    <a:pt x="326" y="5657"/>
                  </a:cubicBezTo>
                  <a:cubicBezTo>
                    <a:pt x="1659" y="4714"/>
                    <a:pt x="5106" y="876"/>
                    <a:pt x="4423" y="96"/>
                  </a:cubicBezTo>
                  <a:cubicBezTo>
                    <a:pt x="4366" y="31"/>
                    <a:pt x="4296" y="0"/>
                    <a:pt x="4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 name="Google Shape;246;p6"/>
          <p:cNvGrpSpPr/>
          <p:nvPr/>
        </p:nvGrpSpPr>
        <p:grpSpPr>
          <a:xfrm flipH="1">
            <a:off x="-75767" y="5298899"/>
            <a:ext cx="781683" cy="1690448"/>
            <a:chOff x="7800724" y="3005240"/>
            <a:chExt cx="1322198" cy="2211856"/>
          </a:xfrm>
        </p:grpSpPr>
        <p:sp>
          <p:nvSpPr>
            <p:cNvPr id="247" name="Google Shape;247;p6"/>
            <p:cNvSpPr/>
            <p:nvPr/>
          </p:nvSpPr>
          <p:spPr>
            <a:xfrm>
              <a:off x="7800724" y="3187734"/>
              <a:ext cx="1322186" cy="2029362"/>
            </a:xfrm>
            <a:custGeom>
              <a:avLst/>
              <a:gdLst/>
              <a:ahLst/>
              <a:cxnLst/>
              <a:rect l="l" t="t" r="r" b="b"/>
              <a:pathLst>
                <a:path w="30894" h="47415" extrusionOk="0">
                  <a:moveTo>
                    <a:pt x="11382" y="1"/>
                  </a:moveTo>
                  <a:cubicBezTo>
                    <a:pt x="11252" y="1"/>
                    <a:pt x="11057" y="261"/>
                    <a:pt x="10829" y="749"/>
                  </a:cubicBezTo>
                  <a:cubicBezTo>
                    <a:pt x="10114" y="2277"/>
                    <a:pt x="9008" y="6082"/>
                    <a:pt x="7252" y="10017"/>
                  </a:cubicBezTo>
                  <a:cubicBezTo>
                    <a:pt x="6732" y="11122"/>
                    <a:pt x="6146" y="12196"/>
                    <a:pt x="5463" y="13204"/>
                  </a:cubicBezTo>
                  <a:cubicBezTo>
                    <a:pt x="5171" y="13626"/>
                    <a:pt x="4878" y="14017"/>
                    <a:pt x="4585" y="14407"/>
                  </a:cubicBezTo>
                  <a:cubicBezTo>
                    <a:pt x="4195" y="14895"/>
                    <a:pt x="3805" y="15382"/>
                    <a:pt x="3447" y="15838"/>
                  </a:cubicBezTo>
                  <a:lnTo>
                    <a:pt x="3122" y="16163"/>
                  </a:lnTo>
                  <a:cubicBezTo>
                    <a:pt x="2732" y="16618"/>
                    <a:pt x="2374" y="17041"/>
                    <a:pt x="2016" y="17399"/>
                  </a:cubicBezTo>
                  <a:lnTo>
                    <a:pt x="1984" y="17431"/>
                  </a:lnTo>
                  <a:lnTo>
                    <a:pt x="1561" y="17854"/>
                  </a:lnTo>
                  <a:cubicBezTo>
                    <a:pt x="1268" y="18114"/>
                    <a:pt x="1008" y="18374"/>
                    <a:pt x="781" y="18602"/>
                  </a:cubicBezTo>
                  <a:cubicBezTo>
                    <a:pt x="293" y="19025"/>
                    <a:pt x="0" y="19285"/>
                    <a:pt x="0" y="19285"/>
                  </a:cubicBezTo>
                  <a:lnTo>
                    <a:pt x="1529" y="36975"/>
                  </a:lnTo>
                  <a:lnTo>
                    <a:pt x="2016" y="42796"/>
                  </a:lnTo>
                  <a:lnTo>
                    <a:pt x="2211" y="45203"/>
                  </a:lnTo>
                  <a:lnTo>
                    <a:pt x="8000" y="45658"/>
                  </a:lnTo>
                  <a:lnTo>
                    <a:pt x="21561" y="46699"/>
                  </a:lnTo>
                  <a:lnTo>
                    <a:pt x="30894" y="47414"/>
                  </a:lnTo>
                  <a:lnTo>
                    <a:pt x="30894" y="358"/>
                  </a:lnTo>
                  <a:lnTo>
                    <a:pt x="19219" y="131"/>
                  </a:lnTo>
                  <a:cubicBezTo>
                    <a:pt x="15187" y="66"/>
                    <a:pt x="11642" y="1"/>
                    <a:pt x="11382"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6"/>
            <p:cNvSpPr/>
            <p:nvPr/>
          </p:nvSpPr>
          <p:spPr>
            <a:xfrm>
              <a:off x="8264190" y="3005240"/>
              <a:ext cx="858732" cy="278585"/>
            </a:xfrm>
            <a:custGeom>
              <a:avLst/>
              <a:gdLst/>
              <a:ahLst/>
              <a:cxnLst/>
              <a:rect l="l" t="t" r="r" b="b"/>
              <a:pathLst>
                <a:path w="20065" h="6509" extrusionOk="0">
                  <a:moveTo>
                    <a:pt x="13372" y="1"/>
                  </a:moveTo>
                  <a:cubicBezTo>
                    <a:pt x="13112" y="1"/>
                    <a:pt x="12849" y="2"/>
                    <a:pt x="12585" y="5"/>
                  </a:cubicBezTo>
                  <a:lnTo>
                    <a:pt x="11740" y="5"/>
                  </a:lnTo>
                  <a:cubicBezTo>
                    <a:pt x="7935" y="102"/>
                    <a:pt x="4098" y="492"/>
                    <a:pt x="2959" y="1305"/>
                  </a:cubicBezTo>
                  <a:cubicBezTo>
                    <a:pt x="2244" y="1793"/>
                    <a:pt x="1594" y="2379"/>
                    <a:pt x="1041" y="3029"/>
                  </a:cubicBezTo>
                  <a:cubicBezTo>
                    <a:pt x="423" y="3744"/>
                    <a:pt x="0" y="4492"/>
                    <a:pt x="0" y="4980"/>
                  </a:cubicBezTo>
                  <a:cubicBezTo>
                    <a:pt x="33" y="5468"/>
                    <a:pt x="358" y="5826"/>
                    <a:pt x="1106" y="5923"/>
                  </a:cubicBezTo>
                  <a:cubicBezTo>
                    <a:pt x="2602" y="6086"/>
                    <a:pt x="9528" y="6346"/>
                    <a:pt x="15349" y="6443"/>
                  </a:cubicBezTo>
                  <a:cubicBezTo>
                    <a:pt x="17073" y="6476"/>
                    <a:pt x="18699" y="6509"/>
                    <a:pt x="20065" y="6509"/>
                  </a:cubicBezTo>
                  <a:lnTo>
                    <a:pt x="20065" y="525"/>
                  </a:lnTo>
                  <a:cubicBezTo>
                    <a:pt x="18901" y="167"/>
                    <a:pt x="16261" y="1"/>
                    <a:pt x="13372"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 name="Google Shape;249;p6"/>
          <p:cNvGrpSpPr/>
          <p:nvPr/>
        </p:nvGrpSpPr>
        <p:grpSpPr>
          <a:xfrm flipH="1">
            <a:off x="531590" y="5826721"/>
            <a:ext cx="605451" cy="1210772"/>
            <a:chOff x="6943383" y="3730551"/>
            <a:chExt cx="1223380" cy="1547773"/>
          </a:xfrm>
        </p:grpSpPr>
        <p:sp>
          <p:nvSpPr>
            <p:cNvPr id="250" name="Google Shape;250;p6"/>
            <p:cNvSpPr/>
            <p:nvPr/>
          </p:nvSpPr>
          <p:spPr>
            <a:xfrm>
              <a:off x="6943383" y="3844268"/>
              <a:ext cx="954769" cy="1434057"/>
            </a:xfrm>
            <a:custGeom>
              <a:avLst/>
              <a:gdLst/>
              <a:ahLst/>
              <a:cxnLst/>
              <a:rect l="l" t="t" r="r" b="b"/>
              <a:pathLst>
                <a:path w="22309" h="33506" extrusionOk="0">
                  <a:moveTo>
                    <a:pt x="12809" y="1"/>
                  </a:moveTo>
                  <a:cubicBezTo>
                    <a:pt x="11937" y="1"/>
                    <a:pt x="10833" y="178"/>
                    <a:pt x="9756" y="400"/>
                  </a:cubicBezTo>
                  <a:cubicBezTo>
                    <a:pt x="8097" y="725"/>
                    <a:pt x="6569" y="1181"/>
                    <a:pt x="6146" y="1278"/>
                  </a:cubicBezTo>
                  <a:cubicBezTo>
                    <a:pt x="5236" y="1441"/>
                    <a:pt x="5236" y="9083"/>
                    <a:pt x="2667" y="16985"/>
                  </a:cubicBezTo>
                  <a:cubicBezTo>
                    <a:pt x="1691" y="20042"/>
                    <a:pt x="1008" y="23196"/>
                    <a:pt x="585" y="26383"/>
                  </a:cubicBezTo>
                  <a:cubicBezTo>
                    <a:pt x="260" y="28725"/>
                    <a:pt x="65" y="31131"/>
                    <a:pt x="0" y="33505"/>
                  </a:cubicBezTo>
                  <a:cubicBezTo>
                    <a:pt x="0" y="33505"/>
                    <a:pt x="22146" y="30838"/>
                    <a:pt x="22243" y="30383"/>
                  </a:cubicBezTo>
                  <a:cubicBezTo>
                    <a:pt x="22309" y="29960"/>
                    <a:pt x="20650" y="23229"/>
                    <a:pt x="18569" y="17343"/>
                  </a:cubicBezTo>
                  <a:cubicBezTo>
                    <a:pt x="16455" y="11457"/>
                    <a:pt x="15219" y="1994"/>
                    <a:pt x="14406" y="530"/>
                  </a:cubicBezTo>
                  <a:cubicBezTo>
                    <a:pt x="14190" y="145"/>
                    <a:pt x="13594" y="1"/>
                    <a:pt x="12809"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6"/>
            <p:cNvSpPr/>
            <p:nvPr/>
          </p:nvSpPr>
          <p:spPr>
            <a:xfrm>
              <a:off x="6943383" y="3844268"/>
              <a:ext cx="954769" cy="1434057"/>
            </a:xfrm>
            <a:custGeom>
              <a:avLst/>
              <a:gdLst/>
              <a:ahLst/>
              <a:cxnLst/>
              <a:rect l="l" t="t" r="r" b="b"/>
              <a:pathLst>
                <a:path w="22309" h="33506" extrusionOk="0">
                  <a:moveTo>
                    <a:pt x="12797" y="1"/>
                  </a:moveTo>
                  <a:cubicBezTo>
                    <a:pt x="11921" y="1"/>
                    <a:pt x="10816" y="178"/>
                    <a:pt x="9756" y="400"/>
                  </a:cubicBezTo>
                  <a:lnTo>
                    <a:pt x="9593" y="563"/>
                  </a:lnTo>
                  <a:cubicBezTo>
                    <a:pt x="9593" y="920"/>
                    <a:pt x="15479" y="20205"/>
                    <a:pt x="9463" y="23164"/>
                  </a:cubicBezTo>
                  <a:cubicBezTo>
                    <a:pt x="6439" y="24627"/>
                    <a:pt x="3154" y="25440"/>
                    <a:pt x="585" y="26383"/>
                  </a:cubicBezTo>
                  <a:cubicBezTo>
                    <a:pt x="260" y="28725"/>
                    <a:pt x="65" y="31131"/>
                    <a:pt x="0" y="33505"/>
                  </a:cubicBezTo>
                  <a:cubicBezTo>
                    <a:pt x="0" y="33505"/>
                    <a:pt x="22146" y="30838"/>
                    <a:pt x="22243" y="30383"/>
                  </a:cubicBezTo>
                  <a:cubicBezTo>
                    <a:pt x="22309" y="29960"/>
                    <a:pt x="20650" y="23229"/>
                    <a:pt x="18536" y="17343"/>
                  </a:cubicBezTo>
                  <a:cubicBezTo>
                    <a:pt x="16455" y="11457"/>
                    <a:pt x="15219" y="1994"/>
                    <a:pt x="14406" y="530"/>
                  </a:cubicBezTo>
                  <a:cubicBezTo>
                    <a:pt x="14190" y="145"/>
                    <a:pt x="13587" y="1"/>
                    <a:pt x="12797"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6"/>
            <p:cNvSpPr/>
            <p:nvPr/>
          </p:nvSpPr>
          <p:spPr>
            <a:xfrm>
              <a:off x="7477809" y="3735045"/>
              <a:ext cx="688954" cy="1422244"/>
            </a:xfrm>
            <a:custGeom>
              <a:avLst/>
              <a:gdLst/>
              <a:ahLst/>
              <a:cxnLst/>
              <a:rect l="l" t="t" r="r" b="b"/>
              <a:pathLst>
                <a:path w="16098" h="33230" extrusionOk="0">
                  <a:moveTo>
                    <a:pt x="4235" y="0"/>
                  </a:moveTo>
                  <a:cubicBezTo>
                    <a:pt x="2363" y="0"/>
                    <a:pt x="1" y="3375"/>
                    <a:pt x="1" y="3375"/>
                  </a:cubicBezTo>
                  <a:lnTo>
                    <a:pt x="8911" y="33033"/>
                  </a:lnTo>
                  <a:cubicBezTo>
                    <a:pt x="8911" y="33033"/>
                    <a:pt x="11063" y="33229"/>
                    <a:pt x="12917" y="33229"/>
                  </a:cubicBezTo>
                  <a:cubicBezTo>
                    <a:pt x="14171" y="33229"/>
                    <a:pt x="15289" y="33139"/>
                    <a:pt x="15512" y="32838"/>
                  </a:cubicBezTo>
                  <a:cubicBezTo>
                    <a:pt x="16098" y="32122"/>
                    <a:pt x="9659" y="12448"/>
                    <a:pt x="9009" y="8676"/>
                  </a:cubicBezTo>
                  <a:cubicBezTo>
                    <a:pt x="8358" y="4936"/>
                    <a:pt x="6830" y="1164"/>
                    <a:pt x="4879" y="155"/>
                  </a:cubicBezTo>
                  <a:cubicBezTo>
                    <a:pt x="4674" y="48"/>
                    <a:pt x="4458" y="0"/>
                    <a:pt x="4235" y="0"/>
                  </a:cubicBezTo>
                  <a:close/>
                </a:path>
              </a:pathLst>
            </a:custGeom>
            <a:solidFill>
              <a:srgbClr val="216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6"/>
            <p:cNvSpPr/>
            <p:nvPr/>
          </p:nvSpPr>
          <p:spPr>
            <a:xfrm>
              <a:off x="7206423" y="3730551"/>
              <a:ext cx="460715" cy="211603"/>
            </a:xfrm>
            <a:custGeom>
              <a:avLst/>
              <a:gdLst/>
              <a:ahLst/>
              <a:cxnLst/>
              <a:rect l="l" t="t" r="r" b="b"/>
              <a:pathLst>
                <a:path w="10765" h="4944" extrusionOk="0">
                  <a:moveTo>
                    <a:pt x="9844" y="1"/>
                  </a:moveTo>
                  <a:cubicBezTo>
                    <a:pt x="8257" y="1"/>
                    <a:pt x="4534" y="692"/>
                    <a:pt x="3220" y="976"/>
                  </a:cubicBezTo>
                  <a:cubicBezTo>
                    <a:pt x="1561" y="1366"/>
                    <a:pt x="0" y="3935"/>
                    <a:pt x="0" y="3935"/>
                  </a:cubicBezTo>
                  <a:lnTo>
                    <a:pt x="6927" y="4943"/>
                  </a:lnTo>
                  <a:cubicBezTo>
                    <a:pt x="6927" y="4943"/>
                    <a:pt x="10764" y="748"/>
                    <a:pt x="10569" y="163"/>
                  </a:cubicBezTo>
                  <a:cubicBezTo>
                    <a:pt x="10529" y="48"/>
                    <a:pt x="10260" y="1"/>
                    <a:pt x="9844"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 name="Google Shape;254;p6"/>
          <p:cNvGrpSpPr/>
          <p:nvPr/>
        </p:nvGrpSpPr>
        <p:grpSpPr>
          <a:xfrm rot="-10207227">
            <a:off x="8727023" y="1798243"/>
            <a:ext cx="334419" cy="177356"/>
            <a:chOff x="4881050" y="4329375"/>
            <a:chExt cx="334375" cy="133000"/>
          </a:xfrm>
        </p:grpSpPr>
        <p:sp>
          <p:nvSpPr>
            <p:cNvPr id="255" name="Google Shape;255;p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7" name="Google Shape;257;p6"/>
          <p:cNvGrpSpPr/>
          <p:nvPr/>
        </p:nvGrpSpPr>
        <p:grpSpPr>
          <a:xfrm rot="10474145">
            <a:off x="208199" y="2604429"/>
            <a:ext cx="550075" cy="291728"/>
            <a:chOff x="4881050" y="4329375"/>
            <a:chExt cx="334375" cy="133000"/>
          </a:xfrm>
        </p:grpSpPr>
        <p:sp>
          <p:nvSpPr>
            <p:cNvPr id="258" name="Google Shape;258;p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 name="Google Shape;259;p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0" name="Google Shape;260;p6"/>
          <p:cNvGrpSpPr/>
          <p:nvPr/>
        </p:nvGrpSpPr>
        <p:grpSpPr>
          <a:xfrm rot="-10418336">
            <a:off x="7991921" y="3974972"/>
            <a:ext cx="334394" cy="177344"/>
            <a:chOff x="4881050" y="4329375"/>
            <a:chExt cx="334375" cy="133000"/>
          </a:xfrm>
        </p:grpSpPr>
        <p:sp>
          <p:nvSpPr>
            <p:cNvPr id="261" name="Google Shape;261;p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6"/>
          <p:cNvGrpSpPr/>
          <p:nvPr/>
        </p:nvGrpSpPr>
        <p:grpSpPr>
          <a:xfrm rot="10474075">
            <a:off x="7609833" y="860261"/>
            <a:ext cx="242306" cy="128505"/>
            <a:chOff x="4881050" y="4329375"/>
            <a:chExt cx="334375" cy="133000"/>
          </a:xfrm>
        </p:grpSpPr>
        <p:sp>
          <p:nvSpPr>
            <p:cNvPr id="264" name="Google Shape;264;p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 name="Google Shape;266;p6"/>
          <p:cNvGrpSpPr/>
          <p:nvPr/>
        </p:nvGrpSpPr>
        <p:grpSpPr>
          <a:xfrm rot="-7859643">
            <a:off x="7908806" y="1913655"/>
            <a:ext cx="445847" cy="133004"/>
            <a:chOff x="4881050" y="4329375"/>
            <a:chExt cx="334375" cy="133000"/>
          </a:xfrm>
        </p:grpSpPr>
        <p:sp>
          <p:nvSpPr>
            <p:cNvPr id="267" name="Google Shape;267;p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9" name="Google Shape;269;p6"/>
          <p:cNvSpPr/>
          <p:nvPr/>
        </p:nvSpPr>
        <p:spPr>
          <a:xfrm rot="568519">
            <a:off x="6908763" y="5454838"/>
            <a:ext cx="498447" cy="708031"/>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0" name="Google Shape;270;p6"/>
          <p:cNvGrpSpPr/>
          <p:nvPr/>
        </p:nvGrpSpPr>
        <p:grpSpPr>
          <a:xfrm>
            <a:off x="2597375" y="6235701"/>
            <a:ext cx="928450" cy="436833"/>
            <a:chOff x="3764875" y="4460075"/>
            <a:chExt cx="928450" cy="327625"/>
          </a:xfrm>
        </p:grpSpPr>
        <p:sp>
          <p:nvSpPr>
            <p:cNvPr id="271" name="Google Shape;271;p6"/>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6"/>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rgbClr val="30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 name="Google Shape;273;p6"/>
          <p:cNvGrpSpPr/>
          <p:nvPr/>
        </p:nvGrpSpPr>
        <p:grpSpPr>
          <a:xfrm flipH="1">
            <a:off x="8146190" y="4675707"/>
            <a:ext cx="186469" cy="636909"/>
            <a:chOff x="2185170" y="5090718"/>
            <a:chExt cx="282700" cy="724200"/>
          </a:xfrm>
        </p:grpSpPr>
        <p:sp>
          <p:nvSpPr>
            <p:cNvPr id="274" name="Google Shape;274;p6"/>
            <p:cNvSpPr/>
            <p:nvPr/>
          </p:nvSpPr>
          <p:spPr>
            <a:xfrm>
              <a:off x="2243695" y="5590718"/>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6"/>
            <p:cNvSpPr/>
            <p:nvPr/>
          </p:nvSpPr>
          <p:spPr>
            <a:xfrm>
              <a:off x="2185170" y="5398918"/>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 name="Google Shape;276;p6"/>
            <p:cNvSpPr/>
            <p:nvPr/>
          </p:nvSpPr>
          <p:spPr>
            <a:xfrm>
              <a:off x="2235320" y="5090718"/>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 name="Google Shape;277;p6"/>
            <p:cNvSpPr/>
            <p:nvPr/>
          </p:nvSpPr>
          <p:spPr>
            <a:xfrm>
              <a:off x="2341720" y="5277643"/>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8" name="Google Shape;278;p6"/>
          <p:cNvSpPr/>
          <p:nvPr/>
        </p:nvSpPr>
        <p:spPr>
          <a:xfrm rot="3269113">
            <a:off x="22968" y="5390146"/>
            <a:ext cx="533861" cy="426565"/>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1319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279"/>
        <p:cNvGrpSpPr/>
        <p:nvPr/>
      </p:nvGrpSpPr>
      <p:grpSpPr>
        <a:xfrm>
          <a:off x="0" y="0"/>
          <a:ext cx="0" cy="0"/>
          <a:chOff x="0" y="0"/>
          <a:chExt cx="0" cy="0"/>
        </a:xfrm>
      </p:grpSpPr>
      <p:sp>
        <p:nvSpPr>
          <p:cNvPr id="280" name="Google Shape;280;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95ACBD8-3758-409F-B51C-9004A76C155A}" type="slidenum">
              <a:rPr lang="en-US" smtClean="0">
                <a:solidFill>
                  <a:prstClr val="black"/>
                </a:solidFill>
              </a:rPr>
              <a:pPr/>
              <a:t>‹#›</a:t>
            </a:fld>
            <a:endParaRPr lang="en-US" dirty="0">
              <a:solidFill>
                <a:prstClr val="black"/>
              </a:solidFill>
            </a:endParaRPr>
          </a:p>
        </p:txBody>
      </p:sp>
      <p:sp>
        <p:nvSpPr>
          <p:cNvPr id="281" name="Google Shape;281;p7"/>
          <p:cNvSpPr/>
          <p:nvPr/>
        </p:nvSpPr>
        <p:spPr>
          <a:xfrm rot="-5400000">
            <a:off x="3685574" y="1408188"/>
            <a:ext cx="6867068" cy="4049757"/>
          </a:xfrm>
          <a:custGeom>
            <a:avLst/>
            <a:gdLst/>
            <a:ahLst/>
            <a:cxnLst/>
            <a:rect l="l" t="t" r="r" b="b"/>
            <a:pathLst>
              <a:path w="284547" h="120153" extrusionOk="0">
                <a:moveTo>
                  <a:pt x="111336" y="0"/>
                </a:moveTo>
                <a:cubicBezTo>
                  <a:pt x="102751" y="0"/>
                  <a:pt x="92515" y="4174"/>
                  <a:pt x="74763" y="9781"/>
                </a:cubicBezTo>
                <a:cubicBezTo>
                  <a:pt x="66304" y="12449"/>
                  <a:pt x="60011" y="13495"/>
                  <a:pt x="54863" y="13495"/>
                </a:cubicBezTo>
                <a:cubicBezTo>
                  <a:pt x="43069" y="13495"/>
                  <a:pt x="37289" y="8002"/>
                  <a:pt x="25268" y="3927"/>
                </a:cubicBezTo>
                <a:cubicBezTo>
                  <a:pt x="21830" y="2765"/>
                  <a:pt x="18636" y="2300"/>
                  <a:pt x="15724" y="2300"/>
                </a:cubicBezTo>
                <a:cubicBezTo>
                  <a:pt x="8612" y="2300"/>
                  <a:pt x="3184" y="5075"/>
                  <a:pt x="0" y="7244"/>
                </a:cubicBezTo>
                <a:lnTo>
                  <a:pt x="0" y="120152"/>
                </a:lnTo>
                <a:lnTo>
                  <a:pt x="284547" y="120152"/>
                </a:lnTo>
                <a:lnTo>
                  <a:pt x="284547" y="5065"/>
                </a:lnTo>
                <a:cubicBezTo>
                  <a:pt x="280697" y="4027"/>
                  <a:pt x="276743" y="3586"/>
                  <a:pt x="272746" y="3586"/>
                </a:cubicBezTo>
                <a:cubicBezTo>
                  <a:pt x="250069" y="3586"/>
                  <a:pt x="225989" y="17789"/>
                  <a:pt x="211669" y="17789"/>
                </a:cubicBezTo>
                <a:cubicBezTo>
                  <a:pt x="208275" y="17789"/>
                  <a:pt x="205429" y="16991"/>
                  <a:pt x="203280" y="15016"/>
                </a:cubicBezTo>
                <a:cubicBezTo>
                  <a:pt x="194241" y="6805"/>
                  <a:pt x="184035" y="2386"/>
                  <a:pt x="174059" y="2386"/>
                </a:cubicBezTo>
                <a:cubicBezTo>
                  <a:pt x="169140" y="2386"/>
                  <a:pt x="164278" y="3460"/>
                  <a:pt x="159639" y="5683"/>
                </a:cubicBezTo>
                <a:cubicBezTo>
                  <a:pt x="152689" y="9014"/>
                  <a:pt x="147529" y="10903"/>
                  <a:pt x="142459" y="10903"/>
                </a:cubicBezTo>
                <a:cubicBezTo>
                  <a:pt x="137282" y="10903"/>
                  <a:pt x="132198" y="8932"/>
                  <a:pt x="125396" y="4512"/>
                </a:cubicBezTo>
                <a:cubicBezTo>
                  <a:pt x="120529" y="1338"/>
                  <a:pt x="116197" y="0"/>
                  <a:pt x="111336" y="0"/>
                </a:cubicBezTo>
                <a:close/>
              </a:path>
            </a:pathLst>
          </a:custGeom>
          <a:gradFill>
            <a:gsLst>
              <a:gs pos="0">
                <a:schemeClr val="accent1"/>
              </a:gs>
              <a:gs pos="100000">
                <a:srgbClr val="4090F0"/>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7"/>
          <p:cNvSpPr txBox="1">
            <a:spLocks noGrp="1"/>
          </p:cNvSpPr>
          <p:nvPr>
            <p:ph type="title"/>
          </p:nvPr>
        </p:nvSpPr>
        <p:spPr>
          <a:xfrm>
            <a:off x="690400" y="1533433"/>
            <a:ext cx="36687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83" name="Google Shape;283;p7"/>
          <p:cNvSpPr txBox="1">
            <a:spLocks noGrp="1"/>
          </p:cNvSpPr>
          <p:nvPr>
            <p:ph type="body" idx="1"/>
          </p:nvPr>
        </p:nvSpPr>
        <p:spPr>
          <a:xfrm>
            <a:off x="690400" y="3525567"/>
            <a:ext cx="3668700" cy="21052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400">
                <a:solidFill>
                  <a:schemeClr val="lt2"/>
                </a:solidFill>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284" name="Google Shape;284;p7"/>
          <p:cNvSpPr/>
          <p:nvPr/>
        </p:nvSpPr>
        <p:spPr>
          <a:xfrm>
            <a:off x="5281951" y="6134201"/>
            <a:ext cx="4504379" cy="1186777"/>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p7"/>
          <p:cNvSpPr/>
          <p:nvPr/>
        </p:nvSpPr>
        <p:spPr>
          <a:xfrm>
            <a:off x="6783350" y="2678500"/>
            <a:ext cx="2059184" cy="578533"/>
          </a:xfrm>
          <a:custGeom>
            <a:avLst/>
            <a:gdLst/>
            <a:ahLst/>
            <a:cxnLst/>
            <a:rect l="l" t="t" r="r" b="b"/>
            <a:pathLst>
              <a:path w="171706" h="17356" extrusionOk="0">
                <a:moveTo>
                  <a:pt x="31482" y="1"/>
                </a:moveTo>
                <a:cubicBezTo>
                  <a:pt x="28167" y="1"/>
                  <a:pt x="24856" y="92"/>
                  <a:pt x="21551" y="273"/>
                </a:cubicBezTo>
                <a:cubicBezTo>
                  <a:pt x="19727" y="394"/>
                  <a:pt x="17934" y="546"/>
                  <a:pt x="16110" y="698"/>
                </a:cubicBezTo>
                <a:cubicBezTo>
                  <a:pt x="14317" y="881"/>
                  <a:pt x="12493" y="1094"/>
                  <a:pt x="10700" y="1306"/>
                </a:cubicBezTo>
                <a:cubicBezTo>
                  <a:pt x="7144" y="1762"/>
                  <a:pt x="3526" y="2340"/>
                  <a:pt x="1" y="3100"/>
                </a:cubicBezTo>
                <a:cubicBezTo>
                  <a:pt x="1794" y="2796"/>
                  <a:pt x="3557" y="2553"/>
                  <a:pt x="5320" y="2340"/>
                </a:cubicBezTo>
                <a:cubicBezTo>
                  <a:pt x="7113" y="2097"/>
                  <a:pt x="8937" y="1884"/>
                  <a:pt x="10700" y="1732"/>
                </a:cubicBezTo>
                <a:cubicBezTo>
                  <a:pt x="12493" y="1519"/>
                  <a:pt x="14317" y="1428"/>
                  <a:pt x="16110" y="1306"/>
                </a:cubicBezTo>
                <a:cubicBezTo>
                  <a:pt x="17934" y="1185"/>
                  <a:pt x="19727" y="1124"/>
                  <a:pt x="21551" y="1033"/>
                </a:cubicBezTo>
                <a:cubicBezTo>
                  <a:pt x="23694" y="960"/>
                  <a:pt x="25842" y="923"/>
                  <a:pt x="27992" y="923"/>
                </a:cubicBezTo>
                <a:cubicBezTo>
                  <a:pt x="33069" y="923"/>
                  <a:pt x="38153" y="1131"/>
                  <a:pt x="43193" y="1580"/>
                </a:cubicBezTo>
                <a:cubicBezTo>
                  <a:pt x="50366" y="2249"/>
                  <a:pt x="57509" y="3373"/>
                  <a:pt x="64500" y="5075"/>
                </a:cubicBezTo>
                <a:lnTo>
                  <a:pt x="67145" y="5714"/>
                </a:lnTo>
                <a:lnTo>
                  <a:pt x="68421" y="6048"/>
                </a:lnTo>
                <a:lnTo>
                  <a:pt x="69759" y="6413"/>
                </a:lnTo>
                <a:cubicBezTo>
                  <a:pt x="71491" y="6899"/>
                  <a:pt x="73254" y="7355"/>
                  <a:pt x="74987" y="7811"/>
                </a:cubicBezTo>
                <a:cubicBezTo>
                  <a:pt x="78482" y="8723"/>
                  <a:pt x="82039" y="9544"/>
                  <a:pt x="85564" y="10395"/>
                </a:cubicBezTo>
                <a:cubicBezTo>
                  <a:pt x="99698" y="13617"/>
                  <a:pt x="114045" y="16079"/>
                  <a:pt x="128574" y="16990"/>
                </a:cubicBezTo>
                <a:cubicBezTo>
                  <a:pt x="132222" y="17234"/>
                  <a:pt x="135839" y="17355"/>
                  <a:pt x="139486" y="17355"/>
                </a:cubicBezTo>
                <a:cubicBezTo>
                  <a:pt x="143134" y="17294"/>
                  <a:pt x="146781" y="17203"/>
                  <a:pt x="150368" y="16899"/>
                </a:cubicBezTo>
                <a:cubicBezTo>
                  <a:pt x="153985" y="16595"/>
                  <a:pt x="157602" y="16079"/>
                  <a:pt x="161159" y="15410"/>
                </a:cubicBezTo>
                <a:cubicBezTo>
                  <a:pt x="162040" y="15228"/>
                  <a:pt x="162952" y="15015"/>
                  <a:pt x="163833" y="14832"/>
                </a:cubicBezTo>
                <a:lnTo>
                  <a:pt x="166478" y="14194"/>
                </a:lnTo>
                <a:lnTo>
                  <a:pt x="169122" y="13434"/>
                </a:lnTo>
                <a:lnTo>
                  <a:pt x="171706" y="12553"/>
                </a:lnTo>
                <a:lnTo>
                  <a:pt x="171706" y="12553"/>
                </a:lnTo>
                <a:cubicBezTo>
                  <a:pt x="164745" y="14680"/>
                  <a:pt x="157572" y="15714"/>
                  <a:pt x="150338" y="16139"/>
                </a:cubicBezTo>
                <a:cubicBezTo>
                  <a:pt x="147666" y="16297"/>
                  <a:pt x="145011" y="16387"/>
                  <a:pt x="142348" y="16387"/>
                </a:cubicBezTo>
                <a:cubicBezTo>
                  <a:pt x="141406" y="16387"/>
                  <a:pt x="140462" y="16376"/>
                  <a:pt x="139517" y="16352"/>
                </a:cubicBezTo>
                <a:cubicBezTo>
                  <a:pt x="135900" y="16291"/>
                  <a:pt x="132283" y="16079"/>
                  <a:pt x="128696" y="15835"/>
                </a:cubicBezTo>
                <a:cubicBezTo>
                  <a:pt x="121462" y="15228"/>
                  <a:pt x="114319" y="14346"/>
                  <a:pt x="107176" y="13130"/>
                </a:cubicBezTo>
                <a:cubicBezTo>
                  <a:pt x="100033" y="11945"/>
                  <a:pt x="92920" y="10547"/>
                  <a:pt x="85899" y="8905"/>
                </a:cubicBezTo>
                <a:cubicBezTo>
                  <a:pt x="82403" y="8115"/>
                  <a:pt x="78877" y="7264"/>
                  <a:pt x="75382" y="6352"/>
                </a:cubicBezTo>
                <a:cubicBezTo>
                  <a:pt x="73619" y="5896"/>
                  <a:pt x="71886" y="5501"/>
                  <a:pt x="70123" y="4984"/>
                </a:cubicBezTo>
                <a:lnTo>
                  <a:pt x="68847" y="4650"/>
                </a:lnTo>
                <a:lnTo>
                  <a:pt x="67509" y="4315"/>
                </a:lnTo>
                <a:lnTo>
                  <a:pt x="64835" y="3677"/>
                </a:lnTo>
                <a:cubicBezTo>
                  <a:pt x="57783" y="2036"/>
                  <a:pt x="50579" y="942"/>
                  <a:pt x="43314" y="394"/>
                </a:cubicBezTo>
                <a:cubicBezTo>
                  <a:pt x="39369" y="130"/>
                  <a:pt x="35423" y="1"/>
                  <a:pt x="31482" y="1"/>
                </a:cubicBez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6" name="Google Shape;286;p7"/>
          <p:cNvGrpSpPr/>
          <p:nvPr/>
        </p:nvGrpSpPr>
        <p:grpSpPr>
          <a:xfrm>
            <a:off x="8432389" y="1152879"/>
            <a:ext cx="711609" cy="2962096"/>
            <a:chOff x="8432388" y="864659"/>
            <a:chExt cx="711609" cy="2221572"/>
          </a:xfrm>
        </p:grpSpPr>
        <p:sp>
          <p:nvSpPr>
            <p:cNvPr id="287" name="Google Shape;287;p7"/>
            <p:cNvSpPr/>
            <p:nvPr/>
          </p:nvSpPr>
          <p:spPr>
            <a:xfrm>
              <a:off x="8584280" y="1022244"/>
              <a:ext cx="538649" cy="206398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7"/>
            <p:cNvSpPr/>
            <p:nvPr/>
          </p:nvSpPr>
          <p:spPr>
            <a:xfrm>
              <a:off x="9015005" y="864659"/>
              <a:ext cx="128992" cy="220334"/>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7"/>
            <p:cNvSpPr/>
            <p:nvPr/>
          </p:nvSpPr>
          <p:spPr>
            <a:xfrm>
              <a:off x="9056092" y="1055499"/>
              <a:ext cx="66850" cy="52944"/>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7"/>
            <p:cNvSpPr/>
            <p:nvPr/>
          </p:nvSpPr>
          <p:spPr>
            <a:xfrm>
              <a:off x="8925941" y="970500"/>
              <a:ext cx="130575" cy="220206"/>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7"/>
            <p:cNvSpPr/>
            <p:nvPr/>
          </p:nvSpPr>
          <p:spPr>
            <a:xfrm>
              <a:off x="8974004" y="1136217"/>
              <a:ext cx="148935" cy="74857"/>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7"/>
            <p:cNvSpPr/>
            <p:nvPr/>
          </p:nvSpPr>
          <p:spPr>
            <a:xfrm>
              <a:off x="8825579" y="1090294"/>
              <a:ext cx="130960" cy="221447"/>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7"/>
            <p:cNvSpPr/>
            <p:nvPr/>
          </p:nvSpPr>
          <p:spPr>
            <a:xfrm>
              <a:off x="8881730" y="1245354"/>
              <a:ext cx="233803" cy="82690"/>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7"/>
            <p:cNvSpPr/>
            <p:nvPr/>
          </p:nvSpPr>
          <p:spPr>
            <a:xfrm>
              <a:off x="8736001" y="1211372"/>
              <a:ext cx="133015" cy="222817"/>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7"/>
            <p:cNvSpPr/>
            <p:nvPr/>
          </p:nvSpPr>
          <p:spPr>
            <a:xfrm>
              <a:off x="8801141" y="1359456"/>
              <a:ext cx="235044" cy="88682"/>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 name="Google Shape;296;p7"/>
            <p:cNvSpPr/>
            <p:nvPr/>
          </p:nvSpPr>
          <p:spPr>
            <a:xfrm>
              <a:off x="8639961" y="1351923"/>
              <a:ext cx="131132" cy="221447"/>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7"/>
            <p:cNvSpPr/>
            <p:nvPr/>
          </p:nvSpPr>
          <p:spPr>
            <a:xfrm>
              <a:off x="8717427" y="1489564"/>
              <a:ext cx="235643" cy="9685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7"/>
            <p:cNvSpPr/>
            <p:nvPr/>
          </p:nvSpPr>
          <p:spPr>
            <a:xfrm>
              <a:off x="8548116" y="1521150"/>
              <a:ext cx="130190" cy="217766"/>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7"/>
            <p:cNvSpPr/>
            <p:nvPr/>
          </p:nvSpPr>
          <p:spPr>
            <a:xfrm>
              <a:off x="8653486" y="1629730"/>
              <a:ext cx="235172" cy="117272"/>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7"/>
            <p:cNvSpPr/>
            <p:nvPr/>
          </p:nvSpPr>
          <p:spPr>
            <a:xfrm>
              <a:off x="8485715" y="1700305"/>
              <a:ext cx="145084" cy="214000"/>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p7"/>
            <p:cNvSpPr/>
            <p:nvPr/>
          </p:nvSpPr>
          <p:spPr>
            <a:xfrm>
              <a:off x="8604952" y="1791809"/>
              <a:ext cx="233931" cy="129770"/>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7"/>
            <p:cNvSpPr/>
            <p:nvPr/>
          </p:nvSpPr>
          <p:spPr>
            <a:xfrm>
              <a:off x="8440220" y="1878220"/>
              <a:ext cx="173373" cy="203172"/>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7"/>
            <p:cNvSpPr/>
            <p:nvPr/>
          </p:nvSpPr>
          <p:spPr>
            <a:xfrm>
              <a:off x="8586463" y="1931932"/>
              <a:ext cx="225158" cy="154551"/>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 name="Google Shape;304;p7"/>
            <p:cNvSpPr/>
            <p:nvPr/>
          </p:nvSpPr>
          <p:spPr>
            <a:xfrm>
              <a:off x="8432388" y="2061827"/>
              <a:ext cx="193445" cy="189518"/>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 name="Google Shape;305;p7"/>
            <p:cNvSpPr/>
            <p:nvPr/>
          </p:nvSpPr>
          <p:spPr>
            <a:xfrm>
              <a:off x="8598746" y="2082070"/>
              <a:ext cx="212062" cy="173725"/>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7"/>
            <p:cNvSpPr/>
            <p:nvPr/>
          </p:nvSpPr>
          <p:spPr>
            <a:xfrm>
              <a:off x="8434057" y="2244064"/>
              <a:ext cx="208167" cy="178604"/>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7"/>
            <p:cNvSpPr/>
            <p:nvPr/>
          </p:nvSpPr>
          <p:spPr>
            <a:xfrm>
              <a:off x="8613897" y="2237901"/>
              <a:ext cx="200036" cy="186137"/>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7"/>
            <p:cNvSpPr/>
            <p:nvPr/>
          </p:nvSpPr>
          <p:spPr>
            <a:xfrm>
              <a:off x="8454044" y="2427285"/>
              <a:ext cx="217240" cy="165508"/>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7"/>
            <p:cNvSpPr/>
            <p:nvPr/>
          </p:nvSpPr>
          <p:spPr>
            <a:xfrm>
              <a:off x="8644327" y="2396513"/>
              <a:ext cx="186554" cy="195810"/>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7"/>
            <p:cNvSpPr/>
            <p:nvPr/>
          </p:nvSpPr>
          <p:spPr>
            <a:xfrm>
              <a:off x="8495901" y="2613589"/>
              <a:ext cx="221263" cy="161570"/>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7"/>
            <p:cNvSpPr/>
            <p:nvPr/>
          </p:nvSpPr>
          <p:spPr>
            <a:xfrm>
              <a:off x="8690121" y="2575241"/>
              <a:ext cx="181333" cy="1993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7"/>
            <p:cNvSpPr/>
            <p:nvPr/>
          </p:nvSpPr>
          <p:spPr>
            <a:xfrm>
              <a:off x="8547773" y="2801261"/>
              <a:ext cx="227725" cy="150998"/>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 name="Google Shape;313;p7"/>
            <p:cNvSpPr/>
            <p:nvPr/>
          </p:nvSpPr>
          <p:spPr>
            <a:xfrm>
              <a:off x="8748370" y="2745794"/>
              <a:ext cx="169307" cy="205440"/>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 name="Google Shape;314;p7"/>
          <p:cNvGrpSpPr/>
          <p:nvPr/>
        </p:nvGrpSpPr>
        <p:grpSpPr>
          <a:xfrm>
            <a:off x="7668477" y="2827852"/>
            <a:ext cx="498296" cy="2495171"/>
            <a:chOff x="7668477" y="2120889"/>
            <a:chExt cx="498296" cy="1871378"/>
          </a:xfrm>
        </p:grpSpPr>
        <p:sp>
          <p:nvSpPr>
            <p:cNvPr id="315" name="Google Shape;315;p7"/>
            <p:cNvSpPr/>
            <p:nvPr/>
          </p:nvSpPr>
          <p:spPr>
            <a:xfrm>
              <a:off x="7746413" y="2445047"/>
              <a:ext cx="265901" cy="1547220"/>
            </a:xfrm>
            <a:custGeom>
              <a:avLst/>
              <a:gdLst/>
              <a:ahLst/>
              <a:cxnLst/>
              <a:rect l="l" t="t" r="r" b="b"/>
              <a:pathLst>
                <a:path w="6213" h="36150" extrusionOk="0">
                  <a:moveTo>
                    <a:pt x="4266" y="1"/>
                  </a:moveTo>
                  <a:cubicBezTo>
                    <a:pt x="4107" y="1"/>
                    <a:pt x="3948" y="94"/>
                    <a:pt x="3871" y="248"/>
                  </a:cubicBezTo>
                  <a:cubicBezTo>
                    <a:pt x="3838" y="378"/>
                    <a:pt x="1" y="10394"/>
                    <a:pt x="2700" y="20703"/>
                  </a:cubicBezTo>
                  <a:cubicBezTo>
                    <a:pt x="5334" y="30687"/>
                    <a:pt x="2993" y="35500"/>
                    <a:pt x="2928" y="35565"/>
                  </a:cubicBezTo>
                  <a:cubicBezTo>
                    <a:pt x="2830" y="35760"/>
                    <a:pt x="2928" y="35987"/>
                    <a:pt x="3123" y="36117"/>
                  </a:cubicBezTo>
                  <a:cubicBezTo>
                    <a:pt x="3188" y="36150"/>
                    <a:pt x="3253" y="36150"/>
                    <a:pt x="3318" y="36150"/>
                  </a:cubicBezTo>
                  <a:cubicBezTo>
                    <a:pt x="3448" y="36150"/>
                    <a:pt x="3578" y="36085"/>
                    <a:pt x="3676" y="35955"/>
                  </a:cubicBezTo>
                  <a:cubicBezTo>
                    <a:pt x="3773" y="35727"/>
                    <a:pt x="6212" y="30849"/>
                    <a:pt x="3480" y="20508"/>
                  </a:cubicBezTo>
                  <a:cubicBezTo>
                    <a:pt x="846" y="10427"/>
                    <a:pt x="4586" y="639"/>
                    <a:pt x="4619" y="541"/>
                  </a:cubicBezTo>
                  <a:cubicBezTo>
                    <a:pt x="4716" y="346"/>
                    <a:pt x="4619" y="118"/>
                    <a:pt x="4391" y="21"/>
                  </a:cubicBezTo>
                  <a:cubicBezTo>
                    <a:pt x="4350" y="7"/>
                    <a:pt x="4308" y="1"/>
                    <a:pt x="426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7"/>
            <p:cNvSpPr/>
            <p:nvPr/>
          </p:nvSpPr>
          <p:spPr>
            <a:xfrm>
              <a:off x="7875365" y="2120889"/>
              <a:ext cx="291408" cy="433692"/>
            </a:xfrm>
            <a:custGeom>
              <a:avLst/>
              <a:gdLst/>
              <a:ahLst/>
              <a:cxnLst/>
              <a:rect l="l" t="t" r="r" b="b"/>
              <a:pathLst>
                <a:path w="6809" h="10133" extrusionOk="0">
                  <a:moveTo>
                    <a:pt x="4917" y="1"/>
                  </a:moveTo>
                  <a:cubicBezTo>
                    <a:pt x="3178" y="1"/>
                    <a:pt x="1" y="10132"/>
                    <a:pt x="331" y="10132"/>
                  </a:cubicBezTo>
                  <a:cubicBezTo>
                    <a:pt x="333" y="10132"/>
                    <a:pt x="335" y="10132"/>
                    <a:pt x="337" y="10131"/>
                  </a:cubicBezTo>
                  <a:cubicBezTo>
                    <a:pt x="663" y="10066"/>
                    <a:pt x="6809" y="896"/>
                    <a:pt x="5118" y="50"/>
                  </a:cubicBezTo>
                  <a:cubicBezTo>
                    <a:pt x="5053" y="17"/>
                    <a:pt x="4986" y="1"/>
                    <a:pt x="491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 name="Google Shape;317;p7"/>
            <p:cNvSpPr/>
            <p:nvPr/>
          </p:nvSpPr>
          <p:spPr>
            <a:xfrm>
              <a:off x="7808257" y="2236317"/>
              <a:ext cx="106609" cy="309872"/>
            </a:xfrm>
            <a:custGeom>
              <a:avLst/>
              <a:gdLst/>
              <a:ahLst/>
              <a:cxnLst/>
              <a:rect l="l" t="t" r="r" b="b"/>
              <a:pathLst>
                <a:path w="2491" h="7240" extrusionOk="0">
                  <a:moveTo>
                    <a:pt x="1259" y="0"/>
                  </a:moveTo>
                  <a:cubicBezTo>
                    <a:pt x="1226" y="0"/>
                    <a:pt x="1192" y="7"/>
                    <a:pt x="1157" y="20"/>
                  </a:cubicBezTo>
                  <a:cubicBezTo>
                    <a:pt x="0" y="458"/>
                    <a:pt x="1880" y="7240"/>
                    <a:pt x="2431" y="7240"/>
                  </a:cubicBezTo>
                  <a:cubicBezTo>
                    <a:pt x="2453" y="7240"/>
                    <a:pt x="2473" y="7229"/>
                    <a:pt x="2491" y="7207"/>
                  </a:cubicBezTo>
                  <a:cubicBezTo>
                    <a:pt x="2491" y="7207"/>
                    <a:pt x="2368" y="0"/>
                    <a:pt x="125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 name="Google Shape;318;p7"/>
            <p:cNvSpPr/>
            <p:nvPr/>
          </p:nvSpPr>
          <p:spPr>
            <a:xfrm>
              <a:off x="7892441" y="2342373"/>
              <a:ext cx="268041" cy="206210"/>
            </a:xfrm>
            <a:custGeom>
              <a:avLst/>
              <a:gdLst/>
              <a:ahLst/>
              <a:cxnLst/>
              <a:rect l="l" t="t" r="r" b="b"/>
              <a:pathLst>
                <a:path w="6263" h="4818" extrusionOk="0">
                  <a:moveTo>
                    <a:pt x="5432" y="1"/>
                  </a:moveTo>
                  <a:cubicBezTo>
                    <a:pt x="4218" y="1"/>
                    <a:pt x="3" y="4729"/>
                    <a:pt x="3" y="4729"/>
                  </a:cubicBezTo>
                  <a:cubicBezTo>
                    <a:pt x="1" y="4789"/>
                    <a:pt x="40" y="4817"/>
                    <a:pt x="114" y="4817"/>
                  </a:cubicBezTo>
                  <a:cubicBezTo>
                    <a:pt x="952" y="4817"/>
                    <a:pt x="6262" y="1189"/>
                    <a:pt x="5694" y="143"/>
                  </a:cubicBezTo>
                  <a:cubicBezTo>
                    <a:pt x="5640" y="45"/>
                    <a:pt x="5550" y="1"/>
                    <a:pt x="543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7"/>
            <p:cNvSpPr/>
            <p:nvPr/>
          </p:nvSpPr>
          <p:spPr>
            <a:xfrm>
              <a:off x="7752747" y="2393303"/>
              <a:ext cx="120389" cy="306362"/>
            </a:xfrm>
            <a:custGeom>
              <a:avLst/>
              <a:gdLst/>
              <a:ahLst/>
              <a:cxnLst/>
              <a:rect l="l" t="t" r="r" b="b"/>
              <a:pathLst>
                <a:path w="2813" h="7158" extrusionOk="0">
                  <a:moveTo>
                    <a:pt x="1235" y="1"/>
                  </a:moveTo>
                  <a:cubicBezTo>
                    <a:pt x="1198" y="1"/>
                    <a:pt x="1160" y="9"/>
                    <a:pt x="1121" y="27"/>
                  </a:cubicBezTo>
                  <a:cubicBezTo>
                    <a:pt x="1" y="524"/>
                    <a:pt x="2186" y="7157"/>
                    <a:pt x="2747" y="7157"/>
                  </a:cubicBezTo>
                  <a:cubicBezTo>
                    <a:pt x="2772" y="7157"/>
                    <a:pt x="2794" y="7144"/>
                    <a:pt x="2812" y="7116"/>
                  </a:cubicBezTo>
                  <a:cubicBezTo>
                    <a:pt x="2812" y="7116"/>
                    <a:pt x="2326" y="1"/>
                    <a:pt x="1235"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7"/>
            <p:cNvSpPr/>
            <p:nvPr/>
          </p:nvSpPr>
          <p:spPr>
            <a:xfrm>
              <a:off x="7852082" y="2487332"/>
              <a:ext cx="259610" cy="215798"/>
            </a:xfrm>
            <a:custGeom>
              <a:avLst/>
              <a:gdLst/>
              <a:ahLst/>
              <a:cxnLst/>
              <a:rect l="l" t="t" r="r" b="b"/>
              <a:pathLst>
                <a:path w="6066" h="5042" extrusionOk="0">
                  <a:moveTo>
                    <a:pt x="5207" y="1"/>
                  </a:moveTo>
                  <a:cubicBezTo>
                    <a:pt x="4002" y="1"/>
                    <a:pt x="3" y="4951"/>
                    <a:pt x="3" y="4951"/>
                  </a:cubicBezTo>
                  <a:cubicBezTo>
                    <a:pt x="1" y="5013"/>
                    <a:pt x="37" y="5041"/>
                    <a:pt x="104" y="5041"/>
                  </a:cubicBezTo>
                  <a:cubicBezTo>
                    <a:pt x="897" y="5041"/>
                    <a:pt x="6066" y="1127"/>
                    <a:pt x="5467" y="138"/>
                  </a:cubicBezTo>
                  <a:cubicBezTo>
                    <a:pt x="5408" y="44"/>
                    <a:pt x="5320" y="1"/>
                    <a:pt x="520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 name="Google Shape;321;p7"/>
            <p:cNvSpPr/>
            <p:nvPr/>
          </p:nvSpPr>
          <p:spPr>
            <a:xfrm>
              <a:off x="7709606" y="2551702"/>
              <a:ext cx="144014" cy="301098"/>
            </a:xfrm>
            <a:custGeom>
              <a:avLst/>
              <a:gdLst/>
              <a:ahLst/>
              <a:cxnLst/>
              <a:rect l="l" t="t" r="r" b="b"/>
              <a:pathLst>
                <a:path w="3365" h="7035" extrusionOk="0">
                  <a:moveTo>
                    <a:pt x="1216" y="0"/>
                  </a:moveTo>
                  <a:cubicBezTo>
                    <a:pt x="1174" y="0"/>
                    <a:pt x="1131" y="11"/>
                    <a:pt x="1089" y="33"/>
                  </a:cubicBezTo>
                  <a:cubicBezTo>
                    <a:pt x="1" y="623"/>
                    <a:pt x="2715" y="7035"/>
                    <a:pt x="3298" y="7035"/>
                  </a:cubicBezTo>
                  <a:cubicBezTo>
                    <a:pt x="3325" y="7035"/>
                    <a:pt x="3348" y="7021"/>
                    <a:pt x="3365" y="6992"/>
                  </a:cubicBezTo>
                  <a:cubicBezTo>
                    <a:pt x="3365" y="6992"/>
                    <a:pt x="2310" y="0"/>
                    <a:pt x="121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 name="Google Shape;322;p7"/>
            <p:cNvSpPr/>
            <p:nvPr/>
          </p:nvSpPr>
          <p:spPr>
            <a:xfrm>
              <a:off x="7831325" y="2623261"/>
              <a:ext cx="246942" cy="233774"/>
            </a:xfrm>
            <a:custGeom>
              <a:avLst/>
              <a:gdLst/>
              <a:ahLst/>
              <a:cxnLst/>
              <a:rect l="l" t="t" r="r" b="b"/>
              <a:pathLst>
                <a:path w="5770" h="5462" extrusionOk="0">
                  <a:moveTo>
                    <a:pt x="4844" y="1"/>
                  </a:moveTo>
                  <a:cubicBezTo>
                    <a:pt x="3692" y="1"/>
                    <a:pt x="1" y="5385"/>
                    <a:pt x="1" y="5385"/>
                  </a:cubicBezTo>
                  <a:cubicBezTo>
                    <a:pt x="5" y="5437"/>
                    <a:pt x="37" y="5461"/>
                    <a:pt x="92" y="5461"/>
                  </a:cubicBezTo>
                  <a:cubicBezTo>
                    <a:pt x="833" y="5461"/>
                    <a:pt x="5770" y="1085"/>
                    <a:pt x="5074" y="117"/>
                  </a:cubicBezTo>
                  <a:cubicBezTo>
                    <a:pt x="5017" y="38"/>
                    <a:pt x="4939" y="1"/>
                    <a:pt x="48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7"/>
            <p:cNvSpPr/>
            <p:nvPr/>
          </p:nvSpPr>
          <p:spPr>
            <a:xfrm>
              <a:off x="7689362" y="2703038"/>
              <a:ext cx="150348" cy="296048"/>
            </a:xfrm>
            <a:custGeom>
              <a:avLst/>
              <a:gdLst/>
              <a:ahLst/>
              <a:cxnLst/>
              <a:rect l="l" t="t" r="r" b="b"/>
              <a:pathLst>
                <a:path w="3513" h="6917" extrusionOk="0">
                  <a:moveTo>
                    <a:pt x="1055" y="0"/>
                  </a:moveTo>
                  <a:cubicBezTo>
                    <a:pt x="1007" y="0"/>
                    <a:pt x="959" y="14"/>
                    <a:pt x="911" y="41"/>
                  </a:cubicBezTo>
                  <a:cubicBezTo>
                    <a:pt x="1" y="627"/>
                    <a:pt x="2277" y="5635"/>
                    <a:pt x="3187" y="6708"/>
                  </a:cubicBezTo>
                  <a:cubicBezTo>
                    <a:pt x="3253" y="6805"/>
                    <a:pt x="3318" y="6870"/>
                    <a:pt x="3448" y="6903"/>
                  </a:cubicBezTo>
                  <a:cubicBezTo>
                    <a:pt x="3457" y="6913"/>
                    <a:pt x="3467" y="6916"/>
                    <a:pt x="3475" y="6916"/>
                  </a:cubicBezTo>
                  <a:cubicBezTo>
                    <a:pt x="3496" y="6916"/>
                    <a:pt x="3513" y="6893"/>
                    <a:pt x="3513" y="6870"/>
                  </a:cubicBezTo>
                  <a:cubicBezTo>
                    <a:pt x="3513" y="6805"/>
                    <a:pt x="3480" y="6643"/>
                    <a:pt x="3415" y="6350"/>
                  </a:cubicBezTo>
                  <a:cubicBezTo>
                    <a:pt x="3075" y="4744"/>
                    <a:pt x="1973" y="0"/>
                    <a:pt x="105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 name="Google Shape;324;p7"/>
            <p:cNvSpPr/>
            <p:nvPr/>
          </p:nvSpPr>
          <p:spPr>
            <a:xfrm>
              <a:off x="7825761" y="2761501"/>
              <a:ext cx="225500" cy="236984"/>
            </a:xfrm>
            <a:custGeom>
              <a:avLst/>
              <a:gdLst/>
              <a:ahLst/>
              <a:cxnLst/>
              <a:rect l="l" t="t" r="r" b="b"/>
              <a:pathLst>
                <a:path w="5269" h="5537" extrusionOk="0">
                  <a:moveTo>
                    <a:pt x="4399" y="1"/>
                  </a:moveTo>
                  <a:cubicBezTo>
                    <a:pt x="3497" y="1"/>
                    <a:pt x="1147" y="3532"/>
                    <a:pt x="228" y="4984"/>
                  </a:cubicBezTo>
                  <a:lnTo>
                    <a:pt x="0" y="5342"/>
                  </a:lnTo>
                  <a:cubicBezTo>
                    <a:pt x="66" y="5439"/>
                    <a:pt x="131" y="5504"/>
                    <a:pt x="261" y="5537"/>
                  </a:cubicBezTo>
                  <a:cubicBezTo>
                    <a:pt x="261" y="5537"/>
                    <a:pt x="293" y="5504"/>
                    <a:pt x="326" y="5504"/>
                  </a:cubicBezTo>
                  <a:cubicBezTo>
                    <a:pt x="1692" y="4626"/>
                    <a:pt x="5269" y="919"/>
                    <a:pt x="4618" y="106"/>
                  </a:cubicBezTo>
                  <a:cubicBezTo>
                    <a:pt x="4561" y="34"/>
                    <a:pt x="4486" y="1"/>
                    <a:pt x="43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 name="Google Shape;325;p7"/>
            <p:cNvSpPr/>
            <p:nvPr/>
          </p:nvSpPr>
          <p:spPr>
            <a:xfrm>
              <a:off x="7676822" y="2855659"/>
              <a:ext cx="168451" cy="288986"/>
            </a:xfrm>
            <a:custGeom>
              <a:avLst/>
              <a:gdLst/>
              <a:ahLst/>
              <a:cxnLst/>
              <a:rect l="l" t="t" r="r" b="b"/>
              <a:pathLst>
                <a:path w="3936" h="6752" extrusionOk="0">
                  <a:moveTo>
                    <a:pt x="1040" y="1"/>
                  </a:moveTo>
                  <a:cubicBezTo>
                    <a:pt x="984" y="1"/>
                    <a:pt x="931" y="17"/>
                    <a:pt x="879" y="53"/>
                  </a:cubicBezTo>
                  <a:cubicBezTo>
                    <a:pt x="1" y="703"/>
                    <a:pt x="2602" y="5548"/>
                    <a:pt x="3578" y="6556"/>
                  </a:cubicBezTo>
                  <a:cubicBezTo>
                    <a:pt x="3643" y="6654"/>
                    <a:pt x="3741" y="6719"/>
                    <a:pt x="3838" y="6752"/>
                  </a:cubicBezTo>
                  <a:cubicBezTo>
                    <a:pt x="3871" y="6752"/>
                    <a:pt x="3936" y="6752"/>
                    <a:pt x="3936" y="6719"/>
                  </a:cubicBezTo>
                  <a:lnTo>
                    <a:pt x="3936" y="6654"/>
                  </a:lnTo>
                  <a:cubicBezTo>
                    <a:pt x="3903" y="6621"/>
                    <a:pt x="3871" y="6426"/>
                    <a:pt x="3806" y="6166"/>
                  </a:cubicBezTo>
                  <a:cubicBezTo>
                    <a:pt x="3346" y="4602"/>
                    <a:pt x="1960" y="1"/>
                    <a:pt x="10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 name="Google Shape;326;p7"/>
            <p:cNvSpPr/>
            <p:nvPr/>
          </p:nvSpPr>
          <p:spPr>
            <a:xfrm>
              <a:off x="7829956" y="2897002"/>
              <a:ext cx="212960" cy="249053"/>
            </a:xfrm>
            <a:custGeom>
              <a:avLst/>
              <a:gdLst/>
              <a:ahLst/>
              <a:cxnLst/>
              <a:rect l="l" t="t" r="r" b="b"/>
              <a:pathLst>
                <a:path w="4976" h="5819" extrusionOk="0">
                  <a:moveTo>
                    <a:pt x="4082" y="0"/>
                  </a:moveTo>
                  <a:cubicBezTo>
                    <a:pt x="3185" y="0"/>
                    <a:pt x="1063" y="3711"/>
                    <a:pt x="228" y="5233"/>
                  </a:cubicBezTo>
                  <a:cubicBezTo>
                    <a:pt x="130" y="5395"/>
                    <a:pt x="65" y="5525"/>
                    <a:pt x="0" y="5623"/>
                  </a:cubicBezTo>
                  <a:cubicBezTo>
                    <a:pt x="65" y="5688"/>
                    <a:pt x="163" y="5753"/>
                    <a:pt x="260" y="5818"/>
                  </a:cubicBezTo>
                  <a:cubicBezTo>
                    <a:pt x="293" y="5786"/>
                    <a:pt x="325" y="5753"/>
                    <a:pt x="358" y="5753"/>
                  </a:cubicBezTo>
                  <a:cubicBezTo>
                    <a:pt x="1659" y="4777"/>
                    <a:pt x="4976" y="843"/>
                    <a:pt x="4293" y="95"/>
                  </a:cubicBezTo>
                  <a:cubicBezTo>
                    <a:pt x="4234" y="30"/>
                    <a:pt x="4163" y="0"/>
                    <a:pt x="408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7"/>
            <p:cNvSpPr/>
            <p:nvPr/>
          </p:nvSpPr>
          <p:spPr>
            <a:xfrm>
              <a:off x="7668477" y="3051805"/>
              <a:ext cx="213003" cy="261251"/>
            </a:xfrm>
            <a:custGeom>
              <a:avLst/>
              <a:gdLst/>
              <a:ahLst/>
              <a:cxnLst/>
              <a:rect l="l" t="t" r="r" b="b"/>
              <a:pathLst>
                <a:path w="4977" h="6104" extrusionOk="0">
                  <a:moveTo>
                    <a:pt x="954" y="0"/>
                  </a:moveTo>
                  <a:cubicBezTo>
                    <a:pt x="877" y="0"/>
                    <a:pt x="808" y="28"/>
                    <a:pt x="749" y="87"/>
                  </a:cubicBezTo>
                  <a:cubicBezTo>
                    <a:pt x="1" y="835"/>
                    <a:pt x="3448" y="5128"/>
                    <a:pt x="4619" y="5941"/>
                  </a:cubicBezTo>
                  <a:cubicBezTo>
                    <a:pt x="4684" y="6006"/>
                    <a:pt x="4814" y="6071"/>
                    <a:pt x="4911" y="6103"/>
                  </a:cubicBezTo>
                  <a:cubicBezTo>
                    <a:pt x="4944" y="6103"/>
                    <a:pt x="4976" y="6071"/>
                    <a:pt x="4976" y="6038"/>
                  </a:cubicBezTo>
                  <a:lnTo>
                    <a:pt x="4976" y="6006"/>
                  </a:lnTo>
                  <a:lnTo>
                    <a:pt x="4749" y="5551"/>
                  </a:lnTo>
                  <a:cubicBezTo>
                    <a:pt x="4027" y="4108"/>
                    <a:pt x="1890" y="0"/>
                    <a:pt x="95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7"/>
            <p:cNvSpPr/>
            <p:nvPr/>
          </p:nvSpPr>
          <p:spPr>
            <a:xfrm>
              <a:off x="7866120" y="3037810"/>
              <a:ext cx="171233" cy="275247"/>
            </a:xfrm>
            <a:custGeom>
              <a:avLst/>
              <a:gdLst/>
              <a:ahLst/>
              <a:cxnLst/>
              <a:rect l="l" t="t" r="r" b="b"/>
              <a:pathLst>
                <a:path w="4001" h="6431" extrusionOk="0">
                  <a:moveTo>
                    <a:pt x="3022" y="0"/>
                  </a:moveTo>
                  <a:cubicBezTo>
                    <a:pt x="2145" y="0"/>
                    <a:pt x="680" y="4169"/>
                    <a:pt x="131" y="5878"/>
                  </a:cubicBezTo>
                  <a:cubicBezTo>
                    <a:pt x="66" y="6040"/>
                    <a:pt x="33" y="6170"/>
                    <a:pt x="1" y="6268"/>
                  </a:cubicBezTo>
                  <a:cubicBezTo>
                    <a:pt x="66" y="6333"/>
                    <a:pt x="196" y="6398"/>
                    <a:pt x="293" y="6430"/>
                  </a:cubicBezTo>
                  <a:cubicBezTo>
                    <a:pt x="326" y="6398"/>
                    <a:pt x="326" y="6365"/>
                    <a:pt x="358" y="6333"/>
                  </a:cubicBezTo>
                  <a:cubicBezTo>
                    <a:pt x="1464" y="5162"/>
                    <a:pt x="4000" y="674"/>
                    <a:pt x="3187" y="57"/>
                  </a:cubicBezTo>
                  <a:cubicBezTo>
                    <a:pt x="3135" y="18"/>
                    <a:pt x="3080" y="0"/>
                    <a:pt x="302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 name="Google Shape;329;p7"/>
            <p:cNvSpPr/>
            <p:nvPr/>
          </p:nvSpPr>
          <p:spPr>
            <a:xfrm>
              <a:off x="7696338" y="3236439"/>
              <a:ext cx="229651" cy="246400"/>
            </a:xfrm>
            <a:custGeom>
              <a:avLst/>
              <a:gdLst/>
              <a:ahLst/>
              <a:cxnLst/>
              <a:rect l="l" t="t" r="r" b="b"/>
              <a:pathLst>
                <a:path w="5366" h="5757" extrusionOk="0">
                  <a:moveTo>
                    <a:pt x="899" y="1"/>
                  </a:moveTo>
                  <a:cubicBezTo>
                    <a:pt x="814" y="1"/>
                    <a:pt x="742" y="32"/>
                    <a:pt x="683" y="98"/>
                  </a:cubicBezTo>
                  <a:cubicBezTo>
                    <a:pt x="0" y="944"/>
                    <a:pt x="3772" y="4911"/>
                    <a:pt x="5008" y="5659"/>
                  </a:cubicBezTo>
                  <a:cubicBezTo>
                    <a:pt x="5106" y="5724"/>
                    <a:pt x="5203" y="5757"/>
                    <a:pt x="5301" y="5757"/>
                  </a:cubicBezTo>
                  <a:cubicBezTo>
                    <a:pt x="5333" y="5757"/>
                    <a:pt x="5366" y="5724"/>
                    <a:pt x="5366" y="5692"/>
                  </a:cubicBezTo>
                  <a:lnTo>
                    <a:pt x="5106" y="5237"/>
                  </a:lnTo>
                  <a:cubicBezTo>
                    <a:pt x="4270" y="3893"/>
                    <a:pt x="1844" y="1"/>
                    <a:pt x="8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7"/>
            <p:cNvSpPr/>
            <p:nvPr/>
          </p:nvSpPr>
          <p:spPr>
            <a:xfrm>
              <a:off x="7910674" y="3199761"/>
              <a:ext cx="151717" cy="283079"/>
            </a:xfrm>
            <a:custGeom>
              <a:avLst/>
              <a:gdLst/>
              <a:ahLst/>
              <a:cxnLst/>
              <a:rect l="l" t="t" r="r" b="b"/>
              <a:pathLst>
                <a:path w="3545" h="6614" extrusionOk="0">
                  <a:moveTo>
                    <a:pt x="2521" y="1"/>
                  </a:moveTo>
                  <a:cubicBezTo>
                    <a:pt x="1657" y="1"/>
                    <a:pt x="528" y="4371"/>
                    <a:pt x="98" y="6094"/>
                  </a:cubicBezTo>
                  <a:cubicBezTo>
                    <a:pt x="65" y="6256"/>
                    <a:pt x="33" y="6386"/>
                    <a:pt x="0" y="6516"/>
                  </a:cubicBezTo>
                  <a:cubicBezTo>
                    <a:pt x="98" y="6581"/>
                    <a:pt x="195" y="6614"/>
                    <a:pt x="293" y="6614"/>
                  </a:cubicBezTo>
                  <a:cubicBezTo>
                    <a:pt x="325" y="6581"/>
                    <a:pt x="358" y="6549"/>
                    <a:pt x="358" y="6549"/>
                  </a:cubicBezTo>
                  <a:cubicBezTo>
                    <a:pt x="1366" y="5281"/>
                    <a:pt x="3545" y="598"/>
                    <a:pt x="2667" y="45"/>
                  </a:cubicBezTo>
                  <a:cubicBezTo>
                    <a:pt x="2619" y="15"/>
                    <a:pt x="2571" y="1"/>
                    <a:pt x="252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7"/>
            <p:cNvSpPr/>
            <p:nvPr/>
          </p:nvSpPr>
          <p:spPr>
            <a:xfrm>
              <a:off x="7718594" y="3392441"/>
              <a:ext cx="218567" cy="257442"/>
            </a:xfrm>
            <a:custGeom>
              <a:avLst/>
              <a:gdLst/>
              <a:ahLst/>
              <a:cxnLst/>
              <a:rect l="l" t="t" r="r" b="b"/>
              <a:pathLst>
                <a:path w="5107" h="6015" extrusionOk="0">
                  <a:moveTo>
                    <a:pt x="959" y="1"/>
                  </a:moveTo>
                  <a:cubicBezTo>
                    <a:pt x="878" y="1"/>
                    <a:pt x="808" y="31"/>
                    <a:pt x="748" y="96"/>
                  </a:cubicBezTo>
                  <a:cubicBezTo>
                    <a:pt x="0" y="876"/>
                    <a:pt x="3545" y="5071"/>
                    <a:pt x="4716" y="5884"/>
                  </a:cubicBezTo>
                  <a:cubicBezTo>
                    <a:pt x="4813" y="5949"/>
                    <a:pt x="4911" y="5982"/>
                    <a:pt x="5009" y="6014"/>
                  </a:cubicBezTo>
                  <a:cubicBezTo>
                    <a:pt x="5041" y="6014"/>
                    <a:pt x="5106" y="5982"/>
                    <a:pt x="5106" y="5949"/>
                  </a:cubicBezTo>
                  <a:cubicBezTo>
                    <a:pt x="5074" y="5884"/>
                    <a:pt x="4976" y="5722"/>
                    <a:pt x="4846" y="5461"/>
                  </a:cubicBezTo>
                  <a:cubicBezTo>
                    <a:pt x="4097" y="4054"/>
                    <a:pt x="1888" y="1"/>
                    <a:pt x="95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7"/>
            <p:cNvSpPr/>
            <p:nvPr/>
          </p:nvSpPr>
          <p:spPr>
            <a:xfrm>
              <a:off x="7920389" y="3373267"/>
              <a:ext cx="167081" cy="277986"/>
            </a:xfrm>
            <a:custGeom>
              <a:avLst/>
              <a:gdLst/>
              <a:ahLst/>
              <a:cxnLst/>
              <a:rect l="l" t="t" r="r" b="b"/>
              <a:pathLst>
                <a:path w="3904" h="6495" extrusionOk="0">
                  <a:moveTo>
                    <a:pt x="2895" y="0"/>
                  </a:moveTo>
                  <a:cubicBezTo>
                    <a:pt x="2029" y="0"/>
                    <a:pt x="650" y="4232"/>
                    <a:pt x="131" y="5942"/>
                  </a:cubicBezTo>
                  <a:cubicBezTo>
                    <a:pt x="66" y="6104"/>
                    <a:pt x="33" y="6235"/>
                    <a:pt x="1" y="6365"/>
                  </a:cubicBezTo>
                  <a:cubicBezTo>
                    <a:pt x="98" y="6430"/>
                    <a:pt x="196" y="6462"/>
                    <a:pt x="294" y="6495"/>
                  </a:cubicBezTo>
                  <a:cubicBezTo>
                    <a:pt x="326" y="6462"/>
                    <a:pt x="359" y="6430"/>
                    <a:pt x="359" y="6397"/>
                  </a:cubicBezTo>
                  <a:cubicBezTo>
                    <a:pt x="1432" y="5194"/>
                    <a:pt x="3903" y="674"/>
                    <a:pt x="3058" y="56"/>
                  </a:cubicBezTo>
                  <a:cubicBezTo>
                    <a:pt x="3006" y="18"/>
                    <a:pt x="2952" y="0"/>
                    <a:pt x="28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7"/>
            <p:cNvSpPr/>
            <p:nvPr/>
          </p:nvSpPr>
          <p:spPr>
            <a:xfrm>
              <a:off x="7733916" y="3551824"/>
              <a:ext cx="201833" cy="269811"/>
            </a:xfrm>
            <a:custGeom>
              <a:avLst/>
              <a:gdLst/>
              <a:ahLst/>
              <a:cxnLst/>
              <a:rect l="l" t="t" r="r" b="b"/>
              <a:pathLst>
                <a:path w="4716" h="6304" extrusionOk="0">
                  <a:moveTo>
                    <a:pt x="1007" y="0"/>
                  </a:moveTo>
                  <a:cubicBezTo>
                    <a:pt x="936" y="0"/>
                    <a:pt x="871" y="26"/>
                    <a:pt x="813" y="79"/>
                  </a:cubicBezTo>
                  <a:cubicBezTo>
                    <a:pt x="0" y="827"/>
                    <a:pt x="3252" y="5282"/>
                    <a:pt x="4358" y="6160"/>
                  </a:cubicBezTo>
                  <a:cubicBezTo>
                    <a:pt x="4455" y="6225"/>
                    <a:pt x="4553" y="6290"/>
                    <a:pt x="4651" y="6290"/>
                  </a:cubicBezTo>
                  <a:cubicBezTo>
                    <a:pt x="4660" y="6300"/>
                    <a:pt x="4670" y="6304"/>
                    <a:pt x="4678" y="6304"/>
                  </a:cubicBezTo>
                  <a:cubicBezTo>
                    <a:pt x="4699" y="6304"/>
                    <a:pt x="4716" y="6281"/>
                    <a:pt x="4716" y="6258"/>
                  </a:cubicBezTo>
                  <a:lnTo>
                    <a:pt x="4716" y="6225"/>
                  </a:lnTo>
                  <a:lnTo>
                    <a:pt x="4520" y="5737"/>
                  </a:lnTo>
                  <a:cubicBezTo>
                    <a:pt x="3856" y="4257"/>
                    <a:pt x="1929" y="0"/>
                    <a:pt x="1007"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7"/>
            <p:cNvSpPr/>
            <p:nvPr/>
          </p:nvSpPr>
          <p:spPr>
            <a:xfrm>
              <a:off x="7920389" y="3552466"/>
              <a:ext cx="183772" cy="268613"/>
            </a:xfrm>
            <a:custGeom>
              <a:avLst/>
              <a:gdLst/>
              <a:ahLst/>
              <a:cxnLst/>
              <a:rect l="l" t="t" r="r" b="b"/>
              <a:pathLst>
                <a:path w="4294" h="6276" extrusionOk="0">
                  <a:moveTo>
                    <a:pt x="3313" y="1"/>
                  </a:moveTo>
                  <a:cubicBezTo>
                    <a:pt x="2461" y="1"/>
                    <a:pt x="801" y="4082"/>
                    <a:pt x="163" y="5722"/>
                  </a:cubicBezTo>
                  <a:cubicBezTo>
                    <a:pt x="98" y="5885"/>
                    <a:pt x="33" y="6015"/>
                    <a:pt x="1" y="6145"/>
                  </a:cubicBezTo>
                  <a:cubicBezTo>
                    <a:pt x="98" y="6210"/>
                    <a:pt x="196" y="6275"/>
                    <a:pt x="294" y="6275"/>
                  </a:cubicBezTo>
                  <a:cubicBezTo>
                    <a:pt x="326" y="6275"/>
                    <a:pt x="359" y="6243"/>
                    <a:pt x="359" y="6210"/>
                  </a:cubicBezTo>
                  <a:cubicBezTo>
                    <a:pt x="1529" y="5104"/>
                    <a:pt x="4293" y="747"/>
                    <a:pt x="3480" y="64"/>
                  </a:cubicBezTo>
                  <a:cubicBezTo>
                    <a:pt x="3429" y="21"/>
                    <a:pt x="3373" y="1"/>
                    <a:pt x="331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 name="Google Shape;335;p7"/>
            <p:cNvSpPr/>
            <p:nvPr/>
          </p:nvSpPr>
          <p:spPr>
            <a:xfrm>
              <a:off x="7736697" y="3688181"/>
              <a:ext cx="160063" cy="291554"/>
            </a:xfrm>
            <a:custGeom>
              <a:avLst/>
              <a:gdLst/>
              <a:ahLst/>
              <a:cxnLst/>
              <a:rect l="l" t="t" r="r" b="b"/>
              <a:pathLst>
                <a:path w="3740" h="6812" extrusionOk="0">
                  <a:moveTo>
                    <a:pt x="1061" y="1"/>
                  </a:moveTo>
                  <a:cubicBezTo>
                    <a:pt x="1010" y="1"/>
                    <a:pt x="960" y="16"/>
                    <a:pt x="911" y="47"/>
                  </a:cubicBezTo>
                  <a:cubicBezTo>
                    <a:pt x="0" y="633"/>
                    <a:pt x="2439" y="5576"/>
                    <a:pt x="3415" y="6616"/>
                  </a:cubicBezTo>
                  <a:cubicBezTo>
                    <a:pt x="3480" y="6714"/>
                    <a:pt x="3545" y="6779"/>
                    <a:pt x="3642" y="6811"/>
                  </a:cubicBezTo>
                  <a:cubicBezTo>
                    <a:pt x="3707" y="6811"/>
                    <a:pt x="3740" y="6811"/>
                    <a:pt x="3740" y="6779"/>
                  </a:cubicBezTo>
                  <a:lnTo>
                    <a:pt x="3740" y="6746"/>
                  </a:lnTo>
                  <a:lnTo>
                    <a:pt x="3610" y="6258"/>
                  </a:lnTo>
                  <a:cubicBezTo>
                    <a:pt x="3210" y="4658"/>
                    <a:pt x="1965" y="1"/>
                    <a:pt x="10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 name="Google Shape;336;p7"/>
            <p:cNvSpPr/>
            <p:nvPr/>
          </p:nvSpPr>
          <p:spPr>
            <a:xfrm>
              <a:off x="7882812" y="3736201"/>
              <a:ext cx="218567" cy="243532"/>
            </a:xfrm>
            <a:custGeom>
              <a:avLst/>
              <a:gdLst/>
              <a:ahLst/>
              <a:cxnLst/>
              <a:rect l="l" t="t" r="r" b="b"/>
              <a:pathLst>
                <a:path w="5107" h="5690" extrusionOk="0">
                  <a:moveTo>
                    <a:pt x="4214" y="0"/>
                  </a:moveTo>
                  <a:cubicBezTo>
                    <a:pt x="3321" y="0"/>
                    <a:pt x="1090" y="3647"/>
                    <a:pt x="196" y="5136"/>
                  </a:cubicBezTo>
                  <a:cubicBezTo>
                    <a:pt x="131" y="5267"/>
                    <a:pt x="33" y="5397"/>
                    <a:pt x="1" y="5494"/>
                  </a:cubicBezTo>
                  <a:cubicBezTo>
                    <a:pt x="66" y="5592"/>
                    <a:pt x="131" y="5657"/>
                    <a:pt x="228" y="5689"/>
                  </a:cubicBezTo>
                  <a:cubicBezTo>
                    <a:pt x="261" y="5689"/>
                    <a:pt x="293" y="5657"/>
                    <a:pt x="326" y="5657"/>
                  </a:cubicBezTo>
                  <a:cubicBezTo>
                    <a:pt x="1659" y="4714"/>
                    <a:pt x="5106" y="876"/>
                    <a:pt x="4423" y="96"/>
                  </a:cubicBezTo>
                  <a:cubicBezTo>
                    <a:pt x="4366" y="31"/>
                    <a:pt x="4296" y="0"/>
                    <a:pt x="421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7" name="Google Shape;337;p7"/>
          <p:cNvGrpSpPr/>
          <p:nvPr/>
        </p:nvGrpSpPr>
        <p:grpSpPr>
          <a:xfrm>
            <a:off x="7800403" y="4007024"/>
            <a:ext cx="1343220" cy="2962117"/>
            <a:chOff x="7800724" y="3005240"/>
            <a:chExt cx="1322198" cy="2211856"/>
          </a:xfrm>
        </p:grpSpPr>
        <p:sp>
          <p:nvSpPr>
            <p:cNvPr id="338" name="Google Shape;338;p7"/>
            <p:cNvSpPr/>
            <p:nvPr/>
          </p:nvSpPr>
          <p:spPr>
            <a:xfrm>
              <a:off x="7800724" y="3187734"/>
              <a:ext cx="1322186" cy="2029362"/>
            </a:xfrm>
            <a:custGeom>
              <a:avLst/>
              <a:gdLst/>
              <a:ahLst/>
              <a:cxnLst/>
              <a:rect l="l" t="t" r="r" b="b"/>
              <a:pathLst>
                <a:path w="30894" h="47415" extrusionOk="0">
                  <a:moveTo>
                    <a:pt x="11382" y="1"/>
                  </a:moveTo>
                  <a:cubicBezTo>
                    <a:pt x="11252" y="1"/>
                    <a:pt x="11057" y="261"/>
                    <a:pt x="10829" y="749"/>
                  </a:cubicBezTo>
                  <a:cubicBezTo>
                    <a:pt x="10114" y="2277"/>
                    <a:pt x="9008" y="6082"/>
                    <a:pt x="7252" y="10017"/>
                  </a:cubicBezTo>
                  <a:cubicBezTo>
                    <a:pt x="6732" y="11122"/>
                    <a:pt x="6146" y="12196"/>
                    <a:pt x="5463" y="13204"/>
                  </a:cubicBezTo>
                  <a:cubicBezTo>
                    <a:pt x="5171" y="13626"/>
                    <a:pt x="4878" y="14017"/>
                    <a:pt x="4585" y="14407"/>
                  </a:cubicBezTo>
                  <a:cubicBezTo>
                    <a:pt x="4195" y="14895"/>
                    <a:pt x="3805" y="15382"/>
                    <a:pt x="3447" y="15838"/>
                  </a:cubicBezTo>
                  <a:lnTo>
                    <a:pt x="3122" y="16163"/>
                  </a:lnTo>
                  <a:cubicBezTo>
                    <a:pt x="2732" y="16618"/>
                    <a:pt x="2374" y="17041"/>
                    <a:pt x="2016" y="17399"/>
                  </a:cubicBezTo>
                  <a:lnTo>
                    <a:pt x="1984" y="17431"/>
                  </a:lnTo>
                  <a:lnTo>
                    <a:pt x="1561" y="17854"/>
                  </a:lnTo>
                  <a:cubicBezTo>
                    <a:pt x="1268" y="18114"/>
                    <a:pt x="1008" y="18374"/>
                    <a:pt x="781" y="18602"/>
                  </a:cubicBezTo>
                  <a:cubicBezTo>
                    <a:pt x="293" y="19025"/>
                    <a:pt x="0" y="19285"/>
                    <a:pt x="0" y="19285"/>
                  </a:cubicBezTo>
                  <a:lnTo>
                    <a:pt x="1529" y="36975"/>
                  </a:lnTo>
                  <a:lnTo>
                    <a:pt x="2016" y="42796"/>
                  </a:lnTo>
                  <a:lnTo>
                    <a:pt x="2211" y="45203"/>
                  </a:lnTo>
                  <a:lnTo>
                    <a:pt x="8000" y="45658"/>
                  </a:lnTo>
                  <a:lnTo>
                    <a:pt x="21561" y="46699"/>
                  </a:lnTo>
                  <a:lnTo>
                    <a:pt x="30894" y="47414"/>
                  </a:lnTo>
                  <a:lnTo>
                    <a:pt x="30894" y="358"/>
                  </a:lnTo>
                  <a:lnTo>
                    <a:pt x="19219" y="131"/>
                  </a:lnTo>
                  <a:cubicBezTo>
                    <a:pt x="15187" y="66"/>
                    <a:pt x="11642" y="1"/>
                    <a:pt x="11382"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 name="Google Shape;339;p7"/>
            <p:cNvSpPr/>
            <p:nvPr/>
          </p:nvSpPr>
          <p:spPr>
            <a:xfrm>
              <a:off x="8264190" y="3005240"/>
              <a:ext cx="858732" cy="278585"/>
            </a:xfrm>
            <a:custGeom>
              <a:avLst/>
              <a:gdLst/>
              <a:ahLst/>
              <a:cxnLst/>
              <a:rect l="l" t="t" r="r" b="b"/>
              <a:pathLst>
                <a:path w="20065" h="6509" extrusionOk="0">
                  <a:moveTo>
                    <a:pt x="13372" y="1"/>
                  </a:moveTo>
                  <a:cubicBezTo>
                    <a:pt x="13112" y="1"/>
                    <a:pt x="12849" y="2"/>
                    <a:pt x="12585" y="5"/>
                  </a:cubicBezTo>
                  <a:lnTo>
                    <a:pt x="11740" y="5"/>
                  </a:lnTo>
                  <a:cubicBezTo>
                    <a:pt x="7935" y="102"/>
                    <a:pt x="4098" y="492"/>
                    <a:pt x="2959" y="1305"/>
                  </a:cubicBezTo>
                  <a:cubicBezTo>
                    <a:pt x="2244" y="1793"/>
                    <a:pt x="1594" y="2379"/>
                    <a:pt x="1041" y="3029"/>
                  </a:cubicBezTo>
                  <a:cubicBezTo>
                    <a:pt x="423" y="3744"/>
                    <a:pt x="0" y="4492"/>
                    <a:pt x="0" y="4980"/>
                  </a:cubicBezTo>
                  <a:cubicBezTo>
                    <a:pt x="33" y="5468"/>
                    <a:pt x="358" y="5826"/>
                    <a:pt x="1106" y="5923"/>
                  </a:cubicBezTo>
                  <a:cubicBezTo>
                    <a:pt x="2602" y="6086"/>
                    <a:pt x="9528" y="6346"/>
                    <a:pt x="15349" y="6443"/>
                  </a:cubicBezTo>
                  <a:cubicBezTo>
                    <a:pt x="17073" y="6476"/>
                    <a:pt x="18699" y="6509"/>
                    <a:pt x="20065" y="6509"/>
                  </a:cubicBezTo>
                  <a:lnTo>
                    <a:pt x="20065" y="525"/>
                  </a:lnTo>
                  <a:cubicBezTo>
                    <a:pt x="18901" y="167"/>
                    <a:pt x="16261" y="1"/>
                    <a:pt x="13372"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 name="Google Shape;340;p7"/>
          <p:cNvGrpSpPr/>
          <p:nvPr/>
        </p:nvGrpSpPr>
        <p:grpSpPr>
          <a:xfrm>
            <a:off x="6943383" y="4974069"/>
            <a:ext cx="1223380" cy="2063697"/>
            <a:chOff x="6943383" y="3730551"/>
            <a:chExt cx="1223380" cy="1547773"/>
          </a:xfrm>
        </p:grpSpPr>
        <p:sp>
          <p:nvSpPr>
            <p:cNvPr id="341" name="Google Shape;341;p7"/>
            <p:cNvSpPr/>
            <p:nvPr/>
          </p:nvSpPr>
          <p:spPr>
            <a:xfrm>
              <a:off x="6943383" y="3844268"/>
              <a:ext cx="954769" cy="1434057"/>
            </a:xfrm>
            <a:custGeom>
              <a:avLst/>
              <a:gdLst/>
              <a:ahLst/>
              <a:cxnLst/>
              <a:rect l="l" t="t" r="r" b="b"/>
              <a:pathLst>
                <a:path w="22309" h="33506" extrusionOk="0">
                  <a:moveTo>
                    <a:pt x="12809" y="1"/>
                  </a:moveTo>
                  <a:cubicBezTo>
                    <a:pt x="11937" y="1"/>
                    <a:pt x="10833" y="178"/>
                    <a:pt x="9756" y="400"/>
                  </a:cubicBezTo>
                  <a:cubicBezTo>
                    <a:pt x="8097" y="725"/>
                    <a:pt x="6569" y="1181"/>
                    <a:pt x="6146" y="1278"/>
                  </a:cubicBezTo>
                  <a:cubicBezTo>
                    <a:pt x="5236" y="1441"/>
                    <a:pt x="5236" y="9083"/>
                    <a:pt x="2667" y="16985"/>
                  </a:cubicBezTo>
                  <a:cubicBezTo>
                    <a:pt x="1691" y="20042"/>
                    <a:pt x="1008" y="23196"/>
                    <a:pt x="585" y="26383"/>
                  </a:cubicBezTo>
                  <a:cubicBezTo>
                    <a:pt x="260" y="28725"/>
                    <a:pt x="65" y="31131"/>
                    <a:pt x="0" y="33505"/>
                  </a:cubicBezTo>
                  <a:cubicBezTo>
                    <a:pt x="0" y="33505"/>
                    <a:pt x="22146" y="30838"/>
                    <a:pt x="22243" y="30383"/>
                  </a:cubicBezTo>
                  <a:cubicBezTo>
                    <a:pt x="22309" y="29960"/>
                    <a:pt x="20650" y="23229"/>
                    <a:pt x="18569" y="17343"/>
                  </a:cubicBezTo>
                  <a:cubicBezTo>
                    <a:pt x="16455" y="11457"/>
                    <a:pt x="15219" y="1994"/>
                    <a:pt x="14406" y="530"/>
                  </a:cubicBezTo>
                  <a:cubicBezTo>
                    <a:pt x="14190" y="145"/>
                    <a:pt x="13594" y="1"/>
                    <a:pt x="12809"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7"/>
            <p:cNvSpPr/>
            <p:nvPr/>
          </p:nvSpPr>
          <p:spPr>
            <a:xfrm>
              <a:off x="6943383" y="3844268"/>
              <a:ext cx="954769" cy="1434057"/>
            </a:xfrm>
            <a:custGeom>
              <a:avLst/>
              <a:gdLst/>
              <a:ahLst/>
              <a:cxnLst/>
              <a:rect l="l" t="t" r="r" b="b"/>
              <a:pathLst>
                <a:path w="22309" h="33506" extrusionOk="0">
                  <a:moveTo>
                    <a:pt x="12797" y="1"/>
                  </a:moveTo>
                  <a:cubicBezTo>
                    <a:pt x="11921" y="1"/>
                    <a:pt x="10816" y="178"/>
                    <a:pt x="9756" y="400"/>
                  </a:cubicBezTo>
                  <a:lnTo>
                    <a:pt x="9593" y="563"/>
                  </a:lnTo>
                  <a:cubicBezTo>
                    <a:pt x="9593" y="920"/>
                    <a:pt x="15479" y="20205"/>
                    <a:pt x="9463" y="23164"/>
                  </a:cubicBezTo>
                  <a:cubicBezTo>
                    <a:pt x="6439" y="24627"/>
                    <a:pt x="3154" y="25440"/>
                    <a:pt x="585" y="26383"/>
                  </a:cubicBezTo>
                  <a:cubicBezTo>
                    <a:pt x="260" y="28725"/>
                    <a:pt x="65" y="31131"/>
                    <a:pt x="0" y="33505"/>
                  </a:cubicBezTo>
                  <a:cubicBezTo>
                    <a:pt x="0" y="33505"/>
                    <a:pt x="22146" y="30838"/>
                    <a:pt x="22243" y="30383"/>
                  </a:cubicBezTo>
                  <a:cubicBezTo>
                    <a:pt x="22309" y="29960"/>
                    <a:pt x="20650" y="23229"/>
                    <a:pt x="18536" y="17343"/>
                  </a:cubicBezTo>
                  <a:cubicBezTo>
                    <a:pt x="16455" y="11457"/>
                    <a:pt x="15219" y="1994"/>
                    <a:pt x="14406" y="530"/>
                  </a:cubicBezTo>
                  <a:cubicBezTo>
                    <a:pt x="14190" y="145"/>
                    <a:pt x="13587" y="1"/>
                    <a:pt x="12797"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 name="Google Shape;343;p7"/>
            <p:cNvSpPr/>
            <p:nvPr/>
          </p:nvSpPr>
          <p:spPr>
            <a:xfrm>
              <a:off x="7477809" y="3735045"/>
              <a:ext cx="688954" cy="1422244"/>
            </a:xfrm>
            <a:custGeom>
              <a:avLst/>
              <a:gdLst/>
              <a:ahLst/>
              <a:cxnLst/>
              <a:rect l="l" t="t" r="r" b="b"/>
              <a:pathLst>
                <a:path w="16098" h="33230" extrusionOk="0">
                  <a:moveTo>
                    <a:pt x="4235" y="0"/>
                  </a:moveTo>
                  <a:cubicBezTo>
                    <a:pt x="2363" y="0"/>
                    <a:pt x="1" y="3375"/>
                    <a:pt x="1" y="3375"/>
                  </a:cubicBezTo>
                  <a:lnTo>
                    <a:pt x="8911" y="33033"/>
                  </a:lnTo>
                  <a:cubicBezTo>
                    <a:pt x="8911" y="33033"/>
                    <a:pt x="11063" y="33229"/>
                    <a:pt x="12917" y="33229"/>
                  </a:cubicBezTo>
                  <a:cubicBezTo>
                    <a:pt x="14171" y="33229"/>
                    <a:pt x="15289" y="33139"/>
                    <a:pt x="15512" y="32838"/>
                  </a:cubicBezTo>
                  <a:cubicBezTo>
                    <a:pt x="16098" y="32122"/>
                    <a:pt x="9659" y="12448"/>
                    <a:pt x="9009" y="8676"/>
                  </a:cubicBezTo>
                  <a:cubicBezTo>
                    <a:pt x="8358" y="4936"/>
                    <a:pt x="6830" y="1164"/>
                    <a:pt x="4879" y="155"/>
                  </a:cubicBezTo>
                  <a:cubicBezTo>
                    <a:pt x="4674" y="48"/>
                    <a:pt x="4458" y="0"/>
                    <a:pt x="4235" y="0"/>
                  </a:cubicBezTo>
                  <a:close/>
                </a:path>
              </a:pathLst>
            </a:custGeom>
            <a:solidFill>
              <a:srgbClr val="216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 name="Google Shape;344;p7"/>
            <p:cNvSpPr/>
            <p:nvPr/>
          </p:nvSpPr>
          <p:spPr>
            <a:xfrm>
              <a:off x="7206423" y="3730551"/>
              <a:ext cx="460715" cy="211603"/>
            </a:xfrm>
            <a:custGeom>
              <a:avLst/>
              <a:gdLst/>
              <a:ahLst/>
              <a:cxnLst/>
              <a:rect l="l" t="t" r="r" b="b"/>
              <a:pathLst>
                <a:path w="10765" h="4944" extrusionOk="0">
                  <a:moveTo>
                    <a:pt x="9844" y="1"/>
                  </a:moveTo>
                  <a:cubicBezTo>
                    <a:pt x="8257" y="1"/>
                    <a:pt x="4534" y="692"/>
                    <a:pt x="3220" y="976"/>
                  </a:cubicBezTo>
                  <a:cubicBezTo>
                    <a:pt x="1561" y="1366"/>
                    <a:pt x="0" y="3935"/>
                    <a:pt x="0" y="3935"/>
                  </a:cubicBezTo>
                  <a:lnTo>
                    <a:pt x="6927" y="4943"/>
                  </a:lnTo>
                  <a:cubicBezTo>
                    <a:pt x="6927" y="4943"/>
                    <a:pt x="10764" y="748"/>
                    <a:pt x="10569" y="163"/>
                  </a:cubicBezTo>
                  <a:cubicBezTo>
                    <a:pt x="10529" y="48"/>
                    <a:pt x="10260" y="1"/>
                    <a:pt x="9844"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45" name="Google Shape;345;p7"/>
          <p:cNvSpPr/>
          <p:nvPr/>
        </p:nvSpPr>
        <p:spPr>
          <a:xfrm rot="227093">
            <a:off x="5300167" y="4042794"/>
            <a:ext cx="2203872" cy="497524"/>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7"/>
          <p:cNvSpPr/>
          <p:nvPr/>
        </p:nvSpPr>
        <p:spPr>
          <a:xfrm rot="2130528">
            <a:off x="5675822" y="983684"/>
            <a:ext cx="1452560" cy="680547"/>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 name="Google Shape;347;p7"/>
          <p:cNvSpPr/>
          <p:nvPr/>
        </p:nvSpPr>
        <p:spPr>
          <a:xfrm>
            <a:off x="7935221" y="1002961"/>
            <a:ext cx="113554" cy="131703"/>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 name="Google Shape;348;p7"/>
          <p:cNvSpPr/>
          <p:nvPr/>
        </p:nvSpPr>
        <p:spPr>
          <a:xfrm>
            <a:off x="8068677" y="1071266"/>
            <a:ext cx="68904" cy="80596"/>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 name="Google Shape;349;p7"/>
          <p:cNvSpPr/>
          <p:nvPr/>
        </p:nvSpPr>
        <p:spPr>
          <a:xfrm>
            <a:off x="7909581" y="1618892"/>
            <a:ext cx="325980" cy="379959"/>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7"/>
          <p:cNvSpPr/>
          <p:nvPr/>
        </p:nvSpPr>
        <p:spPr>
          <a:xfrm>
            <a:off x="8039570" y="1267564"/>
            <a:ext cx="212490" cy="248341"/>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7"/>
          <p:cNvSpPr/>
          <p:nvPr/>
        </p:nvSpPr>
        <p:spPr>
          <a:xfrm flipH="1">
            <a:off x="5790678" y="5346656"/>
            <a:ext cx="286182" cy="381619"/>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7"/>
          <p:cNvSpPr/>
          <p:nvPr/>
        </p:nvSpPr>
        <p:spPr>
          <a:xfrm flipH="1">
            <a:off x="5949743" y="5020187"/>
            <a:ext cx="201830" cy="249448"/>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7"/>
          <p:cNvSpPr/>
          <p:nvPr/>
        </p:nvSpPr>
        <p:spPr>
          <a:xfrm flipH="1">
            <a:off x="6003105" y="4495590"/>
            <a:ext cx="84447" cy="112553"/>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7"/>
          <p:cNvSpPr/>
          <p:nvPr/>
        </p:nvSpPr>
        <p:spPr>
          <a:xfrm flipH="1">
            <a:off x="5811041" y="4813762"/>
            <a:ext cx="140681" cy="187617"/>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55" name="Google Shape;355;p7"/>
          <p:cNvGrpSpPr/>
          <p:nvPr/>
        </p:nvGrpSpPr>
        <p:grpSpPr>
          <a:xfrm>
            <a:off x="6234914" y="3028318"/>
            <a:ext cx="334375" cy="177333"/>
            <a:chOff x="4881050" y="4329375"/>
            <a:chExt cx="334375" cy="133000"/>
          </a:xfrm>
        </p:grpSpPr>
        <p:sp>
          <p:nvSpPr>
            <p:cNvPr id="356" name="Google Shape;356;p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 name="Google Shape;358;p7"/>
          <p:cNvGrpSpPr/>
          <p:nvPr/>
        </p:nvGrpSpPr>
        <p:grpSpPr>
          <a:xfrm>
            <a:off x="6584514" y="3340318"/>
            <a:ext cx="334375" cy="177333"/>
            <a:chOff x="4881050" y="4329375"/>
            <a:chExt cx="334375" cy="133000"/>
          </a:xfrm>
        </p:grpSpPr>
        <p:sp>
          <p:nvSpPr>
            <p:cNvPr id="359" name="Google Shape;359;p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1" name="Google Shape;361;p7"/>
          <p:cNvGrpSpPr/>
          <p:nvPr/>
        </p:nvGrpSpPr>
        <p:grpSpPr>
          <a:xfrm>
            <a:off x="6996914" y="2237284"/>
            <a:ext cx="334375" cy="177333"/>
            <a:chOff x="4881050" y="4329375"/>
            <a:chExt cx="334375" cy="133000"/>
          </a:xfrm>
        </p:grpSpPr>
        <p:sp>
          <p:nvSpPr>
            <p:cNvPr id="362" name="Google Shape;362;p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64" name="Google Shape;364;p7"/>
          <p:cNvSpPr/>
          <p:nvPr/>
        </p:nvSpPr>
        <p:spPr>
          <a:xfrm rot="-417993">
            <a:off x="5488551" y="6339331"/>
            <a:ext cx="625477" cy="888475"/>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5" name="Google Shape;365;p7"/>
          <p:cNvGrpSpPr/>
          <p:nvPr/>
        </p:nvGrpSpPr>
        <p:grpSpPr>
          <a:xfrm>
            <a:off x="6859638" y="484533"/>
            <a:ext cx="704450" cy="920800"/>
            <a:chOff x="4347600" y="2391725"/>
            <a:chExt cx="704450" cy="690600"/>
          </a:xfrm>
        </p:grpSpPr>
        <p:sp>
          <p:nvSpPr>
            <p:cNvPr id="366" name="Google Shape;366;p7"/>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7"/>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7"/>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 name="Google Shape;369;p7"/>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7"/>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7"/>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2654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B3D3FA"/>
        </a:solidFill>
        <a:effectLst/>
      </p:bgPr>
    </p:bg>
    <p:spTree>
      <p:nvGrpSpPr>
        <p:cNvPr id="1" name="Shape 372"/>
        <p:cNvGrpSpPr/>
        <p:nvPr/>
      </p:nvGrpSpPr>
      <p:grpSpPr>
        <a:xfrm>
          <a:off x="0" y="0"/>
          <a:ext cx="0" cy="0"/>
          <a:chOff x="0" y="0"/>
          <a:chExt cx="0" cy="0"/>
        </a:xfrm>
      </p:grpSpPr>
      <p:grpSp>
        <p:nvGrpSpPr>
          <p:cNvPr id="373" name="Google Shape;373;p8"/>
          <p:cNvGrpSpPr/>
          <p:nvPr/>
        </p:nvGrpSpPr>
        <p:grpSpPr>
          <a:xfrm rot="9519895" flipH="1">
            <a:off x="6147236" y="243141"/>
            <a:ext cx="550059" cy="291720"/>
            <a:chOff x="4881050" y="4329375"/>
            <a:chExt cx="334375" cy="133000"/>
          </a:xfrm>
        </p:grpSpPr>
        <p:sp>
          <p:nvSpPr>
            <p:cNvPr id="374" name="Google Shape;374;p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 name="Google Shape;376;p8"/>
          <p:cNvGrpSpPr/>
          <p:nvPr/>
        </p:nvGrpSpPr>
        <p:grpSpPr>
          <a:xfrm rot="9519883" flipH="1">
            <a:off x="492196" y="1465627"/>
            <a:ext cx="586173" cy="310872"/>
            <a:chOff x="4881050" y="4329375"/>
            <a:chExt cx="334375" cy="133000"/>
          </a:xfrm>
        </p:grpSpPr>
        <p:sp>
          <p:nvSpPr>
            <p:cNvPr id="377" name="Google Shape;377;p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9" name="Google Shape;379;p8"/>
          <p:cNvGrpSpPr/>
          <p:nvPr/>
        </p:nvGrpSpPr>
        <p:grpSpPr>
          <a:xfrm rot="9520106" flipH="1">
            <a:off x="790333" y="390540"/>
            <a:ext cx="242303" cy="128504"/>
            <a:chOff x="4881050" y="4329375"/>
            <a:chExt cx="334375" cy="133000"/>
          </a:xfrm>
        </p:grpSpPr>
        <p:sp>
          <p:nvSpPr>
            <p:cNvPr id="380" name="Google Shape;380;p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 name="Google Shape;382;p8"/>
          <p:cNvGrpSpPr/>
          <p:nvPr/>
        </p:nvGrpSpPr>
        <p:grpSpPr>
          <a:xfrm rot="9520106" flipH="1">
            <a:off x="1655790" y="863465"/>
            <a:ext cx="242303" cy="128504"/>
            <a:chOff x="4881050" y="4329375"/>
            <a:chExt cx="334375" cy="133000"/>
          </a:xfrm>
        </p:grpSpPr>
        <p:sp>
          <p:nvSpPr>
            <p:cNvPr id="383" name="Google Shape;383;p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 name="Google Shape;384;p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5" name="Google Shape;385;p8"/>
          <p:cNvGrpSpPr/>
          <p:nvPr/>
        </p:nvGrpSpPr>
        <p:grpSpPr>
          <a:xfrm rot="8053570" flipH="1">
            <a:off x="868044" y="2122021"/>
            <a:ext cx="445839" cy="133001"/>
            <a:chOff x="4881050" y="4329375"/>
            <a:chExt cx="334375" cy="133000"/>
          </a:xfrm>
        </p:grpSpPr>
        <p:sp>
          <p:nvSpPr>
            <p:cNvPr id="386" name="Google Shape;386;p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8" name="Google Shape;388;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95ACBD8-3758-409F-B51C-9004A76C155A}" type="slidenum">
              <a:rPr lang="en-US" smtClean="0">
                <a:solidFill>
                  <a:prstClr val="black"/>
                </a:solidFill>
              </a:rPr>
              <a:pPr/>
              <a:t>‹#›</a:t>
            </a:fld>
            <a:endParaRPr lang="en-US" dirty="0">
              <a:solidFill>
                <a:prstClr val="black"/>
              </a:solidFill>
            </a:endParaRPr>
          </a:p>
        </p:txBody>
      </p:sp>
      <p:sp>
        <p:nvSpPr>
          <p:cNvPr id="389" name="Google Shape;389;p8"/>
          <p:cNvSpPr/>
          <p:nvPr/>
        </p:nvSpPr>
        <p:spPr>
          <a:xfrm flipH="1">
            <a:off x="57" y="4615237"/>
            <a:ext cx="9143918" cy="2320472"/>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90" name="Google Shape;390;p8"/>
          <p:cNvGrpSpPr/>
          <p:nvPr/>
        </p:nvGrpSpPr>
        <p:grpSpPr>
          <a:xfrm rot="700473">
            <a:off x="171206" y="3969348"/>
            <a:ext cx="1350252" cy="1587960"/>
            <a:chOff x="725200" y="3470325"/>
            <a:chExt cx="948375" cy="836500"/>
          </a:xfrm>
        </p:grpSpPr>
        <p:sp>
          <p:nvSpPr>
            <p:cNvPr id="391" name="Google Shape;391;p8"/>
            <p:cNvSpPr/>
            <p:nvPr/>
          </p:nvSpPr>
          <p:spPr>
            <a:xfrm>
              <a:off x="1091475" y="3470325"/>
              <a:ext cx="292575" cy="829450"/>
            </a:xfrm>
            <a:custGeom>
              <a:avLst/>
              <a:gdLst/>
              <a:ahLst/>
              <a:cxnLst/>
              <a:rect l="l" t="t" r="r" b="b"/>
              <a:pathLst>
                <a:path w="11703" h="33178" extrusionOk="0">
                  <a:moveTo>
                    <a:pt x="5391" y="1"/>
                  </a:moveTo>
                  <a:cubicBezTo>
                    <a:pt x="3925" y="1"/>
                    <a:pt x="1165" y="1146"/>
                    <a:pt x="396" y="9438"/>
                  </a:cubicBezTo>
                  <a:cubicBezTo>
                    <a:pt x="0" y="13846"/>
                    <a:pt x="426" y="18314"/>
                    <a:pt x="1642" y="22600"/>
                  </a:cubicBezTo>
                  <a:cubicBezTo>
                    <a:pt x="2797" y="26642"/>
                    <a:pt x="4286" y="31961"/>
                    <a:pt x="4408" y="33177"/>
                  </a:cubicBezTo>
                  <a:cubicBezTo>
                    <a:pt x="4408" y="33177"/>
                    <a:pt x="11703" y="6216"/>
                    <a:pt x="6323" y="168"/>
                  </a:cubicBezTo>
                  <a:cubicBezTo>
                    <a:pt x="6323" y="168"/>
                    <a:pt x="5951" y="1"/>
                    <a:pt x="5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8"/>
            <p:cNvSpPr/>
            <p:nvPr/>
          </p:nvSpPr>
          <p:spPr>
            <a:xfrm>
              <a:off x="1195625" y="3680500"/>
              <a:ext cx="284925" cy="619300"/>
            </a:xfrm>
            <a:custGeom>
              <a:avLst/>
              <a:gdLst/>
              <a:ahLst/>
              <a:cxnLst/>
              <a:rect l="l" t="t" r="r" b="b"/>
              <a:pathLst>
                <a:path w="11397" h="24772" extrusionOk="0">
                  <a:moveTo>
                    <a:pt x="9154" y="0"/>
                  </a:moveTo>
                  <a:cubicBezTo>
                    <a:pt x="8486" y="0"/>
                    <a:pt x="7932" y="339"/>
                    <a:pt x="7506" y="788"/>
                  </a:cubicBezTo>
                  <a:cubicBezTo>
                    <a:pt x="6746" y="1518"/>
                    <a:pt x="6321" y="2521"/>
                    <a:pt x="6260" y="3554"/>
                  </a:cubicBezTo>
                  <a:cubicBezTo>
                    <a:pt x="5029" y="21031"/>
                    <a:pt x="1" y="24772"/>
                    <a:pt x="260" y="24772"/>
                  </a:cubicBezTo>
                  <a:cubicBezTo>
                    <a:pt x="263" y="24772"/>
                    <a:pt x="267" y="24771"/>
                    <a:pt x="272" y="24770"/>
                  </a:cubicBezTo>
                  <a:cubicBezTo>
                    <a:pt x="9543" y="22035"/>
                    <a:pt x="11063" y="6928"/>
                    <a:pt x="11336" y="2490"/>
                  </a:cubicBezTo>
                  <a:cubicBezTo>
                    <a:pt x="11397" y="1427"/>
                    <a:pt x="10759" y="454"/>
                    <a:pt x="9756" y="89"/>
                  </a:cubicBezTo>
                  <a:cubicBezTo>
                    <a:pt x="9546" y="28"/>
                    <a:pt x="9345" y="0"/>
                    <a:pt x="9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8"/>
            <p:cNvSpPr/>
            <p:nvPr/>
          </p:nvSpPr>
          <p:spPr>
            <a:xfrm>
              <a:off x="904550" y="3687875"/>
              <a:ext cx="302975" cy="611950"/>
            </a:xfrm>
            <a:custGeom>
              <a:avLst/>
              <a:gdLst/>
              <a:ahLst/>
              <a:cxnLst/>
              <a:rect l="l" t="t" r="r" b="b"/>
              <a:pathLst>
                <a:path w="12119" h="24478" extrusionOk="0">
                  <a:moveTo>
                    <a:pt x="2310" y="0"/>
                  </a:moveTo>
                  <a:cubicBezTo>
                    <a:pt x="2087" y="0"/>
                    <a:pt x="1862" y="33"/>
                    <a:pt x="1641" y="98"/>
                  </a:cubicBezTo>
                  <a:cubicBezTo>
                    <a:pt x="638" y="493"/>
                    <a:pt x="0" y="1496"/>
                    <a:pt x="122" y="2560"/>
                  </a:cubicBezTo>
                  <a:cubicBezTo>
                    <a:pt x="547" y="6967"/>
                    <a:pt x="2523" y="22013"/>
                    <a:pt x="11885" y="24475"/>
                  </a:cubicBezTo>
                  <a:cubicBezTo>
                    <a:pt x="11889" y="24476"/>
                    <a:pt x="11893" y="24477"/>
                    <a:pt x="11896" y="24477"/>
                  </a:cubicBezTo>
                  <a:cubicBezTo>
                    <a:pt x="12118" y="24477"/>
                    <a:pt x="6999" y="20879"/>
                    <a:pt x="5228" y="3442"/>
                  </a:cubicBezTo>
                  <a:cubicBezTo>
                    <a:pt x="5137" y="2408"/>
                    <a:pt x="4681" y="1435"/>
                    <a:pt x="3921" y="706"/>
                  </a:cubicBezTo>
                  <a:cubicBezTo>
                    <a:pt x="3499" y="239"/>
                    <a:pt x="2914" y="0"/>
                    <a:pt x="2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8"/>
            <p:cNvSpPr/>
            <p:nvPr/>
          </p:nvSpPr>
          <p:spPr>
            <a:xfrm>
              <a:off x="1201650" y="3938350"/>
              <a:ext cx="471925" cy="367300"/>
            </a:xfrm>
            <a:custGeom>
              <a:avLst/>
              <a:gdLst/>
              <a:ahLst/>
              <a:cxnLst/>
              <a:rect l="l" t="t" r="r" b="b"/>
              <a:pathLst>
                <a:path w="18877" h="14692" extrusionOk="0">
                  <a:moveTo>
                    <a:pt x="14161" y="1"/>
                  </a:moveTo>
                  <a:cubicBezTo>
                    <a:pt x="11250" y="1"/>
                    <a:pt x="7569" y="8590"/>
                    <a:pt x="7569" y="8590"/>
                  </a:cubicBezTo>
                  <a:cubicBezTo>
                    <a:pt x="4821" y="14168"/>
                    <a:pt x="928" y="14460"/>
                    <a:pt x="142" y="14460"/>
                  </a:cubicBezTo>
                  <a:cubicBezTo>
                    <a:pt x="50" y="14460"/>
                    <a:pt x="1" y="14456"/>
                    <a:pt x="1" y="14456"/>
                  </a:cubicBezTo>
                  <a:lnTo>
                    <a:pt x="1" y="14456"/>
                  </a:lnTo>
                  <a:cubicBezTo>
                    <a:pt x="692" y="14620"/>
                    <a:pt x="1380" y="14692"/>
                    <a:pt x="2055" y="14692"/>
                  </a:cubicBezTo>
                  <a:cubicBezTo>
                    <a:pt x="6903" y="14692"/>
                    <a:pt x="11095" y="10991"/>
                    <a:pt x="11095" y="10991"/>
                  </a:cubicBezTo>
                  <a:cubicBezTo>
                    <a:pt x="18876" y="3210"/>
                    <a:pt x="14834" y="170"/>
                    <a:pt x="14834" y="170"/>
                  </a:cubicBezTo>
                  <a:cubicBezTo>
                    <a:pt x="14616" y="55"/>
                    <a:pt x="14391" y="1"/>
                    <a:pt x="14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8"/>
            <p:cNvSpPr/>
            <p:nvPr/>
          </p:nvSpPr>
          <p:spPr>
            <a:xfrm>
              <a:off x="725200" y="3945600"/>
              <a:ext cx="478000" cy="361225"/>
            </a:xfrm>
            <a:custGeom>
              <a:avLst/>
              <a:gdLst/>
              <a:ahLst/>
              <a:cxnLst/>
              <a:rect l="l" t="t" r="r" b="b"/>
              <a:pathLst>
                <a:path w="19120" h="14449" extrusionOk="0">
                  <a:moveTo>
                    <a:pt x="4684" y="1"/>
                  </a:moveTo>
                  <a:cubicBezTo>
                    <a:pt x="4443" y="1"/>
                    <a:pt x="4208" y="59"/>
                    <a:pt x="3982" y="184"/>
                  </a:cubicBezTo>
                  <a:cubicBezTo>
                    <a:pt x="3982" y="184"/>
                    <a:pt x="1" y="3315"/>
                    <a:pt x="7964" y="10914"/>
                  </a:cubicBezTo>
                  <a:cubicBezTo>
                    <a:pt x="7964" y="10940"/>
                    <a:pt x="12083" y="14448"/>
                    <a:pt x="16855" y="14448"/>
                  </a:cubicBezTo>
                  <a:cubicBezTo>
                    <a:pt x="17598" y="14448"/>
                    <a:pt x="18358" y="14363"/>
                    <a:pt x="19120" y="14166"/>
                  </a:cubicBezTo>
                  <a:lnTo>
                    <a:pt x="19120" y="14166"/>
                  </a:lnTo>
                  <a:cubicBezTo>
                    <a:pt x="19120" y="14166"/>
                    <a:pt x="19045" y="14174"/>
                    <a:pt x="18908" y="14174"/>
                  </a:cubicBezTo>
                  <a:cubicBezTo>
                    <a:pt x="17983" y="14174"/>
                    <a:pt x="14210" y="13828"/>
                    <a:pt x="11429" y="8452"/>
                  </a:cubicBezTo>
                  <a:cubicBezTo>
                    <a:pt x="11429" y="8452"/>
                    <a:pt x="7593" y="1"/>
                    <a:pt x="4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96" name="Google Shape;396;p8"/>
          <p:cNvSpPr/>
          <p:nvPr/>
        </p:nvSpPr>
        <p:spPr>
          <a:xfrm>
            <a:off x="25" y="5210931"/>
            <a:ext cx="9143918" cy="1724623"/>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97" name="Google Shape;397;p8"/>
          <p:cNvGrpSpPr/>
          <p:nvPr/>
        </p:nvGrpSpPr>
        <p:grpSpPr>
          <a:xfrm>
            <a:off x="873253" y="336172"/>
            <a:ext cx="7428494" cy="5998269"/>
            <a:chOff x="44514" y="1690113"/>
            <a:chExt cx="5818968" cy="3523972"/>
          </a:xfrm>
        </p:grpSpPr>
        <p:sp>
          <p:nvSpPr>
            <p:cNvPr id="398" name="Google Shape;398;p8"/>
            <p:cNvSpPr/>
            <p:nvPr/>
          </p:nvSpPr>
          <p:spPr>
            <a:xfrm>
              <a:off x="5441029" y="3375932"/>
              <a:ext cx="96525" cy="97300"/>
            </a:xfrm>
            <a:custGeom>
              <a:avLst/>
              <a:gdLst/>
              <a:ahLst/>
              <a:cxnLst/>
              <a:rect l="l" t="t" r="r" b="b"/>
              <a:pathLst>
                <a:path w="3861" h="3892" extrusionOk="0">
                  <a:moveTo>
                    <a:pt x="1915" y="1"/>
                  </a:moveTo>
                  <a:cubicBezTo>
                    <a:pt x="851" y="1"/>
                    <a:pt x="0" y="882"/>
                    <a:pt x="0" y="1946"/>
                  </a:cubicBezTo>
                  <a:cubicBezTo>
                    <a:pt x="0" y="3010"/>
                    <a:pt x="851" y="3891"/>
                    <a:pt x="1915" y="3891"/>
                  </a:cubicBezTo>
                  <a:cubicBezTo>
                    <a:pt x="2979" y="3891"/>
                    <a:pt x="3860" y="3010"/>
                    <a:pt x="3860" y="1946"/>
                  </a:cubicBezTo>
                  <a:cubicBezTo>
                    <a:pt x="3860" y="882"/>
                    <a:pt x="2979" y="1"/>
                    <a:pt x="1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8"/>
            <p:cNvSpPr/>
            <p:nvPr/>
          </p:nvSpPr>
          <p:spPr>
            <a:xfrm>
              <a:off x="5393904" y="3338707"/>
              <a:ext cx="72225" cy="72200"/>
            </a:xfrm>
            <a:custGeom>
              <a:avLst/>
              <a:gdLst/>
              <a:ahLst/>
              <a:cxnLst/>
              <a:rect l="l" t="t" r="r" b="b"/>
              <a:pathLst>
                <a:path w="2889" h="2888" extrusionOk="0">
                  <a:moveTo>
                    <a:pt x="1460" y="0"/>
                  </a:moveTo>
                  <a:cubicBezTo>
                    <a:pt x="669" y="0"/>
                    <a:pt x="1" y="669"/>
                    <a:pt x="1" y="1459"/>
                  </a:cubicBezTo>
                  <a:cubicBezTo>
                    <a:pt x="1" y="2249"/>
                    <a:pt x="669" y="2888"/>
                    <a:pt x="1460" y="2888"/>
                  </a:cubicBezTo>
                  <a:cubicBezTo>
                    <a:pt x="2250" y="2888"/>
                    <a:pt x="2888" y="2249"/>
                    <a:pt x="2888" y="1459"/>
                  </a:cubicBezTo>
                  <a:cubicBezTo>
                    <a:pt x="2888" y="669"/>
                    <a:pt x="2250"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8"/>
            <p:cNvSpPr/>
            <p:nvPr/>
          </p:nvSpPr>
          <p:spPr>
            <a:xfrm>
              <a:off x="5447104" y="3211807"/>
              <a:ext cx="78300" cy="77525"/>
            </a:xfrm>
            <a:custGeom>
              <a:avLst/>
              <a:gdLst/>
              <a:ahLst/>
              <a:cxnLst/>
              <a:rect l="l" t="t" r="r" b="b"/>
              <a:pathLst>
                <a:path w="3132" h="3101" extrusionOk="0">
                  <a:moveTo>
                    <a:pt x="1581" y="0"/>
                  </a:moveTo>
                  <a:cubicBezTo>
                    <a:pt x="699" y="0"/>
                    <a:pt x="0" y="669"/>
                    <a:pt x="0" y="1550"/>
                  </a:cubicBezTo>
                  <a:cubicBezTo>
                    <a:pt x="0" y="2432"/>
                    <a:pt x="699" y="3101"/>
                    <a:pt x="1581" y="3101"/>
                  </a:cubicBezTo>
                  <a:cubicBezTo>
                    <a:pt x="2432" y="3101"/>
                    <a:pt x="3131" y="2432"/>
                    <a:pt x="3131" y="1550"/>
                  </a:cubicBezTo>
                  <a:cubicBezTo>
                    <a:pt x="3131" y="669"/>
                    <a:pt x="2432" y="0"/>
                    <a:pt x="15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8"/>
            <p:cNvSpPr/>
            <p:nvPr/>
          </p:nvSpPr>
          <p:spPr>
            <a:xfrm>
              <a:off x="5448629" y="3055257"/>
              <a:ext cx="47125" cy="47150"/>
            </a:xfrm>
            <a:custGeom>
              <a:avLst/>
              <a:gdLst/>
              <a:ahLst/>
              <a:cxnLst/>
              <a:rect l="l" t="t" r="r" b="b"/>
              <a:pathLst>
                <a:path w="1885" h="1886" extrusionOk="0">
                  <a:moveTo>
                    <a:pt x="942" y="1"/>
                  </a:moveTo>
                  <a:cubicBezTo>
                    <a:pt x="395" y="1"/>
                    <a:pt x="0" y="396"/>
                    <a:pt x="0" y="943"/>
                  </a:cubicBezTo>
                  <a:cubicBezTo>
                    <a:pt x="0" y="1460"/>
                    <a:pt x="395" y="1885"/>
                    <a:pt x="942" y="1885"/>
                  </a:cubicBezTo>
                  <a:cubicBezTo>
                    <a:pt x="1459" y="1885"/>
                    <a:pt x="1885" y="1460"/>
                    <a:pt x="1885" y="943"/>
                  </a:cubicBezTo>
                  <a:cubicBezTo>
                    <a:pt x="1885" y="396"/>
                    <a:pt x="1459" y="1"/>
                    <a:pt x="9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8"/>
            <p:cNvSpPr/>
            <p:nvPr/>
          </p:nvSpPr>
          <p:spPr>
            <a:xfrm>
              <a:off x="183978" y="2932155"/>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8"/>
            <p:cNvSpPr/>
            <p:nvPr/>
          </p:nvSpPr>
          <p:spPr>
            <a:xfrm>
              <a:off x="228828" y="2852905"/>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8"/>
            <p:cNvSpPr/>
            <p:nvPr/>
          </p:nvSpPr>
          <p:spPr>
            <a:xfrm>
              <a:off x="44514" y="3055255"/>
              <a:ext cx="255350" cy="223225"/>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8"/>
            <p:cNvSpPr/>
            <p:nvPr/>
          </p:nvSpPr>
          <p:spPr>
            <a:xfrm>
              <a:off x="206028" y="2968230"/>
              <a:ext cx="166450" cy="145900"/>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8"/>
            <p:cNvSpPr/>
            <p:nvPr/>
          </p:nvSpPr>
          <p:spPr>
            <a:xfrm>
              <a:off x="2243695" y="4989884"/>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8"/>
            <p:cNvSpPr/>
            <p:nvPr/>
          </p:nvSpPr>
          <p:spPr>
            <a:xfrm>
              <a:off x="2185170" y="4798084"/>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8"/>
            <p:cNvSpPr/>
            <p:nvPr/>
          </p:nvSpPr>
          <p:spPr>
            <a:xfrm>
              <a:off x="2235320" y="4489884"/>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 name="Google Shape;409;p8"/>
            <p:cNvSpPr/>
            <p:nvPr/>
          </p:nvSpPr>
          <p:spPr>
            <a:xfrm>
              <a:off x="2341720" y="4676809"/>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 name="Google Shape;410;p8"/>
            <p:cNvSpPr/>
            <p:nvPr/>
          </p:nvSpPr>
          <p:spPr>
            <a:xfrm>
              <a:off x="5669681" y="2061713"/>
              <a:ext cx="97275" cy="96525"/>
            </a:xfrm>
            <a:custGeom>
              <a:avLst/>
              <a:gdLst/>
              <a:ahLst/>
              <a:cxnLst/>
              <a:rect l="l" t="t" r="r" b="b"/>
              <a:pathLst>
                <a:path w="3891" h="3861" extrusionOk="0">
                  <a:moveTo>
                    <a:pt x="1946" y="0"/>
                  </a:moveTo>
                  <a:cubicBezTo>
                    <a:pt x="882" y="0"/>
                    <a:pt x="0" y="882"/>
                    <a:pt x="0" y="1946"/>
                  </a:cubicBezTo>
                  <a:cubicBezTo>
                    <a:pt x="0" y="3010"/>
                    <a:pt x="882" y="3861"/>
                    <a:pt x="1946" y="3861"/>
                  </a:cubicBezTo>
                  <a:cubicBezTo>
                    <a:pt x="3009" y="3861"/>
                    <a:pt x="3891" y="3010"/>
                    <a:pt x="3891" y="1946"/>
                  </a:cubicBezTo>
                  <a:cubicBezTo>
                    <a:pt x="3891" y="882"/>
                    <a:pt x="3009" y="0"/>
                    <a:pt x="1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8"/>
            <p:cNvSpPr/>
            <p:nvPr/>
          </p:nvSpPr>
          <p:spPr>
            <a:xfrm>
              <a:off x="5791256" y="2014588"/>
              <a:ext cx="72225" cy="72225"/>
            </a:xfrm>
            <a:custGeom>
              <a:avLst/>
              <a:gdLst/>
              <a:ahLst/>
              <a:cxnLst/>
              <a:rect l="l" t="t" r="r" b="b"/>
              <a:pathLst>
                <a:path w="2889" h="2889" extrusionOk="0">
                  <a:moveTo>
                    <a:pt x="1460" y="1"/>
                  </a:moveTo>
                  <a:cubicBezTo>
                    <a:pt x="639" y="1"/>
                    <a:pt x="1" y="639"/>
                    <a:pt x="1" y="1429"/>
                  </a:cubicBezTo>
                  <a:cubicBezTo>
                    <a:pt x="1" y="2220"/>
                    <a:pt x="639" y="2888"/>
                    <a:pt x="1460" y="2888"/>
                  </a:cubicBezTo>
                  <a:cubicBezTo>
                    <a:pt x="2250" y="2888"/>
                    <a:pt x="2888" y="2220"/>
                    <a:pt x="2888" y="1429"/>
                  </a:cubicBezTo>
                  <a:cubicBezTo>
                    <a:pt x="2888" y="639"/>
                    <a:pt x="2250" y="1"/>
                    <a:pt x="1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8"/>
            <p:cNvSpPr/>
            <p:nvPr/>
          </p:nvSpPr>
          <p:spPr>
            <a:xfrm>
              <a:off x="5707681" y="1947738"/>
              <a:ext cx="59275" cy="58525"/>
            </a:xfrm>
            <a:custGeom>
              <a:avLst/>
              <a:gdLst/>
              <a:ahLst/>
              <a:cxnLst/>
              <a:rect l="l" t="t" r="r" b="b"/>
              <a:pathLst>
                <a:path w="2371" h="2341" extrusionOk="0">
                  <a:moveTo>
                    <a:pt x="1185" y="0"/>
                  </a:moveTo>
                  <a:cubicBezTo>
                    <a:pt x="517" y="0"/>
                    <a:pt x="0" y="517"/>
                    <a:pt x="0" y="1185"/>
                  </a:cubicBezTo>
                  <a:cubicBezTo>
                    <a:pt x="0" y="1824"/>
                    <a:pt x="517" y="2341"/>
                    <a:pt x="1185" y="2341"/>
                  </a:cubicBezTo>
                  <a:cubicBezTo>
                    <a:pt x="1824" y="2341"/>
                    <a:pt x="2371" y="1824"/>
                    <a:pt x="2371" y="1185"/>
                  </a:cubicBezTo>
                  <a:cubicBezTo>
                    <a:pt x="2371" y="517"/>
                    <a:pt x="1824" y="0"/>
                    <a:pt x="1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 name="Google Shape;413;p8"/>
            <p:cNvSpPr/>
            <p:nvPr/>
          </p:nvSpPr>
          <p:spPr>
            <a:xfrm>
              <a:off x="5760856" y="1857288"/>
              <a:ext cx="78300" cy="78300"/>
            </a:xfrm>
            <a:custGeom>
              <a:avLst/>
              <a:gdLst/>
              <a:ahLst/>
              <a:cxnLst/>
              <a:rect l="l" t="t" r="r" b="b"/>
              <a:pathLst>
                <a:path w="3132" h="3132" extrusionOk="0">
                  <a:moveTo>
                    <a:pt x="1551" y="1"/>
                  </a:moveTo>
                  <a:cubicBezTo>
                    <a:pt x="730" y="1"/>
                    <a:pt x="1" y="700"/>
                    <a:pt x="1" y="1582"/>
                  </a:cubicBezTo>
                  <a:cubicBezTo>
                    <a:pt x="1" y="2433"/>
                    <a:pt x="700" y="3132"/>
                    <a:pt x="1551" y="3132"/>
                  </a:cubicBezTo>
                  <a:cubicBezTo>
                    <a:pt x="2432" y="3132"/>
                    <a:pt x="3131" y="2433"/>
                    <a:pt x="3131" y="1582"/>
                  </a:cubicBezTo>
                  <a:cubicBezTo>
                    <a:pt x="3131" y="700"/>
                    <a:pt x="2432" y="1"/>
                    <a:pt x="1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 name="Google Shape;414;p8"/>
            <p:cNvSpPr/>
            <p:nvPr/>
          </p:nvSpPr>
          <p:spPr>
            <a:xfrm>
              <a:off x="5732756" y="1784363"/>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55" y="1520"/>
                    <a:pt x="1520" y="1185"/>
                    <a:pt x="1520" y="760"/>
                  </a:cubicBezTo>
                  <a:cubicBezTo>
                    <a:pt x="1520" y="334"/>
                    <a:pt x="1155" y="0"/>
                    <a:pt x="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8"/>
            <p:cNvSpPr/>
            <p:nvPr/>
          </p:nvSpPr>
          <p:spPr>
            <a:xfrm>
              <a:off x="5783656" y="1690113"/>
              <a:ext cx="47900" cy="47900"/>
            </a:xfrm>
            <a:custGeom>
              <a:avLst/>
              <a:gdLst/>
              <a:ahLst/>
              <a:cxnLst/>
              <a:rect l="l" t="t" r="r" b="b"/>
              <a:pathLst>
                <a:path w="1916" h="1916" extrusionOk="0">
                  <a:moveTo>
                    <a:pt x="943" y="1"/>
                  </a:moveTo>
                  <a:cubicBezTo>
                    <a:pt x="426" y="1"/>
                    <a:pt x="1" y="426"/>
                    <a:pt x="1" y="943"/>
                  </a:cubicBezTo>
                  <a:cubicBezTo>
                    <a:pt x="1" y="1490"/>
                    <a:pt x="426" y="1916"/>
                    <a:pt x="943" y="1916"/>
                  </a:cubicBezTo>
                  <a:cubicBezTo>
                    <a:pt x="1490" y="1916"/>
                    <a:pt x="1916" y="1490"/>
                    <a:pt x="1916" y="943"/>
                  </a:cubicBezTo>
                  <a:cubicBezTo>
                    <a:pt x="1916" y="426"/>
                    <a:pt x="1490"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6" name="Google Shape;416;p8"/>
          <p:cNvGrpSpPr/>
          <p:nvPr/>
        </p:nvGrpSpPr>
        <p:grpSpPr>
          <a:xfrm>
            <a:off x="6641350" y="5040363"/>
            <a:ext cx="2502373" cy="1919355"/>
            <a:chOff x="4875177" y="3789354"/>
            <a:chExt cx="2486954" cy="1430646"/>
          </a:xfrm>
        </p:grpSpPr>
        <p:sp>
          <p:nvSpPr>
            <p:cNvPr id="417" name="Google Shape;417;p8"/>
            <p:cNvSpPr/>
            <p:nvPr/>
          </p:nvSpPr>
          <p:spPr>
            <a:xfrm>
              <a:off x="4875177" y="3789354"/>
              <a:ext cx="2486954" cy="1425364"/>
            </a:xfrm>
            <a:custGeom>
              <a:avLst/>
              <a:gdLst/>
              <a:ahLst/>
              <a:cxnLst/>
              <a:rect l="l" t="t" r="r" b="b"/>
              <a:pathLst>
                <a:path w="61734" h="35382" extrusionOk="0">
                  <a:moveTo>
                    <a:pt x="54226" y="1"/>
                  </a:moveTo>
                  <a:cubicBezTo>
                    <a:pt x="40426" y="1"/>
                    <a:pt x="28633" y="8785"/>
                    <a:pt x="24225" y="21065"/>
                  </a:cubicBezTo>
                  <a:cubicBezTo>
                    <a:pt x="22098" y="20092"/>
                    <a:pt x="19727" y="19576"/>
                    <a:pt x="17204" y="19576"/>
                  </a:cubicBezTo>
                  <a:cubicBezTo>
                    <a:pt x="8176" y="19576"/>
                    <a:pt x="760" y="26536"/>
                    <a:pt x="0" y="35381"/>
                  </a:cubicBezTo>
                  <a:lnTo>
                    <a:pt x="61734" y="35381"/>
                  </a:lnTo>
                  <a:lnTo>
                    <a:pt x="61734" y="913"/>
                  </a:lnTo>
                  <a:cubicBezTo>
                    <a:pt x="59302" y="305"/>
                    <a:pt x="56810" y="1"/>
                    <a:pt x="54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 name="Google Shape;418;p8"/>
            <p:cNvSpPr/>
            <p:nvPr/>
          </p:nvSpPr>
          <p:spPr>
            <a:xfrm>
              <a:off x="5818775" y="4365850"/>
              <a:ext cx="1174050" cy="854150"/>
            </a:xfrm>
            <a:custGeom>
              <a:avLst/>
              <a:gdLst/>
              <a:ahLst/>
              <a:cxnLst/>
              <a:rect l="l" t="t" r="r" b="b"/>
              <a:pathLst>
                <a:path w="46962" h="34166" extrusionOk="0">
                  <a:moveTo>
                    <a:pt x="45502" y="1"/>
                  </a:moveTo>
                  <a:cubicBezTo>
                    <a:pt x="35624" y="2828"/>
                    <a:pt x="27691" y="10274"/>
                    <a:pt x="24225" y="19849"/>
                  </a:cubicBezTo>
                  <a:cubicBezTo>
                    <a:pt x="22098" y="18907"/>
                    <a:pt x="19727" y="18360"/>
                    <a:pt x="17204" y="18360"/>
                  </a:cubicBezTo>
                  <a:cubicBezTo>
                    <a:pt x="8176" y="18360"/>
                    <a:pt x="760" y="25320"/>
                    <a:pt x="0" y="34165"/>
                  </a:cubicBezTo>
                  <a:lnTo>
                    <a:pt x="46961" y="34165"/>
                  </a:lnTo>
                  <a:cubicBezTo>
                    <a:pt x="37752" y="29302"/>
                    <a:pt x="33192" y="20822"/>
                    <a:pt x="35928" y="11764"/>
                  </a:cubicBezTo>
                  <a:cubicBezTo>
                    <a:pt x="37265" y="7296"/>
                    <a:pt x="41034" y="3314"/>
                    <a:pt x="45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19" name="Google Shape;419;p8"/>
          <p:cNvSpPr/>
          <p:nvPr/>
        </p:nvSpPr>
        <p:spPr>
          <a:xfrm rot="-3268950" flipH="1">
            <a:off x="7865755" y="5377444"/>
            <a:ext cx="743396" cy="593985"/>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8"/>
          <p:cNvSpPr/>
          <p:nvPr/>
        </p:nvSpPr>
        <p:spPr>
          <a:xfrm rot="-442120">
            <a:off x="2735895" y="4589156"/>
            <a:ext cx="594470" cy="1030997"/>
          </a:xfrm>
          <a:custGeom>
            <a:avLst/>
            <a:gdLst/>
            <a:ahLst/>
            <a:cxnLst/>
            <a:rect l="l" t="t" r="r" b="b"/>
            <a:pathLst>
              <a:path w="18528" h="24100" extrusionOk="0">
                <a:moveTo>
                  <a:pt x="4758" y="14470"/>
                </a:moveTo>
                <a:cubicBezTo>
                  <a:pt x="4900" y="14470"/>
                  <a:pt x="5040" y="14586"/>
                  <a:pt x="4986" y="14768"/>
                </a:cubicBezTo>
                <a:cubicBezTo>
                  <a:pt x="4925" y="15041"/>
                  <a:pt x="4834" y="15284"/>
                  <a:pt x="4742" y="15558"/>
                </a:cubicBezTo>
                <a:cubicBezTo>
                  <a:pt x="4696" y="15651"/>
                  <a:pt x="4614" y="15691"/>
                  <a:pt x="4532" y="15691"/>
                </a:cubicBezTo>
                <a:cubicBezTo>
                  <a:pt x="4400" y="15691"/>
                  <a:pt x="4268" y="15587"/>
                  <a:pt x="4286" y="15436"/>
                </a:cubicBezTo>
                <a:lnTo>
                  <a:pt x="4317" y="15315"/>
                </a:lnTo>
                <a:cubicBezTo>
                  <a:pt x="4347" y="15072"/>
                  <a:pt x="4438" y="14859"/>
                  <a:pt x="4530" y="14646"/>
                </a:cubicBezTo>
                <a:cubicBezTo>
                  <a:pt x="4566" y="14523"/>
                  <a:pt x="4663" y="14470"/>
                  <a:pt x="4758" y="14470"/>
                </a:cubicBezTo>
                <a:close/>
                <a:moveTo>
                  <a:pt x="8147" y="17321"/>
                </a:moveTo>
                <a:cubicBezTo>
                  <a:pt x="7573" y="18136"/>
                  <a:pt x="7179" y="19072"/>
                  <a:pt x="6667" y="19918"/>
                </a:cubicBezTo>
                <a:lnTo>
                  <a:pt x="6667" y="19918"/>
                </a:lnTo>
                <a:cubicBezTo>
                  <a:pt x="6791" y="19358"/>
                  <a:pt x="6999" y="18827"/>
                  <a:pt x="7265" y="18324"/>
                </a:cubicBezTo>
                <a:cubicBezTo>
                  <a:pt x="7508" y="17959"/>
                  <a:pt x="7812" y="17625"/>
                  <a:pt x="8147" y="17321"/>
                </a:cubicBezTo>
                <a:close/>
                <a:moveTo>
                  <a:pt x="2554" y="18263"/>
                </a:moveTo>
                <a:cubicBezTo>
                  <a:pt x="2402" y="19327"/>
                  <a:pt x="2037" y="20360"/>
                  <a:pt x="1490" y="21272"/>
                </a:cubicBezTo>
                <a:lnTo>
                  <a:pt x="1399" y="21242"/>
                </a:lnTo>
                <a:cubicBezTo>
                  <a:pt x="1490" y="20269"/>
                  <a:pt x="1794" y="19327"/>
                  <a:pt x="2341" y="18537"/>
                </a:cubicBezTo>
                <a:cubicBezTo>
                  <a:pt x="2402" y="18446"/>
                  <a:pt x="2463" y="18354"/>
                  <a:pt x="2554" y="18263"/>
                </a:cubicBezTo>
                <a:close/>
                <a:moveTo>
                  <a:pt x="6092" y="1"/>
                </a:moveTo>
                <a:cubicBezTo>
                  <a:pt x="5973" y="1"/>
                  <a:pt x="5853" y="87"/>
                  <a:pt x="5837" y="239"/>
                </a:cubicBezTo>
                <a:cubicBezTo>
                  <a:pt x="5837" y="1302"/>
                  <a:pt x="5563" y="2366"/>
                  <a:pt x="5046" y="3309"/>
                </a:cubicBezTo>
                <a:cubicBezTo>
                  <a:pt x="4560" y="4190"/>
                  <a:pt x="3831" y="4980"/>
                  <a:pt x="3587" y="5983"/>
                </a:cubicBezTo>
                <a:cubicBezTo>
                  <a:pt x="3405" y="6834"/>
                  <a:pt x="3466" y="7716"/>
                  <a:pt x="3739" y="8567"/>
                </a:cubicBezTo>
                <a:cubicBezTo>
                  <a:pt x="3982" y="9448"/>
                  <a:pt x="4226" y="10330"/>
                  <a:pt x="3982" y="11211"/>
                </a:cubicBezTo>
                <a:cubicBezTo>
                  <a:pt x="3739" y="12123"/>
                  <a:pt x="3223" y="12822"/>
                  <a:pt x="2919" y="13643"/>
                </a:cubicBezTo>
                <a:cubicBezTo>
                  <a:pt x="2675" y="14342"/>
                  <a:pt x="2554" y="15072"/>
                  <a:pt x="2584" y="15771"/>
                </a:cubicBezTo>
                <a:cubicBezTo>
                  <a:pt x="2584" y="15801"/>
                  <a:pt x="2584" y="15832"/>
                  <a:pt x="2584" y="15862"/>
                </a:cubicBezTo>
                <a:cubicBezTo>
                  <a:pt x="2554" y="15923"/>
                  <a:pt x="2524" y="15983"/>
                  <a:pt x="2493" y="16044"/>
                </a:cubicBezTo>
                <a:cubicBezTo>
                  <a:pt x="2159" y="16804"/>
                  <a:pt x="1520" y="17351"/>
                  <a:pt x="1065" y="17990"/>
                </a:cubicBezTo>
                <a:cubicBezTo>
                  <a:pt x="517" y="18719"/>
                  <a:pt x="426" y="19479"/>
                  <a:pt x="365" y="20330"/>
                </a:cubicBezTo>
                <a:cubicBezTo>
                  <a:pt x="365" y="20421"/>
                  <a:pt x="335" y="20604"/>
                  <a:pt x="305" y="20756"/>
                </a:cubicBezTo>
                <a:lnTo>
                  <a:pt x="61" y="21242"/>
                </a:lnTo>
                <a:cubicBezTo>
                  <a:pt x="1" y="21333"/>
                  <a:pt x="31" y="21485"/>
                  <a:pt x="153" y="21546"/>
                </a:cubicBezTo>
                <a:lnTo>
                  <a:pt x="4894" y="24069"/>
                </a:lnTo>
                <a:cubicBezTo>
                  <a:pt x="4935" y="24089"/>
                  <a:pt x="4979" y="24099"/>
                  <a:pt x="5022" y="24099"/>
                </a:cubicBezTo>
                <a:cubicBezTo>
                  <a:pt x="5107" y="24099"/>
                  <a:pt x="5188" y="24059"/>
                  <a:pt x="5229" y="23978"/>
                </a:cubicBezTo>
                <a:lnTo>
                  <a:pt x="5593" y="23278"/>
                </a:lnTo>
                <a:cubicBezTo>
                  <a:pt x="5624" y="23248"/>
                  <a:pt x="5654" y="23218"/>
                  <a:pt x="5685" y="23187"/>
                </a:cubicBezTo>
                <a:lnTo>
                  <a:pt x="5806" y="23126"/>
                </a:lnTo>
                <a:cubicBezTo>
                  <a:pt x="6749" y="22610"/>
                  <a:pt x="7539" y="22123"/>
                  <a:pt x="8056" y="21151"/>
                </a:cubicBezTo>
                <a:cubicBezTo>
                  <a:pt x="8542" y="20300"/>
                  <a:pt x="8815" y="19297"/>
                  <a:pt x="9484" y="18537"/>
                </a:cubicBezTo>
                <a:cubicBezTo>
                  <a:pt x="10305" y="17625"/>
                  <a:pt x="11551" y="17169"/>
                  <a:pt x="12341" y="16227"/>
                </a:cubicBezTo>
                <a:cubicBezTo>
                  <a:pt x="13223" y="15193"/>
                  <a:pt x="13405" y="13765"/>
                  <a:pt x="13709" y="12458"/>
                </a:cubicBezTo>
                <a:cubicBezTo>
                  <a:pt x="13831" y="11789"/>
                  <a:pt x="14104" y="11181"/>
                  <a:pt x="14499" y="10634"/>
                </a:cubicBezTo>
                <a:cubicBezTo>
                  <a:pt x="15077" y="9813"/>
                  <a:pt x="16110" y="9509"/>
                  <a:pt x="16870" y="8901"/>
                </a:cubicBezTo>
                <a:cubicBezTo>
                  <a:pt x="17569" y="8293"/>
                  <a:pt x="18056" y="7503"/>
                  <a:pt x="18299" y="6622"/>
                </a:cubicBezTo>
                <a:cubicBezTo>
                  <a:pt x="18360" y="6439"/>
                  <a:pt x="18420" y="6257"/>
                  <a:pt x="18451" y="6075"/>
                </a:cubicBezTo>
                <a:cubicBezTo>
                  <a:pt x="18528" y="5901"/>
                  <a:pt x="18374" y="5765"/>
                  <a:pt x="18227" y="5765"/>
                </a:cubicBezTo>
                <a:cubicBezTo>
                  <a:pt x="18142" y="5765"/>
                  <a:pt x="18059" y="5811"/>
                  <a:pt x="18025" y="5923"/>
                </a:cubicBezTo>
                <a:cubicBezTo>
                  <a:pt x="17478" y="6865"/>
                  <a:pt x="16749" y="7655"/>
                  <a:pt x="15837" y="8233"/>
                </a:cubicBezTo>
                <a:cubicBezTo>
                  <a:pt x="14955" y="8780"/>
                  <a:pt x="13952" y="9114"/>
                  <a:pt x="13253" y="9874"/>
                </a:cubicBezTo>
                <a:cubicBezTo>
                  <a:pt x="12706" y="10543"/>
                  <a:pt x="12341" y="11363"/>
                  <a:pt x="12189" y="12214"/>
                </a:cubicBezTo>
                <a:cubicBezTo>
                  <a:pt x="11977" y="13096"/>
                  <a:pt x="11764" y="13977"/>
                  <a:pt x="11125" y="14676"/>
                </a:cubicBezTo>
                <a:cubicBezTo>
                  <a:pt x="10578" y="15254"/>
                  <a:pt x="9849" y="15619"/>
                  <a:pt x="9241" y="16135"/>
                </a:cubicBezTo>
                <a:lnTo>
                  <a:pt x="9271" y="16075"/>
                </a:lnTo>
                <a:cubicBezTo>
                  <a:pt x="9849" y="15132"/>
                  <a:pt x="9788" y="13947"/>
                  <a:pt x="9879" y="12853"/>
                </a:cubicBezTo>
                <a:cubicBezTo>
                  <a:pt x="9879" y="12306"/>
                  <a:pt x="10031" y="11759"/>
                  <a:pt x="10274" y="11272"/>
                </a:cubicBezTo>
                <a:cubicBezTo>
                  <a:pt x="10700" y="10573"/>
                  <a:pt x="11490" y="10208"/>
                  <a:pt x="12007" y="9600"/>
                </a:cubicBezTo>
                <a:cubicBezTo>
                  <a:pt x="12493" y="9023"/>
                  <a:pt x="12797" y="8324"/>
                  <a:pt x="12888" y="7564"/>
                </a:cubicBezTo>
                <a:lnTo>
                  <a:pt x="12888" y="7442"/>
                </a:lnTo>
                <a:cubicBezTo>
                  <a:pt x="12907" y="7278"/>
                  <a:pt x="12772" y="7180"/>
                  <a:pt x="12641" y="7180"/>
                </a:cubicBezTo>
                <a:cubicBezTo>
                  <a:pt x="12554" y="7180"/>
                  <a:pt x="12469" y="7223"/>
                  <a:pt x="12433" y="7321"/>
                </a:cubicBezTo>
                <a:cubicBezTo>
                  <a:pt x="12129" y="8050"/>
                  <a:pt x="11673" y="8689"/>
                  <a:pt x="11065" y="9236"/>
                </a:cubicBezTo>
                <a:cubicBezTo>
                  <a:pt x="10457" y="9783"/>
                  <a:pt x="9666" y="10178"/>
                  <a:pt x="9211" y="10877"/>
                </a:cubicBezTo>
                <a:cubicBezTo>
                  <a:pt x="8846" y="11485"/>
                  <a:pt x="8663" y="12184"/>
                  <a:pt x="8663" y="12914"/>
                </a:cubicBezTo>
                <a:cubicBezTo>
                  <a:pt x="8572" y="13673"/>
                  <a:pt x="8542" y="14403"/>
                  <a:pt x="8116" y="15011"/>
                </a:cubicBezTo>
                <a:cubicBezTo>
                  <a:pt x="7691" y="15649"/>
                  <a:pt x="7083" y="16044"/>
                  <a:pt x="6627" y="16591"/>
                </a:cubicBezTo>
                <a:cubicBezTo>
                  <a:pt x="5867" y="17534"/>
                  <a:pt x="5624" y="18749"/>
                  <a:pt x="5198" y="19844"/>
                </a:cubicBezTo>
                <a:cubicBezTo>
                  <a:pt x="4955" y="20452"/>
                  <a:pt x="4621" y="20999"/>
                  <a:pt x="4195" y="21455"/>
                </a:cubicBezTo>
                <a:cubicBezTo>
                  <a:pt x="4140" y="21501"/>
                  <a:pt x="4076" y="21522"/>
                  <a:pt x="4015" y="21522"/>
                </a:cubicBezTo>
                <a:cubicBezTo>
                  <a:pt x="3875" y="21522"/>
                  <a:pt x="3749" y="21411"/>
                  <a:pt x="3770" y="21242"/>
                </a:cubicBezTo>
                <a:cubicBezTo>
                  <a:pt x="3891" y="20360"/>
                  <a:pt x="4226" y="19479"/>
                  <a:pt x="4712" y="18719"/>
                </a:cubicBezTo>
                <a:cubicBezTo>
                  <a:pt x="5502" y="17503"/>
                  <a:pt x="6536" y="16379"/>
                  <a:pt x="6900" y="14950"/>
                </a:cubicBezTo>
                <a:cubicBezTo>
                  <a:pt x="7113" y="14099"/>
                  <a:pt x="7083" y="13187"/>
                  <a:pt x="7387" y="12336"/>
                </a:cubicBezTo>
                <a:cubicBezTo>
                  <a:pt x="7691" y="11515"/>
                  <a:pt x="8420" y="10877"/>
                  <a:pt x="9089" y="10300"/>
                </a:cubicBezTo>
                <a:cubicBezTo>
                  <a:pt x="9788" y="9783"/>
                  <a:pt x="10335" y="9084"/>
                  <a:pt x="10700" y="8263"/>
                </a:cubicBezTo>
                <a:cubicBezTo>
                  <a:pt x="11065" y="7321"/>
                  <a:pt x="10913" y="6257"/>
                  <a:pt x="11004" y="5254"/>
                </a:cubicBezTo>
                <a:cubicBezTo>
                  <a:pt x="11125" y="4190"/>
                  <a:pt x="11490" y="3157"/>
                  <a:pt x="12098" y="2275"/>
                </a:cubicBezTo>
                <a:cubicBezTo>
                  <a:pt x="12216" y="2087"/>
                  <a:pt x="12079" y="1881"/>
                  <a:pt x="11913" y="1881"/>
                </a:cubicBezTo>
                <a:cubicBezTo>
                  <a:pt x="11864" y="1881"/>
                  <a:pt x="11812" y="1899"/>
                  <a:pt x="11764" y="1941"/>
                </a:cubicBezTo>
                <a:cubicBezTo>
                  <a:pt x="11612" y="2062"/>
                  <a:pt x="11490" y="2184"/>
                  <a:pt x="11338" y="2336"/>
                </a:cubicBezTo>
                <a:cubicBezTo>
                  <a:pt x="10670" y="2944"/>
                  <a:pt x="10183" y="3734"/>
                  <a:pt x="9970" y="4646"/>
                </a:cubicBezTo>
                <a:cubicBezTo>
                  <a:pt x="9758" y="5588"/>
                  <a:pt x="9940" y="6652"/>
                  <a:pt x="9545" y="7564"/>
                </a:cubicBezTo>
                <a:cubicBezTo>
                  <a:pt x="9241" y="8141"/>
                  <a:pt x="8815" y="8689"/>
                  <a:pt x="8268" y="9084"/>
                </a:cubicBezTo>
                <a:lnTo>
                  <a:pt x="8207" y="9144"/>
                </a:lnTo>
                <a:cubicBezTo>
                  <a:pt x="8157" y="9178"/>
                  <a:pt x="8103" y="9193"/>
                  <a:pt x="8053" y="9193"/>
                </a:cubicBezTo>
                <a:cubicBezTo>
                  <a:pt x="7923" y="9193"/>
                  <a:pt x="7812" y="9094"/>
                  <a:pt x="7812" y="8962"/>
                </a:cubicBezTo>
                <a:cubicBezTo>
                  <a:pt x="7843" y="8567"/>
                  <a:pt x="7843" y="8141"/>
                  <a:pt x="7904" y="7777"/>
                </a:cubicBezTo>
                <a:cubicBezTo>
                  <a:pt x="7995" y="6986"/>
                  <a:pt x="8268" y="6227"/>
                  <a:pt x="8724" y="5588"/>
                </a:cubicBezTo>
                <a:cubicBezTo>
                  <a:pt x="8816" y="5404"/>
                  <a:pt x="8682" y="5221"/>
                  <a:pt x="8520" y="5221"/>
                </a:cubicBezTo>
                <a:cubicBezTo>
                  <a:pt x="8467" y="5221"/>
                  <a:pt x="8411" y="5240"/>
                  <a:pt x="8359" y="5284"/>
                </a:cubicBezTo>
                <a:lnTo>
                  <a:pt x="8268" y="5345"/>
                </a:lnTo>
                <a:cubicBezTo>
                  <a:pt x="7691" y="5831"/>
                  <a:pt x="7265" y="6470"/>
                  <a:pt x="7052" y="7199"/>
                </a:cubicBezTo>
                <a:cubicBezTo>
                  <a:pt x="6870" y="7989"/>
                  <a:pt x="6992" y="8841"/>
                  <a:pt x="6627" y="9570"/>
                </a:cubicBezTo>
                <a:cubicBezTo>
                  <a:pt x="6505" y="9874"/>
                  <a:pt x="6323" y="10117"/>
                  <a:pt x="6080" y="10330"/>
                </a:cubicBezTo>
                <a:cubicBezTo>
                  <a:pt x="6037" y="10373"/>
                  <a:pt x="5982" y="10393"/>
                  <a:pt x="5928" y="10393"/>
                </a:cubicBezTo>
                <a:cubicBezTo>
                  <a:pt x="5830" y="10393"/>
                  <a:pt x="5735" y="10326"/>
                  <a:pt x="5715" y="10208"/>
                </a:cubicBezTo>
                <a:cubicBezTo>
                  <a:pt x="5563" y="9448"/>
                  <a:pt x="5320" y="8719"/>
                  <a:pt x="5107" y="7989"/>
                </a:cubicBezTo>
                <a:cubicBezTo>
                  <a:pt x="4925" y="7351"/>
                  <a:pt x="4864" y="6682"/>
                  <a:pt x="4955" y="6014"/>
                </a:cubicBezTo>
                <a:cubicBezTo>
                  <a:pt x="5138" y="5041"/>
                  <a:pt x="5897" y="4312"/>
                  <a:pt x="6262" y="3369"/>
                </a:cubicBezTo>
                <a:cubicBezTo>
                  <a:pt x="6597" y="2518"/>
                  <a:pt x="6657" y="1576"/>
                  <a:pt x="6445" y="695"/>
                </a:cubicBezTo>
                <a:cubicBezTo>
                  <a:pt x="6414" y="512"/>
                  <a:pt x="6353" y="330"/>
                  <a:pt x="6323" y="178"/>
                </a:cubicBezTo>
                <a:cubicBezTo>
                  <a:pt x="6282" y="56"/>
                  <a:pt x="6188" y="1"/>
                  <a:pt x="6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21" name="Google Shape;421;p8"/>
          <p:cNvGrpSpPr/>
          <p:nvPr/>
        </p:nvGrpSpPr>
        <p:grpSpPr>
          <a:xfrm rot="10800000">
            <a:off x="1100700" y="5781634"/>
            <a:ext cx="928450" cy="436833"/>
            <a:chOff x="3764875" y="4460075"/>
            <a:chExt cx="928450" cy="327625"/>
          </a:xfrm>
        </p:grpSpPr>
        <p:sp>
          <p:nvSpPr>
            <p:cNvPr id="422" name="Google Shape;422;p8"/>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8"/>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rgbClr val="30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24" name="Google Shape;424;p8"/>
          <p:cNvSpPr txBox="1">
            <a:spLocks noGrp="1"/>
          </p:cNvSpPr>
          <p:nvPr>
            <p:ph type="title"/>
          </p:nvPr>
        </p:nvSpPr>
        <p:spPr>
          <a:xfrm>
            <a:off x="1662300" y="1147933"/>
            <a:ext cx="5819400" cy="35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rPr lang="en-US"/>
              <a:t>Click to edit Master title style</a:t>
            </a:r>
            <a:endParaRPr/>
          </a:p>
        </p:txBody>
      </p:sp>
      <p:grpSp>
        <p:nvGrpSpPr>
          <p:cNvPr id="425" name="Google Shape;425;p8"/>
          <p:cNvGrpSpPr/>
          <p:nvPr/>
        </p:nvGrpSpPr>
        <p:grpSpPr>
          <a:xfrm rot="-1800044">
            <a:off x="7625179" y="1302316"/>
            <a:ext cx="485067" cy="938528"/>
            <a:chOff x="1573018" y="3180144"/>
            <a:chExt cx="485078" cy="703911"/>
          </a:xfrm>
        </p:grpSpPr>
        <p:sp>
          <p:nvSpPr>
            <p:cNvPr id="426" name="Google Shape;426;p8"/>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8"/>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8"/>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8"/>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18105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B3D3FA"/>
        </a:solidFill>
        <a:effectLst/>
      </p:bgPr>
    </p:bg>
    <p:spTree>
      <p:nvGrpSpPr>
        <p:cNvPr id="1" name="Shape 430"/>
        <p:cNvGrpSpPr/>
        <p:nvPr/>
      </p:nvGrpSpPr>
      <p:grpSpPr>
        <a:xfrm>
          <a:off x="0" y="0"/>
          <a:ext cx="0" cy="0"/>
          <a:chOff x="0" y="0"/>
          <a:chExt cx="0" cy="0"/>
        </a:xfrm>
      </p:grpSpPr>
      <p:sp>
        <p:nvSpPr>
          <p:cNvPr id="431" name="Google Shape;431;p9"/>
          <p:cNvSpPr txBox="1">
            <a:spLocks noGrp="1"/>
          </p:cNvSpPr>
          <p:nvPr>
            <p:ph type="title"/>
          </p:nvPr>
        </p:nvSpPr>
        <p:spPr>
          <a:xfrm>
            <a:off x="3253100" y="1265700"/>
            <a:ext cx="4045200" cy="1148400"/>
          </a:xfrm>
          <a:prstGeom prst="rect">
            <a:avLst/>
          </a:prstGeom>
        </p:spPr>
        <p:txBody>
          <a:bodyPr spcFirstLastPara="1" wrap="square" lIns="91425" tIns="91425" rIns="91425" bIns="91425" anchor="b" anchorCtr="0">
            <a:noAutofit/>
          </a:bodyPr>
          <a:lstStyle>
            <a:lvl1pPr lvl="0">
              <a:spcBef>
                <a:spcPts val="0"/>
              </a:spcBef>
              <a:spcAft>
                <a:spcPts val="0"/>
              </a:spcAft>
              <a:buSzPts val="4500"/>
              <a:buNone/>
              <a:defRPr sz="45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a:r>
              <a:rPr lang="en-US"/>
              <a:t>Click to edit Master title style</a:t>
            </a:r>
            <a:endParaRPr/>
          </a:p>
        </p:txBody>
      </p:sp>
      <p:sp>
        <p:nvSpPr>
          <p:cNvPr id="432" name="Google Shape;432;p9"/>
          <p:cNvSpPr txBox="1">
            <a:spLocks noGrp="1"/>
          </p:cNvSpPr>
          <p:nvPr>
            <p:ph type="subTitle" idx="1"/>
          </p:nvPr>
        </p:nvSpPr>
        <p:spPr>
          <a:xfrm>
            <a:off x="3253100" y="2392300"/>
            <a:ext cx="3612300" cy="122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2100"/>
              <a:buNone/>
              <a:defRPr sz="19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a:r>
              <a:rPr lang="en-US"/>
              <a:t>Click to edit Master subtitle style</a:t>
            </a:r>
            <a:endParaRPr/>
          </a:p>
        </p:txBody>
      </p:sp>
      <p:sp>
        <p:nvSpPr>
          <p:cNvPr id="433" name="Google Shape;433;p9"/>
          <p:cNvSpPr/>
          <p:nvPr/>
        </p:nvSpPr>
        <p:spPr>
          <a:xfrm>
            <a:off x="11" y="3411378"/>
            <a:ext cx="8686805" cy="3446397"/>
          </a:xfrm>
          <a:custGeom>
            <a:avLst/>
            <a:gdLst/>
            <a:ahLst/>
            <a:cxnLst/>
            <a:rect l="l" t="t" r="r" b="b"/>
            <a:pathLst>
              <a:path w="185920" h="83253" extrusionOk="0">
                <a:moveTo>
                  <a:pt x="111869" y="24294"/>
                </a:moveTo>
                <a:cubicBezTo>
                  <a:pt x="92415" y="39465"/>
                  <a:pt x="60466" y="59554"/>
                  <a:pt x="0" y="57987"/>
                </a:cubicBezTo>
                <a:lnTo>
                  <a:pt x="0" y="83252"/>
                </a:lnTo>
                <a:lnTo>
                  <a:pt x="185919" y="83252"/>
                </a:lnTo>
                <a:lnTo>
                  <a:pt x="185919" y="2341"/>
                </a:lnTo>
                <a:cubicBezTo>
                  <a:pt x="156549" y="1"/>
                  <a:pt x="129856" y="10293"/>
                  <a:pt x="111869" y="242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34" name="Google Shape;434;p9"/>
          <p:cNvGrpSpPr/>
          <p:nvPr/>
        </p:nvGrpSpPr>
        <p:grpSpPr>
          <a:xfrm rot="-600171">
            <a:off x="39005" y="4282375"/>
            <a:ext cx="1350241" cy="1587947"/>
            <a:chOff x="725200" y="3470325"/>
            <a:chExt cx="948375" cy="836500"/>
          </a:xfrm>
        </p:grpSpPr>
        <p:sp>
          <p:nvSpPr>
            <p:cNvPr id="435" name="Google Shape;435;p9"/>
            <p:cNvSpPr/>
            <p:nvPr/>
          </p:nvSpPr>
          <p:spPr>
            <a:xfrm>
              <a:off x="1091475" y="3470325"/>
              <a:ext cx="292575" cy="829450"/>
            </a:xfrm>
            <a:custGeom>
              <a:avLst/>
              <a:gdLst/>
              <a:ahLst/>
              <a:cxnLst/>
              <a:rect l="l" t="t" r="r" b="b"/>
              <a:pathLst>
                <a:path w="11703" h="33178" extrusionOk="0">
                  <a:moveTo>
                    <a:pt x="5391" y="1"/>
                  </a:moveTo>
                  <a:cubicBezTo>
                    <a:pt x="3925" y="1"/>
                    <a:pt x="1165" y="1146"/>
                    <a:pt x="396" y="9438"/>
                  </a:cubicBezTo>
                  <a:cubicBezTo>
                    <a:pt x="0" y="13846"/>
                    <a:pt x="426" y="18314"/>
                    <a:pt x="1642" y="22600"/>
                  </a:cubicBezTo>
                  <a:cubicBezTo>
                    <a:pt x="2797" y="26642"/>
                    <a:pt x="4286" y="31961"/>
                    <a:pt x="4408" y="33177"/>
                  </a:cubicBezTo>
                  <a:cubicBezTo>
                    <a:pt x="4408" y="33177"/>
                    <a:pt x="11703" y="6216"/>
                    <a:pt x="6323" y="168"/>
                  </a:cubicBezTo>
                  <a:cubicBezTo>
                    <a:pt x="6323" y="168"/>
                    <a:pt x="5951" y="1"/>
                    <a:pt x="5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9"/>
            <p:cNvSpPr/>
            <p:nvPr/>
          </p:nvSpPr>
          <p:spPr>
            <a:xfrm>
              <a:off x="1195625" y="3680500"/>
              <a:ext cx="284925" cy="619300"/>
            </a:xfrm>
            <a:custGeom>
              <a:avLst/>
              <a:gdLst/>
              <a:ahLst/>
              <a:cxnLst/>
              <a:rect l="l" t="t" r="r" b="b"/>
              <a:pathLst>
                <a:path w="11397" h="24772" extrusionOk="0">
                  <a:moveTo>
                    <a:pt x="9154" y="0"/>
                  </a:moveTo>
                  <a:cubicBezTo>
                    <a:pt x="8486" y="0"/>
                    <a:pt x="7932" y="339"/>
                    <a:pt x="7506" y="788"/>
                  </a:cubicBezTo>
                  <a:cubicBezTo>
                    <a:pt x="6746" y="1518"/>
                    <a:pt x="6321" y="2521"/>
                    <a:pt x="6260" y="3554"/>
                  </a:cubicBezTo>
                  <a:cubicBezTo>
                    <a:pt x="5029" y="21031"/>
                    <a:pt x="1" y="24772"/>
                    <a:pt x="260" y="24772"/>
                  </a:cubicBezTo>
                  <a:cubicBezTo>
                    <a:pt x="263" y="24772"/>
                    <a:pt x="267" y="24771"/>
                    <a:pt x="272" y="24770"/>
                  </a:cubicBezTo>
                  <a:cubicBezTo>
                    <a:pt x="9543" y="22035"/>
                    <a:pt x="11063" y="6928"/>
                    <a:pt x="11336" y="2490"/>
                  </a:cubicBezTo>
                  <a:cubicBezTo>
                    <a:pt x="11397" y="1427"/>
                    <a:pt x="10759" y="454"/>
                    <a:pt x="9756" y="89"/>
                  </a:cubicBezTo>
                  <a:cubicBezTo>
                    <a:pt x="9546" y="28"/>
                    <a:pt x="9345" y="0"/>
                    <a:pt x="9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9"/>
            <p:cNvSpPr/>
            <p:nvPr/>
          </p:nvSpPr>
          <p:spPr>
            <a:xfrm>
              <a:off x="904550" y="3687875"/>
              <a:ext cx="302975" cy="611950"/>
            </a:xfrm>
            <a:custGeom>
              <a:avLst/>
              <a:gdLst/>
              <a:ahLst/>
              <a:cxnLst/>
              <a:rect l="l" t="t" r="r" b="b"/>
              <a:pathLst>
                <a:path w="12119" h="24478" extrusionOk="0">
                  <a:moveTo>
                    <a:pt x="2310" y="0"/>
                  </a:moveTo>
                  <a:cubicBezTo>
                    <a:pt x="2087" y="0"/>
                    <a:pt x="1862" y="33"/>
                    <a:pt x="1641" y="98"/>
                  </a:cubicBezTo>
                  <a:cubicBezTo>
                    <a:pt x="638" y="493"/>
                    <a:pt x="0" y="1496"/>
                    <a:pt x="122" y="2560"/>
                  </a:cubicBezTo>
                  <a:cubicBezTo>
                    <a:pt x="547" y="6967"/>
                    <a:pt x="2523" y="22013"/>
                    <a:pt x="11885" y="24475"/>
                  </a:cubicBezTo>
                  <a:cubicBezTo>
                    <a:pt x="11889" y="24476"/>
                    <a:pt x="11893" y="24477"/>
                    <a:pt x="11896" y="24477"/>
                  </a:cubicBezTo>
                  <a:cubicBezTo>
                    <a:pt x="12118" y="24477"/>
                    <a:pt x="6999" y="20879"/>
                    <a:pt x="5228" y="3442"/>
                  </a:cubicBezTo>
                  <a:cubicBezTo>
                    <a:pt x="5137" y="2408"/>
                    <a:pt x="4681" y="1435"/>
                    <a:pt x="3921" y="706"/>
                  </a:cubicBezTo>
                  <a:cubicBezTo>
                    <a:pt x="3499" y="239"/>
                    <a:pt x="2914" y="0"/>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9"/>
            <p:cNvSpPr/>
            <p:nvPr/>
          </p:nvSpPr>
          <p:spPr>
            <a:xfrm>
              <a:off x="1201650" y="3938350"/>
              <a:ext cx="471925" cy="367300"/>
            </a:xfrm>
            <a:custGeom>
              <a:avLst/>
              <a:gdLst/>
              <a:ahLst/>
              <a:cxnLst/>
              <a:rect l="l" t="t" r="r" b="b"/>
              <a:pathLst>
                <a:path w="18877" h="14692" extrusionOk="0">
                  <a:moveTo>
                    <a:pt x="14161" y="1"/>
                  </a:moveTo>
                  <a:cubicBezTo>
                    <a:pt x="11250" y="1"/>
                    <a:pt x="7569" y="8590"/>
                    <a:pt x="7569" y="8590"/>
                  </a:cubicBezTo>
                  <a:cubicBezTo>
                    <a:pt x="4821" y="14168"/>
                    <a:pt x="928" y="14460"/>
                    <a:pt x="142" y="14460"/>
                  </a:cubicBezTo>
                  <a:cubicBezTo>
                    <a:pt x="50" y="14460"/>
                    <a:pt x="1" y="14456"/>
                    <a:pt x="1" y="14456"/>
                  </a:cubicBezTo>
                  <a:lnTo>
                    <a:pt x="1" y="14456"/>
                  </a:lnTo>
                  <a:cubicBezTo>
                    <a:pt x="692" y="14620"/>
                    <a:pt x="1380" y="14692"/>
                    <a:pt x="2055" y="14692"/>
                  </a:cubicBezTo>
                  <a:cubicBezTo>
                    <a:pt x="6903" y="14692"/>
                    <a:pt x="11095" y="10991"/>
                    <a:pt x="11095" y="10991"/>
                  </a:cubicBezTo>
                  <a:cubicBezTo>
                    <a:pt x="18876" y="3210"/>
                    <a:pt x="14834" y="170"/>
                    <a:pt x="14834" y="170"/>
                  </a:cubicBezTo>
                  <a:cubicBezTo>
                    <a:pt x="14616" y="55"/>
                    <a:pt x="14391" y="1"/>
                    <a:pt x="14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9"/>
            <p:cNvSpPr/>
            <p:nvPr/>
          </p:nvSpPr>
          <p:spPr>
            <a:xfrm>
              <a:off x="725200" y="3945600"/>
              <a:ext cx="478000" cy="361225"/>
            </a:xfrm>
            <a:custGeom>
              <a:avLst/>
              <a:gdLst/>
              <a:ahLst/>
              <a:cxnLst/>
              <a:rect l="l" t="t" r="r" b="b"/>
              <a:pathLst>
                <a:path w="19120" h="14449" extrusionOk="0">
                  <a:moveTo>
                    <a:pt x="4684" y="1"/>
                  </a:moveTo>
                  <a:cubicBezTo>
                    <a:pt x="4443" y="1"/>
                    <a:pt x="4208" y="59"/>
                    <a:pt x="3982" y="184"/>
                  </a:cubicBezTo>
                  <a:cubicBezTo>
                    <a:pt x="3982" y="184"/>
                    <a:pt x="1" y="3315"/>
                    <a:pt x="7964" y="10914"/>
                  </a:cubicBezTo>
                  <a:cubicBezTo>
                    <a:pt x="7964" y="10940"/>
                    <a:pt x="12083" y="14448"/>
                    <a:pt x="16855" y="14448"/>
                  </a:cubicBezTo>
                  <a:cubicBezTo>
                    <a:pt x="17598" y="14448"/>
                    <a:pt x="18358" y="14363"/>
                    <a:pt x="19120" y="14166"/>
                  </a:cubicBezTo>
                  <a:lnTo>
                    <a:pt x="19120" y="14166"/>
                  </a:lnTo>
                  <a:cubicBezTo>
                    <a:pt x="19120" y="14166"/>
                    <a:pt x="19045" y="14174"/>
                    <a:pt x="18908" y="14174"/>
                  </a:cubicBezTo>
                  <a:cubicBezTo>
                    <a:pt x="17983" y="14174"/>
                    <a:pt x="14210" y="13828"/>
                    <a:pt x="11429" y="8452"/>
                  </a:cubicBezTo>
                  <a:cubicBezTo>
                    <a:pt x="11429" y="8452"/>
                    <a:pt x="7593"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0" name="Google Shape;440;p9"/>
          <p:cNvSpPr txBox="1">
            <a:spLocks noGrp="1"/>
          </p:cNvSpPr>
          <p:nvPr>
            <p:ph type="title" idx="2" hasCustomPrompt="1"/>
          </p:nvPr>
        </p:nvSpPr>
        <p:spPr>
          <a:xfrm>
            <a:off x="1041375" y="1208905"/>
            <a:ext cx="2615100" cy="22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4000"/>
              <a:buNone/>
              <a:defRPr sz="14000">
                <a:solidFill>
                  <a:schemeClr val="accent1"/>
                </a:solidFill>
              </a:defRPr>
            </a:lvl1pPr>
            <a:lvl2pPr lvl="1" rtl="0">
              <a:spcBef>
                <a:spcPts val="0"/>
              </a:spcBef>
              <a:spcAft>
                <a:spcPts val="0"/>
              </a:spcAft>
              <a:buClr>
                <a:schemeClr val="accent1"/>
              </a:buClr>
              <a:buSzPts val="14000"/>
              <a:buNone/>
              <a:defRPr sz="14000">
                <a:solidFill>
                  <a:schemeClr val="accent1"/>
                </a:solidFill>
              </a:defRPr>
            </a:lvl2pPr>
            <a:lvl3pPr lvl="2" rtl="0">
              <a:spcBef>
                <a:spcPts val="0"/>
              </a:spcBef>
              <a:spcAft>
                <a:spcPts val="0"/>
              </a:spcAft>
              <a:buClr>
                <a:schemeClr val="accent1"/>
              </a:buClr>
              <a:buSzPts val="14000"/>
              <a:buNone/>
              <a:defRPr sz="14000">
                <a:solidFill>
                  <a:schemeClr val="accent1"/>
                </a:solidFill>
              </a:defRPr>
            </a:lvl3pPr>
            <a:lvl4pPr lvl="3" rtl="0">
              <a:spcBef>
                <a:spcPts val="0"/>
              </a:spcBef>
              <a:spcAft>
                <a:spcPts val="0"/>
              </a:spcAft>
              <a:buClr>
                <a:schemeClr val="accent1"/>
              </a:buClr>
              <a:buSzPts val="14000"/>
              <a:buNone/>
              <a:defRPr sz="14000">
                <a:solidFill>
                  <a:schemeClr val="accent1"/>
                </a:solidFill>
              </a:defRPr>
            </a:lvl4pPr>
            <a:lvl5pPr lvl="4" rtl="0">
              <a:spcBef>
                <a:spcPts val="0"/>
              </a:spcBef>
              <a:spcAft>
                <a:spcPts val="0"/>
              </a:spcAft>
              <a:buClr>
                <a:schemeClr val="accent1"/>
              </a:buClr>
              <a:buSzPts val="14000"/>
              <a:buNone/>
              <a:defRPr sz="14000">
                <a:solidFill>
                  <a:schemeClr val="accent1"/>
                </a:solidFill>
              </a:defRPr>
            </a:lvl5pPr>
            <a:lvl6pPr lvl="5" rtl="0">
              <a:spcBef>
                <a:spcPts val="0"/>
              </a:spcBef>
              <a:spcAft>
                <a:spcPts val="0"/>
              </a:spcAft>
              <a:buClr>
                <a:schemeClr val="accent1"/>
              </a:buClr>
              <a:buSzPts val="14000"/>
              <a:buNone/>
              <a:defRPr sz="14000">
                <a:solidFill>
                  <a:schemeClr val="accent1"/>
                </a:solidFill>
              </a:defRPr>
            </a:lvl6pPr>
            <a:lvl7pPr lvl="6" rtl="0">
              <a:spcBef>
                <a:spcPts val="0"/>
              </a:spcBef>
              <a:spcAft>
                <a:spcPts val="0"/>
              </a:spcAft>
              <a:buClr>
                <a:schemeClr val="accent1"/>
              </a:buClr>
              <a:buSzPts val="14000"/>
              <a:buNone/>
              <a:defRPr sz="14000">
                <a:solidFill>
                  <a:schemeClr val="accent1"/>
                </a:solidFill>
              </a:defRPr>
            </a:lvl7pPr>
            <a:lvl8pPr lvl="7" rtl="0">
              <a:spcBef>
                <a:spcPts val="0"/>
              </a:spcBef>
              <a:spcAft>
                <a:spcPts val="0"/>
              </a:spcAft>
              <a:buClr>
                <a:schemeClr val="accent1"/>
              </a:buClr>
              <a:buSzPts val="14000"/>
              <a:buNone/>
              <a:defRPr sz="14000">
                <a:solidFill>
                  <a:schemeClr val="accent1"/>
                </a:solidFill>
              </a:defRPr>
            </a:lvl8pPr>
            <a:lvl9pPr lvl="8" rtl="0">
              <a:spcBef>
                <a:spcPts val="0"/>
              </a:spcBef>
              <a:spcAft>
                <a:spcPts val="0"/>
              </a:spcAft>
              <a:buClr>
                <a:schemeClr val="accent1"/>
              </a:buClr>
              <a:buSzPts val="14000"/>
              <a:buNone/>
              <a:defRPr sz="14000">
                <a:solidFill>
                  <a:schemeClr val="accent1"/>
                </a:solidFill>
              </a:defRPr>
            </a:lvl9pPr>
          </a:lstStyle>
          <a:p>
            <a:r>
              <a:t>xx%</a:t>
            </a:r>
          </a:p>
        </p:txBody>
      </p:sp>
      <p:grpSp>
        <p:nvGrpSpPr>
          <p:cNvPr id="441" name="Google Shape;441;p9"/>
          <p:cNvGrpSpPr/>
          <p:nvPr/>
        </p:nvGrpSpPr>
        <p:grpSpPr>
          <a:xfrm>
            <a:off x="774394" y="299072"/>
            <a:ext cx="6818864" cy="2115021"/>
            <a:chOff x="183978" y="2168336"/>
            <a:chExt cx="5341426" cy="1242571"/>
          </a:xfrm>
        </p:grpSpPr>
        <p:sp>
          <p:nvSpPr>
            <p:cNvPr id="442" name="Google Shape;442;p9"/>
            <p:cNvSpPr/>
            <p:nvPr/>
          </p:nvSpPr>
          <p:spPr>
            <a:xfrm>
              <a:off x="5393904" y="3338707"/>
              <a:ext cx="72225" cy="72200"/>
            </a:xfrm>
            <a:custGeom>
              <a:avLst/>
              <a:gdLst/>
              <a:ahLst/>
              <a:cxnLst/>
              <a:rect l="l" t="t" r="r" b="b"/>
              <a:pathLst>
                <a:path w="2889" h="2888" extrusionOk="0">
                  <a:moveTo>
                    <a:pt x="1460" y="0"/>
                  </a:moveTo>
                  <a:cubicBezTo>
                    <a:pt x="669" y="0"/>
                    <a:pt x="1" y="669"/>
                    <a:pt x="1" y="1459"/>
                  </a:cubicBezTo>
                  <a:cubicBezTo>
                    <a:pt x="1" y="2249"/>
                    <a:pt x="669" y="2888"/>
                    <a:pt x="1460" y="2888"/>
                  </a:cubicBezTo>
                  <a:cubicBezTo>
                    <a:pt x="2250" y="2888"/>
                    <a:pt x="2888" y="2249"/>
                    <a:pt x="2888" y="1459"/>
                  </a:cubicBezTo>
                  <a:cubicBezTo>
                    <a:pt x="2888" y="669"/>
                    <a:pt x="2250" y="0"/>
                    <a:pt x="1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9"/>
            <p:cNvSpPr/>
            <p:nvPr/>
          </p:nvSpPr>
          <p:spPr>
            <a:xfrm>
              <a:off x="5447104" y="3211807"/>
              <a:ext cx="78300" cy="77525"/>
            </a:xfrm>
            <a:custGeom>
              <a:avLst/>
              <a:gdLst/>
              <a:ahLst/>
              <a:cxnLst/>
              <a:rect l="l" t="t" r="r" b="b"/>
              <a:pathLst>
                <a:path w="3132" h="3101" extrusionOk="0">
                  <a:moveTo>
                    <a:pt x="1581" y="0"/>
                  </a:moveTo>
                  <a:cubicBezTo>
                    <a:pt x="699" y="0"/>
                    <a:pt x="0" y="669"/>
                    <a:pt x="0" y="1550"/>
                  </a:cubicBezTo>
                  <a:cubicBezTo>
                    <a:pt x="0" y="2432"/>
                    <a:pt x="699" y="3101"/>
                    <a:pt x="1581" y="3101"/>
                  </a:cubicBezTo>
                  <a:cubicBezTo>
                    <a:pt x="2432" y="3101"/>
                    <a:pt x="3131" y="2432"/>
                    <a:pt x="3131" y="1550"/>
                  </a:cubicBezTo>
                  <a:cubicBezTo>
                    <a:pt x="3131" y="669"/>
                    <a:pt x="2432" y="0"/>
                    <a:pt x="1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 name="Google Shape;444;p9"/>
            <p:cNvSpPr/>
            <p:nvPr/>
          </p:nvSpPr>
          <p:spPr>
            <a:xfrm>
              <a:off x="5448629" y="3055257"/>
              <a:ext cx="47125" cy="47150"/>
            </a:xfrm>
            <a:custGeom>
              <a:avLst/>
              <a:gdLst/>
              <a:ahLst/>
              <a:cxnLst/>
              <a:rect l="l" t="t" r="r" b="b"/>
              <a:pathLst>
                <a:path w="1885" h="1886" extrusionOk="0">
                  <a:moveTo>
                    <a:pt x="942" y="1"/>
                  </a:moveTo>
                  <a:cubicBezTo>
                    <a:pt x="395" y="1"/>
                    <a:pt x="0" y="396"/>
                    <a:pt x="0" y="943"/>
                  </a:cubicBezTo>
                  <a:cubicBezTo>
                    <a:pt x="0" y="1460"/>
                    <a:pt x="395" y="1885"/>
                    <a:pt x="942" y="1885"/>
                  </a:cubicBezTo>
                  <a:cubicBezTo>
                    <a:pt x="1459" y="1885"/>
                    <a:pt x="1885" y="1460"/>
                    <a:pt x="1885" y="943"/>
                  </a:cubicBezTo>
                  <a:cubicBezTo>
                    <a:pt x="1885" y="396"/>
                    <a:pt x="1459" y="1"/>
                    <a:pt x="9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 name="Google Shape;445;p9"/>
            <p:cNvSpPr/>
            <p:nvPr/>
          </p:nvSpPr>
          <p:spPr>
            <a:xfrm>
              <a:off x="183978" y="2932155"/>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9"/>
            <p:cNvSpPr/>
            <p:nvPr/>
          </p:nvSpPr>
          <p:spPr>
            <a:xfrm>
              <a:off x="228828" y="2852905"/>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9"/>
            <p:cNvSpPr/>
            <p:nvPr/>
          </p:nvSpPr>
          <p:spPr>
            <a:xfrm>
              <a:off x="3523475" y="2492811"/>
              <a:ext cx="72225" cy="72225"/>
            </a:xfrm>
            <a:custGeom>
              <a:avLst/>
              <a:gdLst/>
              <a:ahLst/>
              <a:cxnLst/>
              <a:rect l="l" t="t" r="r" b="b"/>
              <a:pathLst>
                <a:path w="2889" h="2889" extrusionOk="0">
                  <a:moveTo>
                    <a:pt x="1460" y="1"/>
                  </a:moveTo>
                  <a:cubicBezTo>
                    <a:pt x="639" y="1"/>
                    <a:pt x="1" y="639"/>
                    <a:pt x="1" y="1429"/>
                  </a:cubicBezTo>
                  <a:cubicBezTo>
                    <a:pt x="1" y="2220"/>
                    <a:pt x="639" y="2888"/>
                    <a:pt x="1460" y="2888"/>
                  </a:cubicBezTo>
                  <a:cubicBezTo>
                    <a:pt x="2250" y="2888"/>
                    <a:pt x="2888" y="2220"/>
                    <a:pt x="2888" y="1429"/>
                  </a:cubicBezTo>
                  <a:cubicBezTo>
                    <a:pt x="2888" y="639"/>
                    <a:pt x="2250" y="1"/>
                    <a:pt x="1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 name="Google Shape;448;p9"/>
            <p:cNvSpPr/>
            <p:nvPr/>
          </p:nvSpPr>
          <p:spPr>
            <a:xfrm>
              <a:off x="3439900" y="2425961"/>
              <a:ext cx="59275" cy="58525"/>
            </a:xfrm>
            <a:custGeom>
              <a:avLst/>
              <a:gdLst/>
              <a:ahLst/>
              <a:cxnLst/>
              <a:rect l="l" t="t" r="r" b="b"/>
              <a:pathLst>
                <a:path w="2371" h="2341" extrusionOk="0">
                  <a:moveTo>
                    <a:pt x="1185" y="0"/>
                  </a:moveTo>
                  <a:cubicBezTo>
                    <a:pt x="517" y="0"/>
                    <a:pt x="0" y="517"/>
                    <a:pt x="0" y="1185"/>
                  </a:cubicBezTo>
                  <a:cubicBezTo>
                    <a:pt x="0" y="1824"/>
                    <a:pt x="517" y="2341"/>
                    <a:pt x="1185" y="2341"/>
                  </a:cubicBezTo>
                  <a:cubicBezTo>
                    <a:pt x="1824" y="2341"/>
                    <a:pt x="2371" y="1824"/>
                    <a:pt x="2371" y="1185"/>
                  </a:cubicBezTo>
                  <a:cubicBezTo>
                    <a:pt x="2371" y="517"/>
                    <a:pt x="1824" y="0"/>
                    <a:pt x="1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 name="Google Shape;449;p9"/>
            <p:cNvSpPr/>
            <p:nvPr/>
          </p:nvSpPr>
          <p:spPr>
            <a:xfrm>
              <a:off x="3493075" y="2335511"/>
              <a:ext cx="78300" cy="78300"/>
            </a:xfrm>
            <a:custGeom>
              <a:avLst/>
              <a:gdLst/>
              <a:ahLst/>
              <a:cxnLst/>
              <a:rect l="l" t="t" r="r" b="b"/>
              <a:pathLst>
                <a:path w="3132" h="3132" extrusionOk="0">
                  <a:moveTo>
                    <a:pt x="1551" y="1"/>
                  </a:moveTo>
                  <a:cubicBezTo>
                    <a:pt x="730" y="1"/>
                    <a:pt x="1" y="700"/>
                    <a:pt x="1" y="1582"/>
                  </a:cubicBezTo>
                  <a:cubicBezTo>
                    <a:pt x="1" y="2433"/>
                    <a:pt x="700" y="3132"/>
                    <a:pt x="1551" y="3132"/>
                  </a:cubicBezTo>
                  <a:cubicBezTo>
                    <a:pt x="2432" y="3132"/>
                    <a:pt x="3131" y="2433"/>
                    <a:pt x="3131" y="1582"/>
                  </a:cubicBezTo>
                  <a:cubicBezTo>
                    <a:pt x="3131" y="700"/>
                    <a:pt x="2432" y="1"/>
                    <a:pt x="15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9"/>
            <p:cNvSpPr/>
            <p:nvPr/>
          </p:nvSpPr>
          <p:spPr>
            <a:xfrm>
              <a:off x="3464975" y="2262586"/>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55" y="1520"/>
                    <a:pt x="1520" y="1185"/>
                    <a:pt x="1520" y="760"/>
                  </a:cubicBezTo>
                  <a:cubicBezTo>
                    <a:pt x="1520" y="334"/>
                    <a:pt x="1155" y="0"/>
                    <a:pt x="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9"/>
            <p:cNvSpPr/>
            <p:nvPr/>
          </p:nvSpPr>
          <p:spPr>
            <a:xfrm>
              <a:off x="3515875" y="2168336"/>
              <a:ext cx="47900" cy="47900"/>
            </a:xfrm>
            <a:custGeom>
              <a:avLst/>
              <a:gdLst/>
              <a:ahLst/>
              <a:cxnLst/>
              <a:rect l="l" t="t" r="r" b="b"/>
              <a:pathLst>
                <a:path w="1916" h="1916" extrusionOk="0">
                  <a:moveTo>
                    <a:pt x="943" y="1"/>
                  </a:moveTo>
                  <a:cubicBezTo>
                    <a:pt x="426" y="1"/>
                    <a:pt x="1" y="426"/>
                    <a:pt x="1" y="943"/>
                  </a:cubicBezTo>
                  <a:cubicBezTo>
                    <a:pt x="1" y="1490"/>
                    <a:pt x="426" y="1916"/>
                    <a:pt x="943" y="1916"/>
                  </a:cubicBezTo>
                  <a:cubicBezTo>
                    <a:pt x="1490" y="1916"/>
                    <a:pt x="1916" y="1490"/>
                    <a:pt x="1916" y="943"/>
                  </a:cubicBezTo>
                  <a:cubicBezTo>
                    <a:pt x="1916" y="426"/>
                    <a:pt x="1490"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2" name="Google Shape;452;p9"/>
          <p:cNvGrpSpPr/>
          <p:nvPr/>
        </p:nvGrpSpPr>
        <p:grpSpPr>
          <a:xfrm rot="2700000">
            <a:off x="2509362" y="5465166"/>
            <a:ext cx="646764" cy="703905"/>
            <a:chOff x="1573018" y="3180144"/>
            <a:chExt cx="485078" cy="703911"/>
          </a:xfrm>
        </p:grpSpPr>
        <p:sp>
          <p:nvSpPr>
            <p:cNvPr id="453" name="Google Shape;453;p9"/>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 name="Google Shape;454;p9"/>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9"/>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9"/>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57" name="Google Shape;457;p9"/>
          <p:cNvSpPr/>
          <p:nvPr/>
        </p:nvSpPr>
        <p:spPr>
          <a:xfrm>
            <a:off x="1" y="3156903"/>
            <a:ext cx="9143801" cy="3700863"/>
          </a:xfrm>
          <a:custGeom>
            <a:avLst/>
            <a:gdLst/>
            <a:ahLst/>
            <a:cxnLst/>
            <a:rect l="l" t="t" r="r" b="b"/>
            <a:pathLst>
              <a:path w="221279" h="89400" extrusionOk="0">
                <a:moveTo>
                  <a:pt x="172791" y="21636"/>
                </a:moveTo>
                <a:lnTo>
                  <a:pt x="172969" y="22052"/>
                </a:lnTo>
                <a:cubicBezTo>
                  <a:pt x="172890" y="21914"/>
                  <a:pt x="172830" y="21775"/>
                  <a:pt x="172791" y="21636"/>
                </a:cubicBezTo>
                <a:close/>
                <a:moveTo>
                  <a:pt x="176023" y="22449"/>
                </a:moveTo>
                <a:lnTo>
                  <a:pt x="176023" y="22449"/>
                </a:lnTo>
                <a:cubicBezTo>
                  <a:pt x="175706" y="22687"/>
                  <a:pt x="175547" y="22945"/>
                  <a:pt x="175607" y="23183"/>
                </a:cubicBezTo>
                <a:lnTo>
                  <a:pt x="175587" y="23203"/>
                </a:lnTo>
                <a:cubicBezTo>
                  <a:pt x="175289" y="23401"/>
                  <a:pt x="175032" y="23659"/>
                  <a:pt x="174833" y="23956"/>
                </a:cubicBezTo>
                <a:cubicBezTo>
                  <a:pt x="174913" y="23560"/>
                  <a:pt x="175012" y="23163"/>
                  <a:pt x="175131" y="22766"/>
                </a:cubicBezTo>
                <a:lnTo>
                  <a:pt x="175210" y="22747"/>
                </a:lnTo>
                <a:lnTo>
                  <a:pt x="175250" y="22747"/>
                </a:lnTo>
                <a:lnTo>
                  <a:pt x="175369" y="22727"/>
                </a:lnTo>
                <a:lnTo>
                  <a:pt x="175488" y="22687"/>
                </a:lnTo>
                <a:cubicBezTo>
                  <a:pt x="175567" y="22647"/>
                  <a:pt x="175646" y="22608"/>
                  <a:pt x="175745" y="22568"/>
                </a:cubicBezTo>
                <a:cubicBezTo>
                  <a:pt x="175825" y="22528"/>
                  <a:pt x="175924" y="22489"/>
                  <a:pt x="176023" y="22449"/>
                </a:cubicBezTo>
                <a:close/>
                <a:moveTo>
                  <a:pt x="179117" y="22429"/>
                </a:moveTo>
                <a:lnTo>
                  <a:pt x="179117" y="22429"/>
                </a:lnTo>
                <a:cubicBezTo>
                  <a:pt x="177748" y="23639"/>
                  <a:pt x="176340" y="24908"/>
                  <a:pt x="174873" y="26217"/>
                </a:cubicBezTo>
                <a:cubicBezTo>
                  <a:pt x="174734" y="25523"/>
                  <a:pt x="174714" y="24829"/>
                  <a:pt x="174813" y="24135"/>
                </a:cubicBezTo>
                <a:cubicBezTo>
                  <a:pt x="174893" y="23956"/>
                  <a:pt x="175012" y="23817"/>
                  <a:pt x="175151" y="23679"/>
                </a:cubicBezTo>
                <a:cubicBezTo>
                  <a:pt x="175309" y="23520"/>
                  <a:pt x="175488" y="23361"/>
                  <a:pt x="175686" y="23242"/>
                </a:cubicBezTo>
                <a:cubicBezTo>
                  <a:pt x="175739" y="23254"/>
                  <a:pt x="175838" y="23269"/>
                  <a:pt x="175993" y="23269"/>
                </a:cubicBezTo>
                <a:cubicBezTo>
                  <a:pt x="176359" y="23269"/>
                  <a:pt x="177037" y="23184"/>
                  <a:pt x="178165" y="22766"/>
                </a:cubicBezTo>
                <a:cubicBezTo>
                  <a:pt x="178522" y="22628"/>
                  <a:pt x="178839" y="22528"/>
                  <a:pt x="179117" y="22429"/>
                </a:cubicBezTo>
                <a:close/>
                <a:moveTo>
                  <a:pt x="161427" y="0"/>
                </a:moveTo>
                <a:lnTo>
                  <a:pt x="161467" y="20"/>
                </a:lnTo>
                <a:lnTo>
                  <a:pt x="161487" y="20"/>
                </a:lnTo>
                <a:lnTo>
                  <a:pt x="161507" y="40"/>
                </a:lnTo>
                <a:lnTo>
                  <a:pt x="161526" y="40"/>
                </a:lnTo>
                <a:lnTo>
                  <a:pt x="161546" y="60"/>
                </a:lnTo>
                <a:lnTo>
                  <a:pt x="161586" y="60"/>
                </a:lnTo>
                <a:lnTo>
                  <a:pt x="161606" y="79"/>
                </a:lnTo>
                <a:cubicBezTo>
                  <a:pt x="161606" y="79"/>
                  <a:pt x="161626" y="99"/>
                  <a:pt x="161626" y="99"/>
                </a:cubicBezTo>
                <a:lnTo>
                  <a:pt x="161645" y="99"/>
                </a:lnTo>
                <a:lnTo>
                  <a:pt x="161685" y="139"/>
                </a:lnTo>
                <a:lnTo>
                  <a:pt x="161725" y="139"/>
                </a:lnTo>
                <a:lnTo>
                  <a:pt x="161764" y="179"/>
                </a:lnTo>
                <a:lnTo>
                  <a:pt x="161784" y="198"/>
                </a:lnTo>
                <a:lnTo>
                  <a:pt x="161844" y="238"/>
                </a:lnTo>
                <a:lnTo>
                  <a:pt x="161864" y="258"/>
                </a:lnTo>
                <a:cubicBezTo>
                  <a:pt x="161943" y="298"/>
                  <a:pt x="162022" y="377"/>
                  <a:pt x="162102" y="436"/>
                </a:cubicBezTo>
                <a:lnTo>
                  <a:pt x="162121" y="436"/>
                </a:lnTo>
                <a:lnTo>
                  <a:pt x="162201" y="516"/>
                </a:lnTo>
                <a:lnTo>
                  <a:pt x="162220" y="536"/>
                </a:lnTo>
                <a:lnTo>
                  <a:pt x="162300" y="595"/>
                </a:lnTo>
                <a:lnTo>
                  <a:pt x="162320" y="615"/>
                </a:lnTo>
                <a:lnTo>
                  <a:pt x="162399" y="674"/>
                </a:lnTo>
                <a:lnTo>
                  <a:pt x="162439" y="714"/>
                </a:lnTo>
                <a:lnTo>
                  <a:pt x="162498" y="773"/>
                </a:lnTo>
                <a:cubicBezTo>
                  <a:pt x="162518" y="773"/>
                  <a:pt x="162518" y="793"/>
                  <a:pt x="162538" y="793"/>
                </a:cubicBezTo>
                <a:lnTo>
                  <a:pt x="162617" y="873"/>
                </a:lnTo>
                <a:lnTo>
                  <a:pt x="162637" y="912"/>
                </a:lnTo>
                <a:lnTo>
                  <a:pt x="162716" y="972"/>
                </a:lnTo>
                <a:cubicBezTo>
                  <a:pt x="162736" y="992"/>
                  <a:pt x="162736" y="992"/>
                  <a:pt x="162756" y="1011"/>
                </a:cubicBezTo>
                <a:lnTo>
                  <a:pt x="162835" y="1091"/>
                </a:lnTo>
                <a:lnTo>
                  <a:pt x="162875" y="1130"/>
                </a:lnTo>
                <a:lnTo>
                  <a:pt x="162954" y="1230"/>
                </a:lnTo>
                <a:lnTo>
                  <a:pt x="162974" y="1230"/>
                </a:lnTo>
                <a:cubicBezTo>
                  <a:pt x="163053" y="1329"/>
                  <a:pt x="163133" y="1408"/>
                  <a:pt x="163212" y="1487"/>
                </a:cubicBezTo>
                <a:lnTo>
                  <a:pt x="163232" y="1527"/>
                </a:lnTo>
                <a:lnTo>
                  <a:pt x="163311" y="1626"/>
                </a:lnTo>
                <a:cubicBezTo>
                  <a:pt x="163331" y="1626"/>
                  <a:pt x="163351" y="1646"/>
                  <a:pt x="163351" y="1666"/>
                </a:cubicBezTo>
                <a:lnTo>
                  <a:pt x="163430" y="1765"/>
                </a:lnTo>
                <a:lnTo>
                  <a:pt x="163470" y="1805"/>
                </a:lnTo>
                <a:cubicBezTo>
                  <a:pt x="163510" y="1844"/>
                  <a:pt x="163529" y="1864"/>
                  <a:pt x="163549" y="1904"/>
                </a:cubicBezTo>
                <a:lnTo>
                  <a:pt x="163589" y="1963"/>
                </a:lnTo>
                <a:lnTo>
                  <a:pt x="163668" y="2063"/>
                </a:lnTo>
                <a:lnTo>
                  <a:pt x="163708" y="2122"/>
                </a:lnTo>
                <a:lnTo>
                  <a:pt x="163767" y="2221"/>
                </a:lnTo>
                <a:lnTo>
                  <a:pt x="163807" y="2281"/>
                </a:lnTo>
                <a:lnTo>
                  <a:pt x="163886" y="2380"/>
                </a:lnTo>
                <a:lnTo>
                  <a:pt x="163926" y="2459"/>
                </a:lnTo>
                <a:lnTo>
                  <a:pt x="163985" y="2558"/>
                </a:lnTo>
                <a:cubicBezTo>
                  <a:pt x="164005" y="2578"/>
                  <a:pt x="164025" y="2598"/>
                  <a:pt x="164025" y="2618"/>
                </a:cubicBezTo>
                <a:lnTo>
                  <a:pt x="164104" y="2737"/>
                </a:lnTo>
                <a:lnTo>
                  <a:pt x="164144" y="2796"/>
                </a:lnTo>
                <a:cubicBezTo>
                  <a:pt x="164164" y="2856"/>
                  <a:pt x="164204" y="2935"/>
                  <a:pt x="164243" y="2995"/>
                </a:cubicBezTo>
                <a:cubicBezTo>
                  <a:pt x="165334" y="5057"/>
                  <a:pt x="165374" y="8666"/>
                  <a:pt x="167615" y="10134"/>
                </a:cubicBezTo>
                <a:cubicBezTo>
                  <a:pt x="168170" y="11661"/>
                  <a:pt x="168824" y="13148"/>
                  <a:pt x="169558" y="14596"/>
                </a:cubicBezTo>
                <a:cubicBezTo>
                  <a:pt x="169677" y="14893"/>
                  <a:pt x="169816" y="15171"/>
                  <a:pt x="169935" y="15429"/>
                </a:cubicBezTo>
                <a:cubicBezTo>
                  <a:pt x="169935" y="15449"/>
                  <a:pt x="169975" y="15449"/>
                  <a:pt x="169994" y="15449"/>
                </a:cubicBezTo>
                <a:lnTo>
                  <a:pt x="170113" y="15687"/>
                </a:lnTo>
                <a:cubicBezTo>
                  <a:pt x="170867" y="17194"/>
                  <a:pt x="171561" y="18721"/>
                  <a:pt x="172235" y="20268"/>
                </a:cubicBezTo>
                <a:cubicBezTo>
                  <a:pt x="172374" y="20585"/>
                  <a:pt x="172513" y="20902"/>
                  <a:pt x="172632" y="21220"/>
                </a:cubicBezTo>
                <a:cubicBezTo>
                  <a:pt x="172652" y="21676"/>
                  <a:pt x="172830" y="22132"/>
                  <a:pt x="173148" y="22449"/>
                </a:cubicBezTo>
                <a:cubicBezTo>
                  <a:pt x="173445" y="23123"/>
                  <a:pt x="173723" y="23817"/>
                  <a:pt x="174000" y="24492"/>
                </a:cubicBezTo>
                <a:cubicBezTo>
                  <a:pt x="173723" y="24174"/>
                  <a:pt x="173425" y="23837"/>
                  <a:pt x="173108" y="23540"/>
                </a:cubicBezTo>
                <a:cubicBezTo>
                  <a:pt x="173207" y="23103"/>
                  <a:pt x="173286" y="22052"/>
                  <a:pt x="171958" y="21339"/>
                </a:cubicBezTo>
                <a:cubicBezTo>
                  <a:pt x="171769" y="20069"/>
                  <a:pt x="170097" y="17658"/>
                  <a:pt x="167750" y="17658"/>
                </a:cubicBezTo>
                <a:cubicBezTo>
                  <a:pt x="167383" y="17658"/>
                  <a:pt x="167000" y="17717"/>
                  <a:pt x="166603" y="17848"/>
                </a:cubicBezTo>
                <a:cubicBezTo>
                  <a:pt x="164789" y="18443"/>
                  <a:pt x="163267" y="18592"/>
                  <a:pt x="162198" y="18592"/>
                </a:cubicBezTo>
                <a:cubicBezTo>
                  <a:pt x="161130" y="18592"/>
                  <a:pt x="160515" y="18443"/>
                  <a:pt x="160515" y="18443"/>
                </a:cubicBezTo>
                <a:lnTo>
                  <a:pt x="160515" y="18443"/>
                </a:lnTo>
                <a:cubicBezTo>
                  <a:pt x="161303" y="19783"/>
                  <a:pt x="162443" y="20092"/>
                  <a:pt x="163614" y="20092"/>
                </a:cubicBezTo>
                <a:cubicBezTo>
                  <a:pt x="164618" y="20092"/>
                  <a:pt x="165644" y="19865"/>
                  <a:pt x="166492" y="19865"/>
                </a:cubicBezTo>
                <a:cubicBezTo>
                  <a:pt x="167070" y="19865"/>
                  <a:pt x="167565" y="19971"/>
                  <a:pt x="167912" y="20327"/>
                </a:cubicBezTo>
                <a:cubicBezTo>
                  <a:pt x="168091" y="20506"/>
                  <a:pt x="168249" y="20684"/>
                  <a:pt x="168428" y="20843"/>
                </a:cubicBezTo>
                <a:cubicBezTo>
                  <a:pt x="165810" y="21239"/>
                  <a:pt x="163767" y="23103"/>
                  <a:pt x="163767" y="23103"/>
                </a:cubicBezTo>
                <a:cubicBezTo>
                  <a:pt x="164382" y="22786"/>
                  <a:pt x="165017" y="22509"/>
                  <a:pt x="165671" y="22290"/>
                </a:cubicBezTo>
                <a:cubicBezTo>
                  <a:pt x="166356" y="22062"/>
                  <a:pt x="166929" y="21963"/>
                  <a:pt x="167427" y="21963"/>
                </a:cubicBezTo>
                <a:cubicBezTo>
                  <a:pt x="168401" y="21963"/>
                  <a:pt x="169087" y="22341"/>
                  <a:pt x="169756" y="22866"/>
                </a:cubicBezTo>
                <a:cubicBezTo>
                  <a:pt x="169955" y="23004"/>
                  <a:pt x="170133" y="23163"/>
                  <a:pt x="170312" y="23322"/>
                </a:cubicBezTo>
                <a:cubicBezTo>
                  <a:pt x="170952" y="23862"/>
                  <a:pt x="171540" y="24019"/>
                  <a:pt x="172007" y="24019"/>
                </a:cubicBezTo>
                <a:cubicBezTo>
                  <a:pt x="172654" y="24019"/>
                  <a:pt x="173068" y="23718"/>
                  <a:pt x="173068" y="23718"/>
                </a:cubicBezTo>
                <a:cubicBezTo>
                  <a:pt x="173405" y="24075"/>
                  <a:pt x="173743" y="24452"/>
                  <a:pt x="174060" y="24849"/>
                </a:cubicBezTo>
                <a:cubicBezTo>
                  <a:pt x="174060" y="24849"/>
                  <a:pt x="174080" y="24849"/>
                  <a:pt x="174099" y="24829"/>
                </a:cubicBezTo>
                <a:lnTo>
                  <a:pt x="174238" y="25146"/>
                </a:lnTo>
                <a:cubicBezTo>
                  <a:pt x="174377" y="25543"/>
                  <a:pt x="174536" y="25920"/>
                  <a:pt x="174675" y="26316"/>
                </a:cubicBezTo>
                <a:lnTo>
                  <a:pt x="173862" y="27050"/>
                </a:lnTo>
                <a:cubicBezTo>
                  <a:pt x="173762" y="26891"/>
                  <a:pt x="173663" y="26733"/>
                  <a:pt x="173564" y="26554"/>
                </a:cubicBezTo>
                <a:cubicBezTo>
                  <a:pt x="172910" y="25523"/>
                  <a:pt x="171779" y="25146"/>
                  <a:pt x="168884" y="24393"/>
                </a:cubicBezTo>
                <a:cubicBezTo>
                  <a:pt x="168322" y="24246"/>
                  <a:pt x="167760" y="24188"/>
                  <a:pt x="167217" y="24188"/>
                </a:cubicBezTo>
                <a:cubicBezTo>
                  <a:pt x="164961" y="24188"/>
                  <a:pt x="163053" y="25206"/>
                  <a:pt x="163053" y="25206"/>
                </a:cubicBezTo>
                <a:lnTo>
                  <a:pt x="163549" y="25206"/>
                </a:lnTo>
                <a:lnTo>
                  <a:pt x="163886" y="25166"/>
                </a:lnTo>
                <a:lnTo>
                  <a:pt x="165056" y="25166"/>
                </a:lnTo>
                <a:cubicBezTo>
                  <a:pt x="165175" y="25166"/>
                  <a:pt x="165294" y="25186"/>
                  <a:pt x="165413" y="25186"/>
                </a:cubicBezTo>
                <a:lnTo>
                  <a:pt x="165453" y="25186"/>
                </a:lnTo>
                <a:lnTo>
                  <a:pt x="165592" y="25206"/>
                </a:lnTo>
                <a:lnTo>
                  <a:pt x="165651" y="25206"/>
                </a:lnTo>
                <a:lnTo>
                  <a:pt x="165770" y="25225"/>
                </a:lnTo>
                <a:lnTo>
                  <a:pt x="165830" y="25225"/>
                </a:lnTo>
                <a:lnTo>
                  <a:pt x="165949" y="25245"/>
                </a:lnTo>
                <a:lnTo>
                  <a:pt x="166028" y="25245"/>
                </a:lnTo>
                <a:lnTo>
                  <a:pt x="166127" y="25265"/>
                </a:lnTo>
                <a:lnTo>
                  <a:pt x="166207" y="25285"/>
                </a:lnTo>
                <a:lnTo>
                  <a:pt x="166326" y="25305"/>
                </a:lnTo>
                <a:lnTo>
                  <a:pt x="166405" y="25325"/>
                </a:lnTo>
                <a:lnTo>
                  <a:pt x="166524" y="25344"/>
                </a:lnTo>
                <a:lnTo>
                  <a:pt x="166603" y="25364"/>
                </a:lnTo>
                <a:lnTo>
                  <a:pt x="166722" y="25404"/>
                </a:lnTo>
                <a:lnTo>
                  <a:pt x="166782" y="25424"/>
                </a:lnTo>
                <a:lnTo>
                  <a:pt x="166921" y="25463"/>
                </a:lnTo>
                <a:lnTo>
                  <a:pt x="166980" y="25483"/>
                </a:lnTo>
                <a:lnTo>
                  <a:pt x="167198" y="25543"/>
                </a:lnTo>
                <a:cubicBezTo>
                  <a:pt x="168864" y="26118"/>
                  <a:pt x="170688" y="27724"/>
                  <a:pt x="172592" y="28299"/>
                </a:cubicBezTo>
                <a:cubicBezTo>
                  <a:pt x="164878" y="35101"/>
                  <a:pt x="155676" y="42836"/>
                  <a:pt x="143639" y="51125"/>
                </a:cubicBezTo>
                <a:cubicBezTo>
                  <a:pt x="102072" y="79742"/>
                  <a:pt x="0" y="58145"/>
                  <a:pt x="0" y="89399"/>
                </a:cubicBezTo>
                <a:lnTo>
                  <a:pt x="221278" y="89399"/>
                </a:lnTo>
                <a:lnTo>
                  <a:pt x="221278" y="317"/>
                </a:lnTo>
                <a:cubicBezTo>
                  <a:pt x="204322" y="317"/>
                  <a:pt x="194665" y="8448"/>
                  <a:pt x="180386" y="21279"/>
                </a:cubicBezTo>
                <a:cubicBezTo>
                  <a:pt x="180220" y="21257"/>
                  <a:pt x="180044" y="21246"/>
                  <a:pt x="179861" y="21246"/>
                </a:cubicBezTo>
                <a:cubicBezTo>
                  <a:pt x="178911" y="21246"/>
                  <a:pt x="177781" y="21531"/>
                  <a:pt x="176916" y="21914"/>
                </a:cubicBezTo>
                <a:lnTo>
                  <a:pt x="177292" y="21676"/>
                </a:lnTo>
                <a:cubicBezTo>
                  <a:pt x="177967" y="21180"/>
                  <a:pt x="178522" y="20565"/>
                  <a:pt x="178938" y="19851"/>
                </a:cubicBezTo>
                <a:lnTo>
                  <a:pt x="179037" y="19693"/>
                </a:lnTo>
                <a:cubicBezTo>
                  <a:pt x="179176" y="19435"/>
                  <a:pt x="179315" y="19157"/>
                  <a:pt x="179454" y="18919"/>
                </a:cubicBezTo>
                <a:lnTo>
                  <a:pt x="179533" y="18760"/>
                </a:lnTo>
                <a:cubicBezTo>
                  <a:pt x="179593" y="18641"/>
                  <a:pt x="179652" y="18522"/>
                  <a:pt x="179712" y="18423"/>
                </a:cubicBezTo>
                <a:lnTo>
                  <a:pt x="179791" y="18265"/>
                </a:lnTo>
                <a:cubicBezTo>
                  <a:pt x="179950" y="18007"/>
                  <a:pt x="180108" y="17749"/>
                  <a:pt x="180287" y="17491"/>
                </a:cubicBezTo>
                <a:cubicBezTo>
                  <a:pt x="180406" y="17313"/>
                  <a:pt x="180564" y="17134"/>
                  <a:pt x="180763" y="16976"/>
                </a:cubicBezTo>
                <a:cubicBezTo>
                  <a:pt x="180802" y="16956"/>
                  <a:pt x="180822" y="16936"/>
                  <a:pt x="180862" y="16896"/>
                </a:cubicBezTo>
                <a:cubicBezTo>
                  <a:pt x="181001" y="16757"/>
                  <a:pt x="181140" y="16619"/>
                  <a:pt x="181278" y="16460"/>
                </a:cubicBezTo>
                <a:cubicBezTo>
                  <a:pt x="181298" y="16420"/>
                  <a:pt x="181338" y="16381"/>
                  <a:pt x="181378" y="16321"/>
                </a:cubicBezTo>
                <a:cubicBezTo>
                  <a:pt x="181854" y="15627"/>
                  <a:pt x="182250" y="14874"/>
                  <a:pt x="182587" y="14100"/>
                </a:cubicBezTo>
                <a:cubicBezTo>
                  <a:pt x="182786" y="13624"/>
                  <a:pt x="182905" y="13287"/>
                  <a:pt x="182905" y="13287"/>
                </a:cubicBezTo>
                <a:lnTo>
                  <a:pt x="182905" y="13287"/>
                </a:lnTo>
                <a:cubicBezTo>
                  <a:pt x="182904" y="13287"/>
                  <a:pt x="181120" y="15012"/>
                  <a:pt x="179375" y="16401"/>
                </a:cubicBezTo>
                <a:cubicBezTo>
                  <a:pt x="177629" y="17789"/>
                  <a:pt x="174218" y="20208"/>
                  <a:pt x="174952" y="22766"/>
                </a:cubicBezTo>
                <a:lnTo>
                  <a:pt x="175012" y="22766"/>
                </a:lnTo>
                <a:cubicBezTo>
                  <a:pt x="174794" y="23460"/>
                  <a:pt x="174655" y="24194"/>
                  <a:pt x="174635" y="24928"/>
                </a:cubicBezTo>
                <a:cubicBezTo>
                  <a:pt x="174615" y="25285"/>
                  <a:pt x="174635" y="25642"/>
                  <a:pt x="174694" y="25999"/>
                </a:cubicBezTo>
                <a:cubicBezTo>
                  <a:pt x="174655" y="25880"/>
                  <a:pt x="174615" y="25741"/>
                  <a:pt x="174556" y="25622"/>
                </a:cubicBezTo>
                <a:cubicBezTo>
                  <a:pt x="174318" y="24908"/>
                  <a:pt x="174020" y="24214"/>
                  <a:pt x="173743" y="23520"/>
                </a:cubicBezTo>
                <a:cubicBezTo>
                  <a:pt x="173762" y="23520"/>
                  <a:pt x="173782" y="23480"/>
                  <a:pt x="173782" y="23460"/>
                </a:cubicBezTo>
                <a:cubicBezTo>
                  <a:pt x="173564" y="22568"/>
                  <a:pt x="173584" y="21636"/>
                  <a:pt x="173862" y="20744"/>
                </a:cubicBezTo>
                <a:cubicBezTo>
                  <a:pt x="174932" y="19811"/>
                  <a:pt x="175845" y="18701"/>
                  <a:pt x="176559" y="17452"/>
                </a:cubicBezTo>
                <a:cubicBezTo>
                  <a:pt x="177729" y="15409"/>
                  <a:pt x="179811" y="13287"/>
                  <a:pt x="181794" y="12335"/>
                </a:cubicBezTo>
                <a:cubicBezTo>
                  <a:pt x="181536" y="12286"/>
                  <a:pt x="181278" y="12261"/>
                  <a:pt x="181023" y="12261"/>
                </a:cubicBezTo>
                <a:cubicBezTo>
                  <a:pt x="180768" y="12261"/>
                  <a:pt x="180515" y="12286"/>
                  <a:pt x="180267" y="12335"/>
                </a:cubicBezTo>
                <a:cubicBezTo>
                  <a:pt x="179613" y="12494"/>
                  <a:pt x="179018" y="12414"/>
                  <a:pt x="176697" y="14616"/>
                </a:cubicBezTo>
                <a:cubicBezTo>
                  <a:pt x="174853" y="16361"/>
                  <a:pt x="174099" y="19217"/>
                  <a:pt x="173842" y="20347"/>
                </a:cubicBezTo>
                <a:cubicBezTo>
                  <a:pt x="173544" y="21220"/>
                  <a:pt x="173445" y="22132"/>
                  <a:pt x="173544" y="23044"/>
                </a:cubicBezTo>
                <a:cubicBezTo>
                  <a:pt x="173306" y="22429"/>
                  <a:pt x="173029" y="21795"/>
                  <a:pt x="172751" y="21160"/>
                </a:cubicBezTo>
                <a:cubicBezTo>
                  <a:pt x="172751" y="21120"/>
                  <a:pt x="172771" y="21081"/>
                  <a:pt x="172771" y="21021"/>
                </a:cubicBezTo>
                <a:cubicBezTo>
                  <a:pt x="172810" y="20744"/>
                  <a:pt x="172870" y="20466"/>
                  <a:pt x="172929" y="20188"/>
                </a:cubicBezTo>
                <a:cubicBezTo>
                  <a:pt x="173148" y="19970"/>
                  <a:pt x="173842" y="19078"/>
                  <a:pt x="174377" y="16381"/>
                </a:cubicBezTo>
                <a:cubicBezTo>
                  <a:pt x="174456" y="15984"/>
                  <a:pt x="174536" y="15627"/>
                  <a:pt x="174595" y="15290"/>
                </a:cubicBezTo>
                <a:cubicBezTo>
                  <a:pt x="174635" y="15131"/>
                  <a:pt x="174655" y="14973"/>
                  <a:pt x="174694" y="14834"/>
                </a:cubicBezTo>
                <a:cubicBezTo>
                  <a:pt x="174734" y="14675"/>
                  <a:pt x="174754" y="14536"/>
                  <a:pt x="174794" y="14398"/>
                </a:cubicBezTo>
                <a:cubicBezTo>
                  <a:pt x="174813" y="14279"/>
                  <a:pt x="174853" y="14160"/>
                  <a:pt x="174873" y="14021"/>
                </a:cubicBezTo>
                <a:cubicBezTo>
                  <a:pt x="174913" y="13882"/>
                  <a:pt x="174932" y="13783"/>
                  <a:pt x="174972" y="13684"/>
                </a:cubicBezTo>
                <a:cubicBezTo>
                  <a:pt x="175032" y="13406"/>
                  <a:pt x="175111" y="13188"/>
                  <a:pt x="175190" y="12950"/>
                </a:cubicBezTo>
                <a:cubicBezTo>
                  <a:pt x="175210" y="12890"/>
                  <a:pt x="175230" y="12831"/>
                  <a:pt x="175250" y="12791"/>
                </a:cubicBezTo>
                <a:cubicBezTo>
                  <a:pt x="175309" y="12613"/>
                  <a:pt x="175369" y="12454"/>
                  <a:pt x="175448" y="12315"/>
                </a:cubicBezTo>
                <a:cubicBezTo>
                  <a:pt x="175488" y="12236"/>
                  <a:pt x="175527" y="12157"/>
                  <a:pt x="175567" y="12057"/>
                </a:cubicBezTo>
                <a:lnTo>
                  <a:pt x="175626" y="11919"/>
                </a:lnTo>
                <a:lnTo>
                  <a:pt x="175706" y="11800"/>
                </a:lnTo>
                <a:lnTo>
                  <a:pt x="175825" y="11582"/>
                </a:lnTo>
                <a:cubicBezTo>
                  <a:pt x="175944" y="11363"/>
                  <a:pt x="176102" y="11125"/>
                  <a:pt x="176281" y="10848"/>
                </a:cubicBezTo>
                <a:cubicBezTo>
                  <a:pt x="177391" y="9142"/>
                  <a:pt x="177649" y="8647"/>
                  <a:pt x="177649" y="8646"/>
                </a:cubicBezTo>
                <a:lnTo>
                  <a:pt x="177649" y="8646"/>
                </a:lnTo>
                <a:cubicBezTo>
                  <a:pt x="177649" y="8647"/>
                  <a:pt x="176162" y="9579"/>
                  <a:pt x="174218" y="11998"/>
                </a:cubicBezTo>
                <a:cubicBezTo>
                  <a:pt x="172295" y="14417"/>
                  <a:pt x="171244" y="19871"/>
                  <a:pt x="172810" y="20228"/>
                </a:cubicBezTo>
                <a:cubicBezTo>
                  <a:pt x="172751" y="20486"/>
                  <a:pt x="172711" y="20704"/>
                  <a:pt x="172672" y="20962"/>
                </a:cubicBezTo>
                <a:lnTo>
                  <a:pt x="172652" y="20922"/>
                </a:lnTo>
                <a:cubicBezTo>
                  <a:pt x="172315" y="20129"/>
                  <a:pt x="171978" y="19355"/>
                  <a:pt x="171640" y="18582"/>
                </a:cubicBezTo>
                <a:cubicBezTo>
                  <a:pt x="171680" y="18542"/>
                  <a:pt x="171700" y="18483"/>
                  <a:pt x="171680" y="18443"/>
                </a:cubicBezTo>
                <a:cubicBezTo>
                  <a:pt x="171105" y="17650"/>
                  <a:pt x="171085" y="16678"/>
                  <a:pt x="171244" y="15746"/>
                </a:cubicBezTo>
                <a:cubicBezTo>
                  <a:pt x="171323" y="15270"/>
                  <a:pt x="171422" y="14794"/>
                  <a:pt x="171541" y="14338"/>
                </a:cubicBezTo>
                <a:cubicBezTo>
                  <a:pt x="171700" y="14239"/>
                  <a:pt x="172077" y="13981"/>
                  <a:pt x="172711" y="13168"/>
                </a:cubicBezTo>
                <a:cubicBezTo>
                  <a:pt x="173703" y="11938"/>
                  <a:pt x="173485" y="9975"/>
                  <a:pt x="174040" y="9162"/>
                </a:cubicBezTo>
                <a:cubicBezTo>
                  <a:pt x="174595" y="8349"/>
                  <a:pt x="174694" y="6108"/>
                  <a:pt x="174694" y="6108"/>
                </a:cubicBezTo>
                <a:lnTo>
                  <a:pt x="174694" y="6108"/>
                </a:lnTo>
                <a:cubicBezTo>
                  <a:pt x="174694" y="6108"/>
                  <a:pt x="173861" y="7675"/>
                  <a:pt x="172989" y="8984"/>
                </a:cubicBezTo>
                <a:cubicBezTo>
                  <a:pt x="172136" y="10312"/>
                  <a:pt x="170371" y="12652"/>
                  <a:pt x="171383" y="14398"/>
                </a:cubicBezTo>
                <a:cubicBezTo>
                  <a:pt x="171264" y="14913"/>
                  <a:pt x="171164" y="15409"/>
                  <a:pt x="171085" y="15944"/>
                </a:cubicBezTo>
                <a:cubicBezTo>
                  <a:pt x="171006" y="16440"/>
                  <a:pt x="171006" y="16936"/>
                  <a:pt x="171085" y="17432"/>
                </a:cubicBezTo>
                <a:cubicBezTo>
                  <a:pt x="170946" y="17095"/>
                  <a:pt x="170788" y="16777"/>
                  <a:pt x="170629" y="16460"/>
                </a:cubicBezTo>
                <a:cubicBezTo>
                  <a:pt x="170351" y="15905"/>
                  <a:pt x="170094" y="15369"/>
                  <a:pt x="169816" y="14834"/>
                </a:cubicBezTo>
                <a:cubicBezTo>
                  <a:pt x="169737" y="14655"/>
                  <a:pt x="169677" y="14457"/>
                  <a:pt x="169618" y="14279"/>
                </a:cubicBezTo>
                <a:cubicBezTo>
                  <a:pt x="169558" y="14100"/>
                  <a:pt x="169538" y="13902"/>
                  <a:pt x="169558" y="13723"/>
                </a:cubicBezTo>
                <a:cubicBezTo>
                  <a:pt x="169598" y="13565"/>
                  <a:pt x="169657" y="13426"/>
                  <a:pt x="169697" y="13267"/>
                </a:cubicBezTo>
                <a:cubicBezTo>
                  <a:pt x="169697" y="13208"/>
                  <a:pt x="169717" y="13128"/>
                  <a:pt x="169737" y="13069"/>
                </a:cubicBezTo>
                <a:cubicBezTo>
                  <a:pt x="169875" y="12990"/>
                  <a:pt x="170292" y="12652"/>
                  <a:pt x="171006" y="11125"/>
                </a:cubicBezTo>
                <a:cubicBezTo>
                  <a:pt x="171918" y="9202"/>
                  <a:pt x="171006" y="6723"/>
                  <a:pt x="171502" y="5493"/>
                </a:cubicBezTo>
                <a:cubicBezTo>
                  <a:pt x="171561" y="5374"/>
                  <a:pt x="171601" y="5236"/>
                  <a:pt x="171621" y="5097"/>
                </a:cubicBezTo>
                <a:cubicBezTo>
                  <a:pt x="171680" y="4799"/>
                  <a:pt x="171700" y="4462"/>
                  <a:pt x="171700" y="4145"/>
                </a:cubicBezTo>
                <a:lnTo>
                  <a:pt x="171700" y="3808"/>
                </a:lnTo>
                <a:cubicBezTo>
                  <a:pt x="171700" y="3451"/>
                  <a:pt x="171660" y="3094"/>
                  <a:pt x="171640" y="2776"/>
                </a:cubicBezTo>
                <a:cubicBezTo>
                  <a:pt x="171601" y="2439"/>
                  <a:pt x="171541" y="2142"/>
                  <a:pt x="171521" y="1904"/>
                </a:cubicBezTo>
                <a:cubicBezTo>
                  <a:pt x="171502" y="1765"/>
                  <a:pt x="171482" y="1666"/>
                  <a:pt x="171482" y="1587"/>
                </a:cubicBezTo>
                <a:cubicBezTo>
                  <a:pt x="171442" y="1408"/>
                  <a:pt x="171422" y="1289"/>
                  <a:pt x="171422" y="1289"/>
                </a:cubicBezTo>
                <a:cubicBezTo>
                  <a:pt x="171422" y="1289"/>
                  <a:pt x="170827" y="3590"/>
                  <a:pt x="170113" y="5573"/>
                </a:cubicBezTo>
                <a:cubicBezTo>
                  <a:pt x="169380" y="7536"/>
                  <a:pt x="167872" y="11026"/>
                  <a:pt x="169618" y="13009"/>
                </a:cubicBezTo>
                <a:cubicBezTo>
                  <a:pt x="169598" y="13128"/>
                  <a:pt x="169578" y="13247"/>
                  <a:pt x="169558" y="13366"/>
                </a:cubicBezTo>
                <a:cubicBezTo>
                  <a:pt x="169499" y="13525"/>
                  <a:pt x="169459" y="13664"/>
                  <a:pt x="169419" y="13822"/>
                </a:cubicBezTo>
                <a:cubicBezTo>
                  <a:pt x="169419" y="13882"/>
                  <a:pt x="169419" y="13961"/>
                  <a:pt x="169419" y="14041"/>
                </a:cubicBezTo>
                <a:cubicBezTo>
                  <a:pt x="169241" y="13664"/>
                  <a:pt x="169062" y="13287"/>
                  <a:pt x="168884" y="12930"/>
                </a:cubicBezTo>
                <a:cubicBezTo>
                  <a:pt x="168448" y="11978"/>
                  <a:pt x="168051" y="11006"/>
                  <a:pt x="167714" y="10015"/>
                </a:cubicBezTo>
                <a:cubicBezTo>
                  <a:pt x="167793" y="9717"/>
                  <a:pt x="167952" y="9063"/>
                  <a:pt x="168110" y="8230"/>
                </a:cubicBezTo>
                <a:cubicBezTo>
                  <a:pt x="168329" y="7060"/>
                  <a:pt x="167773" y="6009"/>
                  <a:pt x="166167" y="3471"/>
                </a:cubicBezTo>
                <a:cubicBezTo>
                  <a:pt x="164581" y="932"/>
                  <a:pt x="161428" y="0"/>
                  <a:pt x="16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 name="Google Shape;458;p9"/>
          <p:cNvSpPr/>
          <p:nvPr/>
        </p:nvSpPr>
        <p:spPr>
          <a:xfrm>
            <a:off x="1" y="4308681"/>
            <a:ext cx="9143801" cy="2549083"/>
          </a:xfrm>
          <a:custGeom>
            <a:avLst/>
            <a:gdLst/>
            <a:ahLst/>
            <a:cxnLst/>
            <a:rect l="l" t="t" r="r" b="b"/>
            <a:pathLst>
              <a:path w="221279" h="61577" extrusionOk="0">
                <a:moveTo>
                  <a:pt x="221278" y="0"/>
                </a:moveTo>
                <a:cubicBezTo>
                  <a:pt x="172513" y="1250"/>
                  <a:pt x="187188" y="32365"/>
                  <a:pt x="101457" y="42201"/>
                </a:cubicBezTo>
                <a:cubicBezTo>
                  <a:pt x="46187" y="48547"/>
                  <a:pt x="17233" y="48746"/>
                  <a:pt x="3669" y="52870"/>
                </a:cubicBezTo>
                <a:cubicBezTo>
                  <a:pt x="1309" y="55191"/>
                  <a:pt x="0" y="58046"/>
                  <a:pt x="0" y="61576"/>
                </a:cubicBezTo>
                <a:lnTo>
                  <a:pt x="221278" y="615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9" name="Google Shape;459;p9"/>
          <p:cNvGrpSpPr/>
          <p:nvPr/>
        </p:nvGrpSpPr>
        <p:grpSpPr>
          <a:xfrm rot="8245656">
            <a:off x="6452611" y="5326865"/>
            <a:ext cx="928421" cy="436820"/>
            <a:chOff x="3764875" y="4460075"/>
            <a:chExt cx="928450" cy="327625"/>
          </a:xfrm>
        </p:grpSpPr>
        <p:sp>
          <p:nvSpPr>
            <p:cNvPr id="460" name="Google Shape;460;p9"/>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 name="Google Shape;461;p9"/>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rgbClr val="30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1468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462"/>
        <p:cNvGrpSpPr/>
        <p:nvPr/>
      </p:nvGrpSpPr>
      <p:grpSpPr>
        <a:xfrm>
          <a:off x="0" y="0"/>
          <a:ext cx="0" cy="0"/>
          <a:chOff x="0" y="0"/>
          <a:chExt cx="0" cy="0"/>
        </a:xfrm>
      </p:grpSpPr>
      <p:sp>
        <p:nvSpPr>
          <p:cNvPr id="463" name="Google Shape;463;p10"/>
          <p:cNvSpPr txBox="1">
            <a:spLocks noGrp="1"/>
          </p:cNvSpPr>
          <p:nvPr>
            <p:ph type="body" idx="1"/>
          </p:nvPr>
        </p:nvSpPr>
        <p:spPr>
          <a:xfrm>
            <a:off x="4188375" y="4634200"/>
            <a:ext cx="3954600" cy="18136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dk1"/>
              </a:buClr>
              <a:buSzPts val="3500"/>
              <a:buFont typeface="Asap"/>
              <a:buNone/>
              <a:defRPr sz="3500" b="1">
                <a:solidFill>
                  <a:schemeClr val="dk1"/>
                </a:solidFill>
                <a:latin typeface="Asap"/>
                <a:ea typeface="Asap"/>
                <a:cs typeface="Asap"/>
                <a:sym typeface="Asap"/>
              </a:defRPr>
            </a:lvl1pPr>
          </a:lstStyle>
          <a:p>
            <a:pPr lvl="0"/>
            <a:r>
              <a:rPr lang="en-US"/>
              <a:t>Click to edit Master text styles</a:t>
            </a:r>
          </a:p>
        </p:txBody>
      </p:sp>
    </p:spTree>
    <p:extLst>
      <p:ext uri="{BB962C8B-B14F-4D97-AF65-F5344CB8AC3E}">
        <p14:creationId xmlns:p14="http://schemas.microsoft.com/office/powerpoint/2010/main" val="388682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464"/>
        <p:cNvGrpSpPr/>
        <p:nvPr/>
      </p:nvGrpSpPr>
      <p:grpSpPr>
        <a:xfrm>
          <a:off x="0" y="0"/>
          <a:ext cx="0" cy="0"/>
          <a:chOff x="0" y="0"/>
          <a:chExt cx="0" cy="0"/>
        </a:xfrm>
      </p:grpSpPr>
      <p:sp>
        <p:nvSpPr>
          <p:cNvPr id="465" name="Google Shape;465;p11"/>
          <p:cNvSpPr txBox="1">
            <a:spLocks noGrp="1"/>
          </p:cNvSpPr>
          <p:nvPr>
            <p:ph type="title" hasCustomPrompt="1"/>
          </p:nvPr>
        </p:nvSpPr>
        <p:spPr>
          <a:xfrm>
            <a:off x="706350" y="2054033"/>
            <a:ext cx="7731300" cy="199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466" name="Google Shape;466;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95ACBD8-3758-409F-B51C-9004A76C155A}" type="slidenum">
              <a:rPr lang="en-US" smtClean="0">
                <a:solidFill>
                  <a:prstClr val="black"/>
                </a:solidFill>
              </a:rPr>
              <a:pPr/>
              <a:t>‹#›</a:t>
            </a:fld>
            <a:endParaRPr lang="en-US" dirty="0">
              <a:solidFill>
                <a:prstClr val="black"/>
              </a:solidFill>
            </a:endParaRPr>
          </a:p>
        </p:txBody>
      </p:sp>
      <p:sp>
        <p:nvSpPr>
          <p:cNvPr id="467" name="Google Shape;467;p11"/>
          <p:cNvSpPr/>
          <p:nvPr/>
        </p:nvSpPr>
        <p:spPr>
          <a:xfrm flipH="1">
            <a:off x="32" y="4939863"/>
            <a:ext cx="9143918" cy="1994952"/>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68" name="Google Shape;468;p11"/>
          <p:cNvGrpSpPr/>
          <p:nvPr/>
        </p:nvGrpSpPr>
        <p:grpSpPr>
          <a:xfrm flipH="1">
            <a:off x="778175" y="5637600"/>
            <a:ext cx="7929660" cy="1014824"/>
            <a:chOff x="207765" y="2625500"/>
            <a:chExt cx="7929660" cy="761118"/>
          </a:xfrm>
        </p:grpSpPr>
        <p:sp>
          <p:nvSpPr>
            <p:cNvPr id="469" name="Google Shape;469;p11"/>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 name="Google Shape;470;p11"/>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1" name="Google Shape;471;p11"/>
          <p:cNvGrpSpPr/>
          <p:nvPr/>
        </p:nvGrpSpPr>
        <p:grpSpPr>
          <a:xfrm flipH="1">
            <a:off x="5998332" y="5291834"/>
            <a:ext cx="681638" cy="432900"/>
            <a:chOff x="2194075" y="1484650"/>
            <a:chExt cx="908850" cy="324675"/>
          </a:xfrm>
        </p:grpSpPr>
        <p:sp>
          <p:nvSpPr>
            <p:cNvPr id="472" name="Google Shape;472;p11"/>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11"/>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11"/>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75" name="Google Shape;475;p11"/>
          <p:cNvSpPr/>
          <p:nvPr/>
        </p:nvSpPr>
        <p:spPr>
          <a:xfrm>
            <a:off x="50" y="5920732"/>
            <a:ext cx="9143918"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76" name="Google Shape;476;p11"/>
          <p:cNvGrpSpPr/>
          <p:nvPr/>
        </p:nvGrpSpPr>
        <p:grpSpPr>
          <a:xfrm rot="9519883" flipH="1">
            <a:off x="6702296" y="5423360"/>
            <a:ext cx="586173" cy="310872"/>
            <a:chOff x="4881050" y="4329375"/>
            <a:chExt cx="334375" cy="133000"/>
          </a:xfrm>
        </p:grpSpPr>
        <p:sp>
          <p:nvSpPr>
            <p:cNvPr id="477" name="Google Shape;477;p11"/>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11"/>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9" name="Google Shape;479;p11"/>
          <p:cNvGrpSpPr/>
          <p:nvPr/>
        </p:nvGrpSpPr>
        <p:grpSpPr>
          <a:xfrm rot="9520106" flipH="1">
            <a:off x="4012308" y="5962807"/>
            <a:ext cx="242303" cy="128504"/>
            <a:chOff x="4881050" y="4329375"/>
            <a:chExt cx="334375" cy="133000"/>
          </a:xfrm>
        </p:grpSpPr>
        <p:sp>
          <p:nvSpPr>
            <p:cNvPr id="480" name="Google Shape;480;p11"/>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11"/>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2" name="Google Shape;482;p11"/>
          <p:cNvGrpSpPr/>
          <p:nvPr/>
        </p:nvGrpSpPr>
        <p:grpSpPr>
          <a:xfrm rot="9520106" flipH="1">
            <a:off x="1027490" y="6143448"/>
            <a:ext cx="242303" cy="128504"/>
            <a:chOff x="4881050" y="4329375"/>
            <a:chExt cx="334375" cy="133000"/>
          </a:xfrm>
        </p:grpSpPr>
        <p:sp>
          <p:nvSpPr>
            <p:cNvPr id="483" name="Google Shape;483;p11"/>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4" name="Google Shape;484;p11"/>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85" name="Google Shape;485;p11"/>
          <p:cNvSpPr/>
          <p:nvPr/>
        </p:nvSpPr>
        <p:spPr>
          <a:xfrm rot="5400000" flipH="1">
            <a:off x="7541350" y="4998235"/>
            <a:ext cx="601120" cy="677603"/>
          </a:xfrm>
          <a:custGeom>
            <a:avLst/>
            <a:gdLst/>
            <a:ahLst/>
            <a:cxnLst/>
            <a:rect l="l" t="t" r="r" b="b"/>
            <a:pathLst>
              <a:path w="32878" h="49415" extrusionOk="0">
                <a:moveTo>
                  <a:pt x="17357" y="1"/>
                </a:moveTo>
                <a:cubicBezTo>
                  <a:pt x="16470" y="1"/>
                  <a:pt x="16849" y="2558"/>
                  <a:pt x="16358" y="6304"/>
                </a:cubicBezTo>
                <a:cubicBezTo>
                  <a:pt x="15837" y="10304"/>
                  <a:pt x="11870" y="15669"/>
                  <a:pt x="6927" y="19442"/>
                </a:cubicBezTo>
                <a:cubicBezTo>
                  <a:pt x="1984" y="23182"/>
                  <a:pt x="0" y="31799"/>
                  <a:pt x="2959" y="33002"/>
                </a:cubicBezTo>
                <a:cubicBezTo>
                  <a:pt x="3133" y="33072"/>
                  <a:pt x="3298" y="33105"/>
                  <a:pt x="3456" y="33105"/>
                </a:cubicBezTo>
                <a:cubicBezTo>
                  <a:pt x="5863" y="33105"/>
                  <a:pt x="6552" y="25520"/>
                  <a:pt x="9381" y="25520"/>
                </a:cubicBezTo>
                <a:cubicBezTo>
                  <a:pt x="9492" y="25520"/>
                  <a:pt x="9606" y="25531"/>
                  <a:pt x="9724" y="25555"/>
                </a:cubicBezTo>
                <a:cubicBezTo>
                  <a:pt x="13041" y="26206"/>
                  <a:pt x="11935" y="33588"/>
                  <a:pt x="8260" y="37328"/>
                </a:cubicBezTo>
                <a:cubicBezTo>
                  <a:pt x="4553" y="41067"/>
                  <a:pt x="4195" y="43962"/>
                  <a:pt x="5366" y="45425"/>
                </a:cubicBezTo>
                <a:cubicBezTo>
                  <a:pt x="5633" y="45757"/>
                  <a:pt x="6005" y="45924"/>
                  <a:pt x="6454" y="45924"/>
                </a:cubicBezTo>
                <a:cubicBezTo>
                  <a:pt x="8027" y="45924"/>
                  <a:pt x="10551" y="43875"/>
                  <a:pt x="12878" y="39701"/>
                </a:cubicBezTo>
                <a:cubicBezTo>
                  <a:pt x="15768" y="34543"/>
                  <a:pt x="15718" y="29326"/>
                  <a:pt x="17439" y="29326"/>
                </a:cubicBezTo>
                <a:cubicBezTo>
                  <a:pt x="17519" y="29326"/>
                  <a:pt x="17603" y="29337"/>
                  <a:pt x="17691" y="29360"/>
                </a:cubicBezTo>
                <a:cubicBezTo>
                  <a:pt x="19675" y="29881"/>
                  <a:pt x="19967" y="32970"/>
                  <a:pt x="17918" y="37197"/>
                </a:cubicBezTo>
                <a:cubicBezTo>
                  <a:pt x="15837" y="41392"/>
                  <a:pt x="11577" y="47441"/>
                  <a:pt x="13398" y="49035"/>
                </a:cubicBezTo>
                <a:cubicBezTo>
                  <a:pt x="13691" y="49291"/>
                  <a:pt x="14060" y="49414"/>
                  <a:pt x="14482" y="49414"/>
                </a:cubicBezTo>
                <a:cubicBezTo>
                  <a:pt x="16736" y="49414"/>
                  <a:pt x="20498" y="45910"/>
                  <a:pt x="22114" y="40514"/>
                </a:cubicBezTo>
                <a:cubicBezTo>
                  <a:pt x="23920" y="34482"/>
                  <a:pt x="24401" y="31044"/>
                  <a:pt x="25510" y="31044"/>
                </a:cubicBezTo>
                <a:cubicBezTo>
                  <a:pt x="25578" y="31044"/>
                  <a:pt x="25649" y="31057"/>
                  <a:pt x="25723" y="31084"/>
                </a:cubicBezTo>
                <a:cubicBezTo>
                  <a:pt x="26959" y="31507"/>
                  <a:pt x="27479" y="34108"/>
                  <a:pt x="26309" y="38141"/>
                </a:cubicBezTo>
                <a:cubicBezTo>
                  <a:pt x="25138" y="42205"/>
                  <a:pt x="24910" y="44254"/>
                  <a:pt x="27414" y="44352"/>
                </a:cubicBezTo>
                <a:cubicBezTo>
                  <a:pt x="27433" y="44353"/>
                  <a:pt x="27452" y="44353"/>
                  <a:pt x="27471" y="44353"/>
                </a:cubicBezTo>
                <a:cubicBezTo>
                  <a:pt x="29962" y="44353"/>
                  <a:pt x="32871" y="37977"/>
                  <a:pt x="31967" y="33588"/>
                </a:cubicBezTo>
                <a:cubicBezTo>
                  <a:pt x="31089" y="29165"/>
                  <a:pt x="29268" y="24873"/>
                  <a:pt x="30569" y="20970"/>
                </a:cubicBezTo>
                <a:cubicBezTo>
                  <a:pt x="31902" y="17068"/>
                  <a:pt x="32878" y="15539"/>
                  <a:pt x="31252" y="11182"/>
                </a:cubicBezTo>
                <a:cubicBezTo>
                  <a:pt x="29626" y="6824"/>
                  <a:pt x="31252" y="4613"/>
                  <a:pt x="30959" y="4027"/>
                </a:cubicBezTo>
                <a:cubicBezTo>
                  <a:pt x="30666" y="3442"/>
                  <a:pt x="19902" y="776"/>
                  <a:pt x="17528" y="28"/>
                </a:cubicBezTo>
                <a:cubicBezTo>
                  <a:pt x="17467" y="9"/>
                  <a:pt x="17410" y="1"/>
                  <a:pt x="17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6" name="Google Shape;486;p11"/>
          <p:cNvGrpSpPr/>
          <p:nvPr/>
        </p:nvGrpSpPr>
        <p:grpSpPr>
          <a:xfrm>
            <a:off x="2057982" y="5920723"/>
            <a:ext cx="836997" cy="763583"/>
            <a:chOff x="796650" y="3178850"/>
            <a:chExt cx="1626501" cy="1112877"/>
          </a:xfrm>
        </p:grpSpPr>
        <p:sp>
          <p:nvSpPr>
            <p:cNvPr id="487" name="Google Shape;487;p11"/>
            <p:cNvSpPr/>
            <p:nvPr/>
          </p:nvSpPr>
          <p:spPr>
            <a:xfrm>
              <a:off x="1795571" y="3178850"/>
              <a:ext cx="627580" cy="539449"/>
            </a:xfrm>
            <a:custGeom>
              <a:avLst/>
              <a:gdLst/>
              <a:ahLst/>
              <a:cxnLst/>
              <a:rect l="l" t="t" r="r" b="b"/>
              <a:pathLst>
                <a:path w="22310" h="19177" extrusionOk="0">
                  <a:moveTo>
                    <a:pt x="12871" y="1"/>
                  </a:moveTo>
                  <a:cubicBezTo>
                    <a:pt x="10786" y="1"/>
                    <a:pt x="8717" y="1332"/>
                    <a:pt x="6472" y="2721"/>
                  </a:cubicBezTo>
                  <a:cubicBezTo>
                    <a:pt x="5301" y="3437"/>
                    <a:pt x="4066" y="3989"/>
                    <a:pt x="2732" y="4380"/>
                  </a:cubicBezTo>
                  <a:cubicBezTo>
                    <a:pt x="1913" y="4592"/>
                    <a:pt x="1263" y="4649"/>
                    <a:pt x="803" y="4649"/>
                  </a:cubicBezTo>
                  <a:cubicBezTo>
                    <a:pt x="278" y="4649"/>
                    <a:pt x="1" y="4575"/>
                    <a:pt x="1" y="4575"/>
                  </a:cubicBezTo>
                  <a:lnTo>
                    <a:pt x="1" y="4575"/>
                  </a:lnTo>
                  <a:lnTo>
                    <a:pt x="1041" y="6363"/>
                  </a:lnTo>
                  <a:cubicBezTo>
                    <a:pt x="1041" y="6363"/>
                    <a:pt x="1123" y="6367"/>
                    <a:pt x="1269" y="6367"/>
                  </a:cubicBezTo>
                  <a:cubicBezTo>
                    <a:pt x="2084" y="6367"/>
                    <a:pt x="4889" y="6250"/>
                    <a:pt x="6407" y="4705"/>
                  </a:cubicBezTo>
                  <a:cubicBezTo>
                    <a:pt x="7497" y="3575"/>
                    <a:pt x="9747" y="1950"/>
                    <a:pt x="11963" y="1950"/>
                  </a:cubicBezTo>
                  <a:cubicBezTo>
                    <a:pt x="13384" y="1950"/>
                    <a:pt x="14791" y="2617"/>
                    <a:pt x="15870" y="4510"/>
                  </a:cubicBezTo>
                  <a:cubicBezTo>
                    <a:pt x="18667" y="9323"/>
                    <a:pt x="17073" y="14038"/>
                    <a:pt x="13236" y="14949"/>
                  </a:cubicBezTo>
                  <a:cubicBezTo>
                    <a:pt x="10992" y="15469"/>
                    <a:pt x="8878" y="16444"/>
                    <a:pt x="6992" y="17810"/>
                  </a:cubicBezTo>
                  <a:lnTo>
                    <a:pt x="7545" y="19176"/>
                  </a:lnTo>
                  <a:cubicBezTo>
                    <a:pt x="7545" y="19176"/>
                    <a:pt x="8098" y="18818"/>
                    <a:pt x="9008" y="18331"/>
                  </a:cubicBezTo>
                  <a:cubicBezTo>
                    <a:pt x="10472" y="17583"/>
                    <a:pt x="12716" y="16542"/>
                    <a:pt x="14797" y="16282"/>
                  </a:cubicBezTo>
                  <a:cubicBezTo>
                    <a:pt x="18244" y="15827"/>
                    <a:pt x="22309" y="9030"/>
                    <a:pt x="18179" y="3437"/>
                  </a:cubicBezTo>
                  <a:cubicBezTo>
                    <a:pt x="16326" y="907"/>
                    <a:pt x="14593" y="1"/>
                    <a:pt x="1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11"/>
            <p:cNvSpPr/>
            <p:nvPr/>
          </p:nvSpPr>
          <p:spPr>
            <a:xfrm>
              <a:off x="1795571" y="3207627"/>
              <a:ext cx="544315" cy="510672"/>
            </a:xfrm>
            <a:custGeom>
              <a:avLst/>
              <a:gdLst/>
              <a:ahLst/>
              <a:cxnLst/>
              <a:rect l="l" t="t" r="r" b="b"/>
              <a:pathLst>
                <a:path w="19350" h="18154" extrusionOk="0">
                  <a:moveTo>
                    <a:pt x="11812" y="0"/>
                  </a:moveTo>
                  <a:cubicBezTo>
                    <a:pt x="9571" y="0"/>
                    <a:pt x="4407" y="3882"/>
                    <a:pt x="3740" y="4072"/>
                  </a:cubicBezTo>
                  <a:cubicBezTo>
                    <a:pt x="3705" y="4082"/>
                    <a:pt x="3669" y="4086"/>
                    <a:pt x="3633" y="4086"/>
                  </a:cubicBezTo>
                  <a:cubicBezTo>
                    <a:pt x="3307" y="4086"/>
                    <a:pt x="2967" y="3708"/>
                    <a:pt x="2732" y="3357"/>
                  </a:cubicBezTo>
                  <a:cubicBezTo>
                    <a:pt x="1913" y="3569"/>
                    <a:pt x="1263" y="3626"/>
                    <a:pt x="803" y="3626"/>
                  </a:cubicBezTo>
                  <a:cubicBezTo>
                    <a:pt x="278" y="3626"/>
                    <a:pt x="1" y="3552"/>
                    <a:pt x="1" y="3552"/>
                  </a:cubicBezTo>
                  <a:lnTo>
                    <a:pt x="1" y="3552"/>
                  </a:lnTo>
                  <a:lnTo>
                    <a:pt x="1041" y="5340"/>
                  </a:lnTo>
                  <a:cubicBezTo>
                    <a:pt x="1041" y="5340"/>
                    <a:pt x="1123" y="5344"/>
                    <a:pt x="1269" y="5344"/>
                  </a:cubicBezTo>
                  <a:cubicBezTo>
                    <a:pt x="2084" y="5344"/>
                    <a:pt x="4889" y="5227"/>
                    <a:pt x="6407" y="3682"/>
                  </a:cubicBezTo>
                  <a:cubicBezTo>
                    <a:pt x="7497" y="2552"/>
                    <a:pt x="9747" y="927"/>
                    <a:pt x="11963" y="927"/>
                  </a:cubicBezTo>
                  <a:cubicBezTo>
                    <a:pt x="13384" y="927"/>
                    <a:pt x="14791" y="1594"/>
                    <a:pt x="15870" y="3487"/>
                  </a:cubicBezTo>
                  <a:cubicBezTo>
                    <a:pt x="18667" y="8300"/>
                    <a:pt x="17073" y="13015"/>
                    <a:pt x="13236" y="13926"/>
                  </a:cubicBezTo>
                  <a:cubicBezTo>
                    <a:pt x="10992" y="14446"/>
                    <a:pt x="8878" y="15421"/>
                    <a:pt x="6992" y="16787"/>
                  </a:cubicBezTo>
                  <a:lnTo>
                    <a:pt x="7545" y="18153"/>
                  </a:lnTo>
                  <a:cubicBezTo>
                    <a:pt x="7545" y="18153"/>
                    <a:pt x="8098" y="17795"/>
                    <a:pt x="9008" y="17308"/>
                  </a:cubicBezTo>
                  <a:cubicBezTo>
                    <a:pt x="8943" y="17210"/>
                    <a:pt x="8911" y="17080"/>
                    <a:pt x="8846" y="16982"/>
                  </a:cubicBezTo>
                  <a:cubicBezTo>
                    <a:pt x="8391" y="16039"/>
                    <a:pt x="10732" y="15259"/>
                    <a:pt x="12651" y="14673"/>
                  </a:cubicBezTo>
                  <a:cubicBezTo>
                    <a:pt x="14569" y="14056"/>
                    <a:pt x="16813" y="14218"/>
                    <a:pt x="18081" y="9470"/>
                  </a:cubicBezTo>
                  <a:cubicBezTo>
                    <a:pt x="19350" y="4690"/>
                    <a:pt x="15805" y="332"/>
                    <a:pt x="11968" y="7"/>
                  </a:cubicBezTo>
                  <a:cubicBezTo>
                    <a:pt x="11917" y="3"/>
                    <a:pt x="11865" y="0"/>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9" name="Google Shape;489;p11"/>
            <p:cNvSpPr/>
            <p:nvPr/>
          </p:nvSpPr>
          <p:spPr>
            <a:xfrm>
              <a:off x="796650" y="3631348"/>
              <a:ext cx="311962" cy="660380"/>
            </a:xfrm>
            <a:custGeom>
              <a:avLst/>
              <a:gdLst/>
              <a:ahLst/>
              <a:cxnLst/>
              <a:rect l="l" t="t" r="r" b="b"/>
              <a:pathLst>
                <a:path w="11090" h="23476" extrusionOk="0">
                  <a:moveTo>
                    <a:pt x="7317" y="1"/>
                  </a:moveTo>
                  <a:cubicBezTo>
                    <a:pt x="7317" y="1"/>
                    <a:pt x="6309" y="98"/>
                    <a:pt x="4813" y="1789"/>
                  </a:cubicBezTo>
                  <a:cubicBezTo>
                    <a:pt x="4163" y="2537"/>
                    <a:pt x="3577" y="3318"/>
                    <a:pt x="3057" y="4163"/>
                  </a:cubicBezTo>
                  <a:cubicBezTo>
                    <a:pt x="618" y="8131"/>
                    <a:pt x="1821" y="10537"/>
                    <a:pt x="2472" y="13822"/>
                  </a:cubicBezTo>
                  <a:cubicBezTo>
                    <a:pt x="3122" y="17139"/>
                    <a:pt x="0" y="20976"/>
                    <a:pt x="2081" y="22569"/>
                  </a:cubicBezTo>
                  <a:cubicBezTo>
                    <a:pt x="2860" y="23175"/>
                    <a:pt x="3743" y="23475"/>
                    <a:pt x="4597" y="23475"/>
                  </a:cubicBezTo>
                  <a:cubicBezTo>
                    <a:pt x="5988" y="23475"/>
                    <a:pt x="7302" y="22678"/>
                    <a:pt x="7967" y="21106"/>
                  </a:cubicBezTo>
                  <a:cubicBezTo>
                    <a:pt x="8423" y="20065"/>
                    <a:pt x="8976" y="19057"/>
                    <a:pt x="9626" y="18114"/>
                  </a:cubicBezTo>
                  <a:cubicBezTo>
                    <a:pt x="10406" y="16878"/>
                    <a:pt x="11089" y="16065"/>
                    <a:pt x="11089" y="16065"/>
                  </a:cubicBezTo>
                  <a:lnTo>
                    <a:pt x="10146" y="15155"/>
                  </a:lnTo>
                  <a:cubicBezTo>
                    <a:pt x="8813" y="16683"/>
                    <a:pt x="7545" y="18277"/>
                    <a:pt x="6439" y="20000"/>
                  </a:cubicBezTo>
                  <a:cubicBezTo>
                    <a:pt x="5803" y="20959"/>
                    <a:pt x="5217" y="21376"/>
                    <a:pt x="4762" y="21376"/>
                  </a:cubicBezTo>
                  <a:cubicBezTo>
                    <a:pt x="3843" y="21376"/>
                    <a:pt x="3456" y="19682"/>
                    <a:pt x="4260" y="17334"/>
                  </a:cubicBezTo>
                  <a:cubicBezTo>
                    <a:pt x="5463" y="13822"/>
                    <a:pt x="3935" y="12391"/>
                    <a:pt x="3610" y="8618"/>
                  </a:cubicBezTo>
                  <a:cubicBezTo>
                    <a:pt x="3252" y="4846"/>
                    <a:pt x="7642" y="1789"/>
                    <a:pt x="7642" y="1789"/>
                  </a:cubicBezTo>
                  <a:lnTo>
                    <a:pt x="7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11"/>
            <p:cNvSpPr/>
            <p:nvPr/>
          </p:nvSpPr>
          <p:spPr>
            <a:xfrm>
              <a:off x="862502" y="3631348"/>
              <a:ext cx="246109" cy="630281"/>
            </a:xfrm>
            <a:custGeom>
              <a:avLst/>
              <a:gdLst/>
              <a:ahLst/>
              <a:cxnLst/>
              <a:rect l="l" t="t" r="r" b="b"/>
              <a:pathLst>
                <a:path w="8749" h="22406" extrusionOk="0">
                  <a:moveTo>
                    <a:pt x="4944" y="1"/>
                  </a:moveTo>
                  <a:cubicBezTo>
                    <a:pt x="4944" y="1"/>
                    <a:pt x="3968" y="98"/>
                    <a:pt x="2472" y="1789"/>
                  </a:cubicBezTo>
                  <a:cubicBezTo>
                    <a:pt x="2700" y="2245"/>
                    <a:pt x="2927" y="2732"/>
                    <a:pt x="2830" y="2797"/>
                  </a:cubicBezTo>
                  <a:cubicBezTo>
                    <a:pt x="1269" y="4196"/>
                    <a:pt x="358" y="6179"/>
                    <a:pt x="358" y="8228"/>
                  </a:cubicBezTo>
                  <a:cubicBezTo>
                    <a:pt x="326" y="11708"/>
                    <a:pt x="1919" y="13041"/>
                    <a:pt x="1334" y="15513"/>
                  </a:cubicBezTo>
                  <a:cubicBezTo>
                    <a:pt x="716" y="17984"/>
                    <a:pt x="1" y="21854"/>
                    <a:pt x="2277" y="22374"/>
                  </a:cubicBezTo>
                  <a:cubicBezTo>
                    <a:pt x="2375" y="22395"/>
                    <a:pt x="2471" y="22405"/>
                    <a:pt x="2567" y="22405"/>
                  </a:cubicBezTo>
                  <a:cubicBezTo>
                    <a:pt x="4634" y="22405"/>
                    <a:pt x="6063" y="17682"/>
                    <a:pt x="6536" y="17682"/>
                  </a:cubicBezTo>
                  <a:cubicBezTo>
                    <a:pt x="6548" y="17682"/>
                    <a:pt x="6559" y="17685"/>
                    <a:pt x="6569" y="17691"/>
                  </a:cubicBezTo>
                  <a:cubicBezTo>
                    <a:pt x="6732" y="17789"/>
                    <a:pt x="6992" y="17951"/>
                    <a:pt x="7285" y="18114"/>
                  </a:cubicBezTo>
                  <a:cubicBezTo>
                    <a:pt x="8065" y="16878"/>
                    <a:pt x="8748" y="16065"/>
                    <a:pt x="8748" y="16065"/>
                  </a:cubicBezTo>
                  <a:lnTo>
                    <a:pt x="7805" y="15155"/>
                  </a:lnTo>
                  <a:cubicBezTo>
                    <a:pt x="6439" y="16683"/>
                    <a:pt x="5204" y="18277"/>
                    <a:pt x="4098" y="20000"/>
                  </a:cubicBezTo>
                  <a:cubicBezTo>
                    <a:pt x="3462" y="20959"/>
                    <a:pt x="2876" y="21376"/>
                    <a:pt x="2421" y="21376"/>
                  </a:cubicBezTo>
                  <a:cubicBezTo>
                    <a:pt x="1502" y="21376"/>
                    <a:pt x="1115" y="19682"/>
                    <a:pt x="1919" y="17334"/>
                  </a:cubicBezTo>
                  <a:cubicBezTo>
                    <a:pt x="3090" y="13822"/>
                    <a:pt x="1594" y="12391"/>
                    <a:pt x="1236" y="8618"/>
                  </a:cubicBezTo>
                  <a:cubicBezTo>
                    <a:pt x="911" y="4846"/>
                    <a:pt x="5301" y="1789"/>
                    <a:pt x="5301" y="1789"/>
                  </a:cubicBezTo>
                  <a:lnTo>
                    <a:pt x="4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11"/>
            <p:cNvSpPr/>
            <p:nvPr/>
          </p:nvSpPr>
          <p:spPr>
            <a:xfrm>
              <a:off x="937918" y="3258345"/>
              <a:ext cx="1091866" cy="856952"/>
            </a:xfrm>
            <a:custGeom>
              <a:avLst/>
              <a:gdLst/>
              <a:ahLst/>
              <a:cxnLst/>
              <a:rect l="l" t="t" r="r" b="b"/>
              <a:pathLst>
                <a:path w="38815" h="30464" extrusionOk="0">
                  <a:moveTo>
                    <a:pt x="28876" y="1"/>
                  </a:moveTo>
                  <a:cubicBezTo>
                    <a:pt x="27815" y="1"/>
                    <a:pt x="26603" y="578"/>
                    <a:pt x="25514" y="2269"/>
                  </a:cubicBezTo>
                  <a:cubicBezTo>
                    <a:pt x="23771" y="4975"/>
                    <a:pt x="22819" y="6869"/>
                    <a:pt x="20043" y="6869"/>
                  </a:cubicBezTo>
                  <a:cubicBezTo>
                    <a:pt x="19350" y="6869"/>
                    <a:pt x="18542" y="6750"/>
                    <a:pt x="17579" y="6497"/>
                  </a:cubicBezTo>
                  <a:cubicBezTo>
                    <a:pt x="16625" y="6247"/>
                    <a:pt x="15801" y="6137"/>
                    <a:pt x="15079" y="6137"/>
                  </a:cubicBezTo>
                  <a:cubicBezTo>
                    <a:pt x="12135" y="6137"/>
                    <a:pt x="10867" y="7961"/>
                    <a:pt x="9222" y="9553"/>
                  </a:cubicBezTo>
                  <a:cubicBezTo>
                    <a:pt x="8539" y="10171"/>
                    <a:pt x="7726" y="10692"/>
                    <a:pt x="6848" y="11049"/>
                  </a:cubicBezTo>
                  <a:cubicBezTo>
                    <a:pt x="4921" y="11939"/>
                    <a:pt x="2643" y="12396"/>
                    <a:pt x="1565" y="12396"/>
                  </a:cubicBezTo>
                  <a:cubicBezTo>
                    <a:pt x="1461" y="12396"/>
                    <a:pt x="1367" y="12391"/>
                    <a:pt x="1287" y="12383"/>
                  </a:cubicBezTo>
                  <a:cubicBezTo>
                    <a:pt x="1267" y="12381"/>
                    <a:pt x="1247" y="12380"/>
                    <a:pt x="1229" y="12380"/>
                  </a:cubicBezTo>
                  <a:cubicBezTo>
                    <a:pt x="1" y="12380"/>
                    <a:pt x="1532" y="16531"/>
                    <a:pt x="2685" y="19862"/>
                  </a:cubicBezTo>
                  <a:cubicBezTo>
                    <a:pt x="3856" y="23244"/>
                    <a:pt x="4116" y="30464"/>
                    <a:pt x="4669" y="30464"/>
                  </a:cubicBezTo>
                  <a:cubicBezTo>
                    <a:pt x="4669" y="30464"/>
                    <a:pt x="6855" y="29297"/>
                    <a:pt x="10819" y="29297"/>
                  </a:cubicBezTo>
                  <a:cubicBezTo>
                    <a:pt x="12151" y="29297"/>
                    <a:pt x="13683" y="29429"/>
                    <a:pt x="15400" y="29781"/>
                  </a:cubicBezTo>
                  <a:cubicBezTo>
                    <a:pt x="16004" y="29905"/>
                    <a:pt x="16600" y="29963"/>
                    <a:pt x="17186" y="29963"/>
                  </a:cubicBezTo>
                  <a:cubicBezTo>
                    <a:pt x="23202" y="29963"/>
                    <a:pt x="28265" y="23886"/>
                    <a:pt x="31465" y="21130"/>
                  </a:cubicBezTo>
                  <a:cubicBezTo>
                    <a:pt x="33676" y="19212"/>
                    <a:pt x="36148" y="17651"/>
                    <a:pt x="38815" y="16415"/>
                  </a:cubicBezTo>
                  <a:cubicBezTo>
                    <a:pt x="38815" y="16415"/>
                    <a:pt x="37611" y="13846"/>
                    <a:pt x="36180" y="10789"/>
                  </a:cubicBezTo>
                  <a:cubicBezTo>
                    <a:pt x="34262" y="6757"/>
                    <a:pt x="31888" y="1911"/>
                    <a:pt x="31335" y="1196"/>
                  </a:cubicBezTo>
                  <a:cubicBezTo>
                    <a:pt x="30847" y="578"/>
                    <a:pt x="29937" y="1"/>
                    <a:pt x="28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11"/>
            <p:cNvSpPr/>
            <p:nvPr/>
          </p:nvSpPr>
          <p:spPr>
            <a:xfrm>
              <a:off x="1046359" y="3424762"/>
              <a:ext cx="695092" cy="295534"/>
            </a:xfrm>
            <a:custGeom>
              <a:avLst/>
              <a:gdLst/>
              <a:ahLst/>
              <a:cxnLst/>
              <a:rect l="l" t="t" r="r" b="b"/>
              <a:pathLst>
                <a:path w="24710" h="10506" extrusionOk="0">
                  <a:moveTo>
                    <a:pt x="24153" y="1"/>
                  </a:moveTo>
                  <a:cubicBezTo>
                    <a:pt x="24057" y="1"/>
                    <a:pt x="23958" y="38"/>
                    <a:pt x="23870" y="125"/>
                  </a:cubicBezTo>
                  <a:cubicBezTo>
                    <a:pt x="23838" y="158"/>
                    <a:pt x="20553" y="3702"/>
                    <a:pt x="16488" y="3702"/>
                  </a:cubicBezTo>
                  <a:lnTo>
                    <a:pt x="16358" y="3702"/>
                  </a:lnTo>
                  <a:cubicBezTo>
                    <a:pt x="15928" y="3693"/>
                    <a:pt x="15530" y="3687"/>
                    <a:pt x="15159" y="3687"/>
                  </a:cubicBezTo>
                  <a:cubicBezTo>
                    <a:pt x="11711" y="3687"/>
                    <a:pt x="10535" y="4213"/>
                    <a:pt x="6895" y="7442"/>
                  </a:cubicBezTo>
                  <a:cubicBezTo>
                    <a:pt x="4763" y="9308"/>
                    <a:pt x="3021" y="9702"/>
                    <a:pt x="1923" y="9702"/>
                  </a:cubicBezTo>
                  <a:cubicBezTo>
                    <a:pt x="1146" y="9702"/>
                    <a:pt x="692" y="9504"/>
                    <a:pt x="651" y="9491"/>
                  </a:cubicBezTo>
                  <a:cubicBezTo>
                    <a:pt x="593" y="9462"/>
                    <a:pt x="528" y="9447"/>
                    <a:pt x="464" y="9447"/>
                  </a:cubicBezTo>
                  <a:cubicBezTo>
                    <a:pt x="315" y="9447"/>
                    <a:pt x="167" y="9527"/>
                    <a:pt x="99" y="9686"/>
                  </a:cubicBezTo>
                  <a:cubicBezTo>
                    <a:pt x="1" y="9881"/>
                    <a:pt x="99" y="10109"/>
                    <a:pt x="294" y="10206"/>
                  </a:cubicBezTo>
                  <a:cubicBezTo>
                    <a:pt x="749" y="10406"/>
                    <a:pt x="1229" y="10505"/>
                    <a:pt x="1712" y="10505"/>
                  </a:cubicBezTo>
                  <a:cubicBezTo>
                    <a:pt x="1781" y="10505"/>
                    <a:pt x="1851" y="10503"/>
                    <a:pt x="1920" y="10499"/>
                  </a:cubicBezTo>
                  <a:cubicBezTo>
                    <a:pt x="3188" y="10499"/>
                    <a:pt x="5139" y="10076"/>
                    <a:pt x="7448" y="8028"/>
                  </a:cubicBezTo>
                  <a:cubicBezTo>
                    <a:pt x="10960" y="4932"/>
                    <a:pt x="11993" y="4506"/>
                    <a:pt x="15385" y="4506"/>
                  </a:cubicBezTo>
                  <a:cubicBezTo>
                    <a:pt x="15699" y="4506"/>
                    <a:pt x="16033" y="4510"/>
                    <a:pt x="16391" y="4515"/>
                  </a:cubicBezTo>
                  <a:lnTo>
                    <a:pt x="16488" y="4515"/>
                  </a:lnTo>
                  <a:cubicBezTo>
                    <a:pt x="20911" y="4515"/>
                    <a:pt x="24326" y="808"/>
                    <a:pt x="24488" y="646"/>
                  </a:cubicBezTo>
                  <a:cubicBezTo>
                    <a:pt x="24709" y="351"/>
                    <a:pt x="24448" y="1"/>
                    <a:pt x="24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11"/>
            <p:cNvSpPr/>
            <p:nvPr/>
          </p:nvSpPr>
          <p:spPr>
            <a:xfrm>
              <a:off x="1166221" y="3557338"/>
              <a:ext cx="691379" cy="390557"/>
            </a:xfrm>
            <a:custGeom>
              <a:avLst/>
              <a:gdLst/>
              <a:ahLst/>
              <a:cxnLst/>
              <a:rect l="l" t="t" r="r" b="b"/>
              <a:pathLst>
                <a:path w="24578" h="13884" extrusionOk="0">
                  <a:moveTo>
                    <a:pt x="23417" y="1"/>
                  </a:moveTo>
                  <a:cubicBezTo>
                    <a:pt x="22247" y="1"/>
                    <a:pt x="19709" y="446"/>
                    <a:pt x="16813" y="3705"/>
                  </a:cubicBezTo>
                  <a:cubicBezTo>
                    <a:pt x="13463" y="7477"/>
                    <a:pt x="11707" y="7542"/>
                    <a:pt x="7480" y="7705"/>
                  </a:cubicBezTo>
                  <a:lnTo>
                    <a:pt x="6406" y="7737"/>
                  </a:lnTo>
                  <a:cubicBezTo>
                    <a:pt x="1041" y="7932"/>
                    <a:pt x="65" y="13363"/>
                    <a:pt x="65" y="13428"/>
                  </a:cubicBezTo>
                  <a:cubicBezTo>
                    <a:pt x="0" y="13623"/>
                    <a:pt x="163" y="13851"/>
                    <a:pt x="390" y="13883"/>
                  </a:cubicBezTo>
                  <a:lnTo>
                    <a:pt x="455" y="13883"/>
                  </a:lnTo>
                  <a:cubicBezTo>
                    <a:pt x="650" y="13883"/>
                    <a:pt x="781" y="13753"/>
                    <a:pt x="846" y="13558"/>
                  </a:cubicBezTo>
                  <a:cubicBezTo>
                    <a:pt x="878" y="13363"/>
                    <a:pt x="1724" y="8713"/>
                    <a:pt x="6406" y="8550"/>
                  </a:cubicBezTo>
                  <a:lnTo>
                    <a:pt x="7480" y="8518"/>
                  </a:lnTo>
                  <a:cubicBezTo>
                    <a:pt x="11837" y="8355"/>
                    <a:pt x="13821" y="8290"/>
                    <a:pt x="17431" y="4225"/>
                  </a:cubicBezTo>
                  <a:cubicBezTo>
                    <a:pt x="20168" y="1162"/>
                    <a:pt x="22536" y="813"/>
                    <a:pt x="23488" y="813"/>
                  </a:cubicBezTo>
                  <a:cubicBezTo>
                    <a:pt x="23769" y="813"/>
                    <a:pt x="23927" y="843"/>
                    <a:pt x="23934" y="843"/>
                  </a:cubicBezTo>
                  <a:cubicBezTo>
                    <a:pt x="23974" y="853"/>
                    <a:pt x="24012" y="858"/>
                    <a:pt x="24047" y="858"/>
                  </a:cubicBezTo>
                  <a:cubicBezTo>
                    <a:pt x="24476" y="858"/>
                    <a:pt x="24578" y="183"/>
                    <a:pt x="24097" y="63"/>
                  </a:cubicBezTo>
                  <a:cubicBezTo>
                    <a:pt x="24064" y="54"/>
                    <a:pt x="23823" y="1"/>
                    <a:pt x="23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94" name="Google Shape;494;p11"/>
          <p:cNvSpPr/>
          <p:nvPr/>
        </p:nvSpPr>
        <p:spPr>
          <a:xfrm>
            <a:off x="438100" y="808667"/>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5" name="Google Shape;495;p11"/>
          <p:cNvSpPr/>
          <p:nvPr/>
        </p:nvSpPr>
        <p:spPr>
          <a:xfrm>
            <a:off x="7663526" y="1735867"/>
            <a:ext cx="1480475" cy="858467"/>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6" name="Google Shape;496;p11"/>
          <p:cNvSpPr txBox="1">
            <a:spLocks noGrp="1"/>
          </p:cNvSpPr>
          <p:nvPr>
            <p:ph type="subTitle" idx="1"/>
          </p:nvPr>
        </p:nvSpPr>
        <p:spPr>
          <a:xfrm>
            <a:off x="1384375" y="4128367"/>
            <a:ext cx="6279000" cy="57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1800"/>
              <a:buNone/>
              <a:defRPr>
                <a:solidFill>
                  <a:schemeClr val="lt2"/>
                </a:solidFill>
              </a:defRPr>
            </a:lvl1pPr>
            <a:lvl2pPr lvl="1">
              <a:spcBef>
                <a:spcPts val="1600"/>
              </a:spcBef>
              <a:spcAft>
                <a:spcPts val="0"/>
              </a:spcAft>
              <a:buClr>
                <a:schemeClr val="lt2"/>
              </a:buClr>
              <a:buSzPts val="1400"/>
              <a:buNone/>
              <a:defRPr>
                <a:solidFill>
                  <a:schemeClr val="lt2"/>
                </a:solidFill>
              </a:defRPr>
            </a:lvl2pPr>
            <a:lvl3pPr lvl="2">
              <a:spcBef>
                <a:spcPts val="1600"/>
              </a:spcBef>
              <a:spcAft>
                <a:spcPts val="0"/>
              </a:spcAft>
              <a:buClr>
                <a:schemeClr val="lt2"/>
              </a:buClr>
              <a:buSzPts val="1400"/>
              <a:buNone/>
              <a:defRPr>
                <a:solidFill>
                  <a:schemeClr val="lt2"/>
                </a:solidFill>
              </a:defRPr>
            </a:lvl3pPr>
            <a:lvl4pPr lvl="3">
              <a:spcBef>
                <a:spcPts val="1600"/>
              </a:spcBef>
              <a:spcAft>
                <a:spcPts val="0"/>
              </a:spcAft>
              <a:buClr>
                <a:schemeClr val="lt2"/>
              </a:buClr>
              <a:buSzPts val="1400"/>
              <a:buNone/>
              <a:defRPr>
                <a:solidFill>
                  <a:schemeClr val="lt2"/>
                </a:solidFill>
              </a:defRPr>
            </a:lvl4pPr>
            <a:lvl5pPr lvl="4">
              <a:spcBef>
                <a:spcPts val="1600"/>
              </a:spcBef>
              <a:spcAft>
                <a:spcPts val="0"/>
              </a:spcAft>
              <a:buClr>
                <a:schemeClr val="lt2"/>
              </a:buClr>
              <a:buSzPts val="1400"/>
              <a:buNone/>
              <a:defRPr>
                <a:solidFill>
                  <a:schemeClr val="lt2"/>
                </a:solidFill>
              </a:defRPr>
            </a:lvl5pPr>
            <a:lvl6pPr lvl="5">
              <a:spcBef>
                <a:spcPts val="1600"/>
              </a:spcBef>
              <a:spcAft>
                <a:spcPts val="0"/>
              </a:spcAft>
              <a:buClr>
                <a:schemeClr val="lt2"/>
              </a:buClr>
              <a:buSzPts val="1400"/>
              <a:buNone/>
              <a:defRPr>
                <a:solidFill>
                  <a:schemeClr val="lt2"/>
                </a:solidFill>
              </a:defRPr>
            </a:lvl6pPr>
            <a:lvl7pPr lvl="6">
              <a:spcBef>
                <a:spcPts val="1600"/>
              </a:spcBef>
              <a:spcAft>
                <a:spcPts val="0"/>
              </a:spcAft>
              <a:buClr>
                <a:schemeClr val="lt2"/>
              </a:buClr>
              <a:buSzPts val="1400"/>
              <a:buNone/>
              <a:defRPr>
                <a:solidFill>
                  <a:schemeClr val="lt2"/>
                </a:solidFill>
              </a:defRPr>
            </a:lvl7pPr>
            <a:lvl8pPr lvl="7">
              <a:spcBef>
                <a:spcPts val="1600"/>
              </a:spcBef>
              <a:spcAft>
                <a:spcPts val="0"/>
              </a:spcAft>
              <a:buClr>
                <a:schemeClr val="lt2"/>
              </a:buClr>
              <a:buSzPts val="1400"/>
              <a:buNone/>
              <a:defRPr>
                <a:solidFill>
                  <a:schemeClr val="lt2"/>
                </a:solidFill>
              </a:defRPr>
            </a:lvl8pPr>
            <a:lvl9pPr lvl="8">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Tree>
    <p:extLst>
      <p:ext uri="{BB962C8B-B14F-4D97-AF65-F5344CB8AC3E}">
        <p14:creationId xmlns:p14="http://schemas.microsoft.com/office/powerpoint/2010/main" val="220430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7"/>
        <p:cNvGrpSpPr/>
        <p:nvPr/>
      </p:nvGrpSpPr>
      <p:grpSpPr>
        <a:xfrm>
          <a:off x="0" y="0"/>
          <a:ext cx="0" cy="0"/>
          <a:chOff x="0" y="0"/>
          <a:chExt cx="0" cy="0"/>
        </a:xfrm>
      </p:grpSpPr>
    </p:spTree>
    <p:extLst>
      <p:ext uri="{BB962C8B-B14F-4D97-AF65-F5344CB8AC3E}">
        <p14:creationId xmlns:p14="http://schemas.microsoft.com/office/powerpoint/2010/main" val="240356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B3D3FA"/>
        </a:solidFill>
        <a:effectLst/>
      </p:bgPr>
    </p:bg>
    <p:spTree>
      <p:nvGrpSpPr>
        <p:cNvPr id="1" name="Shape 498"/>
        <p:cNvGrpSpPr/>
        <p:nvPr/>
      </p:nvGrpSpPr>
      <p:grpSpPr>
        <a:xfrm>
          <a:off x="0" y="0"/>
          <a:ext cx="0" cy="0"/>
          <a:chOff x="0" y="0"/>
          <a:chExt cx="0" cy="0"/>
        </a:xfrm>
      </p:grpSpPr>
      <p:sp>
        <p:nvSpPr>
          <p:cNvPr id="499" name="Google Shape;499;p13"/>
          <p:cNvSpPr/>
          <p:nvPr/>
        </p:nvSpPr>
        <p:spPr>
          <a:xfrm flipH="1">
            <a:off x="1" y="5999127"/>
            <a:ext cx="9178775" cy="901552"/>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rgbClr val="2580CB"/>
              </a:gs>
              <a:gs pos="100000">
                <a:srgbClr val="153A5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13"/>
          <p:cNvSpPr/>
          <p:nvPr/>
        </p:nvSpPr>
        <p:spPr>
          <a:xfrm rot="1239519">
            <a:off x="-372732" y="4979531"/>
            <a:ext cx="1390627" cy="1988636"/>
          </a:xfrm>
          <a:custGeom>
            <a:avLst/>
            <a:gdLst/>
            <a:ahLst/>
            <a:cxnLst/>
            <a:rect l="l" t="t" r="r" b="b"/>
            <a:pathLst>
              <a:path w="55625" h="59659" extrusionOk="0">
                <a:moveTo>
                  <a:pt x="31504" y="1"/>
                </a:moveTo>
                <a:cubicBezTo>
                  <a:pt x="31316" y="1"/>
                  <a:pt x="31121" y="179"/>
                  <a:pt x="31095" y="357"/>
                </a:cubicBezTo>
                <a:cubicBezTo>
                  <a:pt x="30852" y="1269"/>
                  <a:pt x="30609" y="2484"/>
                  <a:pt x="30396" y="3336"/>
                </a:cubicBezTo>
                <a:cubicBezTo>
                  <a:pt x="29728" y="2272"/>
                  <a:pt x="28876" y="1238"/>
                  <a:pt x="27965" y="357"/>
                </a:cubicBezTo>
                <a:cubicBezTo>
                  <a:pt x="27873" y="266"/>
                  <a:pt x="27759" y="220"/>
                  <a:pt x="27645" y="220"/>
                </a:cubicBezTo>
                <a:cubicBezTo>
                  <a:pt x="27531" y="220"/>
                  <a:pt x="27417" y="266"/>
                  <a:pt x="27326" y="357"/>
                </a:cubicBezTo>
                <a:cubicBezTo>
                  <a:pt x="27144" y="539"/>
                  <a:pt x="27144" y="813"/>
                  <a:pt x="27326" y="995"/>
                </a:cubicBezTo>
                <a:cubicBezTo>
                  <a:pt x="28269" y="1907"/>
                  <a:pt x="29120" y="2971"/>
                  <a:pt x="29849" y="4126"/>
                </a:cubicBezTo>
                <a:cubicBezTo>
                  <a:pt x="29484" y="4156"/>
                  <a:pt x="29028" y="4247"/>
                  <a:pt x="28390" y="4308"/>
                </a:cubicBezTo>
                <a:lnTo>
                  <a:pt x="26262" y="4612"/>
                </a:lnTo>
                <a:cubicBezTo>
                  <a:pt x="26050" y="4643"/>
                  <a:pt x="25837" y="4886"/>
                  <a:pt x="25898" y="5159"/>
                </a:cubicBezTo>
                <a:cubicBezTo>
                  <a:pt x="25928" y="5372"/>
                  <a:pt x="26110" y="5524"/>
                  <a:pt x="26354" y="5524"/>
                </a:cubicBezTo>
                <a:lnTo>
                  <a:pt x="26414" y="5524"/>
                </a:lnTo>
                <a:cubicBezTo>
                  <a:pt x="27752" y="5342"/>
                  <a:pt x="29636" y="5068"/>
                  <a:pt x="30366" y="4947"/>
                </a:cubicBezTo>
                <a:cubicBezTo>
                  <a:pt x="31065" y="6223"/>
                  <a:pt x="31612" y="7530"/>
                  <a:pt x="32038" y="8989"/>
                </a:cubicBezTo>
                <a:lnTo>
                  <a:pt x="28664" y="8746"/>
                </a:lnTo>
                <a:cubicBezTo>
                  <a:pt x="28644" y="8744"/>
                  <a:pt x="28624" y="8743"/>
                  <a:pt x="28605" y="8743"/>
                </a:cubicBezTo>
                <a:cubicBezTo>
                  <a:pt x="28364" y="8743"/>
                  <a:pt x="28206" y="8918"/>
                  <a:pt x="28177" y="9172"/>
                </a:cubicBezTo>
                <a:cubicBezTo>
                  <a:pt x="28117" y="9445"/>
                  <a:pt x="28329" y="9658"/>
                  <a:pt x="28572" y="9658"/>
                </a:cubicBezTo>
                <a:lnTo>
                  <a:pt x="32281" y="9901"/>
                </a:lnTo>
                <a:cubicBezTo>
                  <a:pt x="32342" y="10235"/>
                  <a:pt x="32433" y="10570"/>
                  <a:pt x="32494" y="10965"/>
                </a:cubicBezTo>
                <a:lnTo>
                  <a:pt x="27904" y="11026"/>
                </a:lnTo>
                <a:cubicBezTo>
                  <a:pt x="27630" y="11026"/>
                  <a:pt x="27448" y="11238"/>
                  <a:pt x="27448" y="11482"/>
                </a:cubicBezTo>
                <a:cubicBezTo>
                  <a:pt x="27448" y="11755"/>
                  <a:pt x="27630" y="11937"/>
                  <a:pt x="27904" y="11937"/>
                </a:cubicBezTo>
                <a:lnTo>
                  <a:pt x="32646" y="11877"/>
                </a:lnTo>
                <a:cubicBezTo>
                  <a:pt x="32919" y="13366"/>
                  <a:pt x="32980" y="14886"/>
                  <a:pt x="32949" y="16466"/>
                </a:cubicBezTo>
                <a:lnTo>
                  <a:pt x="30457" y="14977"/>
                </a:lnTo>
                <a:cubicBezTo>
                  <a:pt x="30374" y="14925"/>
                  <a:pt x="30284" y="14902"/>
                  <a:pt x="30196" y="14902"/>
                </a:cubicBezTo>
                <a:cubicBezTo>
                  <a:pt x="30027" y="14902"/>
                  <a:pt x="29868" y="14989"/>
                  <a:pt x="29788" y="15129"/>
                </a:cubicBezTo>
                <a:cubicBezTo>
                  <a:pt x="29636" y="15372"/>
                  <a:pt x="29728" y="15676"/>
                  <a:pt x="29940" y="15798"/>
                </a:cubicBezTo>
                <a:lnTo>
                  <a:pt x="32889" y="17530"/>
                </a:lnTo>
                <a:cubicBezTo>
                  <a:pt x="32889" y="17834"/>
                  <a:pt x="32828" y="18108"/>
                  <a:pt x="32797" y="18381"/>
                </a:cubicBezTo>
                <a:lnTo>
                  <a:pt x="28785" y="17652"/>
                </a:lnTo>
                <a:cubicBezTo>
                  <a:pt x="28762" y="17649"/>
                  <a:pt x="28739" y="17648"/>
                  <a:pt x="28716" y="17648"/>
                </a:cubicBezTo>
                <a:cubicBezTo>
                  <a:pt x="28472" y="17648"/>
                  <a:pt x="28266" y="17794"/>
                  <a:pt x="28238" y="18017"/>
                </a:cubicBezTo>
                <a:cubicBezTo>
                  <a:pt x="28208" y="18290"/>
                  <a:pt x="28360" y="18533"/>
                  <a:pt x="28633" y="18564"/>
                </a:cubicBezTo>
                <a:lnTo>
                  <a:pt x="32676" y="19293"/>
                </a:lnTo>
                <a:cubicBezTo>
                  <a:pt x="32342" y="21877"/>
                  <a:pt x="31521" y="24369"/>
                  <a:pt x="30700" y="26831"/>
                </a:cubicBezTo>
                <a:cubicBezTo>
                  <a:pt x="30670" y="26892"/>
                  <a:pt x="30670" y="26953"/>
                  <a:pt x="30639" y="27044"/>
                </a:cubicBezTo>
                <a:lnTo>
                  <a:pt x="28390" y="24704"/>
                </a:lnTo>
                <a:cubicBezTo>
                  <a:pt x="28295" y="24624"/>
                  <a:pt x="28175" y="24578"/>
                  <a:pt x="28056" y="24578"/>
                </a:cubicBezTo>
                <a:cubicBezTo>
                  <a:pt x="27947" y="24578"/>
                  <a:pt x="27839" y="24617"/>
                  <a:pt x="27752" y="24704"/>
                </a:cubicBezTo>
                <a:cubicBezTo>
                  <a:pt x="27600" y="24916"/>
                  <a:pt x="27569" y="25160"/>
                  <a:pt x="27752" y="25372"/>
                </a:cubicBezTo>
                <a:lnTo>
                  <a:pt x="30335" y="28047"/>
                </a:lnTo>
                <a:cubicBezTo>
                  <a:pt x="30214" y="28412"/>
                  <a:pt x="30153" y="28716"/>
                  <a:pt x="30031" y="29020"/>
                </a:cubicBezTo>
                <a:lnTo>
                  <a:pt x="27357" y="27074"/>
                </a:lnTo>
                <a:cubicBezTo>
                  <a:pt x="27286" y="27028"/>
                  <a:pt x="27198" y="27003"/>
                  <a:pt x="27107" y="27003"/>
                </a:cubicBezTo>
                <a:cubicBezTo>
                  <a:pt x="26963" y="27003"/>
                  <a:pt x="26812" y="27065"/>
                  <a:pt x="26718" y="27196"/>
                </a:cubicBezTo>
                <a:cubicBezTo>
                  <a:pt x="26597" y="27409"/>
                  <a:pt x="26658" y="27682"/>
                  <a:pt x="26840" y="27834"/>
                </a:cubicBezTo>
                <a:lnTo>
                  <a:pt x="29728" y="29992"/>
                </a:lnTo>
                <a:cubicBezTo>
                  <a:pt x="29636" y="30266"/>
                  <a:pt x="29576" y="30570"/>
                  <a:pt x="29484" y="30844"/>
                </a:cubicBezTo>
                <a:cubicBezTo>
                  <a:pt x="28998" y="32546"/>
                  <a:pt x="28633" y="34096"/>
                  <a:pt x="28329" y="35585"/>
                </a:cubicBezTo>
                <a:lnTo>
                  <a:pt x="26566" y="33458"/>
                </a:lnTo>
                <a:cubicBezTo>
                  <a:pt x="26481" y="33322"/>
                  <a:pt x="26349" y="33262"/>
                  <a:pt x="26217" y="33262"/>
                </a:cubicBezTo>
                <a:cubicBezTo>
                  <a:pt x="26113" y="33262"/>
                  <a:pt x="26009" y="33299"/>
                  <a:pt x="25928" y="33366"/>
                </a:cubicBezTo>
                <a:cubicBezTo>
                  <a:pt x="25746" y="33518"/>
                  <a:pt x="25685" y="33822"/>
                  <a:pt x="25837" y="34035"/>
                </a:cubicBezTo>
                <a:lnTo>
                  <a:pt x="28086" y="36710"/>
                </a:lnTo>
                <a:cubicBezTo>
                  <a:pt x="28025" y="37014"/>
                  <a:pt x="27934" y="37379"/>
                  <a:pt x="27904" y="37683"/>
                </a:cubicBezTo>
                <a:lnTo>
                  <a:pt x="25229" y="35585"/>
                </a:lnTo>
                <a:cubicBezTo>
                  <a:pt x="25150" y="35520"/>
                  <a:pt x="25049" y="35488"/>
                  <a:pt x="24946" y="35488"/>
                </a:cubicBezTo>
                <a:cubicBezTo>
                  <a:pt x="24812" y="35488"/>
                  <a:pt x="24677" y="35543"/>
                  <a:pt x="24591" y="35646"/>
                </a:cubicBezTo>
                <a:cubicBezTo>
                  <a:pt x="24439" y="35859"/>
                  <a:pt x="24469" y="36163"/>
                  <a:pt x="24682" y="36315"/>
                </a:cubicBezTo>
                <a:lnTo>
                  <a:pt x="27721" y="38686"/>
                </a:lnTo>
                <a:cubicBezTo>
                  <a:pt x="27600" y="39385"/>
                  <a:pt x="27509" y="40053"/>
                  <a:pt x="27448" y="40722"/>
                </a:cubicBezTo>
                <a:cubicBezTo>
                  <a:pt x="27174" y="43093"/>
                  <a:pt x="27144" y="45342"/>
                  <a:pt x="27205" y="47470"/>
                </a:cubicBezTo>
                <a:lnTo>
                  <a:pt x="25624" y="46072"/>
                </a:lnTo>
                <a:cubicBezTo>
                  <a:pt x="25540" y="45988"/>
                  <a:pt x="25431" y="45949"/>
                  <a:pt x="25323" y="45949"/>
                </a:cubicBezTo>
                <a:cubicBezTo>
                  <a:pt x="25195" y="45949"/>
                  <a:pt x="25068" y="46003"/>
                  <a:pt x="24986" y="46102"/>
                </a:cubicBezTo>
                <a:cubicBezTo>
                  <a:pt x="24773" y="46284"/>
                  <a:pt x="24834" y="46588"/>
                  <a:pt x="25016" y="46740"/>
                </a:cubicBezTo>
                <a:lnTo>
                  <a:pt x="27296" y="48716"/>
                </a:lnTo>
                <a:cubicBezTo>
                  <a:pt x="27296" y="48929"/>
                  <a:pt x="27326" y="49111"/>
                  <a:pt x="27326" y="49263"/>
                </a:cubicBezTo>
                <a:lnTo>
                  <a:pt x="25290" y="48351"/>
                </a:lnTo>
                <a:cubicBezTo>
                  <a:pt x="25223" y="48318"/>
                  <a:pt x="25155" y="48303"/>
                  <a:pt x="25088" y="48303"/>
                </a:cubicBezTo>
                <a:cubicBezTo>
                  <a:pt x="24911" y="48303"/>
                  <a:pt x="24748" y="48410"/>
                  <a:pt x="24682" y="48564"/>
                </a:cubicBezTo>
                <a:cubicBezTo>
                  <a:pt x="24560" y="48807"/>
                  <a:pt x="24682" y="49081"/>
                  <a:pt x="24895" y="49172"/>
                </a:cubicBezTo>
                <a:lnTo>
                  <a:pt x="27448" y="50327"/>
                </a:lnTo>
                <a:cubicBezTo>
                  <a:pt x="27813" y="53397"/>
                  <a:pt x="28572" y="56102"/>
                  <a:pt x="29728" y="58504"/>
                </a:cubicBezTo>
                <a:lnTo>
                  <a:pt x="29180" y="58504"/>
                </a:lnTo>
                <a:cubicBezTo>
                  <a:pt x="29171" y="58512"/>
                  <a:pt x="28997" y="58529"/>
                  <a:pt x="28689" y="58529"/>
                </a:cubicBezTo>
                <a:cubicBezTo>
                  <a:pt x="27949" y="58529"/>
                  <a:pt x="26437" y="58432"/>
                  <a:pt x="24591" y="57896"/>
                </a:cubicBezTo>
                <a:cubicBezTo>
                  <a:pt x="24834" y="54096"/>
                  <a:pt x="24165" y="49689"/>
                  <a:pt x="22797" y="45433"/>
                </a:cubicBezTo>
                <a:lnTo>
                  <a:pt x="24773" y="43367"/>
                </a:lnTo>
                <a:cubicBezTo>
                  <a:pt x="24986" y="43184"/>
                  <a:pt x="24986" y="42911"/>
                  <a:pt x="24773" y="42728"/>
                </a:cubicBezTo>
                <a:cubicBezTo>
                  <a:pt x="24682" y="42637"/>
                  <a:pt x="24568" y="42591"/>
                  <a:pt x="24454" y="42591"/>
                </a:cubicBezTo>
                <a:cubicBezTo>
                  <a:pt x="24340" y="42591"/>
                  <a:pt x="24226" y="42637"/>
                  <a:pt x="24135" y="42728"/>
                </a:cubicBezTo>
                <a:lnTo>
                  <a:pt x="22463" y="44430"/>
                </a:lnTo>
                <a:cubicBezTo>
                  <a:pt x="22433" y="44278"/>
                  <a:pt x="22341" y="44157"/>
                  <a:pt x="22311" y="44005"/>
                </a:cubicBezTo>
                <a:lnTo>
                  <a:pt x="23800" y="41178"/>
                </a:lnTo>
                <a:cubicBezTo>
                  <a:pt x="23922" y="40935"/>
                  <a:pt x="23831" y="40661"/>
                  <a:pt x="23618" y="40570"/>
                </a:cubicBezTo>
                <a:cubicBezTo>
                  <a:pt x="23537" y="40530"/>
                  <a:pt x="23452" y="40509"/>
                  <a:pt x="23373" y="40509"/>
                </a:cubicBezTo>
                <a:cubicBezTo>
                  <a:pt x="23213" y="40509"/>
                  <a:pt x="23071" y="40590"/>
                  <a:pt x="23010" y="40753"/>
                </a:cubicBezTo>
                <a:lnTo>
                  <a:pt x="21885" y="42880"/>
                </a:lnTo>
                <a:cubicBezTo>
                  <a:pt x="21429" y="41725"/>
                  <a:pt x="20943" y="40631"/>
                  <a:pt x="20366" y="39567"/>
                </a:cubicBezTo>
                <a:cubicBezTo>
                  <a:pt x="20062" y="38959"/>
                  <a:pt x="19727" y="38382"/>
                  <a:pt x="19393" y="37774"/>
                </a:cubicBezTo>
                <a:lnTo>
                  <a:pt x="21369" y="34430"/>
                </a:lnTo>
                <a:cubicBezTo>
                  <a:pt x="21521" y="34248"/>
                  <a:pt x="21429" y="33944"/>
                  <a:pt x="21217" y="33822"/>
                </a:cubicBezTo>
                <a:cubicBezTo>
                  <a:pt x="21154" y="33770"/>
                  <a:pt x="21078" y="33747"/>
                  <a:pt x="20999" y="33747"/>
                </a:cubicBezTo>
                <a:cubicBezTo>
                  <a:pt x="20848" y="33747"/>
                  <a:pt x="20689" y="33834"/>
                  <a:pt x="20609" y="33974"/>
                </a:cubicBezTo>
                <a:lnTo>
                  <a:pt x="18907" y="36923"/>
                </a:lnTo>
                <a:cubicBezTo>
                  <a:pt x="18694" y="36649"/>
                  <a:pt x="18542" y="36345"/>
                  <a:pt x="18360" y="36072"/>
                </a:cubicBezTo>
                <a:lnTo>
                  <a:pt x="19423" y="32728"/>
                </a:lnTo>
                <a:cubicBezTo>
                  <a:pt x="19515" y="32515"/>
                  <a:pt x="19363" y="32242"/>
                  <a:pt x="19119" y="32151"/>
                </a:cubicBezTo>
                <a:cubicBezTo>
                  <a:pt x="19087" y="32141"/>
                  <a:pt x="19054" y="32137"/>
                  <a:pt x="19020" y="32137"/>
                </a:cubicBezTo>
                <a:cubicBezTo>
                  <a:pt x="18828" y="32137"/>
                  <a:pt x="18619" y="32274"/>
                  <a:pt x="18542" y="32455"/>
                </a:cubicBezTo>
                <a:lnTo>
                  <a:pt x="17721" y="35099"/>
                </a:lnTo>
                <a:cubicBezTo>
                  <a:pt x="16931" y="33792"/>
                  <a:pt x="15958" y="32515"/>
                  <a:pt x="14894" y="31087"/>
                </a:cubicBezTo>
                <a:cubicBezTo>
                  <a:pt x="14712" y="30874"/>
                  <a:pt x="14560" y="30631"/>
                  <a:pt x="14378" y="30418"/>
                </a:cubicBezTo>
                <a:lnTo>
                  <a:pt x="16262" y="27348"/>
                </a:lnTo>
                <a:cubicBezTo>
                  <a:pt x="16384" y="27105"/>
                  <a:pt x="16353" y="26801"/>
                  <a:pt x="16110" y="26679"/>
                </a:cubicBezTo>
                <a:cubicBezTo>
                  <a:pt x="16037" y="26648"/>
                  <a:pt x="15956" y="26631"/>
                  <a:pt x="15876" y="26631"/>
                </a:cubicBezTo>
                <a:cubicBezTo>
                  <a:pt x="15723" y="26631"/>
                  <a:pt x="15571" y="26692"/>
                  <a:pt x="15472" y="26831"/>
                </a:cubicBezTo>
                <a:lnTo>
                  <a:pt x="13739" y="29658"/>
                </a:lnTo>
                <a:cubicBezTo>
                  <a:pt x="13527" y="29385"/>
                  <a:pt x="13314" y="29172"/>
                  <a:pt x="13131" y="28898"/>
                </a:cubicBezTo>
                <a:lnTo>
                  <a:pt x="14530" y="25433"/>
                </a:lnTo>
                <a:cubicBezTo>
                  <a:pt x="14590" y="25220"/>
                  <a:pt x="14499" y="24947"/>
                  <a:pt x="14256" y="24825"/>
                </a:cubicBezTo>
                <a:cubicBezTo>
                  <a:pt x="14214" y="24813"/>
                  <a:pt x="14169" y="24807"/>
                  <a:pt x="14123" y="24807"/>
                </a:cubicBezTo>
                <a:cubicBezTo>
                  <a:pt x="13940" y="24807"/>
                  <a:pt x="13745" y="24904"/>
                  <a:pt x="13648" y="25099"/>
                </a:cubicBezTo>
                <a:lnTo>
                  <a:pt x="12432" y="28078"/>
                </a:lnTo>
                <a:cubicBezTo>
                  <a:pt x="12372" y="28047"/>
                  <a:pt x="12311" y="27986"/>
                  <a:pt x="12280" y="27926"/>
                </a:cubicBezTo>
                <a:cubicBezTo>
                  <a:pt x="10639" y="25980"/>
                  <a:pt x="8937" y="23913"/>
                  <a:pt x="7660" y="21664"/>
                </a:cubicBezTo>
                <a:lnTo>
                  <a:pt x="11186" y="19506"/>
                </a:lnTo>
                <a:cubicBezTo>
                  <a:pt x="11399" y="19354"/>
                  <a:pt x="11490" y="19080"/>
                  <a:pt x="11338" y="18868"/>
                </a:cubicBezTo>
                <a:cubicBezTo>
                  <a:pt x="11243" y="18715"/>
                  <a:pt x="11099" y="18646"/>
                  <a:pt x="10953" y="18646"/>
                </a:cubicBezTo>
                <a:cubicBezTo>
                  <a:pt x="10867" y="18646"/>
                  <a:pt x="10779" y="18670"/>
                  <a:pt x="10700" y="18716"/>
                </a:cubicBezTo>
                <a:lnTo>
                  <a:pt x="7204" y="20874"/>
                </a:lnTo>
                <a:cubicBezTo>
                  <a:pt x="7052" y="20661"/>
                  <a:pt x="6931" y="20418"/>
                  <a:pt x="6809" y="20144"/>
                </a:cubicBezTo>
                <a:lnTo>
                  <a:pt x="8906" y="17469"/>
                </a:lnTo>
                <a:cubicBezTo>
                  <a:pt x="9058" y="17257"/>
                  <a:pt x="9028" y="16953"/>
                  <a:pt x="8815" y="16801"/>
                </a:cubicBezTo>
                <a:cubicBezTo>
                  <a:pt x="8744" y="16742"/>
                  <a:pt x="8655" y="16715"/>
                  <a:pt x="8563" y="16715"/>
                </a:cubicBezTo>
                <a:cubicBezTo>
                  <a:pt x="8419" y="16715"/>
                  <a:pt x="8270" y="16781"/>
                  <a:pt x="8177" y="16892"/>
                </a:cubicBezTo>
                <a:lnTo>
                  <a:pt x="6384" y="19202"/>
                </a:lnTo>
                <a:cubicBezTo>
                  <a:pt x="5745" y="17773"/>
                  <a:pt x="5289" y="16314"/>
                  <a:pt x="4955" y="14825"/>
                </a:cubicBezTo>
                <a:lnTo>
                  <a:pt x="9393" y="13123"/>
                </a:lnTo>
                <a:cubicBezTo>
                  <a:pt x="9636" y="13001"/>
                  <a:pt x="9727" y="12758"/>
                  <a:pt x="9666" y="12515"/>
                </a:cubicBezTo>
                <a:cubicBezTo>
                  <a:pt x="9566" y="12339"/>
                  <a:pt x="9362" y="12226"/>
                  <a:pt x="9174" y="12226"/>
                </a:cubicBezTo>
                <a:cubicBezTo>
                  <a:pt x="9134" y="12226"/>
                  <a:pt x="9096" y="12231"/>
                  <a:pt x="9058" y="12241"/>
                </a:cubicBezTo>
                <a:lnTo>
                  <a:pt x="4773" y="13883"/>
                </a:lnTo>
                <a:cubicBezTo>
                  <a:pt x="4681" y="13518"/>
                  <a:pt x="4621" y="13153"/>
                  <a:pt x="4560" y="12789"/>
                </a:cubicBezTo>
                <a:lnTo>
                  <a:pt x="7903" y="11178"/>
                </a:lnTo>
                <a:cubicBezTo>
                  <a:pt x="8147" y="11086"/>
                  <a:pt x="8268" y="10813"/>
                  <a:pt x="8147" y="10570"/>
                </a:cubicBezTo>
                <a:cubicBezTo>
                  <a:pt x="8058" y="10415"/>
                  <a:pt x="7890" y="10309"/>
                  <a:pt x="7722" y="10309"/>
                </a:cubicBezTo>
                <a:cubicBezTo>
                  <a:pt x="7660" y="10309"/>
                  <a:pt x="7597" y="10324"/>
                  <a:pt x="7539" y="10357"/>
                </a:cubicBezTo>
                <a:lnTo>
                  <a:pt x="4469" y="11786"/>
                </a:lnTo>
                <a:cubicBezTo>
                  <a:pt x="4347" y="10327"/>
                  <a:pt x="4347" y="8837"/>
                  <a:pt x="4529" y="7439"/>
                </a:cubicBezTo>
                <a:cubicBezTo>
                  <a:pt x="5229" y="7226"/>
                  <a:pt x="7113" y="6770"/>
                  <a:pt x="8420" y="6466"/>
                </a:cubicBezTo>
                <a:cubicBezTo>
                  <a:pt x="8663" y="6406"/>
                  <a:pt x="8815" y="6132"/>
                  <a:pt x="8754" y="5919"/>
                </a:cubicBezTo>
                <a:cubicBezTo>
                  <a:pt x="8677" y="5686"/>
                  <a:pt x="8489" y="5541"/>
                  <a:pt x="8284" y="5541"/>
                </a:cubicBezTo>
                <a:cubicBezTo>
                  <a:pt x="8249" y="5541"/>
                  <a:pt x="8213" y="5545"/>
                  <a:pt x="8177" y="5554"/>
                </a:cubicBezTo>
                <a:cubicBezTo>
                  <a:pt x="8177" y="5554"/>
                  <a:pt x="7144" y="5798"/>
                  <a:pt x="6080" y="6071"/>
                </a:cubicBezTo>
                <a:cubicBezTo>
                  <a:pt x="5441" y="6223"/>
                  <a:pt x="4985" y="6314"/>
                  <a:pt x="4651" y="6406"/>
                </a:cubicBezTo>
                <a:cubicBezTo>
                  <a:pt x="4864" y="5068"/>
                  <a:pt x="5289" y="3791"/>
                  <a:pt x="5836" y="2576"/>
                </a:cubicBezTo>
                <a:cubicBezTo>
                  <a:pt x="5928" y="2332"/>
                  <a:pt x="5836" y="2059"/>
                  <a:pt x="5593" y="1937"/>
                </a:cubicBezTo>
                <a:cubicBezTo>
                  <a:pt x="5539" y="1914"/>
                  <a:pt x="5481" y="1903"/>
                  <a:pt x="5422" y="1903"/>
                </a:cubicBezTo>
                <a:cubicBezTo>
                  <a:pt x="5251" y="1903"/>
                  <a:pt x="5076" y="1999"/>
                  <a:pt x="4985" y="2181"/>
                </a:cubicBezTo>
                <a:cubicBezTo>
                  <a:pt x="4469" y="3336"/>
                  <a:pt x="4074" y="4551"/>
                  <a:pt x="3800" y="5828"/>
                </a:cubicBezTo>
                <a:cubicBezTo>
                  <a:pt x="3314" y="5098"/>
                  <a:pt x="2645" y="4095"/>
                  <a:pt x="2098" y="3336"/>
                </a:cubicBezTo>
                <a:cubicBezTo>
                  <a:pt x="2003" y="3203"/>
                  <a:pt x="1850" y="3130"/>
                  <a:pt x="1703" y="3130"/>
                </a:cubicBezTo>
                <a:cubicBezTo>
                  <a:pt x="1615" y="3130"/>
                  <a:pt x="1528" y="3157"/>
                  <a:pt x="1460" y="3214"/>
                </a:cubicBezTo>
                <a:cubicBezTo>
                  <a:pt x="1277" y="3366"/>
                  <a:pt x="1186" y="3670"/>
                  <a:pt x="1338" y="3852"/>
                </a:cubicBezTo>
                <a:cubicBezTo>
                  <a:pt x="1338" y="3852"/>
                  <a:pt x="1946" y="4734"/>
                  <a:pt x="2523" y="5554"/>
                </a:cubicBezTo>
                <a:cubicBezTo>
                  <a:pt x="3101" y="6375"/>
                  <a:pt x="3405" y="6861"/>
                  <a:pt x="3618" y="7135"/>
                </a:cubicBezTo>
                <a:cubicBezTo>
                  <a:pt x="3435" y="8442"/>
                  <a:pt x="3405" y="9810"/>
                  <a:pt x="3466" y="11238"/>
                </a:cubicBezTo>
                <a:lnTo>
                  <a:pt x="1642" y="9415"/>
                </a:lnTo>
                <a:cubicBezTo>
                  <a:pt x="1551" y="9308"/>
                  <a:pt x="1437" y="9255"/>
                  <a:pt x="1323" y="9255"/>
                </a:cubicBezTo>
                <a:cubicBezTo>
                  <a:pt x="1209" y="9255"/>
                  <a:pt x="1095" y="9308"/>
                  <a:pt x="1004" y="9415"/>
                </a:cubicBezTo>
                <a:cubicBezTo>
                  <a:pt x="821" y="9597"/>
                  <a:pt x="821" y="9871"/>
                  <a:pt x="1004" y="10053"/>
                </a:cubicBezTo>
                <a:lnTo>
                  <a:pt x="3618" y="12667"/>
                </a:lnTo>
                <a:cubicBezTo>
                  <a:pt x="3648" y="13001"/>
                  <a:pt x="3709" y="13396"/>
                  <a:pt x="3770" y="13731"/>
                </a:cubicBezTo>
                <a:cubicBezTo>
                  <a:pt x="2402" y="13245"/>
                  <a:pt x="821" y="12637"/>
                  <a:pt x="700" y="12576"/>
                </a:cubicBezTo>
                <a:cubicBezTo>
                  <a:pt x="638" y="12553"/>
                  <a:pt x="575" y="12541"/>
                  <a:pt x="515" y="12541"/>
                </a:cubicBezTo>
                <a:cubicBezTo>
                  <a:pt x="340" y="12541"/>
                  <a:pt x="182" y="12638"/>
                  <a:pt x="92" y="12819"/>
                </a:cubicBezTo>
                <a:cubicBezTo>
                  <a:pt x="1" y="13062"/>
                  <a:pt x="92" y="13305"/>
                  <a:pt x="578" y="13670"/>
                </a:cubicBezTo>
                <a:cubicBezTo>
                  <a:pt x="700" y="13700"/>
                  <a:pt x="3162" y="14612"/>
                  <a:pt x="4226" y="15038"/>
                </a:cubicBezTo>
                <a:cubicBezTo>
                  <a:pt x="4560" y="16558"/>
                  <a:pt x="5046" y="18017"/>
                  <a:pt x="5654" y="19506"/>
                </a:cubicBezTo>
                <a:lnTo>
                  <a:pt x="3162" y="18716"/>
                </a:lnTo>
                <a:cubicBezTo>
                  <a:pt x="3113" y="18697"/>
                  <a:pt x="3064" y="18689"/>
                  <a:pt x="3017" y="18689"/>
                </a:cubicBezTo>
                <a:cubicBezTo>
                  <a:pt x="2827" y="18689"/>
                  <a:pt x="2657" y="18825"/>
                  <a:pt x="2584" y="19020"/>
                </a:cubicBezTo>
                <a:cubicBezTo>
                  <a:pt x="2523" y="19232"/>
                  <a:pt x="2675" y="19506"/>
                  <a:pt x="2888" y="19597"/>
                </a:cubicBezTo>
                <a:lnTo>
                  <a:pt x="6171" y="20661"/>
                </a:lnTo>
                <a:cubicBezTo>
                  <a:pt x="6262" y="20874"/>
                  <a:pt x="6384" y="21147"/>
                  <a:pt x="6505" y="21360"/>
                </a:cubicBezTo>
                <a:cubicBezTo>
                  <a:pt x="5289" y="21603"/>
                  <a:pt x="2767" y="22059"/>
                  <a:pt x="2432" y="22120"/>
                </a:cubicBezTo>
                <a:cubicBezTo>
                  <a:pt x="2219" y="22211"/>
                  <a:pt x="2067" y="22485"/>
                  <a:pt x="2128" y="22698"/>
                </a:cubicBezTo>
                <a:cubicBezTo>
                  <a:pt x="2219" y="22941"/>
                  <a:pt x="2402" y="23032"/>
                  <a:pt x="2584" y="23032"/>
                </a:cubicBezTo>
                <a:lnTo>
                  <a:pt x="2706" y="23032"/>
                </a:lnTo>
                <a:cubicBezTo>
                  <a:pt x="2919" y="22971"/>
                  <a:pt x="5320" y="22546"/>
                  <a:pt x="6961" y="22272"/>
                </a:cubicBezTo>
                <a:cubicBezTo>
                  <a:pt x="8299" y="24673"/>
                  <a:pt x="10031" y="26771"/>
                  <a:pt x="11733" y="28807"/>
                </a:cubicBezTo>
                <a:lnTo>
                  <a:pt x="11794" y="28868"/>
                </a:lnTo>
                <a:cubicBezTo>
                  <a:pt x="10213" y="28929"/>
                  <a:pt x="8663" y="29020"/>
                  <a:pt x="8481" y="29020"/>
                </a:cubicBezTo>
                <a:cubicBezTo>
                  <a:pt x="8207" y="29020"/>
                  <a:pt x="8025" y="29172"/>
                  <a:pt x="7995" y="29415"/>
                </a:cubicBezTo>
                <a:cubicBezTo>
                  <a:pt x="7995" y="29689"/>
                  <a:pt x="8147" y="29871"/>
                  <a:pt x="8390" y="29932"/>
                </a:cubicBezTo>
                <a:lnTo>
                  <a:pt x="8633" y="29932"/>
                </a:lnTo>
                <a:cubicBezTo>
                  <a:pt x="9393" y="29932"/>
                  <a:pt x="11551" y="29810"/>
                  <a:pt x="12554" y="29719"/>
                </a:cubicBezTo>
                <a:cubicBezTo>
                  <a:pt x="12767" y="29992"/>
                  <a:pt x="12949" y="30266"/>
                  <a:pt x="13192" y="30540"/>
                </a:cubicBezTo>
                <a:lnTo>
                  <a:pt x="9393" y="31968"/>
                </a:lnTo>
                <a:cubicBezTo>
                  <a:pt x="9180" y="32090"/>
                  <a:pt x="9058" y="32363"/>
                  <a:pt x="9119" y="32576"/>
                </a:cubicBezTo>
                <a:cubicBezTo>
                  <a:pt x="9180" y="32758"/>
                  <a:pt x="9362" y="32880"/>
                  <a:pt x="9545" y="32880"/>
                </a:cubicBezTo>
                <a:cubicBezTo>
                  <a:pt x="9575" y="32880"/>
                  <a:pt x="9666" y="32880"/>
                  <a:pt x="9697" y="32850"/>
                </a:cubicBezTo>
                <a:lnTo>
                  <a:pt x="13770" y="31299"/>
                </a:lnTo>
                <a:cubicBezTo>
                  <a:pt x="13922" y="31482"/>
                  <a:pt x="14104" y="31695"/>
                  <a:pt x="14256" y="31938"/>
                </a:cubicBezTo>
                <a:cubicBezTo>
                  <a:pt x="15320" y="33336"/>
                  <a:pt x="16232" y="34643"/>
                  <a:pt x="17083" y="35889"/>
                </a:cubicBezTo>
                <a:cubicBezTo>
                  <a:pt x="15745" y="35768"/>
                  <a:pt x="14165" y="35616"/>
                  <a:pt x="13922" y="35585"/>
                </a:cubicBezTo>
                <a:cubicBezTo>
                  <a:pt x="13882" y="35570"/>
                  <a:pt x="13842" y="35564"/>
                  <a:pt x="13803" y="35564"/>
                </a:cubicBezTo>
                <a:cubicBezTo>
                  <a:pt x="13604" y="35564"/>
                  <a:pt x="13425" y="35742"/>
                  <a:pt x="13375" y="35920"/>
                </a:cubicBezTo>
                <a:cubicBezTo>
                  <a:pt x="13314" y="36163"/>
                  <a:pt x="13466" y="36406"/>
                  <a:pt x="13709" y="36467"/>
                </a:cubicBezTo>
                <a:cubicBezTo>
                  <a:pt x="14135" y="36558"/>
                  <a:pt x="16840" y="36771"/>
                  <a:pt x="17721" y="36831"/>
                </a:cubicBezTo>
                <a:lnTo>
                  <a:pt x="18268" y="37743"/>
                </a:lnTo>
                <a:lnTo>
                  <a:pt x="13952" y="38503"/>
                </a:lnTo>
                <a:cubicBezTo>
                  <a:pt x="13679" y="38534"/>
                  <a:pt x="13527" y="38777"/>
                  <a:pt x="13587" y="39050"/>
                </a:cubicBezTo>
                <a:cubicBezTo>
                  <a:pt x="13618" y="39263"/>
                  <a:pt x="13800" y="39415"/>
                  <a:pt x="14043" y="39415"/>
                </a:cubicBezTo>
                <a:lnTo>
                  <a:pt x="14104" y="39415"/>
                </a:lnTo>
                <a:lnTo>
                  <a:pt x="18785" y="38594"/>
                </a:lnTo>
                <a:cubicBezTo>
                  <a:pt x="19119" y="39142"/>
                  <a:pt x="19423" y="39719"/>
                  <a:pt x="19727" y="40297"/>
                </a:cubicBezTo>
                <a:cubicBezTo>
                  <a:pt x="20244" y="41360"/>
                  <a:pt x="20761" y="42424"/>
                  <a:pt x="21217" y="43549"/>
                </a:cubicBezTo>
                <a:lnTo>
                  <a:pt x="18329" y="43519"/>
                </a:lnTo>
                <a:cubicBezTo>
                  <a:pt x="18056" y="43519"/>
                  <a:pt x="17873" y="43701"/>
                  <a:pt x="17873" y="43974"/>
                </a:cubicBezTo>
                <a:cubicBezTo>
                  <a:pt x="17873" y="44218"/>
                  <a:pt x="18056" y="44430"/>
                  <a:pt x="18329" y="44430"/>
                </a:cubicBezTo>
                <a:lnTo>
                  <a:pt x="21581" y="44461"/>
                </a:lnTo>
                <a:cubicBezTo>
                  <a:pt x="21673" y="44674"/>
                  <a:pt x="21733" y="44886"/>
                  <a:pt x="21825" y="45069"/>
                </a:cubicBezTo>
                <a:cubicBezTo>
                  <a:pt x="20761" y="45221"/>
                  <a:pt x="18967" y="45525"/>
                  <a:pt x="18512" y="45677"/>
                </a:cubicBezTo>
                <a:cubicBezTo>
                  <a:pt x="18268" y="45768"/>
                  <a:pt x="18147" y="46041"/>
                  <a:pt x="18208" y="46254"/>
                </a:cubicBezTo>
                <a:cubicBezTo>
                  <a:pt x="18268" y="46497"/>
                  <a:pt x="18481" y="46588"/>
                  <a:pt x="18663" y="46588"/>
                </a:cubicBezTo>
                <a:lnTo>
                  <a:pt x="18785" y="46588"/>
                </a:lnTo>
                <a:cubicBezTo>
                  <a:pt x="19150" y="46497"/>
                  <a:pt x="20974" y="46193"/>
                  <a:pt x="22129" y="45981"/>
                </a:cubicBezTo>
                <a:cubicBezTo>
                  <a:pt x="23466" y="50054"/>
                  <a:pt x="24104" y="54309"/>
                  <a:pt x="23922" y="57926"/>
                </a:cubicBezTo>
                <a:cubicBezTo>
                  <a:pt x="23223" y="57683"/>
                  <a:pt x="22493" y="57379"/>
                  <a:pt x="21733" y="57014"/>
                </a:cubicBezTo>
                <a:cubicBezTo>
                  <a:pt x="20822" y="56558"/>
                  <a:pt x="20031" y="56011"/>
                  <a:pt x="19241" y="55403"/>
                </a:cubicBezTo>
                <a:lnTo>
                  <a:pt x="20426" y="52728"/>
                </a:lnTo>
                <a:cubicBezTo>
                  <a:pt x="20518" y="52485"/>
                  <a:pt x="20426" y="52212"/>
                  <a:pt x="20183" y="52120"/>
                </a:cubicBezTo>
                <a:cubicBezTo>
                  <a:pt x="20117" y="52087"/>
                  <a:pt x="20050" y="52072"/>
                  <a:pt x="19986" y="52072"/>
                </a:cubicBezTo>
                <a:cubicBezTo>
                  <a:pt x="19816" y="52072"/>
                  <a:pt x="19664" y="52179"/>
                  <a:pt x="19575" y="52333"/>
                </a:cubicBezTo>
                <a:lnTo>
                  <a:pt x="18481" y="54795"/>
                </a:lnTo>
                <a:cubicBezTo>
                  <a:pt x="17843" y="54279"/>
                  <a:pt x="17204" y="53671"/>
                  <a:pt x="16657" y="53032"/>
                </a:cubicBezTo>
                <a:lnTo>
                  <a:pt x="17843" y="51269"/>
                </a:lnTo>
                <a:cubicBezTo>
                  <a:pt x="17964" y="51057"/>
                  <a:pt x="17934" y="50783"/>
                  <a:pt x="17721" y="50631"/>
                </a:cubicBezTo>
                <a:cubicBezTo>
                  <a:pt x="17623" y="50570"/>
                  <a:pt x="17520" y="50538"/>
                  <a:pt x="17424" y="50538"/>
                </a:cubicBezTo>
                <a:cubicBezTo>
                  <a:pt x="17282" y="50538"/>
                  <a:pt x="17155" y="50608"/>
                  <a:pt x="17083" y="50753"/>
                </a:cubicBezTo>
                <a:lnTo>
                  <a:pt x="16049" y="52272"/>
                </a:lnTo>
                <a:cubicBezTo>
                  <a:pt x="15046" y="50996"/>
                  <a:pt x="14195" y="49628"/>
                  <a:pt x="13435" y="48078"/>
                </a:cubicBezTo>
                <a:lnTo>
                  <a:pt x="15198" y="45737"/>
                </a:lnTo>
                <a:cubicBezTo>
                  <a:pt x="15350" y="45525"/>
                  <a:pt x="15320" y="45221"/>
                  <a:pt x="15138" y="45069"/>
                </a:cubicBezTo>
                <a:cubicBezTo>
                  <a:pt x="15067" y="45009"/>
                  <a:pt x="14977" y="44983"/>
                  <a:pt x="14885" y="44983"/>
                </a:cubicBezTo>
                <a:cubicBezTo>
                  <a:pt x="14741" y="44983"/>
                  <a:pt x="14592" y="45049"/>
                  <a:pt x="14499" y="45160"/>
                </a:cubicBezTo>
                <a:lnTo>
                  <a:pt x="13010" y="47136"/>
                </a:lnTo>
                <a:cubicBezTo>
                  <a:pt x="12706" y="46406"/>
                  <a:pt x="12402" y="45646"/>
                  <a:pt x="12128" y="44856"/>
                </a:cubicBezTo>
                <a:lnTo>
                  <a:pt x="13952" y="43154"/>
                </a:lnTo>
                <a:cubicBezTo>
                  <a:pt x="14135" y="42941"/>
                  <a:pt x="14195" y="42698"/>
                  <a:pt x="13983" y="42485"/>
                </a:cubicBezTo>
                <a:cubicBezTo>
                  <a:pt x="13884" y="42386"/>
                  <a:pt x="13758" y="42332"/>
                  <a:pt x="13635" y="42332"/>
                </a:cubicBezTo>
                <a:cubicBezTo>
                  <a:pt x="13531" y="42332"/>
                  <a:pt x="13428" y="42371"/>
                  <a:pt x="13344" y="42455"/>
                </a:cubicBezTo>
                <a:lnTo>
                  <a:pt x="11855" y="43853"/>
                </a:lnTo>
                <a:cubicBezTo>
                  <a:pt x="11551" y="42941"/>
                  <a:pt x="11338" y="41968"/>
                  <a:pt x="11095" y="40965"/>
                </a:cubicBezTo>
                <a:cubicBezTo>
                  <a:pt x="11067" y="40771"/>
                  <a:pt x="10836" y="40627"/>
                  <a:pt x="10634" y="40627"/>
                </a:cubicBezTo>
                <a:cubicBezTo>
                  <a:pt x="10615" y="40627"/>
                  <a:pt x="10596" y="40628"/>
                  <a:pt x="10578" y="40631"/>
                </a:cubicBezTo>
                <a:cubicBezTo>
                  <a:pt x="10335" y="40661"/>
                  <a:pt x="10183" y="40904"/>
                  <a:pt x="10244" y="41178"/>
                </a:cubicBezTo>
                <a:cubicBezTo>
                  <a:pt x="10426" y="42029"/>
                  <a:pt x="10639" y="43002"/>
                  <a:pt x="10943" y="43944"/>
                </a:cubicBezTo>
                <a:lnTo>
                  <a:pt x="8724" y="43610"/>
                </a:lnTo>
                <a:cubicBezTo>
                  <a:pt x="8684" y="43601"/>
                  <a:pt x="8644" y="43596"/>
                  <a:pt x="8606" y="43596"/>
                </a:cubicBezTo>
                <a:cubicBezTo>
                  <a:pt x="8383" y="43596"/>
                  <a:pt x="8203" y="43741"/>
                  <a:pt x="8177" y="43974"/>
                </a:cubicBezTo>
                <a:cubicBezTo>
                  <a:pt x="8147" y="44248"/>
                  <a:pt x="8299" y="44461"/>
                  <a:pt x="8572" y="44522"/>
                </a:cubicBezTo>
                <a:lnTo>
                  <a:pt x="11247" y="44917"/>
                </a:lnTo>
                <a:cubicBezTo>
                  <a:pt x="11520" y="45737"/>
                  <a:pt x="11824" y="46558"/>
                  <a:pt x="12159" y="47348"/>
                </a:cubicBezTo>
                <a:lnTo>
                  <a:pt x="9545" y="46588"/>
                </a:lnTo>
                <a:cubicBezTo>
                  <a:pt x="9513" y="46579"/>
                  <a:pt x="9479" y="46575"/>
                  <a:pt x="9445" y="46575"/>
                </a:cubicBezTo>
                <a:cubicBezTo>
                  <a:pt x="9254" y="46575"/>
                  <a:pt x="9045" y="46712"/>
                  <a:pt x="8967" y="46892"/>
                </a:cubicBezTo>
                <a:cubicBezTo>
                  <a:pt x="8906" y="47136"/>
                  <a:pt x="9058" y="47409"/>
                  <a:pt x="9271" y="47470"/>
                </a:cubicBezTo>
                <a:lnTo>
                  <a:pt x="12676" y="48473"/>
                </a:lnTo>
                <a:cubicBezTo>
                  <a:pt x="13375" y="49902"/>
                  <a:pt x="14226" y="51361"/>
                  <a:pt x="15290" y="52668"/>
                </a:cubicBezTo>
                <a:lnTo>
                  <a:pt x="12828" y="52880"/>
                </a:lnTo>
                <a:cubicBezTo>
                  <a:pt x="12554" y="52911"/>
                  <a:pt x="12402" y="53093"/>
                  <a:pt x="12402" y="53367"/>
                </a:cubicBezTo>
                <a:cubicBezTo>
                  <a:pt x="12402" y="53579"/>
                  <a:pt x="12615" y="53792"/>
                  <a:pt x="12858" y="53792"/>
                </a:cubicBezTo>
                <a:lnTo>
                  <a:pt x="12888" y="53792"/>
                </a:lnTo>
                <a:lnTo>
                  <a:pt x="16019" y="53549"/>
                </a:lnTo>
                <a:cubicBezTo>
                  <a:pt x="16475" y="54035"/>
                  <a:pt x="16870" y="54491"/>
                  <a:pt x="17387" y="54947"/>
                </a:cubicBezTo>
                <a:lnTo>
                  <a:pt x="15107" y="54856"/>
                </a:lnTo>
                <a:cubicBezTo>
                  <a:pt x="15075" y="54849"/>
                  <a:pt x="15043" y="54846"/>
                  <a:pt x="15013" y="54846"/>
                </a:cubicBezTo>
                <a:cubicBezTo>
                  <a:pt x="14780" y="54846"/>
                  <a:pt x="14590" y="55037"/>
                  <a:pt x="14590" y="55251"/>
                </a:cubicBezTo>
                <a:cubicBezTo>
                  <a:pt x="14560" y="55525"/>
                  <a:pt x="14742" y="55768"/>
                  <a:pt x="15016" y="55768"/>
                </a:cubicBezTo>
                <a:lnTo>
                  <a:pt x="18512" y="55950"/>
                </a:lnTo>
                <a:cubicBezTo>
                  <a:pt x="19393" y="56619"/>
                  <a:pt x="20335" y="57227"/>
                  <a:pt x="21399" y="57774"/>
                </a:cubicBezTo>
                <a:cubicBezTo>
                  <a:pt x="22402" y="58260"/>
                  <a:pt x="23344" y="58655"/>
                  <a:pt x="24226" y="58899"/>
                </a:cubicBezTo>
                <a:lnTo>
                  <a:pt x="24256" y="58899"/>
                </a:lnTo>
                <a:cubicBezTo>
                  <a:pt x="26566" y="59628"/>
                  <a:pt x="28421" y="59659"/>
                  <a:pt x="29150" y="59659"/>
                </a:cubicBezTo>
                <a:lnTo>
                  <a:pt x="29484" y="59659"/>
                </a:lnTo>
                <a:cubicBezTo>
                  <a:pt x="34864" y="59598"/>
                  <a:pt x="39606" y="56771"/>
                  <a:pt x="43588" y="51269"/>
                </a:cubicBezTo>
                <a:lnTo>
                  <a:pt x="47479" y="51239"/>
                </a:lnTo>
                <a:cubicBezTo>
                  <a:pt x="47722" y="51239"/>
                  <a:pt x="47935" y="51057"/>
                  <a:pt x="47935" y="50783"/>
                </a:cubicBezTo>
                <a:cubicBezTo>
                  <a:pt x="47935" y="50509"/>
                  <a:pt x="47722" y="50327"/>
                  <a:pt x="47479" y="50327"/>
                </a:cubicBezTo>
                <a:lnTo>
                  <a:pt x="44226" y="50358"/>
                </a:lnTo>
                <a:lnTo>
                  <a:pt x="44469" y="50023"/>
                </a:lnTo>
                <a:cubicBezTo>
                  <a:pt x="44804" y="49537"/>
                  <a:pt x="45108" y="48990"/>
                  <a:pt x="45412" y="48503"/>
                </a:cubicBezTo>
                <a:lnTo>
                  <a:pt x="48725" y="48473"/>
                </a:lnTo>
                <a:cubicBezTo>
                  <a:pt x="48998" y="48473"/>
                  <a:pt x="49181" y="48260"/>
                  <a:pt x="49181" y="48017"/>
                </a:cubicBezTo>
                <a:cubicBezTo>
                  <a:pt x="49181" y="47743"/>
                  <a:pt x="48998" y="47561"/>
                  <a:pt x="48725" y="47561"/>
                </a:cubicBezTo>
                <a:lnTo>
                  <a:pt x="45959" y="47592"/>
                </a:lnTo>
                <a:cubicBezTo>
                  <a:pt x="47053" y="45585"/>
                  <a:pt x="47965" y="43610"/>
                  <a:pt x="48694" y="41816"/>
                </a:cubicBezTo>
                <a:lnTo>
                  <a:pt x="51643" y="40935"/>
                </a:lnTo>
                <a:cubicBezTo>
                  <a:pt x="51886" y="40874"/>
                  <a:pt x="52038" y="40601"/>
                  <a:pt x="51947" y="40357"/>
                </a:cubicBezTo>
                <a:cubicBezTo>
                  <a:pt x="51895" y="40177"/>
                  <a:pt x="51690" y="40040"/>
                  <a:pt x="51481" y="40040"/>
                </a:cubicBezTo>
                <a:cubicBezTo>
                  <a:pt x="51443" y="40040"/>
                  <a:pt x="51406" y="40044"/>
                  <a:pt x="51369" y="40053"/>
                </a:cubicBezTo>
                <a:lnTo>
                  <a:pt x="49090" y="40722"/>
                </a:lnTo>
                <a:cubicBezTo>
                  <a:pt x="49454" y="39871"/>
                  <a:pt x="49758" y="39081"/>
                  <a:pt x="49971" y="38351"/>
                </a:cubicBezTo>
                <a:lnTo>
                  <a:pt x="52129" y="38138"/>
                </a:lnTo>
                <a:cubicBezTo>
                  <a:pt x="52403" y="38138"/>
                  <a:pt x="52585" y="37895"/>
                  <a:pt x="52555" y="37622"/>
                </a:cubicBezTo>
                <a:cubicBezTo>
                  <a:pt x="52555" y="37407"/>
                  <a:pt x="52389" y="37216"/>
                  <a:pt x="52162" y="37216"/>
                </a:cubicBezTo>
                <a:cubicBezTo>
                  <a:pt x="52132" y="37216"/>
                  <a:pt x="52100" y="37219"/>
                  <a:pt x="52068" y="37227"/>
                </a:cubicBezTo>
                <a:lnTo>
                  <a:pt x="50305" y="37409"/>
                </a:lnTo>
                <a:cubicBezTo>
                  <a:pt x="50397" y="37135"/>
                  <a:pt x="50457" y="36923"/>
                  <a:pt x="50549" y="36679"/>
                </a:cubicBezTo>
                <a:cubicBezTo>
                  <a:pt x="50731" y="36102"/>
                  <a:pt x="50913" y="35555"/>
                  <a:pt x="51005" y="35403"/>
                </a:cubicBezTo>
                <a:cubicBezTo>
                  <a:pt x="51156" y="35190"/>
                  <a:pt x="51126" y="34947"/>
                  <a:pt x="50974" y="34795"/>
                </a:cubicBezTo>
                <a:cubicBezTo>
                  <a:pt x="50868" y="34689"/>
                  <a:pt x="50754" y="34635"/>
                  <a:pt x="50640" y="34635"/>
                </a:cubicBezTo>
                <a:cubicBezTo>
                  <a:pt x="50526" y="34635"/>
                  <a:pt x="50412" y="34689"/>
                  <a:pt x="50305" y="34795"/>
                </a:cubicBezTo>
                <a:cubicBezTo>
                  <a:pt x="50153" y="34947"/>
                  <a:pt x="50062" y="35251"/>
                  <a:pt x="49667" y="36406"/>
                </a:cubicBezTo>
                <a:cubicBezTo>
                  <a:pt x="49606" y="36679"/>
                  <a:pt x="49485" y="36953"/>
                  <a:pt x="49394" y="37227"/>
                </a:cubicBezTo>
                <a:lnTo>
                  <a:pt x="47570" y="35342"/>
                </a:lnTo>
                <a:cubicBezTo>
                  <a:pt x="47479" y="35251"/>
                  <a:pt x="47365" y="35205"/>
                  <a:pt x="47251" y="35205"/>
                </a:cubicBezTo>
                <a:cubicBezTo>
                  <a:pt x="47137" y="35205"/>
                  <a:pt x="47023" y="35251"/>
                  <a:pt x="46931" y="35342"/>
                </a:cubicBezTo>
                <a:cubicBezTo>
                  <a:pt x="46749" y="35555"/>
                  <a:pt x="46749" y="35798"/>
                  <a:pt x="46931" y="36011"/>
                </a:cubicBezTo>
                <a:lnTo>
                  <a:pt x="49059" y="38169"/>
                </a:lnTo>
                <a:cubicBezTo>
                  <a:pt x="48786" y="38898"/>
                  <a:pt x="48542" y="39689"/>
                  <a:pt x="48178" y="40509"/>
                </a:cubicBezTo>
                <a:lnTo>
                  <a:pt x="46476" y="38230"/>
                </a:lnTo>
                <a:cubicBezTo>
                  <a:pt x="46389" y="38126"/>
                  <a:pt x="46254" y="38072"/>
                  <a:pt x="46120" y="38072"/>
                </a:cubicBezTo>
                <a:cubicBezTo>
                  <a:pt x="46018" y="38072"/>
                  <a:pt x="45916" y="38103"/>
                  <a:pt x="45837" y="38169"/>
                </a:cubicBezTo>
                <a:cubicBezTo>
                  <a:pt x="45655" y="38321"/>
                  <a:pt x="45594" y="38625"/>
                  <a:pt x="45746" y="38807"/>
                </a:cubicBezTo>
                <a:lnTo>
                  <a:pt x="47813" y="41543"/>
                </a:lnTo>
                <a:cubicBezTo>
                  <a:pt x="47114" y="43245"/>
                  <a:pt x="46263" y="45160"/>
                  <a:pt x="45199" y="47044"/>
                </a:cubicBezTo>
                <a:lnTo>
                  <a:pt x="43922" y="44826"/>
                </a:lnTo>
                <a:cubicBezTo>
                  <a:pt x="43858" y="44653"/>
                  <a:pt x="43702" y="44572"/>
                  <a:pt x="43530" y="44572"/>
                </a:cubicBezTo>
                <a:cubicBezTo>
                  <a:pt x="43459" y="44572"/>
                  <a:pt x="43385" y="44586"/>
                  <a:pt x="43314" y="44613"/>
                </a:cubicBezTo>
                <a:cubicBezTo>
                  <a:pt x="43102" y="44734"/>
                  <a:pt x="43010" y="45008"/>
                  <a:pt x="43132" y="45221"/>
                </a:cubicBezTo>
                <a:lnTo>
                  <a:pt x="44652" y="47926"/>
                </a:lnTo>
                <a:cubicBezTo>
                  <a:pt x="44317" y="48473"/>
                  <a:pt x="44014" y="48959"/>
                  <a:pt x="43679" y="49476"/>
                </a:cubicBezTo>
                <a:cubicBezTo>
                  <a:pt x="43558" y="49598"/>
                  <a:pt x="43466" y="49750"/>
                  <a:pt x="43375" y="49902"/>
                </a:cubicBezTo>
                <a:lnTo>
                  <a:pt x="41795" y="46984"/>
                </a:lnTo>
                <a:cubicBezTo>
                  <a:pt x="41734" y="46821"/>
                  <a:pt x="41592" y="46740"/>
                  <a:pt x="41432" y="46740"/>
                </a:cubicBezTo>
                <a:cubicBezTo>
                  <a:pt x="41352" y="46740"/>
                  <a:pt x="41268" y="46761"/>
                  <a:pt x="41187" y="46801"/>
                </a:cubicBezTo>
                <a:cubicBezTo>
                  <a:pt x="40974" y="46892"/>
                  <a:pt x="40883" y="47166"/>
                  <a:pt x="41004" y="47409"/>
                </a:cubicBezTo>
                <a:lnTo>
                  <a:pt x="42798" y="50753"/>
                </a:lnTo>
                <a:cubicBezTo>
                  <a:pt x="39940" y="54643"/>
                  <a:pt x="36688" y="57166"/>
                  <a:pt x="33071" y="58200"/>
                </a:cubicBezTo>
                <a:cubicBezTo>
                  <a:pt x="32767" y="54795"/>
                  <a:pt x="33253" y="51087"/>
                  <a:pt x="34591" y="47105"/>
                </a:cubicBezTo>
                <a:cubicBezTo>
                  <a:pt x="35715" y="47257"/>
                  <a:pt x="37691" y="47500"/>
                  <a:pt x="38117" y="47622"/>
                </a:cubicBezTo>
                <a:lnTo>
                  <a:pt x="38238" y="47622"/>
                </a:lnTo>
                <a:cubicBezTo>
                  <a:pt x="38421" y="47622"/>
                  <a:pt x="38603" y="47470"/>
                  <a:pt x="38664" y="47288"/>
                </a:cubicBezTo>
                <a:cubicBezTo>
                  <a:pt x="38694" y="47014"/>
                  <a:pt x="38542" y="46801"/>
                  <a:pt x="38299" y="46710"/>
                </a:cubicBezTo>
                <a:cubicBezTo>
                  <a:pt x="37813" y="46588"/>
                  <a:pt x="35928" y="46345"/>
                  <a:pt x="34864" y="46193"/>
                </a:cubicBezTo>
                <a:cubicBezTo>
                  <a:pt x="34925" y="45950"/>
                  <a:pt x="35016" y="45768"/>
                  <a:pt x="35077" y="45585"/>
                </a:cubicBezTo>
                <a:lnTo>
                  <a:pt x="38451" y="45433"/>
                </a:lnTo>
                <a:cubicBezTo>
                  <a:pt x="38725" y="45373"/>
                  <a:pt x="38907" y="45190"/>
                  <a:pt x="38907" y="44917"/>
                </a:cubicBezTo>
                <a:cubicBezTo>
                  <a:pt x="38877" y="44674"/>
                  <a:pt x="38694" y="44461"/>
                  <a:pt x="38421" y="44461"/>
                </a:cubicBezTo>
                <a:lnTo>
                  <a:pt x="35472" y="44582"/>
                </a:lnTo>
                <a:cubicBezTo>
                  <a:pt x="35867" y="43488"/>
                  <a:pt x="36384" y="42394"/>
                  <a:pt x="36901" y="41269"/>
                </a:cubicBezTo>
                <a:cubicBezTo>
                  <a:pt x="37174" y="40722"/>
                  <a:pt x="37478" y="40145"/>
                  <a:pt x="37782" y="39567"/>
                </a:cubicBezTo>
                <a:lnTo>
                  <a:pt x="42494" y="40266"/>
                </a:lnTo>
                <a:lnTo>
                  <a:pt x="42555" y="40266"/>
                </a:lnTo>
                <a:cubicBezTo>
                  <a:pt x="42798" y="40266"/>
                  <a:pt x="42980" y="40114"/>
                  <a:pt x="43010" y="39871"/>
                </a:cubicBezTo>
                <a:cubicBezTo>
                  <a:pt x="43071" y="39597"/>
                  <a:pt x="42919" y="39385"/>
                  <a:pt x="42646" y="39354"/>
                </a:cubicBezTo>
                <a:lnTo>
                  <a:pt x="38269" y="38686"/>
                </a:lnTo>
                <a:cubicBezTo>
                  <a:pt x="38451" y="38382"/>
                  <a:pt x="38603" y="38078"/>
                  <a:pt x="38816" y="37774"/>
                </a:cubicBezTo>
                <a:cubicBezTo>
                  <a:pt x="39667" y="37683"/>
                  <a:pt x="42372" y="37409"/>
                  <a:pt x="42798" y="37287"/>
                </a:cubicBezTo>
                <a:cubicBezTo>
                  <a:pt x="43071" y="37227"/>
                  <a:pt x="43223" y="36953"/>
                  <a:pt x="43132" y="36710"/>
                </a:cubicBezTo>
                <a:cubicBezTo>
                  <a:pt x="43080" y="36503"/>
                  <a:pt x="42875" y="36362"/>
                  <a:pt x="42665" y="36362"/>
                </a:cubicBezTo>
                <a:cubicBezTo>
                  <a:pt x="42628" y="36362"/>
                  <a:pt x="42591" y="36366"/>
                  <a:pt x="42555" y="36376"/>
                </a:cubicBezTo>
                <a:cubicBezTo>
                  <a:pt x="42342" y="36467"/>
                  <a:pt x="40731" y="36619"/>
                  <a:pt x="39424" y="36771"/>
                </a:cubicBezTo>
                <a:cubicBezTo>
                  <a:pt x="40214" y="35464"/>
                  <a:pt x="41096" y="34187"/>
                  <a:pt x="42099" y="32728"/>
                </a:cubicBezTo>
                <a:cubicBezTo>
                  <a:pt x="42251" y="32515"/>
                  <a:pt x="42463" y="32272"/>
                  <a:pt x="42615" y="32059"/>
                </a:cubicBezTo>
                <a:lnTo>
                  <a:pt x="46719" y="33488"/>
                </a:lnTo>
                <a:cubicBezTo>
                  <a:pt x="46749" y="33518"/>
                  <a:pt x="46810" y="33518"/>
                  <a:pt x="46871" y="33518"/>
                </a:cubicBezTo>
                <a:cubicBezTo>
                  <a:pt x="47053" y="33518"/>
                  <a:pt x="47205" y="33427"/>
                  <a:pt x="47266" y="33214"/>
                </a:cubicBezTo>
                <a:cubicBezTo>
                  <a:pt x="47387" y="33002"/>
                  <a:pt x="47235" y="32728"/>
                  <a:pt x="47023" y="32667"/>
                </a:cubicBezTo>
                <a:lnTo>
                  <a:pt x="43162" y="31330"/>
                </a:lnTo>
                <a:cubicBezTo>
                  <a:pt x="43406" y="31056"/>
                  <a:pt x="43588" y="30783"/>
                  <a:pt x="43831" y="30540"/>
                </a:cubicBezTo>
                <a:cubicBezTo>
                  <a:pt x="44804" y="30570"/>
                  <a:pt x="46962" y="30600"/>
                  <a:pt x="47722" y="30600"/>
                </a:cubicBezTo>
                <a:lnTo>
                  <a:pt x="47965" y="30600"/>
                </a:lnTo>
                <a:cubicBezTo>
                  <a:pt x="48178" y="30600"/>
                  <a:pt x="48390" y="30388"/>
                  <a:pt x="48330" y="30114"/>
                </a:cubicBezTo>
                <a:cubicBezTo>
                  <a:pt x="48330" y="29889"/>
                  <a:pt x="48147" y="29716"/>
                  <a:pt x="47903" y="29716"/>
                </a:cubicBezTo>
                <a:cubicBezTo>
                  <a:pt x="47883" y="29716"/>
                  <a:pt x="47863" y="29717"/>
                  <a:pt x="47843" y="29719"/>
                </a:cubicBezTo>
                <a:cubicBezTo>
                  <a:pt x="47631" y="29719"/>
                  <a:pt x="46111" y="29689"/>
                  <a:pt x="44500" y="29658"/>
                </a:cubicBezTo>
                <a:lnTo>
                  <a:pt x="44530" y="29628"/>
                </a:lnTo>
                <a:cubicBezTo>
                  <a:pt x="46172" y="27530"/>
                  <a:pt x="47874" y="25372"/>
                  <a:pt x="49150" y="22971"/>
                </a:cubicBezTo>
                <a:cubicBezTo>
                  <a:pt x="50822" y="23184"/>
                  <a:pt x="53163" y="23549"/>
                  <a:pt x="53436" y="23609"/>
                </a:cubicBezTo>
                <a:lnTo>
                  <a:pt x="53558" y="23609"/>
                </a:lnTo>
                <a:cubicBezTo>
                  <a:pt x="53740" y="23609"/>
                  <a:pt x="53923" y="23457"/>
                  <a:pt x="53953" y="23275"/>
                </a:cubicBezTo>
                <a:cubicBezTo>
                  <a:pt x="54014" y="23001"/>
                  <a:pt x="53862" y="22789"/>
                  <a:pt x="53619" y="22698"/>
                </a:cubicBezTo>
                <a:cubicBezTo>
                  <a:pt x="53315" y="22576"/>
                  <a:pt x="50761" y="22242"/>
                  <a:pt x="49546" y="22059"/>
                </a:cubicBezTo>
                <a:cubicBezTo>
                  <a:pt x="49667" y="21816"/>
                  <a:pt x="49789" y="21603"/>
                  <a:pt x="49910" y="21330"/>
                </a:cubicBezTo>
                <a:lnTo>
                  <a:pt x="53163" y="20144"/>
                </a:lnTo>
                <a:cubicBezTo>
                  <a:pt x="53406" y="20084"/>
                  <a:pt x="53497" y="19810"/>
                  <a:pt x="53436" y="19597"/>
                </a:cubicBezTo>
                <a:cubicBezTo>
                  <a:pt x="53366" y="19409"/>
                  <a:pt x="53204" y="19293"/>
                  <a:pt x="53021" y="19293"/>
                </a:cubicBezTo>
                <a:cubicBezTo>
                  <a:pt x="52968" y="19293"/>
                  <a:pt x="52913" y="19303"/>
                  <a:pt x="52859" y="19324"/>
                </a:cubicBezTo>
                <a:lnTo>
                  <a:pt x="50397" y="20205"/>
                </a:lnTo>
                <a:cubicBezTo>
                  <a:pt x="50974" y="18685"/>
                  <a:pt x="51369" y="17196"/>
                  <a:pt x="51673" y="15676"/>
                </a:cubicBezTo>
                <a:cubicBezTo>
                  <a:pt x="52737" y="15220"/>
                  <a:pt x="55169" y="14278"/>
                  <a:pt x="55290" y="14187"/>
                </a:cubicBezTo>
                <a:cubicBezTo>
                  <a:pt x="55533" y="14065"/>
                  <a:pt x="55625" y="13822"/>
                  <a:pt x="55533" y="13579"/>
                </a:cubicBezTo>
                <a:cubicBezTo>
                  <a:pt x="55445" y="13424"/>
                  <a:pt x="55277" y="13318"/>
                  <a:pt x="55109" y="13318"/>
                </a:cubicBezTo>
                <a:cubicBezTo>
                  <a:pt x="55046" y="13318"/>
                  <a:pt x="54984" y="13333"/>
                  <a:pt x="54926" y="13366"/>
                </a:cubicBezTo>
                <a:cubicBezTo>
                  <a:pt x="54804" y="13427"/>
                  <a:pt x="53254" y="14065"/>
                  <a:pt x="51886" y="14612"/>
                </a:cubicBezTo>
                <a:cubicBezTo>
                  <a:pt x="51916" y="14278"/>
                  <a:pt x="51947" y="13883"/>
                  <a:pt x="51977" y="13548"/>
                </a:cubicBezTo>
                <a:lnTo>
                  <a:pt x="54530" y="10843"/>
                </a:lnTo>
                <a:cubicBezTo>
                  <a:pt x="54682" y="10661"/>
                  <a:pt x="54682" y="10387"/>
                  <a:pt x="54500" y="10205"/>
                </a:cubicBezTo>
                <a:cubicBezTo>
                  <a:pt x="54413" y="10132"/>
                  <a:pt x="54305" y="10095"/>
                  <a:pt x="54196" y="10095"/>
                </a:cubicBezTo>
                <a:cubicBezTo>
                  <a:pt x="54077" y="10095"/>
                  <a:pt x="53957" y="10140"/>
                  <a:pt x="53862" y="10235"/>
                </a:cubicBezTo>
                <a:lnTo>
                  <a:pt x="52099" y="12150"/>
                </a:lnTo>
                <a:cubicBezTo>
                  <a:pt x="52129" y="10782"/>
                  <a:pt x="52068" y="9415"/>
                  <a:pt x="51825" y="8077"/>
                </a:cubicBezTo>
                <a:cubicBezTo>
                  <a:pt x="52068" y="7804"/>
                  <a:pt x="52372" y="7317"/>
                  <a:pt x="52889" y="6527"/>
                </a:cubicBezTo>
                <a:lnTo>
                  <a:pt x="54044" y="4764"/>
                </a:lnTo>
                <a:cubicBezTo>
                  <a:pt x="54166" y="4551"/>
                  <a:pt x="54105" y="4278"/>
                  <a:pt x="53892" y="4126"/>
                </a:cubicBezTo>
                <a:cubicBezTo>
                  <a:pt x="53802" y="4081"/>
                  <a:pt x="53711" y="4056"/>
                  <a:pt x="53625" y="4056"/>
                </a:cubicBezTo>
                <a:cubicBezTo>
                  <a:pt x="53481" y="4056"/>
                  <a:pt x="53349" y="4125"/>
                  <a:pt x="53254" y="4278"/>
                </a:cubicBezTo>
                <a:cubicBezTo>
                  <a:pt x="52707" y="5068"/>
                  <a:pt x="52068" y="6102"/>
                  <a:pt x="51582" y="6831"/>
                </a:cubicBezTo>
                <a:cubicBezTo>
                  <a:pt x="51278" y="5524"/>
                  <a:pt x="50853" y="4308"/>
                  <a:pt x="50275" y="3184"/>
                </a:cubicBezTo>
                <a:cubicBezTo>
                  <a:pt x="50186" y="3006"/>
                  <a:pt x="50032" y="2893"/>
                  <a:pt x="49860" y="2893"/>
                </a:cubicBezTo>
                <a:cubicBezTo>
                  <a:pt x="49797" y="2893"/>
                  <a:pt x="49732" y="2908"/>
                  <a:pt x="49667" y="2940"/>
                </a:cubicBezTo>
                <a:cubicBezTo>
                  <a:pt x="49454" y="3062"/>
                  <a:pt x="49333" y="3336"/>
                  <a:pt x="49454" y="3548"/>
                </a:cubicBezTo>
                <a:cubicBezTo>
                  <a:pt x="50001" y="4734"/>
                  <a:pt x="50457" y="6010"/>
                  <a:pt x="50731" y="7348"/>
                </a:cubicBezTo>
                <a:cubicBezTo>
                  <a:pt x="50397" y="7287"/>
                  <a:pt x="49941" y="7196"/>
                  <a:pt x="49302" y="7044"/>
                </a:cubicBezTo>
                <a:lnTo>
                  <a:pt x="47175" y="6588"/>
                </a:lnTo>
                <a:cubicBezTo>
                  <a:pt x="47138" y="6579"/>
                  <a:pt x="47101" y="6574"/>
                  <a:pt x="47065" y="6574"/>
                </a:cubicBezTo>
                <a:cubicBezTo>
                  <a:pt x="46855" y="6574"/>
                  <a:pt x="46653" y="6715"/>
                  <a:pt x="46628" y="6922"/>
                </a:cubicBezTo>
                <a:cubicBezTo>
                  <a:pt x="46567" y="7165"/>
                  <a:pt x="46719" y="7439"/>
                  <a:pt x="46962" y="7469"/>
                </a:cubicBezTo>
                <a:cubicBezTo>
                  <a:pt x="48299" y="7743"/>
                  <a:pt x="50153" y="8138"/>
                  <a:pt x="50883" y="8290"/>
                </a:cubicBezTo>
                <a:cubicBezTo>
                  <a:pt x="51126" y="9719"/>
                  <a:pt x="51156" y="11178"/>
                  <a:pt x="51065" y="12667"/>
                </a:cubicBezTo>
                <a:lnTo>
                  <a:pt x="47965" y="11299"/>
                </a:lnTo>
                <a:cubicBezTo>
                  <a:pt x="47900" y="11267"/>
                  <a:pt x="47835" y="11251"/>
                  <a:pt x="47772" y="11251"/>
                </a:cubicBezTo>
                <a:cubicBezTo>
                  <a:pt x="47600" y="11251"/>
                  <a:pt x="47446" y="11364"/>
                  <a:pt x="47357" y="11542"/>
                </a:cubicBezTo>
                <a:cubicBezTo>
                  <a:pt x="47235" y="11755"/>
                  <a:pt x="47357" y="12029"/>
                  <a:pt x="47570" y="12150"/>
                </a:cubicBezTo>
                <a:lnTo>
                  <a:pt x="50974" y="13670"/>
                </a:lnTo>
                <a:cubicBezTo>
                  <a:pt x="50913" y="14035"/>
                  <a:pt x="50883" y="14369"/>
                  <a:pt x="50822" y="14764"/>
                </a:cubicBezTo>
                <a:lnTo>
                  <a:pt x="46476" y="13245"/>
                </a:lnTo>
                <a:cubicBezTo>
                  <a:pt x="46424" y="13215"/>
                  <a:pt x="46369" y="13202"/>
                  <a:pt x="46314" y="13202"/>
                </a:cubicBezTo>
                <a:cubicBezTo>
                  <a:pt x="46141" y="13202"/>
                  <a:pt x="45967" y="13334"/>
                  <a:pt x="45898" y="13518"/>
                </a:cubicBezTo>
                <a:cubicBezTo>
                  <a:pt x="45807" y="13731"/>
                  <a:pt x="45959" y="14004"/>
                  <a:pt x="46172" y="14065"/>
                </a:cubicBezTo>
                <a:lnTo>
                  <a:pt x="50670" y="15646"/>
                </a:lnTo>
                <a:cubicBezTo>
                  <a:pt x="50366" y="17074"/>
                  <a:pt x="49910" y="18564"/>
                  <a:pt x="49333" y="20053"/>
                </a:cubicBezTo>
                <a:lnTo>
                  <a:pt x="47479" y="17773"/>
                </a:lnTo>
                <a:cubicBezTo>
                  <a:pt x="47390" y="17649"/>
                  <a:pt x="47250" y="17587"/>
                  <a:pt x="47106" y="17587"/>
                </a:cubicBezTo>
                <a:cubicBezTo>
                  <a:pt x="47003" y="17587"/>
                  <a:pt x="46899" y="17619"/>
                  <a:pt x="46810" y="17682"/>
                </a:cubicBezTo>
                <a:cubicBezTo>
                  <a:pt x="46628" y="17834"/>
                  <a:pt x="46597" y="18138"/>
                  <a:pt x="46749" y="18321"/>
                </a:cubicBezTo>
                <a:lnTo>
                  <a:pt x="48907" y="20995"/>
                </a:lnTo>
                <a:cubicBezTo>
                  <a:pt x="48786" y="21269"/>
                  <a:pt x="48694" y="21482"/>
                  <a:pt x="48573" y="21755"/>
                </a:cubicBezTo>
                <a:lnTo>
                  <a:pt x="45047" y="19688"/>
                </a:lnTo>
                <a:cubicBezTo>
                  <a:pt x="44974" y="19636"/>
                  <a:pt x="44891" y="19613"/>
                  <a:pt x="44809" y="19613"/>
                </a:cubicBezTo>
                <a:cubicBezTo>
                  <a:pt x="44651" y="19613"/>
                  <a:pt x="44499" y="19700"/>
                  <a:pt x="44439" y="19840"/>
                </a:cubicBezTo>
                <a:cubicBezTo>
                  <a:pt x="44287" y="20053"/>
                  <a:pt x="44348" y="20357"/>
                  <a:pt x="44591" y="20448"/>
                </a:cubicBezTo>
                <a:lnTo>
                  <a:pt x="48147" y="22546"/>
                </a:lnTo>
                <a:cubicBezTo>
                  <a:pt x="46931" y="24825"/>
                  <a:pt x="45290" y="26953"/>
                  <a:pt x="43710" y="28959"/>
                </a:cubicBezTo>
                <a:cubicBezTo>
                  <a:pt x="43679" y="29020"/>
                  <a:pt x="43618" y="29081"/>
                  <a:pt x="43588" y="29111"/>
                </a:cubicBezTo>
                <a:lnTo>
                  <a:pt x="42311" y="26163"/>
                </a:lnTo>
                <a:cubicBezTo>
                  <a:pt x="42221" y="25982"/>
                  <a:pt x="42046" y="25885"/>
                  <a:pt x="41875" y="25885"/>
                </a:cubicBezTo>
                <a:cubicBezTo>
                  <a:pt x="41816" y="25885"/>
                  <a:pt x="41758" y="25896"/>
                  <a:pt x="41703" y="25919"/>
                </a:cubicBezTo>
                <a:cubicBezTo>
                  <a:pt x="41460" y="26041"/>
                  <a:pt x="41339" y="26315"/>
                  <a:pt x="41460" y="26527"/>
                </a:cubicBezTo>
                <a:lnTo>
                  <a:pt x="42950" y="29962"/>
                </a:lnTo>
                <a:cubicBezTo>
                  <a:pt x="42767" y="30175"/>
                  <a:pt x="42524" y="30448"/>
                  <a:pt x="42342" y="30722"/>
                </a:cubicBezTo>
                <a:lnTo>
                  <a:pt x="40518" y="27986"/>
                </a:lnTo>
                <a:cubicBezTo>
                  <a:pt x="40419" y="27868"/>
                  <a:pt x="40270" y="27788"/>
                  <a:pt x="40118" y="27788"/>
                </a:cubicBezTo>
                <a:cubicBezTo>
                  <a:pt x="40037" y="27788"/>
                  <a:pt x="39954" y="27811"/>
                  <a:pt x="39880" y="27865"/>
                </a:cubicBezTo>
                <a:cubicBezTo>
                  <a:pt x="39667" y="28017"/>
                  <a:pt x="39606" y="28290"/>
                  <a:pt x="39758" y="28503"/>
                </a:cubicBezTo>
                <a:lnTo>
                  <a:pt x="41734" y="31512"/>
                </a:lnTo>
                <a:cubicBezTo>
                  <a:pt x="41551" y="31755"/>
                  <a:pt x="41339" y="31968"/>
                  <a:pt x="41187" y="32211"/>
                </a:cubicBezTo>
                <a:cubicBezTo>
                  <a:pt x="40184" y="33640"/>
                  <a:pt x="39272" y="34977"/>
                  <a:pt x="38451" y="36254"/>
                </a:cubicBezTo>
                <a:lnTo>
                  <a:pt x="37539" y="33670"/>
                </a:lnTo>
                <a:cubicBezTo>
                  <a:pt x="37492" y="33506"/>
                  <a:pt x="37319" y="33397"/>
                  <a:pt x="37145" y="33397"/>
                </a:cubicBezTo>
                <a:cubicBezTo>
                  <a:pt x="37093" y="33397"/>
                  <a:pt x="37041" y="33406"/>
                  <a:pt x="36992" y="33427"/>
                </a:cubicBezTo>
                <a:cubicBezTo>
                  <a:pt x="36749" y="33488"/>
                  <a:pt x="36627" y="33762"/>
                  <a:pt x="36719" y="33974"/>
                </a:cubicBezTo>
                <a:lnTo>
                  <a:pt x="37904" y="37287"/>
                </a:lnTo>
                <a:cubicBezTo>
                  <a:pt x="37752" y="37561"/>
                  <a:pt x="37539" y="37865"/>
                  <a:pt x="37387" y="38138"/>
                </a:cubicBezTo>
                <a:lnTo>
                  <a:pt x="35624" y="35281"/>
                </a:lnTo>
                <a:cubicBezTo>
                  <a:pt x="35528" y="35127"/>
                  <a:pt x="35383" y="35046"/>
                  <a:pt x="35228" y="35046"/>
                </a:cubicBezTo>
                <a:cubicBezTo>
                  <a:pt x="35138" y="35046"/>
                  <a:pt x="35045" y="35074"/>
                  <a:pt x="34956" y="35129"/>
                </a:cubicBezTo>
                <a:cubicBezTo>
                  <a:pt x="34743" y="35281"/>
                  <a:pt x="34652" y="35555"/>
                  <a:pt x="34804" y="35768"/>
                </a:cubicBezTo>
                <a:lnTo>
                  <a:pt x="36871" y="39081"/>
                </a:lnTo>
                <a:cubicBezTo>
                  <a:pt x="36536" y="39689"/>
                  <a:pt x="36232" y="40297"/>
                  <a:pt x="35928" y="40904"/>
                </a:cubicBezTo>
                <a:cubicBezTo>
                  <a:pt x="35381" y="42029"/>
                  <a:pt x="34895" y="43154"/>
                  <a:pt x="34469" y="44218"/>
                </a:cubicBezTo>
                <a:lnTo>
                  <a:pt x="33345" y="42151"/>
                </a:lnTo>
                <a:cubicBezTo>
                  <a:pt x="33260" y="42003"/>
                  <a:pt x="33103" y="41914"/>
                  <a:pt x="32943" y="41914"/>
                </a:cubicBezTo>
                <a:cubicBezTo>
                  <a:pt x="32872" y="41914"/>
                  <a:pt x="32802" y="41931"/>
                  <a:pt x="32737" y="41968"/>
                </a:cubicBezTo>
                <a:cubicBezTo>
                  <a:pt x="32494" y="42090"/>
                  <a:pt x="32433" y="42333"/>
                  <a:pt x="32524" y="42576"/>
                </a:cubicBezTo>
                <a:lnTo>
                  <a:pt x="34013" y="45312"/>
                </a:lnTo>
                <a:cubicBezTo>
                  <a:pt x="33983" y="45464"/>
                  <a:pt x="33892" y="45616"/>
                  <a:pt x="33861" y="45768"/>
                </a:cubicBezTo>
                <a:lnTo>
                  <a:pt x="32220" y="44157"/>
                </a:lnTo>
                <a:cubicBezTo>
                  <a:pt x="32129" y="44066"/>
                  <a:pt x="32015" y="44020"/>
                  <a:pt x="31901" y="44020"/>
                </a:cubicBezTo>
                <a:cubicBezTo>
                  <a:pt x="31787" y="44020"/>
                  <a:pt x="31673" y="44066"/>
                  <a:pt x="31582" y="44157"/>
                </a:cubicBezTo>
                <a:cubicBezTo>
                  <a:pt x="31399" y="44370"/>
                  <a:pt x="31399" y="44613"/>
                  <a:pt x="31582" y="44826"/>
                </a:cubicBezTo>
                <a:lnTo>
                  <a:pt x="33527" y="46710"/>
                </a:lnTo>
                <a:cubicBezTo>
                  <a:pt x="32159" y="50844"/>
                  <a:pt x="31612" y="54765"/>
                  <a:pt x="31977" y="58291"/>
                </a:cubicBezTo>
                <a:cubicBezTo>
                  <a:pt x="31551" y="58382"/>
                  <a:pt x="31126" y="58443"/>
                  <a:pt x="30700" y="58504"/>
                </a:cubicBezTo>
                <a:cubicBezTo>
                  <a:pt x="30700" y="58443"/>
                  <a:pt x="30700" y="58412"/>
                  <a:pt x="30670" y="58382"/>
                </a:cubicBezTo>
                <a:cubicBezTo>
                  <a:pt x="29545" y="56072"/>
                  <a:pt x="28785" y="53367"/>
                  <a:pt x="28390" y="50358"/>
                </a:cubicBezTo>
                <a:cubicBezTo>
                  <a:pt x="29545" y="50084"/>
                  <a:pt x="31399" y="49719"/>
                  <a:pt x="31825" y="49689"/>
                </a:cubicBezTo>
                <a:cubicBezTo>
                  <a:pt x="32068" y="49628"/>
                  <a:pt x="32281" y="49446"/>
                  <a:pt x="32220" y="49172"/>
                </a:cubicBezTo>
                <a:cubicBezTo>
                  <a:pt x="32193" y="48957"/>
                  <a:pt x="32024" y="48766"/>
                  <a:pt x="31818" y="48766"/>
                </a:cubicBezTo>
                <a:cubicBezTo>
                  <a:pt x="31790" y="48766"/>
                  <a:pt x="31762" y="48770"/>
                  <a:pt x="31734" y="48777"/>
                </a:cubicBezTo>
                <a:cubicBezTo>
                  <a:pt x="31247" y="48807"/>
                  <a:pt x="29332" y="49233"/>
                  <a:pt x="28329" y="49446"/>
                </a:cubicBezTo>
                <a:cubicBezTo>
                  <a:pt x="28329" y="49263"/>
                  <a:pt x="28269" y="49020"/>
                  <a:pt x="28269" y="48838"/>
                </a:cubicBezTo>
                <a:lnTo>
                  <a:pt x="31430" y="47500"/>
                </a:lnTo>
                <a:cubicBezTo>
                  <a:pt x="31703" y="47409"/>
                  <a:pt x="31825" y="47136"/>
                  <a:pt x="31703" y="46892"/>
                </a:cubicBezTo>
                <a:cubicBezTo>
                  <a:pt x="31614" y="46714"/>
                  <a:pt x="31444" y="46602"/>
                  <a:pt x="31275" y="46602"/>
                </a:cubicBezTo>
                <a:cubicBezTo>
                  <a:pt x="31214" y="46602"/>
                  <a:pt x="31152" y="46617"/>
                  <a:pt x="31095" y="46649"/>
                </a:cubicBezTo>
                <a:lnTo>
                  <a:pt x="28208" y="47804"/>
                </a:lnTo>
                <a:cubicBezTo>
                  <a:pt x="28086" y="45646"/>
                  <a:pt x="28117" y="43306"/>
                  <a:pt x="28390" y="40813"/>
                </a:cubicBezTo>
                <a:cubicBezTo>
                  <a:pt x="28421" y="40175"/>
                  <a:pt x="28512" y="39537"/>
                  <a:pt x="28633" y="38898"/>
                </a:cubicBezTo>
                <a:lnTo>
                  <a:pt x="33284" y="37895"/>
                </a:lnTo>
                <a:cubicBezTo>
                  <a:pt x="33527" y="37865"/>
                  <a:pt x="33679" y="37622"/>
                  <a:pt x="33649" y="37379"/>
                </a:cubicBezTo>
                <a:cubicBezTo>
                  <a:pt x="33593" y="37156"/>
                  <a:pt x="33410" y="37010"/>
                  <a:pt x="33170" y="37010"/>
                </a:cubicBezTo>
                <a:cubicBezTo>
                  <a:pt x="33148" y="37010"/>
                  <a:pt x="33125" y="37011"/>
                  <a:pt x="33101" y="37014"/>
                </a:cubicBezTo>
                <a:lnTo>
                  <a:pt x="28785" y="37926"/>
                </a:lnTo>
                <a:cubicBezTo>
                  <a:pt x="28846" y="37591"/>
                  <a:pt x="28876" y="37257"/>
                  <a:pt x="28968" y="36923"/>
                </a:cubicBezTo>
                <a:cubicBezTo>
                  <a:pt x="29758" y="36528"/>
                  <a:pt x="32190" y="35312"/>
                  <a:pt x="32524" y="35099"/>
                </a:cubicBezTo>
                <a:cubicBezTo>
                  <a:pt x="32737" y="34947"/>
                  <a:pt x="32797" y="34673"/>
                  <a:pt x="32646" y="34430"/>
                </a:cubicBezTo>
                <a:cubicBezTo>
                  <a:pt x="32553" y="34319"/>
                  <a:pt x="32415" y="34253"/>
                  <a:pt x="32273" y="34253"/>
                </a:cubicBezTo>
                <a:cubicBezTo>
                  <a:pt x="32182" y="34253"/>
                  <a:pt x="32090" y="34280"/>
                  <a:pt x="32007" y="34339"/>
                </a:cubicBezTo>
                <a:cubicBezTo>
                  <a:pt x="31825" y="34491"/>
                  <a:pt x="30396" y="35160"/>
                  <a:pt x="29180" y="35768"/>
                </a:cubicBezTo>
                <a:cubicBezTo>
                  <a:pt x="29484" y="34278"/>
                  <a:pt x="29880" y="32728"/>
                  <a:pt x="30335" y="31056"/>
                </a:cubicBezTo>
                <a:lnTo>
                  <a:pt x="30548" y="30266"/>
                </a:lnTo>
                <a:lnTo>
                  <a:pt x="34895" y="30175"/>
                </a:lnTo>
                <a:cubicBezTo>
                  <a:pt x="35168" y="30175"/>
                  <a:pt x="35351" y="29992"/>
                  <a:pt x="35351" y="29719"/>
                </a:cubicBezTo>
                <a:cubicBezTo>
                  <a:pt x="35351" y="29476"/>
                  <a:pt x="35168" y="29263"/>
                  <a:pt x="34895" y="29263"/>
                </a:cubicBezTo>
                <a:lnTo>
                  <a:pt x="30822" y="29324"/>
                </a:lnTo>
                <a:cubicBezTo>
                  <a:pt x="30913" y="28959"/>
                  <a:pt x="31004" y="28655"/>
                  <a:pt x="31126" y="28321"/>
                </a:cubicBezTo>
                <a:cubicBezTo>
                  <a:pt x="32190" y="27956"/>
                  <a:pt x="34743" y="27105"/>
                  <a:pt x="35047" y="26953"/>
                </a:cubicBezTo>
                <a:cubicBezTo>
                  <a:pt x="35260" y="26831"/>
                  <a:pt x="35351" y="26588"/>
                  <a:pt x="35229" y="26345"/>
                </a:cubicBezTo>
                <a:cubicBezTo>
                  <a:pt x="35145" y="26197"/>
                  <a:pt x="35002" y="26108"/>
                  <a:pt x="34841" y="26108"/>
                </a:cubicBezTo>
                <a:cubicBezTo>
                  <a:pt x="34770" y="26108"/>
                  <a:pt x="34696" y="26125"/>
                  <a:pt x="34621" y="26163"/>
                </a:cubicBezTo>
                <a:cubicBezTo>
                  <a:pt x="34439" y="26284"/>
                  <a:pt x="32980" y="26771"/>
                  <a:pt x="31460" y="27257"/>
                </a:cubicBezTo>
                <a:cubicBezTo>
                  <a:pt x="31521" y="27226"/>
                  <a:pt x="31521" y="27226"/>
                  <a:pt x="31521" y="27196"/>
                </a:cubicBezTo>
                <a:cubicBezTo>
                  <a:pt x="32342" y="24673"/>
                  <a:pt x="33223" y="22059"/>
                  <a:pt x="33557" y="19354"/>
                </a:cubicBezTo>
                <a:cubicBezTo>
                  <a:pt x="35199" y="18989"/>
                  <a:pt x="37539" y="18533"/>
                  <a:pt x="37813" y="18473"/>
                </a:cubicBezTo>
                <a:cubicBezTo>
                  <a:pt x="38086" y="18473"/>
                  <a:pt x="38269" y="18260"/>
                  <a:pt x="38238" y="17986"/>
                </a:cubicBezTo>
                <a:cubicBezTo>
                  <a:pt x="38238" y="17713"/>
                  <a:pt x="37995" y="17561"/>
                  <a:pt x="37752" y="17561"/>
                </a:cubicBezTo>
                <a:cubicBezTo>
                  <a:pt x="37448" y="17621"/>
                  <a:pt x="34925" y="18108"/>
                  <a:pt x="33709" y="18381"/>
                </a:cubicBezTo>
                <a:cubicBezTo>
                  <a:pt x="33740" y="18108"/>
                  <a:pt x="33801" y="17834"/>
                  <a:pt x="33801" y="17561"/>
                </a:cubicBezTo>
                <a:lnTo>
                  <a:pt x="36445" y="15372"/>
                </a:lnTo>
                <a:cubicBezTo>
                  <a:pt x="36688" y="15220"/>
                  <a:pt x="36688" y="14916"/>
                  <a:pt x="36536" y="14734"/>
                </a:cubicBezTo>
                <a:cubicBezTo>
                  <a:pt x="36451" y="14598"/>
                  <a:pt x="36319" y="14538"/>
                  <a:pt x="36182" y="14538"/>
                </a:cubicBezTo>
                <a:cubicBezTo>
                  <a:pt x="36073" y="14538"/>
                  <a:pt x="35961" y="14576"/>
                  <a:pt x="35867" y="14643"/>
                </a:cubicBezTo>
                <a:lnTo>
                  <a:pt x="33861" y="16314"/>
                </a:lnTo>
                <a:cubicBezTo>
                  <a:pt x="33861" y="14734"/>
                  <a:pt x="33801" y="13153"/>
                  <a:pt x="33527" y="11634"/>
                </a:cubicBezTo>
                <a:cubicBezTo>
                  <a:pt x="34408" y="10874"/>
                  <a:pt x="36323" y="9141"/>
                  <a:pt x="36415" y="9020"/>
                </a:cubicBezTo>
                <a:cubicBezTo>
                  <a:pt x="36597" y="8837"/>
                  <a:pt x="36597" y="8564"/>
                  <a:pt x="36415" y="8381"/>
                </a:cubicBezTo>
                <a:cubicBezTo>
                  <a:pt x="36323" y="8290"/>
                  <a:pt x="36209" y="8244"/>
                  <a:pt x="36095" y="8244"/>
                </a:cubicBezTo>
                <a:cubicBezTo>
                  <a:pt x="35981" y="8244"/>
                  <a:pt x="35867" y="8290"/>
                  <a:pt x="35776" y="8381"/>
                </a:cubicBezTo>
                <a:cubicBezTo>
                  <a:pt x="35655" y="8503"/>
                  <a:pt x="34408" y="9597"/>
                  <a:pt x="33345" y="10570"/>
                </a:cubicBezTo>
                <a:lnTo>
                  <a:pt x="33101" y="9567"/>
                </a:lnTo>
                <a:lnTo>
                  <a:pt x="34560" y="6132"/>
                </a:lnTo>
                <a:cubicBezTo>
                  <a:pt x="34652" y="5919"/>
                  <a:pt x="34560" y="5646"/>
                  <a:pt x="34317" y="5524"/>
                </a:cubicBezTo>
                <a:cubicBezTo>
                  <a:pt x="34260" y="5491"/>
                  <a:pt x="34199" y="5476"/>
                  <a:pt x="34137" y="5476"/>
                </a:cubicBezTo>
                <a:cubicBezTo>
                  <a:pt x="33969" y="5476"/>
                  <a:pt x="33798" y="5589"/>
                  <a:pt x="33709" y="5767"/>
                </a:cubicBezTo>
                <a:lnTo>
                  <a:pt x="32676" y="8138"/>
                </a:lnTo>
                <a:cubicBezTo>
                  <a:pt x="32281" y="6831"/>
                  <a:pt x="31703" y="5554"/>
                  <a:pt x="31065" y="4399"/>
                </a:cubicBezTo>
                <a:cubicBezTo>
                  <a:pt x="31156" y="4095"/>
                  <a:pt x="31278" y="3518"/>
                  <a:pt x="31521" y="2576"/>
                </a:cubicBezTo>
                <a:cubicBezTo>
                  <a:pt x="31734" y="1573"/>
                  <a:pt x="31977" y="539"/>
                  <a:pt x="31977" y="539"/>
                </a:cubicBezTo>
                <a:cubicBezTo>
                  <a:pt x="32038" y="326"/>
                  <a:pt x="31855" y="53"/>
                  <a:pt x="31612" y="22"/>
                </a:cubicBezTo>
                <a:cubicBezTo>
                  <a:pt x="31577" y="8"/>
                  <a:pt x="31541" y="1"/>
                  <a:pt x="31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13"/>
          <p:cNvSpPr txBox="1">
            <a:spLocks noGrp="1"/>
          </p:cNvSpPr>
          <p:nvPr>
            <p:ph type="body" idx="1"/>
          </p:nvPr>
        </p:nvSpPr>
        <p:spPr>
          <a:xfrm>
            <a:off x="790125" y="2562133"/>
            <a:ext cx="2448000" cy="1123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pPr lvl="0"/>
            <a:r>
              <a:rPr lang="en-US"/>
              <a:t>Click to edit Master text styles</a:t>
            </a:r>
          </a:p>
        </p:txBody>
      </p:sp>
      <p:sp>
        <p:nvSpPr>
          <p:cNvPr id="502" name="Google Shape;502;p13"/>
          <p:cNvSpPr txBox="1">
            <a:spLocks noGrp="1"/>
          </p:cNvSpPr>
          <p:nvPr>
            <p:ph type="subTitle" idx="2"/>
          </p:nvPr>
        </p:nvSpPr>
        <p:spPr>
          <a:xfrm>
            <a:off x="1015575" y="2202305"/>
            <a:ext cx="1997100" cy="7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000"/>
              <a:buNone/>
              <a:defRPr sz="2000" b="1">
                <a:solidFill>
                  <a:schemeClr val="dk1"/>
                </a:solidFill>
              </a:defRPr>
            </a:lvl1pPr>
            <a:lvl2pPr lvl="1" algn="ctr">
              <a:spcBef>
                <a:spcPts val="1600"/>
              </a:spcBef>
              <a:spcAft>
                <a:spcPts val="0"/>
              </a:spcAft>
              <a:buClr>
                <a:schemeClr val="dk1"/>
              </a:buClr>
              <a:buSzPts val="2000"/>
              <a:buNone/>
              <a:defRPr sz="2000" b="1">
                <a:solidFill>
                  <a:schemeClr val="dk1"/>
                </a:solidFill>
              </a:defRPr>
            </a:lvl2pPr>
            <a:lvl3pPr lvl="2" algn="ctr">
              <a:spcBef>
                <a:spcPts val="1600"/>
              </a:spcBef>
              <a:spcAft>
                <a:spcPts val="0"/>
              </a:spcAft>
              <a:buClr>
                <a:schemeClr val="dk1"/>
              </a:buClr>
              <a:buSzPts val="2000"/>
              <a:buNone/>
              <a:defRPr sz="2000" b="1">
                <a:solidFill>
                  <a:schemeClr val="dk1"/>
                </a:solidFill>
              </a:defRPr>
            </a:lvl3pPr>
            <a:lvl4pPr lvl="3" algn="ctr">
              <a:spcBef>
                <a:spcPts val="1600"/>
              </a:spcBef>
              <a:spcAft>
                <a:spcPts val="0"/>
              </a:spcAft>
              <a:buClr>
                <a:schemeClr val="dk1"/>
              </a:buClr>
              <a:buSzPts val="2000"/>
              <a:buNone/>
              <a:defRPr sz="2000" b="1">
                <a:solidFill>
                  <a:schemeClr val="dk1"/>
                </a:solidFill>
              </a:defRPr>
            </a:lvl4pPr>
            <a:lvl5pPr lvl="4" algn="ctr">
              <a:spcBef>
                <a:spcPts val="1600"/>
              </a:spcBef>
              <a:spcAft>
                <a:spcPts val="0"/>
              </a:spcAft>
              <a:buClr>
                <a:schemeClr val="dk1"/>
              </a:buClr>
              <a:buSzPts val="2000"/>
              <a:buNone/>
              <a:defRPr sz="2000" b="1">
                <a:solidFill>
                  <a:schemeClr val="dk1"/>
                </a:solidFill>
              </a:defRPr>
            </a:lvl5pPr>
            <a:lvl6pPr lvl="5" algn="ctr">
              <a:spcBef>
                <a:spcPts val="1600"/>
              </a:spcBef>
              <a:spcAft>
                <a:spcPts val="0"/>
              </a:spcAft>
              <a:buClr>
                <a:schemeClr val="dk1"/>
              </a:buClr>
              <a:buSzPts val="2000"/>
              <a:buNone/>
              <a:defRPr sz="2000" b="1">
                <a:solidFill>
                  <a:schemeClr val="dk1"/>
                </a:solidFill>
              </a:defRPr>
            </a:lvl6pPr>
            <a:lvl7pPr lvl="6" algn="ctr">
              <a:spcBef>
                <a:spcPts val="1600"/>
              </a:spcBef>
              <a:spcAft>
                <a:spcPts val="0"/>
              </a:spcAft>
              <a:buClr>
                <a:schemeClr val="dk1"/>
              </a:buClr>
              <a:buSzPts val="2000"/>
              <a:buNone/>
              <a:defRPr sz="2000" b="1">
                <a:solidFill>
                  <a:schemeClr val="dk1"/>
                </a:solidFill>
              </a:defRPr>
            </a:lvl7pPr>
            <a:lvl8pPr lvl="7" algn="ctr">
              <a:spcBef>
                <a:spcPts val="1600"/>
              </a:spcBef>
              <a:spcAft>
                <a:spcPts val="0"/>
              </a:spcAft>
              <a:buClr>
                <a:schemeClr val="dk1"/>
              </a:buClr>
              <a:buSzPts val="2000"/>
              <a:buNone/>
              <a:defRPr sz="2000" b="1">
                <a:solidFill>
                  <a:schemeClr val="dk1"/>
                </a:solidFill>
              </a:defRPr>
            </a:lvl8pPr>
            <a:lvl9pPr lvl="8" algn="ctr">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503" name="Google Shape;503;p13"/>
          <p:cNvSpPr txBox="1">
            <a:spLocks noGrp="1"/>
          </p:cNvSpPr>
          <p:nvPr>
            <p:ph type="body" idx="3"/>
          </p:nvPr>
        </p:nvSpPr>
        <p:spPr>
          <a:xfrm>
            <a:off x="3348000" y="2562133"/>
            <a:ext cx="2448000" cy="1123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pPr lvl="0"/>
            <a:r>
              <a:rPr lang="en-US"/>
              <a:t>Click to edit Master text styles</a:t>
            </a:r>
          </a:p>
        </p:txBody>
      </p:sp>
      <p:sp>
        <p:nvSpPr>
          <p:cNvPr id="504" name="Google Shape;504;p13"/>
          <p:cNvSpPr txBox="1">
            <a:spLocks noGrp="1"/>
          </p:cNvSpPr>
          <p:nvPr>
            <p:ph type="subTitle" idx="4"/>
          </p:nvPr>
        </p:nvSpPr>
        <p:spPr>
          <a:xfrm>
            <a:off x="3573450" y="2202305"/>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505" name="Google Shape;505;p13"/>
          <p:cNvSpPr txBox="1">
            <a:spLocks noGrp="1"/>
          </p:cNvSpPr>
          <p:nvPr>
            <p:ph type="body" idx="5"/>
          </p:nvPr>
        </p:nvSpPr>
        <p:spPr>
          <a:xfrm>
            <a:off x="5905875" y="2562133"/>
            <a:ext cx="2448000" cy="1123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pPr lvl="0"/>
            <a:r>
              <a:rPr lang="en-US"/>
              <a:t>Click to edit Master text styles</a:t>
            </a:r>
          </a:p>
        </p:txBody>
      </p:sp>
      <p:sp>
        <p:nvSpPr>
          <p:cNvPr id="506" name="Google Shape;506;p13"/>
          <p:cNvSpPr txBox="1">
            <a:spLocks noGrp="1"/>
          </p:cNvSpPr>
          <p:nvPr>
            <p:ph type="subTitle" idx="6"/>
          </p:nvPr>
        </p:nvSpPr>
        <p:spPr>
          <a:xfrm>
            <a:off x="6131325" y="2202305"/>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507" name="Google Shape;507;p13"/>
          <p:cNvSpPr txBox="1">
            <a:spLocks noGrp="1"/>
          </p:cNvSpPr>
          <p:nvPr>
            <p:ph type="body" idx="7"/>
          </p:nvPr>
        </p:nvSpPr>
        <p:spPr>
          <a:xfrm>
            <a:off x="2069063" y="4758133"/>
            <a:ext cx="2448000" cy="1123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pPr lvl="0"/>
            <a:r>
              <a:rPr lang="en-US"/>
              <a:t>Click to edit Master text styles</a:t>
            </a:r>
          </a:p>
        </p:txBody>
      </p:sp>
      <p:sp>
        <p:nvSpPr>
          <p:cNvPr id="508" name="Google Shape;508;p13"/>
          <p:cNvSpPr txBox="1">
            <a:spLocks noGrp="1"/>
          </p:cNvSpPr>
          <p:nvPr>
            <p:ph type="subTitle" idx="8"/>
          </p:nvPr>
        </p:nvSpPr>
        <p:spPr>
          <a:xfrm>
            <a:off x="2294513" y="4398305"/>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509" name="Google Shape;509;p13"/>
          <p:cNvSpPr txBox="1">
            <a:spLocks noGrp="1"/>
          </p:cNvSpPr>
          <p:nvPr>
            <p:ph type="body" idx="9"/>
          </p:nvPr>
        </p:nvSpPr>
        <p:spPr>
          <a:xfrm>
            <a:off x="4626938" y="4758133"/>
            <a:ext cx="2448000" cy="1123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pPr lvl="0"/>
            <a:r>
              <a:rPr lang="en-US"/>
              <a:t>Click to edit Master text styles</a:t>
            </a:r>
          </a:p>
        </p:txBody>
      </p:sp>
      <p:sp>
        <p:nvSpPr>
          <p:cNvPr id="510" name="Google Shape;510;p13"/>
          <p:cNvSpPr txBox="1">
            <a:spLocks noGrp="1"/>
          </p:cNvSpPr>
          <p:nvPr>
            <p:ph type="subTitle" idx="13"/>
          </p:nvPr>
        </p:nvSpPr>
        <p:spPr>
          <a:xfrm>
            <a:off x="4852388" y="4398305"/>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511" name="Google Shape;511;p13"/>
          <p:cNvSpPr/>
          <p:nvPr/>
        </p:nvSpPr>
        <p:spPr>
          <a:xfrm>
            <a:off x="1" y="6293034"/>
            <a:ext cx="9178775" cy="60766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13"/>
          <p:cNvSpPr/>
          <p:nvPr/>
        </p:nvSpPr>
        <p:spPr>
          <a:xfrm rot="4215602">
            <a:off x="7706905" y="6390774"/>
            <a:ext cx="484699" cy="501430"/>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13"/>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514" name="Google Shape;514;p13"/>
          <p:cNvGrpSpPr/>
          <p:nvPr/>
        </p:nvGrpSpPr>
        <p:grpSpPr>
          <a:xfrm rot="9384903">
            <a:off x="942444" y="6020250"/>
            <a:ext cx="562256" cy="264540"/>
            <a:chOff x="3764875" y="4460075"/>
            <a:chExt cx="928450" cy="327625"/>
          </a:xfrm>
        </p:grpSpPr>
        <p:sp>
          <p:nvSpPr>
            <p:cNvPr id="515" name="Google Shape;515;p13"/>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13"/>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604191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2"/>
        </a:solidFill>
        <a:effectLst/>
      </p:bgPr>
    </p:bg>
    <p:spTree>
      <p:nvGrpSpPr>
        <p:cNvPr id="1" name="Shape 517"/>
        <p:cNvGrpSpPr/>
        <p:nvPr/>
      </p:nvGrpSpPr>
      <p:grpSpPr>
        <a:xfrm>
          <a:off x="0" y="0"/>
          <a:ext cx="0" cy="0"/>
          <a:chOff x="0" y="0"/>
          <a:chExt cx="0" cy="0"/>
        </a:xfrm>
      </p:grpSpPr>
      <p:sp>
        <p:nvSpPr>
          <p:cNvPr id="518" name="Google Shape;518;p14"/>
          <p:cNvSpPr/>
          <p:nvPr/>
        </p:nvSpPr>
        <p:spPr>
          <a:xfrm>
            <a:off x="2450" y="0"/>
            <a:ext cx="4357200" cy="68516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9" name="Google Shape;519;p14"/>
          <p:cNvSpPr txBox="1">
            <a:spLocks noGrp="1"/>
          </p:cNvSpPr>
          <p:nvPr>
            <p:ph type="body" idx="1"/>
          </p:nvPr>
        </p:nvSpPr>
        <p:spPr>
          <a:xfrm>
            <a:off x="5129804" y="2411633"/>
            <a:ext cx="3303600" cy="289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2"/>
              </a:buClr>
              <a:buSzPts val="1800"/>
              <a:buChar char="●"/>
              <a:defRPr>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pPr lvl="0"/>
            <a:r>
              <a:rPr lang="en-US"/>
              <a:t>Click to edit Master text styles</a:t>
            </a:r>
          </a:p>
        </p:txBody>
      </p:sp>
      <p:sp>
        <p:nvSpPr>
          <p:cNvPr id="520" name="Google Shape;520;p14"/>
          <p:cNvSpPr txBox="1">
            <a:spLocks noGrp="1"/>
          </p:cNvSpPr>
          <p:nvPr>
            <p:ph type="title"/>
          </p:nvPr>
        </p:nvSpPr>
        <p:spPr>
          <a:xfrm>
            <a:off x="5144600" y="1547167"/>
            <a:ext cx="3303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r>
              <a:rPr lang="en-US"/>
              <a:t>Click to edit Master title style</a:t>
            </a:r>
            <a:endParaRPr/>
          </a:p>
        </p:txBody>
      </p:sp>
      <p:grpSp>
        <p:nvGrpSpPr>
          <p:cNvPr id="521" name="Google Shape;521;p14"/>
          <p:cNvGrpSpPr/>
          <p:nvPr/>
        </p:nvGrpSpPr>
        <p:grpSpPr>
          <a:xfrm flipH="1">
            <a:off x="4529553" y="299293"/>
            <a:ext cx="4068182" cy="5826515"/>
            <a:chOff x="263552" y="2630847"/>
            <a:chExt cx="3186732" cy="3423066"/>
          </a:xfrm>
        </p:grpSpPr>
        <p:sp>
          <p:nvSpPr>
            <p:cNvPr id="522" name="Google Shape;522;p14"/>
            <p:cNvSpPr/>
            <p:nvPr/>
          </p:nvSpPr>
          <p:spPr>
            <a:xfrm>
              <a:off x="283638" y="2630847"/>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14"/>
            <p:cNvSpPr/>
            <p:nvPr/>
          </p:nvSpPr>
          <p:spPr>
            <a:xfrm>
              <a:off x="388177" y="2670976"/>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14"/>
            <p:cNvSpPr/>
            <p:nvPr/>
          </p:nvSpPr>
          <p:spPr>
            <a:xfrm>
              <a:off x="263552" y="2992706"/>
              <a:ext cx="255350" cy="223225"/>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14"/>
            <p:cNvSpPr/>
            <p:nvPr/>
          </p:nvSpPr>
          <p:spPr>
            <a:xfrm>
              <a:off x="365377" y="2786301"/>
              <a:ext cx="166450" cy="145900"/>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14"/>
            <p:cNvSpPr/>
            <p:nvPr/>
          </p:nvSpPr>
          <p:spPr>
            <a:xfrm>
              <a:off x="3226110" y="5829713"/>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7" name="Google Shape;527;p14"/>
            <p:cNvSpPr/>
            <p:nvPr/>
          </p:nvSpPr>
          <p:spPr>
            <a:xfrm>
              <a:off x="3167585" y="5637913"/>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8" name="Google Shape;528;p14"/>
            <p:cNvSpPr/>
            <p:nvPr/>
          </p:nvSpPr>
          <p:spPr>
            <a:xfrm>
              <a:off x="3217735" y="5329713"/>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14"/>
            <p:cNvSpPr/>
            <p:nvPr/>
          </p:nvSpPr>
          <p:spPr>
            <a:xfrm>
              <a:off x="3324135" y="5516638"/>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0" name="Google Shape;530;p14"/>
          <p:cNvGrpSpPr/>
          <p:nvPr/>
        </p:nvGrpSpPr>
        <p:grpSpPr>
          <a:xfrm rot="-1799940">
            <a:off x="8313123" y="4778608"/>
            <a:ext cx="554849" cy="1073544"/>
            <a:chOff x="1573018" y="3180144"/>
            <a:chExt cx="485078" cy="703911"/>
          </a:xfrm>
        </p:grpSpPr>
        <p:sp>
          <p:nvSpPr>
            <p:cNvPr id="531" name="Google Shape;531;p14"/>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2" name="Google Shape;532;p14"/>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14"/>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14"/>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8464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171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2"/>
        </a:solidFill>
        <a:effectLst/>
      </p:bgPr>
    </p:bg>
    <p:spTree>
      <p:nvGrpSpPr>
        <p:cNvPr id="1" name="Shape 535"/>
        <p:cNvGrpSpPr/>
        <p:nvPr/>
      </p:nvGrpSpPr>
      <p:grpSpPr>
        <a:xfrm>
          <a:off x="0" y="0"/>
          <a:ext cx="0" cy="0"/>
          <a:chOff x="0" y="0"/>
          <a:chExt cx="0" cy="0"/>
        </a:xfrm>
      </p:grpSpPr>
      <p:sp>
        <p:nvSpPr>
          <p:cNvPr id="536" name="Google Shape;536;p15"/>
          <p:cNvSpPr/>
          <p:nvPr/>
        </p:nvSpPr>
        <p:spPr>
          <a:xfrm flipH="1">
            <a:off x="4786800" y="0"/>
            <a:ext cx="4357200" cy="68516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15"/>
          <p:cNvSpPr txBox="1">
            <a:spLocks noGrp="1"/>
          </p:cNvSpPr>
          <p:nvPr>
            <p:ph type="body" idx="1"/>
          </p:nvPr>
        </p:nvSpPr>
        <p:spPr>
          <a:xfrm flipH="1">
            <a:off x="713046" y="2411633"/>
            <a:ext cx="3303600" cy="28992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lt2"/>
              </a:buClr>
              <a:buSzPts val="1800"/>
              <a:buChar char="●"/>
              <a:defRPr sz="1400">
                <a:solidFill>
                  <a:schemeClr val="lt2"/>
                </a:solidFill>
              </a:defRPr>
            </a:lvl1pPr>
            <a:lvl2pPr marL="914400" lvl="1" indent="-317500" algn="r" rtl="0">
              <a:spcBef>
                <a:spcPts val="0"/>
              </a:spcBef>
              <a:spcAft>
                <a:spcPts val="0"/>
              </a:spcAft>
              <a:buClr>
                <a:schemeClr val="lt2"/>
              </a:buClr>
              <a:buSzPts val="1400"/>
              <a:buChar char="○"/>
              <a:defRPr>
                <a:solidFill>
                  <a:schemeClr val="lt2"/>
                </a:solidFill>
              </a:defRPr>
            </a:lvl2pPr>
            <a:lvl3pPr marL="1371600" lvl="2" indent="-317500" algn="r" rtl="0">
              <a:spcBef>
                <a:spcPts val="1600"/>
              </a:spcBef>
              <a:spcAft>
                <a:spcPts val="0"/>
              </a:spcAft>
              <a:buClr>
                <a:schemeClr val="lt2"/>
              </a:buClr>
              <a:buSzPts val="1400"/>
              <a:buChar char="■"/>
              <a:defRPr>
                <a:solidFill>
                  <a:schemeClr val="lt2"/>
                </a:solidFill>
              </a:defRPr>
            </a:lvl3pPr>
            <a:lvl4pPr marL="1828800" lvl="3" indent="-317500" algn="r" rtl="0">
              <a:spcBef>
                <a:spcPts val="1600"/>
              </a:spcBef>
              <a:spcAft>
                <a:spcPts val="0"/>
              </a:spcAft>
              <a:buClr>
                <a:schemeClr val="lt2"/>
              </a:buClr>
              <a:buSzPts val="1400"/>
              <a:buChar char="●"/>
              <a:defRPr>
                <a:solidFill>
                  <a:schemeClr val="lt2"/>
                </a:solidFill>
              </a:defRPr>
            </a:lvl4pPr>
            <a:lvl5pPr marL="2286000" lvl="4" indent="-317500" algn="r" rtl="0">
              <a:spcBef>
                <a:spcPts val="1600"/>
              </a:spcBef>
              <a:spcAft>
                <a:spcPts val="0"/>
              </a:spcAft>
              <a:buClr>
                <a:schemeClr val="lt2"/>
              </a:buClr>
              <a:buSzPts val="1400"/>
              <a:buChar char="○"/>
              <a:defRPr>
                <a:solidFill>
                  <a:schemeClr val="lt2"/>
                </a:solidFill>
              </a:defRPr>
            </a:lvl5pPr>
            <a:lvl6pPr marL="2743200" lvl="5" indent="-317500" algn="r" rtl="0">
              <a:spcBef>
                <a:spcPts val="1600"/>
              </a:spcBef>
              <a:spcAft>
                <a:spcPts val="0"/>
              </a:spcAft>
              <a:buClr>
                <a:schemeClr val="lt2"/>
              </a:buClr>
              <a:buSzPts val="1400"/>
              <a:buChar char="■"/>
              <a:defRPr>
                <a:solidFill>
                  <a:schemeClr val="lt2"/>
                </a:solidFill>
              </a:defRPr>
            </a:lvl6pPr>
            <a:lvl7pPr marL="3200400" lvl="6" indent="-317500" algn="r" rtl="0">
              <a:spcBef>
                <a:spcPts val="1600"/>
              </a:spcBef>
              <a:spcAft>
                <a:spcPts val="0"/>
              </a:spcAft>
              <a:buClr>
                <a:schemeClr val="lt2"/>
              </a:buClr>
              <a:buSzPts val="1400"/>
              <a:buChar char="●"/>
              <a:defRPr>
                <a:solidFill>
                  <a:schemeClr val="lt2"/>
                </a:solidFill>
              </a:defRPr>
            </a:lvl7pPr>
            <a:lvl8pPr marL="3657600" lvl="7" indent="-317500" algn="r" rtl="0">
              <a:spcBef>
                <a:spcPts val="1600"/>
              </a:spcBef>
              <a:spcAft>
                <a:spcPts val="0"/>
              </a:spcAft>
              <a:buClr>
                <a:schemeClr val="lt2"/>
              </a:buClr>
              <a:buSzPts val="1400"/>
              <a:buChar char="○"/>
              <a:defRPr>
                <a:solidFill>
                  <a:schemeClr val="lt2"/>
                </a:solidFill>
              </a:defRPr>
            </a:lvl8pPr>
            <a:lvl9pPr marL="4114800" lvl="8" indent="-317500" algn="r" rtl="0">
              <a:spcBef>
                <a:spcPts val="1600"/>
              </a:spcBef>
              <a:spcAft>
                <a:spcPts val="1600"/>
              </a:spcAft>
              <a:buClr>
                <a:schemeClr val="lt2"/>
              </a:buClr>
              <a:buSzPts val="1400"/>
              <a:buChar char="■"/>
              <a:defRPr>
                <a:solidFill>
                  <a:schemeClr val="lt2"/>
                </a:solidFill>
              </a:defRPr>
            </a:lvl9pPr>
          </a:lstStyle>
          <a:p>
            <a:pPr lvl="0"/>
            <a:r>
              <a:rPr lang="en-US"/>
              <a:t>Click to edit Master text styles</a:t>
            </a:r>
          </a:p>
        </p:txBody>
      </p:sp>
      <p:sp>
        <p:nvSpPr>
          <p:cNvPr id="538" name="Google Shape;538;p15"/>
          <p:cNvSpPr txBox="1">
            <a:spLocks noGrp="1"/>
          </p:cNvSpPr>
          <p:nvPr>
            <p:ph type="title"/>
          </p:nvPr>
        </p:nvSpPr>
        <p:spPr>
          <a:xfrm flipH="1">
            <a:off x="698250" y="1547167"/>
            <a:ext cx="3303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r>
              <a:rPr lang="en-US"/>
              <a:t>Click to edit Master title style</a:t>
            </a:r>
            <a:endParaRPr/>
          </a:p>
        </p:txBody>
      </p:sp>
      <p:grpSp>
        <p:nvGrpSpPr>
          <p:cNvPr id="539" name="Google Shape;539;p15"/>
          <p:cNvGrpSpPr/>
          <p:nvPr/>
        </p:nvGrpSpPr>
        <p:grpSpPr>
          <a:xfrm>
            <a:off x="363864" y="1308500"/>
            <a:ext cx="334375" cy="177333"/>
            <a:chOff x="4881050" y="4329375"/>
            <a:chExt cx="334375" cy="133000"/>
          </a:xfrm>
        </p:grpSpPr>
        <p:sp>
          <p:nvSpPr>
            <p:cNvPr id="540" name="Google Shape;540;p1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1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2" name="Google Shape;542;p15"/>
          <p:cNvGrpSpPr/>
          <p:nvPr/>
        </p:nvGrpSpPr>
        <p:grpSpPr>
          <a:xfrm>
            <a:off x="1012839" y="4836467"/>
            <a:ext cx="334375" cy="177333"/>
            <a:chOff x="4881050" y="4329375"/>
            <a:chExt cx="334375" cy="133000"/>
          </a:xfrm>
        </p:grpSpPr>
        <p:sp>
          <p:nvSpPr>
            <p:cNvPr id="543" name="Google Shape;543;p15"/>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15"/>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5" name="Google Shape;545;p15"/>
          <p:cNvGrpSpPr/>
          <p:nvPr/>
        </p:nvGrpSpPr>
        <p:grpSpPr>
          <a:xfrm rot="-2078636">
            <a:off x="2107625" y="5566940"/>
            <a:ext cx="403729" cy="527721"/>
            <a:chOff x="4347600" y="2391725"/>
            <a:chExt cx="704450" cy="690600"/>
          </a:xfrm>
        </p:grpSpPr>
        <p:sp>
          <p:nvSpPr>
            <p:cNvPr id="546" name="Google Shape;546;p15"/>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15"/>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15"/>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15"/>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15"/>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51" name="Google Shape;551;p15"/>
          <p:cNvSpPr/>
          <p:nvPr/>
        </p:nvSpPr>
        <p:spPr>
          <a:xfrm rot="-4215602" flipH="1">
            <a:off x="2122500" y="276174"/>
            <a:ext cx="484699" cy="501430"/>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887503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rgbClr val="B3D3FA"/>
        </a:solidFill>
        <a:effectLst/>
      </p:bgPr>
    </p:bg>
    <p:spTree>
      <p:nvGrpSpPr>
        <p:cNvPr id="1" name="Shape 552"/>
        <p:cNvGrpSpPr/>
        <p:nvPr/>
      </p:nvGrpSpPr>
      <p:grpSpPr>
        <a:xfrm>
          <a:off x="0" y="0"/>
          <a:ext cx="0" cy="0"/>
          <a:chOff x="0" y="0"/>
          <a:chExt cx="0" cy="0"/>
        </a:xfrm>
      </p:grpSpPr>
      <p:sp>
        <p:nvSpPr>
          <p:cNvPr id="553" name="Google Shape;553;p16"/>
          <p:cNvSpPr txBox="1">
            <a:spLocks noGrp="1"/>
          </p:cNvSpPr>
          <p:nvPr>
            <p:ph type="title"/>
          </p:nvPr>
        </p:nvSpPr>
        <p:spPr>
          <a:xfrm flipH="1">
            <a:off x="6633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554" name="Google Shape;554;p16"/>
          <p:cNvSpPr/>
          <p:nvPr/>
        </p:nvSpPr>
        <p:spPr>
          <a:xfrm>
            <a:off x="0" y="5551700"/>
            <a:ext cx="9193714" cy="138398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16"/>
          <p:cNvSpPr/>
          <p:nvPr/>
        </p:nvSpPr>
        <p:spPr>
          <a:xfrm flipH="1">
            <a:off x="-33498" y="5920734"/>
            <a:ext cx="9227148"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56" name="Google Shape;556;p16"/>
          <p:cNvGrpSpPr/>
          <p:nvPr/>
        </p:nvGrpSpPr>
        <p:grpSpPr>
          <a:xfrm>
            <a:off x="8776156" y="2957003"/>
            <a:ext cx="493429" cy="2053917"/>
            <a:chOff x="8432388" y="864659"/>
            <a:chExt cx="711609" cy="2221572"/>
          </a:xfrm>
        </p:grpSpPr>
        <p:sp>
          <p:nvSpPr>
            <p:cNvPr id="557" name="Google Shape;557;p16"/>
            <p:cNvSpPr/>
            <p:nvPr/>
          </p:nvSpPr>
          <p:spPr>
            <a:xfrm>
              <a:off x="8584280" y="1022244"/>
              <a:ext cx="538649" cy="206398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16"/>
            <p:cNvSpPr/>
            <p:nvPr/>
          </p:nvSpPr>
          <p:spPr>
            <a:xfrm>
              <a:off x="9015005" y="864659"/>
              <a:ext cx="128992" cy="220334"/>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16"/>
            <p:cNvSpPr/>
            <p:nvPr/>
          </p:nvSpPr>
          <p:spPr>
            <a:xfrm>
              <a:off x="9056092" y="1055499"/>
              <a:ext cx="66850" cy="52944"/>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0" name="Google Shape;560;p16"/>
            <p:cNvSpPr/>
            <p:nvPr/>
          </p:nvSpPr>
          <p:spPr>
            <a:xfrm>
              <a:off x="8925941" y="970500"/>
              <a:ext cx="130575" cy="220206"/>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1" name="Google Shape;561;p16"/>
            <p:cNvSpPr/>
            <p:nvPr/>
          </p:nvSpPr>
          <p:spPr>
            <a:xfrm>
              <a:off x="8974004" y="1136217"/>
              <a:ext cx="148935" cy="74857"/>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16"/>
            <p:cNvSpPr/>
            <p:nvPr/>
          </p:nvSpPr>
          <p:spPr>
            <a:xfrm>
              <a:off x="8825579" y="1090294"/>
              <a:ext cx="130960" cy="221447"/>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16"/>
            <p:cNvSpPr/>
            <p:nvPr/>
          </p:nvSpPr>
          <p:spPr>
            <a:xfrm>
              <a:off x="8881730" y="1245354"/>
              <a:ext cx="233803" cy="82690"/>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4" name="Google Shape;564;p16"/>
            <p:cNvSpPr/>
            <p:nvPr/>
          </p:nvSpPr>
          <p:spPr>
            <a:xfrm>
              <a:off x="8736001" y="1211372"/>
              <a:ext cx="133015" cy="222817"/>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5" name="Google Shape;565;p16"/>
            <p:cNvSpPr/>
            <p:nvPr/>
          </p:nvSpPr>
          <p:spPr>
            <a:xfrm>
              <a:off x="8801141" y="1359456"/>
              <a:ext cx="235044" cy="88682"/>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6" name="Google Shape;566;p16"/>
            <p:cNvSpPr/>
            <p:nvPr/>
          </p:nvSpPr>
          <p:spPr>
            <a:xfrm>
              <a:off x="8639961" y="1351923"/>
              <a:ext cx="131132" cy="221447"/>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7" name="Google Shape;567;p16"/>
            <p:cNvSpPr/>
            <p:nvPr/>
          </p:nvSpPr>
          <p:spPr>
            <a:xfrm>
              <a:off x="8717427" y="1489564"/>
              <a:ext cx="235643" cy="9685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8" name="Google Shape;568;p16"/>
            <p:cNvSpPr/>
            <p:nvPr/>
          </p:nvSpPr>
          <p:spPr>
            <a:xfrm>
              <a:off x="8548116" y="1521150"/>
              <a:ext cx="130190" cy="217766"/>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9" name="Google Shape;569;p16"/>
            <p:cNvSpPr/>
            <p:nvPr/>
          </p:nvSpPr>
          <p:spPr>
            <a:xfrm>
              <a:off x="8653486" y="1629730"/>
              <a:ext cx="235172" cy="117272"/>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0" name="Google Shape;570;p16"/>
            <p:cNvSpPr/>
            <p:nvPr/>
          </p:nvSpPr>
          <p:spPr>
            <a:xfrm>
              <a:off x="8485715" y="1700305"/>
              <a:ext cx="145084" cy="214000"/>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1" name="Google Shape;571;p16"/>
            <p:cNvSpPr/>
            <p:nvPr/>
          </p:nvSpPr>
          <p:spPr>
            <a:xfrm>
              <a:off x="8604952" y="1791809"/>
              <a:ext cx="233931" cy="129770"/>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16"/>
            <p:cNvSpPr/>
            <p:nvPr/>
          </p:nvSpPr>
          <p:spPr>
            <a:xfrm>
              <a:off x="8440220" y="1878220"/>
              <a:ext cx="173373" cy="203172"/>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16"/>
            <p:cNvSpPr/>
            <p:nvPr/>
          </p:nvSpPr>
          <p:spPr>
            <a:xfrm>
              <a:off x="8586463" y="1931932"/>
              <a:ext cx="225158" cy="154551"/>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4" name="Google Shape;574;p16"/>
            <p:cNvSpPr/>
            <p:nvPr/>
          </p:nvSpPr>
          <p:spPr>
            <a:xfrm>
              <a:off x="8432388" y="2061827"/>
              <a:ext cx="193445" cy="189518"/>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5" name="Google Shape;575;p16"/>
            <p:cNvSpPr/>
            <p:nvPr/>
          </p:nvSpPr>
          <p:spPr>
            <a:xfrm>
              <a:off x="8598746" y="2082070"/>
              <a:ext cx="212062" cy="173725"/>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16"/>
            <p:cNvSpPr/>
            <p:nvPr/>
          </p:nvSpPr>
          <p:spPr>
            <a:xfrm>
              <a:off x="8434057" y="2244064"/>
              <a:ext cx="208167" cy="178604"/>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16"/>
            <p:cNvSpPr/>
            <p:nvPr/>
          </p:nvSpPr>
          <p:spPr>
            <a:xfrm>
              <a:off x="8613897" y="2237901"/>
              <a:ext cx="200036" cy="186137"/>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8" name="Google Shape;578;p16"/>
            <p:cNvSpPr/>
            <p:nvPr/>
          </p:nvSpPr>
          <p:spPr>
            <a:xfrm>
              <a:off x="8454044" y="2427285"/>
              <a:ext cx="217240" cy="165508"/>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9" name="Google Shape;579;p16"/>
            <p:cNvSpPr/>
            <p:nvPr/>
          </p:nvSpPr>
          <p:spPr>
            <a:xfrm>
              <a:off x="8644327" y="2396513"/>
              <a:ext cx="186554" cy="195810"/>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16"/>
            <p:cNvSpPr/>
            <p:nvPr/>
          </p:nvSpPr>
          <p:spPr>
            <a:xfrm>
              <a:off x="8495901" y="2613589"/>
              <a:ext cx="221263" cy="161570"/>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16"/>
            <p:cNvSpPr/>
            <p:nvPr/>
          </p:nvSpPr>
          <p:spPr>
            <a:xfrm>
              <a:off x="8690121" y="2575241"/>
              <a:ext cx="181333" cy="1993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2" name="Google Shape;582;p16"/>
            <p:cNvSpPr/>
            <p:nvPr/>
          </p:nvSpPr>
          <p:spPr>
            <a:xfrm>
              <a:off x="8547773" y="2801261"/>
              <a:ext cx="227725" cy="150998"/>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3" name="Google Shape;583;p16"/>
            <p:cNvSpPr/>
            <p:nvPr/>
          </p:nvSpPr>
          <p:spPr>
            <a:xfrm>
              <a:off x="8748370" y="2745794"/>
              <a:ext cx="169307" cy="205440"/>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4" name="Google Shape;584;p16"/>
          <p:cNvGrpSpPr/>
          <p:nvPr/>
        </p:nvGrpSpPr>
        <p:grpSpPr>
          <a:xfrm>
            <a:off x="8246460" y="4118429"/>
            <a:ext cx="345519" cy="1730152"/>
            <a:chOff x="7668477" y="2120889"/>
            <a:chExt cx="498296" cy="1871378"/>
          </a:xfrm>
        </p:grpSpPr>
        <p:sp>
          <p:nvSpPr>
            <p:cNvPr id="585" name="Google Shape;585;p16"/>
            <p:cNvSpPr/>
            <p:nvPr/>
          </p:nvSpPr>
          <p:spPr>
            <a:xfrm>
              <a:off x="7746413" y="2445047"/>
              <a:ext cx="265901" cy="1547220"/>
            </a:xfrm>
            <a:custGeom>
              <a:avLst/>
              <a:gdLst/>
              <a:ahLst/>
              <a:cxnLst/>
              <a:rect l="l" t="t" r="r" b="b"/>
              <a:pathLst>
                <a:path w="6213" h="36150" extrusionOk="0">
                  <a:moveTo>
                    <a:pt x="4266" y="1"/>
                  </a:moveTo>
                  <a:cubicBezTo>
                    <a:pt x="4107" y="1"/>
                    <a:pt x="3948" y="94"/>
                    <a:pt x="3871" y="248"/>
                  </a:cubicBezTo>
                  <a:cubicBezTo>
                    <a:pt x="3838" y="378"/>
                    <a:pt x="1" y="10394"/>
                    <a:pt x="2700" y="20703"/>
                  </a:cubicBezTo>
                  <a:cubicBezTo>
                    <a:pt x="5334" y="30687"/>
                    <a:pt x="2993" y="35500"/>
                    <a:pt x="2928" y="35565"/>
                  </a:cubicBezTo>
                  <a:cubicBezTo>
                    <a:pt x="2830" y="35760"/>
                    <a:pt x="2928" y="35987"/>
                    <a:pt x="3123" y="36117"/>
                  </a:cubicBezTo>
                  <a:cubicBezTo>
                    <a:pt x="3188" y="36150"/>
                    <a:pt x="3253" y="36150"/>
                    <a:pt x="3318" y="36150"/>
                  </a:cubicBezTo>
                  <a:cubicBezTo>
                    <a:pt x="3448" y="36150"/>
                    <a:pt x="3578" y="36085"/>
                    <a:pt x="3676" y="35955"/>
                  </a:cubicBezTo>
                  <a:cubicBezTo>
                    <a:pt x="3773" y="35727"/>
                    <a:pt x="6212" y="30849"/>
                    <a:pt x="3480" y="20508"/>
                  </a:cubicBezTo>
                  <a:cubicBezTo>
                    <a:pt x="846" y="10427"/>
                    <a:pt x="4586" y="639"/>
                    <a:pt x="4619" y="541"/>
                  </a:cubicBezTo>
                  <a:cubicBezTo>
                    <a:pt x="4716" y="346"/>
                    <a:pt x="4619" y="118"/>
                    <a:pt x="4391" y="21"/>
                  </a:cubicBezTo>
                  <a:cubicBezTo>
                    <a:pt x="4350" y="7"/>
                    <a:pt x="4308" y="1"/>
                    <a:pt x="426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16"/>
            <p:cNvSpPr/>
            <p:nvPr/>
          </p:nvSpPr>
          <p:spPr>
            <a:xfrm>
              <a:off x="7875365" y="2120889"/>
              <a:ext cx="291408" cy="433692"/>
            </a:xfrm>
            <a:custGeom>
              <a:avLst/>
              <a:gdLst/>
              <a:ahLst/>
              <a:cxnLst/>
              <a:rect l="l" t="t" r="r" b="b"/>
              <a:pathLst>
                <a:path w="6809" h="10133" extrusionOk="0">
                  <a:moveTo>
                    <a:pt x="4917" y="1"/>
                  </a:moveTo>
                  <a:cubicBezTo>
                    <a:pt x="3178" y="1"/>
                    <a:pt x="1" y="10132"/>
                    <a:pt x="331" y="10132"/>
                  </a:cubicBezTo>
                  <a:cubicBezTo>
                    <a:pt x="333" y="10132"/>
                    <a:pt x="335" y="10132"/>
                    <a:pt x="337" y="10131"/>
                  </a:cubicBezTo>
                  <a:cubicBezTo>
                    <a:pt x="663" y="10066"/>
                    <a:pt x="6809" y="896"/>
                    <a:pt x="5118" y="50"/>
                  </a:cubicBezTo>
                  <a:cubicBezTo>
                    <a:pt x="5053" y="17"/>
                    <a:pt x="4986" y="1"/>
                    <a:pt x="491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16"/>
            <p:cNvSpPr/>
            <p:nvPr/>
          </p:nvSpPr>
          <p:spPr>
            <a:xfrm>
              <a:off x="7808257" y="2236317"/>
              <a:ext cx="106609" cy="309872"/>
            </a:xfrm>
            <a:custGeom>
              <a:avLst/>
              <a:gdLst/>
              <a:ahLst/>
              <a:cxnLst/>
              <a:rect l="l" t="t" r="r" b="b"/>
              <a:pathLst>
                <a:path w="2491" h="7240" extrusionOk="0">
                  <a:moveTo>
                    <a:pt x="1259" y="0"/>
                  </a:moveTo>
                  <a:cubicBezTo>
                    <a:pt x="1226" y="0"/>
                    <a:pt x="1192" y="7"/>
                    <a:pt x="1157" y="20"/>
                  </a:cubicBezTo>
                  <a:cubicBezTo>
                    <a:pt x="0" y="458"/>
                    <a:pt x="1880" y="7240"/>
                    <a:pt x="2431" y="7240"/>
                  </a:cubicBezTo>
                  <a:cubicBezTo>
                    <a:pt x="2453" y="7240"/>
                    <a:pt x="2473" y="7229"/>
                    <a:pt x="2491" y="7207"/>
                  </a:cubicBezTo>
                  <a:cubicBezTo>
                    <a:pt x="2491" y="7207"/>
                    <a:pt x="2368" y="0"/>
                    <a:pt x="125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8" name="Google Shape;588;p16"/>
            <p:cNvSpPr/>
            <p:nvPr/>
          </p:nvSpPr>
          <p:spPr>
            <a:xfrm>
              <a:off x="7892441" y="2342373"/>
              <a:ext cx="268041" cy="206210"/>
            </a:xfrm>
            <a:custGeom>
              <a:avLst/>
              <a:gdLst/>
              <a:ahLst/>
              <a:cxnLst/>
              <a:rect l="l" t="t" r="r" b="b"/>
              <a:pathLst>
                <a:path w="6263" h="4818" extrusionOk="0">
                  <a:moveTo>
                    <a:pt x="5432" y="1"/>
                  </a:moveTo>
                  <a:cubicBezTo>
                    <a:pt x="4218" y="1"/>
                    <a:pt x="3" y="4729"/>
                    <a:pt x="3" y="4729"/>
                  </a:cubicBezTo>
                  <a:cubicBezTo>
                    <a:pt x="1" y="4789"/>
                    <a:pt x="40" y="4817"/>
                    <a:pt x="114" y="4817"/>
                  </a:cubicBezTo>
                  <a:cubicBezTo>
                    <a:pt x="952" y="4817"/>
                    <a:pt x="6262" y="1189"/>
                    <a:pt x="5694" y="143"/>
                  </a:cubicBezTo>
                  <a:cubicBezTo>
                    <a:pt x="5640" y="45"/>
                    <a:pt x="5550" y="1"/>
                    <a:pt x="543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9" name="Google Shape;589;p16"/>
            <p:cNvSpPr/>
            <p:nvPr/>
          </p:nvSpPr>
          <p:spPr>
            <a:xfrm>
              <a:off x="7752747" y="2393303"/>
              <a:ext cx="120389" cy="306362"/>
            </a:xfrm>
            <a:custGeom>
              <a:avLst/>
              <a:gdLst/>
              <a:ahLst/>
              <a:cxnLst/>
              <a:rect l="l" t="t" r="r" b="b"/>
              <a:pathLst>
                <a:path w="2813" h="7158" extrusionOk="0">
                  <a:moveTo>
                    <a:pt x="1235" y="1"/>
                  </a:moveTo>
                  <a:cubicBezTo>
                    <a:pt x="1198" y="1"/>
                    <a:pt x="1160" y="9"/>
                    <a:pt x="1121" y="27"/>
                  </a:cubicBezTo>
                  <a:cubicBezTo>
                    <a:pt x="1" y="524"/>
                    <a:pt x="2186" y="7157"/>
                    <a:pt x="2747" y="7157"/>
                  </a:cubicBezTo>
                  <a:cubicBezTo>
                    <a:pt x="2772" y="7157"/>
                    <a:pt x="2794" y="7144"/>
                    <a:pt x="2812" y="7116"/>
                  </a:cubicBezTo>
                  <a:cubicBezTo>
                    <a:pt x="2812" y="7116"/>
                    <a:pt x="2326" y="1"/>
                    <a:pt x="1235"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0" name="Google Shape;590;p16"/>
            <p:cNvSpPr/>
            <p:nvPr/>
          </p:nvSpPr>
          <p:spPr>
            <a:xfrm>
              <a:off x="7852082" y="2487332"/>
              <a:ext cx="259610" cy="215798"/>
            </a:xfrm>
            <a:custGeom>
              <a:avLst/>
              <a:gdLst/>
              <a:ahLst/>
              <a:cxnLst/>
              <a:rect l="l" t="t" r="r" b="b"/>
              <a:pathLst>
                <a:path w="6066" h="5042" extrusionOk="0">
                  <a:moveTo>
                    <a:pt x="5207" y="1"/>
                  </a:moveTo>
                  <a:cubicBezTo>
                    <a:pt x="4002" y="1"/>
                    <a:pt x="3" y="4951"/>
                    <a:pt x="3" y="4951"/>
                  </a:cubicBezTo>
                  <a:cubicBezTo>
                    <a:pt x="1" y="5013"/>
                    <a:pt x="37" y="5041"/>
                    <a:pt x="104" y="5041"/>
                  </a:cubicBezTo>
                  <a:cubicBezTo>
                    <a:pt x="897" y="5041"/>
                    <a:pt x="6066" y="1127"/>
                    <a:pt x="5467" y="138"/>
                  </a:cubicBezTo>
                  <a:cubicBezTo>
                    <a:pt x="5408" y="44"/>
                    <a:pt x="5320" y="1"/>
                    <a:pt x="520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16"/>
            <p:cNvSpPr/>
            <p:nvPr/>
          </p:nvSpPr>
          <p:spPr>
            <a:xfrm>
              <a:off x="7709606" y="2551702"/>
              <a:ext cx="144014" cy="301098"/>
            </a:xfrm>
            <a:custGeom>
              <a:avLst/>
              <a:gdLst/>
              <a:ahLst/>
              <a:cxnLst/>
              <a:rect l="l" t="t" r="r" b="b"/>
              <a:pathLst>
                <a:path w="3365" h="7035" extrusionOk="0">
                  <a:moveTo>
                    <a:pt x="1216" y="0"/>
                  </a:moveTo>
                  <a:cubicBezTo>
                    <a:pt x="1174" y="0"/>
                    <a:pt x="1131" y="11"/>
                    <a:pt x="1089" y="33"/>
                  </a:cubicBezTo>
                  <a:cubicBezTo>
                    <a:pt x="1" y="623"/>
                    <a:pt x="2715" y="7035"/>
                    <a:pt x="3298" y="7035"/>
                  </a:cubicBezTo>
                  <a:cubicBezTo>
                    <a:pt x="3325" y="7035"/>
                    <a:pt x="3348" y="7021"/>
                    <a:pt x="3365" y="6992"/>
                  </a:cubicBezTo>
                  <a:cubicBezTo>
                    <a:pt x="3365" y="6992"/>
                    <a:pt x="2310" y="0"/>
                    <a:pt x="121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16"/>
            <p:cNvSpPr/>
            <p:nvPr/>
          </p:nvSpPr>
          <p:spPr>
            <a:xfrm>
              <a:off x="7831325" y="2623261"/>
              <a:ext cx="246942" cy="233774"/>
            </a:xfrm>
            <a:custGeom>
              <a:avLst/>
              <a:gdLst/>
              <a:ahLst/>
              <a:cxnLst/>
              <a:rect l="l" t="t" r="r" b="b"/>
              <a:pathLst>
                <a:path w="5770" h="5462" extrusionOk="0">
                  <a:moveTo>
                    <a:pt x="4844" y="1"/>
                  </a:moveTo>
                  <a:cubicBezTo>
                    <a:pt x="3692" y="1"/>
                    <a:pt x="1" y="5385"/>
                    <a:pt x="1" y="5385"/>
                  </a:cubicBezTo>
                  <a:cubicBezTo>
                    <a:pt x="5" y="5437"/>
                    <a:pt x="37" y="5461"/>
                    <a:pt x="92" y="5461"/>
                  </a:cubicBezTo>
                  <a:cubicBezTo>
                    <a:pt x="833" y="5461"/>
                    <a:pt x="5770" y="1085"/>
                    <a:pt x="5074" y="117"/>
                  </a:cubicBezTo>
                  <a:cubicBezTo>
                    <a:pt x="5017" y="38"/>
                    <a:pt x="4939" y="1"/>
                    <a:pt x="48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16"/>
            <p:cNvSpPr/>
            <p:nvPr/>
          </p:nvSpPr>
          <p:spPr>
            <a:xfrm>
              <a:off x="7689362" y="2703038"/>
              <a:ext cx="150348" cy="296048"/>
            </a:xfrm>
            <a:custGeom>
              <a:avLst/>
              <a:gdLst/>
              <a:ahLst/>
              <a:cxnLst/>
              <a:rect l="l" t="t" r="r" b="b"/>
              <a:pathLst>
                <a:path w="3513" h="6917" extrusionOk="0">
                  <a:moveTo>
                    <a:pt x="1055" y="0"/>
                  </a:moveTo>
                  <a:cubicBezTo>
                    <a:pt x="1007" y="0"/>
                    <a:pt x="959" y="14"/>
                    <a:pt x="911" y="41"/>
                  </a:cubicBezTo>
                  <a:cubicBezTo>
                    <a:pt x="1" y="627"/>
                    <a:pt x="2277" y="5635"/>
                    <a:pt x="3187" y="6708"/>
                  </a:cubicBezTo>
                  <a:cubicBezTo>
                    <a:pt x="3253" y="6805"/>
                    <a:pt x="3318" y="6870"/>
                    <a:pt x="3448" y="6903"/>
                  </a:cubicBezTo>
                  <a:cubicBezTo>
                    <a:pt x="3457" y="6913"/>
                    <a:pt x="3467" y="6916"/>
                    <a:pt x="3475" y="6916"/>
                  </a:cubicBezTo>
                  <a:cubicBezTo>
                    <a:pt x="3496" y="6916"/>
                    <a:pt x="3513" y="6893"/>
                    <a:pt x="3513" y="6870"/>
                  </a:cubicBezTo>
                  <a:cubicBezTo>
                    <a:pt x="3513" y="6805"/>
                    <a:pt x="3480" y="6643"/>
                    <a:pt x="3415" y="6350"/>
                  </a:cubicBezTo>
                  <a:cubicBezTo>
                    <a:pt x="3075" y="4744"/>
                    <a:pt x="1973" y="0"/>
                    <a:pt x="105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4" name="Google Shape;594;p16"/>
            <p:cNvSpPr/>
            <p:nvPr/>
          </p:nvSpPr>
          <p:spPr>
            <a:xfrm>
              <a:off x="7825761" y="2761501"/>
              <a:ext cx="225500" cy="236984"/>
            </a:xfrm>
            <a:custGeom>
              <a:avLst/>
              <a:gdLst/>
              <a:ahLst/>
              <a:cxnLst/>
              <a:rect l="l" t="t" r="r" b="b"/>
              <a:pathLst>
                <a:path w="5269" h="5537" extrusionOk="0">
                  <a:moveTo>
                    <a:pt x="4399" y="1"/>
                  </a:moveTo>
                  <a:cubicBezTo>
                    <a:pt x="3497" y="1"/>
                    <a:pt x="1147" y="3532"/>
                    <a:pt x="228" y="4984"/>
                  </a:cubicBezTo>
                  <a:lnTo>
                    <a:pt x="0" y="5342"/>
                  </a:lnTo>
                  <a:cubicBezTo>
                    <a:pt x="66" y="5439"/>
                    <a:pt x="131" y="5504"/>
                    <a:pt x="261" y="5537"/>
                  </a:cubicBezTo>
                  <a:cubicBezTo>
                    <a:pt x="261" y="5537"/>
                    <a:pt x="293" y="5504"/>
                    <a:pt x="326" y="5504"/>
                  </a:cubicBezTo>
                  <a:cubicBezTo>
                    <a:pt x="1692" y="4626"/>
                    <a:pt x="5269" y="919"/>
                    <a:pt x="4618" y="106"/>
                  </a:cubicBezTo>
                  <a:cubicBezTo>
                    <a:pt x="4561" y="34"/>
                    <a:pt x="4486" y="1"/>
                    <a:pt x="43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16"/>
            <p:cNvSpPr/>
            <p:nvPr/>
          </p:nvSpPr>
          <p:spPr>
            <a:xfrm>
              <a:off x="7676822" y="2855659"/>
              <a:ext cx="168451" cy="288986"/>
            </a:xfrm>
            <a:custGeom>
              <a:avLst/>
              <a:gdLst/>
              <a:ahLst/>
              <a:cxnLst/>
              <a:rect l="l" t="t" r="r" b="b"/>
              <a:pathLst>
                <a:path w="3936" h="6752" extrusionOk="0">
                  <a:moveTo>
                    <a:pt x="1040" y="1"/>
                  </a:moveTo>
                  <a:cubicBezTo>
                    <a:pt x="984" y="1"/>
                    <a:pt x="931" y="17"/>
                    <a:pt x="879" y="53"/>
                  </a:cubicBezTo>
                  <a:cubicBezTo>
                    <a:pt x="1" y="703"/>
                    <a:pt x="2602" y="5548"/>
                    <a:pt x="3578" y="6556"/>
                  </a:cubicBezTo>
                  <a:cubicBezTo>
                    <a:pt x="3643" y="6654"/>
                    <a:pt x="3741" y="6719"/>
                    <a:pt x="3838" y="6752"/>
                  </a:cubicBezTo>
                  <a:cubicBezTo>
                    <a:pt x="3871" y="6752"/>
                    <a:pt x="3936" y="6752"/>
                    <a:pt x="3936" y="6719"/>
                  </a:cubicBezTo>
                  <a:lnTo>
                    <a:pt x="3936" y="6654"/>
                  </a:lnTo>
                  <a:cubicBezTo>
                    <a:pt x="3903" y="6621"/>
                    <a:pt x="3871" y="6426"/>
                    <a:pt x="3806" y="6166"/>
                  </a:cubicBezTo>
                  <a:cubicBezTo>
                    <a:pt x="3346" y="4602"/>
                    <a:pt x="1960" y="1"/>
                    <a:pt x="10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16"/>
            <p:cNvSpPr/>
            <p:nvPr/>
          </p:nvSpPr>
          <p:spPr>
            <a:xfrm>
              <a:off x="7829956" y="2897002"/>
              <a:ext cx="212960" cy="249053"/>
            </a:xfrm>
            <a:custGeom>
              <a:avLst/>
              <a:gdLst/>
              <a:ahLst/>
              <a:cxnLst/>
              <a:rect l="l" t="t" r="r" b="b"/>
              <a:pathLst>
                <a:path w="4976" h="5819" extrusionOk="0">
                  <a:moveTo>
                    <a:pt x="4082" y="0"/>
                  </a:moveTo>
                  <a:cubicBezTo>
                    <a:pt x="3185" y="0"/>
                    <a:pt x="1063" y="3711"/>
                    <a:pt x="228" y="5233"/>
                  </a:cubicBezTo>
                  <a:cubicBezTo>
                    <a:pt x="130" y="5395"/>
                    <a:pt x="65" y="5525"/>
                    <a:pt x="0" y="5623"/>
                  </a:cubicBezTo>
                  <a:cubicBezTo>
                    <a:pt x="65" y="5688"/>
                    <a:pt x="163" y="5753"/>
                    <a:pt x="260" y="5818"/>
                  </a:cubicBezTo>
                  <a:cubicBezTo>
                    <a:pt x="293" y="5786"/>
                    <a:pt x="325" y="5753"/>
                    <a:pt x="358" y="5753"/>
                  </a:cubicBezTo>
                  <a:cubicBezTo>
                    <a:pt x="1659" y="4777"/>
                    <a:pt x="4976" y="843"/>
                    <a:pt x="4293" y="95"/>
                  </a:cubicBezTo>
                  <a:cubicBezTo>
                    <a:pt x="4234" y="30"/>
                    <a:pt x="4163" y="0"/>
                    <a:pt x="408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7" name="Google Shape;597;p16"/>
            <p:cNvSpPr/>
            <p:nvPr/>
          </p:nvSpPr>
          <p:spPr>
            <a:xfrm>
              <a:off x="7668477" y="3051805"/>
              <a:ext cx="213003" cy="261251"/>
            </a:xfrm>
            <a:custGeom>
              <a:avLst/>
              <a:gdLst/>
              <a:ahLst/>
              <a:cxnLst/>
              <a:rect l="l" t="t" r="r" b="b"/>
              <a:pathLst>
                <a:path w="4977" h="6104" extrusionOk="0">
                  <a:moveTo>
                    <a:pt x="954" y="0"/>
                  </a:moveTo>
                  <a:cubicBezTo>
                    <a:pt x="877" y="0"/>
                    <a:pt x="808" y="28"/>
                    <a:pt x="749" y="87"/>
                  </a:cubicBezTo>
                  <a:cubicBezTo>
                    <a:pt x="1" y="835"/>
                    <a:pt x="3448" y="5128"/>
                    <a:pt x="4619" y="5941"/>
                  </a:cubicBezTo>
                  <a:cubicBezTo>
                    <a:pt x="4684" y="6006"/>
                    <a:pt x="4814" y="6071"/>
                    <a:pt x="4911" y="6103"/>
                  </a:cubicBezTo>
                  <a:cubicBezTo>
                    <a:pt x="4944" y="6103"/>
                    <a:pt x="4976" y="6071"/>
                    <a:pt x="4976" y="6038"/>
                  </a:cubicBezTo>
                  <a:lnTo>
                    <a:pt x="4976" y="6006"/>
                  </a:lnTo>
                  <a:lnTo>
                    <a:pt x="4749" y="5551"/>
                  </a:lnTo>
                  <a:cubicBezTo>
                    <a:pt x="4027" y="4108"/>
                    <a:pt x="1890" y="0"/>
                    <a:pt x="95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16"/>
            <p:cNvSpPr/>
            <p:nvPr/>
          </p:nvSpPr>
          <p:spPr>
            <a:xfrm>
              <a:off x="7866120" y="3037810"/>
              <a:ext cx="171233" cy="275247"/>
            </a:xfrm>
            <a:custGeom>
              <a:avLst/>
              <a:gdLst/>
              <a:ahLst/>
              <a:cxnLst/>
              <a:rect l="l" t="t" r="r" b="b"/>
              <a:pathLst>
                <a:path w="4001" h="6431" extrusionOk="0">
                  <a:moveTo>
                    <a:pt x="3022" y="0"/>
                  </a:moveTo>
                  <a:cubicBezTo>
                    <a:pt x="2145" y="0"/>
                    <a:pt x="680" y="4169"/>
                    <a:pt x="131" y="5878"/>
                  </a:cubicBezTo>
                  <a:cubicBezTo>
                    <a:pt x="66" y="6040"/>
                    <a:pt x="33" y="6170"/>
                    <a:pt x="1" y="6268"/>
                  </a:cubicBezTo>
                  <a:cubicBezTo>
                    <a:pt x="66" y="6333"/>
                    <a:pt x="196" y="6398"/>
                    <a:pt x="293" y="6430"/>
                  </a:cubicBezTo>
                  <a:cubicBezTo>
                    <a:pt x="326" y="6398"/>
                    <a:pt x="326" y="6365"/>
                    <a:pt x="358" y="6333"/>
                  </a:cubicBezTo>
                  <a:cubicBezTo>
                    <a:pt x="1464" y="5162"/>
                    <a:pt x="4000" y="674"/>
                    <a:pt x="3187" y="57"/>
                  </a:cubicBezTo>
                  <a:cubicBezTo>
                    <a:pt x="3135" y="18"/>
                    <a:pt x="3080" y="0"/>
                    <a:pt x="302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16"/>
            <p:cNvSpPr/>
            <p:nvPr/>
          </p:nvSpPr>
          <p:spPr>
            <a:xfrm>
              <a:off x="7696338" y="3236439"/>
              <a:ext cx="229651" cy="246400"/>
            </a:xfrm>
            <a:custGeom>
              <a:avLst/>
              <a:gdLst/>
              <a:ahLst/>
              <a:cxnLst/>
              <a:rect l="l" t="t" r="r" b="b"/>
              <a:pathLst>
                <a:path w="5366" h="5757" extrusionOk="0">
                  <a:moveTo>
                    <a:pt x="899" y="1"/>
                  </a:moveTo>
                  <a:cubicBezTo>
                    <a:pt x="814" y="1"/>
                    <a:pt x="742" y="32"/>
                    <a:pt x="683" y="98"/>
                  </a:cubicBezTo>
                  <a:cubicBezTo>
                    <a:pt x="0" y="944"/>
                    <a:pt x="3772" y="4911"/>
                    <a:pt x="5008" y="5659"/>
                  </a:cubicBezTo>
                  <a:cubicBezTo>
                    <a:pt x="5106" y="5724"/>
                    <a:pt x="5203" y="5757"/>
                    <a:pt x="5301" y="5757"/>
                  </a:cubicBezTo>
                  <a:cubicBezTo>
                    <a:pt x="5333" y="5757"/>
                    <a:pt x="5366" y="5724"/>
                    <a:pt x="5366" y="5692"/>
                  </a:cubicBezTo>
                  <a:lnTo>
                    <a:pt x="5106" y="5237"/>
                  </a:lnTo>
                  <a:cubicBezTo>
                    <a:pt x="4270" y="3893"/>
                    <a:pt x="1844" y="1"/>
                    <a:pt x="8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16"/>
            <p:cNvSpPr/>
            <p:nvPr/>
          </p:nvSpPr>
          <p:spPr>
            <a:xfrm>
              <a:off x="7910674" y="3199761"/>
              <a:ext cx="151717" cy="283079"/>
            </a:xfrm>
            <a:custGeom>
              <a:avLst/>
              <a:gdLst/>
              <a:ahLst/>
              <a:cxnLst/>
              <a:rect l="l" t="t" r="r" b="b"/>
              <a:pathLst>
                <a:path w="3545" h="6614" extrusionOk="0">
                  <a:moveTo>
                    <a:pt x="2521" y="1"/>
                  </a:moveTo>
                  <a:cubicBezTo>
                    <a:pt x="1657" y="1"/>
                    <a:pt x="528" y="4371"/>
                    <a:pt x="98" y="6094"/>
                  </a:cubicBezTo>
                  <a:cubicBezTo>
                    <a:pt x="65" y="6256"/>
                    <a:pt x="33" y="6386"/>
                    <a:pt x="0" y="6516"/>
                  </a:cubicBezTo>
                  <a:cubicBezTo>
                    <a:pt x="98" y="6581"/>
                    <a:pt x="195" y="6614"/>
                    <a:pt x="293" y="6614"/>
                  </a:cubicBezTo>
                  <a:cubicBezTo>
                    <a:pt x="325" y="6581"/>
                    <a:pt x="358" y="6549"/>
                    <a:pt x="358" y="6549"/>
                  </a:cubicBezTo>
                  <a:cubicBezTo>
                    <a:pt x="1366" y="5281"/>
                    <a:pt x="3545" y="598"/>
                    <a:pt x="2667" y="45"/>
                  </a:cubicBezTo>
                  <a:cubicBezTo>
                    <a:pt x="2619" y="15"/>
                    <a:pt x="2571" y="1"/>
                    <a:pt x="252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16"/>
            <p:cNvSpPr/>
            <p:nvPr/>
          </p:nvSpPr>
          <p:spPr>
            <a:xfrm>
              <a:off x="7718594" y="3392441"/>
              <a:ext cx="218567" cy="257442"/>
            </a:xfrm>
            <a:custGeom>
              <a:avLst/>
              <a:gdLst/>
              <a:ahLst/>
              <a:cxnLst/>
              <a:rect l="l" t="t" r="r" b="b"/>
              <a:pathLst>
                <a:path w="5107" h="6015" extrusionOk="0">
                  <a:moveTo>
                    <a:pt x="959" y="1"/>
                  </a:moveTo>
                  <a:cubicBezTo>
                    <a:pt x="878" y="1"/>
                    <a:pt x="808" y="31"/>
                    <a:pt x="748" y="96"/>
                  </a:cubicBezTo>
                  <a:cubicBezTo>
                    <a:pt x="0" y="876"/>
                    <a:pt x="3545" y="5071"/>
                    <a:pt x="4716" y="5884"/>
                  </a:cubicBezTo>
                  <a:cubicBezTo>
                    <a:pt x="4813" y="5949"/>
                    <a:pt x="4911" y="5982"/>
                    <a:pt x="5009" y="6014"/>
                  </a:cubicBezTo>
                  <a:cubicBezTo>
                    <a:pt x="5041" y="6014"/>
                    <a:pt x="5106" y="5982"/>
                    <a:pt x="5106" y="5949"/>
                  </a:cubicBezTo>
                  <a:cubicBezTo>
                    <a:pt x="5074" y="5884"/>
                    <a:pt x="4976" y="5722"/>
                    <a:pt x="4846" y="5461"/>
                  </a:cubicBezTo>
                  <a:cubicBezTo>
                    <a:pt x="4097" y="4054"/>
                    <a:pt x="1888" y="1"/>
                    <a:pt x="95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16"/>
            <p:cNvSpPr/>
            <p:nvPr/>
          </p:nvSpPr>
          <p:spPr>
            <a:xfrm>
              <a:off x="7920389" y="3373267"/>
              <a:ext cx="167081" cy="277986"/>
            </a:xfrm>
            <a:custGeom>
              <a:avLst/>
              <a:gdLst/>
              <a:ahLst/>
              <a:cxnLst/>
              <a:rect l="l" t="t" r="r" b="b"/>
              <a:pathLst>
                <a:path w="3904" h="6495" extrusionOk="0">
                  <a:moveTo>
                    <a:pt x="2895" y="0"/>
                  </a:moveTo>
                  <a:cubicBezTo>
                    <a:pt x="2029" y="0"/>
                    <a:pt x="650" y="4232"/>
                    <a:pt x="131" y="5942"/>
                  </a:cubicBezTo>
                  <a:cubicBezTo>
                    <a:pt x="66" y="6104"/>
                    <a:pt x="33" y="6235"/>
                    <a:pt x="1" y="6365"/>
                  </a:cubicBezTo>
                  <a:cubicBezTo>
                    <a:pt x="98" y="6430"/>
                    <a:pt x="196" y="6462"/>
                    <a:pt x="294" y="6495"/>
                  </a:cubicBezTo>
                  <a:cubicBezTo>
                    <a:pt x="326" y="6462"/>
                    <a:pt x="359" y="6430"/>
                    <a:pt x="359" y="6397"/>
                  </a:cubicBezTo>
                  <a:cubicBezTo>
                    <a:pt x="1432" y="5194"/>
                    <a:pt x="3903" y="674"/>
                    <a:pt x="3058" y="56"/>
                  </a:cubicBezTo>
                  <a:cubicBezTo>
                    <a:pt x="3006" y="18"/>
                    <a:pt x="2952" y="0"/>
                    <a:pt x="28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16"/>
            <p:cNvSpPr/>
            <p:nvPr/>
          </p:nvSpPr>
          <p:spPr>
            <a:xfrm>
              <a:off x="7733916" y="3551824"/>
              <a:ext cx="201833" cy="269811"/>
            </a:xfrm>
            <a:custGeom>
              <a:avLst/>
              <a:gdLst/>
              <a:ahLst/>
              <a:cxnLst/>
              <a:rect l="l" t="t" r="r" b="b"/>
              <a:pathLst>
                <a:path w="4716" h="6304" extrusionOk="0">
                  <a:moveTo>
                    <a:pt x="1007" y="0"/>
                  </a:moveTo>
                  <a:cubicBezTo>
                    <a:pt x="936" y="0"/>
                    <a:pt x="871" y="26"/>
                    <a:pt x="813" y="79"/>
                  </a:cubicBezTo>
                  <a:cubicBezTo>
                    <a:pt x="0" y="827"/>
                    <a:pt x="3252" y="5282"/>
                    <a:pt x="4358" y="6160"/>
                  </a:cubicBezTo>
                  <a:cubicBezTo>
                    <a:pt x="4455" y="6225"/>
                    <a:pt x="4553" y="6290"/>
                    <a:pt x="4651" y="6290"/>
                  </a:cubicBezTo>
                  <a:cubicBezTo>
                    <a:pt x="4660" y="6300"/>
                    <a:pt x="4670" y="6304"/>
                    <a:pt x="4678" y="6304"/>
                  </a:cubicBezTo>
                  <a:cubicBezTo>
                    <a:pt x="4699" y="6304"/>
                    <a:pt x="4716" y="6281"/>
                    <a:pt x="4716" y="6258"/>
                  </a:cubicBezTo>
                  <a:lnTo>
                    <a:pt x="4716" y="6225"/>
                  </a:lnTo>
                  <a:lnTo>
                    <a:pt x="4520" y="5737"/>
                  </a:lnTo>
                  <a:cubicBezTo>
                    <a:pt x="3856" y="4257"/>
                    <a:pt x="1929" y="0"/>
                    <a:pt x="1007"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16"/>
            <p:cNvSpPr/>
            <p:nvPr/>
          </p:nvSpPr>
          <p:spPr>
            <a:xfrm>
              <a:off x="7920389" y="3552466"/>
              <a:ext cx="183772" cy="268613"/>
            </a:xfrm>
            <a:custGeom>
              <a:avLst/>
              <a:gdLst/>
              <a:ahLst/>
              <a:cxnLst/>
              <a:rect l="l" t="t" r="r" b="b"/>
              <a:pathLst>
                <a:path w="4294" h="6276" extrusionOk="0">
                  <a:moveTo>
                    <a:pt x="3313" y="1"/>
                  </a:moveTo>
                  <a:cubicBezTo>
                    <a:pt x="2461" y="1"/>
                    <a:pt x="801" y="4082"/>
                    <a:pt x="163" y="5722"/>
                  </a:cubicBezTo>
                  <a:cubicBezTo>
                    <a:pt x="98" y="5885"/>
                    <a:pt x="33" y="6015"/>
                    <a:pt x="1" y="6145"/>
                  </a:cubicBezTo>
                  <a:cubicBezTo>
                    <a:pt x="98" y="6210"/>
                    <a:pt x="196" y="6275"/>
                    <a:pt x="294" y="6275"/>
                  </a:cubicBezTo>
                  <a:cubicBezTo>
                    <a:pt x="326" y="6275"/>
                    <a:pt x="359" y="6243"/>
                    <a:pt x="359" y="6210"/>
                  </a:cubicBezTo>
                  <a:cubicBezTo>
                    <a:pt x="1529" y="5104"/>
                    <a:pt x="4293" y="747"/>
                    <a:pt x="3480" y="64"/>
                  </a:cubicBezTo>
                  <a:cubicBezTo>
                    <a:pt x="3429" y="21"/>
                    <a:pt x="3373" y="1"/>
                    <a:pt x="331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16"/>
            <p:cNvSpPr/>
            <p:nvPr/>
          </p:nvSpPr>
          <p:spPr>
            <a:xfrm>
              <a:off x="7736697" y="3688181"/>
              <a:ext cx="160063" cy="291554"/>
            </a:xfrm>
            <a:custGeom>
              <a:avLst/>
              <a:gdLst/>
              <a:ahLst/>
              <a:cxnLst/>
              <a:rect l="l" t="t" r="r" b="b"/>
              <a:pathLst>
                <a:path w="3740" h="6812" extrusionOk="0">
                  <a:moveTo>
                    <a:pt x="1061" y="1"/>
                  </a:moveTo>
                  <a:cubicBezTo>
                    <a:pt x="1010" y="1"/>
                    <a:pt x="960" y="16"/>
                    <a:pt x="911" y="47"/>
                  </a:cubicBezTo>
                  <a:cubicBezTo>
                    <a:pt x="0" y="633"/>
                    <a:pt x="2439" y="5576"/>
                    <a:pt x="3415" y="6616"/>
                  </a:cubicBezTo>
                  <a:cubicBezTo>
                    <a:pt x="3480" y="6714"/>
                    <a:pt x="3545" y="6779"/>
                    <a:pt x="3642" y="6811"/>
                  </a:cubicBezTo>
                  <a:cubicBezTo>
                    <a:pt x="3707" y="6811"/>
                    <a:pt x="3740" y="6811"/>
                    <a:pt x="3740" y="6779"/>
                  </a:cubicBezTo>
                  <a:lnTo>
                    <a:pt x="3740" y="6746"/>
                  </a:lnTo>
                  <a:lnTo>
                    <a:pt x="3610" y="6258"/>
                  </a:lnTo>
                  <a:cubicBezTo>
                    <a:pt x="3210" y="4658"/>
                    <a:pt x="1965" y="1"/>
                    <a:pt x="10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6" name="Google Shape;606;p16"/>
            <p:cNvSpPr/>
            <p:nvPr/>
          </p:nvSpPr>
          <p:spPr>
            <a:xfrm>
              <a:off x="7882812" y="3736201"/>
              <a:ext cx="218567" cy="243532"/>
            </a:xfrm>
            <a:custGeom>
              <a:avLst/>
              <a:gdLst/>
              <a:ahLst/>
              <a:cxnLst/>
              <a:rect l="l" t="t" r="r" b="b"/>
              <a:pathLst>
                <a:path w="5107" h="5690" extrusionOk="0">
                  <a:moveTo>
                    <a:pt x="4214" y="0"/>
                  </a:moveTo>
                  <a:cubicBezTo>
                    <a:pt x="3321" y="0"/>
                    <a:pt x="1090" y="3647"/>
                    <a:pt x="196" y="5136"/>
                  </a:cubicBezTo>
                  <a:cubicBezTo>
                    <a:pt x="131" y="5267"/>
                    <a:pt x="33" y="5397"/>
                    <a:pt x="1" y="5494"/>
                  </a:cubicBezTo>
                  <a:cubicBezTo>
                    <a:pt x="66" y="5592"/>
                    <a:pt x="131" y="5657"/>
                    <a:pt x="228" y="5689"/>
                  </a:cubicBezTo>
                  <a:cubicBezTo>
                    <a:pt x="261" y="5689"/>
                    <a:pt x="293" y="5657"/>
                    <a:pt x="326" y="5657"/>
                  </a:cubicBezTo>
                  <a:cubicBezTo>
                    <a:pt x="1659" y="4714"/>
                    <a:pt x="5106" y="876"/>
                    <a:pt x="4423" y="96"/>
                  </a:cubicBezTo>
                  <a:cubicBezTo>
                    <a:pt x="4366" y="31"/>
                    <a:pt x="4296" y="0"/>
                    <a:pt x="421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7" name="Google Shape;607;p16"/>
          <p:cNvGrpSpPr/>
          <p:nvPr/>
        </p:nvGrpSpPr>
        <p:grpSpPr>
          <a:xfrm>
            <a:off x="8338517" y="4936264"/>
            <a:ext cx="931488" cy="2054077"/>
            <a:chOff x="7800724" y="3005240"/>
            <a:chExt cx="1322198" cy="2211856"/>
          </a:xfrm>
        </p:grpSpPr>
        <p:sp>
          <p:nvSpPr>
            <p:cNvPr id="608" name="Google Shape;608;p16"/>
            <p:cNvSpPr/>
            <p:nvPr/>
          </p:nvSpPr>
          <p:spPr>
            <a:xfrm>
              <a:off x="7800724" y="3187734"/>
              <a:ext cx="1322186" cy="2029362"/>
            </a:xfrm>
            <a:custGeom>
              <a:avLst/>
              <a:gdLst/>
              <a:ahLst/>
              <a:cxnLst/>
              <a:rect l="l" t="t" r="r" b="b"/>
              <a:pathLst>
                <a:path w="30894" h="47415" extrusionOk="0">
                  <a:moveTo>
                    <a:pt x="11382" y="1"/>
                  </a:moveTo>
                  <a:cubicBezTo>
                    <a:pt x="11252" y="1"/>
                    <a:pt x="11057" y="261"/>
                    <a:pt x="10829" y="749"/>
                  </a:cubicBezTo>
                  <a:cubicBezTo>
                    <a:pt x="10114" y="2277"/>
                    <a:pt x="9008" y="6082"/>
                    <a:pt x="7252" y="10017"/>
                  </a:cubicBezTo>
                  <a:cubicBezTo>
                    <a:pt x="6732" y="11122"/>
                    <a:pt x="6146" y="12196"/>
                    <a:pt x="5463" y="13204"/>
                  </a:cubicBezTo>
                  <a:cubicBezTo>
                    <a:pt x="5171" y="13626"/>
                    <a:pt x="4878" y="14017"/>
                    <a:pt x="4585" y="14407"/>
                  </a:cubicBezTo>
                  <a:cubicBezTo>
                    <a:pt x="4195" y="14895"/>
                    <a:pt x="3805" y="15382"/>
                    <a:pt x="3447" y="15838"/>
                  </a:cubicBezTo>
                  <a:lnTo>
                    <a:pt x="3122" y="16163"/>
                  </a:lnTo>
                  <a:cubicBezTo>
                    <a:pt x="2732" y="16618"/>
                    <a:pt x="2374" y="17041"/>
                    <a:pt x="2016" y="17399"/>
                  </a:cubicBezTo>
                  <a:lnTo>
                    <a:pt x="1984" y="17431"/>
                  </a:lnTo>
                  <a:lnTo>
                    <a:pt x="1561" y="17854"/>
                  </a:lnTo>
                  <a:cubicBezTo>
                    <a:pt x="1268" y="18114"/>
                    <a:pt x="1008" y="18374"/>
                    <a:pt x="781" y="18602"/>
                  </a:cubicBezTo>
                  <a:cubicBezTo>
                    <a:pt x="293" y="19025"/>
                    <a:pt x="0" y="19285"/>
                    <a:pt x="0" y="19285"/>
                  </a:cubicBezTo>
                  <a:lnTo>
                    <a:pt x="1529" y="36975"/>
                  </a:lnTo>
                  <a:lnTo>
                    <a:pt x="2016" y="42796"/>
                  </a:lnTo>
                  <a:lnTo>
                    <a:pt x="2211" y="45203"/>
                  </a:lnTo>
                  <a:lnTo>
                    <a:pt x="8000" y="45658"/>
                  </a:lnTo>
                  <a:lnTo>
                    <a:pt x="21561" y="46699"/>
                  </a:lnTo>
                  <a:lnTo>
                    <a:pt x="30894" y="47414"/>
                  </a:lnTo>
                  <a:lnTo>
                    <a:pt x="30894" y="358"/>
                  </a:lnTo>
                  <a:lnTo>
                    <a:pt x="19219" y="131"/>
                  </a:lnTo>
                  <a:cubicBezTo>
                    <a:pt x="15187" y="66"/>
                    <a:pt x="11642" y="1"/>
                    <a:pt x="11382"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16"/>
            <p:cNvSpPr/>
            <p:nvPr/>
          </p:nvSpPr>
          <p:spPr>
            <a:xfrm>
              <a:off x="8264190" y="3005240"/>
              <a:ext cx="858732" cy="278585"/>
            </a:xfrm>
            <a:custGeom>
              <a:avLst/>
              <a:gdLst/>
              <a:ahLst/>
              <a:cxnLst/>
              <a:rect l="l" t="t" r="r" b="b"/>
              <a:pathLst>
                <a:path w="20065" h="6509" extrusionOk="0">
                  <a:moveTo>
                    <a:pt x="13372" y="1"/>
                  </a:moveTo>
                  <a:cubicBezTo>
                    <a:pt x="13112" y="1"/>
                    <a:pt x="12849" y="2"/>
                    <a:pt x="12585" y="5"/>
                  </a:cubicBezTo>
                  <a:lnTo>
                    <a:pt x="11740" y="5"/>
                  </a:lnTo>
                  <a:cubicBezTo>
                    <a:pt x="7935" y="102"/>
                    <a:pt x="4098" y="492"/>
                    <a:pt x="2959" y="1305"/>
                  </a:cubicBezTo>
                  <a:cubicBezTo>
                    <a:pt x="2244" y="1793"/>
                    <a:pt x="1594" y="2379"/>
                    <a:pt x="1041" y="3029"/>
                  </a:cubicBezTo>
                  <a:cubicBezTo>
                    <a:pt x="423" y="3744"/>
                    <a:pt x="0" y="4492"/>
                    <a:pt x="0" y="4980"/>
                  </a:cubicBezTo>
                  <a:cubicBezTo>
                    <a:pt x="33" y="5468"/>
                    <a:pt x="358" y="5826"/>
                    <a:pt x="1106" y="5923"/>
                  </a:cubicBezTo>
                  <a:cubicBezTo>
                    <a:pt x="2602" y="6086"/>
                    <a:pt x="9528" y="6346"/>
                    <a:pt x="15349" y="6443"/>
                  </a:cubicBezTo>
                  <a:cubicBezTo>
                    <a:pt x="17073" y="6476"/>
                    <a:pt x="18699" y="6509"/>
                    <a:pt x="20065" y="6509"/>
                  </a:cubicBezTo>
                  <a:lnTo>
                    <a:pt x="20065" y="525"/>
                  </a:lnTo>
                  <a:cubicBezTo>
                    <a:pt x="18901" y="167"/>
                    <a:pt x="16261" y="1"/>
                    <a:pt x="13372"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0" name="Google Shape;610;p16"/>
          <p:cNvGrpSpPr/>
          <p:nvPr/>
        </p:nvGrpSpPr>
        <p:grpSpPr>
          <a:xfrm>
            <a:off x="7743679" y="5606616"/>
            <a:ext cx="848292" cy="1430968"/>
            <a:chOff x="6943383" y="3730551"/>
            <a:chExt cx="1223380" cy="1547773"/>
          </a:xfrm>
        </p:grpSpPr>
        <p:sp>
          <p:nvSpPr>
            <p:cNvPr id="611" name="Google Shape;611;p16"/>
            <p:cNvSpPr/>
            <p:nvPr/>
          </p:nvSpPr>
          <p:spPr>
            <a:xfrm>
              <a:off x="6943383" y="3844268"/>
              <a:ext cx="954769" cy="1434057"/>
            </a:xfrm>
            <a:custGeom>
              <a:avLst/>
              <a:gdLst/>
              <a:ahLst/>
              <a:cxnLst/>
              <a:rect l="l" t="t" r="r" b="b"/>
              <a:pathLst>
                <a:path w="22309" h="33506" extrusionOk="0">
                  <a:moveTo>
                    <a:pt x="12809" y="1"/>
                  </a:moveTo>
                  <a:cubicBezTo>
                    <a:pt x="11937" y="1"/>
                    <a:pt x="10833" y="178"/>
                    <a:pt x="9756" y="400"/>
                  </a:cubicBezTo>
                  <a:cubicBezTo>
                    <a:pt x="8097" y="725"/>
                    <a:pt x="6569" y="1181"/>
                    <a:pt x="6146" y="1278"/>
                  </a:cubicBezTo>
                  <a:cubicBezTo>
                    <a:pt x="5236" y="1441"/>
                    <a:pt x="5236" y="9083"/>
                    <a:pt x="2667" y="16985"/>
                  </a:cubicBezTo>
                  <a:cubicBezTo>
                    <a:pt x="1691" y="20042"/>
                    <a:pt x="1008" y="23196"/>
                    <a:pt x="585" y="26383"/>
                  </a:cubicBezTo>
                  <a:cubicBezTo>
                    <a:pt x="260" y="28725"/>
                    <a:pt x="65" y="31131"/>
                    <a:pt x="0" y="33505"/>
                  </a:cubicBezTo>
                  <a:cubicBezTo>
                    <a:pt x="0" y="33505"/>
                    <a:pt x="22146" y="30838"/>
                    <a:pt x="22243" y="30383"/>
                  </a:cubicBezTo>
                  <a:cubicBezTo>
                    <a:pt x="22309" y="29960"/>
                    <a:pt x="20650" y="23229"/>
                    <a:pt x="18569" y="17343"/>
                  </a:cubicBezTo>
                  <a:cubicBezTo>
                    <a:pt x="16455" y="11457"/>
                    <a:pt x="15219" y="1994"/>
                    <a:pt x="14406" y="530"/>
                  </a:cubicBezTo>
                  <a:cubicBezTo>
                    <a:pt x="14190" y="145"/>
                    <a:pt x="13594" y="1"/>
                    <a:pt x="12809"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16"/>
            <p:cNvSpPr/>
            <p:nvPr/>
          </p:nvSpPr>
          <p:spPr>
            <a:xfrm>
              <a:off x="6943383" y="3844268"/>
              <a:ext cx="954769" cy="1434057"/>
            </a:xfrm>
            <a:custGeom>
              <a:avLst/>
              <a:gdLst/>
              <a:ahLst/>
              <a:cxnLst/>
              <a:rect l="l" t="t" r="r" b="b"/>
              <a:pathLst>
                <a:path w="22309" h="33506" extrusionOk="0">
                  <a:moveTo>
                    <a:pt x="12797" y="1"/>
                  </a:moveTo>
                  <a:cubicBezTo>
                    <a:pt x="11921" y="1"/>
                    <a:pt x="10816" y="178"/>
                    <a:pt x="9756" y="400"/>
                  </a:cubicBezTo>
                  <a:lnTo>
                    <a:pt x="9593" y="563"/>
                  </a:lnTo>
                  <a:cubicBezTo>
                    <a:pt x="9593" y="920"/>
                    <a:pt x="15479" y="20205"/>
                    <a:pt x="9463" y="23164"/>
                  </a:cubicBezTo>
                  <a:cubicBezTo>
                    <a:pt x="6439" y="24627"/>
                    <a:pt x="3154" y="25440"/>
                    <a:pt x="585" y="26383"/>
                  </a:cubicBezTo>
                  <a:cubicBezTo>
                    <a:pt x="260" y="28725"/>
                    <a:pt x="65" y="31131"/>
                    <a:pt x="0" y="33505"/>
                  </a:cubicBezTo>
                  <a:cubicBezTo>
                    <a:pt x="0" y="33505"/>
                    <a:pt x="22146" y="30838"/>
                    <a:pt x="22243" y="30383"/>
                  </a:cubicBezTo>
                  <a:cubicBezTo>
                    <a:pt x="22309" y="29960"/>
                    <a:pt x="20650" y="23229"/>
                    <a:pt x="18536" y="17343"/>
                  </a:cubicBezTo>
                  <a:cubicBezTo>
                    <a:pt x="16455" y="11457"/>
                    <a:pt x="15219" y="1994"/>
                    <a:pt x="14406" y="530"/>
                  </a:cubicBezTo>
                  <a:cubicBezTo>
                    <a:pt x="14190" y="145"/>
                    <a:pt x="13587" y="1"/>
                    <a:pt x="12797"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16"/>
            <p:cNvSpPr/>
            <p:nvPr/>
          </p:nvSpPr>
          <p:spPr>
            <a:xfrm>
              <a:off x="7477809" y="3735045"/>
              <a:ext cx="688954" cy="1422244"/>
            </a:xfrm>
            <a:custGeom>
              <a:avLst/>
              <a:gdLst/>
              <a:ahLst/>
              <a:cxnLst/>
              <a:rect l="l" t="t" r="r" b="b"/>
              <a:pathLst>
                <a:path w="16098" h="33230" extrusionOk="0">
                  <a:moveTo>
                    <a:pt x="4235" y="0"/>
                  </a:moveTo>
                  <a:cubicBezTo>
                    <a:pt x="2363" y="0"/>
                    <a:pt x="1" y="3375"/>
                    <a:pt x="1" y="3375"/>
                  </a:cubicBezTo>
                  <a:lnTo>
                    <a:pt x="8911" y="33033"/>
                  </a:lnTo>
                  <a:cubicBezTo>
                    <a:pt x="8911" y="33033"/>
                    <a:pt x="11063" y="33229"/>
                    <a:pt x="12917" y="33229"/>
                  </a:cubicBezTo>
                  <a:cubicBezTo>
                    <a:pt x="14171" y="33229"/>
                    <a:pt x="15289" y="33139"/>
                    <a:pt x="15512" y="32838"/>
                  </a:cubicBezTo>
                  <a:cubicBezTo>
                    <a:pt x="16098" y="32122"/>
                    <a:pt x="9659" y="12448"/>
                    <a:pt x="9009" y="8676"/>
                  </a:cubicBezTo>
                  <a:cubicBezTo>
                    <a:pt x="8358" y="4936"/>
                    <a:pt x="6830" y="1164"/>
                    <a:pt x="4879" y="155"/>
                  </a:cubicBezTo>
                  <a:cubicBezTo>
                    <a:pt x="4674" y="48"/>
                    <a:pt x="4458" y="0"/>
                    <a:pt x="4235" y="0"/>
                  </a:cubicBezTo>
                  <a:close/>
                </a:path>
              </a:pathLst>
            </a:custGeom>
            <a:solidFill>
              <a:srgbClr val="216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16"/>
            <p:cNvSpPr/>
            <p:nvPr/>
          </p:nvSpPr>
          <p:spPr>
            <a:xfrm>
              <a:off x="7206423" y="3730551"/>
              <a:ext cx="460715" cy="211603"/>
            </a:xfrm>
            <a:custGeom>
              <a:avLst/>
              <a:gdLst/>
              <a:ahLst/>
              <a:cxnLst/>
              <a:rect l="l" t="t" r="r" b="b"/>
              <a:pathLst>
                <a:path w="10765" h="4944" extrusionOk="0">
                  <a:moveTo>
                    <a:pt x="9844" y="1"/>
                  </a:moveTo>
                  <a:cubicBezTo>
                    <a:pt x="8257" y="1"/>
                    <a:pt x="4534" y="692"/>
                    <a:pt x="3220" y="976"/>
                  </a:cubicBezTo>
                  <a:cubicBezTo>
                    <a:pt x="1561" y="1366"/>
                    <a:pt x="0" y="3935"/>
                    <a:pt x="0" y="3935"/>
                  </a:cubicBezTo>
                  <a:lnTo>
                    <a:pt x="6927" y="4943"/>
                  </a:lnTo>
                  <a:cubicBezTo>
                    <a:pt x="6927" y="4943"/>
                    <a:pt x="10764" y="748"/>
                    <a:pt x="10569" y="163"/>
                  </a:cubicBezTo>
                  <a:cubicBezTo>
                    <a:pt x="10529" y="48"/>
                    <a:pt x="10260" y="1"/>
                    <a:pt x="9844"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5" name="Google Shape;615;p16"/>
          <p:cNvGrpSpPr/>
          <p:nvPr/>
        </p:nvGrpSpPr>
        <p:grpSpPr>
          <a:xfrm rot="-10149517" flipH="1">
            <a:off x="4746992" y="170870"/>
            <a:ext cx="334391" cy="177343"/>
            <a:chOff x="4881050" y="4329375"/>
            <a:chExt cx="334375" cy="133000"/>
          </a:xfrm>
        </p:grpSpPr>
        <p:sp>
          <p:nvSpPr>
            <p:cNvPr id="616" name="Google Shape;616;p1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1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8" name="Google Shape;618;p16"/>
          <p:cNvGrpSpPr/>
          <p:nvPr/>
        </p:nvGrpSpPr>
        <p:grpSpPr>
          <a:xfrm rot="10052918" flipH="1">
            <a:off x="7892780" y="1472734"/>
            <a:ext cx="550078" cy="291729"/>
            <a:chOff x="4881050" y="4329375"/>
            <a:chExt cx="334375" cy="133000"/>
          </a:xfrm>
        </p:grpSpPr>
        <p:sp>
          <p:nvSpPr>
            <p:cNvPr id="619" name="Google Shape;619;p1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1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1" name="Google Shape;621;p16"/>
          <p:cNvGrpSpPr/>
          <p:nvPr/>
        </p:nvGrpSpPr>
        <p:grpSpPr>
          <a:xfrm rot="9670113" flipH="1">
            <a:off x="276446" y="4948620"/>
            <a:ext cx="550066" cy="291723"/>
            <a:chOff x="4881050" y="4329375"/>
            <a:chExt cx="334375" cy="133000"/>
          </a:xfrm>
        </p:grpSpPr>
        <p:sp>
          <p:nvSpPr>
            <p:cNvPr id="622" name="Google Shape;622;p1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3" name="Google Shape;623;p1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4" name="Google Shape;624;p16"/>
          <p:cNvGrpSpPr/>
          <p:nvPr/>
        </p:nvGrpSpPr>
        <p:grpSpPr>
          <a:xfrm rot="7859643" flipH="1">
            <a:off x="535627" y="1682489"/>
            <a:ext cx="445847" cy="133004"/>
            <a:chOff x="4881050" y="4329375"/>
            <a:chExt cx="334375" cy="133000"/>
          </a:xfrm>
        </p:grpSpPr>
        <p:sp>
          <p:nvSpPr>
            <p:cNvPr id="625" name="Google Shape;625;p16"/>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16"/>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7" name="Google Shape;627;p16"/>
          <p:cNvGrpSpPr/>
          <p:nvPr/>
        </p:nvGrpSpPr>
        <p:grpSpPr>
          <a:xfrm rot="8245656">
            <a:off x="735261" y="5912865"/>
            <a:ext cx="928421" cy="436820"/>
            <a:chOff x="3764875" y="4460075"/>
            <a:chExt cx="928450" cy="327625"/>
          </a:xfrm>
        </p:grpSpPr>
        <p:sp>
          <p:nvSpPr>
            <p:cNvPr id="628" name="Google Shape;628;p16"/>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 name="Google Shape;629;p16"/>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rgbClr val="30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30" name="Google Shape;630;p16"/>
          <p:cNvSpPr/>
          <p:nvPr/>
        </p:nvSpPr>
        <p:spPr>
          <a:xfrm rot="453163">
            <a:off x="5785332" y="5989216"/>
            <a:ext cx="468694" cy="665768"/>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224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rgbClr val="B3D3FA"/>
        </a:solidFill>
        <a:effectLst/>
      </p:bgPr>
    </p:bg>
    <p:spTree>
      <p:nvGrpSpPr>
        <p:cNvPr id="1" name="Shape 631"/>
        <p:cNvGrpSpPr/>
        <p:nvPr/>
      </p:nvGrpSpPr>
      <p:grpSpPr>
        <a:xfrm>
          <a:off x="0" y="0"/>
          <a:ext cx="0" cy="0"/>
          <a:chOff x="0" y="0"/>
          <a:chExt cx="0" cy="0"/>
        </a:xfrm>
      </p:grpSpPr>
      <p:sp>
        <p:nvSpPr>
          <p:cNvPr id="632" name="Google Shape;632;p17"/>
          <p:cNvSpPr/>
          <p:nvPr/>
        </p:nvSpPr>
        <p:spPr>
          <a:xfrm flipH="1">
            <a:off x="7870000" y="808667"/>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17"/>
          <p:cNvSpPr/>
          <p:nvPr/>
        </p:nvSpPr>
        <p:spPr>
          <a:xfrm flipH="1">
            <a:off x="2252726" y="1085433"/>
            <a:ext cx="1239825" cy="488400"/>
          </a:xfrm>
          <a:custGeom>
            <a:avLst/>
            <a:gdLst/>
            <a:ahLst/>
            <a:cxnLst/>
            <a:rect l="l" t="t" r="r" b="b"/>
            <a:pathLst>
              <a:path w="49593" h="14652" extrusionOk="0">
                <a:moveTo>
                  <a:pt x="16504" y="0"/>
                </a:moveTo>
                <a:cubicBezTo>
                  <a:pt x="8212" y="0"/>
                  <a:pt x="6830" y="9096"/>
                  <a:pt x="6830" y="9096"/>
                </a:cubicBezTo>
                <a:cubicBezTo>
                  <a:pt x="6830" y="9096"/>
                  <a:pt x="5911" y="7596"/>
                  <a:pt x="3183" y="7596"/>
                </a:cubicBezTo>
                <a:cubicBezTo>
                  <a:pt x="3099" y="7596"/>
                  <a:pt x="3014" y="7597"/>
                  <a:pt x="2927" y="7600"/>
                </a:cubicBezTo>
                <a:cubicBezTo>
                  <a:pt x="33" y="7665"/>
                  <a:pt x="1" y="13746"/>
                  <a:pt x="391" y="14202"/>
                </a:cubicBezTo>
                <a:cubicBezTo>
                  <a:pt x="708" y="14529"/>
                  <a:pt x="4756" y="14652"/>
                  <a:pt x="10386" y="14652"/>
                </a:cubicBezTo>
                <a:cubicBezTo>
                  <a:pt x="24353" y="14652"/>
                  <a:pt x="48057" y="13894"/>
                  <a:pt x="48682" y="13616"/>
                </a:cubicBezTo>
                <a:cubicBezTo>
                  <a:pt x="49593" y="13194"/>
                  <a:pt x="49073" y="10494"/>
                  <a:pt x="44748" y="8283"/>
                </a:cubicBezTo>
                <a:cubicBezTo>
                  <a:pt x="43767" y="7782"/>
                  <a:pt x="42820" y="7588"/>
                  <a:pt x="41942" y="7588"/>
                </a:cubicBezTo>
                <a:cubicBezTo>
                  <a:pt x="38945" y="7588"/>
                  <a:pt x="36748" y="9844"/>
                  <a:pt x="36748" y="9844"/>
                </a:cubicBezTo>
                <a:cubicBezTo>
                  <a:pt x="36748" y="9844"/>
                  <a:pt x="36748" y="6722"/>
                  <a:pt x="32943" y="5779"/>
                </a:cubicBezTo>
                <a:cubicBezTo>
                  <a:pt x="32536" y="5674"/>
                  <a:pt x="32147" y="5627"/>
                  <a:pt x="31776" y="5627"/>
                </a:cubicBezTo>
                <a:cubicBezTo>
                  <a:pt x="28712" y="5627"/>
                  <a:pt x="26927" y="8836"/>
                  <a:pt x="26927" y="8836"/>
                </a:cubicBezTo>
                <a:cubicBezTo>
                  <a:pt x="26927" y="8836"/>
                  <a:pt x="26211" y="609"/>
                  <a:pt x="17236" y="23"/>
                </a:cubicBezTo>
                <a:cubicBezTo>
                  <a:pt x="16986" y="8"/>
                  <a:pt x="16742" y="0"/>
                  <a:pt x="16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17"/>
          <p:cNvSpPr/>
          <p:nvPr/>
        </p:nvSpPr>
        <p:spPr>
          <a:xfrm flipH="1">
            <a:off x="-74" y="1735867"/>
            <a:ext cx="1239898" cy="718880"/>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17"/>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636" name="Google Shape;636;p17"/>
          <p:cNvSpPr txBox="1">
            <a:spLocks noGrp="1"/>
          </p:cNvSpPr>
          <p:nvPr>
            <p:ph type="title" idx="2" hasCustomPrompt="1"/>
          </p:nvPr>
        </p:nvSpPr>
        <p:spPr>
          <a:xfrm flipH="1">
            <a:off x="1172825" y="3005552"/>
            <a:ext cx="1842000" cy="10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Font typeface="Signika"/>
              <a:buNone/>
              <a:defRPr sz="6000">
                <a:latin typeface="Signika"/>
                <a:ea typeface="Signika"/>
                <a:cs typeface="Signika"/>
                <a:sym typeface="Signika"/>
              </a:defRPr>
            </a:lvl1pPr>
            <a:lvl2pPr lvl="1" algn="ctr" rtl="0">
              <a:spcBef>
                <a:spcPts val="0"/>
              </a:spcBef>
              <a:spcAft>
                <a:spcPts val="0"/>
              </a:spcAft>
              <a:buSzPts val="6000"/>
              <a:buFont typeface="Signika"/>
              <a:buNone/>
              <a:defRPr sz="6000">
                <a:latin typeface="Signika"/>
                <a:ea typeface="Signika"/>
                <a:cs typeface="Signika"/>
                <a:sym typeface="Signika"/>
              </a:defRPr>
            </a:lvl2pPr>
            <a:lvl3pPr lvl="2" algn="ctr" rtl="0">
              <a:spcBef>
                <a:spcPts val="0"/>
              </a:spcBef>
              <a:spcAft>
                <a:spcPts val="0"/>
              </a:spcAft>
              <a:buSzPts val="6000"/>
              <a:buFont typeface="Signika"/>
              <a:buNone/>
              <a:defRPr sz="6000">
                <a:latin typeface="Signika"/>
                <a:ea typeface="Signika"/>
                <a:cs typeface="Signika"/>
                <a:sym typeface="Signika"/>
              </a:defRPr>
            </a:lvl3pPr>
            <a:lvl4pPr lvl="3" algn="ctr" rtl="0">
              <a:spcBef>
                <a:spcPts val="0"/>
              </a:spcBef>
              <a:spcAft>
                <a:spcPts val="0"/>
              </a:spcAft>
              <a:buSzPts val="6000"/>
              <a:buFont typeface="Signika"/>
              <a:buNone/>
              <a:defRPr sz="6000">
                <a:latin typeface="Signika"/>
                <a:ea typeface="Signika"/>
                <a:cs typeface="Signika"/>
                <a:sym typeface="Signika"/>
              </a:defRPr>
            </a:lvl4pPr>
            <a:lvl5pPr lvl="4" algn="ctr" rtl="0">
              <a:spcBef>
                <a:spcPts val="0"/>
              </a:spcBef>
              <a:spcAft>
                <a:spcPts val="0"/>
              </a:spcAft>
              <a:buSzPts val="6000"/>
              <a:buFont typeface="Signika"/>
              <a:buNone/>
              <a:defRPr sz="6000">
                <a:latin typeface="Signika"/>
                <a:ea typeface="Signika"/>
                <a:cs typeface="Signika"/>
                <a:sym typeface="Signika"/>
              </a:defRPr>
            </a:lvl5pPr>
            <a:lvl6pPr lvl="5" algn="ctr" rtl="0">
              <a:spcBef>
                <a:spcPts val="0"/>
              </a:spcBef>
              <a:spcAft>
                <a:spcPts val="0"/>
              </a:spcAft>
              <a:buSzPts val="6000"/>
              <a:buFont typeface="Signika"/>
              <a:buNone/>
              <a:defRPr sz="6000">
                <a:latin typeface="Signika"/>
                <a:ea typeface="Signika"/>
                <a:cs typeface="Signika"/>
                <a:sym typeface="Signika"/>
              </a:defRPr>
            </a:lvl6pPr>
            <a:lvl7pPr lvl="6" algn="ctr" rtl="0">
              <a:spcBef>
                <a:spcPts val="0"/>
              </a:spcBef>
              <a:spcAft>
                <a:spcPts val="0"/>
              </a:spcAft>
              <a:buSzPts val="6000"/>
              <a:buFont typeface="Signika"/>
              <a:buNone/>
              <a:defRPr sz="6000">
                <a:latin typeface="Signika"/>
                <a:ea typeface="Signika"/>
                <a:cs typeface="Signika"/>
                <a:sym typeface="Signika"/>
              </a:defRPr>
            </a:lvl7pPr>
            <a:lvl8pPr lvl="7" algn="ctr" rtl="0">
              <a:spcBef>
                <a:spcPts val="0"/>
              </a:spcBef>
              <a:spcAft>
                <a:spcPts val="0"/>
              </a:spcAft>
              <a:buSzPts val="6000"/>
              <a:buFont typeface="Signika"/>
              <a:buNone/>
              <a:defRPr sz="6000">
                <a:latin typeface="Signika"/>
                <a:ea typeface="Signika"/>
                <a:cs typeface="Signika"/>
                <a:sym typeface="Signika"/>
              </a:defRPr>
            </a:lvl8pPr>
            <a:lvl9pPr lvl="8" algn="ctr" rtl="0">
              <a:spcBef>
                <a:spcPts val="0"/>
              </a:spcBef>
              <a:spcAft>
                <a:spcPts val="0"/>
              </a:spcAft>
              <a:buSzPts val="6000"/>
              <a:buFont typeface="Signika"/>
              <a:buNone/>
              <a:defRPr sz="6000">
                <a:latin typeface="Signika"/>
                <a:ea typeface="Signika"/>
                <a:cs typeface="Signika"/>
                <a:sym typeface="Signika"/>
              </a:defRPr>
            </a:lvl9pPr>
          </a:lstStyle>
          <a:p>
            <a:r>
              <a:t>xx%</a:t>
            </a:r>
          </a:p>
        </p:txBody>
      </p:sp>
      <p:sp>
        <p:nvSpPr>
          <p:cNvPr id="637" name="Google Shape;637;p17"/>
          <p:cNvSpPr txBox="1">
            <a:spLocks noGrp="1"/>
          </p:cNvSpPr>
          <p:nvPr>
            <p:ph type="subTitle" idx="1"/>
          </p:nvPr>
        </p:nvSpPr>
        <p:spPr>
          <a:xfrm flipH="1">
            <a:off x="1343075" y="4021467"/>
            <a:ext cx="1501500" cy="105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1400"/>
              <a:buNone/>
              <a:defRPr sz="1400">
                <a:solidFill>
                  <a:schemeClr val="lt2"/>
                </a:solidFill>
              </a:defRPr>
            </a:lvl1pPr>
            <a:lvl2pPr lvl="1" algn="ctr">
              <a:lnSpc>
                <a:spcPct val="100000"/>
              </a:lnSpc>
              <a:spcBef>
                <a:spcPts val="0"/>
              </a:spcBef>
              <a:spcAft>
                <a:spcPts val="0"/>
              </a:spcAft>
              <a:buClr>
                <a:schemeClr val="lt2"/>
              </a:buClr>
              <a:buSzPts val="1400"/>
              <a:buNone/>
              <a:defRPr>
                <a:solidFill>
                  <a:schemeClr val="lt2"/>
                </a:solidFill>
              </a:defRPr>
            </a:lvl2pPr>
            <a:lvl3pPr lvl="2" algn="ctr">
              <a:lnSpc>
                <a:spcPct val="100000"/>
              </a:lnSpc>
              <a:spcBef>
                <a:spcPts val="0"/>
              </a:spcBef>
              <a:spcAft>
                <a:spcPts val="0"/>
              </a:spcAft>
              <a:buClr>
                <a:schemeClr val="lt2"/>
              </a:buClr>
              <a:buSzPts val="1400"/>
              <a:buNone/>
              <a:defRPr>
                <a:solidFill>
                  <a:schemeClr val="lt2"/>
                </a:solidFill>
              </a:defRPr>
            </a:lvl3pPr>
            <a:lvl4pPr lvl="3" algn="ctr">
              <a:lnSpc>
                <a:spcPct val="100000"/>
              </a:lnSpc>
              <a:spcBef>
                <a:spcPts val="0"/>
              </a:spcBef>
              <a:spcAft>
                <a:spcPts val="0"/>
              </a:spcAft>
              <a:buClr>
                <a:schemeClr val="lt2"/>
              </a:buClr>
              <a:buSzPts val="1400"/>
              <a:buNone/>
              <a:defRPr>
                <a:solidFill>
                  <a:schemeClr val="lt2"/>
                </a:solidFill>
              </a:defRPr>
            </a:lvl4pPr>
            <a:lvl5pPr lvl="4" algn="ctr">
              <a:lnSpc>
                <a:spcPct val="100000"/>
              </a:lnSpc>
              <a:spcBef>
                <a:spcPts val="0"/>
              </a:spcBef>
              <a:spcAft>
                <a:spcPts val="0"/>
              </a:spcAft>
              <a:buClr>
                <a:schemeClr val="lt2"/>
              </a:buClr>
              <a:buSzPts val="1400"/>
              <a:buNone/>
              <a:defRPr>
                <a:solidFill>
                  <a:schemeClr val="lt2"/>
                </a:solidFill>
              </a:defRPr>
            </a:lvl5pPr>
            <a:lvl6pPr lvl="5" algn="ctr">
              <a:lnSpc>
                <a:spcPct val="100000"/>
              </a:lnSpc>
              <a:spcBef>
                <a:spcPts val="0"/>
              </a:spcBef>
              <a:spcAft>
                <a:spcPts val="0"/>
              </a:spcAft>
              <a:buClr>
                <a:schemeClr val="lt2"/>
              </a:buClr>
              <a:buSzPts val="1400"/>
              <a:buNone/>
              <a:defRPr>
                <a:solidFill>
                  <a:schemeClr val="lt2"/>
                </a:solidFill>
              </a:defRPr>
            </a:lvl6pPr>
            <a:lvl7pPr lvl="6" algn="ctr">
              <a:lnSpc>
                <a:spcPct val="100000"/>
              </a:lnSpc>
              <a:spcBef>
                <a:spcPts val="0"/>
              </a:spcBef>
              <a:spcAft>
                <a:spcPts val="0"/>
              </a:spcAft>
              <a:buClr>
                <a:schemeClr val="lt2"/>
              </a:buClr>
              <a:buSzPts val="1400"/>
              <a:buNone/>
              <a:defRPr>
                <a:solidFill>
                  <a:schemeClr val="lt2"/>
                </a:solidFill>
              </a:defRPr>
            </a:lvl7pPr>
            <a:lvl8pPr lvl="7" algn="ctr">
              <a:lnSpc>
                <a:spcPct val="100000"/>
              </a:lnSpc>
              <a:spcBef>
                <a:spcPts val="0"/>
              </a:spcBef>
              <a:spcAft>
                <a:spcPts val="0"/>
              </a:spcAft>
              <a:buClr>
                <a:schemeClr val="lt2"/>
              </a:buClr>
              <a:buSzPts val="1400"/>
              <a:buNone/>
              <a:defRPr>
                <a:solidFill>
                  <a:schemeClr val="lt2"/>
                </a:solidFill>
              </a:defRPr>
            </a:lvl8pPr>
            <a:lvl9pPr lvl="8" algn="ctr">
              <a:lnSpc>
                <a:spcPct val="100000"/>
              </a:lnSpc>
              <a:spcBef>
                <a:spcPts val="0"/>
              </a:spcBef>
              <a:spcAft>
                <a:spcPts val="0"/>
              </a:spcAft>
              <a:buClr>
                <a:schemeClr val="lt2"/>
              </a:buClr>
              <a:buSzPts val="1400"/>
              <a:buNone/>
              <a:defRPr>
                <a:solidFill>
                  <a:schemeClr val="lt2"/>
                </a:solidFill>
              </a:defRPr>
            </a:lvl9pPr>
          </a:lstStyle>
          <a:p>
            <a:r>
              <a:rPr lang="en-US"/>
              <a:t>Click to edit Master subtitle style</a:t>
            </a:r>
            <a:endParaRPr/>
          </a:p>
        </p:txBody>
      </p:sp>
      <p:sp>
        <p:nvSpPr>
          <p:cNvPr id="638" name="Google Shape;638;p17"/>
          <p:cNvSpPr txBox="1">
            <a:spLocks noGrp="1"/>
          </p:cNvSpPr>
          <p:nvPr>
            <p:ph type="subTitle" idx="3"/>
          </p:nvPr>
        </p:nvSpPr>
        <p:spPr>
          <a:xfrm flipH="1">
            <a:off x="3782912" y="4021500"/>
            <a:ext cx="15015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r>
              <a:rPr lang="en-US"/>
              <a:t>Click to edit Master subtitle style</a:t>
            </a:r>
            <a:endParaRPr/>
          </a:p>
        </p:txBody>
      </p:sp>
      <p:sp>
        <p:nvSpPr>
          <p:cNvPr id="639" name="Google Shape;639;p17"/>
          <p:cNvSpPr txBox="1">
            <a:spLocks noGrp="1"/>
          </p:cNvSpPr>
          <p:nvPr>
            <p:ph type="subTitle" idx="4"/>
          </p:nvPr>
        </p:nvSpPr>
        <p:spPr>
          <a:xfrm flipH="1">
            <a:off x="6222749" y="4021500"/>
            <a:ext cx="15015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r>
              <a:rPr lang="en-US"/>
              <a:t>Click to edit Master subtitle style</a:t>
            </a:r>
            <a:endParaRPr/>
          </a:p>
        </p:txBody>
      </p:sp>
      <p:sp>
        <p:nvSpPr>
          <p:cNvPr id="640" name="Google Shape;640;p17"/>
          <p:cNvSpPr/>
          <p:nvPr/>
        </p:nvSpPr>
        <p:spPr>
          <a:xfrm flipH="1">
            <a:off x="57" y="6172004"/>
            <a:ext cx="9143918" cy="763531"/>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17"/>
          <p:cNvSpPr/>
          <p:nvPr/>
        </p:nvSpPr>
        <p:spPr>
          <a:xfrm>
            <a:off x="25" y="6375634"/>
            <a:ext cx="9143918" cy="559641"/>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42" name="Google Shape;642;p17"/>
          <p:cNvGrpSpPr/>
          <p:nvPr/>
        </p:nvGrpSpPr>
        <p:grpSpPr>
          <a:xfrm rot="-810433">
            <a:off x="1495149" y="6397072"/>
            <a:ext cx="494178" cy="313849"/>
            <a:chOff x="2194075" y="1484650"/>
            <a:chExt cx="908850" cy="324675"/>
          </a:xfrm>
        </p:grpSpPr>
        <p:sp>
          <p:nvSpPr>
            <p:cNvPr id="643" name="Google Shape;643;p17"/>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17"/>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17"/>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46" name="Google Shape;646;p17"/>
          <p:cNvSpPr txBox="1">
            <a:spLocks noGrp="1"/>
          </p:cNvSpPr>
          <p:nvPr>
            <p:ph type="title" idx="5" hasCustomPrompt="1"/>
          </p:nvPr>
        </p:nvSpPr>
        <p:spPr>
          <a:xfrm flipH="1">
            <a:off x="3612662" y="3005552"/>
            <a:ext cx="1842000" cy="10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Font typeface="Signika"/>
              <a:buNone/>
              <a:defRPr sz="6000">
                <a:latin typeface="Signika"/>
                <a:ea typeface="Signika"/>
                <a:cs typeface="Signika"/>
                <a:sym typeface="Signika"/>
              </a:defRPr>
            </a:lvl1pPr>
            <a:lvl2pPr lvl="1" algn="ctr" rtl="0">
              <a:spcBef>
                <a:spcPts val="0"/>
              </a:spcBef>
              <a:spcAft>
                <a:spcPts val="0"/>
              </a:spcAft>
              <a:buSzPts val="6000"/>
              <a:buFont typeface="Signika"/>
              <a:buNone/>
              <a:defRPr sz="6000">
                <a:latin typeface="Signika"/>
                <a:ea typeface="Signika"/>
                <a:cs typeface="Signika"/>
                <a:sym typeface="Signika"/>
              </a:defRPr>
            </a:lvl2pPr>
            <a:lvl3pPr lvl="2" algn="ctr" rtl="0">
              <a:spcBef>
                <a:spcPts val="0"/>
              </a:spcBef>
              <a:spcAft>
                <a:spcPts val="0"/>
              </a:spcAft>
              <a:buSzPts val="6000"/>
              <a:buFont typeface="Signika"/>
              <a:buNone/>
              <a:defRPr sz="6000">
                <a:latin typeface="Signika"/>
                <a:ea typeface="Signika"/>
                <a:cs typeface="Signika"/>
                <a:sym typeface="Signika"/>
              </a:defRPr>
            </a:lvl3pPr>
            <a:lvl4pPr lvl="3" algn="ctr" rtl="0">
              <a:spcBef>
                <a:spcPts val="0"/>
              </a:spcBef>
              <a:spcAft>
                <a:spcPts val="0"/>
              </a:spcAft>
              <a:buSzPts val="6000"/>
              <a:buFont typeface="Signika"/>
              <a:buNone/>
              <a:defRPr sz="6000">
                <a:latin typeface="Signika"/>
                <a:ea typeface="Signika"/>
                <a:cs typeface="Signika"/>
                <a:sym typeface="Signika"/>
              </a:defRPr>
            </a:lvl4pPr>
            <a:lvl5pPr lvl="4" algn="ctr" rtl="0">
              <a:spcBef>
                <a:spcPts val="0"/>
              </a:spcBef>
              <a:spcAft>
                <a:spcPts val="0"/>
              </a:spcAft>
              <a:buSzPts val="6000"/>
              <a:buFont typeface="Signika"/>
              <a:buNone/>
              <a:defRPr sz="6000">
                <a:latin typeface="Signika"/>
                <a:ea typeface="Signika"/>
                <a:cs typeface="Signika"/>
                <a:sym typeface="Signika"/>
              </a:defRPr>
            </a:lvl5pPr>
            <a:lvl6pPr lvl="5" algn="ctr" rtl="0">
              <a:spcBef>
                <a:spcPts val="0"/>
              </a:spcBef>
              <a:spcAft>
                <a:spcPts val="0"/>
              </a:spcAft>
              <a:buSzPts val="6000"/>
              <a:buFont typeface="Signika"/>
              <a:buNone/>
              <a:defRPr sz="6000">
                <a:latin typeface="Signika"/>
                <a:ea typeface="Signika"/>
                <a:cs typeface="Signika"/>
                <a:sym typeface="Signika"/>
              </a:defRPr>
            </a:lvl6pPr>
            <a:lvl7pPr lvl="6" algn="ctr" rtl="0">
              <a:spcBef>
                <a:spcPts val="0"/>
              </a:spcBef>
              <a:spcAft>
                <a:spcPts val="0"/>
              </a:spcAft>
              <a:buSzPts val="6000"/>
              <a:buFont typeface="Signika"/>
              <a:buNone/>
              <a:defRPr sz="6000">
                <a:latin typeface="Signika"/>
                <a:ea typeface="Signika"/>
                <a:cs typeface="Signika"/>
                <a:sym typeface="Signika"/>
              </a:defRPr>
            </a:lvl7pPr>
            <a:lvl8pPr lvl="7" algn="ctr" rtl="0">
              <a:spcBef>
                <a:spcPts val="0"/>
              </a:spcBef>
              <a:spcAft>
                <a:spcPts val="0"/>
              </a:spcAft>
              <a:buSzPts val="6000"/>
              <a:buFont typeface="Signika"/>
              <a:buNone/>
              <a:defRPr sz="6000">
                <a:latin typeface="Signika"/>
                <a:ea typeface="Signika"/>
                <a:cs typeface="Signika"/>
                <a:sym typeface="Signika"/>
              </a:defRPr>
            </a:lvl8pPr>
            <a:lvl9pPr lvl="8" algn="ctr" rtl="0">
              <a:spcBef>
                <a:spcPts val="0"/>
              </a:spcBef>
              <a:spcAft>
                <a:spcPts val="0"/>
              </a:spcAft>
              <a:buSzPts val="6000"/>
              <a:buFont typeface="Signika"/>
              <a:buNone/>
              <a:defRPr sz="6000">
                <a:latin typeface="Signika"/>
                <a:ea typeface="Signika"/>
                <a:cs typeface="Signika"/>
                <a:sym typeface="Signika"/>
              </a:defRPr>
            </a:lvl9pPr>
          </a:lstStyle>
          <a:p>
            <a:r>
              <a:t>xx%</a:t>
            </a:r>
          </a:p>
        </p:txBody>
      </p:sp>
      <p:sp>
        <p:nvSpPr>
          <p:cNvPr id="647" name="Google Shape;647;p17"/>
          <p:cNvSpPr txBox="1">
            <a:spLocks noGrp="1"/>
          </p:cNvSpPr>
          <p:nvPr>
            <p:ph type="title" idx="6" hasCustomPrompt="1"/>
          </p:nvPr>
        </p:nvSpPr>
        <p:spPr>
          <a:xfrm flipH="1">
            <a:off x="6052499" y="3005552"/>
            <a:ext cx="1842000" cy="10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Font typeface="Signika"/>
              <a:buNone/>
              <a:defRPr sz="6000">
                <a:latin typeface="Signika"/>
                <a:ea typeface="Signika"/>
                <a:cs typeface="Signika"/>
                <a:sym typeface="Signika"/>
              </a:defRPr>
            </a:lvl1pPr>
            <a:lvl2pPr lvl="1" algn="ctr" rtl="0">
              <a:spcBef>
                <a:spcPts val="0"/>
              </a:spcBef>
              <a:spcAft>
                <a:spcPts val="0"/>
              </a:spcAft>
              <a:buSzPts val="6000"/>
              <a:buFont typeface="Signika"/>
              <a:buNone/>
              <a:defRPr sz="6000">
                <a:latin typeface="Signika"/>
                <a:ea typeface="Signika"/>
                <a:cs typeface="Signika"/>
                <a:sym typeface="Signika"/>
              </a:defRPr>
            </a:lvl2pPr>
            <a:lvl3pPr lvl="2" algn="ctr" rtl="0">
              <a:spcBef>
                <a:spcPts val="0"/>
              </a:spcBef>
              <a:spcAft>
                <a:spcPts val="0"/>
              </a:spcAft>
              <a:buSzPts val="6000"/>
              <a:buFont typeface="Signika"/>
              <a:buNone/>
              <a:defRPr sz="6000">
                <a:latin typeface="Signika"/>
                <a:ea typeface="Signika"/>
                <a:cs typeface="Signika"/>
                <a:sym typeface="Signika"/>
              </a:defRPr>
            </a:lvl3pPr>
            <a:lvl4pPr lvl="3" algn="ctr" rtl="0">
              <a:spcBef>
                <a:spcPts val="0"/>
              </a:spcBef>
              <a:spcAft>
                <a:spcPts val="0"/>
              </a:spcAft>
              <a:buSzPts val="6000"/>
              <a:buFont typeface="Signika"/>
              <a:buNone/>
              <a:defRPr sz="6000">
                <a:latin typeface="Signika"/>
                <a:ea typeface="Signika"/>
                <a:cs typeface="Signika"/>
                <a:sym typeface="Signika"/>
              </a:defRPr>
            </a:lvl4pPr>
            <a:lvl5pPr lvl="4" algn="ctr" rtl="0">
              <a:spcBef>
                <a:spcPts val="0"/>
              </a:spcBef>
              <a:spcAft>
                <a:spcPts val="0"/>
              </a:spcAft>
              <a:buSzPts val="6000"/>
              <a:buFont typeface="Signika"/>
              <a:buNone/>
              <a:defRPr sz="6000">
                <a:latin typeface="Signika"/>
                <a:ea typeface="Signika"/>
                <a:cs typeface="Signika"/>
                <a:sym typeface="Signika"/>
              </a:defRPr>
            </a:lvl5pPr>
            <a:lvl6pPr lvl="5" algn="ctr" rtl="0">
              <a:spcBef>
                <a:spcPts val="0"/>
              </a:spcBef>
              <a:spcAft>
                <a:spcPts val="0"/>
              </a:spcAft>
              <a:buSzPts val="6000"/>
              <a:buFont typeface="Signika"/>
              <a:buNone/>
              <a:defRPr sz="6000">
                <a:latin typeface="Signika"/>
                <a:ea typeface="Signika"/>
                <a:cs typeface="Signika"/>
                <a:sym typeface="Signika"/>
              </a:defRPr>
            </a:lvl6pPr>
            <a:lvl7pPr lvl="6" algn="ctr" rtl="0">
              <a:spcBef>
                <a:spcPts val="0"/>
              </a:spcBef>
              <a:spcAft>
                <a:spcPts val="0"/>
              </a:spcAft>
              <a:buSzPts val="6000"/>
              <a:buFont typeface="Signika"/>
              <a:buNone/>
              <a:defRPr sz="6000">
                <a:latin typeface="Signika"/>
                <a:ea typeface="Signika"/>
                <a:cs typeface="Signika"/>
                <a:sym typeface="Signika"/>
              </a:defRPr>
            </a:lvl7pPr>
            <a:lvl8pPr lvl="7" algn="ctr" rtl="0">
              <a:spcBef>
                <a:spcPts val="0"/>
              </a:spcBef>
              <a:spcAft>
                <a:spcPts val="0"/>
              </a:spcAft>
              <a:buSzPts val="6000"/>
              <a:buFont typeface="Signika"/>
              <a:buNone/>
              <a:defRPr sz="6000">
                <a:latin typeface="Signika"/>
                <a:ea typeface="Signika"/>
                <a:cs typeface="Signika"/>
                <a:sym typeface="Signika"/>
              </a:defRPr>
            </a:lvl8pPr>
            <a:lvl9pPr lvl="8" algn="ctr" rtl="0">
              <a:spcBef>
                <a:spcPts val="0"/>
              </a:spcBef>
              <a:spcAft>
                <a:spcPts val="0"/>
              </a:spcAft>
              <a:buSzPts val="6000"/>
              <a:buFont typeface="Signika"/>
              <a:buNone/>
              <a:defRPr sz="6000">
                <a:latin typeface="Signika"/>
                <a:ea typeface="Signika"/>
                <a:cs typeface="Signika"/>
                <a:sym typeface="Signika"/>
              </a:defRPr>
            </a:lvl9pPr>
          </a:lstStyle>
          <a:p>
            <a:r>
              <a:t>xx%</a:t>
            </a:r>
          </a:p>
        </p:txBody>
      </p:sp>
      <p:grpSp>
        <p:nvGrpSpPr>
          <p:cNvPr id="648" name="Google Shape;648;p17"/>
          <p:cNvGrpSpPr/>
          <p:nvPr/>
        </p:nvGrpSpPr>
        <p:grpSpPr>
          <a:xfrm rot="1443675">
            <a:off x="616608" y="6357047"/>
            <a:ext cx="456487" cy="596683"/>
            <a:chOff x="4347600" y="2391725"/>
            <a:chExt cx="704450" cy="690600"/>
          </a:xfrm>
        </p:grpSpPr>
        <p:sp>
          <p:nvSpPr>
            <p:cNvPr id="649" name="Google Shape;649;p17"/>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17"/>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17"/>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17"/>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17"/>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17"/>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55" name="Google Shape;655;p17"/>
          <p:cNvSpPr/>
          <p:nvPr/>
        </p:nvSpPr>
        <p:spPr>
          <a:xfrm flipH="1">
            <a:off x="7796779" y="5004667"/>
            <a:ext cx="1501505" cy="2054395"/>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56" name="Google Shape;656;p17"/>
          <p:cNvGrpSpPr/>
          <p:nvPr/>
        </p:nvGrpSpPr>
        <p:grpSpPr>
          <a:xfrm>
            <a:off x="7056026" y="6064910"/>
            <a:ext cx="409842" cy="792980"/>
            <a:chOff x="1573018" y="3180144"/>
            <a:chExt cx="485078" cy="703911"/>
          </a:xfrm>
        </p:grpSpPr>
        <p:sp>
          <p:nvSpPr>
            <p:cNvPr id="657" name="Google Shape;657;p17"/>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 name="Google Shape;658;p17"/>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17"/>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17"/>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111302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1_Title and text 2">
    <p:bg>
      <p:bgPr>
        <a:solidFill>
          <a:srgbClr val="B3D3FA"/>
        </a:solidFill>
        <a:effectLst/>
      </p:bgPr>
    </p:bg>
    <p:spTree>
      <p:nvGrpSpPr>
        <p:cNvPr id="1" name="Shape 661"/>
        <p:cNvGrpSpPr/>
        <p:nvPr/>
      </p:nvGrpSpPr>
      <p:grpSpPr>
        <a:xfrm>
          <a:off x="0" y="0"/>
          <a:ext cx="0" cy="0"/>
          <a:chOff x="0" y="0"/>
          <a:chExt cx="0" cy="0"/>
        </a:xfrm>
      </p:grpSpPr>
      <p:sp>
        <p:nvSpPr>
          <p:cNvPr id="662" name="Google Shape;662;p18"/>
          <p:cNvSpPr txBox="1">
            <a:spLocks noGrp="1"/>
          </p:cNvSpPr>
          <p:nvPr>
            <p:ph type="title"/>
          </p:nvPr>
        </p:nvSpPr>
        <p:spPr>
          <a:xfrm>
            <a:off x="1455000" y="1460700"/>
            <a:ext cx="6234000" cy="1291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rPr lang="en-US"/>
              <a:t>Click to edit Master title style</a:t>
            </a:r>
            <a:endParaRPr/>
          </a:p>
        </p:txBody>
      </p:sp>
      <p:sp>
        <p:nvSpPr>
          <p:cNvPr id="663" name="Google Shape;663;p18"/>
          <p:cNvSpPr txBox="1">
            <a:spLocks noGrp="1"/>
          </p:cNvSpPr>
          <p:nvPr>
            <p:ph type="body" idx="1"/>
          </p:nvPr>
        </p:nvSpPr>
        <p:spPr>
          <a:xfrm>
            <a:off x="2805750" y="2614833"/>
            <a:ext cx="3532500" cy="2899200"/>
          </a:xfrm>
          <a:prstGeom prst="rect">
            <a:avLst/>
          </a:prstGeom>
          <a:noFill/>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Clr>
                <a:schemeClr val="lt2"/>
              </a:buClr>
              <a:buSzPts val="1800"/>
              <a:buChar char="●"/>
              <a:defRPr sz="1400">
                <a:solidFill>
                  <a:schemeClr val="lt2"/>
                </a:solidFill>
              </a:defRPr>
            </a:lvl1pPr>
            <a:lvl2pPr marL="914400" lvl="1" indent="-317500" rtl="0">
              <a:spcBef>
                <a:spcPts val="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pPr lvl="0"/>
            <a:r>
              <a:rPr lang="en-US"/>
              <a:t>Click to edit Master text styles</a:t>
            </a:r>
          </a:p>
        </p:txBody>
      </p:sp>
      <p:grpSp>
        <p:nvGrpSpPr>
          <p:cNvPr id="664" name="Google Shape;664;p18"/>
          <p:cNvGrpSpPr/>
          <p:nvPr/>
        </p:nvGrpSpPr>
        <p:grpSpPr>
          <a:xfrm>
            <a:off x="8482038" y="2869461"/>
            <a:ext cx="711609" cy="2962096"/>
            <a:chOff x="8432388" y="864659"/>
            <a:chExt cx="711609" cy="2221572"/>
          </a:xfrm>
        </p:grpSpPr>
        <p:sp>
          <p:nvSpPr>
            <p:cNvPr id="665" name="Google Shape;665;p18"/>
            <p:cNvSpPr/>
            <p:nvPr/>
          </p:nvSpPr>
          <p:spPr>
            <a:xfrm>
              <a:off x="8584280" y="1022244"/>
              <a:ext cx="538649" cy="206398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 name="Google Shape;666;p18"/>
            <p:cNvSpPr/>
            <p:nvPr/>
          </p:nvSpPr>
          <p:spPr>
            <a:xfrm>
              <a:off x="9015005" y="864659"/>
              <a:ext cx="128992" cy="220334"/>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 name="Google Shape;667;p18"/>
            <p:cNvSpPr/>
            <p:nvPr/>
          </p:nvSpPr>
          <p:spPr>
            <a:xfrm>
              <a:off x="9056092" y="1055499"/>
              <a:ext cx="66850" cy="52944"/>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18"/>
            <p:cNvSpPr/>
            <p:nvPr/>
          </p:nvSpPr>
          <p:spPr>
            <a:xfrm>
              <a:off x="8925941" y="970500"/>
              <a:ext cx="130575" cy="220206"/>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18"/>
            <p:cNvSpPr/>
            <p:nvPr/>
          </p:nvSpPr>
          <p:spPr>
            <a:xfrm>
              <a:off x="8974004" y="1136217"/>
              <a:ext cx="148935" cy="74857"/>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18"/>
            <p:cNvSpPr/>
            <p:nvPr/>
          </p:nvSpPr>
          <p:spPr>
            <a:xfrm>
              <a:off x="8825579" y="1090294"/>
              <a:ext cx="130960" cy="221447"/>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18"/>
            <p:cNvSpPr/>
            <p:nvPr/>
          </p:nvSpPr>
          <p:spPr>
            <a:xfrm>
              <a:off x="8881730" y="1245354"/>
              <a:ext cx="233803" cy="82690"/>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18"/>
            <p:cNvSpPr/>
            <p:nvPr/>
          </p:nvSpPr>
          <p:spPr>
            <a:xfrm>
              <a:off x="8736001" y="1211372"/>
              <a:ext cx="133015" cy="222817"/>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18"/>
            <p:cNvSpPr/>
            <p:nvPr/>
          </p:nvSpPr>
          <p:spPr>
            <a:xfrm>
              <a:off x="8801141" y="1359456"/>
              <a:ext cx="235044" cy="88682"/>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18"/>
            <p:cNvSpPr/>
            <p:nvPr/>
          </p:nvSpPr>
          <p:spPr>
            <a:xfrm>
              <a:off x="8639961" y="1351923"/>
              <a:ext cx="131132" cy="221447"/>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18"/>
            <p:cNvSpPr/>
            <p:nvPr/>
          </p:nvSpPr>
          <p:spPr>
            <a:xfrm>
              <a:off x="8717427" y="1489564"/>
              <a:ext cx="235643" cy="9685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18"/>
            <p:cNvSpPr/>
            <p:nvPr/>
          </p:nvSpPr>
          <p:spPr>
            <a:xfrm>
              <a:off x="8548116" y="1521150"/>
              <a:ext cx="130190" cy="217766"/>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18"/>
            <p:cNvSpPr/>
            <p:nvPr/>
          </p:nvSpPr>
          <p:spPr>
            <a:xfrm>
              <a:off x="8653486" y="1629730"/>
              <a:ext cx="235172" cy="117272"/>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18"/>
            <p:cNvSpPr/>
            <p:nvPr/>
          </p:nvSpPr>
          <p:spPr>
            <a:xfrm>
              <a:off x="8485715" y="1700305"/>
              <a:ext cx="145084" cy="214000"/>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 name="Google Shape;679;p18"/>
            <p:cNvSpPr/>
            <p:nvPr/>
          </p:nvSpPr>
          <p:spPr>
            <a:xfrm>
              <a:off x="8604952" y="1791809"/>
              <a:ext cx="233931" cy="129770"/>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18"/>
            <p:cNvSpPr/>
            <p:nvPr/>
          </p:nvSpPr>
          <p:spPr>
            <a:xfrm>
              <a:off x="8440220" y="1878220"/>
              <a:ext cx="173373" cy="203172"/>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18"/>
            <p:cNvSpPr/>
            <p:nvPr/>
          </p:nvSpPr>
          <p:spPr>
            <a:xfrm>
              <a:off x="8586463" y="1931932"/>
              <a:ext cx="225158" cy="154551"/>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18"/>
            <p:cNvSpPr/>
            <p:nvPr/>
          </p:nvSpPr>
          <p:spPr>
            <a:xfrm>
              <a:off x="8432388" y="2061827"/>
              <a:ext cx="193445" cy="189518"/>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18"/>
            <p:cNvSpPr/>
            <p:nvPr/>
          </p:nvSpPr>
          <p:spPr>
            <a:xfrm>
              <a:off x="8598746" y="2082070"/>
              <a:ext cx="212062" cy="173725"/>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18"/>
            <p:cNvSpPr/>
            <p:nvPr/>
          </p:nvSpPr>
          <p:spPr>
            <a:xfrm>
              <a:off x="8434057" y="2244064"/>
              <a:ext cx="208167" cy="178604"/>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 name="Google Shape;685;p18"/>
            <p:cNvSpPr/>
            <p:nvPr/>
          </p:nvSpPr>
          <p:spPr>
            <a:xfrm>
              <a:off x="8613897" y="2237901"/>
              <a:ext cx="200036" cy="186137"/>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 name="Google Shape;686;p18"/>
            <p:cNvSpPr/>
            <p:nvPr/>
          </p:nvSpPr>
          <p:spPr>
            <a:xfrm>
              <a:off x="8454044" y="2427285"/>
              <a:ext cx="217240" cy="165508"/>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 name="Google Shape;687;p18"/>
            <p:cNvSpPr/>
            <p:nvPr/>
          </p:nvSpPr>
          <p:spPr>
            <a:xfrm>
              <a:off x="8644327" y="2396513"/>
              <a:ext cx="186554" cy="195810"/>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18"/>
            <p:cNvSpPr/>
            <p:nvPr/>
          </p:nvSpPr>
          <p:spPr>
            <a:xfrm>
              <a:off x="8495901" y="2613589"/>
              <a:ext cx="221263" cy="161570"/>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18"/>
            <p:cNvSpPr/>
            <p:nvPr/>
          </p:nvSpPr>
          <p:spPr>
            <a:xfrm>
              <a:off x="8690121" y="2575241"/>
              <a:ext cx="181333" cy="1993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18"/>
            <p:cNvSpPr/>
            <p:nvPr/>
          </p:nvSpPr>
          <p:spPr>
            <a:xfrm>
              <a:off x="8547773" y="2801261"/>
              <a:ext cx="227725" cy="150998"/>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18"/>
            <p:cNvSpPr/>
            <p:nvPr/>
          </p:nvSpPr>
          <p:spPr>
            <a:xfrm>
              <a:off x="8748370" y="2745794"/>
              <a:ext cx="169307" cy="205440"/>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 name="Google Shape;692;p18"/>
          <p:cNvGrpSpPr/>
          <p:nvPr/>
        </p:nvGrpSpPr>
        <p:grpSpPr>
          <a:xfrm>
            <a:off x="7134100" y="3451135"/>
            <a:ext cx="498296" cy="2495171"/>
            <a:chOff x="7668477" y="2120889"/>
            <a:chExt cx="498296" cy="1871378"/>
          </a:xfrm>
        </p:grpSpPr>
        <p:sp>
          <p:nvSpPr>
            <p:cNvPr id="693" name="Google Shape;693;p18"/>
            <p:cNvSpPr/>
            <p:nvPr/>
          </p:nvSpPr>
          <p:spPr>
            <a:xfrm>
              <a:off x="7746413" y="2445047"/>
              <a:ext cx="265901" cy="1547220"/>
            </a:xfrm>
            <a:custGeom>
              <a:avLst/>
              <a:gdLst/>
              <a:ahLst/>
              <a:cxnLst/>
              <a:rect l="l" t="t" r="r" b="b"/>
              <a:pathLst>
                <a:path w="6213" h="36150" extrusionOk="0">
                  <a:moveTo>
                    <a:pt x="4266" y="1"/>
                  </a:moveTo>
                  <a:cubicBezTo>
                    <a:pt x="4107" y="1"/>
                    <a:pt x="3948" y="94"/>
                    <a:pt x="3871" y="248"/>
                  </a:cubicBezTo>
                  <a:cubicBezTo>
                    <a:pt x="3838" y="378"/>
                    <a:pt x="1" y="10394"/>
                    <a:pt x="2700" y="20703"/>
                  </a:cubicBezTo>
                  <a:cubicBezTo>
                    <a:pt x="5334" y="30687"/>
                    <a:pt x="2993" y="35500"/>
                    <a:pt x="2928" y="35565"/>
                  </a:cubicBezTo>
                  <a:cubicBezTo>
                    <a:pt x="2830" y="35760"/>
                    <a:pt x="2928" y="35987"/>
                    <a:pt x="3123" y="36117"/>
                  </a:cubicBezTo>
                  <a:cubicBezTo>
                    <a:pt x="3188" y="36150"/>
                    <a:pt x="3253" y="36150"/>
                    <a:pt x="3318" y="36150"/>
                  </a:cubicBezTo>
                  <a:cubicBezTo>
                    <a:pt x="3448" y="36150"/>
                    <a:pt x="3578" y="36085"/>
                    <a:pt x="3676" y="35955"/>
                  </a:cubicBezTo>
                  <a:cubicBezTo>
                    <a:pt x="3773" y="35727"/>
                    <a:pt x="6212" y="30849"/>
                    <a:pt x="3480" y="20508"/>
                  </a:cubicBezTo>
                  <a:cubicBezTo>
                    <a:pt x="846" y="10427"/>
                    <a:pt x="4586" y="639"/>
                    <a:pt x="4619" y="541"/>
                  </a:cubicBezTo>
                  <a:cubicBezTo>
                    <a:pt x="4716" y="346"/>
                    <a:pt x="4619" y="118"/>
                    <a:pt x="4391" y="21"/>
                  </a:cubicBezTo>
                  <a:cubicBezTo>
                    <a:pt x="4350" y="7"/>
                    <a:pt x="4308" y="1"/>
                    <a:pt x="4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 name="Google Shape;694;p18"/>
            <p:cNvSpPr/>
            <p:nvPr/>
          </p:nvSpPr>
          <p:spPr>
            <a:xfrm>
              <a:off x="7875365" y="2120889"/>
              <a:ext cx="291408" cy="433692"/>
            </a:xfrm>
            <a:custGeom>
              <a:avLst/>
              <a:gdLst/>
              <a:ahLst/>
              <a:cxnLst/>
              <a:rect l="l" t="t" r="r" b="b"/>
              <a:pathLst>
                <a:path w="6809" h="10133" extrusionOk="0">
                  <a:moveTo>
                    <a:pt x="4917" y="1"/>
                  </a:moveTo>
                  <a:cubicBezTo>
                    <a:pt x="3178" y="1"/>
                    <a:pt x="1" y="10132"/>
                    <a:pt x="331" y="10132"/>
                  </a:cubicBezTo>
                  <a:cubicBezTo>
                    <a:pt x="333" y="10132"/>
                    <a:pt x="335" y="10132"/>
                    <a:pt x="337" y="10131"/>
                  </a:cubicBezTo>
                  <a:cubicBezTo>
                    <a:pt x="663" y="10066"/>
                    <a:pt x="6809" y="896"/>
                    <a:pt x="5118" y="50"/>
                  </a:cubicBezTo>
                  <a:cubicBezTo>
                    <a:pt x="5053" y="17"/>
                    <a:pt x="4986" y="1"/>
                    <a:pt x="4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 name="Google Shape;695;p18"/>
            <p:cNvSpPr/>
            <p:nvPr/>
          </p:nvSpPr>
          <p:spPr>
            <a:xfrm>
              <a:off x="7808257" y="2236317"/>
              <a:ext cx="106609" cy="309872"/>
            </a:xfrm>
            <a:custGeom>
              <a:avLst/>
              <a:gdLst/>
              <a:ahLst/>
              <a:cxnLst/>
              <a:rect l="l" t="t" r="r" b="b"/>
              <a:pathLst>
                <a:path w="2491" h="7240" extrusionOk="0">
                  <a:moveTo>
                    <a:pt x="1259" y="0"/>
                  </a:moveTo>
                  <a:cubicBezTo>
                    <a:pt x="1226" y="0"/>
                    <a:pt x="1192" y="7"/>
                    <a:pt x="1157" y="20"/>
                  </a:cubicBezTo>
                  <a:cubicBezTo>
                    <a:pt x="0" y="458"/>
                    <a:pt x="1880" y="7240"/>
                    <a:pt x="2431" y="7240"/>
                  </a:cubicBezTo>
                  <a:cubicBezTo>
                    <a:pt x="2453" y="7240"/>
                    <a:pt x="2473" y="7229"/>
                    <a:pt x="2491" y="7207"/>
                  </a:cubicBezTo>
                  <a:cubicBezTo>
                    <a:pt x="2491" y="7207"/>
                    <a:pt x="2368" y="0"/>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18"/>
            <p:cNvSpPr/>
            <p:nvPr/>
          </p:nvSpPr>
          <p:spPr>
            <a:xfrm>
              <a:off x="7892441" y="2342373"/>
              <a:ext cx="268041" cy="206210"/>
            </a:xfrm>
            <a:custGeom>
              <a:avLst/>
              <a:gdLst/>
              <a:ahLst/>
              <a:cxnLst/>
              <a:rect l="l" t="t" r="r" b="b"/>
              <a:pathLst>
                <a:path w="6263" h="4818" extrusionOk="0">
                  <a:moveTo>
                    <a:pt x="5432" y="1"/>
                  </a:moveTo>
                  <a:cubicBezTo>
                    <a:pt x="4218" y="1"/>
                    <a:pt x="3" y="4729"/>
                    <a:pt x="3" y="4729"/>
                  </a:cubicBezTo>
                  <a:cubicBezTo>
                    <a:pt x="1" y="4789"/>
                    <a:pt x="40" y="4817"/>
                    <a:pt x="114" y="4817"/>
                  </a:cubicBezTo>
                  <a:cubicBezTo>
                    <a:pt x="952" y="4817"/>
                    <a:pt x="6262" y="1189"/>
                    <a:pt x="5694" y="143"/>
                  </a:cubicBezTo>
                  <a:cubicBezTo>
                    <a:pt x="5640" y="45"/>
                    <a:pt x="5550" y="1"/>
                    <a:pt x="5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18"/>
            <p:cNvSpPr/>
            <p:nvPr/>
          </p:nvSpPr>
          <p:spPr>
            <a:xfrm>
              <a:off x="7752747" y="2393303"/>
              <a:ext cx="120389" cy="306362"/>
            </a:xfrm>
            <a:custGeom>
              <a:avLst/>
              <a:gdLst/>
              <a:ahLst/>
              <a:cxnLst/>
              <a:rect l="l" t="t" r="r" b="b"/>
              <a:pathLst>
                <a:path w="2813" h="7158" extrusionOk="0">
                  <a:moveTo>
                    <a:pt x="1235" y="1"/>
                  </a:moveTo>
                  <a:cubicBezTo>
                    <a:pt x="1198" y="1"/>
                    <a:pt x="1160" y="9"/>
                    <a:pt x="1121" y="27"/>
                  </a:cubicBezTo>
                  <a:cubicBezTo>
                    <a:pt x="1" y="524"/>
                    <a:pt x="2186" y="7157"/>
                    <a:pt x="2747" y="7157"/>
                  </a:cubicBezTo>
                  <a:cubicBezTo>
                    <a:pt x="2772" y="7157"/>
                    <a:pt x="2794" y="7144"/>
                    <a:pt x="2812" y="7116"/>
                  </a:cubicBezTo>
                  <a:cubicBezTo>
                    <a:pt x="2812" y="7116"/>
                    <a:pt x="2326" y="1"/>
                    <a:pt x="1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8" name="Google Shape;698;p18"/>
            <p:cNvSpPr/>
            <p:nvPr/>
          </p:nvSpPr>
          <p:spPr>
            <a:xfrm>
              <a:off x="7852082" y="2487332"/>
              <a:ext cx="259610" cy="215798"/>
            </a:xfrm>
            <a:custGeom>
              <a:avLst/>
              <a:gdLst/>
              <a:ahLst/>
              <a:cxnLst/>
              <a:rect l="l" t="t" r="r" b="b"/>
              <a:pathLst>
                <a:path w="6066" h="5042" extrusionOk="0">
                  <a:moveTo>
                    <a:pt x="5207" y="1"/>
                  </a:moveTo>
                  <a:cubicBezTo>
                    <a:pt x="4002" y="1"/>
                    <a:pt x="3" y="4951"/>
                    <a:pt x="3" y="4951"/>
                  </a:cubicBezTo>
                  <a:cubicBezTo>
                    <a:pt x="1" y="5013"/>
                    <a:pt x="37" y="5041"/>
                    <a:pt x="104" y="5041"/>
                  </a:cubicBezTo>
                  <a:cubicBezTo>
                    <a:pt x="897" y="5041"/>
                    <a:pt x="6066" y="1127"/>
                    <a:pt x="5467" y="138"/>
                  </a:cubicBezTo>
                  <a:cubicBezTo>
                    <a:pt x="5408" y="44"/>
                    <a:pt x="5320" y="1"/>
                    <a:pt x="5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9" name="Google Shape;699;p18"/>
            <p:cNvSpPr/>
            <p:nvPr/>
          </p:nvSpPr>
          <p:spPr>
            <a:xfrm>
              <a:off x="7709606" y="2551702"/>
              <a:ext cx="144014" cy="301098"/>
            </a:xfrm>
            <a:custGeom>
              <a:avLst/>
              <a:gdLst/>
              <a:ahLst/>
              <a:cxnLst/>
              <a:rect l="l" t="t" r="r" b="b"/>
              <a:pathLst>
                <a:path w="3365" h="7035" extrusionOk="0">
                  <a:moveTo>
                    <a:pt x="1216" y="0"/>
                  </a:moveTo>
                  <a:cubicBezTo>
                    <a:pt x="1174" y="0"/>
                    <a:pt x="1131" y="11"/>
                    <a:pt x="1089" y="33"/>
                  </a:cubicBezTo>
                  <a:cubicBezTo>
                    <a:pt x="1" y="623"/>
                    <a:pt x="2715" y="7035"/>
                    <a:pt x="3298" y="7035"/>
                  </a:cubicBezTo>
                  <a:cubicBezTo>
                    <a:pt x="3325" y="7035"/>
                    <a:pt x="3348" y="7021"/>
                    <a:pt x="3365" y="6992"/>
                  </a:cubicBezTo>
                  <a:cubicBezTo>
                    <a:pt x="3365" y="6992"/>
                    <a:pt x="2310" y="0"/>
                    <a:pt x="1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18"/>
            <p:cNvSpPr/>
            <p:nvPr/>
          </p:nvSpPr>
          <p:spPr>
            <a:xfrm>
              <a:off x="7831325" y="2623261"/>
              <a:ext cx="246942" cy="233774"/>
            </a:xfrm>
            <a:custGeom>
              <a:avLst/>
              <a:gdLst/>
              <a:ahLst/>
              <a:cxnLst/>
              <a:rect l="l" t="t" r="r" b="b"/>
              <a:pathLst>
                <a:path w="5770" h="5462" extrusionOk="0">
                  <a:moveTo>
                    <a:pt x="4844" y="1"/>
                  </a:moveTo>
                  <a:cubicBezTo>
                    <a:pt x="3692" y="1"/>
                    <a:pt x="1" y="5385"/>
                    <a:pt x="1" y="5385"/>
                  </a:cubicBezTo>
                  <a:cubicBezTo>
                    <a:pt x="5" y="5437"/>
                    <a:pt x="37" y="5461"/>
                    <a:pt x="92" y="5461"/>
                  </a:cubicBezTo>
                  <a:cubicBezTo>
                    <a:pt x="833" y="5461"/>
                    <a:pt x="5770" y="1085"/>
                    <a:pt x="5074" y="117"/>
                  </a:cubicBezTo>
                  <a:cubicBezTo>
                    <a:pt x="5017" y="38"/>
                    <a:pt x="4939" y="1"/>
                    <a:pt x="4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18"/>
            <p:cNvSpPr/>
            <p:nvPr/>
          </p:nvSpPr>
          <p:spPr>
            <a:xfrm>
              <a:off x="7689362" y="2703038"/>
              <a:ext cx="150348" cy="296048"/>
            </a:xfrm>
            <a:custGeom>
              <a:avLst/>
              <a:gdLst/>
              <a:ahLst/>
              <a:cxnLst/>
              <a:rect l="l" t="t" r="r" b="b"/>
              <a:pathLst>
                <a:path w="3513" h="6917" extrusionOk="0">
                  <a:moveTo>
                    <a:pt x="1055" y="0"/>
                  </a:moveTo>
                  <a:cubicBezTo>
                    <a:pt x="1007" y="0"/>
                    <a:pt x="959" y="14"/>
                    <a:pt x="911" y="41"/>
                  </a:cubicBezTo>
                  <a:cubicBezTo>
                    <a:pt x="1" y="627"/>
                    <a:pt x="2277" y="5635"/>
                    <a:pt x="3187" y="6708"/>
                  </a:cubicBezTo>
                  <a:cubicBezTo>
                    <a:pt x="3253" y="6805"/>
                    <a:pt x="3318" y="6870"/>
                    <a:pt x="3448" y="6903"/>
                  </a:cubicBezTo>
                  <a:cubicBezTo>
                    <a:pt x="3457" y="6913"/>
                    <a:pt x="3467" y="6916"/>
                    <a:pt x="3475" y="6916"/>
                  </a:cubicBezTo>
                  <a:cubicBezTo>
                    <a:pt x="3496" y="6916"/>
                    <a:pt x="3513" y="6893"/>
                    <a:pt x="3513" y="6870"/>
                  </a:cubicBezTo>
                  <a:cubicBezTo>
                    <a:pt x="3513" y="6805"/>
                    <a:pt x="3480" y="6643"/>
                    <a:pt x="3415" y="6350"/>
                  </a:cubicBezTo>
                  <a:cubicBezTo>
                    <a:pt x="3075" y="4744"/>
                    <a:pt x="1973"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2" name="Google Shape;702;p18"/>
            <p:cNvSpPr/>
            <p:nvPr/>
          </p:nvSpPr>
          <p:spPr>
            <a:xfrm>
              <a:off x="7825761" y="2761501"/>
              <a:ext cx="225500" cy="236984"/>
            </a:xfrm>
            <a:custGeom>
              <a:avLst/>
              <a:gdLst/>
              <a:ahLst/>
              <a:cxnLst/>
              <a:rect l="l" t="t" r="r" b="b"/>
              <a:pathLst>
                <a:path w="5269" h="5537" extrusionOk="0">
                  <a:moveTo>
                    <a:pt x="4399" y="1"/>
                  </a:moveTo>
                  <a:cubicBezTo>
                    <a:pt x="3497" y="1"/>
                    <a:pt x="1147" y="3532"/>
                    <a:pt x="228" y="4984"/>
                  </a:cubicBezTo>
                  <a:lnTo>
                    <a:pt x="0" y="5342"/>
                  </a:lnTo>
                  <a:cubicBezTo>
                    <a:pt x="66" y="5439"/>
                    <a:pt x="131" y="5504"/>
                    <a:pt x="261" y="5537"/>
                  </a:cubicBezTo>
                  <a:cubicBezTo>
                    <a:pt x="261" y="5537"/>
                    <a:pt x="293" y="5504"/>
                    <a:pt x="326" y="5504"/>
                  </a:cubicBezTo>
                  <a:cubicBezTo>
                    <a:pt x="1692" y="4626"/>
                    <a:pt x="5269" y="919"/>
                    <a:pt x="4618" y="106"/>
                  </a:cubicBezTo>
                  <a:cubicBezTo>
                    <a:pt x="4561" y="34"/>
                    <a:pt x="4486" y="1"/>
                    <a:pt x="4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3" name="Google Shape;703;p18"/>
            <p:cNvSpPr/>
            <p:nvPr/>
          </p:nvSpPr>
          <p:spPr>
            <a:xfrm>
              <a:off x="7676822" y="2855659"/>
              <a:ext cx="168451" cy="288986"/>
            </a:xfrm>
            <a:custGeom>
              <a:avLst/>
              <a:gdLst/>
              <a:ahLst/>
              <a:cxnLst/>
              <a:rect l="l" t="t" r="r" b="b"/>
              <a:pathLst>
                <a:path w="3936" h="6752" extrusionOk="0">
                  <a:moveTo>
                    <a:pt x="1040" y="1"/>
                  </a:moveTo>
                  <a:cubicBezTo>
                    <a:pt x="984" y="1"/>
                    <a:pt x="931" y="17"/>
                    <a:pt x="879" y="53"/>
                  </a:cubicBezTo>
                  <a:cubicBezTo>
                    <a:pt x="1" y="703"/>
                    <a:pt x="2602" y="5548"/>
                    <a:pt x="3578" y="6556"/>
                  </a:cubicBezTo>
                  <a:cubicBezTo>
                    <a:pt x="3643" y="6654"/>
                    <a:pt x="3741" y="6719"/>
                    <a:pt x="3838" y="6752"/>
                  </a:cubicBezTo>
                  <a:cubicBezTo>
                    <a:pt x="3871" y="6752"/>
                    <a:pt x="3936" y="6752"/>
                    <a:pt x="3936" y="6719"/>
                  </a:cubicBezTo>
                  <a:lnTo>
                    <a:pt x="3936" y="6654"/>
                  </a:lnTo>
                  <a:cubicBezTo>
                    <a:pt x="3903" y="6621"/>
                    <a:pt x="3871" y="6426"/>
                    <a:pt x="3806" y="6166"/>
                  </a:cubicBezTo>
                  <a:cubicBezTo>
                    <a:pt x="3346" y="4602"/>
                    <a:pt x="1960"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4" name="Google Shape;704;p18"/>
            <p:cNvSpPr/>
            <p:nvPr/>
          </p:nvSpPr>
          <p:spPr>
            <a:xfrm>
              <a:off x="7829956" y="2897002"/>
              <a:ext cx="212960" cy="249053"/>
            </a:xfrm>
            <a:custGeom>
              <a:avLst/>
              <a:gdLst/>
              <a:ahLst/>
              <a:cxnLst/>
              <a:rect l="l" t="t" r="r" b="b"/>
              <a:pathLst>
                <a:path w="4976" h="5819" extrusionOk="0">
                  <a:moveTo>
                    <a:pt x="4082" y="0"/>
                  </a:moveTo>
                  <a:cubicBezTo>
                    <a:pt x="3185" y="0"/>
                    <a:pt x="1063" y="3711"/>
                    <a:pt x="228" y="5233"/>
                  </a:cubicBezTo>
                  <a:cubicBezTo>
                    <a:pt x="130" y="5395"/>
                    <a:pt x="65" y="5525"/>
                    <a:pt x="0" y="5623"/>
                  </a:cubicBezTo>
                  <a:cubicBezTo>
                    <a:pt x="65" y="5688"/>
                    <a:pt x="163" y="5753"/>
                    <a:pt x="260" y="5818"/>
                  </a:cubicBezTo>
                  <a:cubicBezTo>
                    <a:pt x="293" y="5786"/>
                    <a:pt x="325" y="5753"/>
                    <a:pt x="358" y="5753"/>
                  </a:cubicBezTo>
                  <a:cubicBezTo>
                    <a:pt x="1659" y="4777"/>
                    <a:pt x="4976" y="843"/>
                    <a:pt x="4293" y="95"/>
                  </a:cubicBezTo>
                  <a:cubicBezTo>
                    <a:pt x="4234" y="30"/>
                    <a:pt x="4163" y="0"/>
                    <a:pt x="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5" name="Google Shape;705;p18"/>
            <p:cNvSpPr/>
            <p:nvPr/>
          </p:nvSpPr>
          <p:spPr>
            <a:xfrm>
              <a:off x="7668477" y="3051805"/>
              <a:ext cx="213003" cy="261251"/>
            </a:xfrm>
            <a:custGeom>
              <a:avLst/>
              <a:gdLst/>
              <a:ahLst/>
              <a:cxnLst/>
              <a:rect l="l" t="t" r="r" b="b"/>
              <a:pathLst>
                <a:path w="4977" h="6104" extrusionOk="0">
                  <a:moveTo>
                    <a:pt x="954" y="0"/>
                  </a:moveTo>
                  <a:cubicBezTo>
                    <a:pt x="877" y="0"/>
                    <a:pt x="808" y="28"/>
                    <a:pt x="749" y="87"/>
                  </a:cubicBezTo>
                  <a:cubicBezTo>
                    <a:pt x="1" y="835"/>
                    <a:pt x="3448" y="5128"/>
                    <a:pt x="4619" y="5941"/>
                  </a:cubicBezTo>
                  <a:cubicBezTo>
                    <a:pt x="4684" y="6006"/>
                    <a:pt x="4814" y="6071"/>
                    <a:pt x="4911" y="6103"/>
                  </a:cubicBezTo>
                  <a:cubicBezTo>
                    <a:pt x="4944" y="6103"/>
                    <a:pt x="4976" y="6071"/>
                    <a:pt x="4976" y="6038"/>
                  </a:cubicBezTo>
                  <a:lnTo>
                    <a:pt x="4976" y="6006"/>
                  </a:lnTo>
                  <a:lnTo>
                    <a:pt x="4749" y="5551"/>
                  </a:lnTo>
                  <a:cubicBezTo>
                    <a:pt x="4027" y="4108"/>
                    <a:pt x="1890" y="0"/>
                    <a:pt x="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6" name="Google Shape;706;p18"/>
            <p:cNvSpPr/>
            <p:nvPr/>
          </p:nvSpPr>
          <p:spPr>
            <a:xfrm>
              <a:off x="7866120" y="3037810"/>
              <a:ext cx="171233" cy="275247"/>
            </a:xfrm>
            <a:custGeom>
              <a:avLst/>
              <a:gdLst/>
              <a:ahLst/>
              <a:cxnLst/>
              <a:rect l="l" t="t" r="r" b="b"/>
              <a:pathLst>
                <a:path w="4001" h="6431" extrusionOk="0">
                  <a:moveTo>
                    <a:pt x="3022" y="0"/>
                  </a:moveTo>
                  <a:cubicBezTo>
                    <a:pt x="2145" y="0"/>
                    <a:pt x="680" y="4169"/>
                    <a:pt x="131" y="5878"/>
                  </a:cubicBezTo>
                  <a:cubicBezTo>
                    <a:pt x="66" y="6040"/>
                    <a:pt x="33" y="6170"/>
                    <a:pt x="1" y="6268"/>
                  </a:cubicBezTo>
                  <a:cubicBezTo>
                    <a:pt x="66" y="6333"/>
                    <a:pt x="196" y="6398"/>
                    <a:pt x="293" y="6430"/>
                  </a:cubicBezTo>
                  <a:cubicBezTo>
                    <a:pt x="326" y="6398"/>
                    <a:pt x="326" y="6365"/>
                    <a:pt x="358" y="6333"/>
                  </a:cubicBezTo>
                  <a:cubicBezTo>
                    <a:pt x="1464" y="5162"/>
                    <a:pt x="4000" y="674"/>
                    <a:pt x="3187" y="57"/>
                  </a:cubicBezTo>
                  <a:cubicBezTo>
                    <a:pt x="3135" y="18"/>
                    <a:pt x="3080" y="0"/>
                    <a:pt x="30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18"/>
            <p:cNvSpPr/>
            <p:nvPr/>
          </p:nvSpPr>
          <p:spPr>
            <a:xfrm>
              <a:off x="7696338" y="3236439"/>
              <a:ext cx="229651" cy="246400"/>
            </a:xfrm>
            <a:custGeom>
              <a:avLst/>
              <a:gdLst/>
              <a:ahLst/>
              <a:cxnLst/>
              <a:rect l="l" t="t" r="r" b="b"/>
              <a:pathLst>
                <a:path w="5366" h="5757" extrusionOk="0">
                  <a:moveTo>
                    <a:pt x="899" y="1"/>
                  </a:moveTo>
                  <a:cubicBezTo>
                    <a:pt x="814" y="1"/>
                    <a:pt x="742" y="32"/>
                    <a:pt x="683" y="98"/>
                  </a:cubicBezTo>
                  <a:cubicBezTo>
                    <a:pt x="0" y="944"/>
                    <a:pt x="3772" y="4911"/>
                    <a:pt x="5008" y="5659"/>
                  </a:cubicBezTo>
                  <a:cubicBezTo>
                    <a:pt x="5106" y="5724"/>
                    <a:pt x="5203" y="5757"/>
                    <a:pt x="5301" y="5757"/>
                  </a:cubicBezTo>
                  <a:cubicBezTo>
                    <a:pt x="5333" y="5757"/>
                    <a:pt x="5366" y="5724"/>
                    <a:pt x="5366" y="5692"/>
                  </a:cubicBezTo>
                  <a:lnTo>
                    <a:pt x="5106" y="5237"/>
                  </a:lnTo>
                  <a:cubicBezTo>
                    <a:pt x="4270" y="3893"/>
                    <a:pt x="1844" y="1"/>
                    <a:pt x="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18"/>
            <p:cNvSpPr/>
            <p:nvPr/>
          </p:nvSpPr>
          <p:spPr>
            <a:xfrm>
              <a:off x="7910674" y="3199761"/>
              <a:ext cx="151717" cy="283079"/>
            </a:xfrm>
            <a:custGeom>
              <a:avLst/>
              <a:gdLst/>
              <a:ahLst/>
              <a:cxnLst/>
              <a:rect l="l" t="t" r="r" b="b"/>
              <a:pathLst>
                <a:path w="3545" h="6614" extrusionOk="0">
                  <a:moveTo>
                    <a:pt x="2521" y="1"/>
                  </a:moveTo>
                  <a:cubicBezTo>
                    <a:pt x="1657" y="1"/>
                    <a:pt x="528" y="4371"/>
                    <a:pt x="98" y="6094"/>
                  </a:cubicBezTo>
                  <a:cubicBezTo>
                    <a:pt x="65" y="6256"/>
                    <a:pt x="33" y="6386"/>
                    <a:pt x="0" y="6516"/>
                  </a:cubicBezTo>
                  <a:cubicBezTo>
                    <a:pt x="98" y="6581"/>
                    <a:pt x="195" y="6614"/>
                    <a:pt x="293" y="6614"/>
                  </a:cubicBezTo>
                  <a:cubicBezTo>
                    <a:pt x="325" y="6581"/>
                    <a:pt x="358" y="6549"/>
                    <a:pt x="358" y="6549"/>
                  </a:cubicBezTo>
                  <a:cubicBezTo>
                    <a:pt x="1366" y="5281"/>
                    <a:pt x="3545" y="598"/>
                    <a:pt x="2667" y="45"/>
                  </a:cubicBezTo>
                  <a:cubicBezTo>
                    <a:pt x="2619" y="15"/>
                    <a:pt x="2571" y="1"/>
                    <a:pt x="2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9" name="Google Shape;709;p18"/>
            <p:cNvSpPr/>
            <p:nvPr/>
          </p:nvSpPr>
          <p:spPr>
            <a:xfrm>
              <a:off x="7718594" y="3392441"/>
              <a:ext cx="218567" cy="257442"/>
            </a:xfrm>
            <a:custGeom>
              <a:avLst/>
              <a:gdLst/>
              <a:ahLst/>
              <a:cxnLst/>
              <a:rect l="l" t="t" r="r" b="b"/>
              <a:pathLst>
                <a:path w="5107" h="6015" extrusionOk="0">
                  <a:moveTo>
                    <a:pt x="959" y="1"/>
                  </a:moveTo>
                  <a:cubicBezTo>
                    <a:pt x="878" y="1"/>
                    <a:pt x="808" y="31"/>
                    <a:pt x="748" y="96"/>
                  </a:cubicBezTo>
                  <a:cubicBezTo>
                    <a:pt x="0" y="876"/>
                    <a:pt x="3545" y="5071"/>
                    <a:pt x="4716" y="5884"/>
                  </a:cubicBezTo>
                  <a:cubicBezTo>
                    <a:pt x="4813" y="5949"/>
                    <a:pt x="4911" y="5982"/>
                    <a:pt x="5009" y="6014"/>
                  </a:cubicBezTo>
                  <a:cubicBezTo>
                    <a:pt x="5041" y="6014"/>
                    <a:pt x="5106" y="5982"/>
                    <a:pt x="5106" y="5949"/>
                  </a:cubicBezTo>
                  <a:cubicBezTo>
                    <a:pt x="5074" y="5884"/>
                    <a:pt x="4976" y="5722"/>
                    <a:pt x="4846" y="5461"/>
                  </a:cubicBezTo>
                  <a:cubicBezTo>
                    <a:pt x="4097" y="4054"/>
                    <a:pt x="1888" y="1"/>
                    <a:pt x="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0" name="Google Shape;710;p18"/>
            <p:cNvSpPr/>
            <p:nvPr/>
          </p:nvSpPr>
          <p:spPr>
            <a:xfrm>
              <a:off x="7920389" y="3373267"/>
              <a:ext cx="167081" cy="277986"/>
            </a:xfrm>
            <a:custGeom>
              <a:avLst/>
              <a:gdLst/>
              <a:ahLst/>
              <a:cxnLst/>
              <a:rect l="l" t="t" r="r" b="b"/>
              <a:pathLst>
                <a:path w="3904" h="6495" extrusionOk="0">
                  <a:moveTo>
                    <a:pt x="2895" y="0"/>
                  </a:moveTo>
                  <a:cubicBezTo>
                    <a:pt x="2029" y="0"/>
                    <a:pt x="650" y="4232"/>
                    <a:pt x="131" y="5942"/>
                  </a:cubicBezTo>
                  <a:cubicBezTo>
                    <a:pt x="66" y="6104"/>
                    <a:pt x="33" y="6235"/>
                    <a:pt x="1" y="6365"/>
                  </a:cubicBezTo>
                  <a:cubicBezTo>
                    <a:pt x="98" y="6430"/>
                    <a:pt x="196" y="6462"/>
                    <a:pt x="294" y="6495"/>
                  </a:cubicBezTo>
                  <a:cubicBezTo>
                    <a:pt x="326" y="6462"/>
                    <a:pt x="359" y="6430"/>
                    <a:pt x="359" y="6397"/>
                  </a:cubicBezTo>
                  <a:cubicBezTo>
                    <a:pt x="1432" y="5194"/>
                    <a:pt x="3903" y="674"/>
                    <a:pt x="3058" y="56"/>
                  </a:cubicBezTo>
                  <a:cubicBezTo>
                    <a:pt x="3006" y="18"/>
                    <a:pt x="2952" y="0"/>
                    <a:pt x="2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18"/>
            <p:cNvSpPr/>
            <p:nvPr/>
          </p:nvSpPr>
          <p:spPr>
            <a:xfrm>
              <a:off x="7733916" y="3551824"/>
              <a:ext cx="201833" cy="269811"/>
            </a:xfrm>
            <a:custGeom>
              <a:avLst/>
              <a:gdLst/>
              <a:ahLst/>
              <a:cxnLst/>
              <a:rect l="l" t="t" r="r" b="b"/>
              <a:pathLst>
                <a:path w="4716" h="6304" extrusionOk="0">
                  <a:moveTo>
                    <a:pt x="1007" y="0"/>
                  </a:moveTo>
                  <a:cubicBezTo>
                    <a:pt x="936" y="0"/>
                    <a:pt x="871" y="26"/>
                    <a:pt x="813" y="79"/>
                  </a:cubicBezTo>
                  <a:cubicBezTo>
                    <a:pt x="0" y="827"/>
                    <a:pt x="3252" y="5282"/>
                    <a:pt x="4358" y="6160"/>
                  </a:cubicBezTo>
                  <a:cubicBezTo>
                    <a:pt x="4455" y="6225"/>
                    <a:pt x="4553" y="6290"/>
                    <a:pt x="4651" y="6290"/>
                  </a:cubicBezTo>
                  <a:cubicBezTo>
                    <a:pt x="4660" y="6300"/>
                    <a:pt x="4670" y="6304"/>
                    <a:pt x="4678" y="6304"/>
                  </a:cubicBezTo>
                  <a:cubicBezTo>
                    <a:pt x="4699" y="6304"/>
                    <a:pt x="4716" y="6281"/>
                    <a:pt x="4716" y="6258"/>
                  </a:cubicBezTo>
                  <a:lnTo>
                    <a:pt x="4716" y="6225"/>
                  </a:lnTo>
                  <a:lnTo>
                    <a:pt x="4520" y="5737"/>
                  </a:lnTo>
                  <a:cubicBezTo>
                    <a:pt x="3856" y="4257"/>
                    <a:pt x="1929" y="0"/>
                    <a:pt x="1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18"/>
            <p:cNvSpPr/>
            <p:nvPr/>
          </p:nvSpPr>
          <p:spPr>
            <a:xfrm>
              <a:off x="7920389" y="3552466"/>
              <a:ext cx="183772" cy="268613"/>
            </a:xfrm>
            <a:custGeom>
              <a:avLst/>
              <a:gdLst/>
              <a:ahLst/>
              <a:cxnLst/>
              <a:rect l="l" t="t" r="r" b="b"/>
              <a:pathLst>
                <a:path w="4294" h="6276" extrusionOk="0">
                  <a:moveTo>
                    <a:pt x="3313" y="1"/>
                  </a:moveTo>
                  <a:cubicBezTo>
                    <a:pt x="2461" y="1"/>
                    <a:pt x="801" y="4082"/>
                    <a:pt x="163" y="5722"/>
                  </a:cubicBezTo>
                  <a:cubicBezTo>
                    <a:pt x="98" y="5885"/>
                    <a:pt x="33" y="6015"/>
                    <a:pt x="1" y="6145"/>
                  </a:cubicBezTo>
                  <a:cubicBezTo>
                    <a:pt x="98" y="6210"/>
                    <a:pt x="196" y="6275"/>
                    <a:pt x="294" y="6275"/>
                  </a:cubicBezTo>
                  <a:cubicBezTo>
                    <a:pt x="326" y="6275"/>
                    <a:pt x="359" y="6243"/>
                    <a:pt x="359" y="6210"/>
                  </a:cubicBezTo>
                  <a:cubicBezTo>
                    <a:pt x="1529" y="5104"/>
                    <a:pt x="4293" y="747"/>
                    <a:pt x="3480" y="64"/>
                  </a:cubicBezTo>
                  <a:cubicBezTo>
                    <a:pt x="3429" y="21"/>
                    <a:pt x="3373" y="1"/>
                    <a:pt x="3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3" name="Google Shape;713;p18"/>
            <p:cNvSpPr/>
            <p:nvPr/>
          </p:nvSpPr>
          <p:spPr>
            <a:xfrm>
              <a:off x="7736697" y="3688181"/>
              <a:ext cx="160063" cy="291554"/>
            </a:xfrm>
            <a:custGeom>
              <a:avLst/>
              <a:gdLst/>
              <a:ahLst/>
              <a:cxnLst/>
              <a:rect l="l" t="t" r="r" b="b"/>
              <a:pathLst>
                <a:path w="3740" h="6812" extrusionOk="0">
                  <a:moveTo>
                    <a:pt x="1061" y="1"/>
                  </a:moveTo>
                  <a:cubicBezTo>
                    <a:pt x="1010" y="1"/>
                    <a:pt x="960" y="16"/>
                    <a:pt x="911" y="47"/>
                  </a:cubicBezTo>
                  <a:cubicBezTo>
                    <a:pt x="0" y="633"/>
                    <a:pt x="2439" y="5576"/>
                    <a:pt x="3415" y="6616"/>
                  </a:cubicBezTo>
                  <a:cubicBezTo>
                    <a:pt x="3480" y="6714"/>
                    <a:pt x="3545" y="6779"/>
                    <a:pt x="3642" y="6811"/>
                  </a:cubicBezTo>
                  <a:cubicBezTo>
                    <a:pt x="3707" y="6811"/>
                    <a:pt x="3740" y="6811"/>
                    <a:pt x="3740" y="6779"/>
                  </a:cubicBezTo>
                  <a:lnTo>
                    <a:pt x="3740" y="6746"/>
                  </a:lnTo>
                  <a:lnTo>
                    <a:pt x="3610" y="6258"/>
                  </a:lnTo>
                  <a:cubicBezTo>
                    <a:pt x="3210" y="4658"/>
                    <a:pt x="1965"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4" name="Google Shape;714;p18"/>
            <p:cNvSpPr/>
            <p:nvPr/>
          </p:nvSpPr>
          <p:spPr>
            <a:xfrm>
              <a:off x="7882812" y="3736201"/>
              <a:ext cx="218567" cy="243532"/>
            </a:xfrm>
            <a:custGeom>
              <a:avLst/>
              <a:gdLst/>
              <a:ahLst/>
              <a:cxnLst/>
              <a:rect l="l" t="t" r="r" b="b"/>
              <a:pathLst>
                <a:path w="5107" h="5690" extrusionOk="0">
                  <a:moveTo>
                    <a:pt x="4214" y="0"/>
                  </a:moveTo>
                  <a:cubicBezTo>
                    <a:pt x="3321" y="0"/>
                    <a:pt x="1090" y="3647"/>
                    <a:pt x="196" y="5136"/>
                  </a:cubicBezTo>
                  <a:cubicBezTo>
                    <a:pt x="131" y="5267"/>
                    <a:pt x="33" y="5397"/>
                    <a:pt x="1" y="5494"/>
                  </a:cubicBezTo>
                  <a:cubicBezTo>
                    <a:pt x="66" y="5592"/>
                    <a:pt x="131" y="5657"/>
                    <a:pt x="228" y="5689"/>
                  </a:cubicBezTo>
                  <a:cubicBezTo>
                    <a:pt x="261" y="5689"/>
                    <a:pt x="293" y="5657"/>
                    <a:pt x="326" y="5657"/>
                  </a:cubicBezTo>
                  <a:cubicBezTo>
                    <a:pt x="1659" y="4714"/>
                    <a:pt x="5106" y="876"/>
                    <a:pt x="4423" y="96"/>
                  </a:cubicBezTo>
                  <a:cubicBezTo>
                    <a:pt x="4366" y="31"/>
                    <a:pt x="4296" y="0"/>
                    <a:pt x="4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5" name="Google Shape;715;p18"/>
          <p:cNvGrpSpPr/>
          <p:nvPr/>
        </p:nvGrpSpPr>
        <p:grpSpPr>
          <a:xfrm flipH="1">
            <a:off x="1428129" y="2095990"/>
            <a:ext cx="6416907" cy="1232685"/>
            <a:chOff x="858629" y="3680958"/>
            <a:chExt cx="5026560" cy="724200"/>
          </a:xfrm>
        </p:grpSpPr>
        <p:sp>
          <p:nvSpPr>
            <p:cNvPr id="716" name="Google Shape;716;p18"/>
            <p:cNvSpPr/>
            <p:nvPr/>
          </p:nvSpPr>
          <p:spPr>
            <a:xfrm>
              <a:off x="878714" y="3728195"/>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7" name="Google Shape;717;p18"/>
            <p:cNvSpPr/>
            <p:nvPr/>
          </p:nvSpPr>
          <p:spPr>
            <a:xfrm>
              <a:off x="983254" y="3768325"/>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8" name="Google Shape;718;p18"/>
            <p:cNvSpPr/>
            <p:nvPr/>
          </p:nvSpPr>
          <p:spPr>
            <a:xfrm>
              <a:off x="858629" y="4090054"/>
              <a:ext cx="255350" cy="223225"/>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18"/>
            <p:cNvSpPr/>
            <p:nvPr/>
          </p:nvSpPr>
          <p:spPr>
            <a:xfrm>
              <a:off x="960454" y="3883650"/>
              <a:ext cx="166450" cy="145900"/>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18"/>
            <p:cNvSpPr/>
            <p:nvPr/>
          </p:nvSpPr>
          <p:spPr>
            <a:xfrm>
              <a:off x="5661015" y="4180958"/>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1" name="Google Shape;721;p18"/>
            <p:cNvSpPr/>
            <p:nvPr/>
          </p:nvSpPr>
          <p:spPr>
            <a:xfrm>
              <a:off x="5602490" y="3989158"/>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2" name="Google Shape;722;p18"/>
            <p:cNvSpPr/>
            <p:nvPr/>
          </p:nvSpPr>
          <p:spPr>
            <a:xfrm>
              <a:off x="5652640" y="3680958"/>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3" name="Google Shape;723;p18"/>
            <p:cNvSpPr/>
            <p:nvPr/>
          </p:nvSpPr>
          <p:spPr>
            <a:xfrm>
              <a:off x="5759040" y="3867883"/>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4" name="Google Shape;724;p18"/>
          <p:cNvGrpSpPr/>
          <p:nvPr/>
        </p:nvGrpSpPr>
        <p:grpSpPr>
          <a:xfrm rot="9519895" flipH="1">
            <a:off x="6563086" y="1326608"/>
            <a:ext cx="550059" cy="291720"/>
            <a:chOff x="4881050" y="4329375"/>
            <a:chExt cx="334375" cy="133000"/>
          </a:xfrm>
        </p:grpSpPr>
        <p:sp>
          <p:nvSpPr>
            <p:cNvPr id="725" name="Google Shape;725;p1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6" name="Google Shape;726;p1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7" name="Google Shape;727;p18"/>
          <p:cNvGrpSpPr/>
          <p:nvPr/>
        </p:nvGrpSpPr>
        <p:grpSpPr>
          <a:xfrm rot="9520106" flipH="1">
            <a:off x="1575733" y="1356073"/>
            <a:ext cx="242303" cy="128504"/>
            <a:chOff x="4881050" y="4329375"/>
            <a:chExt cx="334375" cy="133000"/>
          </a:xfrm>
        </p:grpSpPr>
        <p:sp>
          <p:nvSpPr>
            <p:cNvPr id="728" name="Google Shape;728;p1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1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0" name="Google Shape;730;p18"/>
          <p:cNvGrpSpPr/>
          <p:nvPr/>
        </p:nvGrpSpPr>
        <p:grpSpPr>
          <a:xfrm rot="10542154" flipH="1">
            <a:off x="2329437" y="3612957"/>
            <a:ext cx="242301" cy="128503"/>
            <a:chOff x="4881050" y="4329375"/>
            <a:chExt cx="334375" cy="133000"/>
          </a:xfrm>
        </p:grpSpPr>
        <p:sp>
          <p:nvSpPr>
            <p:cNvPr id="731" name="Google Shape;731;p1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1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33" name="Google Shape;733;p18"/>
          <p:cNvSpPr/>
          <p:nvPr/>
        </p:nvSpPr>
        <p:spPr>
          <a:xfrm>
            <a:off x="0" y="5551700"/>
            <a:ext cx="9193714" cy="138398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4" name="Google Shape;734;p18"/>
          <p:cNvSpPr/>
          <p:nvPr/>
        </p:nvSpPr>
        <p:spPr>
          <a:xfrm>
            <a:off x="-130646" y="4195000"/>
            <a:ext cx="1501505" cy="2054395"/>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35" name="Google Shape;735;p18"/>
          <p:cNvGrpSpPr/>
          <p:nvPr/>
        </p:nvGrpSpPr>
        <p:grpSpPr>
          <a:xfrm rot="-1800044">
            <a:off x="3720379" y="5820649"/>
            <a:ext cx="485067" cy="938528"/>
            <a:chOff x="1573018" y="3180144"/>
            <a:chExt cx="485078" cy="703911"/>
          </a:xfrm>
        </p:grpSpPr>
        <p:sp>
          <p:nvSpPr>
            <p:cNvPr id="736" name="Google Shape;736;p18"/>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18"/>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8" name="Google Shape;738;p18"/>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9" name="Google Shape;739;p18"/>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40" name="Google Shape;740;p18"/>
          <p:cNvSpPr/>
          <p:nvPr/>
        </p:nvSpPr>
        <p:spPr>
          <a:xfrm flipH="1">
            <a:off x="-33498" y="5920734"/>
            <a:ext cx="9227148"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1" name="Google Shape;741;p18"/>
          <p:cNvSpPr/>
          <p:nvPr/>
        </p:nvSpPr>
        <p:spPr>
          <a:xfrm rot="-1078162" flipH="1">
            <a:off x="1858235" y="5519610"/>
            <a:ext cx="401599" cy="570461"/>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51869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742"/>
        <p:cNvGrpSpPr/>
        <p:nvPr/>
      </p:nvGrpSpPr>
      <p:grpSpPr>
        <a:xfrm>
          <a:off x="0" y="0"/>
          <a:ext cx="0" cy="0"/>
          <a:chOff x="0" y="0"/>
          <a:chExt cx="0" cy="0"/>
        </a:xfrm>
      </p:grpSpPr>
      <p:sp>
        <p:nvSpPr>
          <p:cNvPr id="743" name="Google Shape;743;p19"/>
          <p:cNvSpPr txBox="1">
            <a:spLocks noGrp="1"/>
          </p:cNvSpPr>
          <p:nvPr>
            <p:ph type="title"/>
          </p:nvPr>
        </p:nvSpPr>
        <p:spPr>
          <a:xfrm>
            <a:off x="5835650" y="4263200"/>
            <a:ext cx="2513100" cy="553600"/>
          </a:xfrm>
          <a:prstGeom prst="rect">
            <a:avLst/>
          </a:prstGeom>
        </p:spPr>
        <p:txBody>
          <a:bodyPr spcFirstLastPara="1" wrap="square" lIns="91425" tIns="91425" rIns="91425" bIns="91425" anchor="t" anchorCtr="0">
            <a:noAutofit/>
          </a:bodyPr>
          <a:lstStyle>
            <a:lvl1pPr lvl="0" algn="r">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r>
              <a:rPr lang="en-US"/>
              <a:t>Click to edit Master title style</a:t>
            </a:r>
            <a:endParaRPr/>
          </a:p>
        </p:txBody>
      </p:sp>
      <p:sp>
        <p:nvSpPr>
          <p:cNvPr id="744" name="Google Shape;744;p19"/>
          <p:cNvSpPr txBox="1">
            <a:spLocks noGrp="1"/>
          </p:cNvSpPr>
          <p:nvPr>
            <p:ph type="subTitle" idx="1"/>
          </p:nvPr>
        </p:nvSpPr>
        <p:spPr>
          <a:xfrm>
            <a:off x="4749350" y="2244400"/>
            <a:ext cx="3599400" cy="2222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000">
                <a:solidFill>
                  <a:schemeClr val="lt2"/>
                </a:solidFill>
              </a:defRPr>
            </a:lvl1pPr>
            <a:lvl2pPr lvl="1" algn="r">
              <a:spcBef>
                <a:spcPts val="1600"/>
              </a:spcBef>
              <a:spcAft>
                <a:spcPts val="0"/>
              </a:spcAft>
              <a:buSzPts val="1400"/>
              <a:buNone/>
              <a:defRPr/>
            </a:lvl2pPr>
            <a:lvl3pPr lvl="2" algn="r">
              <a:spcBef>
                <a:spcPts val="1600"/>
              </a:spcBef>
              <a:spcAft>
                <a:spcPts val="0"/>
              </a:spcAft>
              <a:buSzPts val="1400"/>
              <a:buNone/>
              <a:defRPr/>
            </a:lvl3pPr>
            <a:lvl4pPr lvl="3" algn="r">
              <a:spcBef>
                <a:spcPts val="1600"/>
              </a:spcBef>
              <a:spcAft>
                <a:spcPts val="0"/>
              </a:spcAft>
              <a:buSzPts val="1400"/>
              <a:buNone/>
              <a:defRPr/>
            </a:lvl4pPr>
            <a:lvl5pPr lvl="4" algn="r">
              <a:spcBef>
                <a:spcPts val="1600"/>
              </a:spcBef>
              <a:spcAft>
                <a:spcPts val="0"/>
              </a:spcAft>
              <a:buSzPts val="1400"/>
              <a:buNone/>
              <a:defRPr/>
            </a:lvl5pPr>
            <a:lvl6pPr lvl="5" algn="r">
              <a:spcBef>
                <a:spcPts val="1600"/>
              </a:spcBef>
              <a:spcAft>
                <a:spcPts val="0"/>
              </a:spcAft>
              <a:buSzPts val="1400"/>
              <a:buNone/>
              <a:defRPr/>
            </a:lvl6pPr>
            <a:lvl7pPr lvl="6" algn="r">
              <a:spcBef>
                <a:spcPts val="1600"/>
              </a:spcBef>
              <a:spcAft>
                <a:spcPts val="0"/>
              </a:spcAft>
              <a:buSzPts val="1400"/>
              <a:buNone/>
              <a:defRPr/>
            </a:lvl7pPr>
            <a:lvl8pPr lvl="7" algn="r">
              <a:spcBef>
                <a:spcPts val="1600"/>
              </a:spcBef>
              <a:spcAft>
                <a:spcPts val="0"/>
              </a:spcAft>
              <a:buSzPts val="1400"/>
              <a:buNone/>
              <a:defRPr/>
            </a:lvl8pPr>
            <a:lvl9pPr lvl="8" algn="r">
              <a:spcBef>
                <a:spcPts val="1600"/>
              </a:spcBef>
              <a:spcAft>
                <a:spcPts val="1600"/>
              </a:spcAft>
              <a:buSzPts val="1400"/>
              <a:buNone/>
              <a:defRPr/>
            </a:lvl9pPr>
          </a:lstStyle>
          <a:p>
            <a:r>
              <a:rPr lang="en-US"/>
              <a:t>Click to edit Master subtitle style</a:t>
            </a:r>
            <a:endParaRPr/>
          </a:p>
        </p:txBody>
      </p:sp>
      <p:sp>
        <p:nvSpPr>
          <p:cNvPr id="745" name="Google Shape;745;p19"/>
          <p:cNvSpPr/>
          <p:nvPr/>
        </p:nvSpPr>
        <p:spPr>
          <a:xfrm rot="5400000" flipH="1">
            <a:off x="-1452108" y="1408188"/>
            <a:ext cx="6867068" cy="4049757"/>
          </a:xfrm>
          <a:custGeom>
            <a:avLst/>
            <a:gdLst/>
            <a:ahLst/>
            <a:cxnLst/>
            <a:rect l="l" t="t" r="r" b="b"/>
            <a:pathLst>
              <a:path w="284547" h="120153" extrusionOk="0">
                <a:moveTo>
                  <a:pt x="111336" y="0"/>
                </a:moveTo>
                <a:cubicBezTo>
                  <a:pt x="102751" y="0"/>
                  <a:pt x="92515" y="4174"/>
                  <a:pt x="74763" y="9781"/>
                </a:cubicBezTo>
                <a:cubicBezTo>
                  <a:pt x="66304" y="12449"/>
                  <a:pt x="60011" y="13495"/>
                  <a:pt x="54863" y="13495"/>
                </a:cubicBezTo>
                <a:cubicBezTo>
                  <a:pt x="43069" y="13495"/>
                  <a:pt x="37289" y="8002"/>
                  <a:pt x="25268" y="3927"/>
                </a:cubicBezTo>
                <a:cubicBezTo>
                  <a:pt x="21830" y="2765"/>
                  <a:pt x="18636" y="2300"/>
                  <a:pt x="15724" y="2300"/>
                </a:cubicBezTo>
                <a:cubicBezTo>
                  <a:pt x="8612" y="2300"/>
                  <a:pt x="3184" y="5075"/>
                  <a:pt x="0" y="7244"/>
                </a:cubicBezTo>
                <a:lnTo>
                  <a:pt x="0" y="120152"/>
                </a:lnTo>
                <a:lnTo>
                  <a:pt x="284547" y="120152"/>
                </a:lnTo>
                <a:lnTo>
                  <a:pt x="284547" y="5065"/>
                </a:lnTo>
                <a:cubicBezTo>
                  <a:pt x="280697" y="4027"/>
                  <a:pt x="276743" y="3586"/>
                  <a:pt x="272746" y="3586"/>
                </a:cubicBezTo>
                <a:cubicBezTo>
                  <a:pt x="250069" y="3586"/>
                  <a:pt x="225989" y="17789"/>
                  <a:pt x="211669" y="17789"/>
                </a:cubicBezTo>
                <a:cubicBezTo>
                  <a:pt x="208275" y="17789"/>
                  <a:pt x="205429" y="16991"/>
                  <a:pt x="203280" y="15016"/>
                </a:cubicBezTo>
                <a:cubicBezTo>
                  <a:pt x="194241" y="6805"/>
                  <a:pt x="184035" y="2386"/>
                  <a:pt x="174059" y="2386"/>
                </a:cubicBezTo>
                <a:cubicBezTo>
                  <a:pt x="169140" y="2386"/>
                  <a:pt x="164278" y="3460"/>
                  <a:pt x="159639" y="5683"/>
                </a:cubicBezTo>
                <a:cubicBezTo>
                  <a:pt x="152689" y="9014"/>
                  <a:pt x="147529" y="10903"/>
                  <a:pt x="142459" y="10903"/>
                </a:cubicBezTo>
                <a:cubicBezTo>
                  <a:pt x="137282" y="10903"/>
                  <a:pt x="132198" y="8932"/>
                  <a:pt x="125396" y="4512"/>
                </a:cubicBezTo>
                <a:cubicBezTo>
                  <a:pt x="120529" y="1338"/>
                  <a:pt x="116197" y="0"/>
                  <a:pt x="111336" y="0"/>
                </a:cubicBezTo>
                <a:close/>
              </a:path>
            </a:pathLst>
          </a:custGeom>
          <a:gradFill>
            <a:gsLst>
              <a:gs pos="0">
                <a:schemeClr val="accent1"/>
              </a:gs>
              <a:gs pos="100000">
                <a:srgbClr val="4090F0"/>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19"/>
          <p:cNvSpPr/>
          <p:nvPr/>
        </p:nvSpPr>
        <p:spPr>
          <a:xfrm flipH="1">
            <a:off x="-685796" y="6134201"/>
            <a:ext cx="4504379" cy="1186777"/>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19"/>
          <p:cNvSpPr/>
          <p:nvPr/>
        </p:nvSpPr>
        <p:spPr>
          <a:xfrm flipH="1">
            <a:off x="36657" y="2678500"/>
            <a:ext cx="2059184" cy="578533"/>
          </a:xfrm>
          <a:custGeom>
            <a:avLst/>
            <a:gdLst/>
            <a:ahLst/>
            <a:cxnLst/>
            <a:rect l="l" t="t" r="r" b="b"/>
            <a:pathLst>
              <a:path w="171706" h="17356" extrusionOk="0">
                <a:moveTo>
                  <a:pt x="31482" y="1"/>
                </a:moveTo>
                <a:cubicBezTo>
                  <a:pt x="28167" y="1"/>
                  <a:pt x="24856" y="92"/>
                  <a:pt x="21551" y="273"/>
                </a:cubicBezTo>
                <a:cubicBezTo>
                  <a:pt x="19727" y="394"/>
                  <a:pt x="17934" y="546"/>
                  <a:pt x="16110" y="698"/>
                </a:cubicBezTo>
                <a:cubicBezTo>
                  <a:pt x="14317" y="881"/>
                  <a:pt x="12493" y="1094"/>
                  <a:pt x="10700" y="1306"/>
                </a:cubicBezTo>
                <a:cubicBezTo>
                  <a:pt x="7144" y="1762"/>
                  <a:pt x="3526" y="2340"/>
                  <a:pt x="1" y="3100"/>
                </a:cubicBezTo>
                <a:cubicBezTo>
                  <a:pt x="1794" y="2796"/>
                  <a:pt x="3557" y="2553"/>
                  <a:pt x="5320" y="2340"/>
                </a:cubicBezTo>
                <a:cubicBezTo>
                  <a:pt x="7113" y="2097"/>
                  <a:pt x="8937" y="1884"/>
                  <a:pt x="10700" y="1732"/>
                </a:cubicBezTo>
                <a:cubicBezTo>
                  <a:pt x="12493" y="1519"/>
                  <a:pt x="14317" y="1428"/>
                  <a:pt x="16110" y="1306"/>
                </a:cubicBezTo>
                <a:cubicBezTo>
                  <a:pt x="17934" y="1185"/>
                  <a:pt x="19727" y="1124"/>
                  <a:pt x="21551" y="1033"/>
                </a:cubicBezTo>
                <a:cubicBezTo>
                  <a:pt x="23694" y="960"/>
                  <a:pt x="25842" y="923"/>
                  <a:pt x="27992" y="923"/>
                </a:cubicBezTo>
                <a:cubicBezTo>
                  <a:pt x="33069" y="923"/>
                  <a:pt x="38153" y="1131"/>
                  <a:pt x="43193" y="1580"/>
                </a:cubicBezTo>
                <a:cubicBezTo>
                  <a:pt x="50366" y="2249"/>
                  <a:pt x="57509" y="3373"/>
                  <a:pt x="64500" y="5075"/>
                </a:cubicBezTo>
                <a:lnTo>
                  <a:pt x="67145" y="5714"/>
                </a:lnTo>
                <a:lnTo>
                  <a:pt x="68421" y="6048"/>
                </a:lnTo>
                <a:lnTo>
                  <a:pt x="69759" y="6413"/>
                </a:lnTo>
                <a:cubicBezTo>
                  <a:pt x="71491" y="6899"/>
                  <a:pt x="73254" y="7355"/>
                  <a:pt x="74987" y="7811"/>
                </a:cubicBezTo>
                <a:cubicBezTo>
                  <a:pt x="78482" y="8723"/>
                  <a:pt x="82039" y="9544"/>
                  <a:pt x="85564" y="10395"/>
                </a:cubicBezTo>
                <a:cubicBezTo>
                  <a:pt x="99698" y="13617"/>
                  <a:pt x="114045" y="16079"/>
                  <a:pt x="128574" y="16990"/>
                </a:cubicBezTo>
                <a:cubicBezTo>
                  <a:pt x="132222" y="17234"/>
                  <a:pt x="135839" y="17355"/>
                  <a:pt x="139486" y="17355"/>
                </a:cubicBezTo>
                <a:cubicBezTo>
                  <a:pt x="143134" y="17294"/>
                  <a:pt x="146781" y="17203"/>
                  <a:pt x="150368" y="16899"/>
                </a:cubicBezTo>
                <a:cubicBezTo>
                  <a:pt x="153985" y="16595"/>
                  <a:pt x="157602" y="16079"/>
                  <a:pt x="161159" y="15410"/>
                </a:cubicBezTo>
                <a:cubicBezTo>
                  <a:pt x="162040" y="15228"/>
                  <a:pt x="162952" y="15015"/>
                  <a:pt x="163833" y="14832"/>
                </a:cubicBezTo>
                <a:lnTo>
                  <a:pt x="166478" y="14194"/>
                </a:lnTo>
                <a:lnTo>
                  <a:pt x="169122" y="13434"/>
                </a:lnTo>
                <a:lnTo>
                  <a:pt x="171706" y="12553"/>
                </a:lnTo>
                <a:lnTo>
                  <a:pt x="171706" y="12553"/>
                </a:lnTo>
                <a:cubicBezTo>
                  <a:pt x="164745" y="14680"/>
                  <a:pt x="157572" y="15714"/>
                  <a:pt x="150338" y="16139"/>
                </a:cubicBezTo>
                <a:cubicBezTo>
                  <a:pt x="147666" y="16297"/>
                  <a:pt x="145011" y="16387"/>
                  <a:pt x="142348" y="16387"/>
                </a:cubicBezTo>
                <a:cubicBezTo>
                  <a:pt x="141406" y="16387"/>
                  <a:pt x="140462" y="16376"/>
                  <a:pt x="139517" y="16352"/>
                </a:cubicBezTo>
                <a:cubicBezTo>
                  <a:pt x="135900" y="16291"/>
                  <a:pt x="132283" y="16079"/>
                  <a:pt x="128696" y="15835"/>
                </a:cubicBezTo>
                <a:cubicBezTo>
                  <a:pt x="121462" y="15228"/>
                  <a:pt x="114319" y="14346"/>
                  <a:pt x="107176" y="13130"/>
                </a:cubicBezTo>
                <a:cubicBezTo>
                  <a:pt x="100033" y="11945"/>
                  <a:pt x="92920" y="10547"/>
                  <a:pt x="85899" y="8905"/>
                </a:cubicBezTo>
                <a:cubicBezTo>
                  <a:pt x="82403" y="8115"/>
                  <a:pt x="78877" y="7264"/>
                  <a:pt x="75382" y="6352"/>
                </a:cubicBezTo>
                <a:cubicBezTo>
                  <a:pt x="73619" y="5896"/>
                  <a:pt x="71886" y="5501"/>
                  <a:pt x="70123" y="4984"/>
                </a:cubicBezTo>
                <a:lnTo>
                  <a:pt x="68847" y="4650"/>
                </a:lnTo>
                <a:lnTo>
                  <a:pt x="67509" y="4315"/>
                </a:lnTo>
                <a:lnTo>
                  <a:pt x="64835" y="3677"/>
                </a:lnTo>
                <a:cubicBezTo>
                  <a:pt x="57783" y="2036"/>
                  <a:pt x="50579" y="942"/>
                  <a:pt x="43314" y="394"/>
                </a:cubicBezTo>
                <a:cubicBezTo>
                  <a:pt x="39369" y="130"/>
                  <a:pt x="35423" y="1"/>
                  <a:pt x="31482" y="1"/>
                </a:cubicBez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8" name="Google Shape;748;p19"/>
          <p:cNvSpPr/>
          <p:nvPr/>
        </p:nvSpPr>
        <p:spPr>
          <a:xfrm rot="-227093" flipH="1">
            <a:off x="1375152" y="4042794"/>
            <a:ext cx="2203872" cy="497524"/>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9" name="Google Shape;749;p19"/>
          <p:cNvSpPr/>
          <p:nvPr/>
        </p:nvSpPr>
        <p:spPr>
          <a:xfrm rot="-2130528" flipH="1">
            <a:off x="1750810" y="983684"/>
            <a:ext cx="1452560" cy="680547"/>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50" name="Google Shape;750;p19"/>
          <p:cNvGrpSpPr/>
          <p:nvPr/>
        </p:nvGrpSpPr>
        <p:grpSpPr>
          <a:xfrm rot="700436">
            <a:off x="986032" y="4164263"/>
            <a:ext cx="1841522" cy="2165607"/>
            <a:chOff x="725200" y="3470325"/>
            <a:chExt cx="948375" cy="836500"/>
          </a:xfrm>
        </p:grpSpPr>
        <p:sp>
          <p:nvSpPr>
            <p:cNvPr id="751" name="Google Shape;751;p19"/>
            <p:cNvSpPr/>
            <p:nvPr/>
          </p:nvSpPr>
          <p:spPr>
            <a:xfrm>
              <a:off x="1091475" y="3470325"/>
              <a:ext cx="292575" cy="829450"/>
            </a:xfrm>
            <a:custGeom>
              <a:avLst/>
              <a:gdLst/>
              <a:ahLst/>
              <a:cxnLst/>
              <a:rect l="l" t="t" r="r" b="b"/>
              <a:pathLst>
                <a:path w="11703" h="33178" extrusionOk="0">
                  <a:moveTo>
                    <a:pt x="5391" y="1"/>
                  </a:moveTo>
                  <a:cubicBezTo>
                    <a:pt x="3925" y="1"/>
                    <a:pt x="1165" y="1146"/>
                    <a:pt x="396" y="9438"/>
                  </a:cubicBezTo>
                  <a:cubicBezTo>
                    <a:pt x="0" y="13846"/>
                    <a:pt x="426" y="18314"/>
                    <a:pt x="1642" y="22600"/>
                  </a:cubicBezTo>
                  <a:cubicBezTo>
                    <a:pt x="2797" y="26642"/>
                    <a:pt x="4286" y="31961"/>
                    <a:pt x="4408" y="33177"/>
                  </a:cubicBezTo>
                  <a:cubicBezTo>
                    <a:pt x="4408" y="33177"/>
                    <a:pt x="11703" y="6216"/>
                    <a:pt x="6323" y="168"/>
                  </a:cubicBezTo>
                  <a:cubicBezTo>
                    <a:pt x="6323" y="168"/>
                    <a:pt x="5951" y="1"/>
                    <a:pt x="5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19"/>
            <p:cNvSpPr/>
            <p:nvPr/>
          </p:nvSpPr>
          <p:spPr>
            <a:xfrm>
              <a:off x="1195625" y="3680500"/>
              <a:ext cx="284925" cy="619300"/>
            </a:xfrm>
            <a:custGeom>
              <a:avLst/>
              <a:gdLst/>
              <a:ahLst/>
              <a:cxnLst/>
              <a:rect l="l" t="t" r="r" b="b"/>
              <a:pathLst>
                <a:path w="11397" h="24772" extrusionOk="0">
                  <a:moveTo>
                    <a:pt x="9154" y="0"/>
                  </a:moveTo>
                  <a:cubicBezTo>
                    <a:pt x="8486" y="0"/>
                    <a:pt x="7932" y="339"/>
                    <a:pt x="7506" y="788"/>
                  </a:cubicBezTo>
                  <a:cubicBezTo>
                    <a:pt x="6746" y="1518"/>
                    <a:pt x="6321" y="2521"/>
                    <a:pt x="6260" y="3554"/>
                  </a:cubicBezTo>
                  <a:cubicBezTo>
                    <a:pt x="5029" y="21031"/>
                    <a:pt x="1" y="24772"/>
                    <a:pt x="260" y="24772"/>
                  </a:cubicBezTo>
                  <a:cubicBezTo>
                    <a:pt x="263" y="24772"/>
                    <a:pt x="267" y="24771"/>
                    <a:pt x="272" y="24770"/>
                  </a:cubicBezTo>
                  <a:cubicBezTo>
                    <a:pt x="9543" y="22035"/>
                    <a:pt x="11063" y="6928"/>
                    <a:pt x="11336" y="2490"/>
                  </a:cubicBezTo>
                  <a:cubicBezTo>
                    <a:pt x="11397" y="1427"/>
                    <a:pt x="10759" y="454"/>
                    <a:pt x="9756" y="89"/>
                  </a:cubicBezTo>
                  <a:cubicBezTo>
                    <a:pt x="9546" y="28"/>
                    <a:pt x="9345" y="0"/>
                    <a:pt x="9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19"/>
            <p:cNvSpPr/>
            <p:nvPr/>
          </p:nvSpPr>
          <p:spPr>
            <a:xfrm>
              <a:off x="904550" y="3687875"/>
              <a:ext cx="302975" cy="611950"/>
            </a:xfrm>
            <a:custGeom>
              <a:avLst/>
              <a:gdLst/>
              <a:ahLst/>
              <a:cxnLst/>
              <a:rect l="l" t="t" r="r" b="b"/>
              <a:pathLst>
                <a:path w="12119" h="24478" extrusionOk="0">
                  <a:moveTo>
                    <a:pt x="2310" y="0"/>
                  </a:moveTo>
                  <a:cubicBezTo>
                    <a:pt x="2087" y="0"/>
                    <a:pt x="1862" y="33"/>
                    <a:pt x="1641" y="98"/>
                  </a:cubicBezTo>
                  <a:cubicBezTo>
                    <a:pt x="638" y="493"/>
                    <a:pt x="0" y="1496"/>
                    <a:pt x="122" y="2560"/>
                  </a:cubicBezTo>
                  <a:cubicBezTo>
                    <a:pt x="547" y="6967"/>
                    <a:pt x="2523" y="22013"/>
                    <a:pt x="11885" y="24475"/>
                  </a:cubicBezTo>
                  <a:cubicBezTo>
                    <a:pt x="11889" y="24476"/>
                    <a:pt x="11893" y="24477"/>
                    <a:pt x="11896" y="24477"/>
                  </a:cubicBezTo>
                  <a:cubicBezTo>
                    <a:pt x="12118" y="24477"/>
                    <a:pt x="6999" y="20879"/>
                    <a:pt x="5228" y="3442"/>
                  </a:cubicBezTo>
                  <a:cubicBezTo>
                    <a:pt x="5137" y="2408"/>
                    <a:pt x="4681" y="1435"/>
                    <a:pt x="3921" y="706"/>
                  </a:cubicBezTo>
                  <a:cubicBezTo>
                    <a:pt x="3499" y="239"/>
                    <a:pt x="2914" y="0"/>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19"/>
            <p:cNvSpPr/>
            <p:nvPr/>
          </p:nvSpPr>
          <p:spPr>
            <a:xfrm>
              <a:off x="1201650" y="3938350"/>
              <a:ext cx="471925" cy="367300"/>
            </a:xfrm>
            <a:custGeom>
              <a:avLst/>
              <a:gdLst/>
              <a:ahLst/>
              <a:cxnLst/>
              <a:rect l="l" t="t" r="r" b="b"/>
              <a:pathLst>
                <a:path w="18877" h="14692" extrusionOk="0">
                  <a:moveTo>
                    <a:pt x="14161" y="1"/>
                  </a:moveTo>
                  <a:cubicBezTo>
                    <a:pt x="11250" y="1"/>
                    <a:pt x="7569" y="8590"/>
                    <a:pt x="7569" y="8590"/>
                  </a:cubicBezTo>
                  <a:cubicBezTo>
                    <a:pt x="4821" y="14168"/>
                    <a:pt x="928" y="14460"/>
                    <a:pt x="142" y="14460"/>
                  </a:cubicBezTo>
                  <a:cubicBezTo>
                    <a:pt x="50" y="14460"/>
                    <a:pt x="1" y="14456"/>
                    <a:pt x="1" y="14456"/>
                  </a:cubicBezTo>
                  <a:lnTo>
                    <a:pt x="1" y="14456"/>
                  </a:lnTo>
                  <a:cubicBezTo>
                    <a:pt x="692" y="14620"/>
                    <a:pt x="1380" y="14692"/>
                    <a:pt x="2055" y="14692"/>
                  </a:cubicBezTo>
                  <a:cubicBezTo>
                    <a:pt x="6903" y="14692"/>
                    <a:pt x="11095" y="10991"/>
                    <a:pt x="11095" y="10991"/>
                  </a:cubicBezTo>
                  <a:cubicBezTo>
                    <a:pt x="18876" y="3210"/>
                    <a:pt x="14834" y="170"/>
                    <a:pt x="14834" y="170"/>
                  </a:cubicBezTo>
                  <a:cubicBezTo>
                    <a:pt x="14616" y="55"/>
                    <a:pt x="14391" y="1"/>
                    <a:pt x="14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19"/>
            <p:cNvSpPr/>
            <p:nvPr/>
          </p:nvSpPr>
          <p:spPr>
            <a:xfrm>
              <a:off x="725200" y="3945600"/>
              <a:ext cx="478000" cy="361225"/>
            </a:xfrm>
            <a:custGeom>
              <a:avLst/>
              <a:gdLst/>
              <a:ahLst/>
              <a:cxnLst/>
              <a:rect l="l" t="t" r="r" b="b"/>
              <a:pathLst>
                <a:path w="19120" h="14449" extrusionOk="0">
                  <a:moveTo>
                    <a:pt x="4684" y="1"/>
                  </a:moveTo>
                  <a:cubicBezTo>
                    <a:pt x="4443" y="1"/>
                    <a:pt x="4208" y="59"/>
                    <a:pt x="3982" y="184"/>
                  </a:cubicBezTo>
                  <a:cubicBezTo>
                    <a:pt x="3982" y="184"/>
                    <a:pt x="1" y="3315"/>
                    <a:pt x="7964" y="10914"/>
                  </a:cubicBezTo>
                  <a:cubicBezTo>
                    <a:pt x="7964" y="10940"/>
                    <a:pt x="12083" y="14448"/>
                    <a:pt x="16855" y="14448"/>
                  </a:cubicBezTo>
                  <a:cubicBezTo>
                    <a:pt x="17598" y="14448"/>
                    <a:pt x="18358" y="14363"/>
                    <a:pt x="19120" y="14166"/>
                  </a:cubicBezTo>
                  <a:lnTo>
                    <a:pt x="19120" y="14166"/>
                  </a:lnTo>
                  <a:cubicBezTo>
                    <a:pt x="19120" y="14166"/>
                    <a:pt x="19045" y="14174"/>
                    <a:pt x="18908" y="14174"/>
                  </a:cubicBezTo>
                  <a:cubicBezTo>
                    <a:pt x="17983" y="14174"/>
                    <a:pt x="14210" y="13828"/>
                    <a:pt x="11429" y="8452"/>
                  </a:cubicBezTo>
                  <a:cubicBezTo>
                    <a:pt x="11429" y="8452"/>
                    <a:pt x="7593"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56" name="Google Shape;756;p19"/>
          <p:cNvSpPr/>
          <p:nvPr/>
        </p:nvSpPr>
        <p:spPr>
          <a:xfrm rot="-1578210">
            <a:off x="804773" y="5509332"/>
            <a:ext cx="594463" cy="1030984"/>
          </a:xfrm>
          <a:custGeom>
            <a:avLst/>
            <a:gdLst/>
            <a:ahLst/>
            <a:cxnLst/>
            <a:rect l="l" t="t" r="r" b="b"/>
            <a:pathLst>
              <a:path w="18528" h="24100" extrusionOk="0">
                <a:moveTo>
                  <a:pt x="4758" y="14470"/>
                </a:moveTo>
                <a:cubicBezTo>
                  <a:pt x="4900" y="14470"/>
                  <a:pt x="5040" y="14586"/>
                  <a:pt x="4986" y="14768"/>
                </a:cubicBezTo>
                <a:cubicBezTo>
                  <a:pt x="4925" y="15041"/>
                  <a:pt x="4834" y="15284"/>
                  <a:pt x="4742" y="15558"/>
                </a:cubicBezTo>
                <a:cubicBezTo>
                  <a:pt x="4696" y="15651"/>
                  <a:pt x="4614" y="15691"/>
                  <a:pt x="4532" y="15691"/>
                </a:cubicBezTo>
                <a:cubicBezTo>
                  <a:pt x="4400" y="15691"/>
                  <a:pt x="4268" y="15587"/>
                  <a:pt x="4286" y="15436"/>
                </a:cubicBezTo>
                <a:lnTo>
                  <a:pt x="4317" y="15315"/>
                </a:lnTo>
                <a:cubicBezTo>
                  <a:pt x="4347" y="15072"/>
                  <a:pt x="4438" y="14859"/>
                  <a:pt x="4530" y="14646"/>
                </a:cubicBezTo>
                <a:cubicBezTo>
                  <a:pt x="4566" y="14523"/>
                  <a:pt x="4663" y="14470"/>
                  <a:pt x="4758" y="14470"/>
                </a:cubicBezTo>
                <a:close/>
                <a:moveTo>
                  <a:pt x="8147" y="17321"/>
                </a:moveTo>
                <a:cubicBezTo>
                  <a:pt x="7573" y="18136"/>
                  <a:pt x="7179" y="19072"/>
                  <a:pt x="6667" y="19918"/>
                </a:cubicBezTo>
                <a:lnTo>
                  <a:pt x="6667" y="19918"/>
                </a:lnTo>
                <a:cubicBezTo>
                  <a:pt x="6791" y="19358"/>
                  <a:pt x="6999" y="18827"/>
                  <a:pt x="7265" y="18324"/>
                </a:cubicBezTo>
                <a:cubicBezTo>
                  <a:pt x="7508" y="17959"/>
                  <a:pt x="7812" y="17625"/>
                  <a:pt x="8147" y="17321"/>
                </a:cubicBezTo>
                <a:close/>
                <a:moveTo>
                  <a:pt x="2554" y="18263"/>
                </a:moveTo>
                <a:cubicBezTo>
                  <a:pt x="2402" y="19327"/>
                  <a:pt x="2037" y="20360"/>
                  <a:pt x="1490" y="21272"/>
                </a:cubicBezTo>
                <a:lnTo>
                  <a:pt x="1399" y="21242"/>
                </a:lnTo>
                <a:cubicBezTo>
                  <a:pt x="1490" y="20269"/>
                  <a:pt x="1794" y="19327"/>
                  <a:pt x="2341" y="18537"/>
                </a:cubicBezTo>
                <a:cubicBezTo>
                  <a:pt x="2402" y="18446"/>
                  <a:pt x="2463" y="18354"/>
                  <a:pt x="2554" y="18263"/>
                </a:cubicBezTo>
                <a:close/>
                <a:moveTo>
                  <a:pt x="6092" y="1"/>
                </a:moveTo>
                <a:cubicBezTo>
                  <a:pt x="5973" y="1"/>
                  <a:pt x="5853" y="87"/>
                  <a:pt x="5837" y="239"/>
                </a:cubicBezTo>
                <a:cubicBezTo>
                  <a:pt x="5837" y="1302"/>
                  <a:pt x="5563" y="2366"/>
                  <a:pt x="5046" y="3309"/>
                </a:cubicBezTo>
                <a:cubicBezTo>
                  <a:pt x="4560" y="4190"/>
                  <a:pt x="3831" y="4980"/>
                  <a:pt x="3587" y="5983"/>
                </a:cubicBezTo>
                <a:cubicBezTo>
                  <a:pt x="3405" y="6834"/>
                  <a:pt x="3466" y="7716"/>
                  <a:pt x="3739" y="8567"/>
                </a:cubicBezTo>
                <a:cubicBezTo>
                  <a:pt x="3982" y="9448"/>
                  <a:pt x="4226" y="10330"/>
                  <a:pt x="3982" y="11211"/>
                </a:cubicBezTo>
                <a:cubicBezTo>
                  <a:pt x="3739" y="12123"/>
                  <a:pt x="3223" y="12822"/>
                  <a:pt x="2919" y="13643"/>
                </a:cubicBezTo>
                <a:cubicBezTo>
                  <a:pt x="2675" y="14342"/>
                  <a:pt x="2554" y="15072"/>
                  <a:pt x="2584" y="15771"/>
                </a:cubicBezTo>
                <a:cubicBezTo>
                  <a:pt x="2584" y="15801"/>
                  <a:pt x="2584" y="15832"/>
                  <a:pt x="2584" y="15862"/>
                </a:cubicBezTo>
                <a:cubicBezTo>
                  <a:pt x="2554" y="15923"/>
                  <a:pt x="2524" y="15983"/>
                  <a:pt x="2493" y="16044"/>
                </a:cubicBezTo>
                <a:cubicBezTo>
                  <a:pt x="2159" y="16804"/>
                  <a:pt x="1520" y="17351"/>
                  <a:pt x="1065" y="17990"/>
                </a:cubicBezTo>
                <a:cubicBezTo>
                  <a:pt x="517" y="18719"/>
                  <a:pt x="426" y="19479"/>
                  <a:pt x="365" y="20330"/>
                </a:cubicBezTo>
                <a:cubicBezTo>
                  <a:pt x="365" y="20421"/>
                  <a:pt x="335" y="20604"/>
                  <a:pt x="305" y="20756"/>
                </a:cubicBezTo>
                <a:lnTo>
                  <a:pt x="61" y="21242"/>
                </a:lnTo>
                <a:cubicBezTo>
                  <a:pt x="1" y="21333"/>
                  <a:pt x="31" y="21485"/>
                  <a:pt x="153" y="21546"/>
                </a:cubicBezTo>
                <a:lnTo>
                  <a:pt x="4894" y="24069"/>
                </a:lnTo>
                <a:cubicBezTo>
                  <a:pt x="4935" y="24089"/>
                  <a:pt x="4979" y="24099"/>
                  <a:pt x="5022" y="24099"/>
                </a:cubicBezTo>
                <a:cubicBezTo>
                  <a:pt x="5107" y="24099"/>
                  <a:pt x="5188" y="24059"/>
                  <a:pt x="5229" y="23978"/>
                </a:cubicBezTo>
                <a:lnTo>
                  <a:pt x="5593" y="23278"/>
                </a:lnTo>
                <a:cubicBezTo>
                  <a:pt x="5624" y="23248"/>
                  <a:pt x="5654" y="23218"/>
                  <a:pt x="5685" y="23187"/>
                </a:cubicBezTo>
                <a:lnTo>
                  <a:pt x="5806" y="23126"/>
                </a:lnTo>
                <a:cubicBezTo>
                  <a:pt x="6749" y="22610"/>
                  <a:pt x="7539" y="22123"/>
                  <a:pt x="8056" y="21151"/>
                </a:cubicBezTo>
                <a:cubicBezTo>
                  <a:pt x="8542" y="20300"/>
                  <a:pt x="8815" y="19297"/>
                  <a:pt x="9484" y="18537"/>
                </a:cubicBezTo>
                <a:cubicBezTo>
                  <a:pt x="10305" y="17625"/>
                  <a:pt x="11551" y="17169"/>
                  <a:pt x="12341" y="16227"/>
                </a:cubicBezTo>
                <a:cubicBezTo>
                  <a:pt x="13223" y="15193"/>
                  <a:pt x="13405" y="13765"/>
                  <a:pt x="13709" y="12458"/>
                </a:cubicBezTo>
                <a:cubicBezTo>
                  <a:pt x="13831" y="11789"/>
                  <a:pt x="14104" y="11181"/>
                  <a:pt x="14499" y="10634"/>
                </a:cubicBezTo>
                <a:cubicBezTo>
                  <a:pt x="15077" y="9813"/>
                  <a:pt x="16110" y="9509"/>
                  <a:pt x="16870" y="8901"/>
                </a:cubicBezTo>
                <a:cubicBezTo>
                  <a:pt x="17569" y="8293"/>
                  <a:pt x="18056" y="7503"/>
                  <a:pt x="18299" y="6622"/>
                </a:cubicBezTo>
                <a:cubicBezTo>
                  <a:pt x="18360" y="6439"/>
                  <a:pt x="18420" y="6257"/>
                  <a:pt x="18451" y="6075"/>
                </a:cubicBezTo>
                <a:cubicBezTo>
                  <a:pt x="18528" y="5901"/>
                  <a:pt x="18374" y="5765"/>
                  <a:pt x="18227" y="5765"/>
                </a:cubicBezTo>
                <a:cubicBezTo>
                  <a:pt x="18142" y="5765"/>
                  <a:pt x="18059" y="5811"/>
                  <a:pt x="18025" y="5923"/>
                </a:cubicBezTo>
                <a:cubicBezTo>
                  <a:pt x="17478" y="6865"/>
                  <a:pt x="16749" y="7655"/>
                  <a:pt x="15837" y="8233"/>
                </a:cubicBezTo>
                <a:cubicBezTo>
                  <a:pt x="14955" y="8780"/>
                  <a:pt x="13952" y="9114"/>
                  <a:pt x="13253" y="9874"/>
                </a:cubicBezTo>
                <a:cubicBezTo>
                  <a:pt x="12706" y="10543"/>
                  <a:pt x="12341" y="11363"/>
                  <a:pt x="12189" y="12214"/>
                </a:cubicBezTo>
                <a:cubicBezTo>
                  <a:pt x="11977" y="13096"/>
                  <a:pt x="11764" y="13977"/>
                  <a:pt x="11125" y="14676"/>
                </a:cubicBezTo>
                <a:cubicBezTo>
                  <a:pt x="10578" y="15254"/>
                  <a:pt x="9849" y="15619"/>
                  <a:pt x="9241" y="16135"/>
                </a:cubicBezTo>
                <a:lnTo>
                  <a:pt x="9271" y="16075"/>
                </a:lnTo>
                <a:cubicBezTo>
                  <a:pt x="9849" y="15132"/>
                  <a:pt x="9788" y="13947"/>
                  <a:pt x="9879" y="12853"/>
                </a:cubicBezTo>
                <a:cubicBezTo>
                  <a:pt x="9879" y="12306"/>
                  <a:pt x="10031" y="11759"/>
                  <a:pt x="10274" y="11272"/>
                </a:cubicBezTo>
                <a:cubicBezTo>
                  <a:pt x="10700" y="10573"/>
                  <a:pt x="11490" y="10208"/>
                  <a:pt x="12007" y="9600"/>
                </a:cubicBezTo>
                <a:cubicBezTo>
                  <a:pt x="12493" y="9023"/>
                  <a:pt x="12797" y="8324"/>
                  <a:pt x="12888" y="7564"/>
                </a:cubicBezTo>
                <a:lnTo>
                  <a:pt x="12888" y="7442"/>
                </a:lnTo>
                <a:cubicBezTo>
                  <a:pt x="12907" y="7278"/>
                  <a:pt x="12772" y="7180"/>
                  <a:pt x="12641" y="7180"/>
                </a:cubicBezTo>
                <a:cubicBezTo>
                  <a:pt x="12554" y="7180"/>
                  <a:pt x="12469" y="7223"/>
                  <a:pt x="12433" y="7321"/>
                </a:cubicBezTo>
                <a:cubicBezTo>
                  <a:pt x="12129" y="8050"/>
                  <a:pt x="11673" y="8689"/>
                  <a:pt x="11065" y="9236"/>
                </a:cubicBezTo>
                <a:cubicBezTo>
                  <a:pt x="10457" y="9783"/>
                  <a:pt x="9666" y="10178"/>
                  <a:pt x="9211" y="10877"/>
                </a:cubicBezTo>
                <a:cubicBezTo>
                  <a:pt x="8846" y="11485"/>
                  <a:pt x="8663" y="12184"/>
                  <a:pt x="8663" y="12914"/>
                </a:cubicBezTo>
                <a:cubicBezTo>
                  <a:pt x="8572" y="13673"/>
                  <a:pt x="8542" y="14403"/>
                  <a:pt x="8116" y="15011"/>
                </a:cubicBezTo>
                <a:cubicBezTo>
                  <a:pt x="7691" y="15649"/>
                  <a:pt x="7083" y="16044"/>
                  <a:pt x="6627" y="16591"/>
                </a:cubicBezTo>
                <a:cubicBezTo>
                  <a:pt x="5867" y="17534"/>
                  <a:pt x="5624" y="18749"/>
                  <a:pt x="5198" y="19844"/>
                </a:cubicBezTo>
                <a:cubicBezTo>
                  <a:pt x="4955" y="20452"/>
                  <a:pt x="4621" y="20999"/>
                  <a:pt x="4195" y="21455"/>
                </a:cubicBezTo>
                <a:cubicBezTo>
                  <a:pt x="4140" y="21501"/>
                  <a:pt x="4076" y="21522"/>
                  <a:pt x="4015" y="21522"/>
                </a:cubicBezTo>
                <a:cubicBezTo>
                  <a:pt x="3875" y="21522"/>
                  <a:pt x="3749" y="21411"/>
                  <a:pt x="3770" y="21242"/>
                </a:cubicBezTo>
                <a:cubicBezTo>
                  <a:pt x="3891" y="20360"/>
                  <a:pt x="4226" y="19479"/>
                  <a:pt x="4712" y="18719"/>
                </a:cubicBezTo>
                <a:cubicBezTo>
                  <a:pt x="5502" y="17503"/>
                  <a:pt x="6536" y="16379"/>
                  <a:pt x="6900" y="14950"/>
                </a:cubicBezTo>
                <a:cubicBezTo>
                  <a:pt x="7113" y="14099"/>
                  <a:pt x="7083" y="13187"/>
                  <a:pt x="7387" y="12336"/>
                </a:cubicBezTo>
                <a:cubicBezTo>
                  <a:pt x="7691" y="11515"/>
                  <a:pt x="8420" y="10877"/>
                  <a:pt x="9089" y="10300"/>
                </a:cubicBezTo>
                <a:cubicBezTo>
                  <a:pt x="9788" y="9783"/>
                  <a:pt x="10335" y="9084"/>
                  <a:pt x="10700" y="8263"/>
                </a:cubicBezTo>
                <a:cubicBezTo>
                  <a:pt x="11065" y="7321"/>
                  <a:pt x="10913" y="6257"/>
                  <a:pt x="11004" y="5254"/>
                </a:cubicBezTo>
                <a:cubicBezTo>
                  <a:pt x="11125" y="4190"/>
                  <a:pt x="11490" y="3157"/>
                  <a:pt x="12098" y="2275"/>
                </a:cubicBezTo>
                <a:cubicBezTo>
                  <a:pt x="12216" y="2087"/>
                  <a:pt x="12079" y="1881"/>
                  <a:pt x="11913" y="1881"/>
                </a:cubicBezTo>
                <a:cubicBezTo>
                  <a:pt x="11864" y="1881"/>
                  <a:pt x="11812" y="1899"/>
                  <a:pt x="11764" y="1941"/>
                </a:cubicBezTo>
                <a:cubicBezTo>
                  <a:pt x="11612" y="2062"/>
                  <a:pt x="11490" y="2184"/>
                  <a:pt x="11338" y="2336"/>
                </a:cubicBezTo>
                <a:cubicBezTo>
                  <a:pt x="10670" y="2944"/>
                  <a:pt x="10183" y="3734"/>
                  <a:pt x="9970" y="4646"/>
                </a:cubicBezTo>
                <a:cubicBezTo>
                  <a:pt x="9758" y="5588"/>
                  <a:pt x="9940" y="6652"/>
                  <a:pt x="9545" y="7564"/>
                </a:cubicBezTo>
                <a:cubicBezTo>
                  <a:pt x="9241" y="8141"/>
                  <a:pt x="8815" y="8689"/>
                  <a:pt x="8268" y="9084"/>
                </a:cubicBezTo>
                <a:lnTo>
                  <a:pt x="8207" y="9144"/>
                </a:lnTo>
                <a:cubicBezTo>
                  <a:pt x="8157" y="9178"/>
                  <a:pt x="8103" y="9193"/>
                  <a:pt x="8053" y="9193"/>
                </a:cubicBezTo>
                <a:cubicBezTo>
                  <a:pt x="7923" y="9193"/>
                  <a:pt x="7812" y="9094"/>
                  <a:pt x="7812" y="8962"/>
                </a:cubicBezTo>
                <a:cubicBezTo>
                  <a:pt x="7843" y="8567"/>
                  <a:pt x="7843" y="8141"/>
                  <a:pt x="7904" y="7777"/>
                </a:cubicBezTo>
                <a:cubicBezTo>
                  <a:pt x="7995" y="6986"/>
                  <a:pt x="8268" y="6227"/>
                  <a:pt x="8724" y="5588"/>
                </a:cubicBezTo>
                <a:cubicBezTo>
                  <a:pt x="8816" y="5404"/>
                  <a:pt x="8682" y="5221"/>
                  <a:pt x="8520" y="5221"/>
                </a:cubicBezTo>
                <a:cubicBezTo>
                  <a:pt x="8467" y="5221"/>
                  <a:pt x="8411" y="5240"/>
                  <a:pt x="8359" y="5284"/>
                </a:cubicBezTo>
                <a:lnTo>
                  <a:pt x="8268" y="5345"/>
                </a:lnTo>
                <a:cubicBezTo>
                  <a:pt x="7691" y="5831"/>
                  <a:pt x="7265" y="6470"/>
                  <a:pt x="7052" y="7199"/>
                </a:cubicBezTo>
                <a:cubicBezTo>
                  <a:pt x="6870" y="7989"/>
                  <a:pt x="6992" y="8841"/>
                  <a:pt x="6627" y="9570"/>
                </a:cubicBezTo>
                <a:cubicBezTo>
                  <a:pt x="6505" y="9874"/>
                  <a:pt x="6323" y="10117"/>
                  <a:pt x="6080" y="10330"/>
                </a:cubicBezTo>
                <a:cubicBezTo>
                  <a:pt x="6037" y="10373"/>
                  <a:pt x="5982" y="10393"/>
                  <a:pt x="5928" y="10393"/>
                </a:cubicBezTo>
                <a:cubicBezTo>
                  <a:pt x="5830" y="10393"/>
                  <a:pt x="5735" y="10326"/>
                  <a:pt x="5715" y="10208"/>
                </a:cubicBezTo>
                <a:cubicBezTo>
                  <a:pt x="5563" y="9448"/>
                  <a:pt x="5320" y="8719"/>
                  <a:pt x="5107" y="7989"/>
                </a:cubicBezTo>
                <a:cubicBezTo>
                  <a:pt x="4925" y="7351"/>
                  <a:pt x="4864" y="6682"/>
                  <a:pt x="4955" y="6014"/>
                </a:cubicBezTo>
                <a:cubicBezTo>
                  <a:pt x="5138" y="5041"/>
                  <a:pt x="5897" y="4312"/>
                  <a:pt x="6262" y="3369"/>
                </a:cubicBezTo>
                <a:cubicBezTo>
                  <a:pt x="6597" y="2518"/>
                  <a:pt x="6657" y="1576"/>
                  <a:pt x="6445" y="695"/>
                </a:cubicBezTo>
                <a:cubicBezTo>
                  <a:pt x="6414" y="512"/>
                  <a:pt x="6353" y="330"/>
                  <a:pt x="6323" y="178"/>
                </a:cubicBezTo>
                <a:cubicBezTo>
                  <a:pt x="6282" y="56"/>
                  <a:pt x="6188" y="1"/>
                  <a:pt x="6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7" name="Google Shape;757;p19"/>
          <p:cNvSpPr/>
          <p:nvPr/>
        </p:nvSpPr>
        <p:spPr>
          <a:xfrm rot="417993" flipH="1">
            <a:off x="547032" y="3057297"/>
            <a:ext cx="625477" cy="888475"/>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58" name="Google Shape;758;p19"/>
          <p:cNvGrpSpPr/>
          <p:nvPr/>
        </p:nvGrpSpPr>
        <p:grpSpPr>
          <a:xfrm>
            <a:off x="260814" y="1345667"/>
            <a:ext cx="334375" cy="177333"/>
            <a:chOff x="4881050" y="4329375"/>
            <a:chExt cx="334375" cy="133000"/>
          </a:xfrm>
        </p:grpSpPr>
        <p:sp>
          <p:nvSpPr>
            <p:cNvPr id="759" name="Google Shape;759;p1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1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1" name="Google Shape;761;p19"/>
          <p:cNvGrpSpPr/>
          <p:nvPr/>
        </p:nvGrpSpPr>
        <p:grpSpPr>
          <a:xfrm>
            <a:off x="2812789" y="3340334"/>
            <a:ext cx="334375" cy="177333"/>
            <a:chOff x="4881050" y="4329375"/>
            <a:chExt cx="334375" cy="133000"/>
          </a:xfrm>
        </p:grpSpPr>
        <p:sp>
          <p:nvSpPr>
            <p:cNvPr id="762" name="Google Shape;762;p1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1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4" name="Google Shape;764;p19"/>
          <p:cNvGrpSpPr/>
          <p:nvPr/>
        </p:nvGrpSpPr>
        <p:grpSpPr>
          <a:xfrm>
            <a:off x="2687314" y="1481767"/>
            <a:ext cx="334375" cy="177333"/>
            <a:chOff x="4881050" y="4329375"/>
            <a:chExt cx="334375" cy="133000"/>
          </a:xfrm>
        </p:grpSpPr>
        <p:sp>
          <p:nvSpPr>
            <p:cNvPr id="765" name="Google Shape;765;p1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6" name="Google Shape;766;p1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7" name="Google Shape;767;p19"/>
          <p:cNvGrpSpPr/>
          <p:nvPr/>
        </p:nvGrpSpPr>
        <p:grpSpPr>
          <a:xfrm>
            <a:off x="1497203" y="249510"/>
            <a:ext cx="1895482" cy="5799981"/>
            <a:chOff x="1300408" y="2620977"/>
            <a:chExt cx="1484789" cy="3407478"/>
          </a:xfrm>
        </p:grpSpPr>
        <p:sp>
          <p:nvSpPr>
            <p:cNvPr id="768" name="Google Shape;768;p19"/>
            <p:cNvSpPr/>
            <p:nvPr/>
          </p:nvSpPr>
          <p:spPr>
            <a:xfrm>
              <a:off x="1320493" y="2620977"/>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9" name="Google Shape;769;p19"/>
            <p:cNvSpPr/>
            <p:nvPr/>
          </p:nvSpPr>
          <p:spPr>
            <a:xfrm>
              <a:off x="1425033" y="2661106"/>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0" name="Google Shape;770;p19"/>
            <p:cNvSpPr/>
            <p:nvPr/>
          </p:nvSpPr>
          <p:spPr>
            <a:xfrm>
              <a:off x="1300408" y="2982836"/>
              <a:ext cx="255350" cy="223225"/>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19"/>
            <p:cNvSpPr/>
            <p:nvPr/>
          </p:nvSpPr>
          <p:spPr>
            <a:xfrm>
              <a:off x="1402233" y="2776431"/>
              <a:ext cx="166450" cy="145900"/>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19"/>
            <p:cNvSpPr/>
            <p:nvPr/>
          </p:nvSpPr>
          <p:spPr>
            <a:xfrm>
              <a:off x="2561023" y="5804254"/>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19"/>
            <p:cNvSpPr/>
            <p:nvPr/>
          </p:nvSpPr>
          <p:spPr>
            <a:xfrm>
              <a:off x="2502498" y="5612454"/>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4" name="Google Shape;774;p19"/>
            <p:cNvSpPr/>
            <p:nvPr/>
          </p:nvSpPr>
          <p:spPr>
            <a:xfrm>
              <a:off x="2552648" y="5304254"/>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5" name="Google Shape;775;p19"/>
            <p:cNvSpPr/>
            <p:nvPr/>
          </p:nvSpPr>
          <p:spPr>
            <a:xfrm>
              <a:off x="2659048" y="5491179"/>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76" name="Google Shape;776;p19"/>
          <p:cNvSpPr/>
          <p:nvPr/>
        </p:nvSpPr>
        <p:spPr>
          <a:xfrm>
            <a:off x="-43450" y="4991134"/>
            <a:ext cx="825250" cy="1753833"/>
          </a:xfrm>
          <a:custGeom>
            <a:avLst/>
            <a:gdLst/>
            <a:ahLst/>
            <a:cxnLst/>
            <a:rect l="l" t="t" r="r" b="b"/>
            <a:pathLst>
              <a:path w="33010" h="52615" extrusionOk="0">
                <a:moveTo>
                  <a:pt x="14590" y="31976"/>
                </a:moveTo>
                <a:lnTo>
                  <a:pt x="14590" y="31976"/>
                </a:lnTo>
                <a:cubicBezTo>
                  <a:pt x="15168" y="33557"/>
                  <a:pt x="15867" y="35107"/>
                  <a:pt x="16080" y="36840"/>
                </a:cubicBezTo>
                <a:cubicBezTo>
                  <a:pt x="16140" y="37600"/>
                  <a:pt x="16110" y="38359"/>
                  <a:pt x="15988" y="39119"/>
                </a:cubicBezTo>
                <a:cubicBezTo>
                  <a:pt x="15563" y="38390"/>
                  <a:pt x="15228" y="37630"/>
                  <a:pt x="15016" y="36779"/>
                </a:cubicBezTo>
                <a:cubicBezTo>
                  <a:pt x="14560" y="35229"/>
                  <a:pt x="14651" y="33587"/>
                  <a:pt x="14590" y="31976"/>
                </a:cubicBezTo>
                <a:close/>
                <a:moveTo>
                  <a:pt x="24195" y="36748"/>
                </a:moveTo>
                <a:lnTo>
                  <a:pt x="24195" y="36748"/>
                </a:lnTo>
                <a:cubicBezTo>
                  <a:pt x="23982" y="38846"/>
                  <a:pt x="24134" y="41004"/>
                  <a:pt x="24043" y="43132"/>
                </a:cubicBezTo>
                <a:lnTo>
                  <a:pt x="24043" y="43223"/>
                </a:lnTo>
                <a:cubicBezTo>
                  <a:pt x="23770" y="42007"/>
                  <a:pt x="23466" y="40791"/>
                  <a:pt x="23557" y="39484"/>
                </a:cubicBezTo>
                <a:cubicBezTo>
                  <a:pt x="23618" y="38542"/>
                  <a:pt x="23891" y="37660"/>
                  <a:pt x="24195" y="36748"/>
                </a:cubicBezTo>
                <a:close/>
                <a:moveTo>
                  <a:pt x="14621" y="44135"/>
                </a:moveTo>
                <a:cubicBezTo>
                  <a:pt x="15563" y="46353"/>
                  <a:pt x="15684" y="48481"/>
                  <a:pt x="15684" y="50852"/>
                </a:cubicBezTo>
                <a:lnTo>
                  <a:pt x="15441" y="50852"/>
                </a:lnTo>
                <a:cubicBezTo>
                  <a:pt x="14773" y="48876"/>
                  <a:pt x="14256" y="47083"/>
                  <a:pt x="14499" y="44834"/>
                </a:cubicBezTo>
                <a:cubicBezTo>
                  <a:pt x="14560" y="44621"/>
                  <a:pt x="14590" y="44347"/>
                  <a:pt x="14621" y="44135"/>
                </a:cubicBezTo>
                <a:close/>
                <a:moveTo>
                  <a:pt x="17751" y="0"/>
                </a:moveTo>
                <a:lnTo>
                  <a:pt x="17751" y="0"/>
                </a:lnTo>
                <a:cubicBezTo>
                  <a:pt x="16748" y="1672"/>
                  <a:pt x="15745" y="3374"/>
                  <a:pt x="15198" y="5198"/>
                </a:cubicBezTo>
                <a:cubicBezTo>
                  <a:pt x="14590" y="7082"/>
                  <a:pt x="14377" y="9088"/>
                  <a:pt x="14894" y="10943"/>
                </a:cubicBezTo>
                <a:cubicBezTo>
                  <a:pt x="15472" y="12979"/>
                  <a:pt x="16870" y="14742"/>
                  <a:pt x="17052" y="16870"/>
                </a:cubicBezTo>
                <a:cubicBezTo>
                  <a:pt x="17174" y="18298"/>
                  <a:pt x="16718" y="19697"/>
                  <a:pt x="16171" y="21034"/>
                </a:cubicBezTo>
                <a:lnTo>
                  <a:pt x="15624" y="22402"/>
                </a:lnTo>
                <a:cubicBezTo>
                  <a:pt x="15198" y="21216"/>
                  <a:pt x="14560" y="20122"/>
                  <a:pt x="14134" y="18937"/>
                </a:cubicBezTo>
                <a:cubicBezTo>
                  <a:pt x="13040" y="16019"/>
                  <a:pt x="13253" y="12614"/>
                  <a:pt x="14651" y="9848"/>
                </a:cubicBezTo>
                <a:lnTo>
                  <a:pt x="14651" y="9848"/>
                </a:lnTo>
                <a:cubicBezTo>
                  <a:pt x="13800" y="11186"/>
                  <a:pt x="12949" y="12554"/>
                  <a:pt x="12432" y="14043"/>
                </a:cubicBezTo>
                <a:cubicBezTo>
                  <a:pt x="11885" y="15502"/>
                  <a:pt x="11611" y="17174"/>
                  <a:pt x="12007" y="18693"/>
                </a:cubicBezTo>
                <a:cubicBezTo>
                  <a:pt x="12432" y="20365"/>
                  <a:pt x="13526" y="21885"/>
                  <a:pt x="13587" y="23618"/>
                </a:cubicBezTo>
                <a:cubicBezTo>
                  <a:pt x="13648" y="24590"/>
                  <a:pt x="13374" y="25532"/>
                  <a:pt x="12979" y="26444"/>
                </a:cubicBezTo>
                <a:cubicBezTo>
                  <a:pt x="11915" y="24864"/>
                  <a:pt x="10456" y="23526"/>
                  <a:pt x="9119" y="22128"/>
                </a:cubicBezTo>
                <a:cubicBezTo>
                  <a:pt x="8116" y="21095"/>
                  <a:pt x="7204" y="19970"/>
                  <a:pt x="6809" y="18602"/>
                </a:cubicBezTo>
                <a:cubicBezTo>
                  <a:pt x="6201" y="16566"/>
                  <a:pt x="6870" y="14377"/>
                  <a:pt x="6657" y="12280"/>
                </a:cubicBezTo>
                <a:cubicBezTo>
                  <a:pt x="6444" y="10335"/>
                  <a:pt x="5502" y="8541"/>
                  <a:pt x="4286" y="7022"/>
                </a:cubicBezTo>
                <a:cubicBezTo>
                  <a:pt x="3070" y="5563"/>
                  <a:pt x="1520" y="4286"/>
                  <a:pt x="0" y="3131"/>
                </a:cubicBezTo>
                <a:lnTo>
                  <a:pt x="0" y="3131"/>
                </a:lnTo>
                <a:cubicBezTo>
                  <a:pt x="2736" y="5775"/>
                  <a:pt x="4377" y="9575"/>
                  <a:pt x="4286" y="13374"/>
                </a:cubicBezTo>
                <a:cubicBezTo>
                  <a:pt x="4256" y="15532"/>
                  <a:pt x="3678" y="17751"/>
                  <a:pt x="4164" y="19848"/>
                </a:cubicBezTo>
                <a:cubicBezTo>
                  <a:pt x="4620" y="21672"/>
                  <a:pt x="5836" y="23192"/>
                  <a:pt x="7113" y="24560"/>
                </a:cubicBezTo>
                <a:cubicBezTo>
                  <a:pt x="8389" y="25958"/>
                  <a:pt x="9757" y="27356"/>
                  <a:pt x="10213" y="29302"/>
                </a:cubicBezTo>
                <a:cubicBezTo>
                  <a:pt x="10639" y="31156"/>
                  <a:pt x="10365" y="33071"/>
                  <a:pt x="10639" y="34955"/>
                </a:cubicBezTo>
                <a:cubicBezTo>
                  <a:pt x="10852" y="36566"/>
                  <a:pt x="11459" y="37995"/>
                  <a:pt x="12189" y="39393"/>
                </a:cubicBezTo>
                <a:cubicBezTo>
                  <a:pt x="12219" y="39545"/>
                  <a:pt x="12219" y="39697"/>
                  <a:pt x="12219" y="39910"/>
                </a:cubicBezTo>
                <a:cubicBezTo>
                  <a:pt x="12341" y="41642"/>
                  <a:pt x="11703" y="43314"/>
                  <a:pt x="11459" y="45016"/>
                </a:cubicBezTo>
                <a:cubicBezTo>
                  <a:pt x="11216" y="46901"/>
                  <a:pt x="11763" y="48420"/>
                  <a:pt x="12523" y="50122"/>
                </a:cubicBezTo>
                <a:cubicBezTo>
                  <a:pt x="12614" y="50305"/>
                  <a:pt x="12736" y="50639"/>
                  <a:pt x="12827" y="51004"/>
                </a:cubicBezTo>
                <a:lnTo>
                  <a:pt x="12827" y="52615"/>
                </a:lnTo>
                <a:lnTo>
                  <a:pt x="25289" y="52615"/>
                </a:lnTo>
                <a:lnTo>
                  <a:pt x="25289" y="50305"/>
                </a:lnTo>
                <a:cubicBezTo>
                  <a:pt x="25381" y="50153"/>
                  <a:pt x="25441" y="50001"/>
                  <a:pt x="25533" y="49879"/>
                </a:cubicBezTo>
                <a:cubicBezTo>
                  <a:pt x="26779" y="47995"/>
                  <a:pt x="27782" y="46293"/>
                  <a:pt x="27812" y="43922"/>
                </a:cubicBezTo>
                <a:cubicBezTo>
                  <a:pt x="27843" y="41794"/>
                  <a:pt x="27417" y="39666"/>
                  <a:pt x="27873" y="37569"/>
                </a:cubicBezTo>
                <a:cubicBezTo>
                  <a:pt x="28451" y="35046"/>
                  <a:pt x="30366" y="32919"/>
                  <a:pt x="30913" y="30365"/>
                </a:cubicBezTo>
                <a:cubicBezTo>
                  <a:pt x="31521" y="27539"/>
                  <a:pt x="30457" y="24651"/>
                  <a:pt x="29697" y="21885"/>
                </a:cubicBezTo>
                <a:cubicBezTo>
                  <a:pt x="29362" y="20517"/>
                  <a:pt x="29059" y="19089"/>
                  <a:pt x="29362" y="17660"/>
                </a:cubicBezTo>
                <a:cubicBezTo>
                  <a:pt x="29758" y="15654"/>
                  <a:pt x="31369" y="14073"/>
                  <a:pt x="32220" y="12098"/>
                </a:cubicBezTo>
                <a:cubicBezTo>
                  <a:pt x="32980" y="10304"/>
                  <a:pt x="33010" y="8268"/>
                  <a:pt x="32645" y="6353"/>
                </a:cubicBezTo>
                <a:cubicBezTo>
                  <a:pt x="32250" y="4468"/>
                  <a:pt x="31521" y="2645"/>
                  <a:pt x="30730" y="851"/>
                </a:cubicBezTo>
                <a:lnTo>
                  <a:pt x="30730" y="851"/>
                </a:lnTo>
                <a:cubicBezTo>
                  <a:pt x="31885" y="4499"/>
                  <a:pt x="31490" y="8602"/>
                  <a:pt x="29606" y="11915"/>
                </a:cubicBezTo>
                <a:cubicBezTo>
                  <a:pt x="28542" y="13769"/>
                  <a:pt x="26961" y="15441"/>
                  <a:pt x="26414" y="17538"/>
                </a:cubicBezTo>
                <a:cubicBezTo>
                  <a:pt x="25958" y="19301"/>
                  <a:pt x="26262" y="21247"/>
                  <a:pt x="26718" y="23040"/>
                </a:cubicBezTo>
                <a:cubicBezTo>
                  <a:pt x="27174" y="24894"/>
                  <a:pt x="27691" y="26809"/>
                  <a:pt x="27204" y="28694"/>
                </a:cubicBezTo>
                <a:cubicBezTo>
                  <a:pt x="26748" y="30365"/>
                  <a:pt x="25745" y="31764"/>
                  <a:pt x="25077" y="33344"/>
                </a:cubicBezTo>
                <a:lnTo>
                  <a:pt x="25077" y="33223"/>
                </a:lnTo>
                <a:cubicBezTo>
                  <a:pt x="25168" y="30852"/>
                  <a:pt x="23922" y="28694"/>
                  <a:pt x="22979" y="26536"/>
                </a:cubicBezTo>
                <a:cubicBezTo>
                  <a:pt x="22523" y="25472"/>
                  <a:pt x="22098" y="24317"/>
                  <a:pt x="22128" y="23192"/>
                </a:cubicBezTo>
                <a:cubicBezTo>
                  <a:pt x="22220" y="21459"/>
                  <a:pt x="23314" y="19940"/>
                  <a:pt x="23739" y="18298"/>
                </a:cubicBezTo>
                <a:cubicBezTo>
                  <a:pt x="24104" y="16718"/>
                  <a:pt x="23891" y="15107"/>
                  <a:pt x="23314" y="13617"/>
                </a:cubicBezTo>
                <a:cubicBezTo>
                  <a:pt x="22797" y="12128"/>
                  <a:pt x="21946" y="10760"/>
                  <a:pt x="21064" y="9423"/>
                </a:cubicBezTo>
                <a:lnTo>
                  <a:pt x="21064" y="9423"/>
                </a:lnTo>
                <a:cubicBezTo>
                  <a:pt x="22493" y="12219"/>
                  <a:pt x="22706" y="15593"/>
                  <a:pt x="21612" y="18511"/>
                </a:cubicBezTo>
                <a:cubicBezTo>
                  <a:pt x="21004" y="20183"/>
                  <a:pt x="19940" y="21703"/>
                  <a:pt x="19788" y="23496"/>
                </a:cubicBezTo>
                <a:cubicBezTo>
                  <a:pt x="19636" y="25016"/>
                  <a:pt x="20183" y="26475"/>
                  <a:pt x="20791" y="27903"/>
                </a:cubicBezTo>
                <a:cubicBezTo>
                  <a:pt x="21399" y="29332"/>
                  <a:pt x="22068" y="30791"/>
                  <a:pt x="21916" y="32432"/>
                </a:cubicBezTo>
                <a:cubicBezTo>
                  <a:pt x="21764" y="33982"/>
                  <a:pt x="21004" y="35381"/>
                  <a:pt x="20700" y="36900"/>
                </a:cubicBezTo>
                <a:cubicBezTo>
                  <a:pt x="20213" y="39423"/>
                  <a:pt x="20973" y="41946"/>
                  <a:pt x="21277" y="44469"/>
                </a:cubicBezTo>
                <a:cubicBezTo>
                  <a:pt x="21551" y="46475"/>
                  <a:pt x="21125" y="48147"/>
                  <a:pt x="20517" y="49940"/>
                </a:cubicBezTo>
                <a:cubicBezTo>
                  <a:pt x="19605" y="47600"/>
                  <a:pt x="18906" y="45442"/>
                  <a:pt x="19180" y="42797"/>
                </a:cubicBezTo>
                <a:cubicBezTo>
                  <a:pt x="19454" y="39697"/>
                  <a:pt x="20274" y="36596"/>
                  <a:pt x="19514" y="33527"/>
                </a:cubicBezTo>
                <a:cubicBezTo>
                  <a:pt x="19058" y="31703"/>
                  <a:pt x="18116" y="29970"/>
                  <a:pt x="17812" y="28116"/>
                </a:cubicBezTo>
                <a:cubicBezTo>
                  <a:pt x="17508" y="26140"/>
                  <a:pt x="18268" y="24377"/>
                  <a:pt x="18998" y="22554"/>
                </a:cubicBezTo>
                <a:cubicBezTo>
                  <a:pt x="19666" y="20791"/>
                  <a:pt x="20244" y="18937"/>
                  <a:pt x="19970" y="17113"/>
                </a:cubicBezTo>
                <a:cubicBezTo>
                  <a:pt x="19666" y="14985"/>
                  <a:pt x="18359" y="13101"/>
                  <a:pt x="17508" y="11155"/>
                </a:cubicBezTo>
                <a:cubicBezTo>
                  <a:pt x="16019" y="7599"/>
                  <a:pt x="16171" y="3496"/>
                  <a:pt x="17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77" name="Google Shape;777;p19"/>
          <p:cNvGrpSpPr/>
          <p:nvPr/>
        </p:nvGrpSpPr>
        <p:grpSpPr>
          <a:xfrm rot="-1799940">
            <a:off x="1629373" y="2009408"/>
            <a:ext cx="554849" cy="1073544"/>
            <a:chOff x="1573018" y="3180144"/>
            <a:chExt cx="485078" cy="703911"/>
          </a:xfrm>
        </p:grpSpPr>
        <p:sp>
          <p:nvSpPr>
            <p:cNvPr id="778" name="Google Shape;778;p19"/>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9" name="Google Shape;779;p19"/>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19"/>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19"/>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643380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rgbClr val="B3D3FA"/>
        </a:solidFill>
        <a:effectLst/>
      </p:bgPr>
    </p:bg>
    <p:spTree>
      <p:nvGrpSpPr>
        <p:cNvPr id="1" name="Shape 782"/>
        <p:cNvGrpSpPr/>
        <p:nvPr/>
      </p:nvGrpSpPr>
      <p:grpSpPr>
        <a:xfrm>
          <a:off x="0" y="0"/>
          <a:ext cx="0" cy="0"/>
          <a:chOff x="0" y="0"/>
          <a:chExt cx="0" cy="0"/>
        </a:xfrm>
      </p:grpSpPr>
      <p:sp>
        <p:nvSpPr>
          <p:cNvPr id="783" name="Google Shape;783;p20"/>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784" name="Google Shape;784;p20"/>
          <p:cNvSpPr/>
          <p:nvPr/>
        </p:nvSpPr>
        <p:spPr>
          <a:xfrm flipH="1">
            <a:off x="45" y="5754896"/>
            <a:ext cx="9143918" cy="138398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20"/>
          <p:cNvSpPr/>
          <p:nvPr/>
        </p:nvSpPr>
        <p:spPr>
          <a:xfrm>
            <a:off x="32" y="6123932"/>
            <a:ext cx="9143918"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86" name="Google Shape;786;p20"/>
          <p:cNvGrpSpPr/>
          <p:nvPr/>
        </p:nvGrpSpPr>
        <p:grpSpPr>
          <a:xfrm flipH="1">
            <a:off x="-76142" y="3973595"/>
            <a:ext cx="711609" cy="2962096"/>
            <a:chOff x="8432388" y="864659"/>
            <a:chExt cx="711609" cy="2221572"/>
          </a:xfrm>
        </p:grpSpPr>
        <p:sp>
          <p:nvSpPr>
            <p:cNvPr id="787" name="Google Shape;787;p20"/>
            <p:cNvSpPr/>
            <p:nvPr/>
          </p:nvSpPr>
          <p:spPr>
            <a:xfrm>
              <a:off x="8584280" y="1022244"/>
              <a:ext cx="538649" cy="206398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 name="Google Shape;788;p20"/>
            <p:cNvSpPr/>
            <p:nvPr/>
          </p:nvSpPr>
          <p:spPr>
            <a:xfrm>
              <a:off x="9015005" y="864659"/>
              <a:ext cx="128992" cy="220334"/>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20"/>
            <p:cNvSpPr/>
            <p:nvPr/>
          </p:nvSpPr>
          <p:spPr>
            <a:xfrm>
              <a:off x="9056092" y="1055499"/>
              <a:ext cx="66850" cy="52944"/>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 name="Google Shape;790;p20"/>
            <p:cNvSpPr/>
            <p:nvPr/>
          </p:nvSpPr>
          <p:spPr>
            <a:xfrm>
              <a:off x="8925941" y="970500"/>
              <a:ext cx="130575" cy="220206"/>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 name="Google Shape;791;p20"/>
            <p:cNvSpPr/>
            <p:nvPr/>
          </p:nvSpPr>
          <p:spPr>
            <a:xfrm>
              <a:off x="8974004" y="1136217"/>
              <a:ext cx="148935" cy="74857"/>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 name="Google Shape;792;p20"/>
            <p:cNvSpPr/>
            <p:nvPr/>
          </p:nvSpPr>
          <p:spPr>
            <a:xfrm>
              <a:off x="8825579" y="1090294"/>
              <a:ext cx="130960" cy="221447"/>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 name="Google Shape;793;p20"/>
            <p:cNvSpPr/>
            <p:nvPr/>
          </p:nvSpPr>
          <p:spPr>
            <a:xfrm>
              <a:off x="8881730" y="1245354"/>
              <a:ext cx="233803" cy="82690"/>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20"/>
            <p:cNvSpPr/>
            <p:nvPr/>
          </p:nvSpPr>
          <p:spPr>
            <a:xfrm>
              <a:off x="8736001" y="1211372"/>
              <a:ext cx="133015" cy="222817"/>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 name="Google Shape;795;p20"/>
            <p:cNvSpPr/>
            <p:nvPr/>
          </p:nvSpPr>
          <p:spPr>
            <a:xfrm>
              <a:off x="8801141" y="1359456"/>
              <a:ext cx="235044" cy="88682"/>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 name="Google Shape;796;p20"/>
            <p:cNvSpPr/>
            <p:nvPr/>
          </p:nvSpPr>
          <p:spPr>
            <a:xfrm>
              <a:off x="8639961" y="1351923"/>
              <a:ext cx="131132" cy="221447"/>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 name="Google Shape;797;p20"/>
            <p:cNvSpPr/>
            <p:nvPr/>
          </p:nvSpPr>
          <p:spPr>
            <a:xfrm>
              <a:off x="8717427" y="1489564"/>
              <a:ext cx="235643" cy="9685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 name="Google Shape;798;p20"/>
            <p:cNvSpPr/>
            <p:nvPr/>
          </p:nvSpPr>
          <p:spPr>
            <a:xfrm>
              <a:off x="8548116" y="1521150"/>
              <a:ext cx="130190" cy="217766"/>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 name="Google Shape;799;p20"/>
            <p:cNvSpPr/>
            <p:nvPr/>
          </p:nvSpPr>
          <p:spPr>
            <a:xfrm>
              <a:off x="8653486" y="1629730"/>
              <a:ext cx="235172" cy="117272"/>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 name="Google Shape;800;p20"/>
            <p:cNvSpPr/>
            <p:nvPr/>
          </p:nvSpPr>
          <p:spPr>
            <a:xfrm>
              <a:off x="8485715" y="1700305"/>
              <a:ext cx="145084" cy="214000"/>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 name="Google Shape;801;p20"/>
            <p:cNvSpPr/>
            <p:nvPr/>
          </p:nvSpPr>
          <p:spPr>
            <a:xfrm>
              <a:off x="8604952" y="1791809"/>
              <a:ext cx="233931" cy="129770"/>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 name="Google Shape;802;p20"/>
            <p:cNvSpPr/>
            <p:nvPr/>
          </p:nvSpPr>
          <p:spPr>
            <a:xfrm>
              <a:off x="8440220" y="1878220"/>
              <a:ext cx="173373" cy="203172"/>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 name="Google Shape;803;p20"/>
            <p:cNvSpPr/>
            <p:nvPr/>
          </p:nvSpPr>
          <p:spPr>
            <a:xfrm>
              <a:off x="8586463" y="1931932"/>
              <a:ext cx="225158" cy="154551"/>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 name="Google Shape;804;p20"/>
            <p:cNvSpPr/>
            <p:nvPr/>
          </p:nvSpPr>
          <p:spPr>
            <a:xfrm>
              <a:off x="8432388" y="2061827"/>
              <a:ext cx="193445" cy="189518"/>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 name="Google Shape;805;p20"/>
            <p:cNvSpPr/>
            <p:nvPr/>
          </p:nvSpPr>
          <p:spPr>
            <a:xfrm>
              <a:off x="8598746" y="2082070"/>
              <a:ext cx="212062" cy="173725"/>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 name="Google Shape;806;p20"/>
            <p:cNvSpPr/>
            <p:nvPr/>
          </p:nvSpPr>
          <p:spPr>
            <a:xfrm>
              <a:off x="8434057" y="2244064"/>
              <a:ext cx="208167" cy="178604"/>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 name="Google Shape;807;p20"/>
            <p:cNvSpPr/>
            <p:nvPr/>
          </p:nvSpPr>
          <p:spPr>
            <a:xfrm>
              <a:off x="8613897" y="2237901"/>
              <a:ext cx="200036" cy="186137"/>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 name="Google Shape;808;p20"/>
            <p:cNvSpPr/>
            <p:nvPr/>
          </p:nvSpPr>
          <p:spPr>
            <a:xfrm>
              <a:off x="8454044" y="2427285"/>
              <a:ext cx="217240" cy="165508"/>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 name="Google Shape;809;p20"/>
            <p:cNvSpPr/>
            <p:nvPr/>
          </p:nvSpPr>
          <p:spPr>
            <a:xfrm>
              <a:off x="8644327" y="2396513"/>
              <a:ext cx="186554" cy="195810"/>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 name="Google Shape;810;p20"/>
            <p:cNvSpPr/>
            <p:nvPr/>
          </p:nvSpPr>
          <p:spPr>
            <a:xfrm>
              <a:off x="8495901" y="2613589"/>
              <a:ext cx="221263" cy="161570"/>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 name="Google Shape;811;p20"/>
            <p:cNvSpPr/>
            <p:nvPr/>
          </p:nvSpPr>
          <p:spPr>
            <a:xfrm>
              <a:off x="8690121" y="2575241"/>
              <a:ext cx="181333" cy="1993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 name="Google Shape;812;p20"/>
            <p:cNvSpPr/>
            <p:nvPr/>
          </p:nvSpPr>
          <p:spPr>
            <a:xfrm>
              <a:off x="8547773" y="2801261"/>
              <a:ext cx="227725" cy="150998"/>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 name="Google Shape;813;p20"/>
            <p:cNvSpPr/>
            <p:nvPr/>
          </p:nvSpPr>
          <p:spPr>
            <a:xfrm>
              <a:off x="8748370" y="2745794"/>
              <a:ext cx="169307" cy="205440"/>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 name="Google Shape;814;p20"/>
          <p:cNvGrpSpPr/>
          <p:nvPr/>
        </p:nvGrpSpPr>
        <p:grpSpPr>
          <a:xfrm flipH="1">
            <a:off x="636032" y="4440419"/>
            <a:ext cx="498296" cy="2495171"/>
            <a:chOff x="7668477" y="2120889"/>
            <a:chExt cx="498296" cy="1871378"/>
          </a:xfrm>
        </p:grpSpPr>
        <p:sp>
          <p:nvSpPr>
            <p:cNvPr id="815" name="Google Shape;815;p20"/>
            <p:cNvSpPr/>
            <p:nvPr/>
          </p:nvSpPr>
          <p:spPr>
            <a:xfrm>
              <a:off x="7746413" y="2445047"/>
              <a:ext cx="265901" cy="1547220"/>
            </a:xfrm>
            <a:custGeom>
              <a:avLst/>
              <a:gdLst/>
              <a:ahLst/>
              <a:cxnLst/>
              <a:rect l="l" t="t" r="r" b="b"/>
              <a:pathLst>
                <a:path w="6213" h="36150" extrusionOk="0">
                  <a:moveTo>
                    <a:pt x="4266" y="1"/>
                  </a:moveTo>
                  <a:cubicBezTo>
                    <a:pt x="4107" y="1"/>
                    <a:pt x="3948" y="94"/>
                    <a:pt x="3871" y="248"/>
                  </a:cubicBezTo>
                  <a:cubicBezTo>
                    <a:pt x="3838" y="378"/>
                    <a:pt x="1" y="10394"/>
                    <a:pt x="2700" y="20703"/>
                  </a:cubicBezTo>
                  <a:cubicBezTo>
                    <a:pt x="5334" y="30687"/>
                    <a:pt x="2993" y="35500"/>
                    <a:pt x="2928" y="35565"/>
                  </a:cubicBezTo>
                  <a:cubicBezTo>
                    <a:pt x="2830" y="35760"/>
                    <a:pt x="2928" y="35987"/>
                    <a:pt x="3123" y="36117"/>
                  </a:cubicBezTo>
                  <a:cubicBezTo>
                    <a:pt x="3188" y="36150"/>
                    <a:pt x="3253" y="36150"/>
                    <a:pt x="3318" y="36150"/>
                  </a:cubicBezTo>
                  <a:cubicBezTo>
                    <a:pt x="3448" y="36150"/>
                    <a:pt x="3578" y="36085"/>
                    <a:pt x="3676" y="35955"/>
                  </a:cubicBezTo>
                  <a:cubicBezTo>
                    <a:pt x="3773" y="35727"/>
                    <a:pt x="6212" y="30849"/>
                    <a:pt x="3480" y="20508"/>
                  </a:cubicBezTo>
                  <a:cubicBezTo>
                    <a:pt x="846" y="10427"/>
                    <a:pt x="4586" y="639"/>
                    <a:pt x="4619" y="541"/>
                  </a:cubicBezTo>
                  <a:cubicBezTo>
                    <a:pt x="4716" y="346"/>
                    <a:pt x="4619" y="118"/>
                    <a:pt x="4391" y="21"/>
                  </a:cubicBezTo>
                  <a:cubicBezTo>
                    <a:pt x="4350" y="7"/>
                    <a:pt x="4308" y="1"/>
                    <a:pt x="426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 name="Google Shape;816;p20"/>
            <p:cNvSpPr/>
            <p:nvPr/>
          </p:nvSpPr>
          <p:spPr>
            <a:xfrm>
              <a:off x="7875365" y="2120889"/>
              <a:ext cx="291408" cy="433692"/>
            </a:xfrm>
            <a:custGeom>
              <a:avLst/>
              <a:gdLst/>
              <a:ahLst/>
              <a:cxnLst/>
              <a:rect l="l" t="t" r="r" b="b"/>
              <a:pathLst>
                <a:path w="6809" h="10133" extrusionOk="0">
                  <a:moveTo>
                    <a:pt x="4917" y="1"/>
                  </a:moveTo>
                  <a:cubicBezTo>
                    <a:pt x="3178" y="1"/>
                    <a:pt x="1" y="10132"/>
                    <a:pt x="331" y="10132"/>
                  </a:cubicBezTo>
                  <a:cubicBezTo>
                    <a:pt x="333" y="10132"/>
                    <a:pt x="335" y="10132"/>
                    <a:pt x="337" y="10131"/>
                  </a:cubicBezTo>
                  <a:cubicBezTo>
                    <a:pt x="663" y="10066"/>
                    <a:pt x="6809" y="896"/>
                    <a:pt x="5118" y="50"/>
                  </a:cubicBezTo>
                  <a:cubicBezTo>
                    <a:pt x="5053" y="17"/>
                    <a:pt x="4986" y="1"/>
                    <a:pt x="491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 name="Google Shape;817;p20"/>
            <p:cNvSpPr/>
            <p:nvPr/>
          </p:nvSpPr>
          <p:spPr>
            <a:xfrm>
              <a:off x="7808257" y="2236317"/>
              <a:ext cx="106609" cy="309872"/>
            </a:xfrm>
            <a:custGeom>
              <a:avLst/>
              <a:gdLst/>
              <a:ahLst/>
              <a:cxnLst/>
              <a:rect l="l" t="t" r="r" b="b"/>
              <a:pathLst>
                <a:path w="2491" h="7240" extrusionOk="0">
                  <a:moveTo>
                    <a:pt x="1259" y="0"/>
                  </a:moveTo>
                  <a:cubicBezTo>
                    <a:pt x="1226" y="0"/>
                    <a:pt x="1192" y="7"/>
                    <a:pt x="1157" y="20"/>
                  </a:cubicBezTo>
                  <a:cubicBezTo>
                    <a:pt x="0" y="458"/>
                    <a:pt x="1880" y="7240"/>
                    <a:pt x="2431" y="7240"/>
                  </a:cubicBezTo>
                  <a:cubicBezTo>
                    <a:pt x="2453" y="7240"/>
                    <a:pt x="2473" y="7229"/>
                    <a:pt x="2491" y="7207"/>
                  </a:cubicBezTo>
                  <a:cubicBezTo>
                    <a:pt x="2491" y="7207"/>
                    <a:pt x="2368" y="0"/>
                    <a:pt x="125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 name="Google Shape;818;p20"/>
            <p:cNvSpPr/>
            <p:nvPr/>
          </p:nvSpPr>
          <p:spPr>
            <a:xfrm>
              <a:off x="7892441" y="2342373"/>
              <a:ext cx="268041" cy="206210"/>
            </a:xfrm>
            <a:custGeom>
              <a:avLst/>
              <a:gdLst/>
              <a:ahLst/>
              <a:cxnLst/>
              <a:rect l="l" t="t" r="r" b="b"/>
              <a:pathLst>
                <a:path w="6263" h="4818" extrusionOk="0">
                  <a:moveTo>
                    <a:pt x="5432" y="1"/>
                  </a:moveTo>
                  <a:cubicBezTo>
                    <a:pt x="4218" y="1"/>
                    <a:pt x="3" y="4729"/>
                    <a:pt x="3" y="4729"/>
                  </a:cubicBezTo>
                  <a:cubicBezTo>
                    <a:pt x="1" y="4789"/>
                    <a:pt x="40" y="4817"/>
                    <a:pt x="114" y="4817"/>
                  </a:cubicBezTo>
                  <a:cubicBezTo>
                    <a:pt x="952" y="4817"/>
                    <a:pt x="6262" y="1189"/>
                    <a:pt x="5694" y="143"/>
                  </a:cubicBezTo>
                  <a:cubicBezTo>
                    <a:pt x="5640" y="45"/>
                    <a:pt x="5550" y="1"/>
                    <a:pt x="543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 name="Google Shape;819;p20"/>
            <p:cNvSpPr/>
            <p:nvPr/>
          </p:nvSpPr>
          <p:spPr>
            <a:xfrm>
              <a:off x="7752747" y="2393303"/>
              <a:ext cx="120389" cy="306362"/>
            </a:xfrm>
            <a:custGeom>
              <a:avLst/>
              <a:gdLst/>
              <a:ahLst/>
              <a:cxnLst/>
              <a:rect l="l" t="t" r="r" b="b"/>
              <a:pathLst>
                <a:path w="2813" h="7158" extrusionOk="0">
                  <a:moveTo>
                    <a:pt x="1235" y="1"/>
                  </a:moveTo>
                  <a:cubicBezTo>
                    <a:pt x="1198" y="1"/>
                    <a:pt x="1160" y="9"/>
                    <a:pt x="1121" y="27"/>
                  </a:cubicBezTo>
                  <a:cubicBezTo>
                    <a:pt x="1" y="524"/>
                    <a:pt x="2186" y="7157"/>
                    <a:pt x="2747" y="7157"/>
                  </a:cubicBezTo>
                  <a:cubicBezTo>
                    <a:pt x="2772" y="7157"/>
                    <a:pt x="2794" y="7144"/>
                    <a:pt x="2812" y="7116"/>
                  </a:cubicBezTo>
                  <a:cubicBezTo>
                    <a:pt x="2812" y="7116"/>
                    <a:pt x="2326" y="1"/>
                    <a:pt x="1235"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 name="Google Shape;820;p20"/>
            <p:cNvSpPr/>
            <p:nvPr/>
          </p:nvSpPr>
          <p:spPr>
            <a:xfrm>
              <a:off x="7852082" y="2487332"/>
              <a:ext cx="259610" cy="215798"/>
            </a:xfrm>
            <a:custGeom>
              <a:avLst/>
              <a:gdLst/>
              <a:ahLst/>
              <a:cxnLst/>
              <a:rect l="l" t="t" r="r" b="b"/>
              <a:pathLst>
                <a:path w="6066" h="5042" extrusionOk="0">
                  <a:moveTo>
                    <a:pt x="5207" y="1"/>
                  </a:moveTo>
                  <a:cubicBezTo>
                    <a:pt x="4002" y="1"/>
                    <a:pt x="3" y="4951"/>
                    <a:pt x="3" y="4951"/>
                  </a:cubicBezTo>
                  <a:cubicBezTo>
                    <a:pt x="1" y="5013"/>
                    <a:pt x="37" y="5041"/>
                    <a:pt x="104" y="5041"/>
                  </a:cubicBezTo>
                  <a:cubicBezTo>
                    <a:pt x="897" y="5041"/>
                    <a:pt x="6066" y="1127"/>
                    <a:pt x="5467" y="138"/>
                  </a:cubicBezTo>
                  <a:cubicBezTo>
                    <a:pt x="5408" y="44"/>
                    <a:pt x="5320" y="1"/>
                    <a:pt x="520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 name="Google Shape;821;p20"/>
            <p:cNvSpPr/>
            <p:nvPr/>
          </p:nvSpPr>
          <p:spPr>
            <a:xfrm>
              <a:off x="7709606" y="2551702"/>
              <a:ext cx="144014" cy="301098"/>
            </a:xfrm>
            <a:custGeom>
              <a:avLst/>
              <a:gdLst/>
              <a:ahLst/>
              <a:cxnLst/>
              <a:rect l="l" t="t" r="r" b="b"/>
              <a:pathLst>
                <a:path w="3365" h="7035" extrusionOk="0">
                  <a:moveTo>
                    <a:pt x="1216" y="0"/>
                  </a:moveTo>
                  <a:cubicBezTo>
                    <a:pt x="1174" y="0"/>
                    <a:pt x="1131" y="11"/>
                    <a:pt x="1089" y="33"/>
                  </a:cubicBezTo>
                  <a:cubicBezTo>
                    <a:pt x="1" y="623"/>
                    <a:pt x="2715" y="7035"/>
                    <a:pt x="3298" y="7035"/>
                  </a:cubicBezTo>
                  <a:cubicBezTo>
                    <a:pt x="3325" y="7035"/>
                    <a:pt x="3348" y="7021"/>
                    <a:pt x="3365" y="6992"/>
                  </a:cubicBezTo>
                  <a:cubicBezTo>
                    <a:pt x="3365" y="6992"/>
                    <a:pt x="2310" y="0"/>
                    <a:pt x="121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 name="Google Shape;822;p20"/>
            <p:cNvSpPr/>
            <p:nvPr/>
          </p:nvSpPr>
          <p:spPr>
            <a:xfrm>
              <a:off x="7831325" y="2623261"/>
              <a:ext cx="246942" cy="233774"/>
            </a:xfrm>
            <a:custGeom>
              <a:avLst/>
              <a:gdLst/>
              <a:ahLst/>
              <a:cxnLst/>
              <a:rect l="l" t="t" r="r" b="b"/>
              <a:pathLst>
                <a:path w="5770" h="5462" extrusionOk="0">
                  <a:moveTo>
                    <a:pt x="4844" y="1"/>
                  </a:moveTo>
                  <a:cubicBezTo>
                    <a:pt x="3692" y="1"/>
                    <a:pt x="1" y="5385"/>
                    <a:pt x="1" y="5385"/>
                  </a:cubicBezTo>
                  <a:cubicBezTo>
                    <a:pt x="5" y="5437"/>
                    <a:pt x="37" y="5461"/>
                    <a:pt x="92" y="5461"/>
                  </a:cubicBezTo>
                  <a:cubicBezTo>
                    <a:pt x="833" y="5461"/>
                    <a:pt x="5770" y="1085"/>
                    <a:pt x="5074" y="117"/>
                  </a:cubicBezTo>
                  <a:cubicBezTo>
                    <a:pt x="5017" y="38"/>
                    <a:pt x="4939" y="1"/>
                    <a:pt x="48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 name="Google Shape;823;p20"/>
            <p:cNvSpPr/>
            <p:nvPr/>
          </p:nvSpPr>
          <p:spPr>
            <a:xfrm>
              <a:off x="7689362" y="2703038"/>
              <a:ext cx="150348" cy="296048"/>
            </a:xfrm>
            <a:custGeom>
              <a:avLst/>
              <a:gdLst/>
              <a:ahLst/>
              <a:cxnLst/>
              <a:rect l="l" t="t" r="r" b="b"/>
              <a:pathLst>
                <a:path w="3513" h="6917" extrusionOk="0">
                  <a:moveTo>
                    <a:pt x="1055" y="0"/>
                  </a:moveTo>
                  <a:cubicBezTo>
                    <a:pt x="1007" y="0"/>
                    <a:pt x="959" y="14"/>
                    <a:pt x="911" y="41"/>
                  </a:cubicBezTo>
                  <a:cubicBezTo>
                    <a:pt x="1" y="627"/>
                    <a:pt x="2277" y="5635"/>
                    <a:pt x="3187" y="6708"/>
                  </a:cubicBezTo>
                  <a:cubicBezTo>
                    <a:pt x="3253" y="6805"/>
                    <a:pt x="3318" y="6870"/>
                    <a:pt x="3448" y="6903"/>
                  </a:cubicBezTo>
                  <a:cubicBezTo>
                    <a:pt x="3457" y="6913"/>
                    <a:pt x="3467" y="6916"/>
                    <a:pt x="3475" y="6916"/>
                  </a:cubicBezTo>
                  <a:cubicBezTo>
                    <a:pt x="3496" y="6916"/>
                    <a:pt x="3513" y="6893"/>
                    <a:pt x="3513" y="6870"/>
                  </a:cubicBezTo>
                  <a:cubicBezTo>
                    <a:pt x="3513" y="6805"/>
                    <a:pt x="3480" y="6643"/>
                    <a:pt x="3415" y="6350"/>
                  </a:cubicBezTo>
                  <a:cubicBezTo>
                    <a:pt x="3075" y="4744"/>
                    <a:pt x="1973" y="0"/>
                    <a:pt x="105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 name="Google Shape;824;p20"/>
            <p:cNvSpPr/>
            <p:nvPr/>
          </p:nvSpPr>
          <p:spPr>
            <a:xfrm>
              <a:off x="7825761" y="2761501"/>
              <a:ext cx="225500" cy="236984"/>
            </a:xfrm>
            <a:custGeom>
              <a:avLst/>
              <a:gdLst/>
              <a:ahLst/>
              <a:cxnLst/>
              <a:rect l="l" t="t" r="r" b="b"/>
              <a:pathLst>
                <a:path w="5269" h="5537" extrusionOk="0">
                  <a:moveTo>
                    <a:pt x="4399" y="1"/>
                  </a:moveTo>
                  <a:cubicBezTo>
                    <a:pt x="3497" y="1"/>
                    <a:pt x="1147" y="3532"/>
                    <a:pt x="228" y="4984"/>
                  </a:cubicBezTo>
                  <a:lnTo>
                    <a:pt x="0" y="5342"/>
                  </a:lnTo>
                  <a:cubicBezTo>
                    <a:pt x="66" y="5439"/>
                    <a:pt x="131" y="5504"/>
                    <a:pt x="261" y="5537"/>
                  </a:cubicBezTo>
                  <a:cubicBezTo>
                    <a:pt x="261" y="5537"/>
                    <a:pt x="293" y="5504"/>
                    <a:pt x="326" y="5504"/>
                  </a:cubicBezTo>
                  <a:cubicBezTo>
                    <a:pt x="1692" y="4626"/>
                    <a:pt x="5269" y="919"/>
                    <a:pt x="4618" y="106"/>
                  </a:cubicBezTo>
                  <a:cubicBezTo>
                    <a:pt x="4561" y="34"/>
                    <a:pt x="4486" y="1"/>
                    <a:pt x="43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 name="Google Shape;825;p20"/>
            <p:cNvSpPr/>
            <p:nvPr/>
          </p:nvSpPr>
          <p:spPr>
            <a:xfrm>
              <a:off x="7676822" y="2855659"/>
              <a:ext cx="168451" cy="288986"/>
            </a:xfrm>
            <a:custGeom>
              <a:avLst/>
              <a:gdLst/>
              <a:ahLst/>
              <a:cxnLst/>
              <a:rect l="l" t="t" r="r" b="b"/>
              <a:pathLst>
                <a:path w="3936" h="6752" extrusionOk="0">
                  <a:moveTo>
                    <a:pt x="1040" y="1"/>
                  </a:moveTo>
                  <a:cubicBezTo>
                    <a:pt x="984" y="1"/>
                    <a:pt x="931" y="17"/>
                    <a:pt x="879" y="53"/>
                  </a:cubicBezTo>
                  <a:cubicBezTo>
                    <a:pt x="1" y="703"/>
                    <a:pt x="2602" y="5548"/>
                    <a:pt x="3578" y="6556"/>
                  </a:cubicBezTo>
                  <a:cubicBezTo>
                    <a:pt x="3643" y="6654"/>
                    <a:pt x="3741" y="6719"/>
                    <a:pt x="3838" y="6752"/>
                  </a:cubicBezTo>
                  <a:cubicBezTo>
                    <a:pt x="3871" y="6752"/>
                    <a:pt x="3936" y="6752"/>
                    <a:pt x="3936" y="6719"/>
                  </a:cubicBezTo>
                  <a:lnTo>
                    <a:pt x="3936" y="6654"/>
                  </a:lnTo>
                  <a:cubicBezTo>
                    <a:pt x="3903" y="6621"/>
                    <a:pt x="3871" y="6426"/>
                    <a:pt x="3806" y="6166"/>
                  </a:cubicBezTo>
                  <a:cubicBezTo>
                    <a:pt x="3346" y="4602"/>
                    <a:pt x="1960" y="1"/>
                    <a:pt x="10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 name="Google Shape;826;p20"/>
            <p:cNvSpPr/>
            <p:nvPr/>
          </p:nvSpPr>
          <p:spPr>
            <a:xfrm>
              <a:off x="7829956" y="2897002"/>
              <a:ext cx="212960" cy="249053"/>
            </a:xfrm>
            <a:custGeom>
              <a:avLst/>
              <a:gdLst/>
              <a:ahLst/>
              <a:cxnLst/>
              <a:rect l="l" t="t" r="r" b="b"/>
              <a:pathLst>
                <a:path w="4976" h="5819" extrusionOk="0">
                  <a:moveTo>
                    <a:pt x="4082" y="0"/>
                  </a:moveTo>
                  <a:cubicBezTo>
                    <a:pt x="3185" y="0"/>
                    <a:pt x="1063" y="3711"/>
                    <a:pt x="228" y="5233"/>
                  </a:cubicBezTo>
                  <a:cubicBezTo>
                    <a:pt x="130" y="5395"/>
                    <a:pt x="65" y="5525"/>
                    <a:pt x="0" y="5623"/>
                  </a:cubicBezTo>
                  <a:cubicBezTo>
                    <a:pt x="65" y="5688"/>
                    <a:pt x="163" y="5753"/>
                    <a:pt x="260" y="5818"/>
                  </a:cubicBezTo>
                  <a:cubicBezTo>
                    <a:pt x="293" y="5786"/>
                    <a:pt x="325" y="5753"/>
                    <a:pt x="358" y="5753"/>
                  </a:cubicBezTo>
                  <a:cubicBezTo>
                    <a:pt x="1659" y="4777"/>
                    <a:pt x="4976" y="843"/>
                    <a:pt x="4293" y="95"/>
                  </a:cubicBezTo>
                  <a:cubicBezTo>
                    <a:pt x="4234" y="30"/>
                    <a:pt x="4163" y="0"/>
                    <a:pt x="408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 name="Google Shape;827;p20"/>
            <p:cNvSpPr/>
            <p:nvPr/>
          </p:nvSpPr>
          <p:spPr>
            <a:xfrm>
              <a:off x="7668477" y="3051805"/>
              <a:ext cx="213003" cy="261251"/>
            </a:xfrm>
            <a:custGeom>
              <a:avLst/>
              <a:gdLst/>
              <a:ahLst/>
              <a:cxnLst/>
              <a:rect l="l" t="t" r="r" b="b"/>
              <a:pathLst>
                <a:path w="4977" h="6104" extrusionOk="0">
                  <a:moveTo>
                    <a:pt x="954" y="0"/>
                  </a:moveTo>
                  <a:cubicBezTo>
                    <a:pt x="877" y="0"/>
                    <a:pt x="808" y="28"/>
                    <a:pt x="749" y="87"/>
                  </a:cubicBezTo>
                  <a:cubicBezTo>
                    <a:pt x="1" y="835"/>
                    <a:pt x="3448" y="5128"/>
                    <a:pt x="4619" y="5941"/>
                  </a:cubicBezTo>
                  <a:cubicBezTo>
                    <a:pt x="4684" y="6006"/>
                    <a:pt x="4814" y="6071"/>
                    <a:pt x="4911" y="6103"/>
                  </a:cubicBezTo>
                  <a:cubicBezTo>
                    <a:pt x="4944" y="6103"/>
                    <a:pt x="4976" y="6071"/>
                    <a:pt x="4976" y="6038"/>
                  </a:cubicBezTo>
                  <a:lnTo>
                    <a:pt x="4976" y="6006"/>
                  </a:lnTo>
                  <a:lnTo>
                    <a:pt x="4749" y="5551"/>
                  </a:lnTo>
                  <a:cubicBezTo>
                    <a:pt x="4027" y="4108"/>
                    <a:pt x="1890" y="0"/>
                    <a:pt x="95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 name="Google Shape;828;p20"/>
            <p:cNvSpPr/>
            <p:nvPr/>
          </p:nvSpPr>
          <p:spPr>
            <a:xfrm>
              <a:off x="7866120" y="3037810"/>
              <a:ext cx="171233" cy="275247"/>
            </a:xfrm>
            <a:custGeom>
              <a:avLst/>
              <a:gdLst/>
              <a:ahLst/>
              <a:cxnLst/>
              <a:rect l="l" t="t" r="r" b="b"/>
              <a:pathLst>
                <a:path w="4001" h="6431" extrusionOk="0">
                  <a:moveTo>
                    <a:pt x="3022" y="0"/>
                  </a:moveTo>
                  <a:cubicBezTo>
                    <a:pt x="2145" y="0"/>
                    <a:pt x="680" y="4169"/>
                    <a:pt x="131" y="5878"/>
                  </a:cubicBezTo>
                  <a:cubicBezTo>
                    <a:pt x="66" y="6040"/>
                    <a:pt x="33" y="6170"/>
                    <a:pt x="1" y="6268"/>
                  </a:cubicBezTo>
                  <a:cubicBezTo>
                    <a:pt x="66" y="6333"/>
                    <a:pt x="196" y="6398"/>
                    <a:pt x="293" y="6430"/>
                  </a:cubicBezTo>
                  <a:cubicBezTo>
                    <a:pt x="326" y="6398"/>
                    <a:pt x="326" y="6365"/>
                    <a:pt x="358" y="6333"/>
                  </a:cubicBezTo>
                  <a:cubicBezTo>
                    <a:pt x="1464" y="5162"/>
                    <a:pt x="4000" y="674"/>
                    <a:pt x="3187" y="57"/>
                  </a:cubicBezTo>
                  <a:cubicBezTo>
                    <a:pt x="3135" y="18"/>
                    <a:pt x="3080" y="0"/>
                    <a:pt x="302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 name="Google Shape;829;p20"/>
            <p:cNvSpPr/>
            <p:nvPr/>
          </p:nvSpPr>
          <p:spPr>
            <a:xfrm>
              <a:off x="7696338" y="3236439"/>
              <a:ext cx="229651" cy="246400"/>
            </a:xfrm>
            <a:custGeom>
              <a:avLst/>
              <a:gdLst/>
              <a:ahLst/>
              <a:cxnLst/>
              <a:rect l="l" t="t" r="r" b="b"/>
              <a:pathLst>
                <a:path w="5366" h="5757" extrusionOk="0">
                  <a:moveTo>
                    <a:pt x="899" y="1"/>
                  </a:moveTo>
                  <a:cubicBezTo>
                    <a:pt x="814" y="1"/>
                    <a:pt x="742" y="32"/>
                    <a:pt x="683" y="98"/>
                  </a:cubicBezTo>
                  <a:cubicBezTo>
                    <a:pt x="0" y="944"/>
                    <a:pt x="3772" y="4911"/>
                    <a:pt x="5008" y="5659"/>
                  </a:cubicBezTo>
                  <a:cubicBezTo>
                    <a:pt x="5106" y="5724"/>
                    <a:pt x="5203" y="5757"/>
                    <a:pt x="5301" y="5757"/>
                  </a:cubicBezTo>
                  <a:cubicBezTo>
                    <a:pt x="5333" y="5757"/>
                    <a:pt x="5366" y="5724"/>
                    <a:pt x="5366" y="5692"/>
                  </a:cubicBezTo>
                  <a:lnTo>
                    <a:pt x="5106" y="5237"/>
                  </a:lnTo>
                  <a:cubicBezTo>
                    <a:pt x="4270" y="3893"/>
                    <a:pt x="1844" y="1"/>
                    <a:pt x="8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 name="Google Shape;830;p20"/>
            <p:cNvSpPr/>
            <p:nvPr/>
          </p:nvSpPr>
          <p:spPr>
            <a:xfrm>
              <a:off x="7910674" y="3199761"/>
              <a:ext cx="151717" cy="283079"/>
            </a:xfrm>
            <a:custGeom>
              <a:avLst/>
              <a:gdLst/>
              <a:ahLst/>
              <a:cxnLst/>
              <a:rect l="l" t="t" r="r" b="b"/>
              <a:pathLst>
                <a:path w="3545" h="6614" extrusionOk="0">
                  <a:moveTo>
                    <a:pt x="2521" y="1"/>
                  </a:moveTo>
                  <a:cubicBezTo>
                    <a:pt x="1657" y="1"/>
                    <a:pt x="528" y="4371"/>
                    <a:pt x="98" y="6094"/>
                  </a:cubicBezTo>
                  <a:cubicBezTo>
                    <a:pt x="65" y="6256"/>
                    <a:pt x="33" y="6386"/>
                    <a:pt x="0" y="6516"/>
                  </a:cubicBezTo>
                  <a:cubicBezTo>
                    <a:pt x="98" y="6581"/>
                    <a:pt x="195" y="6614"/>
                    <a:pt x="293" y="6614"/>
                  </a:cubicBezTo>
                  <a:cubicBezTo>
                    <a:pt x="325" y="6581"/>
                    <a:pt x="358" y="6549"/>
                    <a:pt x="358" y="6549"/>
                  </a:cubicBezTo>
                  <a:cubicBezTo>
                    <a:pt x="1366" y="5281"/>
                    <a:pt x="3545" y="598"/>
                    <a:pt x="2667" y="45"/>
                  </a:cubicBezTo>
                  <a:cubicBezTo>
                    <a:pt x="2619" y="15"/>
                    <a:pt x="2571" y="1"/>
                    <a:pt x="252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 name="Google Shape;831;p20"/>
            <p:cNvSpPr/>
            <p:nvPr/>
          </p:nvSpPr>
          <p:spPr>
            <a:xfrm>
              <a:off x="7718594" y="3392441"/>
              <a:ext cx="218567" cy="257442"/>
            </a:xfrm>
            <a:custGeom>
              <a:avLst/>
              <a:gdLst/>
              <a:ahLst/>
              <a:cxnLst/>
              <a:rect l="l" t="t" r="r" b="b"/>
              <a:pathLst>
                <a:path w="5107" h="6015" extrusionOk="0">
                  <a:moveTo>
                    <a:pt x="959" y="1"/>
                  </a:moveTo>
                  <a:cubicBezTo>
                    <a:pt x="878" y="1"/>
                    <a:pt x="808" y="31"/>
                    <a:pt x="748" y="96"/>
                  </a:cubicBezTo>
                  <a:cubicBezTo>
                    <a:pt x="0" y="876"/>
                    <a:pt x="3545" y="5071"/>
                    <a:pt x="4716" y="5884"/>
                  </a:cubicBezTo>
                  <a:cubicBezTo>
                    <a:pt x="4813" y="5949"/>
                    <a:pt x="4911" y="5982"/>
                    <a:pt x="5009" y="6014"/>
                  </a:cubicBezTo>
                  <a:cubicBezTo>
                    <a:pt x="5041" y="6014"/>
                    <a:pt x="5106" y="5982"/>
                    <a:pt x="5106" y="5949"/>
                  </a:cubicBezTo>
                  <a:cubicBezTo>
                    <a:pt x="5074" y="5884"/>
                    <a:pt x="4976" y="5722"/>
                    <a:pt x="4846" y="5461"/>
                  </a:cubicBezTo>
                  <a:cubicBezTo>
                    <a:pt x="4097" y="4054"/>
                    <a:pt x="1888" y="1"/>
                    <a:pt x="95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 name="Google Shape;832;p20"/>
            <p:cNvSpPr/>
            <p:nvPr/>
          </p:nvSpPr>
          <p:spPr>
            <a:xfrm>
              <a:off x="7920389" y="3373267"/>
              <a:ext cx="167081" cy="277986"/>
            </a:xfrm>
            <a:custGeom>
              <a:avLst/>
              <a:gdLst/>
              <a:ahLst/>
              <a:cxnLst/>
              <a:rect l="l" t="t" r="r" b="b"/>
              <a:pathLst>
                <a:path w="3904" h="6495" extrusionOk="0">
                  <a:moveTo>
                    <a:pt x="2895" y="0"/>
                  </a:moveTo>
                  <a:cubicBezTo>
                    <a:pt x="2029" y="0"/>
                    <a:pt x="650" y="4232"/>
                    <a:pt x="131" y="5942"/>
                  </a:cubicBezTo>
                  <a:cubicBezTo>
                    <a:pt x="66" y="6104"/>
                    <a:pt x="33" y="6235"/>
                    <a:pt x="1" y="6365"/>
                  </a:cubicBezTo>
                  <a:cubicBezTo>
                    <a:pt x="98" y="6430"/>
                    <a:pt x="196" y="6462"/>
                    <a:pt x="294" y="6495"/>
                  </a:cubicBezTo>
                  <a:cubicBezTo>
                    <a:pt x="326" y="6462"/>
                    <a:pt x="359" y="6430"/>
                    <a:pt x="359" y="6397"/>
                  </a:cubicBezTo>
                  <a:cubicBezTo>
                    <a:pt x="1432" y="5194"/>
                    <a:pt x="3903" y="674"/>
                    <a:pt x="3058" y="56"/>
                  </a:cubicBezTo>
                  <a:cubicBezTo>
                    <a:pt x="3006" y="18"/>
                    <a:pt x="2952" y="0"/>
                    <a:pt x="28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 name="Google Shape;833;p20"/>
            <p:cNvSpPr/>
            <p:nvPr/>
          </p:nvSpPr>
          <p:spPr>
            <a:xfrm>
              <a:off x="7733916" y="3551824"/>
              <a:ext cx="201833" cy="269811"/>
            </a:xfrm>
            <a:custGeom>
              <a:avLst/>
              <a:gdLst/>
              <a:ahLst/>
              <a:cxnLst/>
              <a:rect l="l" t="t" r="r" b="b"/>
              <a:pathLst>
                <a:path w="4716" h="6304" extrusionOk="0">
                  <a:moveTo>
                    <a:pt x="1007" y="0"/>
                  </a:moveTo>
                  <a:cubicBezTo>
                    <a:pt x="936" y="0"/>
                    <a:pt x="871" y="26"/>
                    <a:pt x="813" y="79"/>
                  </a:cubicBezTo>
                  <a:cubicBezTo>
                    <a:pt x="0" y="827"/>
                    <a:pt x="3252" y="5282"/>
                    <a:pt x="4358" y="6160"/>
                  </a:cubicBezTo>
                  <a:cubicBezTo>
                    <a:pt x="4455" y="6225"/>
                    <a:pt x="4553" y="6290"/>
                    <a:pt x="4651" y="6290"/>
                  </a:cubicBezTo>
                  <a:cubicBezTo>
                    <a:pt x="4660" y="6300"/>
                    <a:pt x="4670" y="6304"/>
                    <a:pt x="4678" y="6304"/>
                  </a:cubicBezTo>
                  <a:cubicBezTo>
                    <a:pt x="4699" y="6304"/>
                    <a:pt x="4716" y="6281"/>
                    <a:pt x="4716" y="6258"/>
                  </a:cubicBezTo>
                  <a:lnTo>
                    <a:pt x="4716" y="6225"/>
                  </a:lnTo>
                  <a:lnTo>
                    <a:pt x="4520" y="5737"/>
                  </a:lnTo>
                  <a:cubicBezTo>
                    <a:pt x="3856" y="4257"/>
                    <a:pt x="1929" y="0"/>
                    <a:pt x="1007"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 name="Google Shape;834;p20"/>
            <p:cNvSpPr/>
            <p:nvPr/>
          </p:nvSpPr>
          <p:spPr>
            <a:xfrm>
              <a:off x="7920389" y="3552466"/>
              <a:ext cx="183772" cy="268613"/>
            </a:xfrm>
            <a:custGeom>
              <a:avLst/>
              <a:gdLst/>
              <a:ahLst/>
              <a:cxnLst/>
              <a:rect l="l" t="t" r="r" b="b"/>
              <a:pathLst>
                <a:path w="4294" h="6276" extrusionOk="0">
                  <a:moveTo>
                    <a:pt x="3313" y="1"/>
                  </a:moveTo>
                  <a:cubicBezTo>
                    <a:pt x="2461" y="1"/>
                    <a:pt x="801" y="4082"/>
                    <a:pt x="163" y="5722"/>
                  </a:cubicBezTo>
                  <a:cubicBezTo>
                    <a:pt x="98" y="5885"/>
                    <a:pt x="33" y="6015"/>
                    <a:pt x="1" y="6145"/>
                  </a:cubicBezTo>
                  <a:cubicBezTo>
                    <a:pt x="98" y="6210"/>
                    <a:pt x="196" y="6275"/>
                    <a:pt x="294" y="6275"/>
                  </a:cubicBezTo>
                  <a:cubicBezTo>
                    <a:pt x="326" y="6275"/>
                    <a:pt x="359" y="6243"/>
                    <a:pt x="359" y="6210"/>
                  </a:cubicBezTo>
                  <a:cubicBezTo>
                    <a:pt x="1529" y="5104"/>
                    <a:pt x="4293" y="747"/>
                    <a:pt x="3480" y="64"/>
                  </a:cubicBezTo>
                  <a:cubicBezTo>
                    <a:pt x="3429" y="21"/>
                    <a:pt x="3373" y="1"/>
                    <a:pt x="331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 name="Google Shape;835;p20"/>
            <p:cNvSpPr/>
            <p:nvPr/>
          </p:nvSpPr>
          <p:spPr>
            <a:xfrm>
              <a:off x="7736697" y="3688181"/>
              <a:ext cx="160063" cy="291554"/>
            </a:xfrm>
            <a:custGeom>
              <a:avLst/>
              <a:gdLst/>
              <a:ahLst/>
              <a:cxnLst/>
              <a:rect l="l" t="t" r="r" b="b"/>
              <a:pathLst>
                <a:path w="3740" h="6812" extrusionOk="0">
                  <a:moveTo>
                    <a:pt x="1061" y="1"/>
                  </a:moveTo>
                  <a:cubicBezTo>
                    <a:pt x="1010" y="1"/>
                    <a:pt x="960" y="16"/>
                    <a:pt x="911" y="47"/>
                  </a:cubicBezTo>
                  <a:cubicBezTo>
                    <a:pt x="0" y="633"/>
                    <a:pt x="2439" y="5576"/>
                    <a:pt x="3415" y="6616"/>
                  </a:cubicBezTo>
                  <a:cubicBezTo>
                    <a:pt x="3480" y="6714"/>
                    <a:pt x="3545" y="6779"/>
                    <a:pt x="3642" y="6811"/>
                  </a:cubicBezTo>
                  <a:cubicBezTo>
                    <a:pt x="3707" y="6811"/>
                    <a:pt x="3740" y="6811"/>
                    <a:pt x="3740" y="6779"/>
                  </a:cubicBezTo>
                  <a:lnTo>
                    <a:pt x="3740" y="6746"/>
                  </a:lnTo>
                  <a:lnTo>
                    <a:pt x="3610" y="6258"/>
                  </a:lnTo>
                  <a:cubicBezTo>
                    <a:pt x="3210" y="4658"/>
                    <a:pt x="1965" y="1"/>
                    <a:pt x="10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 name="Google Shape;836;p20"/>
            <p:cNvSpPr/>
            <p:nvPr/>
          </p:nvSpPr>
          <p:spPr>
            <a:xfrm>
              <a:off x="7882812" y="3736201"/>
              <a:ext cx="218567" cy="243532"/>
            </a:xfrm>
            <a:custGeom>
              <a:avLst/>
              <a:gdLst/>
              <a:ahLst/>
              <a:cxnLst/>
              <a:rect l="l" t="t" r="r" b="b"/>
              <a:pathLst>
                <a:path w="5107" h="5690" extrusionOk="0">
                  <a:moveTo>
                    <a:pt x="4214" y="0"/>
                  </a:moveTo>
                  <a:cubicBezTo>
                    <a:pt x="3321" y="0"/>
                    <a:pt x="1090" y="3647"/>
                    <a:pt x="196" y="5136"/>
                  </a:cubicBezTo>
                  <a:cubicBezTo>
                    <a:pt x="131" y="5267"/>
                    <a:pt x="33" y="5397"/>
                    <a:pt x="1" y="5494"/>
                  </a:cubicBezTo>
                  <a:cubicBezTo>
                    <a:pt x="66" y="5592"/>
                    <a:pt x="131" y="5657"/>
                    <a:pt x="228" y="5689"/>
                  </a:cubicBezTo>
                  <a:cubicBezTo>
                    <a:pt x="261" y="5689"/>
                    <a:pt x="293" y="5657"/>
                    <a:pt x="326" y="5657"/>
                  </a:cubicBezTo>
                  <a:cubicBezTo>
                    <a:pt x="1659" y="4714"/>
                    <a:pt x="5106" y="876"/>
                    <a:pt x="4423" y="96"/>
                  </a:cubicBezTo>
                  <a:cubicBezTo>
                    <a:pt x="4366" y="31"/>
                    <a:pt x="4296" y="0"/>
                    <a:pt x="421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 name="Google Shape;837;p20"/>
          <p:cNvGrpSpPr/>
          <p:nvPr/>
        </p:nvGrpSpPr>
        <p:grpSpPr>
          <a:xfrm flipH="1">
            <a:off x="8146190" y="4675707"/>
            <a:ext cx="186469" cy="636909"/>
            <a:chOff x="2185170" y="5090718"/>
            <a:chExt cx="282700" cy="724200"/>
          </a:xfrm>
        </p:grpSpPr>
        <p:sp>
          <p:nvSpPr>
            <p:cNvPr id="838" name="Google Shape;838;p20"/>
            <p:cNvSpPr/>
            <p:nvPr/>
          </p:nvSpPr>
          <p:spPr>
            <a:xfrm>
              <a:off x="2243695" y="5590718"/>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 name="Google Shape;839;p20"/>
            <p:cNvSpPr/>
            <p:nvPr/>
          </p:nvSpPr>
          <p:spPr>
            <a:xfrm>
              <a:off x="2185170" y="5398918"/>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 name="Google Shape;840;p20"/>
            <p:cNvSpPr/>
            <p:nvPr/>
          </p:nvSpPr>
          <p:spPr>
            <a:xfrm>
              <a:off x="2235320" y="5090718"/>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 name="Google Shape;841;p20"/>
            <p:cNvSpPr/>
            <p:nvPr/>
          </p:nvSpPr>
          <p:spPr>
            <a:xfrm>
              <a:off x="2341720" y="5277643"/>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42" name="Google Shape;842;p20"/>
          <p:cNvSpPr/>
          <p:nvPr/>
        </p:nvSpPr>
        <p:spPr>
          <a:xfrm rot="4215664">
            <a:off x="6979856" y="5857016"/>
            <a:ext cx="547808" cy="566681"/>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32237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rgbClr val="78B3F9">
            <a:alpha val="55870"/>
          </a:srgbClr>
        </a:solidFill>
        <a:effectLst/>
      </p:bgPr>
    </p:bg>
    <p:spTree>
      <p:nvGrpSpPr>
        <p:cNvPr id="1" name="Shape 843"/>
        <p:cNvGrpSpPr/>
        <p:nvPr/>
      </p:nvGrpSpPr>
      <p:grpSpPr>
        <a:xfrm>
          <a:off x="0" y="0"/>
          <a:ext cx="0" cy="0"/>
          <a:chOff x="0" y="0"/>
          <a:chExt cx="0" cy="0"/>
        </a:xfrm>
      </p:grpSpPr>
      <p:sp>
        <p:nvSpPr>
          <p:cNvPr id="844" name="Google Shape;844;p21"/>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845" name="Google Shape;845;p21"/>
          <p:cNvSpPr txBox="1">
            <a:spLocks noGrp="1"/>
          </p:cNvSpPr>
          <p:nvPr>
            <p:ph type="subTitle" idx="1"/>
          </p:nvPr>
        </p:nvSpPr>
        <p:spPr>
          <a:xfrm>
            <a:off x="2294525" y="18527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46" name="Google Shape;846;p21"/>
          <p:cNvSpPr txBox="1">
            <a:spLocks noGrp="1"/>
          </p:cNvSpPr>
          <p:nvPr>
            <p:ph type="subTitle" idx="2"/>
          </p:nvPr>
        </p:nvSpPr>
        <p:spPr>
          <a:xfrm>
            <a:off x="4852400" y="18527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47" name="Google Shape;847;p21"/>
          <p:cNvSpPr txBox="1">
            <a:spLocks noGrp="1"/>
          </p:cNvSpPr>
          <p:nvPr>
            <p:ph type="subTitle" idx="3"/>
          </p:nvPr>
        </p:nvSpPr>
        <p:spPr>
          <a:xfrm>
            <a:off x="2294525" y="36904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48" name="Google Shape;848;p21"/>
          <p:cNvSpPr txBox="1">
            <a:spLocks noGrp="1"/>
          </p:cNvSpPr>
          <p:nvPr>
            <p:ph type="subTitle" idx="4"/>
          </p:nvPr>
        </p:nvSpPr>
        <p:spPr>
          <a:xfrm>
            <a:off x="4852400" y="36904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49" name="Google Shape;849;p21"/>
          <p:cNvSpPr txBox="1">
            <a:spLocks noGrp="1"/>
          </p:cNvSpPr>
          <p:nvPr>
            <p:ph type="subTitle" idx="5"/>
          </p:nvPr>
        </p:nvSpPr>
        <p:spPr>
          <a:xfrm>
            <a:off x="2294525" y="23645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50" name="Google Shape;850;p21"/>
          <p:cNvSpPr txBox="1">
            <a:spLocks noGrp="1"/>
          </p:cNvSpPr>
          <p:nvPr>
            <p:ph type="subTitle" idx="6"/>
          </p:nvPr>
        </p:nvSpPr>
        <p:spPr>
          <a:xfrm>
            <a:off x="2294525" y="42022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51" name="Google Shape;851;p21"/>
          <p:cNvSpPr txBox="1">
            <a:spLocks noGrp="1"/>
          </p:cNvSpPr>
          <p:nvPr>
            <p:ph type="subTitle" idx="7"/>
          </p:nvPr>
        </p:nvSpPr>
        <p:spPr>
          <a:xfrm>
            <a:off x="4852400" y="23645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52" name="Google Shape;852;p21"/>
          <p:cNvSpPr txBox="1">
            <a:spLocks noGrp="1"/>
          </p:cNvSpPr>
          <p:nvPr>
            <p:ph type="subTitle" idx="8"/>
          </p:nvPr>
        </p:nvSpPr>
        <p:spPr>
          <a:xfrm>
            <a:off x="4852400" y="42022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53" name="Google Shape;853;p21"/>
          <p:cNvSpPr/>
          <p:nvPr/>
        </p:nvSpPr>
        <p:spPr>
          <a:xfrm>
            <a:off x="-15123" y="5999127"/>
            <a:ext cx="9178775" cy="901552"/>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rgbClr val="2580CB"/>
              </a:gs>
              <a:gs pos="100000">
                <a:srgbClr val="153A5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 name="Google Shape;854;p21"/>
          <p:cNvSpPr/>
          <p:nvPr/>
        </p:nvSpPr>
        <p:spPr>
          <a:xfrm rot="-1239519" flipH="1">
            <a:off x="8135110" y="4979531"/>
            <a:ext cx="1390627" cy="1988636"/>
          </a:xfrm>
          <a:custGeom>
            <a:avLst/>
            <a:gdLst/>
            <a:ahLst/>
            <a:cxnLst/>
            <a:rect l="l" t="t" r="r" b="b"/>
            <a:pathLst>
              <a:path w="55625" h="59659" extrusionOk="0">
                <a:moveTo>
                  <a:pt x="31504" y="1"/>
                </a:moveTo>
                <a:cubicBezTo>
                  <a:pt x="31316" y="1"/>
                  <a:pt x="31121" y="179"/>
                  <a:pt x="31095" y="357"/>
                </a:cubicBezTo>
                <a:cubicBezTo>
                  <a:pt x="30852" y="1269"/>
                  <a:pt x="30609" y="2484"/>
                  <a:pt x="30396" y="3336"/>
                </a:cubicBezTo>
                <a:cubicBezTo>
                  <a:pt x="29728" y="2272"/>
                  <a:pt x="28876" y="1238"/>
                  <a:pt x="27965" y="357"/>
                </a:cubicBezTo>
                <a:cubicBezTo>
                  <a:pt x="27873" y="266"/>
                  <a:pt x="27759" y="220"/>
                  <a:pt x="27645" y="220"/>
                </a:cubicBezTo>
                <a:cubicBezTo>
                  <a:pt x="27531" y="220"/>
                  <a:pt x="27417" y="266"/>
                  <a:pt x="27326" y="357"/>
                </a:cubicBezTo>
                <a:cubicBezTo>
                  <a:pt x="27144" y="539"/>
                  <a:pt x="27144" y="813"/>
                  <a:pt x="27326" y="995"/>
                </a:cubicBezTo>
                <a:cubicBezTo>
                  <a:pt x="28269" y="1907"/>
                  <a:pt x="29120" y="2971"/>
                  <a:pt x="29849" y="4126"/>
                </a:cubicBezTo>
                <a:cubicBezTo>
                  <a:pt x="29484" y="4156"/>
                  <a:pt x="29028" y="4247"/>
                  <a:pt x="28390" y="4308"/>
                </a:cubicBezTo>
                <a:lnTo>
                  <a:pt x="26262" y="4612"/>
                </a:lnTo>
                <a:cubicBezTo>
                  <a:pt x="26050" y="4643"/>
                  <a:pt x="25837" y="4886"/>
                  <a:pt x="25898" y="5159"/>
                </a:cubicBezTo>
                <a:cubicBezTo>
                  <a:pt x="25928" y="5372"/>
                  <a:pt x="26110" y="5524"/>
                  <a:pt x="26354" y="5524"/>
                </a:cubicBezTo>
                <a:lnTo>
                  <a:pt x="26414" y="5524"/>
                </a:lnTo>
                <a:cubicBezTo>
                  <a:pt x="27752" y="5342"/>
                  <a:pt x="29636" y="5068"/>
                  <a:pt x="30366" y="4947"/>
                </a:cubicBezTo>
                <a:cubicBezTo>
                  <a:pt x="31065" y="6223"/>
                  <a:pt x="31612" y="7530"/>
                  <a:pt x="32038" y="8989"/>
                </a:cubicBezTo>
                <a:lnTo>
                  <a:pt x="28664" y="8746"/>
                </a:lnTo>
                <a:cubicBezTo>
                  <a:pt x="28644" y="8744"/>
                  <a:pt x="28624" y="8743"/>
                  <a:pt x="28605" y="8743"/>
                </a:cubicBezTo>
                <a:cubicBezTo>
                  <a:pt x="28364" y="8743"/>
                  <a:pt x="28206" y="8918"/>
                  <a:pt x="28177" y="9172"/>
                </a:cubicBezTo>
                <a:cubicBezTo>
                  <a:pt x="28117" y="9445"/>
                  <a:pt x="28329" y="9658"/>
                  <a:pt x="28572" y="9658"/>
                </a:cubicBezTo>
                <a:lnTo>
                  <a:pt x="32281" y="9901"/>
                </a:lnTo>
                <a:cubicBezTo>
                  <a:pt x="32342" y="10235"/>
                  <a:pt x="32433" y="10570"/>
                  <a:pt x="32494" y="10965"/>
                </a:cubicBezTo>
                <a:lnTo>
                  <a:pt x="27904" y="11026"/>
                </a:lnTo>
                <a:cubicBezTo>
                  <a:pt x="27630" y="11026"/>
                  <a:pt x="27448" y="11238"/>
                  <a:pt x="27448" y="11482"/>
                </a:cubicBezTo>
                <a:cubicBezTo>
                  <a:pt x="27448" y="11755"/>
                  <a:pt x="27630" y="11937"/>
                  <a:pt x="27904" y="11937"/>
                </a:cubicBezTo>
                <a:lnTo>
                  <a:pt x="32646" y="11877"/>
                </a:lnTo>
                <a:cubicBezTo>
                  <a:pt x="32919" y="13366"/>
                  <a:pt x="32980" y="14886"/>
                  <a:pt x="32949" y="16466"/>
                </a:cubicBezTo>
                <a:lnTo>
                  <a:pt x="30457" y="14977"/>
                </a:lnTo>
                <a:cubicBezTo>
                  <a:pt x="30374" y="14925"/>
                  <a:pt x="30284" y="14902"/>
                  <a:pt x="30196" y="14902"/>
                </a:cubicBezTo>
                <a:cubicBezTo>
                  <a:pt x="30027" y="14902"/>
                  <a:pt x="29868" y="14989"/>
                  <a:pt x="29788" y="15129"/>
                </a:cubicBezTo>
                <a:cubicBezTo>
                  <a:pt x="29636" y="15372"/>
                  <a:pt x="29728" y="15676"/>
                  <a:pt x="29940" y="15798"/>
                </a:cubicBezTo>
                <a:lnTo>
                  <a:pt x="32889" y="17530"/>
                </a:lnTo>
                <a:cubicBezTo>
                  <a:pt x="32889" y="17834"/>
                  <a:pt x="32828" y="18108"/>
                  <a:pt x="32797" y="18381"/>
                </a:cubicBezTo>
                <a:lnTo>
                  <a:pt x="28785" y="17652"/>
                </a:lnTo>
                <a:cubicBezTo>
                  <a:pt x="28762" y="17649"/>
                  <a:pt x="28739" y="17648"/>
                  <a:pt x="28716" y="17648"/>
                </a:cubicBezTo>
                <a:cubicBezTo>
                  <a:pt x="28472" y="17648"/>
                  <a:pt x="28266" y="17794"/>
                  <a:pt x="28238" y="18017"/>
                </a:cubicBezTo>
                <a:cubicBezTo>
                  <a:pt x="28208" y="18290"/>
                  <a:pt x="28360" y="18533"/>
                  <a:pt x="28633" y="18564"/>
                </a:cubicBezTo>
                <a:lnTo>
                  <a:pt x="32676" y="19293"/>
                </a:lnTo>
                <a:cubicBezTo>
                  <a:pt x="32342" y="21877"/>
                  <a:pt x="31521" y="24369"/>
                  <a:pt x="30700" y="26831"/>
                </a:cubicBezTo>
                <a:cubicBezTo>
                  <a:pt x="30670" y="26892"/>
                  <a:pt x="30670" y="26953"/>
                  <a:pt x="30639" y="27044"/>
                </a:cubicBezTo>
                <a:lnTo>
                  <a:pt x="28390" y="24704"/>
                </a:lnTo>
                <a:cubicBezTo>
                  <a:pt x="28295" y="24624"/>
                  <a:pt x="28175" y="24578"/>
                  <a:pt x="28056" y="24578"/>
                </a:cubicBezTo>
                <a:cubicBezTo>
                  <a:pt x="27947" y="24578"/>
                  <a:pt x="27839" y="24617"/>
                  <a:pt x="27752" y="24704"/>
                </a:cubicBezTo>
                <a:cubicBezTo>
                  <a:pt x="27600" y="24916"/>
                  <a:pt x="27569" y="25160"/>
                  <a:pt x="27752" y="25372"/>
                </a:cubicBezTo>
                <a:lnTo>
                  <a:pt x="30335" y="28047"/>
                </a:lnTo>
                <a:cubicBezTo>
                  <a:pt x="30214" y="28412"/>
                  <a:pt x="30153" y="28716"/>
                  <a:pt x="30031" y="29020"/>
                </a:cubicBezTo>
                <a:lnTo>
                  <a:pt x="27357" y="27074"/>
                </a:lnTo>
                <a:cubicBezTo>
                  <a:pt x="27286" y="27028"/>
                  <a:pt x="27198" y="27003"/>
                  <a:pt x="27107" y="27003"/>
                </a:cubicBezTo>
                <a:cubicBezTo>
                  <a:pt x="26963" y="27003"/>
                  <a:pt x="26812" y="27065"/>
                  <a:pt x="26718" y="27196"/>
                </a:cubicBezTo>
                <a:cubicBezTo>
                  <a:pt x="26597" y="27409"/>
                  <a:pt x="26658" y="27682"/>
                  <a:pt x="26840" y="27834"/>
                </a:cubicBezTo>
                <a:lnTo>
                  <a:pt x="29728" y="29992"/>
                </a:lnTo>
                <a:cubicBezTo>
                  <a:pt x="29636" y="30266"/>
                  <a:pt x="29576" y="30570"/>
                  <a:pt x="29484" y="30844"/>
                </a:cubicBezTo>
                <a:cubicBezTo>
                  <a:pt x="28998" y="32546"/>
                  <a:pt x="28633" y="34096"/>
                  <a:pt x="28329" y="35585"/>
                </a:cubicBezTo>
                <a:lnTo>
                  <a:pt x="26566" y="33458"/>
                </a:lnTo>
                <a:cubicBezTo>
                  <a:pt x="26481" y="33322"/>
                  <a:pt x="26349" y="33262"/>
                  <a:pt x="26217" y="33262"/>
                </a:cubicBezTo>
                <a:cubicBezTo>
                  <a:pt x="26113" y="33262"/>
                  <a:pt x="26009" y="33299"/>
                  <a:pt x="25928" y="33366"/>
                </a:cubicBezTo>
                <a:cubicBezTo>
                  <a:pt x="25746" y="33518"/>
                  <a:pt x="25685" y="33822"/>
                  <a:pt x="25837" y="34035"/>
                </a:cubicBezTo>
                <a:lnTo>
                  <a:pt x="28086" y="36710"/>
                </a:lnTo>
                <a:cubicBezTo>
                  <a:pt x="28025" y="37014"/>
                  <a:pt x="27934" y="37379"/>
                  <a:pt x="27904" y="37683"/>
                </a:cubicBezTo>
                <a:lnTo>
                  <a:pt x="25229" y="35585"/>
                </a:lnTo>
                <a:cubicBezTo>
                  <a:pt x="25150" y="35520"/>
                  <a:pt x="25049" y="35488"/>
                  <a:pt x="24946" y="35488"/>
                </a:cubicBezTo>
                <a:cubicBezTo>
                  <a:pt x="24812" y="35488"/>
                  <a:pt x="24677" y="35543"/>
                  <a:pt x="24591" y="35646"/>
                </a:cubicBezTo>
                <a:cubicBezTo>
                  <a:pt x="24439" y="35859"/>
                  <a:pt x="24469" y="36163"/>
                  <a:pt x="24682" y="36315"/>
                </a:cubicBezTo>
                <a:lnTo>
                  <a:pt x="27721" y="38686"/>
                </a:lnTo>
                <a:cubicBezTo>
                  <a:pt x="27600" y="39385"/>
                  <a:pt x="27509" y="40053"/>
                  <a:pt x="27448" y="40722"/>
                </a:cubicBezTo>
                <a:cubicBezTo>
                  <a:pt x="27174" y="43093"/>
                  <a:pt x="27144" y="45342"/>
                  <a:pt x="27205" y="47470"/>
                </a:cubicBezTo>
                <a:lnTo>
                  <a:pt x="25624" y="46072"/>
                </a:lnTo>
                <a:cubicBezTo>
                  <a:pt x="25540" y="45988"/>
                  <a:pt x="25431" y="45949"/>
                  <a:pt x="25323" y="45949"/>
                </a:cubicBezTo>
                <a:cubicBezTo>
                  <a:pt x="25195" y="45949"/>
                  <a:pt x="25068" y="46003"/>
                  <a:pt x="24986" y="46102"/>
                </a:cubicBezTo>
                <a:cubicBezTo>
                  <a:pt x="24773" y="46284"/>
                  <a:pt x="24834" y="46588"/>
                  <a:pt x="25016" y="46740"/>
                </a:cubicBezTo>
                <a:lnTo>
                  <a:pt x="27296" y="48716"/>
                </a:lnTo>
                <a:cubicBezTo>
                  <a:pt x="27296" y="48929"/>
                  <a:pt x="27326" y="49111"/>
                  <a:pt x="27326" y="49263"/>
                </a:cubicBezTo>
                <a:lnTo>
                  <a:pt x="25290" y="48351"/>
                </a:lnTo>
                <a:cubicBezTo>
                  <a:pt x="25223" y="48318"/>
                  <a:pt x="25155" y="48303"/>
                  <a:pt x="25088" y="48303"/>
                </a:cubicBezTo>
                <a:cubicBezTo>
                  <a:pt x="24911" y="48303"/>
                  <a:pt x="24748" y="48410"/>
                  <a:pt x="24682" y="48564"/>
                </a:cubicBezTo>
                <a:cubicBezTo>
                  <a:pt x="24560" y="48807"/>
                  <a:pt x="24682" y="49081"/>
                  <a:pt x="24895" y="49172"/>
                </a:cubicBezTo>
                <a:lnTo>
                  <a:pt x="27448" y="50327"/>
                </a:lnTo>
                <a:cubicBezTo>
                  <a:pt x="27813" y="53397"/>
                  <a:pt x="28572" y="56102"/>
                  <a:pt x="29728" y="58504"/>
                </a:cubicBezTo>
                <a:lnTo>
                  <a:pt x="29180" y="58504"/>
                </a:lnTo>
                <a:cubicBezTo>
                  <a:pt x="29171" y="58512"/>
                  <a:pt x="28997" y="58529"/>
                  <a:pt x="28689" y="58529"/>
                </a:cubicBezTo>
                <a:cubicBezTo>
                  <a:pt x="27949" y="58529"/>
                  <a:pt x="26437" y="58432"/>
                  <a:pt x="24591" y="57896"/>
                </a:cubicBezTo>
                <a:cubicBezTo>
                  <a:pt x="24834" y="54096"/>
                  <a:pt x="24165" y="49689"/>
                  <a:pt x="22797" y="45433"/>
                </a:cubicBezTo>
                <a:lnTo>
                  <a:pt x="24773" y="43367"/>
                </a:lnTo>
                <a:cubicBezTo>
                  <a:pt x="24986" y="43184"/>
                  <a:pt x="24986" y="42911"/>
                  <a:pt x="24773" y="42728"/>
                </a:cubicBezTo>
                <a:cubicBezTo>
                  <a:pt x="24682" y="42637"/>
                  <a:pt x="24568" y="42591"/>
                  <a:pt x="24454" y="42591"/>
                </a:cubicBezTo>
                <a:cubicBezTo>
                  <a:pt x="24340" y="42591"/>
                  <a:pt x="24226" y="42637"/>
                  <a:pt x="24135" y="42728"/>
                </a:cubicBezTo>
                <a:lnTo>
                  <a:pt x="22463" y="44430"/>
                </a:lnTo>
                <a:cubicBezTo>
                  <a:pt x="22433" y="44278"/>
                  <a:pt x="22341" y="44157"/>
                  <a:pt x="22311" y="44005"/>
                </a:cubicBezTo>
                <a:lnTo>
                  <a:pt x="23800" y="41178"/>
                </a:lnTo>
                <a:cubicBezTo>
                  <a:pt x="23922" y="40935"/>
                  <a:pt x="23831" y="40661"/>
                  <a:pt x="23618" y="40570"/>
                </a:cubicBezTo>
                <a:cubicBezTo>
                  <a:pt x="23537" y="40530"/>
                  <a:pt x="23452" y="40509"/>
                  <a:pt x="23373" y="40509"/>
                </a:cubicBezTo>
                <a:cubicBezTo>
                  <a:pt x="23213" y="40509"/>
                  <a:pt x="23071" y="40590"/>
                  <a:pt x="23010" y="40753"/>
                </a:cubicBezTo>
                <a:lnTo>
                  <a:pt x="21885" y="42880"/>
                </a:lnTo>
                <a:cubicBezTo>
                  <a:pt x="21429" y="41725"/>
                  <a:pt x="20943" y="40631"/>
                  <a:pt x="20366" y="39567"/>
                </a:cubicBezTo>
                <a:cubicBezTo>
                  <a:pt x="20062" y="38959"/>
                  <a:pt x="19727" y="38382"/>
                  <a:pt x="19393" y="37774"/>
                </a:cubicBezTo>
                <a:lnTo>
                  <a:pt x="21369" y="34430"/>
                </a:lnTo>
                <a:cubicBezTo>
                  <a:pt x="21521" y="34248"/>
                  <a:pt x="21429" y="33944"/>
                  <a:pt x="21217" y="33822"/>
                </a:cubicBezTo>
                <a:cubicBezTo>
                  <a:pt x="21154" y="33770"/>
                  <a:pt x="21078" y="33747"/>
                  <a:pt x="20999" y="33747"/>
                </a:cubicBezTo>
                <a:cubicBezTo>
                  <a:pt x="20848" y="33747"/>
                  <a:pt x="20689" y="33834"/>
                  <a:pt x="20609" y="33974"/>
                </a:cubicBezTo>
                <a:lnTo>
                  <a:pt x="18907" y="36923"/>
                </a:lnTo>
                <a:cubicBezTo>
                  <a:pt x="18694" y="36649"/>
                  <a:pt x="18542" y="36345"/>
                  <a:pt x="18360" y="36072"/>
                </a:cubicBezTo>
                <a:lnTo>
                  <a:pt x="19423" y="32728"/>
                </a:lnTo>
                <a:cubicBezTo>
                  <a:pt x="19515" y="32515"/>
                  <a:pt x="19363" y="32242"/>
                  <a:pt x="19119" y="32151"/>
                </a:cubicBezTo>
                <a:cubicBezTo>
                  <a:pt x="19087" y="32141"/>
                  <a:pt x="19054" y="32137"/>
                  <a:pt x="19020" y="32137"/>
                </a:cubicBezTo>
                <a:cubicBezTo>
                  <a:pt x="18828" y="32137"/>
                  <a:pt x="18619" y="32274"/>
                  <a:pt x="18542" y="32455"/>
                </a:cubicBezTo>
                <a:lnTo>
                  <a:pt x="17721" y="35099"/>
                </a:lnTo>
                <a:cubicBezTo>
                  <a:pt x="16931" y="33792"/>
                  <a:pt x="15958" y="32515"/>
                  <a:pt x="14894" y="31087"/>
                </a:cubicBezTo>
                <a:cubicBezTo>
                  <a:pt x="14712" y="30874"/>
                  <a:pt x="14560" y="30631"/>
                  <a:pt x="14378" y="30418"/>
                </a:cubicBezTo>
                <a:lnTo>
                  <a:pt x="16262" y="27348"/>
                </a:lnTo>
                <a:cubicBezTo>
                  <a:pt x="16384" y="27105"/>
                  <a:pt x="16353" y="26801"/>
                  <a:pt x="16110" y="26679"/>
                </a:cubicBezTo>
                <a:cubicBezTo>
                  <a:pt x="16037" y="26648"/>
                  <a:pt x="15956" y="26631"/>
                  <a:pt x="15876" y="26631"/>
                </a:cubicBezTo>
                <a:cubicBezTo>
                  <a:pt x="15723" y="26631"/>
                  <a:pt x="15571" y="26692"/>
                  <a:pt x="15472" y="26831"/>
                </a:cubicBezTo>
                <a:lnTo>
                  <a:pt x="13739" y="29658"/>
                </a:lnTo>
                <a:cubicBezTo>
                  <a:pt x="13527" y="29385"/>
                  <a:pt x="13314" y="29172"/>
                  <a:pt x="13131" y="28898"/>
                </a:cubicBezTo>
                <a:lnTo>
                  <a:pt x="14530" y="25433"/>
                </a:lnTo>
                <a:cubicBezTo>
                  <a:pt x="14590" y="25220"/>
                  <a:pt x="14499" y="24947"/>
                  <a:pt x="14256" y="24825"/>
                </a:cubicBezTo>
                <a:cubicBezTo>
                  <a:pt x="14214" y="24813"/>
                  <a:pt x="14169" y="24807"/>
                  <a:pt x="14123" y="24807"/>
                </a:cubicBezTo>
                <a:cubicBezTo>
                  <a:pt x="13940" y="24807"/>
                  <a:pt x="13745" y="24904"/>
                  <a:pt x="13648" y="25099"/>
                </a:cubicBezTo>
                <a:lnTo>
                  <a:pt x="12432" y="28078"/>
                </a:lnTo>
                <a:cubicBezTo>
                  <a:pt x="12372" y="28047"/>
                  <a:pt x="12311" y="27986"/>
                  <a:pt x="12280" y="27926"/>
                </a:cubicBezTo>
                <a:cubicBezTo>
                  <a:pt x="10639" y="25980"/>
                  <a:pt x="8937" y="23913"/>
                  <a:pt x="7660" y="21664"/>
                </a:cubicBezTo>
                <a:lnTo>
                  <a:pt x="11186" y="19506"/>
                </a:lnTo>
                <a:cubicBezTo>
                  <a:pt x="11399" y="19354"/>
                  <a:pt x="11490" y="19080"/>
                  <a:pt x="11338" y="18868"/>
                </a:cubicBezTo>
                <a:cubicBezTo>
                  <a:pt x="11243" y="18715"/>
                  <a:pt x="11099" y="18646"/>
                  <a:pt x="10953" y="18646"/>
                </a:cubicBezTo>
                <a:cubicBezTo>
                  <a:pt x="10867" y="18646"/>
                  <a:pt x="10779" y="18670"/>
                  <a:pt x="10700" y="18716"/>
                </a:cubicBezTo>
                <a:lnTo>
                  <a:pt x="7204" y="20874"/>
                </a:lnTo>
                <a:cubicBezTo>
                  <a:pt x="7052" y="20661"/>
                  <a:pt x="6931" y="20418"/>
                  <a:pt x="6809" y="20144"/>
                </a:cubicBezTo>
                <a:lnTo>
                  <a:pt x="8906" y="17469"/>
                </a:lnTo>
                <a:cubicBezTo>
                  <a:pt x="9058" y="17257"/>
                  <a:pt x="9028" y="16953"/>
                  <a:pt x="8815" y="16801"/>
                </a:cubicBezTo>
                <a:cubicBezTo>
                  <a:pt x="8744" y="16742"/>
                  <a:pt x="8655" y="16715"/>
                  <a:pt x="8563" y="16715"/>
                </a:cubicBezTo>
                <a:cubicBezTo>
                  <a:pt x="8419" y="16715"/>
                  <a:pt x="8270" y="16781"/>
                  <a:pt x="8177" y="16892"/>
                </a:cubicBezTo>
                <a:lnTo>
                  <a:pt x="6384" y="19202"/>
                </a:lnTo>
                <a:cubicBezTo>
                  <a:pt x="5745" y="17773"/>
                  <a:pt x="5289" y="16314"/>
                  <a:pt x="4955" y="14825"/>
                </a:cubicBezTo>
                <a:lnTo>
                  <a:pt x="9393" y="13123"/>
                </a:lnTo>
                <a:cubicBezTo>
                  <a:pt x="9636" y="13001"/>
                  <a:pt x="9727" y="12758"/>
                  <a:pt x="9666" y="12515"/>
                </a:cubicBezTo>
                <a:cubicBezTo>
                  <a:pt x="9566" y="12339"/>
                  <a:pt x="9362" y="12226"/>
                  <a:pt x="9174" y="12226"/>
                </a:cubicBezTo>
                <a:cubicBezTo>
                  <a:pt x="9134" y="12226"/>
                  <a:pt x="9096" y="12231"/>
                  <a:pt x="9058" y="12241"/>
                </a:cubicBezTo>
                <a:lnTo>
                  <a:pt x="4773" y="13883"/>
                </a:lnTo>
                <a:cubicBezTo>
                  <a:pt x="4681" y="13518"/>
                  <a:pt x="4621" y="13153"/>
                  <a:pt x="4560" y="12789"/>
                </a:cubicBezTo>
                <a:lnTo>
                  <a:pt x="7903" y="11178"/>
                </a:lnTo>
                <a:cubicBezTo>
                  <a:pt x="8147" y="11086"/>
                  <a:pt x="8268" y="10813"/>
                  <a:pt x="8147" y="10570"/>
                </a:cubicBezTo>
                <a:cubicBezTo>
                  <a:pt x="8058" y="10415"/>
                  <a:pt x="7890" y="10309"/>
                  <a:pt x="7722" y="10309"/>
                </a:cubicBezTo>
                <a:cubicBezTo>
                  <a:pt x="7660" y="10309"/>
                  <a:pt x="7597" y="10324"/>
                  <a:pt x="7539" y="10357"/>
                </a:cubicBezTo>
                <a:lnTo>
                  <a:pt x="4469" y="11786"/>
                </a:lnTo>
                <a:cubicBezTo>
                  <a:pt x="4347" y="10327"/>
                  <a:pt x="4347" y="8837"/>
                  <a:pt x="4529" y="7439"/>
                </a:cubicBezTo>
                <a:cubicBezTo>
                  <a:pt x="5229" y="7226"/>
                  <a:pt x="7113" y="6770"/>
                  <a:pt x="8420" y="6466"/>
                </a:cubicBezTo>
                <a:cubicBezTo>
                  <a:pt x="8663" y="6406"/>
                  <a:pt x="8815" y="6132"/>
                  <a:pt x="8754" y="5919"/>
                </a:cubicBezTo>
                <a:cubicBezTo>
                  <a:pt x="8677" y="5686"/>
                  <a:pt x="8489" y="5541"/>
                  <a:pt x="8284" y="5541"/>
                </a:cubicBezTo>
                <a:cubicBezTo>
                  <a:pt x="8249" y="5541"/>
                  <a:pt x="8213" y="5545"/>
                  <a:pt x="8177" y="5554"/>
                </a:cubicBezTo>
                <a:cubicBezTo>
                  <a:pt x="8177" y="5554"/>
                  <a:pt x="7144" y="5798"/>
                  <a:pt x="6080" y="6071"/>
                </a:cubicBezTo>
                <a:cubicBezTo>
                  <a:pt x="5441" y="6223"/>
                  <a:pt x="4985" y="6314"/>
                  <a:pt x="4651" y="6406"/>
                </a:cubicBezTo>
                <a:cubicBezTo>
                  <a:pt x="4864" y="5068"/>
                  <a:pt x="5289" y="3791"/>
                  <a:pt x="5836" y="2576"/>
                </a:cubicBezTo>
                <a:cubicBezTo>
                  <a:pt x="5928" y="2332"/>
                  <a:pt x="5836" y="2059"/>
                  <a:pt x="5593" y="1937"/>
                </a:cubicBezTo>
                <a:cubicBezTo>
                  <a:pt x="5539" y="1914"/>
                  <a:pt x="5481" y="1903"/>
                  <a:pt x="5422" y="1903"/>
                </a:cubicBezTo>
                <a:cubicBezTo>
                  <a:pt x="5251" y="1903"/>
                  <a:pt x="5076" y="1999"/>
                  <a:pt x="4985" y="2181"/>
                </a:cubicBezTo>
                <a:cubicBezTo>
                  <a:pt x="4469" y="3336"/>
                  <a:pt x="4074" y="4551"/>
                  <a:pt x="3800" y="5828"/>
                </a:cubicBezTo>
                <a:cubicBezTo>
                  <a:pt x="3314" y="5098"/>
                  <a:pt x="2645" y="4095"/>
                  <a:pt x="2098" y="3336"/>
                </a:cubicBezTo>
                <a:cubicBezTo>
                  <a:pt x="2003" y="3203"/>
                  <a:pt x="1850" y="3130"/>
                  <a:pt x="1703" y="3130"/>
                </a:cubicBezTo>
                <a:cubicBezTo>
                  <a:pt x="1615" y="3130"/>
                  <a:pt x="1528" y="3157"/>
                  <a:pt x="1460" y="3214"/>
                </a:cubicBezTo>
                <a:cubicBezTo>
                  <a:pt x="1277" y="3366"/>
                  <a:pt x="1186" y="3670"/>
                  <a:pt x="1338" y="3852"/>
                </a:cubicBezTo>
                <a:cubicBezTo>
                  <a:pt x="1338" y="3852"/>
                  <a:pt x="1946" y="4734"/>
                  <a:pt x="2523" y="5554"/>
                </a:cubicBezTo>
                <a:cubicBezTo>
                  <a:pt x="3101" y="6375"/>
                  <a:pt x="3405" y="6861"/>
                  <a:pt x="3618" y="7135"/>
                </a:cubicBezTo>
                <a:cubicBezTo>
                  <a:pt x="3435" y="8442"/>
                  <a:pt x="3405" y="9810"/>
                  <a:pt x="3466" y="11238"/>
                </a:cubicBezTo>
                <a:lnTo>
                  <a:pt x="1642" y="9415"/>
                </a:lnTo>
                <a:cubicBezTo>
                  <a:pt x="1551" y="9308"/>
                  <a:pt x="1437" y="9255"/>
                  <a:pt x="1323" y="9255"/>
                </a:cubicBezTo>
                <a:cubicBezTo>
                  <a:pt x="1209" y="9255"/>
                  <a:pt x="1095" y="9308"/>
                  <a:pt x="1004" y="9415"/>
                </a:cubicBezTo>
                <a:cubicBezTo>
                  <a:pt x="821" y="9597"/>
                  <a:pt x="821" y="9871"/>
                  <a:pt x="1004" y="10053"/>
                </a:cubicBezTo>
                <a:lnTo>
                  <a:pt x="3618" y="12667"/>
                </a:lnTo>
                <a:cubicBezTo>
                  <a:pt x="3648" y="13001"/>
                  <a:pt x="3709" y="13396"/>
                  <a:pt x="3770" y="13731"/>
                </a:cubicBezTo>
                <a:cubicBezTo>
                  <a:pt x="2402" y="13245"/>
                  <a:pt x="821" y="12637"/>
                  <a:pt x="700" y="12576"/>
                </a:cubicBezTo>
                <a:cubicBezTo>
                  <a:pt x="638" y="12553"/>
                  <a:pt x="575" y="12541"/>
                  <a:pt x="515" y="12541"/>
                </a:cubicBezTo>
                <a:cubicBezTo>
                  <a:pt x="340" y="12541"/>
                  <a:pt x="182" y="12638"/>
                  <a:pt x="92" y="12819"/>
                </a:cubicBezTo>
                <a:cubicBezTo>
                  <a:pt x="1" y="13062"/>
                  <a:pt x="92" y="13305"/>
                  <a:pt x="578" y="13670"/>
                </a:cubicBezTo>
                <a:cubicBezTo>
                  <a:pt x="700" y="13700"/>
                  <a:pt x="3162" y="14612"/>
                  <a:pt x="4226" y="15038"/>
                </a:cubicBezTo>
                <a:cubicBezTo>
                  <a:pt x="4560" y="16558"/>
                  <a:pt x="5046" y="18017"/>
                  <a:pt x="5654" y="19506"/>
                </a:cubicBezTo>
                <a:lnTo>
                  <a:pt x="3162" y="18716"/>
                </a:lnTo>
                <a:cubicBezTo>
                  <a:pt x="3113" y="18697"/>
                  <a:pt x="3064" y="18689"/>
                  <a:pt x="3017" y="18689"/>
                </a:cubicBezTo>
                <a:cubicBezTo>
                  <a:pt x="2827" y="18689"/>
                  <a:pt x="2657" y="18825"/>
                  <a:pt x="2584" y="19020"/>
                </a:cubicBezTo>
                <a:cubicBezTo>
                  <a:pt x="2523" y="19232"/>
                  <a:pt x="2675" y="19506"/>
                  <a:pt x="2888" y="19597"/>
                </a:cubicBezTo>
                <a:lnTo>
                  <a:pt x="6171" y="20661"/>
                </a:lnTo>
                <a:cubicBezTo>
                  <a:pt x="6262" y="20874"/>
                  <a:pt x="6384" y="21147"/>
                  <a:pt x="6505" y="21360"/>
                </a:cubicBezTo>
                <a:cubicBezTo>
                  <a:pt x="5289" y="21603"/>
                  <a:pt x="2767" y="22059"/>
                  <a:pt x="2432" y="22120"/>
                </a:cubicBezTo>
                <a:cubicBezTo>
                  <a:pt x="2219" y="22211"/>
                  <a:pt x="2067" y="22485"/>
                  <a:pt x="2128" y="22698"/>
                </a:cubicBezTo>
                <a:cubicBezTo>
                  <a:pt x="2219" y="22941"/>
                  <a:pt x="2402" y="23032"/>
                  <a:pt x="2584" y="23032"/>
                </a:cubicBezTo>
                <a:lnTo>
                  <a:pt x="2706" y="23032"/>
                </a:lnTo>
                <a:cubicBezTo>
                  <a:pt x="2919" y="22971"/>
                  <a:pt x="5320" y="22546"/>
                  <a:pt x="6961" y="22272"/>
                </a:cubicBezTo>
                <a:cubicBezTo>
                  <a:pt x="8299" y="24673"/>
                  <a:pt x="10031" y="26771"/>
                  <a:pt x="11733" y="28807"/>
                </a:cubicBezTo>
                <a:lnTo>
                  <a:pt x="11794" y="28868"/>
                </a:lnTo>
                <a:cubicBezTo>
                  <a:pt x="10213" y="28929"/>
                  <a:pt x="8663" y="29020"/>
                  <a:pt x="8481" y="29020"/>
                </a:cubicBezTo>
                <a:cubicBezTo>
                  <a:pt x="8207" y="29020"/>
                  <a:pt x="8025" y="29172"/>
                  <a:pt x="7995" y="29415"/>
                </a:cubicBezTo>
                <a:cubicBezTo>
                  <a:pt x="7995" y="29689"/>
                  <a:pt x="8147" y="29871"/>
                  <a:pt x="8390" y="29932"/>
                </a:cubicBezTo>
                <a:lnTo>
                  <a:pt x="8633" y="29932"/>
                </a:lnTo>
                <a:cubicBezTo>
                  <a:pt x="9393" y="29932"/>
                  <a:pt x="11551" y="29810"/>
                  <a:pt x="12554" y="29719"/>
                </a:cubicBezTo>
                <a:cubicBezTo>
                  <a:pt x="12767" y="29992"/>
                  <a:pt x="12949" y="30266"/>
                  <a:pt x="13192" y="30540"/>
                </a:cubicBezTo>
                <a:lnTo>
                  <a:pt x="9393" y="31968"/>
                </a:lnTo>
                <a:cubicBezTo>
                  <a:pt x="9180" y="32090"/>
                  <a:pt x="9058" y="32363"/>
                  <a:pt x="9119" y="32576"/>
                </a:cubicBezTo>
                <a:cubicBezTo>
                  <a:pt x="9180" y="32758"/>
                  <a:pt x="9362" y="32880"/>
                  <a:pt x="9545" y="32880"/>
                </a:cubicBezTo>
                <a:cubicBezTo>
                  <a:pt x="9575" y="32880"/>
                  <a:pt x="9666" y="32880"/>
                  <a:pt x="9697" y="32850"/>
                </a:cubicBezTo>
                <a:lnTo>
                  <a:pt x="13770" y="31299"/>
                </a:lnTo>
                <a:cubicBezTo>
                  <a:pt x="13922" y="31482"/>
                  <a:pt x="14104" y="31695"/>
                  <a:pt x="14256" y="31938"/>
                </a:cubicBezTo>
                <a:cubicBezTo>
                  <a:pt x="15320" y="33336"/>
                  <a:pt x="16232" y="34643"/>
                  <a:pt x="17083" y="35889"/>
                </a:cubicBezTo>
                <a:cubicBezTo>
                  <a:pt x="15745" y="35768"/>
                  <a:pt x="14165" y="35616"/>
                  <a:pt x="13922" y="35585"/>
                </a:cubicBezTo>
                <a:cubicBezTo>
                  <a:pt x="13882" y="35570"/>
                  <a:pt x="13842" y="35564"/>
                  <a:pt x="13803" y="35564"/>
                </a:cubicBezTo>
                <a:cubicBezTo>
                  <a:pt x="13604" y="35564"/>
                  <a:pt x="13425" y="35742"/>
                  <a:pt x="13375" y="35920"/>
                </a:cubicBezTo>
                <a:cubicBezTo>
                  <a:pt x="13314" y="36163"/>
                  <a:pt x="13466" y="36406"/>
                  <a:pt x="13709" y="36467"/>
                </a:cubicBezTo>
                <a:cubicBezTo>
                  <a:pt x="14135" y="36558"/>
                  <a:pt x="16840" y="36771"/>
                  <a:pt x="17721" y="36831"/>
                </a:cubicBezTo>
                <a:lnTo>
                  <a:pt x="18268" y="37743"/>
                </a:lnTo>
                <a:lnTo>
                  <a:pt x="13952" y="38503"/>
                </a:lnTo>
                <a:cubicBezTo>
                  <a:pt x="13679" y="38534"/>
                  <a:pt x="13527" y="38777"/>
                  <a:pt x="13587" y="39050"/>
                </a:cubicBezTo>
                <a:cubicBezTo>
                  <a:pt x="13618" y="39263"/>
                  <a:pt x="13800" y="39415"/>
                  <a:pt x="14043" y="39415"/>
                </a:cubicBezTo>
                <a:lnTo>
                  <a:pt x="14104" y="39415"/>
                </a:lnTo>
                <a:lnTo>
                  <a:pt x="18785" y="38594"/>
                </a:lnTo>
                <a:cubicBezTo>
                  <a:pt x="19119" y="39142"/>
                  <a:pt x="19423" y="39719"/>
                  <a:pt x="19727" y="40297"/>
                </a:cubicBezTo>
                <a:cubicBezTo>
                  <a:pt x="20244" y="41360"/>
                  <a:pt x="20761" y="42424"/>
                  <a:pt x="21217" y="43549"/>
                </a:cubicBezTo>
                <a:lnTo>
                  <a:pt x="18329" y="43519"/>
                </a:lnTo>
                <a:cubicBezTo>
                  <a:pt x="18056" y="43519"/>
                  <a:pt x="17873" y="43701"/>
                  <a:pt x="17873" y="43974"/>
                </a:cubicBezTo>
                <a:cubicBezTo>
                  <a:pt x="17873" y="44218"/>
                  <a:pt x="18056" y="44430"/>
                  <a:pt x="18329" y="44430"/>
                </a:cubicBezTo>
                <a:lnTo>
                  <a:pt x="21581" y="44461"/>
                </a:lnTo>
                <a:cubicBezTo>
                  <a:pt x="21673" y="44674"/>
                  <a:pt x="21733" y="44886"/>
                  <a:pt x="21825" y="45069"/>
                </a:cubicBezTo>
                <a:cubicBezTo>
                  <a:pt x="20761" y="45221"/>
                  <a:pt x="18967" y="45525"/>
                  <a:pt x="18512" y="45677"/>
                </a:cubicBezTo>
                <a:cubicBezTo>
                  <a:pt x="18268" y="45768"/>
                  <a:pt x="18147" y="46041"/>
                  <a:pt x="18208" y="46254"/>
                </a:cubicBezTo>
                <a:cubicBezTo>
                  <a:pt x="18268" y="46497"/>
                  <a:pt x="18481" y="46588"/>
                  <a:pt x="18663" y="46588"/>
                </a:cubicBezTo>
                <a:lnTo>
                  <a:pt x="18785" y="46588"/>
                </a:lnTo>
                <a:cubicBezTo>
                  <a:pt x="19150" y="46497"/>
                  <a:pt x="20974" y="46193"/>
                  <a:pt x="22129" y="45981"/>
                </a:cubicBezTo>
                <a:cubicBezTo>
                  <a:pt x="23466" y="50054"/>
                  <a:pt x="24104" y="54309"/>
                  <a:pt x="23922" y="57926"/>
                </a:cubicBezTo>
                <a:cubicBezTo>
                  <a:pt x="23223" y="57683"/>
                  <a:pt x="22493" y="57379"/>
                  <a:pt x="21733" y="57014"/>
                </a:cubicBezTo>
                <a:cubicBezTo>
                  <a:pt x="20822" y="56558"/>
                  <a:pt x="20031" y="56011"/>
                  <a:pt x="19241" y="55403"/>
                </a:cubicBezTo>
                <a:lnTo>
                  <a:pt x="20426" y="52728"/>
                </a:lnTo>
                <a:cubicBezTo>
                  <a:pt x="20518" y="52485"/>
                  <a:pt x="20426" y="52212"/>
                  <a:pt x="20183" y="52120"/>
                </a:cubicBezTo>
                <a:cubicBezTo>
                  <a:pt x="20117" y="52087"/>
                  <a:pt x="20050" y="52072"/>
                  <a:pt x="19986" y="52072"/>
                </a:cubicBezTo>
                <a:cubicBezTo>
                  <a:pt x="19816" y="52072"/>
                  <a:pt x="19664" y="52179"/>
                  <a:pt x="19575" y="52333"/>
                </a:cubicBezTo>
                <a:lnTo>
                  <a:pt x="18481" y="54795"/>
                </a:lnTo>
                <a:cubicBezTo>
                  <a:pt x="17843" y="54279"/>
                  <a:pt x="17204" y="53671"/>
                  <a:pt x="16657" y="53032"/>
                </a:cubicBezTo>
                <a:lnTo>
                  <a:pt x="17843" y="51269"/>
                </a:lnTo>
                <a:cubicBezTo>
                  <a:pt x="17964" y="51057"/>
                  <a:pt x="17934" y="50783"/>
                  <a:pt x="17721" y="50631"/>
                </a:cubicBezTo>
                <a:cubicBezTo>
                  <a:pt x="17623" y="50570"/>
                  <a:pt x="17520" y="50538"/>
                  <a:pt x="17424" y="50538"/>
                </a:cubicBezTo>
                <a:cubicBezTo>
                  <a:pt x="17282" y="50538"/>
                  <a:pt x="17155" y="50608"/>
                  <a:pt x="17083" y="50753"/>
                </a:cubicBezTo>
                <a:lnTo>
                  <a:pt x="16049" y="52272"/>
                </a:lnTo>
                <a:cubicBezTo>
                  <a:pt x="15046" y="50996"/>
                  <a:pt x="14195" y="49628"/>
                  <a:pt x="13435" y="48078"/>
                </a:cubicBezTo>
                <a:lnTo>
                  <a:pt x="15198" y="45737"/>
                </a:lnTo>
                <a:cubicBezTo>
                  <a:pt x="15350" y="45525"/>
                  <a:pt x="15320" y="45221"/>
                  <a:pt x="15138" y="45069"/>
                </a:cubicBezTo>
                <a:cubicBezTo>
                  <a:pt x="15067" y="45009"/>
                  <a:pt x="14977" y="44983"/>
                  <a:pt x="14885" y="44983"/>
                </a:cubicBezTo>
                <a:cubicBezTo>
                  <a:pt x="14741" y="44983"/>
                  <a:pt x="14592" y="45049"/>
                  <a:pt x="14499" y="45160"/>
                </a:cubicBezTo>
                <a:lnTo>
                  <a:pt x="13010" y="47136"/>
                </a:lnTo>
                <a:cubicBezTo>
                  <a:pt x="12706" y="46406"/>
                  <a:pt x="12402" y="45646"/>
                  <a:pt x="12128" y="44856"/>
                </a:cubicBezTo>
                <a:lnTo>
                  <a:pt x="13952" y="43154"/>
                </a:lnTo>
                <a:cubicBezTo>
                  <a:pt x="14135" y="42941"/>
                  <a:pt x="14195" y="42698"/>
                  <a:pt x="13983" y="42485"/>
                </a:cubicBezTo>
                <a:cubicBezTo>
                  <a:pt x="13884" y="42386"/>
                  <a:pt x="13758" y="42332"/>
                  <a:pt x="13635" y="42332"/>
                </a:cubicBezTo>
                <a:cubicBezTo>
                  <a:pt x="13531" y="42332"/>
                  <a:pt x="13428" y="42371"/>
                  <a:pt x="13344" y="42455"/>
                </a:cubicBezTo>
                <a:lnTo>
                  <a:pt x="11855" y="43853"/>
                </a:lnTo>
                <a:cubicBezTo>
                  <a:pt x="11551" y="42941"/>
                  <a:pt x="11338" y="41968"/>
                  <a:pt x="11095" y="40965"/>
                </a:cubicBezTo>
                <a:cubicBezTo>
                  <a:pt x="11067" y="40771"/>
                  <a:pt x="10836" y="40627"/>
                  <a:pt x="10634" y="40627"/>
                </a:cubicBezTo>
                <a:cubicBezTo>
                  <a:pt x="10615" y="40627"/>
                  <a:pt x="10596" y="40628"/>
                  <a:pt x="10578" y="40631"/>
                </a:cubicBezTo>
                <a:cubicBezTo>
                  <a:pt x="10335" y="40661"/>
                  <a:pt x="10183" y="40904"/>
                  <a:pt x="10244" y="41178"/>
                </a:cubicBezTo>
                <a:cubicBezTo>
                  <a:pt x="10426" y="42029"/>
                  <a:pt x="10639" y="43002"/>
                  <a:pt x="10943" y="43944"/>
                </a:cubicBezTo>
                <a:lnTo>
                  <a:pt x="8724" y="43610"/>
                </a:lnTo>
                <a:cubicBezTo>
                  <a:pt x="8684" y="43601"/>
                  <a:pt x="8644" y="43596"/>
                  <a:pt x="8606" y="43596"/>
                </a:cubicBezTo>
                <a:cubicBezTo>
                  <a:pt x="8383" y="43596"/>
                  <a:pt x="8203" y="43741"/>
                  <a:pt x="8177" y="43974"/>
                </a:cubicBezTo>
                <a:cubicBezTo>
                  <a:pt x="8147" y="44248"/>
                  <a:pt x="8299" y="44461"/>
                  <a:pt x="8572" y="44522"/>
                </a:cubicBezTo>
                <a:lnTo>
                  <a:pt x="11247" y="44917"/>
                </a:lnTo>
                <a:cubicBezTo>
                  <a:pt x="11520" y="45737"/>
                  <a:pt x="11824" y="46558"/>
                  <a:pt x="12159" y="47348"/>
                </a:cubicBezTo>
                <a:lnTo>
                  <a:pt x="9545" y="46588"/>
                </a:lnTo>
                <a:cubicBezTo>
                  <a:pt x="9513" y="46579"/>
                  <a:pt x="9479" y="46575"/>
                  <a:pt x="9445" y="46575"/>
                </a:cubicBezTo>
                <a:cubicBezTo>
                  <a:pt x="9254" y="46575"/>
                  <a:pt x="9045" y="46712"/>
                  <a:pt x="8967" y="46892"/>
                </a:cubicBezTo>
                <a:cubicBezTo>
                  <a:pt x="8906" y="47136"/>
                  <a:pt x="9058" y="47409"/>
                  <a:pt x="9271" y="47470"/>
                </a:cubicBezTo>
                <a:lnTo>
                  <a:pt x="12676" y="48473"/>
                </a:lnTo>
                <a:cubicBezTo>
                  <a:pt x="13375" y="49902"/>
                  <a:pt x="14226" y="51361"/>
                  <a:pt x="15290" y="52668"/>
                </a:cubicBezTo>
                <a:lnTo>
                  <a:pt x="12828" y="52880"/>
                </a:lnTo>
                <a:cubicBezTo>
                  <a:pt x="12554" y="52911"/>
                  <a:pt x="12402" y="53093"/>
                  <a:pt x="12402" y="53367"/>
                </a:cubicBezTo>
                <a:cubicBezTo>
                  <a:pt x="12402" y="53579"/>
                  <a:pt x="12615" y="53792"/>
                  <a:pt x="12858" y="53792"/>
                </a:cubicBezTo>
                <a:lnTo>
                  <a:pt x="12888" y="53792"/>
                </a:lnTo>
                <a:lnTo>
                  <a:pt x="16019" y="53549"/>
                </a:lnTo>
                <a:cubicBezTo>
                  <a:pt x="16475" y="54035"/>
                  <a:pt x="16870" y="54491"/>
                  <a:pt x="17387" y="54947"/>
                </a:cubicBezTo>
                <a:lnTo>
                  <a:pt x="15107" y="54856"/>
                </a:lnTo>
                <a:cubicBezTo>
                  <a:pt x="15075" y="54849"/>
                  <a:pt x="15043" y="54846"/>
                  <a:pt x="15013" y="54846"/>
                </a:cubicBezTo>
                <a:cubicBezTo>
                  <a:pt x="14780" y="54846"/>
                  <a:pt x="14590" y="55037"/>
                  <a:pt x="14590" y="55251"/>
                </a:cubicBezTo>
                <a:cubicBezTo>
                  <a:pt x="14560" y="55525"/>
                  <a:pt x="14742" y="55768"/>
                  <a:pt x="15016" y="55768"/>
                </a:cubicBezTo>
                <a:lnTo>
                  <a:pt x="18512" y="55950"/>
                </a:lnTo>
                <a:cubicBezTo>
                  <a:pt x="19393" y="56619"/>
                  <a:pt x="20335" y="57227"/>
                  <a:pt x="21399" y="57774"/>
                </a:cubicBezTo>
                <a:cubicBezTo>
                  <a:pt x="22402" y="58260"/>
                  <a:pt x="23344" y="58655"/>
                  <a:pt x="24226" y="58899"/>
                </a:cubicBezTo>
                <a:lnTo>
                  <a:pt x="24256" y="58899"/>
                </a:lnTo>
                <a:cubicBezTo>
                  <a:pt x="26566" y="59628"/>
                  <a:pt x="28421" y="59659"/>
                  <a:pt x="29150" y="59659"/>
                </a:cubicBezTo>
                <a:lnTo>
                  <a:pt x="29484" y="59659"/>
                </a:lnTo>
                <a:cubicBezTo>
                  <a:pt x="34864" y="59598"/>
                  <a:pt x="39606" y="56771"/>
                  <a:pt x="43588" y="51269"/>
                </a:cubicBezTo>
                <a:lnTo>
                  <a:pt x="47479" y="51239"/>
                </a:lnTo>
                <a:cubicBezTo>
                  <a:pt x="47722" y="51239"/>
                  <a:pt x="47935" y="51057"/>
                  <a:pt x="47935" y="50783"/>
                </a:cubicBezTo>
                <a:cubicBezTo>
                  <a:pt x="47935" y="50509"/>
                  <a:pt x="47722" y="50327"/>
                  <a:pt x="47479" y="50327"/>
                </a:cubicBezTo>
                <a:lnTo>
                  <a:pt x="44226" y="50358"/>
                </a:lnTo>
                <a:lnTo>
                  <a:pt x="44469" y="50023"/>
                </a:lnTo>
                <a:cubicBezTo>
                  <a:pt x="44804" y="49537"/>
                  <a:pt x="45108" y="48990"/>
                  <a:pt x="45412" y="48503"/>
                </a:cubicBezTo>
                <a:lnTo>
                  <a:pt x="48725" y="48473"/>
                </a:lnTo>
                <a:cubicBezTo>
                  <a:pt x="48998" y="48473"/>
                  <a:pt x="49181" y="48260"/>
                  <a:pt x="49181" y="48017"/>
                </a:cubicBezTo>
                <a:cubicBezTo>
                  <a:pt x="49181" y="47743"/>
                  <a:pt x="48998" y="47561"/>
                  <a:pt x="48725" y="47561"/>
                </a:cubicBezTo>
                <a:lnTo>
                  <a:pt x="45959" y="47592"/>
                </a:lnTo>
                <a:cubicBezTo>
                  <a:pt x="47053" y="45585"/>
                  <a:pt x="47965" y="43610"/>
                  <a:pt x="48694" y="41816"/>
                </a:cubicBezTo>
                <a:lnTo>
                  <a:pt x="51643" y="40935"/>
                </a:lnTo>
                <a:cubicBezTo>
                  <a:pt x="51886" y="40874"/>
                  <a:pt x="52038" y="40601"/>
                  <a:pt x="51947" y="40357"/>
                </a:cubicBezTo>
                <a:cubicBezTo>
                  <a:pt x="51895" y="40177"/>
                  <a:pt x="51690" y="40040"/>
                  <a:pt x="51481" y="40040"/>
                </a:cubicBezTo>
                <a:cubicBezTo>
                  <a:pt x="51443" y="40040"/>
                  <a:pt x="51406" y="40044"/>
                  <a:pt x="51369" y="40053"/>
                </a:cubicBezTo>
                <a:lnTo>
                  <a:pt x="49090" y="40722"/>
                </a:lnTo>
                <a:cubicBezTo>
                  <a:pt x="49454" y="39871"/>
                  <a:pt x="49758" y="39081"/>
                  <a:pt x="49971" y="38351"/>
                </a:cubicBezTo>
                <a:lnTo>
                  <a:pt x="52129" y="38138"/>
                </a:lnTo>
                <a:cubicBezTo>
                  <a:pt x="52403" y="38138"/>
                  <a:pt x="52585" y="37895"/>
                  <a:pt x="52555" y="37622"/>
                </a:cubicBezTo>
                <a:cubicBezTo>
                  <a:pt x="52555" y="37407"/>
                  <a:pt x="52389" y="37216"/>
                  <a:pt x="52162" y="37216"/>
                </a:cubicBezTo>
                <a:cubicBezTo>
                  <a:pt x="52132" y="37216"/>
                  <a:pt x="52100" y="37219"/>
                  <a:pt x="52068" y="37227"/>
                </a:cubicBezTo>
                <a:lnTo>
                  <a:pt x="50305" y="37409"/>
                </a:lnTo>
                <a:cubicBezTo>
                  <a:pt x="50397" y="37135"/>
                  <a:pt x="50457" y="36923"/>
                  <a:pt x="50549" y="36679"/>
                </a:cubicBezTo>
                <a:cubicBezTo>
                  <a:pt x="50731" y="36102"/>
                  <a:pt x="50913" y="35555"/>
                  <a:pt x="51005" y="35403"/>
                </a:cubicBezTo>
                <a:cubicBezTo>
                  <a:pt x="51156" y="35190"/>
                  <a:pt x="51126" y="34947"/>
                  <a:pt x="50974" y="34795"/>
                </a:cubicBezTo>
                <a:cubicBezTo>
                  <a:pt x="50868" y="34689"/>
                  <a:pt x="50754" y="34635"/>
                  <a:pt x="50640" y="34635"/>
                </a:cubicBezTo>
                <a:cubicBezTo>
                  <a:pt x="50526" y="34635"/>
                  <a:pt x="50412" y="34689"/>
                  <a:pt x="50305" y="34795"/>
                </a:cubicBezTo>
                <a:cubicBezTo>
                  <a:pt x="50153" y="34947"/>
                  <a:pt x="50062" y="35251"/>
                  <a:pt x="49667" y="36406"/>
                </a:cubicBezTo>
                <a:cubicBezTo>
                  <a:pt x="49606" y="36679"/>
                  <a:pt x="49485" y="36953"/>
                  <a:pt x="49394" y="37227"/>
                </a:cubicBezTo>
                <a:lnTo>
                  <a:pt x="47570" y="35342"/>
                </a:lnTo>
                <a:cubicBezTo>
                  <a:pt x="47479" y="35251"/>
                  <a:pt x="47365" y="35205"/>
                  <a:pt x="47251" y="35205"/>
                </a:cubicBezTo>
                <a:cubicBezTo>
                  <a:pt x="47137" y="35205"/>
                  <a:pt x="47023" y="35251"/>
                  <a:pt x="46931" y="35342"/>
                </a:cubicBezTo>
                <a:cubicBezTo>
                  <a:pt x="46749" y="35555"/>
                  <a:pt x="46749" y="35798"/>
                  <a:pt x="46931" y="36011"/>
                </a:cubicBezTo>
                <a:lnTo>
                  <a:pt x="49059" y="38169"/>
                </a:lnTo>
                <a:cubicBezTo>
                  <a:pt x="48786" y="38898"/>
                  <a:pt x="48542" y="39689"/>
                  <a:pt x="48178" y="40509"/>
                </a:cubicBezTo>
                <a:lnTo>
                  <a:pt x="46476" y="38230"/>
                </a:lnTo>
                <a:cubicBezTo>
                  <a:pt x="46389" y="38126"/>
                  <a:pt x="46254" y="38072"/>
                  <a:pt x="46120" y="38072"/>
                </a:cubicBezTo>
                <a:cubicBezTo>
                  <a:pt x="46018" y="38072"/>
                  <a:pt x="45916" y="38103"/>
                  <a:pt x="45837" y="38169"/>
                </a:cubicBezTo>
                <a:cubicBezTo>
                  <a:pt x="45655" y="38321"/>
                  <a:pt x="45594" y="38625"/>
                  <a:pt x="45746" y="38807"/>
                </a:cubicBezTo>
                <a:lnTo>
                  <a:pt x="47813" y="41543"/>
                </a:lnTo>
                <a:cubicBezTo>
                  <a:pt x="47114" y="43245"/>
                  <a:pt x="46263" y="45160"/>
                  <a:pt x="45199" y="47044"/>
                </a:cubicBezTo>
                <a:lnTo>
                  <a:pt x="43922" y="44826"/>
                </a:lnTo>
                <a:cubicBezTo>
                  <a:pt x="43858" y="44653"/>
                  <a:pt x="43702" y="44572"/>
                  <a:pt x="43530" y="44572"/>
                </a:cubicBezTo>
                <a:cubicBezTo>
                  <a:pt x="43459" y="44572"/>
                  <a:pt x="43385" y="44586"/>
                  <a:pt x="43314" y="44613"/>
                </a:cubicBezTo>
                <a:cubicBezTo>
                  <a:pt x="43102" y="44734"/>
                  <a:pt x="43010" y="45008"/>
                  <a:pt x="43132" y="45221"/>
                </a:cubicBezTo>
                <a:lnTo>
                  <a:pt x="44652" y="47926"/>
                </a:lnTo>
                <a:cubicBezTo>
                  <a:pt x="44317" y="48473"/>
                  <a:pt x="44014" y="48959"/>
                  <a:pt x="43679" y="49476"/>
                </a:cubicBezTo>
                <a:cubicBezTo>
                  <a:pt x="43558" y="49598"/>
                  <a:pt x="43466" y="49750"/>
                  <a:pt x="43375" y="49902"/>
                </a:cubicBezTo>
                <a:lnTo>
                  <a:pt x="41795" y="46984"/>
                </a:lnTo>
                <a:cubicBezTo>
                  <a:pt x="41734" y="46821"/>
                  <a:pt x="41592" y="46740"/>
                  <a:pt x="41432" y="46740"/>
                </a:cubicBezTo>
                <a:cubicBezTo>
                  <a:pt x="41352" y="46740"/>
                  <a:pt x="41268" y="46761"/>
                  <a:pt x="41187" y="46801"/>
                </a:cubicBezTo>
                <a:cubicBezTo>
                  <a:pt x="40974" y="46892"/>
                  <a:pt x="40883" y="47166"/>
                  <a:pt x="41004" y="47409"/>
                </a:cubicBezTo>
                <a:lnTo>
                  <a:pt x="42798" y="50753"/>
                </a:lnTo>
                <a:cubicBezTo>
                  <a:pt x="39940" y="54643"/>
                  <a:pt x="36688" y="57166"/>
                  <a:pt x="33071" y="58200"/>
                </a:cubicBezTo>
                <a:cubicBezTo>
                  <a:pt x="32767" y="54795"/>
                  <a:pt x="33253" y="51087"/>
                  <a:pt x="34591" y="47105"/>
                </a:cubicBezTo>
                <a:cubicBezTo>
                  <a:pt x="35715" y="47257"/>
                  <a:pt x="37691" y="47500"/>
                  <a:pt x="38117" y="47622"/>
                </a:cubicBezTo>
                <a:lnTo>
                  <a:pt x="38238" y="47622"/>
                </a:lnTo>
                <a:cubicBezTo>
                  <a:pt x="38421" y="47622"/>
                  <a:pt x="38603" y="47470"/>
                  <a:pt x="38664" y="47288"/>
                </a:cubicBezTo>
                <a:cubicBezTo>
                  <a:pt x="38694" y="47014"/>
                  <a:pt x="38542" y="46801"/>
                  <a:pt x="38299" y="46710"/>
                </a:cubicBezTo>
                <a:cubicBezTo>
                  <a:pt x="37813" y="46588"/>
                  <a:pt x="35928" y="46345"/>
                  <a:pt x="34864" y="46193"/>
                </a:cubicBezTo>
                <a:cubicBezTo>
                  <a:pt x="34925" y="45950"/>
                  <a:pt x="35016" y="45768"/>
                  <a:pt x="35077" y="45585"/>
                </a:cubicBezTo>
                <a:lnTo>
                  <a:pt x="38451" y="45433"/>
                </a:lnTo>
                <a:cubicBezTo>
                  <a:pt x="38725" y="45373"/>
                  <a:pt x="38907" y="45190"/>
                  <a:pt x="38907" y="44917"/>
                </a:cubicBezTo>
                <a:cubicBezTo>
                  <a:pt x="38877" y="44674"/>
                  <a:pt x="38694" y="44461"/>
                  <a:pt x="38421" y="44461"/>
                </a:cubicBezTo>
                <a:lnTo>
                  <a:pt x="35472" y="44582"/>
                </a:lnTo>
                <a:cubicBezTo>
                  <a:pt x="35867" y="43488"/>
                  <a:pt x="36384" y="42394"/>
                  <a:pt x="36901" y="41269"/>
                </a:cubicBezTo>
                <a:cubicBezTo>
                  <a:pt x="37174" y="40722"/>
                  <a:pt x="37478" y="40145"/>
                  <a:pt x="37782" y="39567"/>
                </a:cubicBezTo>
                <a:lnTo>
                  <a:pt x="42494" y="40266"/>
                </a:lnTo>
                <a:lnTo>
                  <a:pt x="42555" y="40266"/>
                </a:lnTo>
                <a:cubicBezTo>
                  <a:pt x="42798" y="40266"/>
                  <a:pt x="42980" y="40114"/>
                  <a:pt x="43010" y="39871"/>
                </a:cubicBezTo>
                <a:cubicBezTo>
                  <a:pt x="43071" y="39597"/>
                  <a:pt x="42919" y="39385"/>
                  <a:pt x="42646" y="39354"/>
                </a:cubicBezTo>
                <a:lnTo>
                  <a:pt x="38269" y="38686"/>
                </a:lnTo>
                <a:cubicBezTo>
                  <a:pt x="38451" y="38382"/>
                  <a:pt x="38603" y="38078"/>
                  <a:pt x="38816" y="37774"/>
                </a:cubicBezTo>
                <a:cubicBezTo>
                  <a:pt x="39667" y="37683"/>
                  <a:pt x="42372" y="37409"/>
                  <a:pt x="42798" y="37287"/>
                </a:cubicBezTo>
                <a:cubicBezTo>
                  <a:pt x="43071" y="37227"/>
                  <a:pt x="43223" y="36953"/>
                  <a:pt x="43132" y="36710"/>
                </a:cubicBezTo>
                <a:cubicBezTo>
                  <a:pt x="43080" y="36503"/>
                  <a:pt x="42875" y="36362"/>
                  <a:pt x="42665" y="36362"/>
                </a:cubicBezTo>
                <a:cubicBezTo>
                  <a:pt x="42628" y="36362"/>
                  <a:pt x="42591" y="36366"/>
                  <a:pt x="42555" y="36376"/>
                </a:cubicBezTo>
                <a:cubicBezTo>
                  <a:pt x="42342" y="36467"/>
                  <a:pt x="40731" y="36619"/>
                  <a:pt x="39424" y="36771"/>
                </a:cubicBezTo>
                <a:cubicBezTo>
                  <a:pt x="40214" y="35464"/>
                  <a:pt x="41096" y="34187"/>
                  <a:pt x="42099" y="32728"/>
                </a:cubicBezTo>
                <a:cubicBezTo>
                  <a:pt x="42251" y="32515"/>
                  <a:pt x="42463" y="32272"/>
                  <a:pt x="42615" y="32059"/>
                </a:cubicBezTo>
                <a:lnTo>
                  <a:pt x="46719" y="33488"/>
                </a:lnTo>
                <a:cubicBezTo>
                  <a:pt x="46749" y="33518"/>
                  <a:pt x="46810" y="33518"/>
                  <a:pt x="46871" y="33518"/>
                </a:cubicBezTo>
                <a:cubicBezTo>
                  <a:pt x="47053" y="33518"/>
                  <a:pt x="47205" y="33427"/>
                  <a:pt x="47266" y="33214"/>
                </a:cubicBezTo>
                <a:cubicBezTo>
                  <a:pt x="47387" y="33002"/>
                  <a:pt x="47235" y="32728"/>
                  <a:pt x="47023" y="32667"/>
                </a:cubicBezTo>
                <a:lnTo>
                  <a:pt x="43162" y="31330"/>
                </a:lnTo>
                <a:cubicBezTo>
                  <a:pt x="43406" y="31056"/>
                  <a:pt x="43588" y="30783"/>
                  <a:pt x="43831" y="30540"/>
                </a:cubicBezTo>
                <a:cubicBezTo>
                  <a:pt x="44804" y="30570"/>
                  <a:pt x="46962" y="30600"/>
                  <a:pt x="47722" y="30600"/>
                </a:cubicBezTo>
                <a:lnTo>
                  <a:pt x="47965" y="30600"/>
                </a:lnTo>
                <a:cubicBezTo>
                  <a:pt x="48178" y="30600"/>
                  <a:pt x="48390" y="30388"/>
                  <a:pt x="48330" y="30114"/>
                </a:cubicBezTo>
                <a:cubicBezTo>
                  <a:pt x="48330" y="29889"/>
                  <a:pt x="48147" y="29716"/>
                  <a:pt x="47903" y="29716"/>
                </a:cubicBezTo>
                <a:cubicBezTo>
                  <a:pt x="47883" y="29716"/>
                  <a:pt x="47863" y="29717"/>
                  <a:pt x="47843" y="29719"/>
                </a:cubicBezTo>
                <a:cubicBezTo>
                  <a:pt x="47631" y="29719"/>
                  <a:pt x="46111" y="29689"/>
                  <a:pt x="44500" y="29658"/>
                </a:cubicBezTo>
                <a:lnTo>
                  <a:pt x="44530" y="29628"/>
                </a:lnTo>
                <a:cubicBezTo>
                  <a:pt x="46172" y="27530"/>
                  <a:pt x="47874" y="25372"/>
                  <a:pt x="49150" y="22971"/>
                </a:cubicBezTo>
                <a:cubicBezTo>
                  <a:pt x="50822" y="23184"/>
                  <a:pt x="53163" y="23549"/>
                  <a:pt x="53436" y="23609"/>
                </a:cubicBezTo>
                <a:lnTo>
                  <a:pt x="53558" y="23609"/>
                </a:lnTo>
                <a:cubicBezTo>
                  <a:pt x="53740" y="23609"/>
                  <a:pt x="53923" y="23457"/>
                  <a:pt x="53953" y="23275"/>
                </a:cubicBezTo>
                <a:cubicBezTo>
                  <a:pt x="54014" y="23001"/>
                  <a:pt x="53862" y="22789"/>
                  <a:pt x="53619" y="22698"/>
                </a:cubicBezTo>
                <a:cubicBezTo>
                  <a:pt x="53315" y="22576"/>
                  <a:pt x="50761" y="22242"/>
                  <a:pt x="49546" y="22059"/>
                </a:cubicBezTo>
                <a:cubicBezTo>
                  <a:pt x="49667" y="21816"/>
                  <a:pt x="49789" y="21603"/>
                  <a:pt x="49910" y="21330"/>
                </a:cubicBezTo>
                <a:lnTo>
                  <a:pt x="53163" y="20144"/>
                </a:lnTo>
                <a:cubicBezTo>
                  <a:pt x="53406" y="20084"/>
                  <a:pt x="53497" y="19810"/>
                  <a:pt x="53436" y="19597"/>
                </a:cubicBezTo>
                <a:cubicBezTo>
                  <a:pt x="53366" y="19409"/>
                  <a:pt x="53204" y="19293"/>
                  <a:pt x="53021" y="19293"/>
                </a:cubicBezTo>
                <a:cubicBezTo>
                  <a:pt x="52968" y="19293"/>
                  <a:pt x="52913" y="19303"/>
                  <a:pt x="52859" y="19324"/>
                </a:cubicBezTo>
                <a:lnTo>
                  <a:pt x="50397" y="20205"/>
                </a:lnTo>
                <a:cubicBezTo>
                  <a:pt x="50974" y="18685"/>
                  <a:pt x="51369" y="17196"/>
                  <a:pt x="51673" y="15676"/>
                </a:cubicBezTo>
                <a:cubicBezTo>
                  <a:pt x="52737" y="15220"/>
                  <a:pt x="55169" y="14278"/>
                  <a:pt x="55290" y="14187"/>
                </a:cubicBezTo>
                <a:cubicBezTo>
                  <a:pt x="55533" y="14065"/>
                  <a:pt x="55625" y="13822"/>
                  <a:pt x="55533" y="13579"/>
                </a:cubicBezTo>
                <a:cubicBezTo>
                  <a:pt x="55445" y="13424"/>
                  <a:pt x="55277" y="13318"/>
                  <a:pt x="55109" y="13318"/>
                </a:cubicBezTo>
                <a:cubicBezTo>
                  <a:pt x="55046" y="13318"/>
                  <a:pt x="54984" y="13333"/>
                  <a:pt x="54926" y="13366"/>
                </a:cubicBezTo>
                <a:cubicBezTo>
                  <a:pt x="54804" y="13427"/>
                  <a:pt x="53254" y="14065"/>
                  <a:pt x="51886" y="14612"/>
                </a:cubicBezTo>
                <a:cubicBezTo>
                  <a:pt x="51916" y="14278"/>
                  <a:pt x="51947" y="13883"/>
                  <a:pt x="51977" y="13548"/>
                </a:cubicBezTo>
                <a:lnTo>
                  <a:pt x="54530" y="10843"/>
                </a:lnTo>
                <a:cubicBezTo>
                  <a:pt x="54682" y="10661"/>
                  <a:pt x="54682" y="10387"/>
                  <a:pt x="54500" y="10205"/>
                </a:cubicBezTo>
                <a:cubicBezTo>
                  <a:pt x="54413" y="10132"/>
                  <a:pt x="54305" y="10095"/>
                  <a:pt x="54196" y="10095"/>
                </a:cubicBezTo>
                <a:cubicBezTo>
                  <a:pt x="54077" y="10095"/>
                  <a:pt x="53957" y="10140"/>
                  <a:pt x="53862" y="10235"/>
                </a:cubicBezTo>
                <a:lnTo>
                  <a:pt x="52099" y="12150"/>
                </a:lnTo>
                <a:cubicBezTo>
                  <a:pt x="52129" y="10782"/>
                  <a:pt x="52068" y="9415"/>
                  <a:pt x="51825" y="8077"/>
                </a:cubicBezTo>
                <a:cubicBezTo>
                  <a:pt x="52068" y="7804"/>
                  <a:pt x="52372" y="7317"/>
                  <a:pt x="52889" y="6527"/>
                </a:cubicBezTo>
                <a:lnTo>
                  <a:pt x="54044" y="4764"/>
                </a:lnTo>
                <a:cubicBezTo>
                  <a:pt x="54166" y="4551"/>
                  <a:pt x="54105" y="4278"/>
                  <a:pt x="53892" y="4126"/>
                </a:cubicBezTo>
                <a:cubicBezTo>
                  <a:pt x="53802" y="4081"/>
                  <a:pt x="53711" y="4056"/>
                  <a:pt x="53625" y="4056"/>
                </a:cubicBezTo>
                <a:cubicBezTo>
                  <a:pt x="53481" y="4056"/>
                  <a:pt x="53349" y="4125"/>
                  <a:pt x="53254" y="4278"/>
                </a:cubicBezTo>
                <a:cubicBezTo>
                  <a:pt x="52707" y="5068"/>
                  <a:pt x="52068" y="6102"/>
                  <a:pt x="51582" y="6831"/>
                </a:cubicBezTo>
                <a:cubicBezTo>
                  <a:pt x="51278" y="5524"/>
                  <a:pt x="50853" y="4308"/>
                  <a:pt x="50275" y="3184"/>
                </a:cubicBezTo>
                <a:cubicBezTo>
                  <a:pt x="50186" y="3006"/>
                  <a:pt x="50032" y="2893"/>
                  <a:pt x="49860" y="2893"/>
                </a:cubicBezTo>
                <a:cubicBezTo>
                  <a:pt x="49797" y="2893"/>
                  <a:pt x="49732" y="2908"/>
                  <a:pt x="49667" y="2940"/>
                </a:cubicBezTo>
                <a:cubicBezTo>
                  <a:pt x="49454" y="3062"/>
                  <a:pt x="49333" y="3336"/>
                  <a:pt x="49454" y="3548"/>
                </a:cubicBezTo>
                <a:cubicBezTo>
                  <a:pt x="50001" y="4734"/>
                  <a:pt x="50457" y="6010"/>
                  <a:pt x="50731" y="7348"/>
                </a:cubicBezTo>
                <a:cubicBezTo>
                  <a:pt x="50397" y="7287"/>
                  <a:pt x="49941" y="7196"/>
                  <a:pt x="49302" y="7044"/>
                </a:cubicBezTo>
                <a:lnTo>
                  <a:pt x="47175" y="6588"/>
                </a:lnTo>
                <a:cubicBezTo>
                  <a:pt x="47138" y="6579"/>
                  <a:pt x="47101" y="6574"/>
                  <a:pt x="47065" y="6574"/>
                </a:cubicBezTo>
                <a:cubicBezTo>
                  <a:pt x="46855" y="6574"/>
                  <a:pt x="46653" y="6715"/>
                  <a:pt x="46628" y="6922"/>
                </a:cubicBezTo>
                <a:cubicBezTo>
                  <a:pt x="46567" y="7165"/>
                  <a:pt x="46719" y="7439"/>
                  <a:pt x="46962" y="7469"/>
                </a:cubicBezTo>
                <a:cubicBezTo>
                  <a:pt x="48299" y="7743"/>
                  <a:pt x="50153" y="8138"/>
                  <a:pt x="50883" y="8290"/>
                </a:cubicBezTo>
                <a:cubicBezTo>
                  <a:pt x="51126" y="9719"/>
                  <a:pt x="51156" y="11178"/>
                  <a:pt x="51065" y="12667"/>
                </a:cubicBezTo>
                <a:lnTo>
                  <a:pt x="47965" y="11299"/>
                </a:lnTo>
                <a:cubicBezTo>
                  <a:pt x="47900" y="11267"/>
                  <a:pt x="47835" y="11251"/>
                  <a:pt x="47772" y="11251"/>
                </a:cubicBezTo>
                <a:cubicBezTo>
                  <a:pt x="47600" y="11251"/>
                  <a:pt x="47446" y="11364"/>
                  <a:pt x="47357" y="11542"/>
                </a:cubicBezTo>
                <a:cubicBezTo>
                  <a:pt x="47235" y="11755"/>
                  <a:pt x="47357" y="12029"/>
                  <a:pt x="47570" y="12150"/>
                </a:cubicBezTo>
                <a:lnTo>
                  <a:pt x="50974" y="13670"/>
                </a:lnTo>
                <a:cubicBezTo>
                  <a:pt x="50913" y="14035"/>
                  <a:pt x="50883" y="14369"/>
                  <a:pt x="50822" y="14764"/>
                </a:cubicBezTo>
                <a:lnTo>
                  <a:pt x="46476" y="13245"/>
                </a:lnTo>
                <a:cubicBezTo>
                  <a:pt x="46424" y="13215"/>
                  <a:pt x="46369" y="13202"/>
                  <a:pt x="46314" y="13202"/>
                </a:cubicBezTo>
                <a:cubicBezTo>
                  <a:pt x="46141" y="13202"/>
                  <a:pt x="45967" y="13334"/>
                  <a:pt x="45898" y="13518"/>
                </a:cubicBezTo>
                <a:cubicBezTo>
                  <a:pt x="45807" y="13731"/>
                  <a:pt x="45959" y="14004"/>
                  <a:pt x="46172" y="14065"/>
                </a:cubicBezTo>
                <a:lnTo>
                  <a:pt x="50670" y="15646"/>
                </a:lnTo>
                <a:cubicBezTo>
                  <a:pt x="50366" y="17074"/>
                  <a:pt x="49910" y="18564"/>
                  <a:pt x="49333" y="20053"/>
                </a:cubicBezTo>
                <a:lnTo>
                  <a:pt x="47479" y="17773"/>
                </a:lnTo>
                <a:cubicBezTo>
                  <a:pt x="47390" y="17649"/>
                  <a:pt x="47250" y="17587"/>
                  <a:pt x="47106" y="17587"/>
                </a:cubicBezTo>
                <a:cubicBezTo>
                  <a:pt x="47003" y="17587"/>
                  <a:pt x="46899" y="17619"/>
                  <a:pt x="46810" y="17682"/>
                </a:cubicBezTo>
                <a:cubicBezTo>
                  <a:pt x="46628" y="17834"/>
                  <a:pt x="46597" y="18138"/>
                  <a:pt x="46749" y="18321"/>
                </a:cubicBezTo>
                <a:lnTo>
                  <a:pt x="48907" y="20995"/>
                </a:lnTo>
                <a:cubicBezTo>
                  <a:pt x="48786" y="21269"/>
                  <a:pt x="48694" y="21482"/>
                  <a:pt x="48573" y="21755"/>
                </a:cubicBezTo>
                <a:lnTo>
                  <a:pt x="45047" y="19688"/>
                </a:lnTo>
                <a:cubicBezTo>
                  <a:pt x="44974" y="19636"/>
                  <a:pt x="44891" y="19613"/>
                  <a:pt x="44809" y="19613"/>
                </a:cubicBezTo>
                <a:cubicBezTo>
                  <a:pt x="44651" y="19613"/>
                  <a:pt x="44499" y="19700"/>
                  <a:pt x="44439" y="19840"/>
                </a:cubicBezTo>
                <a:cubicBezTo>
                  <a:pt x="44287" y="20053"/>
                  <a:pt x="44348" y="20357"/>
                  <a:pt x="44591" y="20448"/>
                </a:cubicBezTo>
                <a:lnTo>
                  <a:pt x="48147" y="22546"/>
                </a:lnTo>
                <a:cubicBezTo>
                  <a:pt x="46931" y="24825"/>
                  <a:pt x="45290" y="26953"/>
                  <a:pt x="43710" y="28959"/>
                </a:cubicBezTo>
                <a:cubicBezTo>
                  <a:pt x="43679" y="29020"/>
                  <a:pt x="43618" y="29081"/>
                  <a:pt x="43588" y="29111"/>
                </a:cubicBezTo>
                <a:lnTo>
                  <a:pt x="42311" y="26163"/>
                </a:lnTo>
                <a:cubicBezTo>
                  <a:pt x="42221" y="25982"/>
                  <a:pt x="42046" y="25885"/>
                  <a:pt x="41875" y="25885"/>
                </a:cubicBezTo>
                <a:cubicBezTo>
                  <a:pt x="41816" y="25885"/>
                  <a:pt x="41758" y="25896"/>
                  <a:pt x="41703" y="25919"/>
                </a:cubicBezTo>
                <a:cubicBezTo>
                  <a:pt x="41460" y="26041"/>
                  <a:pt x="41339" y="26315"/>
                  <a:pt x="41460" y="26527"/>
                </a:cubicBezTo>
                <a:lnTo>
                  <a:pt x="42950" y="29962"/>
                </a:lnTo>
                <a:cubicBezTo>
                  <a:pt x="42767" y="30175"/>
                  <a:pt x="42524" y="30448"/>
                  <a:pt x="42342" y="30722"/>
                </a:cubicBezTo>
                <a:lnTo>
                  <a:pt x="40518" y="27986"/>
                </a:lnTo>
                <a:cubicBezTo>
                  <a:pt x="40419" y="27868"/>
                  <a:pt x="40270" y="27788"/>
                  <a:pt x="40118" y="27788"/>
                </a:cubicBezTo>
                <a:cubicBezTo>
                  <a:pt x="40037" y="27788"/>
                  <a:pt x="39954" y="27811"/>
                  <a:pt x="39880" y="27865"/>
                </a:cubicBezTo>
                <a:cubicBezTo>
                  <a:pt x="39667" y="28017"/>
                  <a:pt x="39606" y="28290"/>
                  <a:pt x="39758" y="28503"/>
                </a:cubicBezTo>
                <a:lnTo>
                  <a:pt x="41734" y="31512"/>
                </a:lnTo>
                <a:cubicBezTo>
                  <a:pt x="41551" y="31755"/>
                  <a:pt x="41339" y="31968"/>
                  <a:pt x="41187" y="32211"/>
                </a:cubicBezTo>
                <a:cubicBezTo>
                  <a:pt x="40184" y="33640"/>
                  <a:pt x="39272" y="34977"/>
                  <a:pt x="38451" y="36254"/>
                </a:cubicBezTo>
                <a:lnTo>
                  <a:pt x="37539" y="33670"/>
                </a:lnTo>
                <a:cubicBezTo>
                  <a:pt x="37492" y="33506"/>
                  <a:pt x="37319" y="33397"/>
                  <a:pt x="37145" y="33397"/>
                </a:cubicBezTo>
                <a:cubicBezTo>
                  <a:pt x="37093" y="33397"/>
                  <a:pt x="37041" y="33406"/>
                  <a:pt x="36992" y="33427"/>
                </a:cubicBezTo>
                <a:cubicBezTo>
                  <a:pt x="36749" y="33488"/>
                  <a:pt x="36627" y="33762"/>
                  <a:pt x="36719" y="33974"/>
                </a:cubicBezTo>
                <a:lnTo>
                  <a:pt x="37904" y="37287"/>
                </a:lnTo>
                <a:cubicBezTo>
                  <a:pt x="37752" y="37561"/>
                  <a:pt x="37539" y="37865"/>
                  <a:pt x="37387" y="38138"/>
                </a:cubicBezTo>
                <a:lnTo>
                  <a:pt x="35624" y="35281"/>
                </a:lnTo>
                <a:cubicBezTo>
                  <a:pt x="35528" y="35127"/>
                  <a:pt x="35383" y="35046"/>
                  <a:pt x="35228" y="35046"/>
                </a:cubicBezTo>
                <a:cubicBezTo>
                  <a:pt x="35138" y="35046"/>
                  <a:pt x="35045" y="35074"/>
                  <a:pt x="34956" y="35129"/>
                </a:cubicBezTo>
                <a:cubicBezTo>
                  <a:pt x="34743" y="35281"/>
                  <a:pt x="34652" y="35555"/>
                  <a:pt x="34804" y="35768"/>
                </a:cubicBezTo>
                <a:lnTo>
                  <a:pt x="36871" y="39081"/>
                </a:lnTo>
                <a:cubicBezTo>
                  <a:pt x="36536" y="39689"/>
                  <a:pt x="36232" y="40297"/>
                  <a:pt x="35928" y="40904"/>
                </a:cubicBezTo>
                <a:cubicBezTo>
                  <a:pt x="35381" y="42029"/>
                  <a:pt x="34895" y="43154"/>
                  <a:pt x="34469" y="44218"/>
                </a:cubicBezTo>
                <a:lnTo>
                  <a:pt x="33345" y="42151"/>
                </a:lnTo>
                <a:cubicBezTo>
                  <a:pt x="33260" y="42003"/>
                  <a:pt x="33103" y="41914"/>
                  <a:pt x="32943" y="41914"/>
                </a:cubicBezTo>
                <a:cubicBezTo>
                  <a:pt x="32872" y="41914"/>
                  <a:pt x="32802" y="41931"/>
                  <a:pt x="32737" y="41968"/>
                </a:cubicBezTo>
                <a:cubicBezTo>
                  <a:pt x="32494" y="42090"/>
                  <a:pt x="32433" y="42333"/>
                  <a:pt x="32524" y="42576"/>
                </a:cubicBezTo>
                <a:lnTo>
                  <a:pt x="34013" y="45312"/>
                </a:lnTo>
                <a:cubicBezTo>
                  <a:pt x="33983" y="45464"/>
                  <a:pt x="33892" y="45616"/>
                  <a:pt x="33861" y="45768"/>
                </a:cubicBezTo>
                <a:lnTo>
                  <a:pt x="32220" y="44157"/>
                </a:lnTo>
                <a:cubicBezTo>
                  <a:pt x="32129" y="44066"/>
                  <a:pt x="32015" y="44020"/>
                  <a:pt x="31901" y="44020"/>
                </a:cubicBezTo>
                <a:cubicBezTo>
                  <a:pt x="31787" y="44020"/>
                  <a:pt x="31673" y="44066"/>
                  <a:pt x="31582" y="44157"/>
                </a:cubicBezTo>
                <a:cubicBezTo>
                  <a:pt x="31399" y="44370"/>
                  <a:pt x="31399" y="44613"/>
                  <a:pt x="31582" y="44826"/>
                </a:cubicBezTo>
                <a:lnTo>
                  <a:pt x="33527" y="46710"/>
                </a:lnTo>
                <a:cubicBezTo>
                  <a:pt x="32159" y="50844"/>
                  <a:pt x="31612" y="54765"/>
                  <a:pt x="31977" y="58291"/>
                </a:cubicBezTo>
                <a:cubicBezTo>
                  <a:pt x="31551" y="58382"/>
                  <a:pt x="31126" y="58443"/>
                  <a:pt x="30700" y="58504"/>
                </a:cubicBezTo>
                <a:cubicBezTo>
                  <a:pt x="30700" y="58443"/>
                  <a:pt x="30700" y="58412"/>
                  <a:pt x="30670" y="58382"/>
                </a:cubicBezTo>
                <a:cubicBezTo>
                  <a:pt x="29545" y="56072"/>
                  <a:pt x="28785" y="53367"/>
                  <a:pt x="28390" y="50358"/>
                </a:cubicBezTo>
                <a:cubicBezTo>
                  <a:pt x="29545" y="50084"/>
                  <a:pt x="31399" y="49719"/>
                  <a:pt x="31825" y="49689"/>
                </a:cubicBezTo>
                <a:cubicBezTo>
                  <a:pt x="32068" y="49628"/>
                  <a:pt x="32281" y="49446"/>
                  <a:pt x="32220" y="49172"/>
                </a:cubicBezTo>
                <a:cubicBezTo>
                  <a:pt x="32193" y="48957"/>
                  <a:pt x="32024" y="48766"/>
                  <a:pt x="31818" y="48766"/>
                </a:cubicBezTo>
                <a:cubicBezTo>
                  <a:pt x="31790" y="48766"/>
                  <a:pt x="31762" y="48770"/>
                  <a:pt x="31734" y="48777"/>
                </a:cubicBezTo>
                <a:cubicBezTo>
                  <a:pt x="31247" y="48807"/>
                  <a:pt x="29332" y="49233"/>
                  <a:pt x="28329" y="49446"/>
                </a:cubicBezTo>
                <a:cubicBezTo>
                  <a:pt x="28329" y="49263"/>
                  <a:pt x="28269" y="49020"/>
                  <a:pt x="28269" y="48838"/>
                </a:cubicBezTo>
                <a:lnTo>
                  <a:pt x="31430" y="47500"/>
                </a:lnTo>
                <a:cubicBezTo>
                  <a:pt x="31703" y="47409"/>
                  <a:pt x="31825" y="47136"/>
                  <a:pt x="31703" y="46892"/>
                </a:cubicBezTo>
                <a:cubicBezTo>
                  <a:pt x="31614" y="46714"/>
                  <a:pt x="31444" y="46602"/>
                  <a:pt x="31275" y="46602"/>
                </a:cubicBezTo>
                <a:cubicBezTo>
                  <a:pt x="31214" y="46602"/>
                  <a:pt x="31152" y="46617"/>
                  <a:pt x="31095" y="46649"/>
                </a:cubicBezTo>
                <a:lnTo>
                  <a:pt x="28208" y="47804"/>
                </a:lnTo>
                <a:cubicBezTo>
                  <a:pt x="28086" y="45646"/>
                  <a:pt x="28117" y="43306"/>
                  <a:pt x="28390" y="40813"/>
                </a:cubicBezTo>
                <a:cubicBezTo>
                  <a:pt x="28421" y="40175"/>
                  <a:pt x="28512" y="39537"/>
                  <a:pt x="28633" y="38898"/>
                </a:cubicBezTo>
                <a:lnTo>
                  <a:pt x="33284" y="37895"/>
                </a:lnTo>
                <a:cubicBezTo>
                  <a:pt x="33527" y="37865"/>
                  <a:pt x="33679" y="37622"/>
                  <a:pt x="33649" y="37379"/>
                </a:cubicBezTo>
                <a:cubicBezTo>
                  <a:pt x="33593" y="37156"/>
                  <a:pt x="33410" y="37010"/>
                  <a:pt x="33170" y="37010"/>
                </a:cubicBezTo>
                <a:cubicBezTo>
                  <a:pt x="33148" y="37010"/>
                  <a:pt x="33125" y="37011"/>
                  <a:pt x="33101" y="37014"/>
                </a:cubicBezTo>
                <a:lnTo>
                  <a:pt x="28785" y="37926"/>
                </a:lnTo>
                <a:cubicBezTo>
                  <a:pt x="28846" y="37591"/>
                  <a:pt x="28876" y="37257"/>
                  <a:pt x="28968" y="36923"/>
                </a:cubicBezTo>
                <a:cubicBezTo>
                  <a:pt x="29758" y="36528"/>
                  <a:pt x="32190" y="35312"/>
                  <a:pt x="32524" y="35099"/>
                </a:cubicBezTo>
                <a:cubicBezTo>
                  <a:pt x="32737" y="34947"/>
                  <a:pt x="32797" y="34673"/>
                  <a:pt x="32646" y="34430"/>
                </a:cubicBezTo>
                <a:cubicBezTo>
                  <a:pt x="32553" y="34319"/>
                  <a:pt x="32415" y="34253"/>
                  <a:pt x="32273" y="34253"/>
                </a:cubicBezTo>
                <a:cubicBezTo>
                  <a:pt x="32182" y="34253"/>
                  <a:pt x="32090" y="34280"/>
                  <a:pt x="32007" y="34339"/>
                </a:cubicBezTo>
                <a:cubicBezTo>
                  <a:pt x="31825" y="34491"/>
                  <a:pt x="30396" y="35160"/>
                  <a:pt x="29180" y="35768"/>
                </a:cubicBezTo>
                <a:cubicBezTo>
                  <a:pt x="29484" y="34278"/>
                  <a:pt x="29880" y="32728"/>
                  <a:pt x="30335" y="31056"/>
                </a:cubicBezTo>
                <a:lnTo>
                  <a:pt x="30548" y="30266"/>
                </a:lnTo>
                <a:lnTo>
                  <a:pt x="34895" y="30175"/>
                </a:lnTo>
                <a:cubicBezTo>
                  <a:pt x="35168" y="30175"/>
                  <a:pt x="35351" y="29992"/>
                  <a:pt x="35351" y="29719"/>
                </a:cubicBezTo>
                <a:cubicBezTo>
                  <a:pt x="35351" y="29476"/>
                  <a:pt x="35168" y="29263"/>
                  <a:pt x="34895" y="29263"/>
                </a:cubicBezTo>
                <a:lnTo>
                  <a:pt x="30822" y="29324"/>
                </a:lnTo>
                <a:cubicBezTo>
                  <a:pt x="30913" y="28959"/>
                  <a:pt x="31004" y="28655"/>
                  <a:pt x="31126" y="28321"/>
                </a:cubicBezTo>
                <a:cubicBezTo>
                  <a:pt x="32190" y="27956"/>
                  <a:pt x="34743" y="27105"/>
                  <a:pt x="35047" y="26953"/>
                </a:cubicBezTo>
                <a:cubicBezTo>
                  <a:pt x="35260" y="26831"/>
                  <a:pt x="35351" y="26588"/>
                  <a:pt x="35229" y="26345"/>
                </a:cubicBezTo>
                <a:cubicBezTo>
                  <a:pt x="35145" y="26197"/>
                  <a:pt x="35002" y="26108"/>
                  <a:pt x="34841" y="26108"/>
                </a:cubicBezTo>
                <a:cubicBezTo>
                  <a:pt x="34770" y="26108"/>
                  <a:pt x="34696" y="26125"/>
                  <a:pt x="34621" y="26163"/>
                </a:cubicBezTo>
                <a:cubicBezTo>
                  <a:pt x="34439" y="26284"/>
                  <a:pt x="32980" y="26771"/>
                  <a:pt x="31460" y="27257"/>
                </a:cubicBezTo>
                <a:cubicBezTo>
                  <a:pt x="31521" y="27226"/>
                  <a:pt x="31521" y="27226"/>
                  <a:pt x="31521" y="27196"/>
                </a:cubicBezTo>
                <a:cubicBezTo>
                  <a:pt x="32342" y="24673"/>
                  <a:pt x="33223" y="22059"/>
                  <a:pt x="33557" y="19354"/>
                </a:cubicBezTo>
                <a:cubicBezTo>
                  <a:pt x="35199" y="18989"/>
                  <a:pt x="37539" y="18533"/>
                  <a:pt x="37813" y="18473"/>
                </a:cubicBezTo>
                <a:cubicBezTo>
                  <a:pt x="38086" y="18473"/>
                  <a:pt x="38269" y="18260"/>
                  <a:pt x="38238" y="17986"/>
                </a:cubicBezTo>
                <a:cubicBezTo>
                  <a:pt x="38238" y="17713"/>
                  <a:pt x="37995" y="17561"/>
                  <a:pt x="37752" y="17561"/>
                </a:cubicBezTo>
                <a:cubicBezTo>
                  <a:pt x="37448" y="17621"/>
                  <a:pt x="34925" y="18108"/>
                  <a:pt x="33709" y="18381"/>
                </a:cubicBezTo>
                <a:cubicBezTo>
                  <a:pt x="33740" y="18108"/>
                  <a:pt x="33801" y="17834"/>
                  <a:pt x="33801" y="17561"/>
                </a:cubicBezTo>
                <a:lnTo>
                  <a:pt x="36445" y="15372"/>
                </a:lnTo>
                <a:cubicBezTo>
                  <a:pt x="36688" y="15220"/>
                  <a:pt x="36688" y="14916"/>
                  <a:pt x="36536" y="14734"/>
                </a:cubicBezTo>
                <a:cubicBezTo>
                  <a:pt x="36451" y="14598"/>
                  <a:pt x="36319" y="14538"/>
                  <a:pt x="36182" y="14538"/>
                </a:cubicBezTo>
                <a:cubicBezTo>
                  <a:pt x="36073" y="14538"/>
                  <a:pt x="35961" y="14576"/>
                  <a:pt x="35867" y="14643"/>
                </a:cubicBezTo>
                <a:lnTo>
                  <a:pt x="33861" y="16314"/>
                </a:lnTo>
                <a:cubicBezTo>
                  <a:pt x="33861" y="14734"/>
                  <a:pt x="33801" y="13153"/>
                  <a:pt x="33527" y="11634"/>
                </a:cubicBezTo>
                <a:cubicBezTo>
                  <a:pt x="34408" y="10874"/>
                  <a:pt x="36323" y="9141"/>
                  <a:pt x="36415" y="9020"/>
                </a:cubicBezTo>
                <a:cubicBezTo>
                  <a:pt x="36597" y="8837"/>
                  <a:pt x="36597" y="8564"/>
                  <a:pt x="36415" y="8381"/>
                </a:cubicBezTo>
                <a:cubicBezTo>
                  <a:pt x="36323" y="8290"/>
                  <a:pt x="36209" y="8244"/>
                  <a:pt x="36095" y="8244"/>
                </a:cubicBezTo>
                <a:cubicBezTo>
                  <a:pt x="35981" y="8244"/>
                  <a:pt x="35867" y="8290"/>
                  <a:pt x="35776" y="8381"/>
                </a:cubicBezTo>
                <a:cubicBezTo>
                  <a:pt x="35655" y="8503"/>
                  <a:pt x="34408" y="9597"/>
                  <a:pt x="33345" y="10570"/>
                </a:cubicBezTo>
                <a:lnTo>
                  <a:pt x="33101" y="9567"/>
                </a:lnTo>
                <a:lnTo>
                  <a:pt x="34560" y="6132"/>
                </a:lnTo>
                <a:cubicBezTo>
                  <a:pt x="34652" y="5919"/>
                  <a:pt x="34560" y="5646"/>
                  <a:pt x="34317" y="5524"/>
                </a:cubicBezTo>
                <a:cubicBezTo>
                  <a:pt x="34260" y="5491"/>
                  <a:pt x="34199" y="5476"/>
                  <a:pt x="34137" y="5476"/>
                </a:cubicBezTo>
                <a:cubicBezTo>
                  <a:pt x="33969" y="5476"/>
                  <a:pt x="33798" y="5589"/>
                  <a:pt x="33709" y="5767"/>
                </a:cubicBezTo>
                <a:lnTo>
                  <a:pt x="32676" y="8138"/>
                </a:lnTo>
                <a:cubicBezTo>
                  <a:pt x="32281" y="6831"/>
                  <a:pt x="31703" y="5554"/>
                  <a:pt x="31065" y="4399"/>
                </a:cubicBezTo>
                <a:cubicBezTo>
                  <a:pt x="31156" y="4095"/>
                  <a:pt x="31278" y="3518"/>
                  <a:pt x="31521" y="2576"/>
                </a:cubicBezTo>
                <a:cubicBezTo>
                  <a:pt x="31734" y="1573"/>
                  <a:pt x="31977" y="539"/>
                  <a:pt x="31977" y="539"/>
                </a:cubicBezTo>
                <a:cubicBezTo>
                  <a:pt x="32038" y="326"/>
                  <a:pt x="31855" y="53"/>
                  <a:pt x="31612" y="22"/>
                </a:cubicBezTo>
                <a:cubicBezTo>
                  <a:pt x="31577" y="8"/>
                  <a:pt x="31541" y="1"/>
                  <a:pt x="31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 name="Google Shape;855;p21"/>
          <p:cNvSpPr/>
          <p:nvPr/>
        </p:nvSpPr>
        <p:spPr>
          <a:xfrm flipH="1">
            <a:off x="-25772" y="6293034"/>
            <a:ext cx="9178775" cy="60766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21"/>
          <p:cNvSpPr/>
          <p:nvPr/>
        </p:nvSpPr>
        <p:spPr>
          <a:xfrm rot="-4215602" flipH="1">
            <a:off x="961400" y="6390774"/>
            <a:ext cx="484699" cy="501430"/>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 name="Google Shape;857;p21"/>
          <p:cNvSpPr/>
          <p:nvPr/>
        </p:nvSpPr>
        <p:spPr>
          <a:xfrm flipH="1">
            <a:off x="7209750" y="3467167"/>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 name="Google Shape;858;p21"/>
          <p:cNvSpPr/>
          <p:nvPr/>
        </p:nvSpPr>
        <p:spPr>
          <a:xfrm flipH="1">
            <a:off x="-74" y="1735867"/>
            <a:ext cx="1239898" cy="718880"/>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8349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rgbClr val="78B3F9">
            <a:alpha val="55870"/>
          </a:srgbClr>
        </a:solidFill>
        <a:effectLst/>
      </p:bgPr>
    </p:bg>
    <p:spTree>
      <p:nvGrpSpPr>
        <p:cNvPr id="1" name="Shape 859"/>
        <p:cNvGrpSpPr/>
        <p:nvPr/>
      </p:nvGrpSpPr>
      <p:grpSpPr>
        <a:xfrm>
          <a:off x="0" y="0"/>
          <a:ext cx="0" cy="0"/>
          <a:chOff x="0" y="0"/>
          <a:chExt cx="0" cy="0"/>
        </a:xfrm>
      </p:grpSpPr>
      <p:sp>
        <p:nvSpPr>
          <p:cNvPr id="860" name="Google Shape;860;p22"/>
          <p:cNvSpPr txBox="1">
            <a:spLocks noGrp="1"/>
          </p:cNvSpPr>
          <p:nvPr>
            <p:ph type="subTitle" idx="1"/>
          </p:nvPr>
        </p:nvSpPr>
        <p:spPr>
          <a:xfrm>
            <a:off x="1015600" y="23645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61" name="Google Shape;861;p22"/>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862" name="Google Shape;862;p22"/>
          <p:cNvSpPr txBox="1">
            <a:spLocks noGrp="1"/>
          </p:cNvSpPr>
          <p:nvPr>
            <p:ph type="subTitle" idx="2"/>
          </p:nvPr>
        </p:nvSpPr>
        <p:spPr>
          <a:xfrm>
            <a:off x="1015575" y="18527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63" name="Google Shape;863;p22"/>
          <p:cNvSpPr txBox="1">
            <a:spLocks noGrp="1"/>
          </p:cNvSpPr>
          <p:nvPr>
            <p:ph type="subTitle" idx="3"/>
          </p:nvPr>
        </p:nvSpPr>
        <p:spPr>
          <a:xfrm>
            <a:off x="3573450" y="18527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64" name="Google Shape;864;p22"/>
          <p:cNvSpPr txBox="1">
            <a:spLocks noGrp="1"/>
          </p:cNvSpPr>
          <p:nvPr>
            <p:ph type="subTitle" idx="4"/>
          </p:nvPr>
        </p:nvSpPr>
        <p:spPr>
          <a:xfrm>
            <a:off x="6131325" y="18527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65" name="Google Shape;865;p22"/>
          <p:cNvSpPr txBox="1">
            <a:spLocks noGrp="1"/>
          </p:cNvSpPr>
          <p:nvPr>
            <p:ph type="subTitle" idx="5"/>
          </p:nvPr>
        </p:nvSpPr>
        <p:spPr>
          <a:xfrm>
            <a:off x="3573463" y="23645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66" name="Google Shape;866;p22"/>
          <p:cNvSpPr txBox="1">
            <a:spLocks noGrp="1"/>
          </p:cNvSpPr>
          <p:nvPr>
            <p:ph type="subTitle" idx="6"/>
          </p:nvPr>
        </p:nvSpPr>
        <p:spPr>
          <a:xfrm>
            <a:off x="6131350" y="2359400"/>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67" name="Google Shape;867;p22"/>
          <p:cNvSpPr txBox="1">
            <a:spLocks noGrp="1"/>
          </p:cNvSpPr>
          <p:nvPr>
            <p:ph type="subTitle" idx="7"/>
          </p:nvPr>
        </p:nvSpPr>
        <p:spPr>
          <a:xfrm>
            <a:off x="1015600" y="42022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68" name="Google Shape;868;p22"/>
          <p:cNvSpPr txBox="1">
            <a:spLocks noGrp="1"/>
          </p:cNvSpPr>
          <p:nvPr>
            <p:ph type="subTitle" idx="8"/>
          </p:nvPr>
        </p:nvSpPr>
        <p:spPr>
          <a:xfrm>
            <a:off x="1015575" y="36904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69" name="Google Shape;869;p22"/>
          <p:cNvSpPr txBox="1">
            <a:spLocks noGrp="1"/>
          </p:cNvSpPr>
          <p:nvPr>
            <p:ph type="subTitle" idx="9"/>
          </p:nvPr>
        </p:nvSpPr>
        <p:spPr>
          <a:xfrm>
            <a:off x="3573450" y="36904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70" name="Google Shape;870;p22"/>
          <p:cNvSpPr txBox="1">
            <a:spLocks noGrp="1"/>
          </p:cNvSpPr>
          <p:nvPr>
            <p:ph type="subTitle" idx="13"/>
          </p:nvPr>
        </p:nvSpPr>
        <p:spPr>
          <a:xfrm>
            <a:off x="6131325" y="3690400"/>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71" name="Google Shape;871;p22"/>
          <p:cNvSpPr txBox="1">
            <a:spLocks noGrp="1"/>
          </p:cNvSpPr>
          <p:nvPr>
            <p:ph type="subTitle" idx="14"/>
          </p:nvPr>
        </p:nvSpPr>
        <p:spPr>
          <a:xfrm>
            <a:off x="3573463" y="4202267"/>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72" name="Google Shape;872;p22"/>
          <p:cNvSpPr txBox="1">
            <a:spLocks noGrp="1"/>
          </p:cNvSpPr>
          <p:nvPr>
            <p:ph type="subTitle" idx="15"/>
          </p:nvPr>
        </p:nvSpPr>
        <p:spPr>
          <a:xfrm>
            <a:off x="6131350" y="4197100"/>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73" name="Google Shape;873;p22"/>
          <p:cNvSpPr/>
          <p:nvPr/>
        </p:nvSpPr>
        <p:spPr>
          <a:xfrm>
            <a:off x="43" y="5724738"/>
            <a:ext cx="9143918" cy="1210329"/>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74" name="Google Shape;874;p22"/>
          <p:cNvGrpSpPr/>
          <p:nvPr/>
        </p:nvGrpSpPr>
        <p:grpSpPr>
          <a:xfrm>
            <a:off x="436158" y="6147988"/>
            <a:ext cx="7929660" cy="615693"/>
            <a:chOff x="207765" y="2625500"/>
            <a:chExt cx="7929660" cy="761118"/>
          </a:xfrm>
        </p:grpSpPr>
        <p:sp>
          <p:nvSpPr>
            <p:cNvPr id="875" name="Google Shape;875;p22"/>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 name="Google Shape;876;p22"/>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7" name="Google Shape;877;p22"/>
          <p:cNvGrpSpPr/>
          <p:nvPr/>
        </p:nvGrpSpPr>
        <p:grpSpPr>
          <a:xfrm rot="-214796">
            <a:off x="2065989" y="5836595"/>
            <a:ext cx="451216" cy="286575"/>
            <a:chOff x="2194075" y="1484650"/>
            <a:chExt cx="908850" cy="324675"/>
          </a:xfrm>
        </p:grpSpPr>
        <p:sp>
          <p:nvSpPr>
            <p:cNvPr id="878" name="Google Shape;878;p22"/>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 name="Google Shape;879;p22"/>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 name="Google Shape;880;p22"/>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1" name="Google Shape;881;p22"/>
          <p:cNvGrpSpPr/>
          <p:nvPr/>
        </p:nvGrpSpPr>
        <p:grpSpPr>
          <a:xfrm rot="-9519883">
            <a:off x="3452908" y="6090760"/>
            <a:ext cx="586173" cy="310872"/>
            <a:chOff x="4881050" y="4329375"/>
            <a:chExt cx="334375" cy="133000"/>
          </a:xfrm>
        </p:grpSpPr>
        <p:sp>
          <p:nvSpPr>
            <p:cNvPr id="882" name="Google Shape;882;p2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 name="Google Shape;883;p2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84" name="Google Shape;884;p22"/>
          <p:cNvSpPr/>
          <p:nvPr/>
        </p:nvSpPr>
        <p:spPr>
          <a:xfrm>
            <a:off x="7904101" y="954933"/>
            <a:ext cx="1239898" cy="718880"/>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85" name="Google Shape;885;p22"/>
          <p:cNvGrpSpPr/>
          <p:nvPr/>
        </p:nvGrpSpPr>
        <p:grpSpPr>
          <a:xfrm rot="-1800044">
            <a:off x="6480304" y="5684716"/>
            <a:ext cx="485067" cy="938528"/>
            <a:chOff x="1573018" y="3180144"/>
            <a:chExt cx="485078" cy="703911"/>
          </a:xfrm>
        </p:grpSpPr>
        <p:sp>
          <p:nvSpPr>
            <p:cNvPr id="886" name="Google Shape;886;p22"/>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 name="Google Shape;887;p22"/>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 name="Google Shape;888;p22"/>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 name="Google Shape;889;p22"/>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90" name="Google Shape;890;p22"/>
          <p:cNvSpPr/>
          <p:nvPr/>
        </p:nvSpPr>
        <p:spPr>
          <a:xfrm flipH="1">
            <a:off x="39" y="6319854"/>
            <a:ext cx="9143918" cy="61588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 name="Google Shape;891;p22"/>
          <p:cNvSpPr/>
          <p:nvPr/>
        </p:nvSpPr>
        <p:spPr>
          <a:xfrm rot="-4215602" flipH="1">
            <a:off x="578075" y="5861074"/>
            <a:ext cx="484699" cy="501430"/>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41570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2"/>
        </a:solidFill>
        <a:effectLst/>
      </p:bgPr>
    </p:bg>
    <p:spTree>
      <p:nvGrpSpPr>
        <p:cNvPr id="1" name="Shape 892"/>
        <p:cNvGrpSpPr/>
        <p:nvPr/>
      </p:nvGrpSpPr>
      <p:grpSpPr>
        <a:xfrm>
          <a:off x="0" y="0"/>
          <a:ext cx="0" cy="0"/>
          <a:chOff x="0" y="0"/>
          <a:chExt cx="0" cy="0"/>
        </a:xfrm>
      </p:grpSpPr>
      <p:sp>
        <p:nvSpPr>
          <p:cNvPr id="893" name="Google Shape;893;p23"/>
          <p:cNvSpPr txBox="1">
            <a:spLocks noGrp="1"/>
          </p:cNvSpPr>
          <p:nvPr>
            <p:ph type="title"/>
          </p:nvPr>
        </p:nvSpPr>
        <p:spPr>
          <a:xfrm>
            <a:off x="616500" y="672200"/>
            <a:ext cx="7817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894" name="Google Shape;894;p23"/>
          <p:cNvSpPr txBox="1">
            <a:spLocks noGrp="1"/>
          </p:cNvSpPr>
          <p:nvPr>
            <p:ph type="subTitle" idx="1"/>
          </p:nvPr>
        </p:nvSpPr>
        <p:spPr>
          <a:xfrm>
            <a:off x="1015600" y="3464883"/>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95" name="Google Shape;895;p23"/>
          <p:cNvSpPr txBox="1">
            <a:spLocks noGrp="1"/>
          </p:cNvSpPr>
          <p:nvPr>
            <p:ph type="subTitle" idx="2"/>
          </p:nvPr>
        </p:nvSpPr>
        <p:spPr>
          <a:xfrm>
            <a:off x="1015575" y="2953016"/>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96" name="Google Shape;896;p23"/>
          <p:cNvSpPr txBox="1">
            <a:spLocks noGrp="1"/>
          </p:cNvSpPr>
          <p:nvPr>
            <p:ph type="subTitle" idx="3"/>
          </p:nvPr>
        </p:nvSpPr>
        <p:spPr>
          <a:xfrm>
            <a:off x="3573450" y="2953016"/>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97" name="Google Shape;897;p23"/>
          <p:cNvSpPr txBox="1">
            <a:spLocks noGrp="1"/>
          </p:cNvSpPr>
          <p:nvPr>
            <p:ph type="subTitle" idx="4"/>
          </p:nvPr>
        </p:nvSpPr>
        <p:spPr>
          <a:xfrm>
            <a:off x="6131325" y="2953016"/>
            <a:ext cx="1997100" cy="7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r>
              <a:rPr lang="en-US"/>
              <a:t>Click to edit Master subtitle style</a:t>
            </a:r>
            <a:endParaRPr/>
          </a:p>
        </p:txBody>
      </p:sp>
      <p:sp>
        <p:nvSpPr>
          <p:cNvPr id="898" name="Google Shape;898;p23"/>
          <p:cNvSpPr txBox="1">
            <a:spLocks noGrp="1"/>
          </p:cNvSpPr>
          <p:nvPr>
            <p:ph type="subTitle" idx="5"/>
          </p:nvPr>
        </p:nvSpPr>
        <p:spPr>
          <a:xfrm>
            <a:off x="3573463" y="3464883"/>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899" name="Google Shape;899;p23"/>
          <p:cNvSpPr txBox="1">
            <a:spLocks noGrp="1"/>
          </p:cNvSpPr>
          <p:nvPr>
            <p:ph type="subTitle" idx="6"/>
          </p:nvPr>
        </p:nvSpPr>
        <p:spPr>
          <a:xfrm>
            <a:off x="6131350" y="3459716"/>
            <a:ext cx="1997100" cy="11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r>
              <a:rPr lang="en-US"/>
              <a:t>Click to edit Master subtitle style</a:t>
            </a:r>
            <a:endParaRPr/>
          </a:p>
        </p:txBody>
      </p:sp>
      <p:sp>
        <p:nvSpPr>
          <p:cNvPr id="900" name="Google Shape;900;p23"/>
          <p:cNvSpPr/>
          <p:nvPr/>
        </p:nvSpPr>
        <p:spPr>
          <a:xfrm>
            <a:off x="2230125" y="6250334"/>
            <a:ext cx="6849758" cy="60766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23"/>
          <p:cNvSpPr/>
          <p:nvPr/>
        </p:nvSpPr>
        <p:spPr>
          <a:xfrm flipH="1">
            <a:off x="1" y="6340330"/>
            <a:ext cx="9178775" cy="60766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chemeClr val="accent1"/>
              </a:gs>
              <a:gs pos="100000">
                <a:schemeClr val="lt2"/>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23"/>
          <p:cNvSpPr/>
          <p:nvPr/>
        </p:nvSpPr>
        <p:spPr>
          <a:xfrm flipH="1">
            <a:off x="7677268" y="4903067"/>
            <a:ext cx="1501505" cy="2054395"/>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03" name="Google Shape;903;p23"/>
          <p:cNvGrpSpPr/>
          <p:nvPr/>
        </p:nvGrpSpPr>
        <p:grpSpPr>
          <a:xfrm>
            <a:off x="7381699" y="5581610"/>
            <a:ext cx="1797073" cy="1378380"/>
            <a:chOff x="4875177" y="3789354"/>
            <a:chExt cx="2486954" cy="1430646"/>
          </a:xfrm>
        </p:grpSpPr>
        <p:sp>
          <p:nvSpPr>
            <p:cNvPr id="904" name="Google Shape;904;p23"/>
            <p:cNvSpPr/>
            <p:nvPr/>
          </p:nvSpPr>
          <p:spPr>
            <a:xfrm>
              <a:off x="4875177" y="3789354"/>
              <a:ext cx="2486954" cy="1425364"/>
            </a:xfrm>
            <a:custGeom>
              <a:avLst/>
              <a:gdLst/>
              <a:ahLst/>
              <a:cxnLst/>
              <a:rect l="l" t="t" r="r" b="b"/>
              <a:pathLst>
                <a:path w="61734" h="35382" extrusionOk="0">
                  <a:moveTo>
                    <a:pt x="54226" y="1"/>
                  </a:moveTo>
                  <a:cubicBezTo>
                    <a:pt x="40426" y="1"/>
                    <a:pt x="28633" y="8785"/>
                    <a:pt x="24225" y="21065"/>
                  </a:cubicBezTo>
                  <a:cubicBezTo>
                    <a:pt x="22098" y="20092"/>
                    <a:pt x="19727" y="19576"/>
                    <a:pt x="17204" y="19576"/>
                  </a:cubicBezTo>
                  <a:cubicBezTo>
                    <a:pt x="8176" y="19576"/>
                    <a:pt x="760" y="26536"/>
                    <a:pt x="0" y="35381"/>
                  </a:cubicBezTo>
                  <a:lnTo>
                    <a:pt x="61734" y="35381"/>
                  </a:lnTo>
                  <a:lnTo>
                    <a:pt x="61734" y="913"/>
                  </a:lnTo>
                  <a:cubicBezTo>
                    <a:pt x="59302" y="305"/>
                    <a:pt x="56810" y="1"/>
                    <a:pt x="54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23"/>
            <p:cNvSpPr/>
            <p:nvPr/>
          </p:nvSpPr>
          <p:spPr>
            <a:xfrm>
              <a:off x="5818775" y="4365850"/>
              <a:ext cx="1174050" cy="854150"/>
            </a:xfrm>
            <a:custGeom>
              <a:avLst/>
              <a:gdLst/>
              <a:ahLst/>
              <a:cxnLst/>
              <a:rect l="l" t="t" r="r" b="b"/>
              <a:pathLst>
                <a:path w="46962" h="34166" extrusionOk="0">
                  <a:moveTo>
                    <a:pt x="45502" y="1"/>
                  </a:moveTo>
                  <a:cubicBezTo>
                    <a:pt x="35624" y="2828"/>
                    <a:pt x="27691" y="10274"/>
                    <a:pt x="24225" y="19849"/>
                  </a:cubicBezTo>
                  <a:cubicBezTo>
                    <a:pt x="22098" y="18907"/>
                    <a:pt x="19727" y="18360"/>
                    <a:pt x="17204" y="18360"/>
                  </a:cubicBezTo>
                  <a:cubicBezTo>
                    <a:pt x="8176" y="18360"/>
                    <a:pt x="760" y="25320"/>
                    <a:pt x="0" y="34165"/>
                  </a:cubicBezTo>
                  <a:lnTo>
                    <a:pt x="46961" y="34165"/>
                  </a:lnTo>
                  <a:cubicBezTo>
                    <a:pt x="37752" y="29302"/>
                    <a:pt x="33192" y="20822"/>
                    <a:pt x="35928" y="11764"/>
                  </a:cubicBezTo>
                  <a:cubicBezTo>
                    <a:pt x="37265" y="7296"/>
                    <a:pt x="41034" y="3314"/>
                    <a:pt x="45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06" name="Google Shape;906;p23"/>
          <p:cNvSpPr/>
          <p:nvPr/>
        </p:nvSpPr>
        <p:spPr>
          <a:xfrm rot="-3269113" flipH="1">
            <a:off x="8261046" y="5823579"/>
            <a:ext cx="533861" cy="426565"/>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07" name="Google Shape;907;p23"/>
          <p:cNvGrpSpPr/>
          <p:nvPr/>
        </p:nvGrpSpPr>
        <p:grpSpPr>
          <a:xfrm flipH="1">
            <a:off x="1070592" y="1449972"/>
            <a:ext cx="6818864" cy="2115021"/>
            <a:chOff x="183978" y="2168336"/>
            <a:chExt cx="5341426" cy="1242571"/>
          </a:xfrm>
        </p:grpSpPr>
        <p:sp>
          <p:nvSpPr>
            <p:cNvPr id="908" name="Google Shape;908;p23"/>
            <p:cNvSpPr/>
            <p:nvPr/>
          </p:nvSpPr>
          <p:spPr>
            <a:xfrm>
              <a:off x="5393904" y="3338707"/>
              <a:ext cx="72225" cy="72200"/>
            </a:xfrm>
            <a:custGeom>
              <a:avLst/>
              <a:gdLst/>
              <a:ahLst/>
              <a:cxnLst/>
              <a:rect l="l" t="t" r="r" b="b"/>
              <a:pathLst>
                <a:path w="2889" h="2888" extrusionOk="0">
                  <a:moveTo>
                    <a:pt x="1460" y="0"/>
                  </a:moveTo>
                  <a:cubicBezTo>
                    <a:pt x="669" y="0"/>
                    <a:pt x="1" y="669"/>
                    <a:pt x="1" y="1459"/>
                  </a:cubicBezTo>
                  <a:cubicBezTo>
                    <a:pt x="1" y="2249"/>
                    <a:pt x="669" y="2888"/>
                    <a:pt x="1460" y="2888"/>
                  </a:cubicBezTo>
                  <a:cubicBezTo>
                    <a:pt x="2250" y="2888"/>
                    <a:pt x="2888" y="2249"/>
                    <a:pt x="2888" y="1459"/>
                  </a:cubicBezTo>
                  <a:cubicBezTo>
                    <a:pt x="2888" y="669"/>
                    <a:pt x="2250"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23"/>
            <p:cNvSpPr/>
            <p:nvPr/>
          </p:nvSpPr>
          <p:spPr>
            <a:xfrm>
              <a:off x="5447104" y="3211807"/>
              <a:ext cx="78300" cy="77525"/>
            </a:xfrm>
            <a:custGeom>
              <a:avLst/>
              <a:gdLst/>
              <a:ahLst/>
              <a:cxnLst/>
              <a:rect l="l" t="t" r="r" b="b"/>
              <a:pathLst>
                <a:path w="3132" h="3101" extrusionOk="0">
                  <a:moveTo>
                    <a:pt x="1581" y="0"/>
                  </a:moveTo>
                  <a:cubicBezTo>
                    <a:pt x="699" y="0"/>
                    <a:pt x="0" y="669"/>
                    <a:pt x="0" y="1550"/>
                  </a:cubicBezTo>
                  <a:cubicBezTo>
                    <a:pt x="0" y="2432"/>
                    <a:pt x="699" y="3101"/>
                    <a:pt x="1581" y="3101"/>
                  </a:cubicBezTo>
                  <a:cubicBezTo>
                    <a:pt x="2432" y="3101"/>
                    <a:pt x="3131" y="2432"/>
                    <a:pt x="3131" y="1550"/>
                  </a:cubicBezTo>
                  <a:cubicBezTo>
                    <a:pt x="3131" y="669"/>
                    <a:pt x="2432" y="0"/>
                    <a:pt x="15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23"/>
            <p:cNvSpPr/>
            <p:nvPr/>
          </p:nvSpPr>
          <p:spPr>
            <a:xfrm>
              <a:off x="5448629" y="3055257"/>
              <a:ext cx="47125" cy="47150"/>
            </a:xfrm>
            <a:custGeom>
              <a:avLst/>
              <a:gdLst/>
              <a:ahLst/>
              <a:cxnLst/>
              <a:rect l="l" t="t" r="r" b="b"/>
              <a:pathLst>
                <a:path w="1885" h="1886" extrusionOk="0">
                  <a:moveTo>
                    <a:pt x="942" y="1"/>
                  </a:moveTo>
                  <a:cubicBezTo>
                    <a:pt x="395" y="1"/>
                    <a:pt x="0" y="396"/>
                    <a:pt x="0" y="943"/>
                  </a:cubicBezTo>
                  <a:cubicBezTo>
                    <a:pt x="0" y="1460"/>
                    <a:pt x="395" y="1885"/>
                    <a:pt x="942" y="1885"/>
                  </a:cubicBezTo>
                  <a:cubicBezTo>
                    <a:pt x="1459" y="1885"/>
                    <a:pt x="1885" y="1460"/>
                    <a:pt x="1885" y="943"/>
                  </a:cubicBezTo>
                  <a:cubicBezTo>
                    <a:pt x="1885" y="396"/>
                    <a:pt x="1459" y="1"/>
                    <a:pt x="9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23"/>
            <p:cNvSpPr/>
            <p:nvPr/>
          </p:nvSpPr>
          <p:spPr>
            <a:xfrm>
              <a:off x="183978" y="2932155"/>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23"/>
            <p:cNvSpPr/>
            <p:nvPr/>
          </p:nvSpPr>
          <p:spPr>
            <a:xfrm>
              <a:off x="228828" y="2852905"/>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3"/>
            <p:cNvSpPr/>
            <p:nvPr/>
          </p:nvSpPr>
          <p:spPr>
            <a:xfrm>
              <a:off x="3523475" y="2492811"/>
              <a:ext cx="72225" cy="72225"/>
            </a:xfrm>
            <a:custGeom>
              <a:avLst/>
              <a:gdLst/>
              <a:ahLst/>
              <a:cxnLst/>
              <a:rect l="l" t="t" r="r" b="b"/>
              <a:pathLst>
                <a:path w="2889" h="2889" extrusionOk="0">
                  <a:moveTo>
                    <a:pt x="1460" y="1"/>
                  </a:moveTo>
                  <a:cubicBezTo>
                    <a:pt x="639" y="1"/>
                    <a:pt x="1" y="639"/>
                    <a:pt x="1" y="1429"/>
                  </a:cubicBezTo>
                  <a:cubicBezTo>
                    <a:pt x="1" y="2220"/>
                    <a:pt x="639" y="2888"/>
                    <a:pt x="1460" y="2888"/>
                  </a:cubicBezTo>
                  <a:cubicBezTo>
                    <a:pt x="2250" y="2888"/>
                    <a:pt x="2888" y="2220"/>
                    <a:pt x="2888" y="1429"/>
                  </a:cubicBezTo>
                  <a:cubicBezTo>
                    <a:pt x="2888" y="639"/>
                    <a:pt x="2250" y="1"/>
                    <a:pt x="1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3"/>
            <p:cNvSpPr/>
            <p:nvPr/>
          </p:nvSpPr>
          <p:spPr>
            <a:xfrm>
              <a:off x="3439900" y="2425961"/>
              <a:ext cx="59275" cy="58525"/>
            </a:xfrm>
            <a:custGeom>
              <a:avLst/>
              <a:gdLst/>
              <a:ahLst/>
              <a:cxnLst/>
              <a:rect l="l" t="t" r="r" b="b"/>
              <a:pathLst>
                <a:path w="2371" h="2341" extrusionOk="0">
                  <a:moveTo>
                    <a:pt x="1185" y="0"/>
                  </a:moveTo>
                  <a:cubicBezTo>
                    <a:pt x="517" y="0"/>
                    <a:pt x="0" y="517"/>
                    <a:pt x="0" y="1185"/>
                  </a:cubicBezTo>
                  <a:cubicBezTo>
                    <a:pt x="0" y="1824"/>
                    <a:pt x="517" y="2341"/>
                    <a:pt x="1185" y="2341"/>
                  </a:cubicBezTo>
                  <a:cubicBezTo>
                    <a:pt x="1824" y="2341"/>
                    <a:pt x="2371" y="1824"/>
                    <a:pt x="2371" y="1185"/>
                  </a:cubicBezTo>
                  <a:cubicBezTo>
                    <a:pt x="2371" y="517"/>
                    <a:pt x="1824" y="0"/>
                    <a:pt x="1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3"/>
            <p:cNvSpPr/>
            <p:nvPr/>
          </p:nvSpPr>
          <p:spPr>
            <a:xfrm>
              <a:off x="3493075" y="2335511"/>
              <a:ext cx="78300" cy="78300"/>
            </a:xfrm>
            <a:custGeom>
              <a:avLst/>
              <a:gdLst/>
              <a:ahLst/>
              <a:cxnLst/>
              <a:rect l="l" t="t" r="r" b="b"/>
              <a:pathLst>
                <a:path w="3132" h="3132" extrusionOk="0">
                  <a:moveTo>
                    <a:pt x="1551" y="1"/>
                  </a:moveTo>
                  <a:cubicBezTo>
                    <a:pt x="730" y="1"/>
                    <a:pt x="1" y="700"/>
                    <a:pt x="1" y="1582"/>
                  </a:cubicBezTo>
                  <a:cubicBezTo>
                    <a:pt x="1" y="2433"/>
                    <a:pt x="700" y="3132"/>
                    <a:pt x="1551" y="3132"/>
                  </a:cubicBezTo>
                  <a:cubicBezTo>
                    <a:pt x="2432" y="3132"/>
                    <a:pt x="3131" y="2433"/>
                    <a:pt x="3131" y="1582"/>
                  </a:cubicBezTo>
                  <a:cubicBezTo>
                    <a:pt x="3131" y="700"/>
                    <a:pt x="2432" y="1"/>
                    <a:pt x="1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3"/>
            <p:cNvSpPr/>
            <p:nvPr/>
          </p:nvSpPr>
          <p:spPr>
            <a:xfrm>
              <a:off x="3464975" y="2262586"/>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55" y="1520"/>
                    <a:pt x="1520" y="1185"/>
                    <a:pt x="1520" y="760"/>
                  </a:cubicBezTo>
                  <a:cubicBezTo>
                    <a:pt x="1520" y="334"/>
                    <a:pt x="1155" y="0"/>
                    <a:pt x="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3"/>
            <p:cNvSpPr/>
            <p:nvPr/>
          </p:nvSpPr>
          <p:spPr>
            <a:xfrm>
              <a:off x="3515875" y="2168336"/>
              <a:ext cx="47900" cy="47900"/>
            </a:xfrm>
            <a:custGeom>
              <a:avLst/>
              <a:gdLst/>
              <a:ahLst/>
              <a:cxnLst/>
              <a:rect l="l" t="t" r="r" b="b"/>
              <a:pathLst>
                <a:path w="1916" h="1916" extrusionOk="0">
                  <a:moveTo>
                    <a:pt x="943" y="1"/>
                  </a:moveTo>
                  <a:cubicBezTo>
                    <a:pt x="426" y="1"/>
                    <a:pt x="1" y="426"/>
                    <a:pt x="1" y="943"/>
                  </a:cubicBezTo>
                  <a:cubicBezTo>
                    <a:pt x="1" y="1490"/>
                    <a:pt x="426" y="1916"/>
                    <a:pt x="943" y="1916"/>
                  </a:cubicBezTo>
                  <a:cubicBezTo>
                    <a:pt x="1490" y="1916"/>
                    <a:pt x="1916" y="1490"/>
                    <a:pt x="1916" y="943"/>
                  </a:cubicBezTo>
                  <a:cubicBezTo>
                    <a:pt x="1916" y="426"/>
                    <a:pt x="1490"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8" name="Google Shape;918;p23"/>
          <p:cNvGrpSpPr/>
          <p:nvPr/>
        </p:nvGrpSpPr>
        <p:grpSpPr>
          <a:xfrm rot="-9519895">
            <a:off x="5591508" y="1729708"/>
            <a:ext cx="550059" cy="291720"/>
            <a:chOff x="4881050" y="4329375"/>
            <a:chExt cx="334375" cy="133000"/>
          </a:xfrm>
        </p:grpSpPr>
        <p:sp>
          <p:nvSpPr>
            <p:cNvPr id="919" name="Google Shape;919;p23"/>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3"/>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1" name="Google Shape;921;p23"/>
          <p:cNvGrpSpPr/>
          <p:nvPr/>
        </p:nvGrpSpPr>
        <p:grpSpPr>
          <a:xfrm rot="-9519883">
            <a:off x="1444334" y="5139193"/>
            <a:ext cx="586173" cy="310872"/>
            <a:chOff x="4881050" y="4329375"/>
            <a:chExt cx="334375" cy="133000"/>
          </a:xfrm>
        </p:grpSpPr>
        <p:sp>
          <p:nvSpPr>
            <p:cNvPr id="922" name="Google Shape;922;p23"/>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3" name="Google Shape;923;p23"/>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4" name="Google Shape;924;p23"/>
          <p:cNvGrpSpPr/>
          <p:nvPr/>
        </p:nvGrpSpPr>
        <p:grpSpPr>
          <a:xfrm rot="-9520106">
            <a:off x="2605192" y="1961973"/>
            <a:ext cx="242303" cy="128504"/>
            <a:chOff x="4881050" y="4329375"/>
            <a:chExt cx="334375" cy="133000"/>
          </a:xfrm>
        </p:grpSpPr>
        <p:sp>
          <p:nvSpPr>
            <p:cNvPr id="925" name="Google Shape;925;p23"/>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6" name="Google Shape;926;p23"/>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7" name="Google Shape;927;p23"/>
          <p:cNvGrpSpPr/>
          <p:nvPr/>
        </p:nvGrpSpPr>
        <p:grpSpPr>
          <a:xfrm rot="-9520106">
            <a:off x="596760" y="1811315"/>
            <a:ext cx="242303" cy="128504"/>
            <a:chOff x="4881050" y="4329375"/>
            <a:chExt cx="334375" cy="133000"/>
          </a:xfrm>
        </p:grpSpPr>
        <p:sp>
          <p:nvSpPr>
            <p:cNvPr id="928" name="Google Shape;928;p23"/>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9" name="Google Shape;929;p23"/>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0" name="Google Shape;930;p23"/>
          <p:cNvGrpSpPr/>
          <p:nvPr/>
        </p:nvGrpSpPr>
        <p:grpSpPr>
          <a:xfrm rot="-8053570">
            <a:off x="5134496" y="5334870"/>
            <a:ext cx="445839" cy="133001"/>
            <a:chOff x="4881050" y="4329375"/>
            <a:chExt cx="334375" cy="133000"/>
          </a:xfrm>
        </p:grpSpPr>
        <p:sp>
          <p:nvSpPr>
            <p:cNvPr id="931" name="Google Shape;931;p23"/>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3"/>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3" name="Google Shape;933;p23"/>
          <p:cNvGrpSpPr/>
          <p:nvPr/>
        </p:nvGrpSpPr>
        <p:grpSpPr>
          <a:xfrm>
            <a:off x="7834350" y="506303"/>
            <a:ext cx="403720" cy="527711"/>
            <a:chOff x="4347600" y="2391725"/>
            <a:chExt cx="704450" cy="690600"/>
          </a:xfrm>
        </p:grpSpPr>
        <p:sp>
          <p:nvSpPr>
            <p:cNvPr id="934" name="Google Shape;934;p23"/>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3"/>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3"/>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3"/>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3"/>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16010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rgbClr val="78B3F9">
            <a:alpha val="55870"/>
          </a:srgbClr>
        </a:solidFill>
        <a:effectLst/>
      </p:bgPr>
    </p:bg>
    <p:spTree>
      <p:nvGrpSpPr>
        <p:cNvPr id="1" name="Shape 939"/>
        <p:cNvGrpSpPr/>
        <p:nvPr/>
      </p:nvGrpSpPr>
      <p:grpSpPr>
        <a:xfrm>
          <a:off x="0" y="0"/>
          <a:ext cx="0" cy="0"/>
          <a:chOff x="0" y="0"/>
          <a:chExt cx="0" cy="0"/>
        </a:xfrm>
      </p:grpSpPr>
      <p:sp>
        <p:nvSpPr>
          <p:cNvPr id="940" name="Google Shape;940;p24"/>
          <p:cNvSpPr txBox="1">
            <a:spLocks noGrp="1"/>
          </p:cNvSpPr>
          <p:nvPr>
            <p:ph type="title"/>
          </p:nvPr>
        </p:nvSpPr>
        <p:spPr>
          <a:xfrm>
            <a:off x="704525" y="3100039"/>
            <a:ext cx="774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rPr lang="en-US"/>
              <a:t>Click to edit Master title style</a:t>
            </a:r>
            <a:endParaRPr/>
          </a:p>
        </p:txBody>
      </p:sp>
      <p:sp>
        <p:nvSpPr>
          <p:cNvPr id="941" name="Google Shape;941;p24"/>
          <p:cNvSpPr txBox="1">
            <a:spLocks noGrp="1"/>
          </p:cNvSpPr>
          <p:nvPr>
            <p:ph type="title" idx="2" hasCustomPrompt="1"/>
          </p:nvPr>
        </p:nvSpPr>
        <p:spPr>
          <a:xfrm>
            <a:off x="311700" y="1167433"/>
            <a:ext cx="8520600" cy="184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0"/>
              <a:buNone/>
              <a:defRPr sz="14000">
                <a:solidFill>
                  <a:schemeClr val="accent1"/>
                </a:solidFill>
              </a:defRPr>
            </a:lvl1pPr>
            <a:lvl2pPr lvl="1" algn="ctr" rtl="0">
              <a:spcBef>
                <a:spcPts val="0"/>
              </a:spcBef>
              <a:spcAft>
                <a:spcPts val="0"/>
              </a:spcAft>
              <a:buClr>
                <a:schemeClr val="accent1"/>
              </a:buClr>
              <a:buSzPts val="14000"/>
              <a:buNone/>
              <a:defRPr sz="14000">
                <a:solidFill>
                  <a:schemeClr val="accent1"/>
                </a:solidFill>
              </a:defRPr>
            </a:lvl2pPr>
            <a:lvl3pPr lvl="2" algn="ctr" rtl="0">
              <a:spcBef>
                <a:spcPts val="0"/>
              </a:spcBef>
              <a:spcAft>
                <a:spcPts val="0"/>
              </a:spcAft>
              <a:buClr>
                <a:schemeClr val="accent1"/>
              </a:buClr>
              <a:buSzPts val="14000"/>
              <a:buNone/>
              <a:defRPr sz="14000">
                <a:solidFill>
                  <a:schemeClr val="accent1"/>
                </a:solidFill>
              </a:defRPr>
            </a:lvl3pPr>
            <a:lvl4pPr lvl="3" algn="ctr" rtl="0">
              <a:spcBef>
                <a:spcPts val="0"/>
              </a:spcBef>
              <a:spcAft>
                <a:spcPts val="0"/>
              </a:spcAft>
              <a:buClr>
                <a:schemeClr val="accent1"/>
              </a:buClr>
              <a:buSzPts val="14000"/>
              <a:buNone/>
              <a:defRPr sz="14000">
                <a:solidFill>
                  <a:schemeClr val="accent1"/>
                </a:solidFill>
              </a:defRPr>
            </a:lvl4pPr>
            <a:lvl5pPr lvl="4" algn="ctr" rtl="0">
              <a:spcBef>
                <a:spcPts val="0"/>
              </a:spcBef>
              <a:spcAft>
                <a:spcPts val="0"/>
              </a:spcAft>
              <a:buClr>
                <a:schemeClr val="accent1"/>
              </a:buClr>
              <a:buSzPts val="14000"/>
              <a:buNone/>
              <a:defRPr sz="14000">
                <a:solidFill>
                  <a:schemeClr val="accent1"/>
                </a:solidFill>
              </a:defRPr>
            </a:lvl5pPr>
            <a:lvl6pPr lvl="5" algn="ctr" rtl="0">
              <a:spcBef>
                <a:spcPts val="0"/>
              </a:spcBef>
              <a:spcAft>
                <a:spcPts val="0"/>
              </a:spcAft>
              <a:buClr>
                <a:schemeClr val="accent1"/>
              </a:buClr>
              <a:buSzPts val="14000"/>
              <a:buNone/>
              <a:defRPr sz="14000">
                <a:solidFill>
                  <a:schemeClr val="accent1"/>
                </a:solidFill>
              </a:defRPr>
            </a:lvl6pPr>
            <a:lvl7pPr lvl="6" algn="ctr" rtl="0">
              <a:spcBef>
                <a:spcPts val="0"/>
              </a:spcBef>
              <a:spcAft>
                <a:spcPts val="0"/>
              </a:spcAft>
              <a:buClr>
                <a:schemeClr val="accent1"/>
              </a:buClr>
              <a:buSzPts val="14000"/>
              <a:buNone/>
              <a:defRPr sz="14000">
                <a:solidFill>
                  <a:schemeClr val="accent1"/>
                </a:solidFill>
              </a:defRPr>
            </a:lvl7pPr>
            <a:lvl8pPr lvl="7" algn="ctr" rtl="0">
              <a:spcBef>
                <a:spcPts val="0"/>
              </a:spcBef>
              <a:spcAft>
                <a:spcPts val="0"/>
              </a:spcAft>
              <a:buClr>
                <a:schemeClr val="accent1"/>
              </a:buClr>
              <a:buSzPts val="14000"/>
              <a:buNone/>
              <a:defRPr sz="14000">
                <a:solidFill>
                  <a:schemeClr val="accent1"/>
                </a:solidFill>
              </a:defRPr>
            </a:lvl8pPr>
            <a:lvl9pPr lvl="8" algn="ctr" rtl="0">
              <a:spcBef>
                <a:spcPts val="0"/>
              </a:spcBef>
              <a:spcAft>
                <a:spcPts val="0"/>
              </a:spcAft>
              <a:buClr>
                <a:schemeClr val="accent1"/>
              </a:buClr>
              <a:buSzPts val="14000"/>
              <a:buNone/>
              <a:defRPr sz="14000">
                <a:solidFill>
                  <a:schemeClr val="accent1"/>
                </a:solidFill>
              </a:defRPr>
            </a:lvl9pPr>
          </a:lstStyle>
          <a:p>
            <a:r>
              <a:t>xx%</a:t>
            </a:r>
          </a:p>
        </p:txBody>
      </p:sp>
      <p:sp>
        <p:nvSpPr>
          <p:cNvPr id="942" name="Google Shape;942;p24"/>
          <p:cNvSpPr/>
          <p:nvPr/>
        </p:nvSpPr>
        <p:spPr>
          <a:xfrm flipH="1">
            <a:off x="32" y="4939863"/>
            <a:ext cx="9143918" cy="1994952"/>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43" name="Google Shape;943;p24"/>
          <p:cNvGrpSpPr/>
          <p:nvPr/>
        </p:nvGrpSpPr>
        <p:grpSpPr>
          <a:xfrm flipH="1">
            <a:off x="778175" y="5637600"/>
            <a:ext cx="7929660" cy="1014824"/>
            <a:chOff x="207765" y="2625500"/>
            <a:chExt cx="7929660" cy="761118"/>
          </a:xfrm>
        </p:grpSpPr>
        <p:sp>
          <p:nvSpPr>
            <p:cNvPr id="944" name="Google Shape;944;p24"/>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24"/>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46" name="Google Shape;946;p24"/>
          <p:cNvSpPr/>
          <p:nvPr/>
        </p:nvSpPr>
        <p:spPr>
          <a:xfrm flipH="1">
            <a:off x="7720579" y="4903067"/>
            <a:ext cx="1501505" cy="2054395"/>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7" name="Google Shape;947;p24"/>
          <p:cNvSpPr/>
          <p:nvPr/>
        </p:nvSpPr>
        <p:spPr>
          <a:xfrm>
            <a:off x="51" y="5920734"/>
            <a:ext cx="9176641"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48" name="Google Shape;948;p24"/>
          <p:cNvGrpSpPr/>
          <p:nvPr/>
        </p:nvGrpSpPr>
        <p:grpSpPr>
          <a:xfrm rot="7808416">
            <a:off x="1508713" y="5877833"/>
            <a:ext cx="726748" cy="534345"/>
            <a:chOff x="4347600" y="2391725"/>
            <a:chExt cx="704450" cy="690600"/>
          </a:xfrm>
        </p:grpSpPr>
        <p:sp>
          <p:nvSpPr>
            <p:cNvPr id="949" name="Google Shape;949;p24"/>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0" name="Google Shape;950;p24"/>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1" name="Google Shape;951;p24"/>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2" name="Google Shape;952;p24"/>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3" name="Google Shape;953;p24"/>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4" name="Google Shape;954;p24"/>
          <p:cNvGrpSpPr/>
          <p:nvPr/>
        </p:nvGrpSpPr>
        <p:grpSpPr>
          <a:xfrm rot="-954583">
            <a:off x="6500098" y="5178093"/>
            <a:ext cx="681665" cy="432900"/>
            <a:chOff x="2194075" y="1484650"/>
            <a:chExt cx="908850" cy="324675"/>
          </a:xfrm>
        </p:grpSpPr>
        <p:sp>
          <p:nvSpPr>
            <p:cNvPr id="955" name="Google Shape;955;p24"/>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6" name="Google Shape;956;p24"/>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24"/>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58" name="Google Shape;958;p24"/>
          <p:cNvSpPr/>
          <p:nvPr/>
        </p:nvSpPr>
        <p:spPr>
          <a:xfrm flipH="1">
            <a:off x="7507950" y="653700"/>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9" name="Google Shape;959;p24"/>
          <p:cNvSpPr/>
          <p:nvPr/>
        </p:nvSpPr>
        <p:spPr>
          <a:xfrm flipH="1">
            <a:off x="1085176" y="4573400"/>
            <a:ext cx="1239825" cy="488400"/>
          </a:xfrm>
          <a:custGeom>
            <a:avLst/>
            <a:gdLst/>
            <a:ahLst/>
            <a:cxnLst/>
            <a:rect l="l" t="t" r="r" b="b"/>
            <a:pathLst>
              <a:path w="49593" h="14652" extrusionOk="0">
                <a:moveTo>
                  <a:pt x="16504" y="0"/>
                </a:moveTo>
                <a:cubicBezTo>
                  <a:pt x="8212" y="0"/>
                  <a:pt x="6830" y="9096"/>
                  <a:pt x="6830" y="9096"/>
                </a:cubicBezTo>
                <a:cubicBezTo>
                  <a:pt x="6830" y="9096"/>
                  <a:pt x="5911" y="7596"/>
                  <a:pt x="3183" y="7596"/>
                </a:cubicBezTo>
                <a:cubicBezTo>
                  <a:pt x="3099" y="7596"/>
                  <a:pt x="3014" y="7597"/>
                  <a:pt x="2927" y="7600"/>
                </a:cubicBezTo>
                <a:cubicBezTo>
                  <a:pt x="33" y="7665"/>
                  <a:pt x="1" y="13746"/>
                  <a:pt x="391" y="14202"/>
                </a:cubicBezTo>
                <a:cubicBezTo>
                  <a:pt x="708" y="14529"/>
                  <a:pt x="4756" y="14652"/>
                  <a:pt x="10386" y="14652"/>
                </a:cubicBezTo>
                <a:cubicBezTo>
                  <a:pt x="24353" y="14652"/>
                  <a:pt x="48057" y="13894"/>
                  <a:pt x="48682" y="13616"/>
                </a:cubicBezTo>
                <a:cubicBezTo>
                  <a:pt x="49593" y="13194"/>
                  <a:pt x="49073" y="10494"/>
                  <a:pt x="44748" y="8283"/>
                </a:cubicBezTo>
                <a:cubicBezTo>
                  <a:pt x="43767" y="7782"/>
                  <a:pt x="42820" y="7588"/>
                  <a:pt x="41942" y="7588"/>
                </a:cubicBezTo>
                <a:cubicBezTo>
                  <a:pt x="38945" y="7588"/>
                  <a:pt x="36748" y="9844"/>
                  <a:pt x="36748" y="9844"/>
                </a:cubicBezTo>
                <a:cubicBezTo>
                  <a:pt x="36748" y="9844"/>
                  <a:pt x="36748" y="6722"/>
                  <a:pt x="32943" y="5779"/>
                </a:cubicBezTo>
                <a:cubicBezTo>
                  <a:pt x="32536" y="5674"/>
                  <a:pt x="32147" y="5627"/>
                  <a:pt x="31776" y="5627"/>
                </a:cubicBezTo>
                <a:cubicBezTo>
                  <a:pt x="28712" y="5627"/>
                  <a:pt x="26927" y="8836"/>
                  <a:pt x="26927" y="8836"/>
                </a:cubicBezTo>
                <a:cubicBezTo>
                  <a:pt x="26927" y="8836"/>
                  <a:pt x="26211" y="609"/>
                  <a:pt x="17236" y="23"/>
                </a:cubicBezTo>
                <a:cubicBezTo>
                  <a:pt x="16986" y="8"/>
                  <a:pt x="16742" y="0"/>
                  <a:pt x="16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0" name="Google Shape;960;p24"/>
          <p:cNvSpPr txBox="1">
            <a:spLocks noGrp="1"/>
          </p:cNvSpPr>
          <p:nvPr>
            <p:ph type="subTitle" idx="1"/>
          </p:nvPr>
        </p:nvSpPr>
        <p:spPr>
          <a:xfrm>
            <a:off x="2765863" y="4187933"/>
            <a:ext cx="3612300" cy="12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100"/>
              <a:buNone/>
              <a:defRPr sz="19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r>
              <a:rPr lang="en-US"/>
              <a:t>Click to edit Master subtitle style</a:t>
            </a:r>
            <a:endParaRPr/>
          </a:p>
        </p:txBody>
      </p:sp>
      <p:sp>
        <p:nvSpPr>
          <p:cNvPr id="961" name="Google Shape;961;p24"/>
          <p:cNvSpPr/>
          <p:nvPr/>
        </p:nvSpPr>
        <p:spPr>
          <a:xfrm rot="-4215602" flipH="1">
            <a:off x="5589175" y="5396441"/>
            <a:ext cx="484699" cy="501430"/>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5584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1964057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bg>
      <p:bgPr>
        <a:solidFill>
          <a:srgbClr val="78B3F9">
            <a:alpha val="55870"/>
          </a:srgbClr>
        </a:solidFill>
        <a:effectLst/>
      </p:bgPr>
    </p:bg>
    <p:spTree>
      <p:nvGrpSpPr>
        <p:cNvPr id="1" name="Shape 962"/>
        <p:cNvGrpSpPr/>
        <p:nvPr/>
      </p:nvGrpSpPr>
      <p:grpSpPr>
        <a:xfrm>
          <a:off x="0" y="0"/>
          <a:ext cx="0" cy="0"/>
          <a:chOff x="0" y="0"/>
          <a:chExt cx="0" cy="0"/>
        </a:xfrm>
      </p:grpSpPr>
      <p:sp>
        <p:nvSpPr>
          <p:cNvPr id="963" name="Google Shape;963;p25"/>
          <p:cNvSpPr/>
          <p:nvPr/>
        </p:nvSpPr>
        <p:spPr>
          <a:xfrm flipH="1">
            <a:off x="7614425" y="2797733"/>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4" name="Google Shape;964;p25"/>
          <p:cNvSpPr/>
          <p:nvPr/>
        </p:nvSpPr>
        <p:spPr>
          <a:xfrm flipH="1">
            <a:off x="605951" y="777300"/>
            <a:ext cx="1239825" cy="488400"/>
          </a:xfrm>
          <a:custGeom>
            <a:avLst/>
            <a:gdLst/>
            <a:ahLst/>
            <a:cxnLst/>
            <a:rect l="l" t="t" r="r" b="b"/>
            <a:pathLst>
              <a:path w="49593" h="14652" extrusionOk="0">
                <a:moveTo>
                  <a:pt x="16504" y="0"/>
                </a:moveTo>
                <a:cubicBezTo>
                  <a:pt x="8212" y="0"/>
                  <a:pt x="6830" y="9096"/>
                  <a:pt x="6830" y="9096"/>
                </a:cubicBezTo>
                <a:cubicBezTo>
                  <a:pt x="6830" y="9096"/>
                  <a:pt x="5911" y="7596"/>
                  <a:pt x="3183" y="7596"/>
                </a:cubicBezTo>
                <a:cubicBezTo>
                  <a:pt x="3099" y="7596"/>
                  <a:pt x="3014" y="7597"/>
                  <a:pt x="2927" y="7600"/>
                </a:cubicBezTo>
                <a:cubicBezTo>
                  <a:pt x="33" y="7665"/>
                  <a:pt x="1" y="13746"/>
                  <a:pt x="391" y="14202"/>
                </a:cubicBezTo>
                <a:cubicBezTo>
                  <a:pt x="708" y="14529"/>
                  <a:pt x="4756" y="14652"/>
                  <a:pt x="10386" y="14652"/>
                </a:cubicBezTo>
                <a:cubicBezTo>
                  <a:pt x="24353" y="14652"/>
                  <a:pt x="48057" y="13894"/>
                  <a:pt x="48682" y="13616"/>
                </a:cubicBezTo>
                <a:cubicBezTo>
                  <a:pt x="49593" y="13194"/>
                  <a:pt x="49073" y="10494"/>
                  <a:pt x="44748" y="8283"/>
                </a:cubicBezTo>
                <a:cubicBezTo>
                  <a:pt x="43767" y="7782"/>
                  <a:pt x="42820" y="7588"/>
                  <a:pt x="41942" y="7588"/>
                </a:cubicBezTo>
                <a:cubicBezTo>
                  <a:pt x="38945" y="7588"/>
                  <a:pt x="36748" y="9844"/>
                  <a:pt x="36748" y="9844"/>
                </a:cubicBezTo>
                <a:cubicBezTo>
                  <a:pt x="36748" y="9844"/>
                  <a:pt x="36748" y="6722"/>
                  <a:pt x="32943" y="5779"/>
                </a:cubicBezTo>
                <a:cubicBezTo>
                  <a:pt x="32536" y="5674"/>
                  <a:pt x="32147" y="5627"/>
                  <a:pt x="31776" y="5627"/>
                </a:cubicBezTo>
                <a:cubicBezTo>
                  <a:pt x="28712" y="5627"/>
                  <a:pt x="26927" y="8836"/>
                  <a:pt x="26927" y="8836"/>
                </a:cubicBezTo>
                <a:cubicBezTo>
                  <a:pt x="26927" y="8836"/>
                  <a:pt x="26211" y="609"/>
                  <a:pt x="17236" y="23"/>
                </a:cubicBezTo>
                <a:cubicBezTo>
                  <a:pt x="16986" y="8"/>
                  <a:pt x="16742" y="0"/>
                  <a:pt x="16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5" name="Google Shape;965;p25"/>
          <p:cNvSpPr txBox="1">
            <a:spLocks noGrp="1"/>
          </p:cNvSpPr>
          <p:nvPr>
            <p:ph type="title"/>
          </p:nvPr>
        </p:nvSpPr>
        <p:spPr>
          <a:xfrm flipH="1">
            <a:off x="1845775" y="1265700"/>
            <a:ext cx="4045200" cy="114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500"/>
              <a:buNone/>
              <a:defRPr sz="45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rPr lang="en-US"/>
              <a:t>Click to edit Master title style</a:t>
            </a:r>
            <a:endParaRPr/>
          </a:p>
        </p:txBody>
      </p:sp>
      <p:sp>
        <p:nvSpPr>
          <p:cNvPr id="966" name="Google Shape;966;p25"/>
          <p:cNvSpPr txBox="1">
            <a:spLocks noGrp="1"/>
          </p:cNvSpPr>
          <p:nvPr>
            <p:ph type="subTitle" idx="1"/>
          </p:nvPr>
        </p:nvSpPr>
        <p:spPr>
          <a:xfrm flipH="1">
            <a:off x="2278675" y="2418433"/>
            <a:ext cx="3612300" cy="12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2100"/>
              <a:buNone/>
              <a:defRPr sz="1900">
                <a:solidFill>
                  <a:schemeClr val="lt2"/>
                </a:solidFill>
              </a:defRPr>
            </a:lvl1pPr>
            <a:lvl2pPr lvl="1" algn="r" rtl="0">
              <a:lnSpc>
                <a:spcPct val="100000"/>
              </a:lnSpc>
              <a:spcBef>
                <a:spcPts val="0"/>
              </a:spcBef>
              <a:spcAft>
                <a:spcPts val="0"/>
              </a:spcAft>
              <a:buClr>
                <a:schemeClr val="lt2"/>
              </a:buClr>
              <a:buSzPts val="2100"/>
              <a:buNone/>
              <a:defRPr sz="2100">
                <a:solidFill>
                  <a:schemeClr val="lt2"/>
                </a:solidFill>
              </a:defRPr>
            </a:lvl2pPr>
            <a:lvl3pPr lvl="2" algn="r" rtl="0">
              <a:lnSpc>
                <a:spcPct val="100000"/>
              </a:lnSpc>
              <a:spcBef>
                <a:spcPts val="0"/>
              </a:spcBef>
              <a:spcAft>
                <a:spcPts val="0"/>
              </a:spcAft>
              <a:buClr>
                <a:schemeClr val="lt2"/>
              </a:buClr>
              <a:buSzPts val="2100"/>
              <a:buNone/>
              <a:defRPr sz="2100">
                <a:solidFill>
                  <a:schemeClr val="lt2"/>
                </a:solidFill>
              </a:defRPr>
            </a:lvl3pPr>
            <a:lvl4pPr lvl="3" algn="r" rtl="0">
              <a:lnSpc>
                <a:spcPct val="100000"/>
              </a:lnSpc>
              <a:spcBef>
                <a:spcPts val="0"/>
              </a:spcBef>
              <a:spcAft>
                <a:spcPts val="0"/>
              </a:spcAft>
              <a:buClr>
                <a:schemeClr val="lt2"/>
              </a:buClr>
              <a:buSzPts val="2100"/>
              <a:buNone/>
              <a:defRPr sz="2100">
                <a:solidFill>
                  <a:schemeClr val="lt2"/>
                </a:solidFill>
              </a:defRPr>
            </a:lvl4pPr>
            <a:lvl5pPr lvl="4" algn="r" rtl="0">
              <a:lnSpc>
                <a:spcPct val="100000"/>
              </a:lnSpc>
              <a:spcBef>
                <a:spcPts val="0"/>
              </a:spcBef>
              <a:spcAft>
                <a:spcPts val="0"/>
              </a:spcAft>
              <a:buClr>
                <a:schemeClr val="lt2"/>
              </a:buClr>
              <a:buSzPts val="2100"/>
              <a:buNone/>
              <a:defRPr sz="2100">
                <a:solidFill>
                  <a:schemeClr val="lt2"/>
                </a:solidFill>
              </a:defRPr>
            </a:lvl5pPr>
            <a:lvl6pPr lvl="5" algn="r" rtl="0">
              <a:lnSpc>
                <a:spcPct val="100000"/>
              </a:lnSpc>
              <a:spcBef>
                <a:spcPts val="0"/>
              </a:spcBef>
              <a:spcAft>
                <a:spcPts val="0"/>
              </a:spcAft>
              <a:buClr>
                <a:schemeClr val="lt2"/>
              </a:buClr>
              <a:buSzPts val="2100"/>
              <a:buNone/>
              <a:defRPr sz="2100">
                <a:solidFill>
                  <a:schemeClr val="lt2"/>
                </a:solidFill>
              </a:defRPr>
            </a:lvl6pPr>
            <a:lvl7pPr lvl="6" algn="r" rtl="0">
              <a:lnSpc>
                <a:spcPct val="100000"/>
              </a:lnSpc>
              <a:spcBef>
                <a:spcPts val="0"/>
              </a:spcBef>
              <a:spcAft>
                <a:spcPts val="0"/>
              </a:spcAft>
              <a:buClr>
                <a:schemeClr val="lt2"/>
              </a:buClr>
              <a:buSzPts val="2100"/>
              <a:buNone/>
              <a:defRPr sz="2100">
                <a:solidFill>
                  <a:schemeClr val="lt2"/>
                </a:solidFill>
              </a:defRPr>
            </a:lvl7pPr>
            <a:lvl8pPr lvl="7" algn="r" rtl="0">
              <a:lnSpc>
                <a:spcPct val="100000"/>
              </a:lnSpc>
              <a:spcBef>
                <a:spcPts val="0"/>
              </a:spcBef>
              <a:spcAft>
                <a:spcPts val="0"/>
              </a:spcAft>
              <a:buClr>
                <a:schemeClr val="lt2"/>
              </a:buClr>
              <a:buSzPts val="2100"/>
              <a:buNone/>
              <a:defRPr sz="2100">
                <a:solidFill>
                  <a:schemeClr val="lt2"/>
                </a:solidFill>
              </a:defRPr>
            </a:lvl8pPr>
            <a:lvl9pPr lvl="8" algn="r" rtl="0">
              <a:lnSpc>
                <a:spcPct val="100000"/>
              </a:lnSpc>
              <a:spcBef>
                <a:spcPts val="0"/>
              </a:spcBef>
              <a:spcAft>
                <a:spcPts val="0"/>
              </a:spcAft>
              <a:buClr>
                <a:schemeClr val="lt2"/>
              </a:buClr>
              <a:buSzPts val="2100"/>
              <a:buNone/>
              <a:defRPr sz="2100">
                <a:solidFill>
                  <a:schemeClr val="lt2"/>
                </a:solidFill>
              </a:defRPr>
            </a:lvl9pPr>
          </a:lstStyle>
          <a:p>
            <a:r>
              <a:rPr lang="en-US"/>
              <a:t>Click to edit Master subtitle style</a:t>
            </a:r>
            <a:endParaRPr/>
          </a:p>
        </p:txBody>
      </p:sp>
      <p:sp>
        <p:nvSpPr>
          <p:cNvPr id="967" name="Google Shape;967;p25"/>
          <p:cNvSpPr txBox="1">
            <a:spLocks noGrp="1"/>
          </p:cNvSpPr>
          <p:nvPr>
            <p:ph type="title" idx="2" hasCustomPrompt="1"/>
          </p:nvPr>
        </p:nvSpPr>
        <p:spPr>
          <a:xfrm flipH="1">
            <a:off x="5487600" y="1208905"/>
            <a:ext cx="2615100" cy="22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4000"/>
              <a:buNone/>
              <a:defRPr sz="14000">
                <a:solidFill>
                  <a:schemeClr val="accent1"/>
                </a:solidFill>
              </a:defRPr>
            </a:lvl1pPr>
            <a:lvl2pPr lvl="1" algn="r" rtl="0">
              <a:spcBef>
                <a:spcPts val="0"/>
              </a:spcBef>
              <a:spcAft>
                <a:spcPts val="0"/>
              </a:spcAft>
              <a:buClr>
                <a:schemeClr val="accent1"/>
              </a:buClr>
              <a:buSzPts val="14000"/>
              <a:buNone/>
              <a:defRPr sz="14000">
                <a:solidFill>
                  <a:schemeClr val="accent1"/>
                </a:solidFill>
              </a:defRPr>
            </a:lvl2pPr>
            <a:lvl3pPr lvl="2" algn="r" rtl="0">
              <a:spcBef>
                <a:spcPts val="0"/>
              </a:spcBef>
              <a:spcAft>
                <a:spcPts val="0"/>
              </a:spcAft>
              <a:buClr>
                <a:schemeClr val="accent1"/>
              </a:buClr>
              <a:buSzPts val="14000"/>
              <a:buNone/>
              <a:defRPr sz="14000">
                <a:solidFill>
                  <a:schemeClr val="accent1"/>
                </a:solidFill>
              </a:defRPr>
            </a:lvl3pPr>
            <a:lvl4pPr lvl="3" algn="r" rtl="0">
              <a:spcBef>
                <a:spcPts val="0"/>
              </a:spcBef>
              <a:spcAft>
                <a:spcPts val="0"/>
              </a:spcAft>
              <a:buClr>
                <a:schemeClr val="accent1"/>
              </a:buClr>
              <a:buSzPts val="14000"/>
              <a:buNone/>
              <a:defRPr sz="14000">
                <a:solidFill>
                  <a:schemeClr val="accent1"/>
                </a:solidFill>
              </a:defRPr>
            </a:lvl4pPr>
            <a:lvl5pPr lvl="4" algn="r" rtl="0">
              <a:spcBef>
                <a:spcPts val="0"/>
              </a:spcBef>
              <a:spcAft>
                <a:spcPts val="0"/>
              </a:spcAft>
              <a:buClr>
                <a:schemeClr val="accent1"/>
              </a:buClr>
              <a:buSzPts val="14000"/>
              <a:buNone/>
              <a:defRPr sz="14000">
                <a:solidFill>
                  <a:schemeClr val="accent1"/>
                </a:solidFill>
              </a:defRPr>
            </a:lvl5pPr>
            <a:lvl6pPr lvl="5" algn="r" rtl="0">
              <a:spcBef>
                <a:spcPts val="0"/>
              </a:spcBef>
              <a:spcAft>
                <a:spcPts val="0"/>
              </a:spcAft>
              <a:buClr>
                <a:schemeClr val="accent1"/>
              </a:buClr>
              <a:buSzPts val="14000"/>
              <a:buNone/>
              <a:defRPr sz="14000">
                <a:solidFill>
                  <a:schemeClr val="accent1"/>
                </a:solidFill>
              </a:defRPr>
            </a:lvl6pPr>
            <a:lvl7pPr lvl="6" algn="r" rtl="0">
              <a:spcBef>
                <a:spcPts val="0"/>
              </a:spcBef>
              <a:spcAft>
                <a:spcPts val="0"/>
              </a:spcAft>
              <a:buClr>
                <a:schemeClr val="accent1"/>
              </a:buClr>
              <a:buSzPts val="14000"/>
              <a:buNone/>
              <a:defRPr sz="14000">
                <a:solidFill>
                  <a:schemeClr val="accent1"/>
                </a:solidFill>
              </a:defRPr>
            </a:lvl7pPr>
            <a:lvl8pPr lvl="7" algn="r" rtl="0">
              <a:spcBef>
                <a:spcPts val="0"/>
              </a:spcBef>
              <a:spcAft>
                <a:spcPts val="0"/>
              </a:spcAft>
              <a:buClr>
                <a:schemeClr val="accent1"/>
              </a:buClr>
              <a:buSzPts val="14000"/>
              <a:buNone/>
              <a:defRPr sz="14000">
                <a:solidFill>
                  <a:schemeClr val="accent1"/>
                </a:solidFill>
              </a:defRPr>
            </a:lvl8pPr>
            <a:lvl9pPr lvl="8" algn="r" rtl="0">
              <a:spcBef>
                <a:spcPts val="0"/>
              </a:spcBef>
              <a:spcAft>
                <a:spcPts val="0"/>
              </a:spcAft>
              <a:buClr>
                <a:schemeClr val="accent1"/>
              </a:buClr>
              <a:buSzPts val="14000"/>
              <a:buNone/>
              <a:defRPr sz="14000">
                <a:solidFill>
                  <a:schemeClr val="accent1"/>
                </a:solidFill>
              </a:defRPr>
            </a:lvl9pPr>
          </a:lstStyle>
          <a:p>
            <a:r>
              <a:t>xx%</a:t>
            </a:r>
          </a:p>
        </p:txBody>
      </p:sp>
      <p:grpSp>
        <p:nvGrpSpPr>
          <p:cNvPr id="968" name="Google Shape;968;p25"/>
          <p:cNvGrpSpPr/>
          <p:nvPr/>
        </p:nvGrpSpPr>
        <p:grpSpPr>
          <a:xfrm flipH="1">
            <a:off x="1" y="3156903"/>
            <a:ext cx="9143801" cy="3700871"/>
            <a:chOff x="238125" y="2163900"/>
            <a:chExt cx="5531975" cy="2235006"/>
          </a:xfrm>
        </p:grpSpPr>
        <p:sp>
          <p:nvSpPr>
            <p:cNvPr id="969" name="Google Shape;969;p25"/>
            <p:cNvSpPr/>
            <p:nvPr/>
          </p:nvSpPr>
          <p:spPr>
            <a:xfrm>
              <a:off x="238131" y="2317581"/>
              <a:ext cx="5255494" cy="2081325"/>
            </a:xfrm>
            <a:custGeom>
              <a:avLst/>
              <a:gdLst/>
              <a:ahLst/>
              <a:cxnLst/>
              <a:rect l="l" t="t" r="r" b="b"/>
              <a:pathLst>
                <a:path w="185920" h="83253" extrusionOk="0">
                  <a:moveTo>
                    <a:pt x="111869" y="24294"/>
                  </a:moveTo>
                  <a:cubicBezTo>
                    <a:pt x="92415" y="39465"/>
                    <a:pt x="60466" y="59554"/>
                    <a:pt x="0" y="57987"/>
                  </a:cubicBezTo>
                  <a:lnTo>
                    <a:pt x="0" y="83252"/>
                  </a:lnTo>
                  <a:lnTo>
                    <a:pt x="185919" y="83252"/>
                  </a:lnTo>
                  <a:lnTo>
                    <a:pt x="185919" y="2341"/>
                  </a:lnTo>
                  <a:cubicBezTo>
                    <a:pt x="156549" y="1"/>
                    <a:pt x="129856" y="10293"/>
                    <a:pt x="111869" y="242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0" name="Google Shape;970;p25"/>
            <p:cNvSpPr/>
            <p:nvPr/>
          </p:nvSpPr>
          <p:spPr>
            <a:xfrm>
              <a:off x="238125" y="2163900"/>
              <a:ext cx="5531975" cy="2235000"/>
            </a:xfrm>
            <a:custGeom>
              <a:avLst/>
              <a:gdLst/>
              <a:ahLst/>
              <a:cxnLst/>
              <a:rect l="l" t="t" r="r" b="b"/>
              <a:pathLst>
                <a:path w="221279" h="89400" extrusionOk="0">
                  <a:moveTo>
                    <a:pt x="172791" y="21636"/>
                  </a:moveTo>
                  <a:lnTo>
                    <a:pt x="172969" y="22052"/>
                  </a:lnTo>
                  <a:cubicBezTo>
                    <a:pt x="172890" y="21914"/>
                    <a:pt x="172830" y="21775"/>
                    <a:pt x="172791" y="21636"/>
                  </a:cubicBezTo>
                  <a:close/>
                  <a:moveTo>
                    <a:pt x="176023" y="22449"/>
                  </a:moveTo>
                  <a:lnTo>
                    <a:pt x="176023" y="22449"/>
                  </a:lnTo>
                  <a:cubicBezTo>
                    <a:pt x="175706" y="22687"/>
                    <a:pt x="175547" y="22945"/>
                    <a:pt x="175607" y="23183"/>
                  </a:cubicBezTo>
                  <a:lnTo>
                    <a:pt x="175587" y="23203"/>
                  </a:lnTo>
                  <a:cubicBezTo>
                    <a:pt x="175289" y="23401"/>
                    <a:pt x="175032" y="23659"/>
                    <a:pt x="174833" y="23956"/>
                  </a:cubicBezTo>
                  <a:cubicBezTo>
                    <a:pt x="174913" y="23560"/>
                    <a:pt x="175012" y="23163"/>
                    <a:pt x="175131" y="22766"/>
                  </a:cubicBezTo>
                  <a:lnTo>
                    <a:pt x="175210" y="22747"/>
                  </a:lnTo>
                  <a:lnTo>
                    <a:pt x="175250" y="22747"/>
                  </a:lnTo>
                  <a:lnTo>
                    <a:pt x="175369" y="22727"/>
                  </a:lnTo>
                  <a:lnTo>
                    <a:pt x="175488" y="22687"/>
                  </a:lnTo>
                  <a:cubicBezTo>
                    <a:pt x="175567" y="22647"/>
                    <a:pt x="175646" y="22608"/>
                    <a:pt x="175745" y="22568"/>
                  </a:cubicBezTo>
                  <a:cubicBezTo>
                    <a:pt x="175825" y="22528"/>
                    <a:pt x="175924" y="22489"/>
                    <a:pt x="176023" y="22449"/>
                  </a:cubicBezTo>
                  <a:close/>
                  <a:moveTo>
                    <a:pt x="179117" y="22429"/>
                  </a:moveTo>
                  <a:lnTo>
                    <a:pt x="179117" y="22429"/>
                  </a:lnTo>
                  <a:cubicBezTo>
                    <a:pt x="177748" y="23639"/>
                    <a:pt x="176340" y="24908"/>
                    <a:pt x="174873" y="26217"/>
                  </a:cubicBezTo>
                  <a:cubicBezTo>
                    <a:pt x="174734" y="25523"/>
                    <a:pt x="174714" y="24829"/>
                    <a:pt x="174813" y="24135"/>
                  </a:cubicBezTo>
                  <a:cubicBezTo>
                    <a:pt x="174893" y="23956"/>
                    <a:pt x="175012" y="23817"/>
                    <a:pt x="175151" y="23679"/>
                  </a:cubicBezTo>
                  <a:cubicBezTo>
                    <a:pt x="175309" y="23520"/>
                    <a:pt x="175488" y="23361"/>
                    <a:pt x="175686" y="23242"/>
                  </a:cubicBezTo>
                  <a:cubicBezTo>
                    <a:pt x="175739" y="23254"/>
                    <a:pt x="175838" y="23269"/>
                    <a:pt x="175993" y="23269"/>
                  </a:cubicBezTo>
                  <a:cubicBezTo>
                    <a:pt x="176359" y="23269"/>
                    <a:pt x="177037" y="23184"/>
                    <a:pt x="178165" y="22766"/>
                  </a:cubicBezTo>
                  <a:cubicBezTo>
                    <a:pt x="178522" y="22628"/>
                    <a:pt x="178839" y="22528"/>
                    <a:pt x="179117" y="22429"/>
                  </a:cubicBezTo>
                  <a:close/>
                  <a:moveTo>
                    <a:pt x="161427" y="0"/>
                  </a:moveTo>
                  <a:lnTo>
                    <a:pt x="161467" y="20"/>
                  </a:lnTo>
                  <a:lnTo>
                    <a:pt x="161487" y="20"/>
                  </a:lnTo>
                  <a:lnTo>
                    <a:pt x="161507" y="40"/>
                  </a:lnTo>
                  <a:lnTo>
                    <a:pt x="161526" y="40"/>
                  </a:lnTo>
                  <a:lnTo>
                    <a:pt x="161546" y="60"/>
                  </a:lnTo>
                  <a:lnTo>
                    <a:pt x="161586" y="60"/>
                  </a:lnTo>
                  <a:lnTo>
                    <a:pt x="161606" y="79"/>
                  </a:lnTo>
                  <a:cubicBezTo>
                    <a:pt x="161606" y="79"/>
                    <a:pt x="161626" y="99"/>
                    <a:pt x="161626" y="99"/>
                  </a:cubicBezTo>
                  <a:lnTo>
                    <a:pt x="161645" y="99"/>
                  </a:lnTo>
                  <a:lnTo>
                    <a:pt x="161685" y="139"/>
                  </a:lnTo>
                  <a:lnTo>
                    <a:pt x="161725" y="139"/>
                  </a:lnTo>
                  <a:lnTo>
                    <a:pt x="161764" y="179"/>
                  </a:lnTo>
                  <a:lnTo>
                    <a:pt x="161784" y="198"/>
                  </a:lnTo>
                  <a:lnTo>
                    <a:pt x="161844" y="238"/>
                  </a:lnTo>
                  <a:lnTo>
                    <a:pt x="161864" y="258"/>
                  </a:lnTo>
                  <a:cubicBezTo>
                    <a:pt x="161943" y="298"/>
                    <a:pt x="162022" y="377"/>
                    <a:pt x="162102" y="436"/>
                  </a:cubicBezTo>
                  <a:lnTo>
                    <a:pt x="162121" y="436"/>
                  </a:lnTo>
                  <a:lnTo>
                    <a:pt x="162201" y="516"/>
                  </a:lnTo>
                  <a:lnTo>
                    <a:pt x="162220" y="536"/>
                  </a:lnTo>
                  <a:lnTo>
                    <a:pt x="162300" y="595"/>
                  </a:lnTo>
                  <a:lnTo>
                    <a:pt x="162320" y="615"/>
                  </a:lnTo>
                  <a:lnTo>
                    <a:pt x="162399" y="674"/>
                  </a:lnTo>
                  <a:lnTo>
                    <a:pt x="162439" y="714"/>
                  </a:lnTo>
                  <a:lnTo>
                    <a:pt x="162498" y="773"/>
                  </a:lnTo>
                  <a:cubicBezTo>
                    <a:pt x="162518" y="773"/>
                    <a:pt x="162518" y="793"/>
                    <a:pt x="162538" y="793"/>
                  </a:cubicBezTo>
                  <a:lnTo>
                    <a:pt x="162617" y="873"/>
                  </a:lnTo>
                  <a:lnTo>
                    <a:pt x="162637" y="912"/>
                  </a:lnTo>
                  <a:lnTo>
                    <a:pt x="162716" y="972"/>
                  </a:lnTo>
                  <a:cubicBezTo>
                    <a:pt x="162736" y="992"/>
                    <a:pt x="162736" y="992"/>
                    <a:pt x="162756" y="1011"/>
                  </a:cubicBezTo>
                  <a:lnTo>
                    <a:pt x="162835" y="1091"/>
                  </a:lnTo>
                  <a:lnTo>
                    <a:pt x="162875" y="1130"/>
                  </a:lnTo>
                  <a:lnTo>
                    <a:pt x="162954" y="1230"/>
                  </a:lnTo>
                  <a:lnTo>
                    <a:pt x="162974" y="1230"/>
                  </a:lnTo>
                  <a:cubicBezTo>
                    <a:pt x="163053" y="1329"/>
                    <a:pt x="163133" y="1408"/>
                    <a:pt x="163212" y="1487"/>
                  </a:cubicBezTo>
                  <a:lnTo>
                    <a:pt x="163232" y="1527"/>
                  </a:lnTo>
                  <a:lnTo>
                    <a:pt x="163311" y="1626"/>
                  </a:lnTo>
                  <a:cubicBezTo>
                    <a:pt x="163331" y="1626"/>
                    <a:pt x="163351" y="1646"/>
                    <a:pt x="163351" y="1666"/>
                  </a:cubicBezTo>
                  <a:lnTo>
                    <a:pt x="163430" y="1765"/>
                  </a:lnTo>
                  <a:lnTo>
                    <a:pt x="163470" y="1805"/>
                  </a:lnTo>
                  <a:cubicBezTo>
                    <a:pt x="163510" y="1844"/>
                    <a:pt x="163529" y="1864"/>
                    <a:pt x="163549" y="1904"/>
                  </a:cubicBezTo>
                  <a:lnTo>
                    <a:pt x="163589" y="1963"/>
                  </a:lnTo>
                  <a:lnTo>
                    <a:pt x="163668" y="2063"/>
                  </a:lnTo>
                  <a:lnTo>
                    <a:pt x="163708" y="2122"/>
                  </a:lnTo>
                  <a:lnTo>
                    <a:pt x="163767" y="2221"/>
                  </a:lnTo>
                  <a:lnTo>
                    <a:pt x="163807" y="2281"/>
                  </a:lnTo>
                  <a:lnTo>
                    <a:pt x="163886" y="2380"/>
                  </a:lnTo>
                  <a:lnTo>
                    <a:pt x="163926" y="2459"/>
                  </a:lnTo>
                  <a:lnTo>
                    <a:pt x="163985" y="2558"/>
                  </a:lnTo>
                  <a:cubicBezTo>
                    <a:pt x="164005" y="2578"/>
                    <a:pt x="164025" y="2598"/>
                    <a:pt x="164025" y="2618"/>
                  </a:cubicBezTo>
                  <a:lnTo>
                    <a:pt x="164104" y="2737"/>
                  </a:lnTo>
                  <a:lnTo>
                    <a:pt x="164144" y="2796"/>
                  </a:lnTo>
                  <a:cubicBezTo>
                    <a:pt x="164164" y="2856"/>
                    <a:pt x="164204" y="2935"/>
                    <a:pt x="164243" y="2995"/>
                  </a:cubicBezTo>
                  <a:cubicBezTo>
                    <a:pt x="165334" y="5057"/>
                    <a:pt x="165374" y="8666"/>
                    <a:pt x="167615" y="10134"/>
                  </a:cubicBezTo>
                  <a:cubicBezTo>
                    <a:pt x="168170" y="11661"/>
                    <a:pt x="168824" y="13148"/>
                    <a:pt x="169558" y="14596"/>
                  </a:cubicBezTo>
                  <a:cubicBezTo>
                    <a:pt x="169677" y="14893"/>
                    <a:pt x="169816" y="15171"/>
                    <a:pt x="169935" y="15429"/>
                  </a:cubicBezTo>
                  <a:cubicBezTo>
                    <a:pt x="169935" y="15449"/>
                    <a:pt x="169975" y="15449"/>
                    <a:pt x="169994" y="15449"/>
                  </a:cubicBezTo>
                  <a:lnTo>
                    <a:pt x="170113" y="15687"/>
                  </a:lnTo>
                  <a:cubicBezTo>
                    <a:pt x="170867" y="17194"/>
                    <a:pt x="171561" y="18721"/>
                    <a:pt x="172235" y="20268"/>
                  </a:cubicBezTo>
                  <a:cubicBezTo>
                    <a:pt x="172374" y="20585"/>
                    <a:pt x="172513" y="20902"/>
                    <a:pt x="172632" y="21220"/>
                  </a:cubicBezTo>
                  <a:cubicBezTo>
                    <a:pt x="172652" y="21676"/>
                    <a:pt x="172830" y="22132"/>
                    <a:pt x="173148" y="22449"/>
                  </a:cubicBezTo>
                  <a:cubicBezTo>
                    <a:pt x="173445" y="23123"/>
                    <a:pt x="173723" y="23817"/>
                    <a:pt x="174000" y="24492"/>
                  </a:cubicBezTo>
                  <a:cubicBezTo>
                    <a:pt x="173723" y="24174"/>
                    <a:pt x="173425" y="23837"/>
                    <a:pt x="173108" y="23540"/>
                  </a:cubicBezTo>
                  <a:cubicBezTo>
                    <a:pt x="173207" y="23103"/>
                    <a:pt x="173286" y="22052"/>
                    <a:pt x="171958" y="21339"/>
                  </a:cubicBezTo>
                  <a:cubicBezTo>
                    <a:pt x="171769" y="20069"/>
                    <a:pt x="170097" y="17658"/>
                    <a:pt x="167750" y="17658"/>
                  </a:cubicBezTo>
                  <a:cubicBezTo>
                    <a:pt x="167383" y="17658"/>
                    <a:pt x="167000" y="17717"/>
                    <a:pt x="166603" y="17848"/>
                  </a:cubicBezTo>
                  <a:cubicBezTo>
                    <a:pt x="164789" y="18443"/>
                    <a:pt x="163267" y="18592"/>
                    <a:pt x="162198" y="18592"/>
                  </a:cubicBezTo>
                  <a:cubicBezTo>
                    <a:pt x="161130" y="18592"/>
                    <a:pt x="160515" y="18443"/>
                    <a:pt x="160515" y="18443"/>
                  </a:cubicBezTo>
                  <a:lnTo>
                    <a:pt x="160515" y="18443"/>
                  </a:lnTo>
                  <a:cubicBezTo>
                    <a:pt x="161303" y="19783"/>
                    <a:pt x="162443" y="20092"/>
                    <a:pt x="163614" y="20092"/>
                  </a:cubicBezTo>
                  <a:cubicBezTo>
                    <a:pt x="164618" y="20092"/>
                    <a:pt x="165644" y="19865"/>
                    <a:pt x="166492" y="19865"/>
                  </a:cubicBezTo>
                  <a:cubicBezTo>
                    <a:pt x="167070" y="19865"/>
                    <a:pt x="167565" y="19971"/>
                    <a:pt x="167912" y="20327"/>
                  </a:cubicBezTo>
                  <a:cubicBezTo>
                    <a:pt x="168091" y="20506"/>
                    <a:pt x="168249" y="20684"/>
                    <a:pt x="168428" y="20843"/>
                  </a:cubicBezTo>
                  <a:cubicBezTo>
                    <a:pt x="165810" y="21239"/>
                    <a:pt x="163767" y="23103"/>
                    <a:pt x="163767" y="23103"/>
                  </a:cubicBezTo>
                  <a:cubicBezTo>
                    <a:pt x="164382" y="22786"/>
                    <a:pt x="165017" y="22509"/>
                    <a:pt x="165671" y="22290"/>
                  </a:cubicBezTo>
                  <a:cubicBezTo>
                    <a:pt x="166356" y="22062"/>
                    <a:pt x="166929" y="21963"/>
                    <a:pt x="167427" y="21963"/>
                  </a:cubicBezTo>
                  <a:cubicBezTo>
                    <a:pt x="168401" y="21963"/>
                    <a:pt x="169087" y="22341"/>
                    <a:pt x="169756" y="22866"/>
                  </a:cubicBezTo>
                  <a:cubicBezTo>
                    <a:pt x="169955" y="23004"/>
                    <a:pt x="170133" y="23163"/>
                    <a:pt x="170312" y="23322"/>
                  </a:cubicBezTo>
                  <a:cubicBezTo>
                    <a:pt x="170952" y="23862"/>
                    <a:pt x="171540" y="24019"/>
                    <a:pt x="172007" y="24019"/>
                  </a:cubicBezTo>
                  <a:cubicBezTo>
                    <a:pt x="172654" y="24019"/>
                    <a:pt x="173068" y="23718"/>
                    <a:pt x="173068" y="23718"/>
                  </a:cubicBezTo>
                  <a:cubicBezTo>
                    <a:pt x="173405" y="24075"/>
                    <a:pt x="173743" y="24452"/>
                    <a:pt x="174060" y="24849"/>
                  </a:cubicBezTo>
                  <a:cubicBezTo>
                    <a:pt x="174060" y="24849"/>
                    <a:pt x="174080" y="24849"/>
                    <a:pt x="174099" y="24829"/>
                  </a:cubicBezTo>
                  <a:lnTo>
                    <a:pt x="174238" y="25146"/>
                  </a:lnTo>
                  <a:cubicBezTo>
                    <a:pt x="174377" y="25543"/>
                    <a:pt x="174536" y="25920"/>
                    <a:pt x="174675" y="26316"/>
                  </a:cubicBezTo>
                  <a:lnTo>
                    <a:pt x="173862" y="27050"/>
                  </a:lnTo>
                  <a:cubicBezTo>
                    <a:pt x="173762" y="26891"/>
                    <a:pt x="173663" y="26733"/>
                    <a:pt x="173564" y="26554"/>
                  </a:cubicBezTo>
                  <a:cubicBezTo>
                    <a:pt x="172910" y="25523"/>
                    <a:pt x="171779" y="25146"/>
                    <a:pt x="168884" y="24393"/>
                  </a:cubicBezTo>
                  <a:cubicBezTo>
                    <a:pt x="168322" y="24246"/>
                    <a:pt x="167760" y="24188"/>
                    <a:pt x="167217" y="24188"/>
                  </a:cubicBezTo>
                  <a:cubicBezTo>
                    <a:pt x="164961" y="24188"/>
                    <a:pt x="163053" y="25206"/>
                    <a:pt x="163053" y="25206"/>
                  </a:cubicBezTo>
                  <a:lnTo>
                    <a:pt x="163549" y="25206"/>
                  </a:lnTo>
                  <a:lnTo>
                    <a:pt x="163886" y="25166"/>
                  </a:lnTo>
                  <a:lnTo>
                    <a:pt x="165056" y="25166"/>
                  </a:lnTo>
                  <a:cubicBezTo>
                    <a:pt x="165175" y="25166"/>
                    <a:pt x="165294" y="25186"/>
                    <a:pt x="165413" y="25186"/>
                  </a:cubicBezTo>
                  <a:lnTo>
                    <a:pt x="165453" y="25186"/>
                  </a:lnTo>
                  <a:lnTo>
                    <a:pt x="165592" y="25206"/>
                  </a:lnTo>
                  <a:lnTo>
                    <a:pt x="165651" y="25206"/>
                  </a:lnTo>
                  <a:lnTo>
                    <a:pt x="165770" y="25225"/>
                  </a:lnTo>
                  <a:lnTo>
                    <a:pt x="165830" y="25225"/>
                  </a:lnTo>
                  <a:lnTo>
                    <a:pt x="165949" y="25245"/>
                  </a:lnTo>
                  <a:lnTo>
                    <a:pt x="166028" y="25245"/>
                  </a:lnTo>
                  <a:lnTo>
                    <a:pt x="166127" y="25265"/>
                  </a:lnTo>
                  <a:lnTo>
                    <a:pt x="166207" y="25285"/>
                  </a:lnTo>
                  <a:lnTo>
                    <a:pt x="166326" y="25305"/>
                  </a:lnTo>
                  <a:lnTo>
                    <a:pt x="166405" y="25325"/>
                  </a:lnTo>
                  <a:lnTo>
                    <a:pt x="166524" y="25344"/>
                  </a:lnTo>
                  <a:lnTo>
                    <a:pt x="166603" y="25364"/>
                  </a:lnTo>
                  <a:lnTo>
                    <a:pt x="166722" y="25404"/>
                  </a:lnTo>
                  <a:lnTo>
                    <a:pt x="166782" y="25424"/>
                  </a:lnTo>
                  <a:lnTo>
                    <a:pt x="166921" y="25463"/>
                  </a:lnTo>
                  <a:lnTo>
                    <a:pt x="166980" y="25483"/>
                  </a:lnTo>
                  <a:lnTo>
                    <a:pt x="167198" y="25543"/>
                  </a:lnTo>
                  <a:cubicBezTo>
                    <a:pt x="168864" y="26118"/>
                    <a:pt x="170688" y="27724"/>
                    <a:pt x="172592" y="28299"/>
                  </a:cubicBezTo>
                  <a:cubicBezTo>
                    <a:pt x="164878" y="35101"/>
                    <a:pt x="155676" y="42836"/>
                    <a:pt x="143639" y="51125"/>
                  </a:cubicBezTo>
                  <a:cubicBezTo>
                    <a:pt x="102072" y="79742"/>
                    <a:pt x="0" y="58145"/>
                    <a:pt x="0" y="89399"/>
                  </a:cubicBezTo>
                  <a:lnTo>
                    <a:pt x="221278" y="89399"/>
                  </a:lnTo>
                  <a:lnTo>
                    <a:pt x="221278" y="317"/>
                  </a:lnTo>
                  <a:cubicBezTo>
                    <a:pt x="204322" y="317"/>
                    <a:pt x="194665" y="8448"/>
                    <a:pt x="180386" y="21279"/>
                  </a:cubicBezTo>
                  <a:cubicBezTo>
                    <a:pt x="180220" y="21257"/>
                    <a:pt x="180044" y="21246"/>
                    <a:pt x="179861" y="21246"/>
                  </a:cubicBezTo>
                  <a:cubicBezTo>
                    <a:pt x="178911" y="21246"/>
                    <a:pt x="177781" y="21531"/>
                    <a:pt x="176916" y="21914"/>
                  </a:cubicBezTo>
                  <a:lnTo>
                    <a:pt x="177292" y="21676"/>
                  </a:lnTo>
                  <a:cubicBezTo>
                    <a:pt x="177967" y="21180"/>
                    <a:pt x="178522" y="20565"/>
                    <a:pt x="178938" y="19851"/>
                  </a:cubicBezTo>
                  <a:lnTo>
                    <a:pt x="179037" y="19693"/>
                  </a:lnTo>
                  <a:cubicBezTo>
                    <a:pt x="179176" y="19435"/>
                    <a:pt x="179315" y="19157"/>
                    <a:pt x="179454" y="18919"/>
                  </a:cubicBezTo>
                  <a:lnTo>
                    <a:pt x="179533" y="18760"/>
                  </a:lnTo>
                  <a:cubicBezTo>
                    <a:pt x="179593" y="18641"/>
                    <a:pt x="179652" y="18522"/>
                    <a:pt x="179712" y="18423"/>
                  </a:cubicBezTo>
                  <a:lnTo>
                    <a:pt x="179791" y="18265"/>
                  </a:lnTo>
                  <a:cubicBezTo>
                    <a:pt x="179950" y="18007"/>
                    <a:pt x="180108" y="17749"/>
                    <a:pt x="180287" y="17491"/>
                  </a:cubicBezTo>
                  <a:cubicBezTo>
                    <a:pt x="180406" y="17313"/>
                    <a:pt x="180564" y="17134"/>
                    <a:pt x="180763" y="16976"/>
                  </a:cubicBezTo>
                  <a:cubicBezTo>
                    <a:pt x="180802" y="16956"/>
                    <a:pt x="180822" y="16936"/>
                    <a:pt x="180862" y="16896"/>
                  </a:cubicBezTo>
                  <a:cubicBezTo>
                    <a:pt x="181001" y="16757"/>
                    <a:pt x="181140" y="16619"/>
                    <a:pt x="181278" y="16460"/>
                  </a:cubicBezTo>
                  <a:cubicBezTo>
                    <a:pt x="181298" y="16420"/>
                    <a:pt x="181338" y="16381"/>
                    <a:pt x="181378" y="16321"/>
                  </a:cubicBezTo>
                  <a:cubicBezTo>
                    <a:pt x="181854" y="15627"/>
                    <a:pt x="182250" y="14874"/>
                    <a:pt x="182587" y="14100"/>
                  </a:cubicBezTo>
                  <a:cubicBezTo>
                    <a:pt x="182786" y="13624"/>
                    <a:pt x="182905" y="13287"/>
                    <a:pt x="182905" y="13287"/>
                  </a:cubicBezTo>
                  <a:lnTo>
                    <a:pt x="182905" y="13287"/>
                  </a:lnTo>
                  <a:cubicBezTo>
                    <a:pt x="182904" y="13287"/>
                    <a:pt x="181120" y="15012"/>
                    <a:pt x="179375" y="16401"/>
                  </a:cubicBezTo>
                  <a:cubicBezTo>
                    <a:pt x="177629" y="17789"/>
                    <a:pt x="174218" y="20208"/>
                    <a:pt x="174952" y="22766"/>
                  </a:cubicBezTo>
                  <a:lnTo>
                    <a:pt x="175012" y="22766"/>
                  </a:lnTo>
                  <a:cubicBezTo>
                    <a:pt x="174794" y="23460"/>
                    <a:pt x="174655" y="24194"/>
                    <a:pt x="174635" y="24928"/>
                  </a:cubicBezTo>
                  <a:cubicBezTo>
                    <a:pt x="174615" y="25285"/>
                    <a:pt x="174635" y="25642"/>
                    <a:pt x="174694" y="25999"/>
                  </a:cubicBezTo>
                  <a:cubicBezTo>
                    <a:pt x="174655" y="25880"/>
                    <a:pt x="174615" y="25741"/>
                    <a:pt x="174556" y="25622"/>
                  </a:cubicBezTo>
                  <a:cubicBezTo>
                    <a:pt x="174318" y="24908"/>
                    <a:pt x="174020" y="24214"/>
                    <a:pt x="173743" y="23520"/>
                  </a:cubicBezTo>
                  <a:cubicBezTo>
                    <a:pt x="173762" y="23520"/>
                    <a:pt x="173782" y="23480"/>
                    <a:pt x="173782" y="23460"/>
                  </a:cubicBezTo>
                  <a:cubicBezTo>
                    <a:pt x="173564" y="22568"/>
                    <a:pt x="173584" y="21636"/>
                    <a:pt x="173862" y="20744"/>
                  </a:cubicBezTo>
                  <a:cubicBezTo>
                    <a:pt x="174932" y="19811"/>
                    <a:pt x="175845" y="18701"/>
                    <a:pt x="176559" y="17452"/>
                  </a:cubicBezTo>
                  <a:cubicBezTo>
                    <a:pt x="177729" y="15409"/>
                    <a:pt x="179811" y="13287"/>
                    <a:pt x="181794" y="12335"/>
                  </a:cubicBezTo>
                  <a:cubicBezTo>
                    <a:pt x="181536" y="12286"/>
                    <a:pt x="181278" y="12261"/>
                    <a:pt x="181023" y="12261"/>
                  </a:cubicBezTo>
                  <a:cubicBezTo>
                    <a:pt x="180768" y="12261"/>
                    <a:pt x="180515" y="12286"/>
                    <a:pt x="180267" y="12335"/>
                  </a:cubicBezTo>
                  <a:cubicBezTo>
                    <a:pt x="179613" y="12494"/>
                    <a:pt x="179018" y="12414"/>
                    <a:pt x="176697" y="14616"/>
                  </a:cubicBezTo>
                  <a:cubicBezTo>
                    <a:pt x="174853" y="16361"/>
                    <a:pt x="174099" y="19217"/>
                    <a:pt x="173842" y="20347"/>
                  </a:cubicBezTo>
                  <a:cubicBezTo>
                    <a:pt x="173544" y="21220"/>
                    <a:pt x="173445" y="22132"/>
                    <a:pt x="173544" y="23044"/>
                  </a:cubicBezTo>
                  <a:cubicBezTo>
                    <a:pt x="173306" y="22429"/>
                    <a:pt x="173029" y="21795"/>
                    <a:pt x="172751" y="21160"/>
                  </a:cubicBezTo>
                  <a:cubicBezTo>
                    <a:pt x="172751" y="21120"/>
                    <a:pt x="172771" y="21081"/>
                    <a:pt x="172771" y="21021"/>
                  </a:cubicBezTo>
                  <a:cubicBezTo>
                    <a:pt x="172810" y="20744"/>
                    <a:pt x="172870" y="20466"/>
                    <a:pt x="172929" y="20188"/>
                  </a:cubicBezTo>
                  <a:cubicBezTo>
                    <a:pt x="173148" y="19970"/>
                    <a:pt x="173842" y="19078"/>
                    <a:pt x="174377" y="16381"/>
                  </a:cubicBezTo>
                  <a:cubicBezTo>
                    <a:pt x="174456" y="15984"/>
                    <a:pt x="174536" y="15627"/>
                    <a:pt x="174595" y="15290"/>
                  </a:cubicBezTo>
                  <a:cubicBezTo>
                    <a:pt x="174635" y="15131"/>
                    <a:pt x="174655" y="14973"/>
                    <a:pt x="174694" y="14834"/>
                  </a:cubicBezTo>
                  <a:cubicBezTo>
                    <a:pt x="174734" y="14675"/>
                    <a:pt x="174754" y="14536"/>
                    <a:pt x="174794" y="14398"/>
                  </a:cubicBezTo>
                  <a:cubicBezTo>
                    <a:pt x="174813" y="14279"/>
                    <a:pt x="174853" y="14160"/>
                    <a:pt x="174873" y="14021"/>
                  </a:cubicBezTo>
                  <a:cubicBezTo>
                    <a:pt x="174913" y="13882"/>
                    <a:pt x="174932" y="13783"/>
                    <a:pt x="174972" y="13684"/>
                  </a:cubicBezTo>
                  <a:cubicBezTo>
                    <a:pt x="175032" y="13406"/>
                    <a:pt x="175111" y="13188"/>
                    <a:pt x="175190" y="12950"/>
                  </a:cubicBezTo>
                  <a:cubicBezTo>
                    <a:pt x="175210" y="12890"/>
                    <a:pt x="175230" y="12831"/>
                    <a:pt x="175250" y="12791"/>
                  </a:cubicBezTo>
                  <a:cubicBezTo>
                    <a:pt x="175309" y="12613"/>
                    <a:pt x="175369" y="12454"/>
                    <a:pt x="175448" y="12315"/>
                  </a:cubicBezTo>
                  <a:cubicBezTo>
                    <a:pt x="175488" y="12236"/>
                    <a:pt x="175527" y="12157"/>
                    <a:pt x="175567" y="12057"/>
                  </a:cubicBezTo>
                  <a:lnTo>
                    <a:pt x="175626" y="11919"/>
                  </a:lnTo>
                  <a:lnTo>
                    <a:pt x="175706" y="11800"/>
                  </a:lnTo>
                  <a:lnTo>
                    <a:pt x="175825" y="11582"/>
                  </a:lnTo>
                  <a:cubicBezTo>
                    <a:pt x="175944" y="11363"/>
                    <a:pt x="176102" y="11125"/>
                    <a:pt x="176281" y="10848"/>
                  </a:cubicBezTo>
                  <a:cubicBezTo>
                    <a:pt x="177391" y="9142"/>
                    <a:pt x="177649" y="8647"/>
                    <a:pt x="177649" y="8646"/>
                  </a:cubicBezTo>
                  <a:lnTo>
                    <a:pt x="177649" y="8646"/>
                  </a:lnTo>
                  <a:cubicBezTo>
                    <a:pt x="177649" y="8647"/>
                    <a:pt x="176162" y="9579"/>
                    <a:pt x="174218" y="11998"/>
                  </a:cubicBezTo>
                  <a:cubicBezTo>
                    <a:pt x="172295" y="14417"/>
                    <a:pt x="171244" y="19871"/>
                    <a:pt x="172810" y="20228"/>
                  </a:cubicBezTo>
                  <a:cubicBezTo>
                    <a:pt x="172751" y="20486"/>
                    <a:pt x="172711" y="20704"/>
                    <a:pt x="172672" y="20962"/>
                  </a:cubicBezTo>
                  <a:lnTo>
                    <a:pt x="172652" y="20922"/>
                  </a:lnTo>
                  <a:cubicBezTo>
                    <a:pt x="172315" y="20129"/>
                    <a:pt x="171978" y="19355"/>
                    <a:pt x="171640" y="18582"/>
                  </a:cubicBezTo>
                  <a:cubicBezTo>
                    <a:pt x="171680" y="18542"/>
                    <a:pt x="171700" y="18483"/>
                    <a:pt x="171680" y="18443"/>
                  </a:cubicBezTo>
                  <a:cubicBezTo>
                    <a:pt x="171105" y="17650"/>
                    <a:pt x="171085" y="16678"/>
                    <a:pt x="171244" y="15746"/>
                  </a:cubicBezTo>
                  <a:cubicBezTo>
                    <a:pt x="171323" y="15270"/>
                    <a:pt x="171422" y="14794"/>
                    <a:pt x="171541" y="14338"/>
                  </a:cubicBezTo>
                  <a:cubicBezTo>
                    <a:pt x="171700" y="14239"/>
                    <a:pt x="172077" y="13981"/>
                    <a:pt x="172711" y="13168"/>
                  </a:cubicBezTo>
                  <a:cubicBezTo>
                    <a:pt x="173703" y="11938"/>
                    <a:pt x="173485" y="9975"/>
                    <a:pt x="174040" y="9162"/>
                  </a:cubicBezTo>
                  <a:cubicBezTo>
                    <a:pt x="174595" y="8349"/>
                    <a:pt x="174694" y="6108"/>
                    <a:pt x="174694" y="6108"/>
                  </a:cubicBezTo>
                  <a:lnTo>
                    <a:pt x="174694" y="6108"/>
                  </a:lnTo>
                  <a:cubicBezTo>
                    <a:pt x="174694" y="6108"/>
                    <a:pt x="173861" y="7675"/>
                    <a:pt x="172989" y="8984"/>
                  </a:cubicBezTo>
                  <a:cubicBezTo>
                    <a:pt x="172136" y="10312"/>
                    <a:pt x="170371" y="12652"/>
                    <a:pt x="171383" y="14398"/>
                  </a:cubicBezTo>
                  <a:cubicBezTo>
                    <a:pt x="171264" y="14913"/>
                    <a:pt x="171164" y="15409"/>
                    <a:pt x="171085" y="15944"/>
                  </a:cubicBezTo>
                  <a:cubicBezTo>
                    <a:pt x="171006" y="16440"/>
                    <a:pt x="171006" y="16936"/>
                    <a:pt x="171085" y="17432"/>
                  </a:cubicBezTo>
                  <a:cubicBezTo>
                    <a:pt x="170946" y="17095"/>
                    <a:pt x="170788" y="16777"/>
                    <a:pt x="170629" y="16460"/>
                  </a:cubicBezTo>
                  <a:cubicBezTo>
                    <a:pt x="170351" y="15905"/>
                    <a:pt x="170094" y="15369"/>
                    <a:pt x="169816" y="14834"/>
                  </a:cubicBezTo>
                  <a:cubicBezTo>
                    <a:pt x="169737" y="14655"/>
                    <a:pt x="169677" y="14457"/>
                    <a:pt x="169618" y="14279"/>
                  </a:cubicBezTo>
                  <a:cubicBezTo>
                    <a:pt x="169558" y="14100"/>
                    <a:pt x="169538" y="13902"/>
                    <a:pt x="169558" y="13723"/>
                  </a:cubicBezTo>
                  <a:cubicBezTo>
                    <a:pt x="169598" y="13565"/>
                    <a:pt x="169657" y="13426"/>
                    <a:pt x="169697" y="13267"/>
                  </a:cubicBezTo>
                  <a:cubicBezTo>
                    <a:pt x="169697" y="13208"/>
                    <a:pt x="169717" y="13128"/>
                    <a:pt x="169737" y="13069"/>
                  </a:cubicBezTo>
                  <a:cubicBezTo>
                    <a:pt x="169875" y="12990"/>
                    <a:pt x="170292" y="12652"/>
                    <a:pt x="171006" y="11125"/>
                  </a:cubicBezTo>
                  <a:cubicBezTo>
                    <a:pt x="171918" y="9202"/>
                    <a:pt x="171006" y="6723"/>
                    <a:pt x="171502" y="5493"/>
                  </a:cubicBezTo>
                  <a:cubicBezTo>
                    <a:pt x="171561" y="5374"/>
                    <a:pt x="171601" y="5236"/>
                    <a:pt x="171621" y="5097"/>
                  </a:cubicBezTo>
                  <a:cubicBezTo>
                    <a:pt x="171680" y="4799"/>
                    <a:pt x="171700" y="4462"/>
                    <a:pt x="171700" y="4145"/>
                  </a:cubicBezTo>
                  <a:lnTo>
                    <a:pt x="171700" y="3808"/>
                  </a:lnTo>
                  <a:cubicBezTo>
                    <a:pt x="171700" y="3451"/>
                    <a:pt x="171660" y="3094"/>
                    <a:pt x="171640" y="2776"/>
                  </a:cubicBezTo>
                  <a:cubicBezTo>
                    <a:pt x="171601" y="2439"/>
                    <a:pt x="171541" y="2142"/>
                    <a:pt x="171521" y="1904"/>
                  </a:cubicBezTo>
                  <a:cubicBezTo>
                    <a:pt x="171502" y="1765"/>
                    <a:pt x="171482" y="1666"/>
                    <a:pt x="171482" y="1587"/>
                  </a:cubicBezTo>
                  <a:cubicBezTo>
                    <a:pt x="171442" y="1408"/>
                    <a:pt x="171422" y="1289"/>
                    <a:pt x="171422" y="1289"/>
                  </a:cubicBezTo>
                  <a:cubicBezTo>
                    <a:pt x="171422" y="1289"/>
                    <a:pt x="170827" y="3590"/>
                    <a:pt x="170113" y="5573"/>
                  </a:cubicBezTo>
                  <a:cubicBezTo>
                    <a:pt x="169380" y="7536"/>
                    <a:pt x="167872" y="11026"/>
                    <a:pt x="169618" y="13009"/>
                  </a:cubicBezTo>
                  <a:cubicBezTo>
                    <a:pt x="169598" y="13128"/>
                    <a:pt x="169578" y="13247"/>
                    <a:pt x="169558" y="13366"/>
                  </a:cubicBezTo>
                  <a:cubicBezTo>
                    <a:pt x="169499" y="13525"/>
                    <a:pt x="169459" y="13664"/>
                    <a:pt x="169419" y="13822"/>
                  </a:cubicBezTo>
                  <a:cubicBezTo>
                    <a:pt x="169419" y="13882"/>
                    <a:pt x="169419" y="13961"/>
                    <a:pt x="169419" y="14041"/>
                  </a:cubicBezTo>
                  <a:cubicBezTo>
                    <a:pt x="169241" y="13664"/>
                    <a:pt x="169062" y="13287"/>
                    <a:pt x="168884" y="12930"/>
                  </a:cubicBezTo>
                  <a:cubicBezTo>
                    <a:pt x="168448" y="11978"/>
                    <a:pt x="168051" y="11006"/>
                    <a:pt x="167714" y="10015"/>
                  </a:cubicBezTo>
                  <a:cubicBezTo>
                    <a:pt x="167793" y="9717"/>
                    <a:pt x="167952" y="9063"/>
                    <a:pt x="168110" y="8230"/>
                  </a:cubicBezTo>
                  <a:cubicBezTo>
                    <a:pt x="168329" y="7060"/>
                    <a:pt x="167773" y="6009"/>
                    <a:pt x="166167" y="3471"/>
                  </a:cubicBezTo>
                  <a:cubicBezTo>
                    <a:pt x="164581" y="932"/>
                    <a:pt x="161428" y="0"/>
                    <a:pt x="16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1" name="Google Shape;971;p25"/>
            <p:cNvSpPr/>
            <p:nvPr/>
          </p:nvSpPr>
          <p:spPr>
            <a:xfrm>
              <a:off x="238125" y="2859475"/>
              <a:ext cx="5531975" cy="1539425"/>
            </a:xfrm>
            <a:custGeom>
              <a:avLst/>
              <a:gdLst/>
              <a:ahLst/>
              <a:cxnLst/>
              <a:rect l="l" t="t" r="r" b="b"/>
              <a:pathLst>
                <a:path w="221279" h="61577" extrusionOk="0">
                  <a:moveTo>
                    <a:pt x="221278" y="0"/>
                  </a:moveTo>
                  <a:cubicBezTo>
                    <a:pt x="172513" y="1250"/>
                    <a:pt x="187188" y="32365"/>
                    <a:pt x="101457" y="42201"/>
                  </a:cubicBezTo>
                  <a:cubicBezTo>
                    <a:pt x="46187" y="48547"/>
                    <a:pt x="17233" y="48746"/>
                    <a:pt x="3669" y="52870"/>
                  </a:cubicBezTo>
                  <a:cubicBezTo>
                    <a:pt x="1309" y="55191"/>
                    <a:pt x="0" y="58046"/>
                    <a:pt x="0" y="61576"/>
                  </a:cubicBezTo>
                  <a:lnTo>
                    <a:pt x="221278" y="615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72" name="Google Shape;972;p25"/>
          <p:cNvGrpSpPr/>
          <p:nvPr/>
        </p:nvGrpSpPr>
        <p:grpSpPr>
          <a:xfrm>
            <a:off x="1152832" y="5119790"/>
            <a:ext cx="836997" cy="763583"/>
            <a:chOff x="796650" y="3178850"/>
            <a:chExt cx="1626501" cy="1112877"/>
          </a:xfrm>
        </p:grpSpPr>
        <p:sp>
          <p:nvSpPr>
            <p:cNvPr id="973" name="Google Shape;973;p25"/>
            <p:cNvSpPr/>
            <p:nvPr/>
          </p:nvSpPr>
          <p:spPr>
            <a:xfrm>
              <a:off x="1795571" y="3178850"/>
              <a:ext cx="627580" cy="539449"/>
            </a:xfrm>
            <a:custGeom>
              <a:avLst/>
              <a:gdLst/>
              <a:ahLst/>
              <a:cxnLst/>
              <a:rect l="l" t="t" r="r" b="b"/>
              <a:pathLst>
                <a:path w="22310" h="19177" extrusionOk="0">
                  <a:moveTo>
                    <a:pt x="12871" y="1"/>
                  </a:moveTo>
                  <a:cubicBezTo>
                    <a:pt x="10786" y="1"/>
                    <a:pt x="8717" y="1332"/>
                    <a:pt x="6472" y="2721"/>
                  </a:cubicBezTo>
                  <a:cubicBezTo>
                    <a:pt x="5301" y="3437"/>
                    <a:pt x="4066" y="3989"/>
                    <a:pt x="2732" y="4380"/>
                  </a:cubicBezTo>
                  <a:cubicBezTo>
                    <a:pt x="1913" y="4592"/>
                    <a:pt x="1263" y="4649"/>
                    <a:pt x="803" y="4649"/>
                  </a:cubicBezTo>
                  <a:cubicBezTo>
                    <a:pt x="278" y="4649"/>
                    <a:pt x="1" y="4575"/>
                    <a:pt x="1" y="4575"/>
                  </a:cubicBezTo>
                  <a:lnTo>
                    <a:pt x="1" y="4575"/>
                  </a:lnTo>
                  <a:lnTo>
                    <a:pt x="1041" y="6363"/>
                  </a:lnTo>
                  <a:cubicBezTo>
                    <a:pt x="1041" y="6363"/>
                    <a:pt x="1123" y="6367"/>
                    <a:pt x="1269" y="6367"/>
                  </a:cubicBezTo>
                  <a:cubicBezTo>
                    <a:pt x="2084" y="6367"/>
                    <a:pt x="4889" y="6250"/>
                    <a:pt x="6407" y="4705"/>
                  </a:cubicBezTo>
                  <a:cubicBezTo>
                    <a:pt x="7497" y="3575"/>
                    <a:pt x="9747" y="1950"/>
                    <a:pt x="11963" y="1950"/>
                  </a:cubicBezTo>
                  <a:cubicBezTo>
                    <a:pt x="13384" y="1950"/>
                    <a:pt x="14791" y="2617"/>
                    <a:pt x="15870" y="4510"/>
                  </a:cubicBezTo>
                  <a:cubicBezTo>
                    <a:pt x="18667" y="9323"/>
                    <a:pt x="17073" y="14038"/>
                    <a:pt x="13236" y="14949"/>
                  </a:cubicBezTo>
                  <a:cubicBezTo>
                    <a:pt x="10992" y="15469"/>
                    <a:pt x="8878" y="16444"/>
                    <a:pt x="6992" y="17810"/>
                  </a:cubicBezTo>
                  <a:lnTo>
                    <a:pt x="7545" y="19176"/>
                  </a:lnTo>
                  <a:cubicBezTo>
                    <a:pt x="7545" y="19176"/>
                    <a:pt x="8098" y="18818"/>
                    <a:pt x="9008" y="18331"/>
                  </a:cubicBezTo>
                  <a:cubicBezTo>
                    <a:pt x="10472" y="17583"/>
                    <a:pt x="12716" y="16542"/>
                    <a:pt x="14797" y="16282"/>
                  </a:cubicBezTo>
                  <a:cubicBezTo>
                    <a:pt x="18244" y="15827"/>
                    <a:pt x="22309" y="9030"/>
                    <a:pt x="18179" y="3437"/>
                  </a:cubicBezTo>
                  <a:cubicBezTo>
                    <a:pt x="16326" y="907"/>
                    <a:pt x="14593" y="1"/>
                    <a:pt x="1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25"/>
            <p:cNvSpPr/>
            <p:nvPr/>
          </p:nvSpPr>
          <p:spPr>
            <a:xfrm>
              <a:off x="1795571" y="3207627"/>
              <a:ext cx="544315" cy="510672"/>
            </a:xfrm>
            <a:custGeom>
              <a:avLst/>
              <a:gdLst/>
              <a:ahLst/>
              <a:cxnLst/>
              <a:rect l="l" t="t" r="r" b="b"/>
              <a:pathLst>
                <a:path w="19350" h="18154" extrusionOk="0">
                  <a:moveTo>
                    <a:pt x="11812" y="0"/>
                  </a:moveTo>
                  <a:cubicBezTo>
                    <a:pt x="9571" y="0"/>
                    <a:pt x="4407" y="3882"/>
                    <a:pt x="3740" y="4072"/>
                  </a:cubicBezTo>
                  <a:cubicBezTo>
                    <a:pt x="3705" y="4082"/>
                    <a:pt x="3669" y="4086"/>
                    <a:pt x="3633" y="4086"/>
                  </a:cubicBezTo>
                  <a:cubicBezTo>
                    <a:pt x="3307" y="4086"/>
                    <a:pt x="2967" y="3708"/>
                    <a:pt x="2732" y="3357"/>
                  </a:cubicBezTo>
                  <a:cubicBezTo>
                    <a:pt x="1913" y="3569"/>
                    <a:pt x="1263" y="3626"/>
                    <a:pt x="803" y="3626"/>
                  </a:cubicBezTo>
                  <a:cubicBezTo>
                    <a:pt x="278" y="3626"/>
                    <a:pt x="1" y="3552"/>
                    <a:pt x="1" y="3552"/>
                  </a:cubicBezTo>
                  <a:lnTo>
                    <a:pt x="1" y="3552"/>
                  </a:lnTo>
                  <a:lnTo>
                    <a:pt x="1041" y="5340"/>
                  </a:lnTo>
                  <a:cubicBezTo>
                    <a:pt x="1041" y="5340"/>
                    <a:pt x="1123" y="5344"/>
                    <a:pt x="1269" y="5344"/>
                  </a:cubicBezTo>
                  <a:cubicBezTo>
                    <a:pt x="2084" y="5344"/>
                    <a:pt x="4889" y="5227"/>
                    <a:pt x="6407" y="3682"/>
                  </a:cubicBezTo>
                  <a:cubicBezTo>
                    <a:pt x="7497" y="2552"/>
                    <a:pt x="9747" y="927"/>
                    <a:pt x="11963" y="927"/>
                  </a:cubicBezTo>
                  <a:cubicBezTo>
                    <a:pt x="13384" y="927"/>
                    <a:pt x="14791" y="1594"/>
                    <a:pt x="15870" y="3487"/>
                  </a:cubicBezTo>
                  <a:cubicBezTo>
                    <a:pt x="18667" y="8300"/>
                    <a:pt x="17073" y="13015"/>
                    <a:pt x="13236" y="13926"/>
                  </a:cubicBezTo>
                  <a:cubicBezTo>
                    <a:pt x="10992" y="14446"/>
                    <a:pt x="8878" y="15421"/>
                    <a:pt x="6992" y="16787"/>
                  </a:cubicBezTo>
                  <a:lnTo>
                    <a:pt x="7545" y="18153"/>
                  </a:lnTo>
                  <a:cubicBezTo>
                    <a:pt x="7545" y="18153"/>
                    <a:pt x="8098" y="17795"/>
                    <a:pt x="9008" y="17308"/>
                  </a:cubicBezTo>
                  <a:cubicBezTo>
                    <a:pt x="8943" y="17210"/>
                    <a:pt x="8911" y="17080"/>
                    <a:pt x="8846" y="16982"/>
                  </a:cubicBezTo>
                  <a:cubicBezTo>
                    <a:pt x="8391" y="16039"/>
                    <a:pt x="10732" y="15259"/>
                    <a:pt x="12651" y="14673"/>
                  </a:cubicBezTo>
                  <a:cubicBezTo>
                    <a:pt x="14569" y="14056"/>
                    <a:pt x="16813" y="14218"/>
                    <a:pt x="18081" y="9470"/>
                  </a:cubicBezTo>
                  <a:cubicBezTo>
                    <a:pt x="19350" y="4690"/>
                    <a:pt x="15805" y="332"/>
                    <a:pt x="11968" y="7"/>
                  </a:cubicBezTo>
                  <a:cubicBezTo>
                    <a:pt x="11917" y="3"/>
                    <a:pt x="11865" y="0"/>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5" name="Google Shape;975;p25"/>
            <p:cNvSpPr/>
            <p:nvPr/>
          </p:nvSpPr>
          <p:spPr>
            <a:xfrm>
              <a:off x="796650" y="3631348"/>
              <a:ext cx="311962" cy="660380"/>
            </a:xfrm>
            <a:custGeom>
              <a:avLst/>
              <a:gdLst/>
              <a:ahLst/>
              <a:cxnLst/>
              <a:rect l="l" t="t" r="r" b="b"/>
              <a:pathLst>
                <a:path w="11090" h="23476" extrusionOk="0">
                  <a:moveTo>
                    <a:pt x="7317" y="1"/>
                  </a:moveTo>
                  <a:cubicBezTo>
                    <a:pt x="7317" y="1"/>
                    <a:pt x="6309" y="98"/>
                    <a:pt x="4813" y="1789"/>
                  </a:cubicBezTo>
                  <a:cubicBezTo>
                    <a:pt x="4163" y="2537"/>
                    <a:pt x="3577" y="3318"/>
                    <a:pt x="3057" y="4163"/>
                  </a:cubicBezTo>
                  <a:cubicBezTo>
                    <a:pt x="618" y="8131"/>
                    <a:pt x="1821" y="10537"/>
                    <a:pt x="2472" y="13822"/>
                  </a:cubicBezTo>
                  <a:cubicBezTo>
                    <a:pt x="3122" y="17139"/>
                    <a:pt x="0" y="20976"/>
                    <a:pt x="2081" y="22569"/>
                  </a:cubicBezTo>
                  <a:cubicBezTo>
                    <a:pt x="2860" y="23175"/>
                    <a:pt x="3743" y="23475"/>
                    <a:pt x="4597" y="23475"/>
                  </a:cubicBezTo>
                  <a:cubicBezTo>
                    <a:pt x="5988" y="23475"/>
                    <a:pt x="7302" y="22678"/>
                    <a:pt x="7967" y="21106"/>
                  </a:cubicBezTo>
                  <a:cubicBezTo>
                    <a:pt x="8423" y="20065"/>
                    <a:pt x="8976" y="19057"/>
                    <a:pt x="9626" y="18114"/>
                  </a:cubicBezTo>
                  <a:cubicBezTo>
                    <a:pt x="10406" y="16878"/>
                    <a:pt x="11089" y="16065"/>
                    <a:pt x="11089" y="16065"/>
                  </a:cubicBezTo>
                  <a:lnTo>
                    <a:pt x="10146" y="15155"/>
                  </a:lnTo>
                  <a:cubicBezTo>
                    <a:pt x="8813" y="16683"/>
                    <a:pt x="7545" y="18277"/>
                    <a:pt x="6439" y="20000"/>
                  </a:cubicBezTo>
                  <a:cubicBezTo>
                    <a:pt x="5803" y="20959"/>
                    <a:pt x="5217" y="21376"/>
                    <a:pt x="4762" y="21376"/>
                  </a:cubicBezTo>
                  <a:cubicBezTo>
                    <a:pt x="3843" y="21376"/>
                    <a:pt x="3456" y="19682"/>
                    <a:pt x="4260" y="17334"/>
                  </a:cubicBezTo>
                  <a:cubicBezTo>
                    <a:pt x="5463" y="13822"/>
                    <a:pt x="3935" y="12391"/>
                    <a:pt x="3610" y="8618"/>
                  </a:cubicBezTo>
                  <a:cubicBezTo>
                    <a:pt x="3252" y="4846"/>
                    <a:pt x="7642" y="1789"/>
                    <a:pt x="7642" y="1789"/>
                  </a:cubicBezTo>
                  <a:lnTo>
                    <a:pt x="7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6" name="Google Shape;976;p25"/>
            <p:cNvSpPr/>
            <p:nvPr/>
          </p:nvSpPr>
          <p:spPr>
            <a:xfrm>
              <a:off x="862502" y="3631348"/>
              <a:ext cx="246109" cy="630281"/>
            </a:xfrm>
            <a:custGeom>
              <a:avLst/>
              <a:gdLst/>
              <a:ahLst/>
              <a:cxnLst/>
              <a:rect l="l" t="t" r="r" b="b"/>
              <a:pathLst>
                <a:path w="8749" h="22406" extrusionOk="0">
                  <a:moveTo>
                    <a:pt x="4944" y="1"/>
                  </a:moveTo>
                  <a:cubicBezTo>
                    <a:pt x="4944" y="1"/>
                    <a:pt x="3968" y="98"/>
                    <a:pt x="2472" y="1789"/>
                  </a:cubicBezTo>
                  <a:cubicBezTo>
                    <a:pt x="2700" y="2245"/>
                    <a:pt x="2927" y="2732"/>
                    <a:pt x="2830" y="2797"/>
                  </a:cubicBezTo>
                  <a:cubicBezTo>
                    <a:pt x="1269" y="4196"/>
                    <a:pt x="358" y="6179"/>
                    <a:pt x="358" y="8228"/>
                  </a:cubicBezTo>
                  <a:cubicBezTo>
                    <a:pt x="326" y="11708"/>
                    <a:pt x="1919" y="13041"/>
                    <a:pt x="1334" y="15513"/>
                  </a:cubicBezTo>
                  <a:cubicBezTo>
                    <a:pt x="716" y="17984"/>
                    <a:pt x="1" y="21854"/>
                    <a:pt x="2277" y="22374"/>
                  </a:cubicBezTo>
                  <a:cubicBezTo>
                    <a:pt x="2375" y="22395"/>
                    <a:pt x="2471" y="22405"/>
                    <a:pt x="2567" y="22405"/>
                  </a:cubicBezTo>
                  <a:cubicBezTo>
                    <a:pt x="4634" y="22405"/>
                    <a:pt x="6063" y="17682"/>
                    <a:pt x="6536" y="17682"/>
                  </a:cubicBezTo>
                  <a:cubicBezTo>
                    <a:pt x="6548" y="17682"/>
                    <a:pt x="6559" y="17685"/>
                    <a:pt x="6569" y="17691"/>
                  </a:cubicBezTo>
                  <a:cubicBezTo>
                    <a:pt x="6732" y="17789"/>
                    <a:pt x="6992" y="17951"/>
                    <a:pt x="7285" y="18114"/>
                  </a:cubicBezTo>
                  <a:cubicBezTo>
                    <a:pt x="8065" y="16878"/>
                    <a:pt x="8748" y="16065"/>
                    <a:pt x="8748" y="16065"/>
                  </a:cubicBezTo>
                  <a:lnTo>
                    <a:pt x="7805" y="15155"/>
                  </a:lnTo>
                  <a:cubicBezTo>
                    <a:pt x="6439" y="16683"/>
                    <a:pt x="5204" y="18277"/>
                    <a:pt x="4098" y="20000"/>
                  </a:cubicBezTo>
                  <a:cubicBezTo>
                    <a:pt x="3462" y="20959"/>
                    <a:pt x="2876" y="21376"/>
                    <a:pt x="2421" y="21376"/>
                  </a:cubicBezTo>
                  <a:cubicBezTo>
                    <a:pt x="1502" y="21376"/>
                    <a:pt x="1115" y="19682"/>
                    <a:pt x="1919" y="17334"/>
                  </a:cubicBezTo>
                  <a:cubicBezTo>
                    <a:pt x="3090" y="13822"/>
                    <a:pt x="1594" y="12391"/>
                    <a:pt x="1236" y="8618"/>
                  </a:cubicBezTo>
                  <a:cubicBezTo>
                    <a:pt x="911" y="4846"/>
                    <a:pt x="5301" y="1789"/>
                    <a:pt x="5301" y="1789"/>
                  </a:cubicBezTo>
                  <a:lnTo>
                    <a:pt x="4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25"/>
            <p:cNvSpPr/>
            <p:nvPr/>
          </p:nvSpPr>
          <p:spPr>
            <a:xfrm>
              <a:off x="937918" y="3258345"/>
              <a:ext cx="1091866" cy="856952"/>
            </a:xfrm>
            <a:custGeom>
              <a:avLst/>
              <a:gdLst/>
              <a:ahLst/>
              <a:cxnLst/>
              <a:rect l="l" t="t" r="r" b="b"/>
              <a:pathLst>
                <a:path w="38815" h="30464" extrusionOk="0">
                  <a:moveTo>
                    <a:pt x="28876" y="1"/>
                  </a:moveTo>
                  <a:cubicBezTo>
                    <a:pt x="27815" y="1"/>
                    <a:pt x="26603" y="578"/>
                    <a:pt x="25514" y="2269"/>
                  </a:cubicBezTo>
                  <a:cubicBezTo>
                    <a:pt x="23771" y="4975"/>
                    <a:pt x="22819" y="6869"/>
                    <a:pt x="20043" y="6869"/>
                  </a:cubicBezTo>
                  <a:cubicBezTo>
                    <a:pt x="19350" y="6869"/>
                    <a:pt x="18542" y="6750"/>
                    <a:pt x="17579" y="6497"/>
                  </a:cubicBezTo>
                  <a:cubicBezTo>
                    <a:pt x="16625" y="6247"/>
                    <a:pt x="15801" y="6137"/>
                    <a:pt x="15079" y="6137"/>
                  </a:cubicBezTo>
                  <a:cubicBezTo>
                    <a:pt x="12135" y="6137"/>
                    <a:pt x="10867" y="7961"/>
                    <a:pt x="9222" y="9553"/>
                  </a:cubicBezTo>
                  <a:cubicBezTo>
                    <a:pt x="8539" y="10171"/>
                    <a:pt x="7726" y="10692"/>
                    <a:pt x="6848" y="11049"/>
                  </a:cubicBezTo>
                  <a:cubicBezTo>
                    <a:pt x="4921" y="11939"/>
                    <a:pt x="2643" y="12396"/>
                    <a:pt x="1565" y="12396"/>
                  </a:cubicBezTo>
                  <a:cubicBezTo>
                    <a:pt x="1461" y="12396"/>
                    <a:pt x="1367" y="12391"/>
                    <a:pt x="1287" y="12383"/>
                  </a:cubicBezTo>
                  <a:cubicBezTo>
                    <a:pt x="1267" y="12381"/>
                    <a:pt x="1247" y="12380"/>
                    <a:pt x="1229" y="12380"/>
                  </a:cubicBezTo>
                  <a:cubicBezTo>
                    <a:pt x="1" y="12380"/>
                    <a:pt x="1532" y="16531"/>
                    <a:pt x="2685" y="19862"/>
                  </a:cubicBezTo>
                  <a:cubicBezTo>
                    <a:pt x="3856" y="23244"/>
                    <a:pt x="4116" y="30464"/>
                    <a:pt x="4669" y="30464"/>
                  </a:cubicBezTo>
                  <a:cubicBezTo>
                    <a:pt x="4669" y="30464"/>
                    <a:pt x="6855" y="29297"/>
                    <a:pt x="10819" y="29297"/>
                  </a:cubicBezTo>
                  <a:cubicBezTo>
                    <a:pt x="12151" y="29297"/>
                    <a:pt x="13683" y="29429"/>
                    <a:pt x="15400" y="29781"/>
                  </a:cubicBezTo>
                  <a:cubicBezTo>
                    <a:pt x="16004" y="29905"/>
                    <a:pt x="16600" y="29963"/>
                    <a:pt x="17186" y="29963"/>
                  </a:cubicBezTo>
                  <a:cubicBezTo>
                    <a:pt x="23202" y="29963"/>
                    <a:pt x="28265" y="23886"/>
                    <a:pt x="31465" y="21130"/>
                  </a:cubicBezTo>
                  <a:cubicBezTo>
                    <a:pt x="33676" y="19212"/>
                    <a:pt x="36148" y="17651"/>
                    <a:pt x="38815" y="16415"/>
                  </a:cubicBezTo>
                  <a:cubicBezTo>
                    <a:pt x="38815" y="16415"/>
                    <a:pt x="37611" y="13846"/>
                    <a:pt x="36180" y="10789"/>
                  </a:cubicBezTo>
                  <a:cubicBezTo>
                    <a:pt x="34262" y="6757"/>
                    <a:pt x="31888" y="1911"/>
                    <a:pt x="31335" y="1196"/>
                  </a:cubicBezTo>
                  <a:cubicBezTo>
                    <a:pt x="30847" y="578"/>
                    <a:pt x="29937" y="1"/>
                    <a:pt x="28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25"/>
            <p:cNvSpPr/>
            <p:nvPr/>
          </p:nvSpPr>
          <p:spPr>
            <a:xfrm>
              <a:off x="1046359" y="3424762"/>
              <a:ext cx="695092" cy="295534"/>
            </a:xfrm>
            <a:custGeom>
              <a:avLst/>
              <a:gdLst/>
              <a:ahLst/>
              <a:cxnLst/>
              <a:rect l="l" t="t" r="r" b="b"/>
              <a:pathLst>
                <a:path w="24710" h="10506" extrusionOk="0">
                  <a:moveTo>
                    <a:pt x="24153" y="1"/>
                  </a:moveTo>
                  <a:cubicBezTo>
                    <a:pt x="24057" y="1"/>
                    <a:pt x="23958" y="38"/>
                    <a:pt x="23870" y="125"/>
                  </a:cubicBezTo>
                  <a:cubicBezTo>
                    <a:pt x="23838" y="158"/>
                    <a:pt x="20553" y="3702"/>
                    <a:pt x="16488" y="3702"/>
                  </a:cubicBezTo>
                  <a:lnTo>
                    <a:pt x="16358" y="3702"/>
                  </a:lnTo>
                  <a:cubicBezTo>
                    <a:pt x="15928" y="3693"/>
                    <a:pt x="15530" y="3687"/>
                    <a:pt x="15159" y="3687"/>
                  </a:cubicBezTo>
                  <a:cubicBezTo>
                    <a:pt x="11711" y="3687"/>
                    <a:pt x="10535" y="4213"/>
                    <a:pt x="6895" y="7442"/>
                  </a:cubicBezTo>
                  <a:cubicBezTo>
                    <a:pt x="4763" y="9308"/>
                    <a:pt x="3021" y="9702"/>
                    <a:pt x="1923" y="9702"/>
                  </a:cubicBezTo>
                  <a:cubicBezTo>
                    <a:pt x="1146" y="9702"/>
                    <a:pt x="692" y="9504"/>
                    <a:pt x="651" y="9491"/>
                  </a:cubicBezTo>
                  <a:cubicBezTo>
                    <a:pt x="593" y="9462"/>
                    <a:pt x="528" y="9447"/>
                    <a:pt x="464" y="9447"/>
                  </a:cubicBezTo>
                  <a:cubicBezTo>
                    <a:pt x="315" y="9447"/>
                    <a:pt x="167" y="9527"/>
                    <a:pt x="99" y="9686"/>
                  </a:cubicBezTo>
                  <a:cubicBezTo>
                    <a:pt x="1" y="9881"/>
                    <a:pt x="99" y="10109"/>
                    <a:pt x="294" y="10206"/>
                  </a:cubicBezTo>
                  <a:cubicBezTo>
                    <a:pt x="749" y="10406"/>
                    <a:pt x="1229" y="10505"/>
                    <a:pt x="1712" y="10505"/>
                  </a:cubicBezTo>
                  <a:cubicBezTo>
                    <a:pt x="1781" y="10505"/>
                    <a:pt x="1851" y="10503"/>
                    <a:pt x="1920" y="10499"/>
                  </a:cubicBezTo>
                  <a:cubicBezTo>
                    <a:pt x="3188" y="10499"/>
                    <a:pt x="5139" y="10076"/>
                    <a:pt x="7448" y="8028"/>
                  </a:cubicBezTo>
                  <a:cubicBezTo>
                    <a:pt x="10960" y="4932"/>
                    <a:pt x="11993" y="4506"/>
                    <a:pt x="15385" y="4506"/>
                  </a:cubicBezTo>
                  <a:cubicBezTo>
                    <a:pt x="15699" y="4506"/>
                    <a:pt x="16033" y="4510"/>
                    <a:pt x="16391" y="4515"/>
                  </a:cubicBezTo>
                  <a:lnTo>
                    <a:pt x="16488" y="4515"/>
                  </a:lnTo>
                  <a:cubicBezTo>
                    <a:pt x="20911" y="4515"/>
                    <a:pt x="24326" y="808"/>
                    <a:pt x="24488" y="646"/>
                  </a:cubicBezTo>
                  <a:cubicBezTo>
                    <a:pt x="24709" y="351"/>
                    <a:pt x="24448" y="1"/>
                    <a:pt x="24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25"/>
            <p:cNvSpPr/>
            <p:nvPr/>
          </p:nvSpPr>
          <p:spPr>
            <a:xfrm>
              <a:off x="1166221" y="3557338"/>
              <a:ext cx="691379" cy="390557"/>
            </a:xfrm>
            <a:custGeom>
              <a:avLst/>
              <a:gdLst/>
              <a:ahLst/>
              <a:cxnLst/>
              <a:rect l="l" t="t" r="r" b="b"/>
              <a:pathLst>
                <a:path w="24578" h="13884" extrusionOk="0">
                  <a:moveTo>
                    <a:pt x="23417" y="1"/>
                  </a:moveTo>
                  <a:cubicBezTo>
                    <a:pt x="22247" y="1"/>
                    <a:pt x="19709" y="446"/>
                    <a:pt x="16813" y="3705"/>
                  </a:cubicBezTo>
                  <a:cubicBezTo>
                    <a:pt x="13463" y="7477"/>
                    <a:pt x="11707" y="7542"/>
                    <a:pt x="7480" y="7705"/>
                  </a:cubicBezTo>
                  <a:lnTo>
                    <a:pt x="6406" y="7737"/>
                  </a:lnTo>
                  <a:cubicBezTo>
                    <a:pt x="1041" y="7932"/>
                    <a:pt x="65" y="13363"/>
                    <a:pt x="65" y="13428"/>
                  </a:cubicBezTo>
                  <a:cubicBezTo>
                    <a:pt x="0" y="13623"/>
                    <a:pt x="163" y="13851"/>
                    <a:pt x="390" y="13883"/>
                  </a:cubicBezTo>
                  <a:lnTo>
                    <a:pt x="455" y="13883"/>
                  </a:lnTo>
                  <a:cubicBezTo>
                    <a:pt x="650" y="13883"/>
                    <a:pt x="781" y="13753"/>
                    <a:pt x="846" y="13558"/>
                  </a:cubicBezTo>
                  <a:cubicBezTo>
                    <a:pt x="878" y="13363"/>
                    <a:pt x="1724" y="8713"/>
                    <a:pt x="6406" y="8550"/>
                  </a:cubicBezTo>
                  <a:lnTo>
                    <a:pt x="7480" y="8518"/>
                  </a:lnTo>
                  <a:cubicBezTo>
                    <a:pt x="11837" y="8355"/>
                    <a:pt x="13821" y="8290"/>
                    <a:pt x="17431" y="4225"/>
                  </a:cubicBezTo>
                  <a:cubicBezTo>
                    <a:pt x="20168" y="1162"/>
                    <a:pt x="22536" y="813"/>
                    <a:pt x="23488" y="813"/>
                  </a:cubicBezTo>
                  <a:cubicBezTo>
                    <a:pt x="23769" y="813"/>
                    <a:pt x="23927" y="843"/>
                    <a:pt x="23934" y="843"/>
                  </a:cubicBezTo>
                  <a:cubicBezTo>
                    <a:pt x="23974" y="853"/>
                    <a:pt x="24012" y="858"/>
                    <a:pt x="24047" y="858"/>
                  </a:cubicBezTo>
                  <a:cubicBezTo>
                    <a:pt x="24476" y="858"/>
                    <a:pt x="24578" y="183"/>
                    <a:pt x="24097" y="63"/>
                  </a:cubicBezTo>
                  <a:cubicBezTo>
                    <a:pt x="24064" y="54"/>
                    <a:pt x="23823" y="1"/>
                    <a:pt x="23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80" name="Google Shape;980;p25"/>
          <p:cNvSpPr/>
          <p:nvPr/>
        </p:nvSpPr>
        <p:spPr>
          <a:xfrm rot="-733490" flipH="1">
            <a:off x="4995759" y="6008110"/>
            <a:ext cx="404056" cy="573951"/>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625171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rgbClr val="78B3F9">
            <a:alpha val="55870"/>
          </a:srgbClr>
        </a:solidFill>
        <a:effectLst/>
      </p:bgPr>
    </p:bg>
    <p:spTree>
      <p:nvGrpSpPr>
        <p:cNvPr id="1" name="Shape 981"/>
        <p:cNvGrpSpPr/>
        <p:nvPr/>
      </p:nvGrpSpPr>
      <p:grpSpPr>
        <a:xfrm>
          <a:off x="0" y="0"/>
          <a:ext cx="0" cy="0"/>
          <a:chOff x="0" y="0"/>
          <a:chExt cx="0" cy="0"/>
        </a:xfrm>
      </p:grpSpPr>
      <p:sp>
        <p:nvSpPr>
          <p:cNvPr id="982" name="Google Shape;982;p26"/>
          <p:cNvSpPr txBox="1">
            <a:spLocks noGrp="1"/>
          </p:cNvSpPr>
          <p:nvPr>
            <p:ph type="title"/>
          </p:nvPr>
        </p:nvSpPr>
        <p:spPr>
          <a:xfrm flipH="1">
            <a:off x="1845775" y="1265700"/>
            <a:ext cx="4045200" cy="114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500"/>
              <a:buNone/>
              <a:defRPr sz="45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rPr lang="en-US"/>
              <a:t>Click to edit Master title style</a:t>
            </a:r>
            <a:endParaRPr/>
          </a:p>
        </p:txBody>
      </p:sp>
      <p:sp>
        <p:nvSpPr>
          <p:cNvPr id="983" name="Google Shape;983;p26"/>
          <p:cNvSpPr txBox="1">
            <a:spLocks noGrp="1"/>
          </p:cNvSpPr>
          <p:nvPr>
            <p:ph type="subTitle" idx="1"/>
          </p:nvPr>
        </p:nvSpPr>
        <p:spPr>
          <a:xfrm flipH="1">
            <a:off x="2278675" y="2411167"/>
            <a:ext cx="3612300" cy="12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2100"/>
              <a:buNone/>
              <a:defRPr sz="1900">
                <a:solidFill>
                  <a:schemeClr val="lt2"/>
                </a:solidFill>
              </a:defRPr>
            </a:lvl1pPr>
            <a:lvl2pPr lvl="1" algn="r" rtl="0">
              <a:lnSpc>
                <a:spcPct val="100000"/>
              </a:lnSpc>
              <a:spcBef>
                <a:spcPts val="0"/>
              </a:spcBef>
              <a:spcAft>
                <a:spcPts val="0"/>
              </a:spcAft>
              <a:buClr>
                <a:schemeClr val="lt2"/>
              </a:buClr>
              <a:buSzPts val="2100"/>
              <a:buNone/>
              <a:defRPr sz="2100">
                <a:solidFill>
                  <a:schemeClr val="lt2"/>
                </a:solidFill>
              </a:defRPr>
            </a:lvl2pPr>
            <a:lvl3pPr lvl="2" algn="r" rtl="0">
              <a:lnSpc>
                <a:spcPct val="100000"/>
              </a:lnSpc>
              <a:spcBef>
                <a:spcPts val="0"/>
              </a:spcBef>
              <a:spcAft>
                <a:spcPts val="0"/>
              </a:spcAft>
              <a:buClr>
                <a:schemeClr val="lt2"/>
              </a:buClr>
              <a:buSzPts val="2100"/>
              <a:buNone/>
              <a:defRPr sz="2100">
                <a:solidFill>
                  <a:schemeClr val="lt2"/>
                </a:solidFill>
              </a:defRPr>
            </a:lvl3pPr>
            <a:lvl4pPr lvl="3" algn="r" rtl="0">
              <a:lnSpc>
                <a:spcPct val="100000"/>
              </a:lnSpc>
              <a:spcBef>
                <a:spcPts val="0"/>
              </a:spcBef>
              <a:spcAft>
                <a:spcPts val="0"/>
              </a:spcAft>
              <a:buClr>
                <a:schemeClr val="lt2"/>
              </a:buClr>
              <a:buSzPts val="2100"/>
              <a:buNone/>
              <a:defRPr sz="2100">
                <a:solidFill>
                  <a:schemeClr val="lt2"/>
                </a:solidFill>
              </a:defRPr>
            </a:lvl4pPr>
            <a:lvl5pPr lvl="4" algn="r" rtl="0">
              <a:lnSpc>
                <a:spcPct val="100000"/>
              </a:lnSpc>
              <a:spcBef>
                <a:spcPts val="0"/>
              </a:spcBef>
              <a:spcAft>
                <a:spcPts val="0"/>
              </a:spcAft>
              <a:buClr>
                <a:schemeClr val="lt2"/>
              </a:buClr>
              <a:buSzPts val="2100"/>
              <a:buNone/>
              <a:defRPr sz="2100">
                <a:solidFill>
                  <a:schemeClr val="lt2"/>
                </a:solidFill>
              </a:defRPr>
            </a:lvl5pPr>
            <a:lvl6pPr lvl="5" algn="r" rtl="0">
              <a:lnSpc>
                <a:spcPct val="100000"/>
              </a:lnSpc>
              <a:spcBef>
                <a:spcPts val="0"/>
              </a:spcBef>
              <a:spcAft>
                <a:spcPts val="0"/>
              </a:spcAft>
              <a:buClr>
                <a:schemeClr val="lt2"/>
              </a:buClr>
              <a:buSzPts val="2100"/>
              <a:buNone/>
              <a:defRPr sz="2100">
                <a:solidFill>
                  <a:schemeClr val="lt2"/>
                </a:solidFill>
              </a:defRPr>
            </a:lvl6pPr>
            <a:lvl7pPr lvl="6" algn="r" rtl="0">
              <a:lnSpc>
                <a:spcPct val="100000"/>
              </a:lnSpc>
              <a:spcBef>
                <a:spcPts val="0"/>
              </a:spcBef>
              <a:spcAft>
                <a:spcPts val="0"/>
              </a:spcAft>
              <a:buClr>
                <a:schemeClr val="lt2"/>
              </a:buClr>
              <a:buSzPts val="2100"/>
              <a:buNone/>
              <a:defRPr sz="2100">
                <a:solidFill>
                  <a:schemeClr val="lt2"/>
                </a:solidFill>
              </a:defRPr>
            </a:lvl7pPr>
            <a:lvl8pPr lvl="7" algn="r" rtl="0">
              <a:lnSpc>
                <a:spcPct val="100000"/>
              </a:lnSpc>
              <a:spcBef>
                <a:spcPts val="0"/>
              </a:spcBef>
              <a:spcAft>
                <a:spcPts val="0"/>
              </a:spcAft>
              <a:buClr>
                <a:schemeClr val="lt2"/>
              </a:buClr>
              <a:buSzPts val="2100"/>
              <a:buNone/>
              <a:defRPr sz="2100">
                <a:solidFill>
                  <a:schemeClr val="lt2"/>
                </a:solidFill>
              </a:defRPr>
            </a:lvl8pPr>
            <a:lvl9pPr lvl="8" algn="r" rtl="0">
              <a:lnSpc>
                <a:spcPct val="100000"/>
              </a:lnSpc>
              <a:spcBef>
                <a:spcPts val="0"/>
              </a:spcBef>
              <a:spcAft>
                <a:spcPts val="0"/>
              </a:spcAft>
              <a:buClr>
                <a:schemeClr val="lt2"/>
              </a:buClr>
              <a:buSzPts val="2100"/>
              <a:buNone/>
              <a:defRPr sz="2100">
                <a:solidFill>
                  <a:schemeClr val="lt2"/>
                </a:solidFill>
              </a:defRPr>
            </a:lvl9pPr>
          </a:lstStyle>
          <a:p>
            <a:r>
              <a:rPr lang="en-US"/>
              <a:t>Click to edit Master subtitle style</a:t>
            </a:r>
            <a:endParaRPr/>
          </a:p>
        </p:txBody>
      </p:sp>
      <p:sp>
        <p:nvSpPr>
          <p:cNvPr id="984" name="Google Shape;984;p26"/>
          <p:cNvSpPr txBox="1">
            <a:spLocks noGrp="1"/>
          </p:cNvSpPr>
          <p:nvPr>
            <p:ph type="title" idx="2" hasCustomPrompt="1"/>
          </p:nvPr>
        </p:nvSpPr>
        <p:spPr>
          <a:xfrm flipH="1">
            <a:off x="5487600" y="1208905"/>
            <a:ext cx="2615100" cy="22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4000"/>
              <a:buNone/>
              <a:defRPr sz="14000">
                <a:solidFill>
                  <a:schemeClr val="accent1"/>
                </a:solidFill>
              </a:defRPr>
            </a:lvl1pPr>
            <a:lvl2pPr lvl="1" algn="r" rtl="0">
              <a:spcBef>
                <a:spcPts val="0"/>
              </a:spcBef>
              <a:spcAft>
                <a:spcPts val="0"/>
              </a:spcAft>
              <a:buClr>
                <a:schemeClr val="accent1"/>
              </a:buClr>
              <a:buSzPts val="14000"/>
              <a:buNone/>
              <a:defRPr sz="14000">
                <a:solidFill>
                  <a:schemeClr val="accent1"/>
                </a:solidFill>
              </a:defRPr>
            </a:lvl2pPr>
            <a:lvl3pPr lvl="2" algn="r" rtl="0">
              <a:spcBef>
                <a:spcPts val="0"/>
              </a:spcBef>
              <a:spcAft>
                <a:spcPts val="0"/>
              </a:spcAft>
              <a:buClr>
                <a:schemeClr val="accent1"/>
              </a:buClr>
              <a:buSzPts val="14000"/>
              <a:buNone/>
              <a:defRPr sz="14000">
                <a:solidFill>
                  <a:schemeClr val="accent1"/>
                </a:solidFill>
              </a:defRPr>
            </a:lvl3pPr>
            <a:lvl4pPr lvl="3" algn="r" rtl="0">
              <a:spcBef>
                <a:spcPts val="0"/>
              </a:spcBef>
              <a:spcAft>
                <a:spcPts val="0"/>
              </a:spcAft>
              <a:buClr>
                <a:schemeClr val="accent1"/>
              </a:buClr>
              <a:buSzPts val="14000"/>
              <a:buNone/>
              <a:defRPr sz="14000">
                <a:solidFill>
                  <a:schemeClr val="accent1"/>
                </a:solidFill>
              </a:defRPr>
            </a:lvl4pPr>
            <a:lvl5pPr lvl="4" algn="r" rtl="0">
              <a:spcBef>
                <a:spcPts val="0"/>
              </a:spcBef>
              <a:spcAft>
                <a:spcPts val="0"/>
              </a:spcAft>
              <a:buClr>
                <a:schemeClr val="accent1"/>
              </a:buClr>
              <a:buSzPts val="14000"/>
              <a:buNone/>
              <a:defRPr sz="14000">
                <a:solidFill>
                  <a:schemeClr val="accent1"/>
                </a:solidFill>
              </a:defRPr>
            </a:lvl5pPr>
            <a:lvl6pPr lvl="5" algn="r" rtl="0">
              <a:spcBef>
                <a:spcPts val="0"/>
              </a:spcBef>
              <a:spcAft>
                <a:spcPts val="0"/>
              </a:spcAft>
              <a:buClr>
                <a:schemeClr val="accent1"/>
              </a:buClr>
              <a:buSzPts val="14000"/>
              <a:buNone/>
              <a:defRPr sz="14000">
                <a:solidFill>
                  <a:schemeClr val="accent1"/>
                </a:solidFill>
              </a:defRPr>
            </a:lvl6pPr>
            <a:lvl7pPr lvl="6" algn="r" rtl="0">
              <a:spcBef>
                <a:spcPts val="0"/>
              </a:spcBef>
              <a:spcAft>
                <a:spcPts val="0"/>
              </a:spcAft>
              <a:buClr>
                <a:schemeClr val="accent1"/>
              </a:buClr>
              <a:buSzPts val="14000"/>
              <a:buNone/>
              <a:defRPr sz="14000">
                <a:solidFill>
                  <a:schemeClr val="accent1"/>
                </a:solidFill>
              </a:defRPr>
            </a:lvl7pPr>
            <a:lvl8pPr lvl="7" algn="r" rtl="0">
              <a:spcBef>
                <a:spcPts val="0"/>
              </a:spcBef>
              <a:spcAft>
                <a:spcPts val="0"/>
              </a:spcAft>
              <a:buClr>
                <a:schemeClr val="accent1"/>
              </a:buClr>
              <a:buSzPts val="14000"/>
              <a:buNone/>
              <a:defRPr sz="14000">
                <a:solidFill>
                  <a:schemeClr val="accent1"/>
                </a:solidFill>
              </a:defRPr>
            </a:lvl8pPr>
            <a:lvl9pPr lvl="8" algn="r" rtl="0">
              <a:spcBef>
                <a:spcPts val="0"/>
              </a:spcBef>
              <a:spcAft>
                <a:spcPts val="0"/>
              </a:spcAft>
              <a:buClr>
                <a:schemeClr val="accent1"/>
              </a:buClr>
              <a:buSzPts val="14000"/>
              <a:buNone/>
              <a:defRPr sz="14000">
                <a:solidFill>
                  <a:schemeClr val="accent1"/>
                </a:solidFill>
              </a:defRPr>
            </a:lvl9pPr>
          </a:lstStyle>
          <a:p>
            <a:r>
              <a:t>xx%</a:t>
            </a:r>
          </a:p>
        </p:txBody>
      </p:sp>
      <p:grpSp>
        <p:nvGrpSpPr>
          <p:cNvPr id="985" name="Google Shape;985;p26"/>
          <p:cNvGrpSpPr/>
          <p:nvPr/>
        </p:nvGrpSpPr>
        <p:grpSpPr>
          <a:xfrm>
            <a:off x="8508396" y="3973595"/>
            <a:ext cx="711609" cy="2962096"/>
            <a:chOff x="8432388" y="864659"/>
            <a:chExt cx="711609" cy="2221572"/>
          </a:xfrm>
        </p:grpSpPr>
        <p:sp>
          <p:nvSpPr>
            <p:cNvPr id="986" name="Google Shape;986;p26"/>
            <p:cNvSpPr/>
            <p:nvPr/>
          </p:nvSpPr>
          <p:spPr>
            <a:xfrm>
              <a:off x="8584280" y="1022244"/>
              <a:ext cx="538649" cy="206398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7" name="Google Shape;987;p26"/>
            <p:cNvSpPr/>
            <p:nvPr/>
          </p:nvSpPr>
          <p:spPr>
            <a:xfrm>
              <a:off x="9015005" y="864659"/>
              <a:ext cx="128992" cy="220334"/>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8" name="Google Shape;988;p26"/>
            <p:cNvSpPr/>
            <p:nvPr/>
          </p:nvSpPr>
          <p:spPr>
            <a:xfrm>
              <a:off x="9056092" y="1055499"/>
              <a:ext cx="66850" cy="52944"/>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26"/>
            <p:cNvSpPr/>
            <p:nvPr/>
          </p:nvSpPr>
          <p:spPr>
            <a:xfrm>
              <a:off x="8925941" y="970500"/>
              <a:ext cx="130575" cy="220206"/>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26"/>
            <p:cNvSpPr/>
            <p:nvPr/>
          </p:nvSpPr>
          <p:spPr>
            <a:xfrm>
              <a:off x="8974004" y="1136217"/>
              <a:ext cx="148935" cy="74857"/>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26"/>
            <p:cNvSpPr/>
            <p:nvPr/>
          </p:nvSpPr>
          <p:spPr>
            <a:xfrm>
              <a:off x="8825579" y="1090294"/>
              <a:ext cx="130960" cy="221447"/>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26"/>
            <p:cNvSpPr/>
            <p:nvPr/>
          </p:nvSpPr>
          <p:spPr>
            <a:xfrm>
              <a:off x="8881730" y="1245354"/>
              <a:ext cx="233803" cy="82690"/>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26"/>
            <p:cNvSpPr/>
            <p:nvPr/>
          </p:nvSpPr>
          <p:spPr>
            <a:xfrm>
              <a:off x="8736001" y="1211372"/>
              <a:ext cx="133015" cy="222817"/>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26"/>
            <p:cNvSpPr/>
            <p:nvPr/>
          </p:nvSpPr>
          <p:spPr>
            <a:xfrm>
              <a:off x="8801141" y="1359456"/>
              <a:ext cx="235044" cy="88682"/>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26"/>
            <p:cNvSpPr/>
            <p:nvPr/>
          </p:nvSpPr>
          <p:spPr>
            <a:xfrm>
              <a:off x="8639961" y="1351923"/>
              <a:ext cx="131132" cy="221447"/>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26"/>
            <p:cNvSpPr/>
            <p:nvPr/>
          </p:nvSpPr>
          <p:spPr>
            <a:xfrm>
              <a:off x="8717427" y="1489564"/>
              <a:ext cx="235643" cy="9685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26"/>
            <p:cNvSpPr/>
            <p:nvPr/>
          </p:nvSpPr>
          <p:spPr>
            <a:xfrm>
              <a:off x="8548116" y="1521150"/>
              <a:ext cx="130190" cy="217766"/>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26"/>
            <p:cNvSpPr/>
            <p:nvPr/>
          </p:nvSpPr>
          <p:spPr>
            <a:xfrm>
              <a:off x="8653486" y="1629730"/>
              <a:ext cx="235172" cy="117272"/>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26"/>
            <p:cNvSpPr/>
            <p:nvPr/>
          </p:nvSpPr>
          <p:spPr>
            <a:xfrm>
              <a:off x="8485715" y="1700305"/>
              <a:ext cx="145084" cy="214000"/>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26"/>
            <p:cNvSpPr/>
            <p:nvPr/>
          </p:nvSpPr>
          <p:spPr>
            <a:xfrm>
              <a:off x="8604952" y="1791809"/>
              <a:ext cx="233931" cy="129770"/>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26"/>
            <p:cNvSpPr/>
            <p:nvPr/>
          </p:nvSpPr>
          <p:spPr>
            <a:xfrm>
              <a:off x="8440220" y="1878220"/>
              <a:ext cx="173373" cy="203172"/>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26"/>
            <p:cNvSpPr/>
            <p:nvPr/>
          </p:nvSpPr>
          <p:spPr>
            <a:xfrm>
              <a:off x="8586463" y="1931932"/>
              <a:ext cx="225158" cy="154551"/>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26"/>
            <p:cNvSpPr/>
            <p:nvPr/>
          </p:nvSpPr>
          <p:spPr>
            <a:xfrm>
              <a:off x="8432388" y="2061827"/>
              <a:ext cx="193445" cy="189518"/>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26"/>
            <p:cNvSpPr/>
            <p:nvPr/>
          </p:nvSpPr>
          <p:spPr>
            <a:xfrm>
              <a:off x="8598746" y="2082070"/>
              <a:ext cx="212062" cy="173725"/>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5" name="Google Shape;1005;p26"/>
            <p:cNvSpPr/>
            <p:nvPr/>
          </p:nvSpPr>
          <p:spPr>
            <a:xfrm>
              <a:off x="8434057" y="2244064"/>
              <a:ext cx="208167" cy="178604"/>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26"/>
            <p:cNvSpPr/>
            <p:nvPr/>
          </p:nvSpPr>
          <p:spPr>
            <a:xfrm>
              <a:off x="8613897" y="2237901"/>
              <a:ext cx="200036" cy="186137"/>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26"/>
            <p:cNvSpPr/>
            <p:nvPr/>
          </p:nvSpPr>
          <p:spPr>
            <a:xfrm>
              <a:off x="8454044" y="2427285"/>
              <a:ext cx="217240" cy="165508"/>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8" name="Google Shape;1008;p26"/>
            <p:cNvSpPr/>
            <p:nvPr/>
          </p:nvSpPr>
          <p:spPr>
            <a:xfrm>
              <a:off x="8644327" y="2396513"/>
              <a:ext cx="186554" cy="195810"/>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9" name="Google Shape;1009;p26"/>
            <p:cNvSpPr/>
            <p:nvPr/>
          </p:nvSpPr>
          <p:spPr>
            <a:xfrm>
              <a:off x="8495901" y="2613589"/>
              <a:ext cx="221263" cy="161570"/>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0" name="Google Shape;1010;p26"/>
            <p:cNvSpPr/>
            <p:nvPr/>
          </p:nvSpPr>
          <p:spPr>
            <a:xfrm>
              <a:off x="8690121" y="2575241"/>
              <a:ext cx="181333" cy="1993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1" name="Google Shape;1011;p26"/>
            <p:cNvSpPr/>
            <p:nvPr/>
          </p:nvSpPr>
          <p:spPr>
            <a:xfrm>
              <a:off x="8547773" y="2801261"/>
              <a:ext cx="227725" cy="150998"/>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2" name="Google Shape;1012;p26"/>
            <p:cNvSpPr/>
            <p:nvPr/>
          </p:nvSpPr>
          <p:spPr>
            <a:xfrm>
              <a:off x="8748370" y="2745794"/>
              <a:ext cx="169307" cy="205440"/>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13" name="Google Shape;1013;p26"/>
          <p:cNvGrpSpPr/>
          <p:nvPr/>
        </p:nvGrpSpPr>
        <p:grpSpPr>
          <a:xfrm>
            <a:off x="7933333" y="4440419"/>
            <a:ext cx="498296" cy="2495171"/>
            <a:chOff x="7668477" y="2120889"/>
            <a:chExt cx="498296" cy="1871378"/>
          </a:xfrm>
        </p:grpSpPr>
        <p:sp>
          <p:nvSpPr>
            <p:cNvPr id="1014" name="Google Shape;1014;p26"/>
            <p:cNvSpPr/>
            <p:nvPr/>
          </p:nvSpPr>
          <p:spPr>
            <a:xfrm>
              <a:off x="7746413" y="2445047"/>
              <a:ext cx="265901" cy="1547220"/>
            </a:xfrm>
            <a:custGeom>
              <a:avLst/>
              <a:gdLst/>
              <a:ahLst/>
              <a:cxnLst/>
              <a:rect l="l" t="t" r="r" b="b"/>
              <a:pathLst>
                <a:path w="6213" h="36150" extrusionOk="0">
                  <a:moveTo>
                    <a:pt x="4266" y="1"/>
                  </a:moveTo>
                  <a:cubicBezTo>
                    <a:pt x="4107" y="1"/>
                    <a:pt x="3948" y="94"/>
                    <a:pt x="3871" y="248"/>
                  </a:cubicBezTo>
                  <a:cubicBezTo>
                    <a:pt x="3838" y="378"/>
                    <a:pt x="1" y="10394"/>
                    <a:pt x="2700" y="20703"/>
                  </a:cubicBezTo>
                  <a:cubicBezTo>
                    <a:pt x="5334" y="30687"/>
                    <a:pt x="2993" y="35500"/>
                    <a:pt x="2928" y="35565"/>
                  </a:cubicBezTo>
                  <a:cubicBezTo>
                    <a:pt x="2830" y="35760"/>
                    <a:pt x="2928" y="35987"/>
                    <a:pt x="3123" y="36117"/>
                  </a:cubicBezTo>
                  <a:cubicBezTo>
                    <a:pt x="3188" y="36150"/>
                    <a:pt x="3253" y="36150"/>
                    <a:pt x="3318" y="36150"/>
                  </a:cubicBezTo>
                  <a:cubicBezTo>
                    <a:pt x="3448" y="36150"/>
                    <a:pt x="3578" y="36085"/>
                    <a:pt x="3676" y="35955"/>
                  </a:cubicBezTo>
                  <a:cubicBezTo>
                    <a:pt x="3773" y="35727"/>
                    <a:pt x="6212" y="30849"/>
                    <a:pt x="3480" y="20508"/>
                  </a:cubicBezTo>
                  <a:cubicBezTo>
                    <a:pt x="846" y="10427"/>
                    <a:pt x="4586" y="639"/>
                    <a:pt x="4619" y="541"/>
                  </a:cubicBezTo>
                  <a:cubicBezTo>
                    <a:pt x="4716" y="346"/>
                    <a:pt x="4619" y="118"/>
                    <a:pt x="4391" y="21"/>
                  </a:cubicBezTo>
                  <a:cubicBezTo>
                    <a:pt x="4350" y="7"/>
                    <a:pt x="4308" y="1"/>
                    <a:pt x="426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5" name="Google Shape;1015;p26"/>
            <p:cNvSpPr/>
            <p:nvPr/>
          </p:nvSpPr>
          <p:spPr>
            <a:xfrm>
              <a:off x="7875365" y="2120889"/>
              <a:ext cx="291408" cy="433692"/>
            </a:xfrm>
            <a:custGeom>
              <a:avLst/>
              <a:gdLst/>
              <a:ahLst/>
              <a:cxnLst/>
              <a:rect l="l" t="t" r="r" b="b"/>
              <a:pathLst>
                <a:path w="6809" h="10133" extrusionOk="0">
                  <a:moveTo>
                    <a:pt x="4917" y="1"/>
                  </a:moveTo>
                  <a:cubicBezTo>
                    <a:pt x="3178" y="1"/>
                    <a:pt x="1" y="10132"/>
                    <a:pt x="331" y="10132"/>
                  </a:cubicBezTo>
                  <a:cubicBezTo>
                    <a:pt x="333" y="10132"/>
                    <a:pt x="335" y="10132"/>
                    <a:pt x="337" y="10131"/>
                  </a:cubicBezTo>
                  <a:cubicBezTo>
                    <a:pt x="663" y="10066"/>
                    <a:pt x="6809" y="896"/>
                    <a:pt x="5118" y="50"/>
                  </a:cubicBezTo>
                  <a:cubicBezTo>
                    <a:pt x="5053" y="17"/>
                    <a:pt x="4986" y="1"/>
                    <a:pt x="491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6" name="Google Shape;1016;p26"/>
            <p:cNvSpPr/>
            <p:nvPr/>
          </p:nvSpPr>
          <p:spPr>
            <a:xfrm>
              <a:off x="7808257" y="2236317"/>
              <a:ext cx="106609" cy="309872"/>
            </a:xfrm>
            <a:custGeom>
              <a:avLst/>
              <a:gdLst/>
              <a:ahLst/>
              <a:cxnLst/>
              <a:rect l="l" t="t" r="r" b="b"/>
              <a:pathLst>
                <a:path w="2491" h="7240" extrusionOk="0">
                  <a:moveTo>
                    <a:pt x="1259" y="0"/>
                  </a:moveTo>
                  <a:cubicBezTo>
                    <a:pt x="1226" y="0"/>
                    <a:pt x="1192" y="7"/>
                    <a:pt x="1157" y="20"/>
                  </a:cubicBezTo>
                  <a:cubicBezTo>
                    <a:pt x="0" y="458"/>
                    <a:pt x="1880" y="7240"/>
                    <a:pt x="2431" y="7240"/>
                  </a:cubicBezTo>
                  <a:cubicBezTo>
                    <a:pt x="2453" y="7240"/>
                    <a:pt x="2473" y="7229"/>
                    <a:pt x="2491" y="7207"/>
                  </a:cubicBezTo>
                  <a:cubicBezTo>
                    <a:pt x="2491" y="7207"/>
                    <a:pt x="2368" y="0"/>
                    <a:pt x="125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7" name="Google Shape;1017;p26"/>
            <p:cNvSpPr/>
            <p:nvPr/>
          </p:nvSpPr>
          <p:spPr>
            <a:xfrm>
              <a:off x="7892441" y="2342373"/>
              <a:ext cx="268041" cy="206210"/>
            </a:xfrm>
            <a:custGeom>
              <a:avLst/>
              <a:gdLst/>
              <a:ahLst/>
              <a:cxnLst/>
              <a:rect l="l" t="t" r="r" b="b"/>
              <a:pathLst>
                <a:path w="6263" h="4818" extrusionOk="0">
                  <a:moveTo>
                    <a:pt x="5432" y="1"/>
                  </a:moveTo>
                  <a:cubicBezTo>
                    <a:pt x="4218" y="1"/>
                    <a:pt x="3" y="4729"/>
                    <a:pt x="3" y="4729"/>
                  </a:cubicBezTo>
                  <a:cubicBezTo>
                    <a:pt x="1" y="4789"/>
                    <a:pt x="40" y="4817"/>
                    <a:pt x="114" y="4817"/>
                  </a:cubicBezTo>
                  <a:cubicBezTo>
                    <a:pt x="952" y="4817"/>
                    <a:pt x="6262" y="1189"/>
                    <a:pt x="5694" y="143"/>
                  </a:cubicBezTo>
                  <a:cubicBezTo>
                    <a:pt x="5640" y="45"/>
                    <a:pt x="5550" y="1"/>
                    <a:pt x="543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8" name="Google Shape;1018;p26"/>
            <p:cNvSpPr/>
            <p:nvPr/>
          </p:nvSpPr>
          <p:spPr>
            <a:xfrm>
              <a:off x="7752747" y="2393303"/>
              <a:ext cx="120389" cy="306362"/>
            </a:xfrm>
            <a:custGeom>
              <a:avLst/>
              <a:gdLst/>
              <a:ahLst/>
              <a:cxnLst/>
              <a:rect l="l" t="t" r="r" b="b"/>
              <a:pathLst>
                <a:path w="2813" h="7158" extrusionOk="0">
                  <a:moveTo>
                    <a:pt x="1235" y="1"/>
                  </a:moveTo>
                  <a:cubicBezTo>
                    <a:pt x="1198" y="1"/>
                    <a:pt x="1160" y="9"/>
                    <a:pt x="1121" y="27"/>
                  </a:cubicBezTo>
                  <a:cubicBezTo>
                    <a:pt x="1" y="524"/>
                    <a:pt x="2186" y="7157"/>
                    <a:pt x="2747" y="7157"/>
                  </a:cubicBezTo>
                  <a:cubicBezTo>
                    <a:pt x="2772" y="7157"/>
                    <a:pt x="2794" y="7144"/>
                    <a:pt x="2812" y="7116"/>
                  </a:cubicBezTo>
                  <a:cubicBezTo>
                    <a:pt x="2812" y="7116"/>
                    <a:pt x="2326" y="1"/>
                    <a:pt x="1235"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9" name="Google Shape;1019;p26"/>
            <p:cNvSpPr/>
            <p:nvPr/>
          </p:nvSpPr>
          <p:spPr>
            <a:xfrm>
              <a:off x="7852082" y="2487332"/>
              <a:ext cx="259610" cy="215798"/>
            </a:xfrm>
            <a:custGeom>
              <a:avLst/>
              <a:gdLst/>
              <a:ahLst/>
              <a:cxnLst/>
              <a:rect l="l" t="t" r="r" b="b"/>
              <a:pathLst>
                <a:path w="6066" h="5042" extrusionOk="0">
                  <a:moveTo>
                    <a:pt x="5207" y="1"/>
                  </a:moveTo>
                  <a:cubicBezTo>
                    <a:pt x="4002" y="1"/>
                    <a:pt x="3" y="4951"/>
                    <a:pt x="3" y="4951"/>
                  </a:cubicBezTo>
                  <a:cubicBezTo>
                    <a:pt x="1" y="5013"/>
                    <a:pt x="37" y="5041"/>
                    <a:pt x="104" y="5041"/>
                  </a:cubicBezTo>
                  <a:cubicBezTo>
                    <a:pt x="897" y="5041"/>
                    <a:pt x="6066" y="1127"/>
                    <a:pt x="5467" y="138"/>
                  </a:cubicBezTo>
                  <a:cubicBezTo>
                    <a:pt x="5408" y="44"/>
                    <a:pt x="5320" y="1"/>
                    <a:pt x="520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0" name="Google Shape;1020;p26"/>
            <p:cNvSpPr/>
            <p:nvPr/>
          </p:nvSpPr>
          <p:spPr>
            <a:xfrm>
              <a:off x="7709606" y="2551702"/>
              <a:ext cx="144014" cy="301098"/>
            </a:xfrm>
            <a:custGeom>
              <a:avLst/>
              <a:gdLst/>
              <a:ahLst/>
              <a:cxnLst/>
              <a:rect l="l" t="t" r="r" b="b"/>
              <a:pathLst>
                <a:path w="3365" h="7035" extrusionOk="0">
                  <a:moveTo>
                    <a:pt x="1216" y="0"/>
                  </a:moveTo>
                  <a:cubicBezTo>
                    <a:pt x="1174" y="0"/>
                    <a:pt x="1131" y="11"/>
                    <a:pt x="1089" y="33"/>
                  </a:cubicBezTo>
                  <a:cubicBezTo>
                    <a:pt x="1" y="623"/>
                    <a:pt x="2715" y="7035"/>
                    <a:pt x="3298" y="7035"/>
                  </a:cubicBezTo>
                  <a:cubicBezTo>
                    <a:pt x="3325" y="7035"/>
                    <a:pt x="3348" y="7021"/>
                    <a:pt x="3365" y="6992"/>
                  </a:cubicBezTo>
                  <a:cubicBezTo>
                    <a:pt x="3365" y="6992"/>
                    <a:pt x="2310" y="0"/>
                    <a:pt x="121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1" name="Google Shape;1021;p26"/>
            <p:cNvSpPr/>
            <p:nvPr/>
          </p:nvSpPr>
          <p:spPr>
            <a:xfrm>
              <a:off x="7831325" y="2623261"/>
              <a:ext cx="246942" cy="233774"/>
            </a:xfrm>
            <a:custGeom>
              <a:avLst/>
              <a:gdLst/>
              <a:ahLst/>
              <a:cxnLst/>
              <a:rect l="l" t="t" r="r" b="b"/>
              <a:pathLst>
                <a:path w="5770" h="5462" extrusionOk="0">
                  <a:moveTo>
                    <a:pt x="4844" y="1"/>
                  </a:moveTo>
                  <a:cubicBezTo>
                    <a:pt x="3692" y="1"/>
                    <a:pt x="1" y="5385"/>
                    <a:pt x="1" y="5385"/>
                  </a:cubicBezTo>
                  <a:cubicBezTo>
                    <a:pt x="5" y="5437"/>
                    <a:pt x="37" y="5461"/>
                    <a:pt x="92" y="5461"/>
                  </a:cubicBezTo>
                  <a:cubicBezTo>
                    <a:pt x="833" y="5461"/>
                    <a:pt x="5770" y="1085"/>
                    <a:pt x="5074" y="117"/>
                  </a:cubicBezTo>
                  <a:cubicBezTo>
                    <a:pt x="5017" y="38"/>
                    <a:pt x="4939" y="1"/>
                    <a:pt x="48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2" name="Google Shape;1022;p26"/>
            <p:cNvSpPr/>
            <p:nvPr/>
          </p:nvSpPr>
          <p:spPr>
            <a:xfrm>
              <a:off x="7689362" y="2703038"/>
              <a:ext cx="150348" cy="296048"/>
            </a:xfrm>
            <a:custGeom>
              <a:avLst/>
              <a:gdLst/>
              <a:ahLst/>
              <a:cxnLst/>
              <a:rect l="l" t="t" r="r" b="b"/>
              <a:pathLst>
                <a:path w="3513" h="6917" extrusionOk="0">
                  <a:moveTo>
                    <a:pt x="1055" y="0"/>
                  </a:moveTo>
                  <a:cubicBezTo>
                    <a:pt x="1007" y="0"/>
                    <a:pt x="959" y="14"/>
                    <a:pt x="911" y="41"/>
                  </a:cubicBezTo>
                  <a:cubicBezTo>
                    <a:pt x="1" y="627"/>
                    <a:pt x="2277" y="5635"/>
                    <a:pt x="3187" y="6708"/>
                  </a:cubicBezTo>
                  <a:cubicBezTo>
                    <a:pt x="3253" y="6805"/>
                    <a:pt x="3318" y="6870"/>
                    <a:pt x="3448" y="6903"/>
                  </a:cubicBezTo>
                  <a:cubicBezTo>
                    <a:pt x="3457" y="6913"/>
                    <a:pt x="3467" y="6916"/>
                    <a:pt x="3475" y="6916"/>
                  </a:cubicBezTo>
                  <a:cubicBezTo>
                    <a:pt x="3496" y="6916"/>
                    <a:pt x="3513" y="6893"/>
                    <a:pt x="3513" y="6870"/>
                  </a:cubicBezTo>
                  <a:cubicBezTo>
                    <a:pt x="3513" y="6805"/>
                    <a:pt x="3480" y="6643"/>
                    <a:pt x="3415" y="6350"/>
                  </a:cubicBezTo>
                  <a:cubicBezTo>
                    <a:pt x="3075" y="4744"/>
                    <a:pt x="1973" y="0"/>
                    <a:pt x="105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3" name="Google Shape;1023;p26"/>
            <p:cNvSpPr/>
            <p:nvPr/>
          </p:nvSpPr>
          <p:spPr>
            <a:xfrm>
              <a:off x="7825761" y="2761501"/>
              <a:ext cx="225500" cy="236984"/>
            </a:xfrm>
            <a:custGeom>
              <a:avLst/>
              <a:gdLst/>
              <a:ahLst/>
              <a:cxnLst/>
              <a:rect l="l" t="t" r="r" b="b"/>
              <a:pathLst>
                <a:path w="5269" h="5537" extrusionOk="0">
                  <a:moveTo>
                    <a:pt x="4399" y="1"/>
                  </a:moveTo>
                  <a:cubicBezTo>
                    <a:pt x="3497" y="1"/>
                    <a:pt x="1147" y="3532"/>
                    <a:pt x="228" y="4984"/>
                  </a:cubicBezTo>
                  <a:lnTo>
                    <a:pt x="0" y="5342"/>
                  </a:lnTo>
                  <a:cubicBezTo>
                    <a:pt x="66" y="5439"/>
                    <a:pt x="131" y="5504"/>
                    <a:pt x="261" y="5537"/>
                  </a:cubicBezTo>
                  <a:cubicBezTo>
                    <a:pt x="261" y="5537"/>
                    <a:pt x="293" y="5504"/>
                    <a:pt x="326" y="5504"/>
                  </a:cubicBezTo>
                  <a:cubicBezTo>
                    <a:pt x="1692" y="4626"/>
                    <a:pt x="5269" y="919"/>
                    <a:pt x="4618" y="106"/>
                  </a:cubicBezTo>
                  <a:cubicBezTo>
                    <a:pt x="4561" y="34"/>
                    <a:pt x="4486" y="1"/>
                    <a:pt x="43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4" name="Google Shape;1024;p26"/>
            <p:cNvSpPr/>
            <p:nvPr/>
          </p:nvSpPr>
          <p:spPr>
            <a:xfrm>
              <a:off x="7676822" y="2855659"/>
              <a:ext cx="168451" cy="288986"/>
            </a:xfrm>
            <a:custGeom>
              <a:avLst/>
              <a:gdLst/>
              <a:ahLst/>
              <a:cxnLst/>
              <a:rect l="l" t="t" r="r" b="b"/>
              <a:pathLst>
                <a:path w="3936" h="6752" extrusionOk="0">
                  <a:moveTo>
                    <a:pt x="1040" y="1"/>
                  </a:moveTo>
                  <a:cubicBezTo>
                    <a:pt x="984" y="1"/>
                    <a:pt x="931" y="17"/>
                    <a:pt x="879" y="53"/>
                  </a:cubicBezTo>
                  <a:cubicBezTo>
                    <a:pt x="1" y="703"/>
                    <a:pt x="2602" y="5548"/>
                    <a:pt x="3578" y="6556"/>
                  </a:cubicBezTo>
                  <a:cubicBezTo>
                    <a:pt x="3643" y="6654"/>
                    <a:pt x="3741" y="6719"/>
                    <a:pt x="3838" y="6752"/>
                  </a:cubicBezTo>
                  <a:cubicBezTo>
                    <a:pt x="3871" y="6752"/>
                    <a:pt x="3936" y="6752"/>
                    <a:pt x="3936" y="6719"/>
                  </a:cubicBezTo>
                  <a:lnTo>
                    <a:pt x="3936" y="6654"/>
                  </a:lnTo>
                  <a:cubicBezTo>
                    <a:pt x="3903" y="6621"/>
                    <a:pt x="3871" y="6426"/>
                    <a:pt x="3806" y="6166"/>
                  </a:cubicBezTo>
                  <a:cubicBezTo>
                    <a:pt x="3346" y="4602"/>
                    <a:pt x="1960" y="1"/>
                    <a:pt x="10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5" name="Google Shape;1025;p26"/>
            <p:cNvSpPr/>
            <p:nvPr/>
          </p:nvSpPr>
          <p:spPr>
            <a:xfrm>
              <a:off x="7829956" y="2897002"/>
              <a:ext cx="212960" cy="249053"/>
            </a:xfrm>
            <a:custGeom>
              <a:avLst/>
              <a:gdLst/>
              <a:ahLst/>
              <a:cxnLst/>
              <a:rect l="l" t="t" r="r" b="b"/>
              <a:pathLst>
                <a:path w="4976" h="5819" extrusionOk="0">
                  <a:moveTo>
                    <a:pt x="4082" y="0"/>
                  </a:moveTo>
                  <a:cubicBezTo>
                    <a:pt x="3185" y="0"/>
                    <a:pt x="1063" y="3711"/>
                    <a:pt x="228" y="5233"/>
                  </a:cubicBezTo>
                  <a:cubicBezTo>
                    <a:pt x="130" y="5395"/>
                    <a:pt x="65" y="5525"/>
                    <a:pt x="0" y="5623"/>
                  </a:cubicBezTo>
                  <a:cubicBezTo>
                    <a:pt x="65" y="5688"/>
                    <a:pt x="163" y="5753"/>
                    <a:pt x="260" y="5818"/>
                  </a:cubicBezTo>
                  <a:cubicBezTo>
                    <a:pt x="293" y="5786"/>
                    <a:pt x="325" y="5753"/>
                    <a:pt x="358" y="5753"/>
                  </a:cubicBezTo>
                  <a:cubicBezTo>
                    <a:pt x="1659" y="4777"/>
                    <a:pt x="4976" y="843"/>
                    <a:pt x="4293" y="95"/>
                  </a:cubicBezTo>
                  <a:cubicBezTo>
                    <a:pt x="4234" y="30"/>
                    <a:pt x="4163" y="0"/>
                    <a:pt x="408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6" name="Google Shape;1026;p26"/>
            <p:cNvSpPr/>
            <p:nvPr/>
          </p:nvSpPr>
          <p:spPr>
            <a:xfrm>
              <a:off x="7668477" y="3051805"/>
              <a:ext cx="213003" cy="261251"/>
            </a:xfrm>
            <a:custGeom>
              <a:avLst/>
              <a:gdLst/>
              <a:ahLst/>
              <a:cxnLst/>
              <a:rect l="l" t="t" r="r" b="b"/>
              <a:pathLst>
                <a:path w="4977" h="6104" extrusionOk="0">
                  <a:moveTo>
                    <a:pt x="954" y="0"/>
                  </a:moveTo>
                  <a:cubicBezTo>
                    <a:pt x="877" y="0"/>
                    <a:pt x="808" y="28"/>
                    <a:pt x="749" y="87"/>
                  </a:cubicBezTo>
                  <a:cubicBezTo>
                    <a:pt x="1" y="835"/>
                    <a:pt x="3448" y="5128"/>
                    <a:pt x="4619" y="5941"/>
                  </a:cubicBezTo>
                  <a:cubicBezTo>
                    <a:pt x="4684" y="6006"/>
                    <a:pt x="4814" y="6071"/>
                    <a:pt x="4911" y="6103"/>
                  </a:cubicBezTo>
                  <a:cubicBezTo>
                    <a:pt x="4944" y="6103"/>
                    <a:pt x="4976" y="6071"/>
                    <a:pt x="4976" y="6038"/>
                  </a:cubicBezTo>
                  <a:lnTo>
                    <a:pt x="4976" y="6006"/>
                  </a:lnTo>
                  <a:lnTo>
                    <a:pt x="4749" y="5551"/>
                  </a:lnTo>
                  <a:cubicBezTo>
                    <a:pt x="4027" y="4108"/>
                    <a:pt x="1890" y="0"/>
                    <a:pt x="95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7" name="Google Shape;1027;p26"/>
            <p:cNvSpPr/>
            <p:nvPr/>
          </p:nvSpPr>
          <p:spPr>
            <a:xfrm>
              <a:off x="7866120" y="3037810"/>
              <a:ext cx="171233" cy="275247"/>
            </a:xfrm>
            <a:custGeom>
              <a:avLst/>
              <a:gdLst/>
              <a:ahLst/>
              <a:cxnLst/>
              <a:rect l="l" t="t" r="r" b="b"/>
              <a:pathLst>
                <a:path w="4001" h="6431" extrusionOk="0">
                  <a:moveTo>
                    <a:pt x="3022" y="0"/>
                  </a:moveTo>
                  <a:cubicBezTo>
                    <a:pt x="2145" y="0"/>
                    <a:pt x="680" y="4169"/>
                    <a:pt x="131" y="5878"/>
                  </a:cubicBezTo>
                  <a:cubicBezTo>
                    <a:pt x="66" y="6040"/>
                    <a:pt x="33" y="6170"/>
                    <a:pt x="1" y="6268"/>
                  </a:cubicBezTo>
                  <a:cubicBezTo>
                    <a:pt x="66" y="6333"/>
                    <a:pt x="196" y="6398"/>
                    <a:pt x="293" y="6430"/>
                  </a:cubicBezTo>
                  <a:cubicBezTo>
                    <a:pt x="326" y="6398"/>
                    <a:pt x="326" y="6365"/>
                    <a:pt x="358" y="6333"/>
                  </a:cubicBezTo>
                  <a:cubicBezTo>
                    <a:pt x="1464" y="5162"/>
                    <a:pt x="4000" y="674"/>
                    <a:pt x="3187" y="57"/>
                  </a:cubicBezTo>
                  <a:cubicBezTo>
                    <a:pt x="3135" y="18"/>
                    <a:pt x="3080" y="0"/>
                    <a:pt x="302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8" name="Google Shape;1028;p26"/>
            <p:cNvSpPr/>
            <p:nvPr/>
          </p:nvSpPr>
          <p:spPr>
            <a:xfrm>
              <a:off x="7696338" y="3236439"/>
              <a:ext cx="229651" cy="246400"/>
            </a:xfrm>
            <a:custGeom>
              <a:avLst/>
              <a:gdLst/>
              <a:ahLst/>
              <a:cxnLst/>
              <a:rect l="l" t="t" r="r" b="b"/>
              <a:pathLst>
                <a:path w="5366" h="5757" extrusionOk="0">
                  <a:moveTo>
                    <a:pt x="899" y="1"/>
                  </a:moveTo>
                  <a:cubicBezTo>
                    <a:pt x="814" y="1"/>
                    <a:pt x="742" y="32"/>
                    <a:pt x="683" y="98"/>
                  </a:cubicBezTo>
                  <a:cubicBezTo>
                    <a:pt x="0" y="944"/>
                    <a:pt x="3772" y="4911"/>
                    <a:pt x="5008" y="5659"/>
                  </a:cubicBezTo>
                  <a:cubicBezTo>
                    <a:pt x="5106" y="5724"/>
                    <a:pt x="5203" y="5757"/>
                    <a:pt x="5301" y="5757"/>
                  </a:cubicBezTo>
                  <a:cubicBezTo>
                    <a:pt x="5333" y="5757"/>
                    <a:pt x="5366" y="5724"/>
                    <a:pt x="5366" y="5692"/>
                  </a:cubicBezTo>
                  <a:lnTo>
                    <a:pt x="5106" y="5237"/>
                  </a:lnTo>
                  <a:cubicBezTo>
                    <a:pt x="4270" y="3893"/>
                    <a:pt x="1844" y="1"/>
                    <a:pt x="8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9" name="Google Shape;1029;p26"/>
            <p:cNvSpPr/>
            <p:nvPr/>
          </p:nvSpPr>
          <p:spPr>
            <a:xfrm>
              <a:off x="7910674" y="3199761"/>
              <a:ext cx="151717" cy="283079"/>
            </a:xfrm>
            <a:custGeom>
              <a:avLst/>
              <a:gdLst/>
              <a:ahLst/>
              <a:cxnLst/>
              <a:rect l="l" t="t" r="r" b="b"/>
              <a:pathLst>
                <a:path w="3545" h="6614" extrusionOk="0">
                  <a:moveTo>
                    <a:pt x="2521" y="1"/>
                  </a:moveTo>
                  <a:cubicBezTo>
                    <a:pt x="1657" y="1"/>
                    <a:pt x="528" y="4371"/>
                    <a:pt x="98" y="6094"/>
                  </a:cubicBezTo>
                  <a:cubicBezTo>
                    <a:pt x="65" y="6256"/>
                    <a:pt x="33" y="6386"/>
                    <a:pt x="0" y="6516"/>
                  </a:cubicBezTo>
                  <a:cubicBezTo>
                    <a:pt x="98" y="6581"/>
                    <a:pt x="195" y="6614"/>
                    <a:pt x="293" y="6614"/>
                  </a:cubicBezTo>
                  <a:cubicBezTo>
                    <a:pt x="325" y="6581"/>
                    <a:pt x="358" y="6549"/>
                    <a:pt x="358" y="6549"/>
                  </a:cubicBezTo>
                  <a:cubicBezTo>
                    <a:pt x="1366" y="5281"/>
                    <a:pt x="3545" y="598"/>
                    <a:pt x="2667" y="45"/>
                  </a:cubicBezTo>
                  <a:cubicBezTo>
                    <a:pt x="2619" y="15"/>
                    <a:pt x="2571" y="1"/>
                    <a:pt x="252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0" name="Google Shape;1030;p26"/>
            <p:cNvSpPr/>
            <p:nvPr/>
          </p:nvSpPr>
          <p:spPr>
            <a:xfrm>
              <a:off x="7718594" y="3392441"/>
              <a:ext cx="218567" cy="257442"/>
            </a:xfrm>
            <a:custGeom>
              <a:avLst/>
              <a:gdLst/>
              <a:ahLst/>
              <a:cxnLst/>
              <a:rect l="l" t="t" r="r" b="b"/>
              <a:pathLst>
                <a:path w="5107" h="6015" extrusionOk="0">
                  <a:moveTo>
                    <a:pt x="959" y="1"/>
                  </a:moveTo>
                  <a:cubicBezTo>
                    <a:pt x="878" y="1"/>
                    <a:pt x="808" y="31"/>
                    <a:pt x="748" y="96"/>
                  </a:cubicBezTo>
                  <a:cubicBezTo>
                    <a:pt x="0" y="876"/>
                    <a:pt x="3545" y="5071"/>
                    <a:pt x="4716" y="5884"/>
                  </a:cubicBezTo>
                  <a:cubicBezTo>
                    <a:pt x="4813" y="5949"/>
                    <a:pt x="4911" y="5982"/>
                    <a:pt x="5009" y="6014"/>
                  </a:cubicBezTo>
                  <a:cubicBezTo>
                    <a:pt x="5041" y="6014"/>
                    <a:pt x="5106" y="5982"/>
                    <a:pt x="5106" y="5949"/>
                  </a:cubicBezTo>
                  <a:cubicBezTo>
                    <a:pt x="5074" y="5884"/>
                    <a:pt x="4976" y="5722"/>
                    <a:pt x="4846" y="5461"/>
                  </a:cubicBezTo>
                  <a:cubicBezTo>
                    <a:pt x="4097" y="4054"/>
                    <a:pt x="1888" y="1"/>
                    <a:pt x="95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1" name="Google Shape;1031;p26"/>
            <p:cNvSpPr/>
            <p:nvPr/>
          </p:nvSpPr>
          <p:spPr>
            <a:xfrm>
              <a:off x="7920389" y="3373267"/>
              <a:ext cx="167081" cy="277986"/>
            </a:xfrm>
            <a:custGeom>
              <a:avLst/>
              <a:gdLst/>
              <a:ahLst/>
              <a:cxnLst/>
              <a:rect l="l" t="t" r="r" b="b"/>
              <a:pathLst>
                <a:path w="3904" h="6495" extrusionOk="0">
                  <a:moveTo>
                    <a:pt x="2895" y="0"/>
                  </a:moveTo>
                  <a:cubicBezTo>
                    <a:pt x="2029" y="0"/>
                    <a:pt x="650" y="4232"/>
                    <a:pt x="131" y="5942"/>
                  </a:cubicBezTo>
                  <a:cubicBezTo>
                    <a:pt x="66" y="6104"/>
                    <a:pt x="33" y="6235"/>
                    <a:pt x="1" y="6365"/>
                  </a:cubicBezTo>
                  <a:cubicBezTo>
                    <a:pt x="98" y="6430"/>
                    <a:pt x="196" y="6462"/>
                    <a:pt x="294" y="6495"/>
                  </a:cubicBezTo>
                  <a:cubicBezTo>
                    <a:pt x="326" y="6462"/>
                    <a:pt x="359" y="6430"/>
                    <a:pt x="359" y="6397"/>
                  </a:cubicBezTo>
                  <a:cubicBezTo>
                    <a:pt x="1432" y="5194"/>
                    <a:pt x="3903" y="674"/>
                    <a:pt x="3058" y="56"/>
                  </a:cubicBezTo>
                  <a:cubicBezTo>
                    <a:pt x="3006" y="18"/>
                    <a:pt x="2952" y="0"/>
                    <a:pt x="28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2" name="Google Shape;1032;p26"/>
            <p:cNvSpPr/>
            <p:nvPr/>
          </p:nvSpPr>
          <p:spPr>
            <a:xfrm>
              <a:off x="7733916" y="3551824"/>
              <a:ext cx="201833" cy="269811"/>
            </a:xfrm>
            <a:custGeom>
              <a:avLst/>
              <a:gdLst/>
              <a:ahLst/>
              <a:cxnLst/>
              <a:rect l="l" t="t" r="r" b="b"/>
              <a:pathLst>
                <a:path w="4716" h="6304" extrusionOk="0">
                  <a:moveTo>
                    <a:pt x="1007" y="0"/>
                  </a:moveTo>
                  <a:cubicBezTo>
                    <a:pt x="936" y="0"/>
                    <a:pt x="871" y="26"/>
                    <a:pt x="813" y="79"/>
                  </a:cubicBezTo>
                  <a:cubicBezTo>
                    <a:pt x="0" y="827"/>
                    <a:pt x="3252" y="5282"/>
                    <a:pt x="4358" y="6160"/>
                  </a:cubicBezTo>
                  <a:cubicBezTo>
                    <a:pt x="4455" y="6225"/>
                    <a:pt x="4553" y="6290"/>
                    <a:pt x="4651" y="6290"/>
                  </a:cubicBezTo>
                  <a:cubicBezTo>
                    <a:pt x="4660" y="6300"/>
                    <a:pt x="4670" y="6304"/>
                    <a:pt x="4678" y="6304"/>
                  </a:cubicBezTo>
                  <a:cubicBezTo>
                    <a:pt x="4699" y="6304"/>
                    <a:pt x="4716" y="6281"/>
                    <a:pt x="4716" y="6258"/>
                  </a:cubicBezTo>
                  <a:lnTo>
                    <a:pt x="4716" y="6225"/>
                  </a:lnTo>
                  <a:lnTo>
                    <a:pt x="4520" y="5737"/>
                  </a:lnTo>
                  <a:cubicBezTo>
                    <a:pt x="3856" y="4257"/>
                    <a:pt x="1929" y="0"/>
                    <a:pt x="1007"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3" name="Google Shape;1033;p26"/>
            <p:cNvSpPr/>
            <p:nvPr/>
          </p:nvSpPr>
          <p:spPr>
            <a:xfrm>
              <a:off x="7920389" y="3552466"/>
              <a:ext cx="183772" cy="268613"/>
            </a:xfrm>
            <a:custGeom>
              <a:avLst/>
              <a:gdLst/>
              <a:ahLst/>
              <a:cxnLst/>
              <a:rect l="l" t="t" r="r" b="b"/>
              <a:pathLst>
                <a:path w="4294" h="6276" extrusionOk="0">
                  <a:moveTo>
                    <a:pt x="3313" y="1"/>
                  </a:moveTo>
                  <a:cubicBezTo>
                    <a:pt x="2461" y="1"/>
                    <a:pt x="801" y="4082"/>
                    <a:pt x="163" y="5722"/>
                  </a:cubicBezTo>
                  <a:cubicBezTo>
                    <a:pt x="98" y="5885"/>
                    <a:pt x="33" y="6015"/>
                    <a:pt x="1" y="6145"/>
                  </a:cubicBezTo>
                  <a:cubicBezTo>
                    <a:pt x="98" y="6210"/>
                    <a:pt x="196" y="6275"/>
                    <a:pt x="294" y="6275"/>
                  </a:cubicBezTo>
                  <a:cubicBezTo>
                    <a:pt x="326" y="6275"/>
                    <a:pt x="359" y="6243"/>
                    <a:pt x="359" y="6210"/>
                  </a:cubicBezTo>
                  <a:cubicBezTo>
                    <a:pt x="1529" y="5104"/>
                    <a:pt x="4293" y="747"/>
                    <a:pt x="3480" y="64"/>
                  </a:cubicBezTo>
                  <a:cubicBezTo>
                    <a:pt x="3429" y="21"/>
                    <a:pt x="3373" y="1"/>
                    <a:pt x="331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4" name="Google Shape;1034;p26"/>
            <p:cNvSpPr/>
            <p:nvPr/>
          </p:nvSpPr>
          <p:spPr>
            <a:xfrm>
              <a:off x="7736697" y="3688181"/>
              <a:ext cx="160063" cy="291554"/>
            </a:xfrm>
            <a:custGeom>
              <a:avLst/>
              <a:gdLst/>
              <a:ahLst/>
              <a:cxnLst/>
              <a:rect l="l" t="t" r="r" b="b"/>
              <a:pathLst>
                <a:path w="3740" h="6812" extrusionOk="0">
                  <a:moveTo>
                    <a:pt x="1061" y="1"/>
                  </a:moveTo>
                  <a:cubicBezTo>
                    <a:pt x="1010" y="1"/>
                    <a:pt x="960" y="16"/>
                    <a:pt x="911" y="47"/>
                  </a:cubicBezTo>
                  <a:cubicBezTo>
                    <a:pt x="0" y="633"/>
                    <a:pt x="2439" y="5576"/>
                    <a:pt x="3415" y="6616"/>
                  </a:cubicBezTo>
                  <a:cubicBezTo>
                    <a:pt x="3480" y="6714"/>
                    <a:pt x="3545" y="6779"/>
                    <a:pt x="3642" y="6811"/>
                  </a:cubicBezTo>
                  <a:cubicBezTo>
                    <a:pt x="3707" y="6811"/>
                    <a:pt x="3740" y="6811"/>
                    <a:pt x="3740" y="6779"/>
                  </a:cubicBezTo>
                  <a:lnTo>
                    <a:pt x="3740" y="6746"/>
                  </a:lnTo>
                  <a:lnTo>
                    <a:pt x="3610" y="6258"/>
                  </a:lnTo>
                  <a:cubicBezTo>
                    <a:pt x="3210" y="4658"/>
                    <a:pt x="1965" y="1"/>
                    <a:pt x="10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5" name="Google Shape;1035;p26"/>
            <p:cNvSpPr/>
            <p:nvPr/>
          </p:nvSpPr>
          <p:spPr>
            <a:xfrm>
              <a:off x="7882812" y="3736201"/>
              <a:ext cx="218567" cy="243532"/>
            </a:xfrm>
            <a:custGeom>
              <a:avLst/>
              <a:gdLst/>
              <a:ahLst/>
              <a:cxnLst/>
              <a:rect l="l" t="t" r="r" b="b"/>
              <a:pathLst>
                <a:path w="5107" h="5690" extrusionOk="0">
                  <a:moveTo>
                    <a:pt x="4214" y="0"/>
                  </a:moveTo>
                  <a:cubicBezTo>
                    <a:pt x="3321" y="0"/>
                    <a:pt x="1090" y="3647"/>
                    <a:pt x="196" y="5136"/>
                  </a:cubicBezTo>
                  <a:cubicBezTo>
                    <a:pt x="131" y="5267"/>
                    <a:pt x="33" y="5397"/>
                    <a:pt x="1" y="5494"/>
                  </a:cubicBezTo>
                  <a:cubicBezTo>
                    <a:pt x="66" y="5592"/>
                    <a:pt x="131" y="5657"/>
                    <a:pt x="228" y="5689"/>
                  </a:cubicBezTo>
                  <a:cubicBezTo>
                    <a:pt x="261" y="5689"/>
                    <a:pt x="293" y="5657"/>
                    <a:pt x="326" y="5657"/>
                  </a:cubicBezTo>
                  <a:cubicBezTo>
                    <a:pt x="1659" y="4714"/>
                    <a:pt x="5106" y="876"/>
                    <a:pt x="4423" y="96"/>
                  </a:cubicBezTo>
                  <a:cubicBezTo>
                    <a:pt x="4366" y="31"/>
                    <a:pt x="4296" y="0"/>
                    <a:pt x="421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6" name="Google Shape;1036;p26"/>
          <p:cNvSpPr/>
          <p:nvPr/>
        </p:nvSpPr>
        <p:spPr>
          <a:xfrm flipH="1">
            <a:off x="456988" y="3411378"/>
            <a:ext cx="8686805" cy="3446397"/>
          </a:xfrm>
          <a:custGeom>
            <a:avLst/>
            <a:gdLst/>
            <a:ahLst/>
            <a:cxnLst/>
            <a:rect l="l" t="t" r="r" b="b"/>
            <a:pathLst>
              <a:path w="185920" h="83253" extrusionOk="0">
                <a:moveTo>
                  <a:pt x="111869" y="24294"/>
                </a:moveTo>
                <a:cubicBezTo>
                  <a:pt x="92415" y="39465"/>
                  <a:pt x="60466" y="59554"/>
                  <a:pt x="0" y="57987"/>
                </a:cubicBezTo>
                <a:lnTo>
                  <a:pt x="0" y="83252"/>
                </a:lnTo>
                <a:lnTo>
                  <a:pt x="185919" y="83252"/>
                </a:lnTo>
                <a:lnTo>
                  <a:pt x="185919" y="2341"/>
                </a:lnTo>
                <a:cubicBezTo>
                  <a:pt x="156549" y="1"/>
                  <a:pt x="129856" y="10293"/>
                  <a:pt x="111869" y="242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7" name="Google Shape;1037;p26"/>
          <p:cNvSpPr/>
          <p:nvPr/>
        </p:nvSpPr>
        <p:spPr>
          <a:xfrm rot="-1656025">
            <a:off x="3045650" y="4107385"/>
            <a:ext cx="1501469" cy="2054345"/>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38" name="Google Shape;1038;p26"/>
          <p:cNvGrpSpPr/>
          <p:nvPr/>
        </p:nvGrpSpPr>
        <p:grpSpPr>
          <a:xfrm>
            <a:off x="1081904" y="1135710"/>
            <a:ext cx="5762045" cy="4720981"/>
            <a:chOff x="1300408" y="2620977"/>
            <a:chExt cx="4513587" cy="2773567"/>
          </a:xfrm>
        </p:grpSpPr>
        <p:sp>
          <p:nvSpPr>
            <p:cNvPr id="1039" name="Google Shape;1039;p26"/>
            <p:cNvSpPr/>
            <p:nvPr/>
          </p:nvSpPr>
          <p:spPr>
            <a:xfrm>
              <a:off x="1320493" y="2620977"/>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0" name="Google Shape;1040;p26"/>
            <p:cNvSpPr/>
            <p:nvPr/>
          </p:nvSpPr>
          <p:spPr>
            <a:xfrm>
              <a:off x="1425033" y="2661106"/>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1" name="Google Shape;1041;p26"/>
            <p:cNvSpPr/>
            <p:nvPr/>
          </p:nvSpPr>
          <p:spPr>
            <a:xfrm>
              <a:off x="1300408" y="2982836"/>
              <a:ext cx="255350" cy="223225"/>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2" name="Google Shape;1042;p26"/>
            <p:cNvSpPr/>
            <p:nvPr/>
          </p:nvSpPr>
          <p:spPr>
            <a:xfrm>
              <a:off x="1402233" y="2776431"/>
              <a:ext cx="166450" cy="145900"/>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3" name="Google Shape;1043;p26"/>
            <p:cNvSpPr/>
            <p:nvPr/>
          </p:nvSpPr>
          <p:spPr>
            <a:xfrm>
              <a:off x="5589820" y="5170344"/>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4" name="Google Shape;1044;p26"/>
            <p:cNvSpPr/>
            <p:nvPr/>
          </p:nvSpPr>
          <p:spPr>
            <a:xfrm>
              <a:off x="5531295" y="4978544"/>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5" name="Google Shape;1045;p26"/>
            <p:cNvSpPr/>
            <p:nvPr/>
          </p:nvSpPr>
          <p:spPr>
            <a:xfrm>
              <a:off x="5581445" y="4670344"/>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6" name="Google Shape;1046;p26"/>
            <p:cNvSpPr/>
            <p:nvPr/>
          </p:nvSpPr>
          <p:spPr>
            <a:xfrm>
              <a:off x="5687845" y="4857269"/>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7" name="Google Shape;1047;p26"/>
          <p:cNvGrpSpPr/>
          <p:nvPr/>
        </p:nvGrpSpPr>
        <p:grpSpPr>
          <a:xfrm>
            <a:off x="5463218" y="5218743"/>
            <a:ext cx="485078" cy="938548"/>
            <a:chOff x="1573018" y="3180144"/>
            <a:chExt cx="485078" cy="703911"/>
          </a:xfrm>
        </p:grpSpPr>
        <p:sp>
          <p:nvSpPr>
            <p:cNvPr id="1048" name="Google Shape;1048;p26"/>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9" name="Google Shape;1049;p26"/>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0" name="Google Shape;1050;p26"/>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1" name="Google Shape;1051;p26"/>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52" name="Google Shape;1052;p26"/>
          <p:cNvSpPr/>
          <p:nvPr/>
        </p:nvSpPr>
        <p:spPr>
          <a:xfrm flipH="1">
            <a:off x="1" y="3156903"/>
            <a:ext cx="9143801" cy="3700863"/>
          </a:xfrm>
          <a:custGeom>
            <a:avLst/>
            <a:gdLst/>
            <a:ahLst/>
            <a:cxnLst/>
            <a:rect l="l" t="t" r="r" b="b"/>
            <a:pathLst>
              <a:path w="221279" h="89400" extrusionOk="0">
                <a:moveTo>
                  <a:pt x="172791" y="21636"/>
                </a:moveTo>
                <a:lnTo>
                  <a:pt x="172969" y="22052"/>
                </a:lnTo>
                <a:cubicBezTo>
                  <a:pt x="172890" y="21914"/>
                  <a:pt x="172830" y="21775"/>
                  <a:pt x="172791" y="21636"/>
                </a:cubicBezTo>
                <a:close/>
                <a:moveTo>
                  <a:pt x="176023" y="22449"/>
                </a:moveTo>
                <a:lnTo>
                  <a:pt x="176023" y="22449"/>
                </a:lnTo>
                <a:cubicBezTo>
                  <a:pt x="175706" y="22687"/>
                  <a:pt x="175547" y="22945"/>
                  <a:pt x="175607" y="23183"/>
                </a:cubicBezTo>
                <a:lnTo>
                  <a:pt x="175587" y="23203"/>
                </a:lnTo>
                <a:cubicBezTo>
                  <a:pt x="175289" y="23401"/>
                  <a:pt x="175032" y="23659"/>
                  <a:pt x="174833" y="23956"/>
                </a:cubicBezTo>
                <a:cubicBezTo>
                  <a:pt x="174913" y="23560"/>
                  <a:pt x="175012" y="23163"/>
                  <a:pt x="175131" y="22766"/>
                </a:cubicBezTo>
                <a:lnTo>
                  <a:pt x="175210" y="22747"/>
                </a:lnTo>
                <a:lnTo>
                  <a:pt x="175250" y="22747"/>
                </a:lnTo>
                <a:lnTo>
                  <a:pt x="175369" y="22727"/>
                </a:lnTo>
                <a:lnTo>
                  <a:pt x="175488" y="22687"/>
                </a:lnTo>
                <a:cubicBezTo>
                  <a:pt x="175567" y="22647"/>
                  <a:pt x="175646" y="22608"/>
                  <a:pt x="175745" y="22568"/>
                </a:cubicBezTo>
                <a:cubicBezTo>
                  <a:pt x="175825" y="22528"/>
                  <a:pt x="175924" y="22489"/>
                  <a:pt x="176023" y="22449"/>
                </a:cubicBezTo>
                <a:close/>
                <a:moveTo>
                  <a:pt x="179117" y="22429"/>
                </a:moveTo>
                <a:lnTo>
                  <a:pt x="179117" y="22429"/>
                </a:lnTo>
                <a:cubicBezTo>
                  <a:pt x="177748" y="23639"/>
                  <a:pt x="176340" y="24908"/>
                  <a:pt x="174873" y="26217"/>
                </a:cubicBezTo>
                <a:cubicBezTo>
                  <a:pt x="174734" y="25523"/>
                  <a:pt x="174714" y="24829"/>
                  <a:pt x="174813" y="24135"/>
                </a:cubicBezTo>
                <a:cubicBezTo>
                  <a:pt x="174893" y="23956"/>
                  <a:pt x="175012" y="23817"/>
                  <a:pt x="175151" y="23679"/>
                </a:cubicBezTo>
                <a:cubicBezTo>
                  <a:pt x="175309" y="23520"/>
                  <a:pt x="175488" y="23361"/>
                  <a:pt x="175686" y="23242"/>
                </a:cubicBezTo>
                <a:cubicBezTo>
                  <a:pt x="175739" y="23254"/>
                  <a:pt x="175838" y="23269"/>
                  <a:pt x="175993" y="23269"/>
                </a:cubicBezTo>
                <a:cubicBezTo>
                  <a:pt x="176359" y="23269"/>
                  <a:pt x="177037" y="23184"/>
                  <a:pt x="178165" y="22766"/>
                </a:cubicBezTo>
                <a:cubicBezTo>
                  <a:pt x="178522" y="22628"/>
                  <a:pt x="178839" y="22528"/>
                  <a:pt x="179117" y="22429"/>
                </a:cubicBezTo>
                <a:close/>
                <a:moveTo>
                  <a:pt x="161427" y="0"/>
                </a:moveTo>
                <a:lnTo>
                  <a:pt x="161467" y="20"/>
                </a:lnTo>
                <a:lnTo>
                  <a:pt x="161487" y="20"/>
                </a:lnTo>
                <a:lnTo>
                  <a:pt x="161507" y="40"/>
                </a:lnTo>
                <a:lnTo>
                  <a:pt x="161526" y="40"/>
                </a:lnTo>
                <a:lnTo>
                  <a:pt x="161546" y="60"/>
                </a:lnTo>
                <a:lnTo>
                  <a:pt x="161586" y="60"/>
                </a:lnTo>
                <a:lnTo>
                  <a:pt x="161606" y="79"/>
                </a:lnTo>
                <a:cubicBezTo>
                  <a:pt x="161606" y="79"/>
                  <a:pt x="161626" y="99"/>
                  <a:pt x="161626" y="99"/>
                </a:cubicBezTo>
                <a:lnTo>
                  <a:pt x="161645" y="99"/>
                </a:lnTo>
                <a:lnTo>
                  <a:pt x="161685" y="139"/>
                </a:lnTo>
                <a:lnTo>
                  <a:pt x="161725" y="139"/>
                </a:lnTo>
                <a:lnTo>
                  <a:pt x="161764" y="179"/>
                </a:lnTo>
                <a:lnTo>
                  <a:pt x="161784" y="198"/>
                </a:lnTo>
                <a:lnTo>
                  <a:pt x="161844" y="238"/>
                </a:lnTo>
                <a:lnTo>
                  <a:pt x="161864" y="258"/>
                </a:lnTo>
                <a:cubicBezTo>
                  <a:pt x="161943" y="298"/>
                  <a:pt x="162022" y="377"/>
                  <a:pt x="162102" y="436"/>
                </a:cubicBezTo>
                <a:lnTo>
                  <a:pt x="162121" y="436"/>
                </a:lnTo>
                <a:lnTo>
                  <a:pt x="162201" y="516"/>
                </a:lnTo>
                <a:lnTo>
                  <a:pt x="162220" y="536"/>
                </a:lnTo>
                <a:lnTo>
                  <a:pt x="162300" y="595"/>
                </a:lnTo>
                <a:lnTo>
                  <a:pt x="162320" y="615"/>
                </a:lnTo>
                <a:lnTo>
                  <a:pt x="162399" y="674"/>
                </a:lnTo>
                <a:lnTo>
                  <a:pt x="162439" y="714"/>
                </a:lnTo>
                <a:lnTo>
                  <a:pt x="162498" y="773"/>
                </a:lnTo>
                <a:cubicBezTo>
                  <a:pt x="162518" y="773"/>
                  <a:pt x="162518" y="793"/>
                  <a:pt x="162538" y="793"/>
                </a:cubicBezTo>
                <a:lnTo>
                  <a:pt x="162617" y="873"/>
                </a:lnTo>
                <a:lnTo>
                  <a:pt x="162637" y="912"/>
                </a:lnTo>
                <a:lnTo>
                  <a:pt x="162716" y="972"/>
                </a:lnTo>
                <a:cubicBezTo>
                  <a:pt x="162736" y="992"/>
                  <a:pt x="162736" y="992"/>
                  <a:pt x="162756" y="1011"/>
                </a:cubicBezTo>
                <a:lnTo>
                  <a:pt x="162835" y="1091"/>
                </a:lnTo>
                <a:lnTo>
                  <a:pt x="162875" y="1130"/>
                </a:lnTo>
                <a:lnTo>
                  <a:pt x="162954" y="1230"/>
                </a:lnTo>
                <a:lnTo>
                  <a:pt x="162974" y="1230"/>
                </a:lnTo>
                <a:cubicBezTo>
                  <a:pt x="163053" y="1329"/>
                  <a:pt x="163133" y="1408"/>
                  <a:pt x="163212" y="1487"/>
                </a:cubicBezTo>
                <a:lnTo>
                  <a:pt x="163232" y="1527"/>
                </a:lnTo>
                <a:lnTo>
                  <a:pt x="163311" y="1626"/>
                </a:lnTo>
                <a:cubicBezTo>
                  <a:pt x="163331" y="1626"/>
                  <a:pt x="163351" y="1646"/>
                  <a:pt x="163351" y="1666"/>
                </a:cubicBezTo>
                <a:lnTo>
                  <a:pt x="163430" y="1765"/>
                </a:lnTo>
                <a:lnTo>
                  <a:pt x="163470" y="1805"/>
                </a:lnTo>
                <a:cubicBezTo>
                  <a:pt x="163510" y="1844"/>
                  <a:pt x="163529" y="1864"/>
                  <a:pt x="163549" y="1904"/>
                </a:cubicBezTo>
                <a:lnTo>
                  <a:pt x="163589" y="1963"/>
                </a:lnTo>
                <a:lnTo>
                  <a:pt x="163668" y="2063"/>
                </a:lnTo>
                <a:lnTo>
                  <a:pt x="163708" y="2122"/>
                </a:lnTo>
                <a:lnTo>
                  <a:pt x="163767" y="2221"/>
                </a:lnTo>
                <a:lnTo>
                  <a:pt x="163807" y="2281"/>
                </a:lnTo>
                <a:lnTo>
                  <a:pt x="163886" y="2380"/>
                </a:lnTo>
                <a:lnTo>
                  <a:pt x="163926" y="2459"/>
                </a:lnTo>
                <a:lnTo>
                  <a:pt x="163985" y="2558"/>
                </a:lnTo>
                <a:cubicBezTo>
                  <a:pt x="164005" y="2578"/>
                  <a:pt x="164025" y="2598"/>
                  <a:pt x="164025" y="2618"/>
                </a:cubicBezTo>
                <a:lnTo>
                  <a:pt x="164104" y="2737"/>
                </a:lnTo>
                <a:lnTo>
                  <a:pt x="164144" y="2796"/>
                </a:lnTo>
                <a:cubicBezTo>
                  <a:pt x="164164" y="2856"/>
                  <a:pt x="164204" y="2935"/>
                  <a:pt x="164243" y="2995"/>
                </a:cubicBezTo>
                <a:cubicBezTo>
                  <a:pt x="165334" y="5057"/>
                  <a:pt x="165374" y="8666"/>
                  <a:pt x="167615" y="10134"/>
                </a:cubicBezTo>
                <a:cubicBezTo>
                  <a:pt x="168170" y="11661"/>
                  <a:pt x="168824" y="13148"/>
                  <a:pt x="169558" y="14596"/>
                </a:cubicBezTo>
                <a:cubicBezTo>
                  <a:pt x="169677" y="14893"/>
                  <a:pt x="169816" y="15171"/>
                  <a:pt x="169935" y="15429"/>
                </a:cubicBezTo>
                <a:cubicBezTo>
                  <a:pt x="169935" y="15449"/>
                  <a:pt x="169975" y="15449"/>
                  <a:pt x="169994" y="15449"/>
                </a:cubicBezTo>
                <a:lnTo>
                  <a:pt x="170113" y="15687"/>
                </a:lnTo>
                <a:cubicBezTo>
                  <a:pt x="170867" y="17194"/>
                  <a:pt x="171561" y="18721"/>
                  <a:pt x="172235" y="20268"/>
                </a:cubicBezTo>
                <a:cubicBezTo>
                  <a:pt x="172374" y="20585"/>
                  <a:pt x="172513" y="20902"/>
                  <a:pt x="172632" y="21220"/>
                </a:cubicBezTo>
                <a:cubicBezTo>
                  <a:pt x="172652" y="21676"/>
                  <a:pt x="172830" y="22132"/>
                  <a:pt x="173148" y="22449"/>
                </a:cubicBezTo>
                <a:cubicBezTo>
                  <a:pt x="173445" y="23123"/>
                  <a:pt x="173723" y="23817"/>
                  <a:pt x="174000" y="24492"/>
                </a:cubicBezTo>
                <a:cubicBezTo>
                  <a:pt x="173723" y="24174"/>
                  <a:pt x="173425" y="23837"/>
                  <a:pt x="173108" y="23540"/>
                </a:cubicBezTo>
                <a:cubicBezTo>
                  <a:pt x="173207" y="23103"/>
                  <a:pt x="173286" y="22052"/>
                  <a:pt x="171958" y="21339"/>
                </a:cubicBezTo>
                <a:cubicBezTo>
                  <a:pt x="171769" y="20069"/>
                  <a:pt x="170097" y="17658"/>
                  <a:pt x="167750" y="17658"/>
                </a:cubicBezTo>
                <a:cubicBezTo>
                  <a:pt x="167383" y="17658"/>
                  <a:pt x="167000" y="17717"/>
                  <a:pt x="166603" y="17848"/>
                </a:cubicBezTo>
                <a:cubicBezTo>
                  <a:pt x="164789" y="18443"/>
                  <a:pt x="163267" y="18592"/>
                  <a:pt x="162198" y="18592"/>
                </a:cubicBezTo>
                <a:cubicBezTo>
                  <a:pt x="161130" y="18592"/>
                  <a:pt x="160515" y="18443"/>
                  <a:pt x="160515" y="18443"/>
                </a:cubicBezTo>
                <a:lnTo>
                  <a:pt x="160515" y="18443"/>
                </a:lnTo>
                <a:cubicBezTo>
                  <a:pt x="161303" y="19783"/>
                  <a:pt x="162443" y="20092"/>
                  <a:pt x="163614" y="20092"/>
                </a:cubicBezTo>
                <a:cubicBezTo>
                  <a:pt x="164618" y="20092"/>
                  <a:pt x="165644" y="19865"/>
                  <a:pt x="166492" y="19865"/>
                </a:cubicBezTo>
                <a:cubicBezTo>
                  <a:pt x="167070" y="19865"/>
                  <a:pt x="167565" y="19971"/>
                  <a:pt x="167912" y="20327"/>
                </a:cubicBezTo>
                <a:cubicBezTo>
                  <a:pt x="168091" y="20506"/>
                  <a:pt x="168249" y="20684"/>
                  <a:pt x="168428" y="20843"/>
                </a:cubicBezTo>
                <a:cubicBezTo>
                  <a:pt x="165810" y="21239"/>
                  <a:pt x="163767" y="23103"/>
                  <a:pt x="163767" y="23103"/>
                </a:cubicBezTo>
                <a:cubicBezTo>
                  <a:pt x="164382" y="22786"/>
                  <a:pt x="165017" y="22509"/>
                  <a:pt x="165671" y="22290"/>
                </a:cubicBezTo>
                <a:cubicBezTo>
                  <a:pt x="166356" y="22062"/>
                  <a:pt x="166929" y="21963"/>
                  <a:pt x="167427" y="21963"/>
                </a:cubicBezTo>
                <a:cubicBezTo>
                  <a:pt x="168401" y="21963"/>
                  <a:pt x="169087" y="22341"/>
                  <a:pt x="169756" y="22866"/>
                </a:cubicBezTo>
                <a:cubicBezTo>
                  <a:pt x="169955" y="23004"/>
                  <a:pt x="170133" y="23163"/>
                  <a:pt x="170312" y="23322"/>
                </a:cubicBezTo>
                <a:cubicBezTo>
                  <a:pt x="170952" y="23862"/>
                  <a:pt x="171540" y="24019"/>
                  <a:pt x="172007" y="24019"/>
                </a:cubicBezTo>
                <a:cubicBezTo>
                  <a:pt x="172654" y="24019"/>
                  <a:pt x="173068" y="23718"/>
                  <a:pt x="173068" y="23718"/>
                </a:cubicBezTo>
                <a:cubicBezTo>
                  <a:pt x="173405" y="24075"/>
                  <a:pt x="173743" y="24452"/>
                  <a:pt x="174060" y="24849"/>
                </a:cubicBezTo>
                <a:cubicBezTo>
                  <a:pt x="174060" y="24849"/>
                  <a:pt x="174080" y="24849"/>
                  <a:pt x="174099" y="24829"/>
                </a:cubicBezTo>
                <a:lnTo>
                  <a:pt x="174238" y="25146"/>
                </a:lnTo>
                <a:cubicBezTo>
                  <a:pt x="174377" y="25543"/>
                  <a:pt x="174536" y="25920"/>
                  <a:pt x="174675" y="26316"/>
                </a:cubicBezTo>
                <a:lnTo>
                  <a:pt x="173862" y="27050"/>
                </a:lnTo>
                <a:cubicBezTo>
                  <a:pt x="173762" y="26891"/>
                  <a:pt x="173663" y="26733"/>
                  <a:pt x="173564" y="26554"/>
                </a:cubicBezTo>
                <a:cubicBezTo>
                  <a:pt x="172910" y="25523"/>
                  <a:pt x="171779" y="25146"/>
                  <a:pt x="168884" y="24393"/>
                </a:cubicBezTo>
                <a:cubicBezTo>
                  <a:pt x="168322" y="24246"/>
                  <a:pt x="167760" y="24188"/>
                  <a:pt x="167217" y="24188"/>
                </a:cubicBezTo>
                <a:cubicBezTo>
                  <a:pt x="164961" y="24188"/>
                  <a:pt x="163053" y="25206"/>
                  <a:pt x="163053" y="25206"/>
                </a:cubicBezTo>
                <a:lnTo>
                  <a:pt x="163549" y="25206"/>
                </a:lnTo>
                <a:lnTo>
                  <a:pt x="163886" y="25166"/>
                </a:lnTo>
                <a:lnTo>
                  <a:pt x="165056" y="25166"/>
                </a:lnTo>
                <a:cubicBezTo>
                  <a:pt x="165175" y="25166"/>
                  <a:pt x="165294" y="25186"/>
                  <a:pt x="165413" y="25186"/>
                </a:cubicBezTo>
                <a:lnTo>
                  <a:pt x="165453" y="25186"/>
                </a:lnTo>
                <a:lnTo>
                  <a:pt x="165592" y="25206"/>
                </a:lnTo>
                <a:lnTo>
                  <a:pt x="165651" y="25206"/>
                </a:lnTo>
                <a:lnTo>
                  <a:pt x="165770" y="25225"/>
                </a:lnTo>
                <a:lnTo>
                  <a:pt x="165830" y="25225"/>
                </a:lnTo>
                <a:lnTo>
                  <a:pt x="165949" y="25245"/>
                </a:lnTo>
                <a:lnTo>
                  <a:pt x="166028" y="25245"/>
                </a:lnTo>
                <a:lnTo>
                  <a:pt x="166127" y="25265"/>
                </a:lnTo>
                <a:lnTo>
                  <a:pt x="166207" y="25285"/>
                </a:lnTo>
                <a:lnTo>
                  <a:pt x="166326" y="25305"/>
                </a:lnTo>
                <a:lnTo>
                  <a:pt x="166405" y="25325"/>
                </a:lnTo>
                <a:lnTo>
                  <a:pt x="166524" y="25344"/>
                </a:lnTo>
                <a:lnTo>
                  <a:pt x="166603" y="25364"/>
                </a:lnTo>
                <a:lnTo>
                  <a:pt x="166722" y="25404"/>
                </a:lnTo>
                <a:lnTo>
                  <a:pt x="166782" y="25424"/>
                </a:lnTo>
                <a:lnTo>
                  <a:pt x="166921" y="25463"/>
                </a:lnTo>
                <a:lnTo>
                  <a:pt x="166980" y="25483"/>
                </a:lnTo>
                <a:lnTo>
                  <a:pt x="167198" y="25543"/>
                </a:lnTo>
                <a:cubicBezTo>
                  <a:pt x="168864" y="26118"/>
                  <a:pt x="170688" y="27724"/>
                  <a:pt x="172592" y="28299"/>
                </a:cubicBezTo>
                <a:cubicBezTo>
                  <a:pt x="164878" y="35101"/>
                  <a:pt x="155676" y="42836"/>
                  <a:pt x="143639" y="51125"/>
                </a:cubicBezTo>
                <a:cubicBezTo>
                  <a:pt x="102072" y="79742"/>
                  <a:pt x="0" y="58145"/>
                  <a:pt x="0" y="89399"/>
                </a:cubicBezTo>
                <a:lnTo>
                  <a:pt x="221278" y="89399"/>
                </a:lnTo>
                <a:lnTo>
                  <a:pt x="221278" y="317"/>
                </a:lnTo>
                <a:cubicBezTo>
                  <a:pt x="204322" y="317"/>
                  <a:pt x="194665" y="8448"/>
                  <a:pt x="180386" y="21279"/>
                </a:cubicBezTo>
                <a:cubicBezTo>
                  <a:pt x="180220" y="21257"/>
                  <a:pt x="180044" y="21246"/>
                  <a:pt x="179861" y="21246"/>
                </a:cubicBezTo>
                <a:cubicBezTo>
                  <a:pt x="178911" y="21246"/>
                  <a:pt x="177781" y="21531"/>
                  <a:pt x="176916" y="21914"/>
                </a:cubicBezTo>
                <a:lnTo>
                  <a:pt x="177292" y="21676"/>
                </a:lnTo>
                <a:cubicBezTo>
                  <a:pt x="177967" y="21180"/>
                  <a:pt x="178522" y="20565"/>
                  <a:pt x="178938" y="19851"/>
                </a:cubicBezTo>
                <a:lnTo>
                  <a:pt x="179037" y="19693"/>
                </a:lnTo>
                <a:cubicBezTo>
                  <a:pt x="179176" y="19435"/>
                  <a:pt x="179315" y="19157"/>
                  <a:pt x="179454" y="18919"/>
                </a:cubicBezTo>
                <a:lnTo>
                  <a:pt x="179533" y="18760"/>
                </a:lnTo>
                <a:cubicBezTo>
                  <a:pt x="179593" y="18641"/>
                  <a:pt x="179652" y="18522"/>
                  <a:pt x="179712" y="18423"/>
                </a:cubicBezTo>
                <a:lnTo>
                  <a:pt x="179791" y="18265"/>
                </a:lnTo>
                <a:cubicBezTo>
                  <a:pt x="179950" y="18007"/>
                  <a:pt x="180108" y="17749"/>
                  <a:pt x="180287" y="17491"/>
                </a:cubicBezTo>
                <a:cubicBezTo>
                  <a:pt x="180406" y="17313"/>
                  <a:pt x="180564" y="17134"/>
                  <a:pt x="180763" y="16976"/>
                </a:cubicBezTo>
                <a:cubicBezTo>
                  <a:pt x="180802" y="16956"/>
                  <a:pt x="180822" y="16936"/>
                  <a:pt x="180862" y="16896"/>
                </a:cubicBezTo>
                <a:cubicBezTo>
                  <a:pt x="181001" y="16757"/>
                  <a:pt x="181140" y="16619"/>
                  <a:pt x="181278" y="16460"/>
                </a:cubicBezTo>
                <a:cubicBezTo>
                  <a:pt x="181298" y="16420"/>
                  <a:pt x="181338" y="16381"/>
                  <a:pt x="181378" y="16321"/>
                </a:cubicBezTo>
                <a:cubicBezTo>
                  <a:pt x="181854" y="15627"/>
                  <a:pt x="182250" y="14874"/>
                  <a:pt x="182587" y="14100"/>
                </a:cubicBezTo>
                <a:cubicBezTo>
                  <a:pt x="182786" y="13624"/>
                  <a:pt x="182905" y="13287"/>
                  <a:pt x="182905" y="13287"/>
                </a:cubicBezTo>
                <a:lnTo>
                  <a:pt x="182905" y="13287"/>
                </a:lnTo>
                <a:cubicBezTo>
                  <a:pt x="182904" y="13287"/>
                  <a:pt x="181120" y="15012"/>
                  <a:pt x="179375" y="16401"/>
                </a:cubicBezTo>
                <a:cubicBezTo>
                  <a:pt x="177629" y="17789"/>
                  <a:pt x="174218" y="20208"/>
                  <a:pt x="174952" y="22766"/>
                </a:cubicBezTo>
                <a:lnTo>
                  <a:pt x="175012" y="22766"/>
                </a:lnTo>
                <a:cubicBezTo>
                  <a:pt x="174794" y="23460"/>
                  <a:pt x="174655" y="24194"/>
                  <a:pt x="174635" y="24928"/>
                </a:cubicBezTo>
                <a:cubicBezTo>
                  <a:pt x="174615" y="25285"/>
                  <a:pt x="174635" y="25642"/>
                  <a:pt x="174694" y="25999"/>
                </a:cubicBezTo>
                <a:cubicBezTo>
                  <a:pt x="174655" y="25880"/>
                  <a:pt x="174615" y="25741"/>
                  <a:pt x="174556" y="25622"/>
                </a:cubicBezTo>
                <a:cubicBezTo>
                  <a:pt x="174318" y="24908"/>
                  <a:pt x="174020" y="24214"/>
                  <a:pt x="173743" y="23520"/>
                </a:cubicBezTo>
                <a:cubicBezTo>
                  <a:pt x="173762" y="23520"/>
                  <a:pt x="173782" y="23480"/>
                  <a:pt x="173782" y="23460"/>
                </a:cubicBezTo>
                <a:cubicBezTo>
                  <a:pt x="173564" y="22568"/>
                  <a:pt x="173584" y="21636"/>
                  <a:pt x="173862" y="20744"/>
                </a:cubicBezTo>
                <a:cubicBezTo>
                  <a:pt x="174932" y="19811"/>
                  <a:pt x="175845" y="18701"/>
                  <a:pt x="176559" y="17452"/>
                </a:cubicBezTo>
                <a:cubicBezTo>
                  <a:pt x="177729" y="15409"/>
                  <a:pt x="179811" y="13287"/>
                  <a:pt x="181794" y="12335"/>
                </a:cubicBezTo>
                <a:cubicBezTo>
                  <a:pt x="181536" y="12286"/>
                  <a:pt x="181278" y="12261"/>
                  <a:pt x="181023" y="12261"/>
                </a:cubicBezTo>
                <a:cubicBezTo>
                  <a:pt x="180768" y="12261"/>
                  <a:pt x="180515" y="12286"/>
                  <a:pt x="180267" y="12335"/>
                </a:cubicBezTo>
                <a:cubicBezTo>
                  <a:pt x="179613" y="12494"/>
                  <a:pt x="179018" y="12414"/>
                  <a:pt x="176697" y="14616"/>
                </a:cubicBezTo>
                <a:cubicBezTo>
                  <a:pt x="174853" y="16361"/>
                  <a:pt x="174099" y="19217"/>
                  <a:pt x="173842" y="20347"/>
                </a:cubicBezTo>
                <a:cubicBezTo>
                  <a:pt x="173544" y="21220"/>
                  <a:pt x="173445" y="22132"/>
                  <a:pt x="173544" y="23044"/>
                </a:cubicBezTo>
                <a:cubicBezTo>
                  <a:pt x="173306" y="22429"/>
                  <a:pt x="173029" y="21795"/>
                  <a:pt x="172751" y="21160"/>
                </a:cubicBezTo>
                <a:cubicBezTo>
                  <a:pt x="172751" y="21120"/>
                  <a:pt x="172771" y="21081"/>
                  <a:pt x="172771" y="21021"/>
                </a:cubicBezTo>
                <a:cubicBezTo>
                  <a:pt x="172810" y="20744"/>
                  <a:pt x="172870" y="20466"/>
                  <a:pt x="172929" y="20188"/>
                </a:cubicBezTo>
                <a:cubicBezTo>
                  <a:pt x="173148" y="19970"/>
                  <a:pt x="173842" y="19078"/>
                  <a:pt x="174377" y="16381"/>
                </a:cubicBezTo>
                <a:cubicBezTo>
                  <a:pt x="174456" y="15984"/>
                  <a:pt x="174536" y="15627"/>
                  <a:pt x="174595" y="15290"/>
                </a:cubicBezTo>
                <a:cubicBezTo>
                  <a:pt x="174635" y="15131"/>
                  <a:pt x="174655" y="14973"/>
                  <a:pt x="174694" y="14834"/>
                </a:cubicBezTo>
                <a:cubicBezTo>
                  <a:pt x="174734" y="14675"/>
                  <a:pt x="174754" y="14536"/>
                  <a:pt x="174794" y="14398"/>
                </a:cubicBezTo>
                <a:cubicBezTo>
                  <a:pt x="174813" y="14279"/>
                  <a:pt x="174853" y="14160"/>
                  <a:pt x="174873" y="14021"/>
                </a:cubicBezTo>
                <a:cubicBezTo>
                  <a:pt x="174913" y="13882"/>
                  <a:pt x="174932" y="13783"/>
                  <a:pt x="174972" y="13684"/>
                </a:cubicBezTo>
                <a:cubicBezTo>
                  <a:pt x="175032" y="13406"/>
                  <a:pt x="175111" y="13188"/>
                  <a:pt x="175190" y="12950"/>
                </a:cubicBezTo>
                <a:cubicBezTo>
                  <a:pt x="175210" y="12890"/>
                  <a:pt x="175230" y="12831"/>
                  <a:pt x="175250" y="12791"/>
                </a:cubicBezTo>
                <a:cubicBezTo>
                  <a:pt x="175309" y="12613"/>
                  <a:pt x="175369" y="12454"/>
                  <a:pt x="175448" y="12315"/>
                </a:cubicBezTo>
                <a:cubicBezTo>
                  <a:pt x="175488" y="12236"/>
                  <a:pt x="175527" y="12157"/>
                  <a:pt x="175567" y="12057"/>
                </a:cubicBezTo>
                <a:lnTo>
                  <a:pt x="175626" y="11919"/>
                </a:lnTo>
                <a:lnTo>
                  <a:pt x="175706" y="11800"/>
                </a:lnTo>
                <a:lnTo>
                  <a:pt x="175825" y="11582"/>
                </a:lnTo>
                <a:cubicBezTo>
                  <a:pt x="175944" y="11363"/>
                  <a:pt x="176102" y="11125"/>
                  <a:pt x="176281" y="10848"/>
                </a:cubicBezTo>
                <a:cubicBezTo>
                  <a:pt x="177391" y="9142"/>
                  <a:pt x="177649" y="8647"/>
                  <a:pt x="177649" y="8646"/>
                </a:cubicBezTo>
                <a:lnTo>
                  <a:pt x="177649" y="8646"/>
                </a:lnTo>
                <a:cubicBezTo>
                  <a:pt x="177649" y="8647"/>
                  <a:pt x="176162" y="9579"/>
                  <a:pt x="174218" y="11998"/>
                </a:cubicBezTo>
                <a:cubicBezTo>
                  <a:pt x="172295" y="14417"/>
                  <a:pt x="171244" y="19871"/>
                  <a:pt x="172810" y="20228"/>
                </a:cubicBezTo>
                <a:cubicBezTo>
                  <a:pt x="172751" y="20486"/>
                  <a:pt x="172711" y="20704"/>
                  <a:pt x="172672" y="20962"/>
                </a:cubicBezTo>
                <a:lnTo>
                  <a:pt x="172652" y="20922"/>
                </a:lnTo>
                <a:cubicBezTo>
                  <a:pt x="172315" y="20129"/>
                  <a:pt x="171978" y="19355"/>
                  <a:pt x="171640" y="18582"/>
                </a:cubicBezTo>
                <a:cubicBezTo>
                  <a:pt x="171680" y="18542"/>
                  <a:pt x="171700" y="18483"/>
                  <a:pt x="171680" y="18443"/>
                </a:cubicBezTo>
                <a:cubicBezTo>
                  <a:pt x="171105" y="17650"/>
                  <a:pt x="171085" y="16678"/>
                  <a:pt x="171244" y="15746"/>
                </a:cubicBezTo>
                <a:cubicBezTo>
                  <a:pt x="171323" y="15270"/>
                  <a:pt x="171422" y="14794"/>
                  <a:pt x="171541" y="14338"/>
                </a:cubicBezTo>
                <a:cubicBezTo>
                  <a:pt x="171700" y="14239"/>
                  <a:pt x="172077" y="13981"/>
                  <a:pt x="172711" y="13168"/>
                </a:cubicBezTo>
                <a:cubicBezTo>
                  <a:pt x="173703" y="11938"/>
                  <a:pt x="173485" y="9975"/>
                  <a:pt x="174040" y="9162"/>
                </a:cubicBezTo>
                <a:cubicBezTo>
                  <a:pt x="174595" y="8349"/>
                  <a:pt x="174694" y="6108"/>
                  <a:pt x="174694" y="6108"/>
                </a:cubicBezTo>
                <a:lnTo>
                  <a:pt x="174694" y="6108"/>
                </a:lnTo>
                <a:cubicBezTo>
                  <a:pt x="174694" y="6108"/>
                  <a:pt x="173861" y="7675"/>
                  <a:pt x="172989" y="8984"/>
                </a:cubicBezTo>
                <a:cubicBezTo>
                  <a:pt x="172136" y="10312"/>
                  <a:pt x="170371" y="12652"/>
                  <a:pt x="171383" y="14398"/>
                </a:cubicBezTo>
                <a:cubicBezTo>
                  <a:pt x="171264" y="14913"/>
                  <a:pt x="171164" y="15409"/>
                  <a:pt x="171085" y="15944"/>
                </a:cubicBezTo>
                <a:cubicBezTo>
                  <a:pt x="171006" y="16440"/>
                  <a:pt x="171006" y="16936"/>
                  <a:pt x="171085" y="17432"/>
                </a:cubicBezTo>
                <a:cubicBezTo>
                  <a:pt x="170946" y="17095"/>
                  <a:pt x="170788" y="16777"/>
                  <a:pt x="170629" y="16460"/>
                </a:cubicBezTo>
                <a:cubicBezTo>
                  <a:pt x="170351" y="15905"/>
                  <a:pt x="170094" y="15369"/>
                  <a:pt x="169816" y="14834"/>
                </a:cubicBezTo>
                <a:cubicBezTo>
                  <a:pt x="169737" y="14655"/>
                  <a:pt x="169677" y="14457"/>
                  <a:pt x="169618" y="14279"/>
                </a:cubicBezTo>
                <a:cubicBezTo>
                  <a:pt x="169558" y="14100"/>
                  <a:pt x="169538" y="13902"/>
                  <a:pt x="169558" y="13723"/>
                </a:cubicBezTo>
                <a:cubicBezTo>
                  <a:pt x="169598" y="13565"/>
                  <a:pt x="169657" y="13426"/>
                  <a:pt x="169697" y="13267"/>
                </a:cubicBezTo>
                <a:cubicBezTo>
                  <a:pt x="169697" y="13208"/>
                  <a:pt x="169717" y="13128"/>
                  <a:pt x="169737" y="13069"/>
                </a:cubicBezTo>
                <a:cubicBezTo>
                  <a:pt x="169875" y="12990"/>
                  <a:pt x="170292" y="12652"/>
                  <a:pt x="171006" y="11125"/>
                </a:cubicBezTo>
                <a:cubicBezTo>
                  <a:pt x="171918" y="9202"/>
                  <a:pt x="171006" y="6723"/>
                  <a:pt x="171502" y="5493"/>
                </a:cubicBezTo>
                <a:cubicBezTo>
                  <a:pt x="171561" y="5374"/>
                  <a:pt x="171601" y="5236"/>
                  <a:pt x="171621" y="5097"/>
                </a:cubicBezTo>
                <a:cubicBezTo>
                  <a:pt x="171680" y="4799"/>
                  <a:pt x="171700" y="4462"/>
                  <a:pt x="171700" y="4145"/>
                </a:cubicBezTo>
                <a:lnTo>
                  <a:pt x="171700" y="3808"/>
                </a:lnTo>
                <a:cubicBezTo>
                  <a:pt x="171700" y="3451"/>
                  <a:pt x="171660" y="3094"/>
                  <a:pt x="171640" y="2776"/>
                </a:cubicBezTo>
                <a:cubicBezTo>
                  <a:pt x="171601" y="2439"/>
                  <a:pt x="171541" y="2142"/>
                  <a:pt x="171521" y="1904"/>
                </a:cubicBezTo>
                <a:cubicBezTo>
                  <a:pt x="171502" y="1765"/>
                  <a:pt x="171482" y="1666"/>
                  <a:pt x="171482" y="1587"/>
                </a:cubicBezTo>
                <a:cubicBezTo>
                  <a:pt x="171442" y="1408"/>
                  <a:pt x="171422" y="1289"/>
                  <a:pt x="171422" y="1289"/>
                </a:cubicBezTo>
                <a:cubicBezTo>
                  <a:pt x="171422" y="1289"/>
                  <a:pt x="170827" y="3590"/>
                  <a:pt x="170113" y="5573"/>
                </a:cubicBezTo>
                <a:cubicBezTo>
                  <a:pt x="169380" y="7536"/>
                  <a:pt x="167872" y="11026"/>
                  <a:pt x="169618" y="13009"/>
                </a:cubicBezTo>
                <a:cubicBezTo>
                  <a:pt x="169598" y="13128"/>
                  <a:pt x="169578" y="13247"/>
                  <a:pt x="169558" y="13366"/>
                </a:cubicBezTo>
                <a:cubicBezTo>
                  <a:pt x="169499" y="13525"/>
                  <a:pt x="169459" y="13664"/>
                  <a:pt x="169419" y="13822"/>
                </a:cubicBezTo>
                <a:cubicBezTo>
                  <a:pt x="169419" y="13882"/>
                  <a:pt x="169419" y="13961"/>
                  <a:pt x="169419" y="14041"/>
                </a:cubicBezTo>
                <a:cubicBezTo>
                  <a:pt x="169241" y="13664"/>
                  <a:pt x="169062" y="13287"/>
                  <a:pt x="168884" y="12930"/>
                </a:cubicBezTo>
                <a:cubicBezTo>
                  <a:pt x="168448" y="11978"/>
                  <a:pt x="168051" y="11006"/>
                  <a:pt x="167714" y="10015"/>
                </a:cubicBezTo>
                <a:cubicBezTo>
                  <a:pt x="167793" y="9717"/>
                  <a:pt x="167952" y="9063"/>
                  <a:pt x="168110" y="8230"/>
                </a:cubicBezTo>
                <a:cubicBezTo>
                  <a:pt x="168329" y="7060"/>
                  <a:pt x="167773" y="6009"/>
                  <a:pt x="166167" y="3471"/>
                </a:cubicBezTo>
                <a:cubicBezTo>
                  <a:pt x="164581" y="932"/>
                  <a:pt x="161428" y="0"/>
                  <a:pt x="16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3" name="Google Shape;1053;p26"/>
          <p:cNvSpPr/>
          <p:nvPr/>
        </p:nvSpPr>
        <p:spPr>
          <a:xfrm flipH="1">
            <a:off x="1" y="4308681"/>
            <a:ext cx="9143801" cy="2549083"/>
          </a:xfrm>
          <a:custGeom>
            <a:avLst/>
            <a:gdLst/>
            <a:ahLst/>
            <a:cxnLst/>
            <a:rect l="l" t="t" r="r" b="b"/>
            <a:pathLst>
              <a:path w="221279" h="61577" extrusionOk="0">
                <a:moveTo>
                  <a:pt x="221278" y="0"/>
                </a:moveTo>
                <a:cubicBezTo>
                  <a:pt x="172513" y="1250"/>
                  <a:pt x="187188" y="32365"/>
                  <a:pt x="101457" y="42201"/>
                </a:cubicBezTo>
                <a:cubicBezTo>
                  <a:pt x="46187" y="48547"/>
                  <a:pt x="17233" y="48746"/>
                  <a:pt x="3669" y="52870"/>
                </a:cubicBezTo>
                <a:cubicBezTo>
                  <a:pt x="1309" y="55191"/>
                  <a:pt x="0" y="58046"/>
                  <a:pt x="0" y="61576"/>
                </a:cubicBezTo>
                <a:lnTo>
                  <a:pt x="221278" y="6157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4" name="Google Shape;1054;p26"/>
          <p:cNvSpPr/>
          <p:nvPr/>
        </p:nvSpPr>
        <p:spPr>
          <a:xfrm flipH="1">
            <a:off x="1504069" y="4939000"/>
            <a:ext cx="625488" cy="888489"/>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4032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055"/>
        <p:cNvGrpSpPr/>
        <p:nvPr/>
      </p:nvGrpSpPr>
      <p:grpSpPr>
        <a:xfrm>
          <a:off x="0" y="0"/>
          <a:ext cx="0" cy="0"/>
          <a:chOff x="0" y="0"/>
          <a:chExt cx="0" cy="0"/>
        </a:xfrm>
      </p:grpSpPr>
      <p:sp>
        <p:nvSpPr>
          <p:cNvPr id="1056" name="Google Shape;1056;p27"/>
          <p:cNvSpPr txBox="1">
            <a:spLocks noGrp="1"/>
          </p:cNvSpPr>
          <p:nvPr>
            <p:ph type="subTitle" idx="1"/>
          </p:nvPr>
        </p:nvSpPr>
        <p:spPr>
          <a:xfrm>
            <a:off x="1325700" y="1672167"/>
            <a:ext cx="6492600" cy="16544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r>
              <a:rPr lang="en-US"/>
              <a:t>Click to edit Master subtitle style</a:t>
            </a:r>
            <a:endParaRPr/>
          </a:p>
        </p:txBody>
      </p:sp>
      <p:sp>
        <p:nvSpPr>
          <p:cNvPr id="1057" name="Google Shape;1057;p27"/>
          <p:cNvSpPr txBox="1">
            <a:spLocks noGrp="1"/>
          </p:cNvSpPr>
          <p:nvPr>
            <p:ph type="title"/>
          </p:nvPr>
        </p:nvSpPr>
        <p:spPr>
          <a:xfrm>
            <a:off x="616500" y="473441"/>
            <a:ext cx="7817400" cy="114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5200"/>
            </a:lvl1pPr>
            <a:lvl2pPr lvl="1" algn="ctr" rtl="0">
              <a:spcBef>
                <a:spcPts val="0"/>
              </a:spcBef>
              <a:spcAft>
                <a:spcPts val="0"/>
              </a:spcAft>
              <a:buSzPts val="4000"/>
              <a:buNone/>
              <a:defRPr sz="4000">
                <a:latin typeface="Signika"/>
                <a:ea typeface="Signika"/>
                <a:cs typeface="Signika"/>
                <a:sym typeface="Signika"/>
              </a:defRPr>
            </a:lvl2pPr>
            <a:lvl3pPr lvl="2" algn="ctr" rtl="0">
              <a:spcBef>
                <a:spcPts val="0"/>
              </a:spcBef>
              <a:spcAft>
                <a:spcPts val="0"/>
              </a:spcAft>
              <a:buSzPts val="4000"/>
              <a:buNone/>
              <a:defRPr sz="4000">
                <a:latin typeface="Signika"/>
                <a:ea typeface="Signika"/>
                <a:cs typeface="Signika"/>
                <a:sym typeface="Signika"/>
              </a:defRPr>
            </a:lvl3pPr>
            <a:lvl4pPr lvl="3" algn="ctr" rtl="0">
              <a:spcBef>
                <a:spcPts val="0"/>
              </a:spcBef>
              <a:spcAft>
                <a:spcPts val="0"/>
              </a:spcAft>
              <a:buSzPts val="4000"/>
              <a:buNone/>
              <a:defRPr sz="4000">
                <a:latin typeface="Signika"/>
                <a:ea typeface="Signika"/>
                <a:cs typeface="Signika"/>
                <a:sym typeface="Signika"/>
              </a:defRPr>
            </a:lvl4pPr>
            <a:lvl5pPr lvl="4" algn="ctr" rtl="0">
              <a:spcBef>
                <a:spcPts val="0"/>
              </a:spcBef>
              <a:spcAft>
                <a:spcPts val="0"/>
              </a:spcAft>
              <a:buSzPts val="4000"/>
              <a:buNone/>
              <a:defRPr sz="4000">
                <a:latin typeface="Signika"/>
                <a:ea typeface="Signika"/>
                <a:cs typeface="Signika"/>
                <a:sym typeface="Signika"/>
              </a:defRPr>
            </a:lvl5pPr>
            <a:lvl6pPr lvl="5" algn="ctr" rtl="0">
              <a:spcBef>
                <a:spcPts val="0"/>
              </a:spcBef>
              <a:spcAft>
                <a:spcPts val="0"/>
              </a:spcAft>
              <a:buSzPts val="4000"/>
              <a:buNone/>
              <a:defRPr sz="4000">
                <a:latin typeface="Signika"/>
                <a:ea typeface="Signika"/>
                <a:cs typeface="Signika"/>
                <a:sym typeface="Signika"/>
              </a:defRPr>
            </a:lvl6pPr>
            <a:lvl7pPr lvl="6" algn="ctr" rtl="0">
              <a:spcBef>
                <a:spcPts val="0"/>
              </a:spcBef>
              <a:spcAft>
                <a:spcPts val="0"/>
              </a:spcAft>
              <a:buSzPts val="4000"/>
              <a:buNone/>
              <a:defRPr sz="4000">
                <a:latin typeface="Signika"/>
                <a:ea typeface="Signika"/>
                <a:cs typeface="Signika"/>
                <a:sym typeface="Signika"/>
              </a:defRPr>
            </a:lvl7pPr>
            <a:lvl8pPr lvl="7" algn="ctr" rtl="0">
              <a:spcBef>
                <a:spcPts val="0"/>
              </a:spcBef>
              <a:spcAft>
                <a:spcPts val="0"/>
              </a:spcAft>
              <a:buSzPts val="4000"/>
              <a:buNone/>
              <a:defRPr sz="4000">
                <a:latin typeface="Signika"/>
                <a:ea typeface="Signika"/>
                <a:cs typeface="Signika"/>
                <a:sym typeface="Signika"/>
              </a:defRPr>
            </a:lvl8pPr>
            <a:lvl9pPr lvl="8" algn="ctr" rtl="0">
              <a:spcBef>
                <a:spcPts val="0"/>
              </a:spcBef>
              <a:spcAft>
                <a:spcPts val="0"/>
              </a:spcAft>
              <a:buSzPts val="4000"/>
              <a:buNone/>
              <a:defRPr sz="4000">
                <a:latin typeface="Signika"/>
                <a:ea typeface="Signika"/>
                <a:cs typeface="Signika"/>
                <a:sym typeface="Signika"/>
              </a:defRPr>
            </a:lvl9pPr>
          </a:lstStyle>
          <a:p>
            <a:r>
              <a:rPr lang="en-US"/>
              <a:t>Click to edit Master title style</a:t>
            </a:r>
            <a:endParaRPr/>
          </a:p>
        </p:txBody>
      </p:sp>
      <p:sp>
        <p:nvSpPr>
          <p:cNvPr id="1058" name="Google Shape;1058;p27"/>
          <p:cNvSpPr txBox="1">
            <a:spLocks noGrp="1"/>
          </p:cNvSpPr>
          <p:nvPr>
            <p:ph type="sldNum" idx="12"/>
          </p:nvPr>
        </p:nvSpPr>
        <p:spPr>
          <a:xfrm flipH="1">
            <a:off x="122842"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595ACBD8-3758-409F-B51C-9004A76C155A}" type="slidenum">
              <a:rPr lang="en-US" smtClean="0">
                <a:solidFill>
                  <a:prstClr val="black"/>
                </a:solidFill>
              </a:rPr>
              <a:pPr/>
              <a:t>‹#›</a:t>
            </a:fld>
            <a:endParaRPr lang="en-US" dirty="0">
              <a:solidFill>
                <a:prstClr val="black"/>
              </a:solidFill>
            </a:endParaRPr>
          </a:p>
        </p:txBody>
      </p:sp>
      <p:sp>
        <p:nvSpPr>
          <p:cNvPr id="1059" name="Google Shape;1059;p27"/>
          <p:cNvSpPr/>
          <p:nvPr/>
        </p:nvSpPr>
        <p:spPr>
          <a:xfrm>
            <a:off x="50" y="4939863"/>
            <a:ext cx="9143918" cy="1994952"/>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60" name="Google Shape;1060;p27"/>
          <p:cNvGrpSpPr/>
          <p:nvPr/>
        </p:nvGrpSpPr>
        <p:grpSpPr>
          <a:xfrm>
            <a:off x="436165" y="5637600"/>
            <a:ext cx="7929660" cy="1014824"/>
            <a:chOff x="207765" y="2625500"/>
            <a:chExt cx="7929660" cy="761118"/>
          </a:xfrm>
        </p:grpSpPr>
        <p:sp>
          <p:nvSpPr>
            <p:cNvPr id="1061" name="Google Shape;1061;p27"/>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2" name="Google Shape;1062;p27"/>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3" name="Google Shape;1063;p27"/>
          <p:cNvGrpSpPr/>
          <p:nvPr/>
        </p:nvGrpSpPr>
        <p:grpSpPr>
          <a:xfrm>
            <a:off x="2464030" y="5291834"/>
            <a:ext cx="681638" cy="432900"/>
            <a:chOff x="2194075" y="1484650"/>
            <a:chExt cx="908850" cy="324675"/>
          </a:xfrm>
        </p:grpSpPr>
        <p:sp>
          <p:nvSpPr>
            <p:cNvPr id="1064" name="Google Shape;1064;p27"/>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5" name="Google Shape;1065;p27"/>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6" name="Google Shape;1066;p27"/>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67" name="Google Shape;1067;p27"/>
          <p:cNvSpPr/>
          <p:nvPr/>
        </p:nvSpPr>
        <p:spPr>
          <a:xfrm flipH="1">
            <a:off x="32" y="5920732"/>
            <a:ext cx="9143918"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68" name="Google Shape;1068;p27"/>
          <p:cNvGrpSpPr/>
          <p:nvPr/>
        </p:nvGrpSpPr>
        <p:grpSpPr>
          <a:xfrm rot="-9519883">
            <a:off x="6945808" y="6133327"/>
            <a:ext cx="586173" cy="310872"/>
            <a:chOff x="4881050" y="4329375"/>
            <a:chExt cx="334375" cy="133000"/>
          </a:xfrm>
        </p:grpSpPr>
        <p:sp>
          <p:nvSpPr>
            <p:cNvPr id="1069" name="Google Shape;1069;p2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0" name="Google Shape;1070;p2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1" name="Google Shape;1071;p27"/>
          <p:cNvGrpSpPr/>
          <p:nvPr/>
        </p:nvGrpSpPr>
        <p:grpSpPr>
          <a:xfrm rot="-9520106">
            <a:off x="3590216" y="5975091"/>
            <a:ext cx="242303" cy="128504"/>
            <a:chOff x="4881050" y="4329375"/>
            <a:chExt cx="334375" cy="133000"/>
          </a:xfrm>
        </p:grpSpPr>
        <p:sp>
          <p:nvSpPr>
            <p:cNvPr id="1072" name="Google Shape;1072;p2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3" name="Google Shape;1073;p2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4" name="Google Shape;1074;p27"/>
          <p:cNvGrpSpPr/>
          <p:nvPr/>
        </p:nvGrpSpPr>
        <p:grpSpPr>
          <a:xfrm rot="-9520106">
            <a:off x="680784" y="6200015"/>
            <a:ext cx="242303" cy="128504"/>
            <a:chOff x="4881050" y="4329375"/>
            <a:chExt cx="334375" cy="133000"/>
          </a:xfrm>
        </p:grpSpPr>
        <p:sp>
          <p:nvSpPr>
            <p:cNvPr id="1075" name="Google Shape;1075;p2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6" name="Google Shape;1076;p2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7" name="Google Shape;1077;p27"/>
          <p:cNvGrpSpPr/>
          <p:nvPr/>
        </p:nvGrpSpPr>
        <p:grpSpPr>
          <a:xfrm rot="6027894">
            <a:off x="4948565" y="6090861"/>
            <a:ext cx="538325" cy="395806"/>
            <a:chOff x="4347600" y="2391725"/>
            <a:chExt cx="704450" cy="690600"/>
          </a:xfrm>
        </p:grpSpPr>
        <p:sp>
          <p:nvSpPr>
            <p:cNvPr id="1078" name="Google Shape;1078;p27"/>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9" name="Google Shape;1079;p27"/>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0" name="Google Shape;1080;p27"/>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1" name="Google Shape;1081;p27"/>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2" name="Google Shape;1082;p27"/>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83" name="Google Shape;1083;p27"/>
          <p:cNvSpPr/>
          <p:nvPr/>
        </p:nvSpPr>
        <p:spPr>
          <a:xfrm rot="4215536">
            <a:off x="1197670" y="4984309"/>
            <a:ext cx="648784" cy="671166"/>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4" name="Google Shape;1084;p27"/>
          <p:cNvSpPr/>
          <p:nvPr/>
        </p:nvSpPr>
        <p:spPr>
          <a:xfrm>
            <a:off x="616500" y="2668700"/>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5" name="Google Shape;1085;p27"/>
          <p:cNvSpPr/>
          <p:nvPr/>
        </p:nvSpPr>
        <p:spPr>
          <a:xfrm>
            <a:off x="7663526" y="1442100"/>
            <a:ext cx="1480475" cy="858467"/>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6" name="Google Shape;1086;p27"/>
          <p:cNvSpPr txBox="1"/>
          <p:nvPr/>
        </p:nvSpPr>
        <p:spPr>
          <a:xfrm>
            <a:off x="1923700" y="4096467"/>
            <a:ext cx="5296500" cy="893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800">
                <a:solidFill>
                  <a:schemeClr val="lt2"/>
                </a:solidFill>
                <a:latin typeface="Signika"/>
                <a:ea typeface="Signika"/>
                <a:cs typeface="Signika"/>
                <a:sym typeface="Signika"/>
              </a:rPr>
              <a:t>CREDITS: This presentation template was created by </a:t>
            </a:r>
            <a:r>
              <a:rPr lang="en" sz="1800" b="1">
                <a:solidFill>
                  <a:schemeClr val="lt2"/>
                </a:solidFill>
                <a:uFill>
                  <a:noFill/>
                </a:uFill>
                <a:latin typeface="Signika"/>
                <a:ea typeface="Signika"/>
                <a:cs typeface="Signika"/>
                <a:sym typeface="Signika"/>
                <a:hlinkClick r:id="rId2">
                  <a:extLst>
                    <a:ext uri="{A12FA001-AC4F-418D-AE19-62706E023703}">
                      <ahyp:hlinkClr xmlns:ahyp="http://schemas.microsoft.com/office/drawing/2018/hyperlinkcolor" val="tx"/>
                    </a:ext>
                  </a:extLst>
                </a:hlinkClick>
              </a:rPr>
              <a:t>Slidesgo</a:t>
            </a:r>
            <a:r>
              <a:rPr lang="en" sz="1800">
                <a:solidFill>
                  <a:schemeClr val="lt2"/>
                </a:solidFill>
                <a:latin typeface="Signika"/>
                <a:ea typeface="Signika"/>
                <a:cs typeface="Signika"/>
                <a:sym typeface="Signika"/>
              </a:rPr>
              <a:t>, including icons by </a:t>
            </a:r>
            <a:r>
              <a:rPr lang="en" sz="1800" b="1">
                <a:solidFill>
                  <a:schemeClr val="lt2"/>
                </a:solidFill>
                <a:uFill>
                  <a:noFill/>
                </a:uFill>
                <a:latin typeface="Signika"/>
                <a:ea typeface="Signika"/>
                <a:cs typeface="Signika"/>
                <a:sym typeface="Signika"/>
                <a:hlinkClick r:id="rId3">
                  <a:extLst>
                    <a:ext uri="{A12FA001-AC4F-418D-AE19-62706E023703}">
                      <ahyp:hlinkClr xmlns:ahyp="http://schemas.microsoft.com/office/drawing/2018/hyperlinkcolor" val="tx"/>
                    </a:ext>
                  </a:extLst>
                </a:hlinkClick>
              </a:rPr>
              <a:t>Flaticon</a:t>
            </a:r>
            <a:r>
              <a:rPr lang="en" sz="1800">
                <a:solidFill>
                  <a:schemeClr val="lt2"/>
                </a:solidFill>
                <a:latin typeface="Signika"/>
                <a:ea typeface="Signika"/>
                <a:cs typeface="Signika"/>
                <a:sym typeface="Signika"/>
              </a:rPr>
              <a:t>, infographics &amp; images by </a:t>
            </a:r>
            <a:r>
              <a:rPr lang="en" sz="1800" b="1">
                <a:solidFill>
                  <a:schemeClr val="lt2"/>
                </a:solidFill>
                <a:uFill>
                  <a:noFill/>
                </a:uFill>
                <a:latin typeface="Signika"/>
                <a:ea typeface="Signika"/>
                <a:cs typeface="Signika"/>
                <a:sym typeface="Signika"/>
                <a:hlinkClick r:id="rId4">
                  <a:extLst>
                    <a:ext uri="{A12FA001-AC4F-418D-AE19-62706E023703}">
                      <ahyp:hlinkClr xmlns:ahyp="http://schemas.microsoft.com/office/drawing/2018/hyperlinkcolor" val="tx"/>
                    </a:ext>
                  </a:extLst>
                </a:hlinkClick>
              </a:rPr>
              <a:t>Freepik</a:t>
            </a:r>
            <a:r>
              <a:rPr lang="en" sz="1800">
                <a:solidFill>
                  <a:schemeClr val="lt2"/>
                </a:solidFill>
                <a:latin typeface="Signika"/>
                <a:ea typeface="Signika"/>
                <a:cs typeface="Signika"/>
                <a:sym typeface="Signika"/>
              </a:rPr>
              <a:t> </a:t>
            </a:r>
            <a:endParaRPr sz="1800">
              <a:solidFill>
                <a:schemeClr val="lt2"/>
              </a:solidFill>
              <a:latin typeface="Signika"/>
              <a:ea typeface="Signika"/>
              <a:cs typeface="Signika"/>
              <a:sym typeface="Signika"/>
            </a:endParaRPr>
          </a:p>
        </p:txBody>
      </p:sp>
    </p:spTree>
    <p:extLst>
      <p:ext uri="{BB962C8B-B14F-4D97-AF65-F5344CB8AC3E}">
        <p14:creationId xmlns:p14="http://schemas.microsoft.com/office/powerpoint/2010/main" val="4243896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1087"/>
        <p:cNvGrpSpPr/>
        <p:nvPr/>
      </p:nvGrpSpPr>
      <p:grpSpPr>
        <a:xfrm>
          <a:off x="0" y="0"/>
          <a:ext cx="0" cy="0"/>
          <a:chOff x="0" y="0"/>
          <a:chExt cx="0" cy="0"/>
        </a:xfrm>
      </p:grpSpPr>
      <p:sp>
        <p:nvSpPr>
          <p:cNvPr id="1088" name="Google Shape;1088;p28"/>
          <p:cNvSpPr/>
          <p:nvPr/>
        </p:nvSpPr>
        <p:spPr>
          <a:xfrm flipH="1">
            <a:off x="29" y="4451201"/>
            <a:ext cx="9143918" cy="2483583"/>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89" name="Google Shape;1089;p28"/>
          <p:cNvGrpSpPr/>
          <p:nvPr/>
        </p:nvGrpSpPr>
        <p:grpSpPr>
          <a:xfrm flipH="1">
            <a:off x="366975" y="5009000"/>
            <a:ext cx="7929660" cy="1014824"/>
            <a:chOff x="207765" y="2625500"/>
            <a:chExt cx="7929660" cy="761118"/>
          </a:xfrm>
        </p:grpSpPr>
        <p:sp>
          <p:nvSpPr>
            <p:cNvPr id="1090" name="Google Shape;1090;p28"/>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1" name="Google Shape;1091;p28"/>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92" name="Google Shape;1092;p28"/>
          <p:cNvSpPr/>
          <p:nvPr/>
        </p:nvSpPr>
        <p:spPr>
          <a:xfrm>
            <a:off x="50" y="5083100"/>
            <a:ext cx="9143918" cy="1852229"/>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93" name="Google Shape;1093;p28"/>
          <p:cNvGrpSpPr/>
          <p:nvPr/>
        </p:nvGrpSpPr>
        <p:grpSpPr>
          <a:xfrm>
            <a:off x="519375" y="5501800"/>
            <a:ext cx="7929660" cy="1014824"/>
            <a:chOff x="207765" y="2625500"/>
            <a:chExt cx="7929660" cy="761118"/>
          </a:xfrm>
        </p:grpSpPr>
        <p:sp>
          <p:nvSpPr>
            <p:cNvPr id="1094" name="Google Shape;1094;p28"/>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5" name="Google Shape;1095;p28"/>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96" name="Google Shape;1096;p28"/>
          <p:cNvSpPr/>
          <p:nvPr/>
        </p:nvSpPr>
        <p:spPr>
          <a:xfrm flipH="1">
            <a:off x="57" y="5389766"/>
            <a:ext cx="9143918" cy="1545692"/>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97" name="Google Shape;1097;p28"/>
          <p:cNvGrpSpPr/>
          <p:nvPr/>
        </p:nvGrpSpPr>
        <p:grpSpPr>
          <a:xfrm flipH="1">
            <a:off x="519375" y="5731667"/>
            <a:ext cx="7929660" cy="1126324"/>
            <a:chOff x="207765" y="2778825"/>
            <a:chExt cx="7929660" cy="844743"/>
          </a:xfrm>
        </p:grpSpPr>
        <p:sp>
          <p:nvSpPr>
            <p:cNvPr id="1098" name="Google Shape;1098;p28"/>
            <p:cNvSpPr/>
            <p:nvPr/>
          </p:nvSpPr>
          <p:spPr>
            <a:xfrm>
              <a:off x="4638100" y="2778825"/>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9" name="Google Shape;1099;p28"/>
            <p:cNvSpPr/>
            <p:nvPr/>
          </p:nvSpPr>
          <p:spPr>
            <a:xfrm rot="227061">
              <a:off x="214666" y="308698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00" name="Google Shape;1100;p28"/>
          <p:cNvSpPr/>
          <p:nvPr/>
        </p:nvSpPr>
        <p:spPr>
          <a:xfrm flipH="1">
            <a:off x="6059775" y="3095467"/>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1" name="Google Shape;1101;p28"/>
          <p:cNvSpPr/>
          <p:nvPr/>
        </p:nvSpPr>
        <p:spPr>
          <a:xfrm flipH="1">
            <a:off x="-74" y="1735867"/>
            <a:ext cx="1239898" cy="718880"/>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02" name="Google Shape;1102;p28"/>
          <p:cNvGrpSpPr/>
          <p:nvPr/>
        </p:nvGrpSpPr>
        <p:grpSpPr>
          <a:xfrm rot="9519883" flipH="1">
            <a:off x="7021971" y="5521276"/>
            <a:ext cx="586173" cy="310872"/>
            <a:chOff x="4881050" y="4329375"/>
            <a:chExt cx="334375" cy="133000"/>
          </a:xfrm>
        </p:grpSpPr>
        <p:sp>
          <p:nvSpPr>
            <p:cNvPr id="1103" name="Google Shape;1103;p2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4" name="Google Shape;1104;p2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5" name="Google Shape;1105;p28"/>
          <p:cNvGrpSpPr/>
          <p:nvPr/>
        </p:nvGrpSpPr>
        <p:grpSpPr>
          <a:xfrm rot="9520106" flipH="1">
            <a:off x="4331983" y="6060724"/>
            <a:ext cx="242303" cy="128504"/>
            <a:chOff x="4881050" y="4329375"/>
            <a:chExt cx="334375" cy="133000"/>
          </a:xfrm>
        </p:grpSpPr>
        <p:sp>
          <p:nvSpPr>
            <p:cNvPr id="1106" name="Google Shape;1106;p2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7" name="Google Shape;1107;p2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8" name="Google Shape;1108;p28"/>
          <p:cNvGrpSpPr/>
          <p:nvPr/>
        </p:nvGrpSpPr>
        <p:grpSpPr>
          <a:xfrm rot="-9799545" flipH="1">
            <a:off x="1681225" y="5207029"/>
            <a:ext cx="242277" cy="128489"/>
            <a:chOff x="4881050" y="4329375"/>
            <a:chExt cx="334375" cy="133000"/>
          </a:xfrm>
        </p:grpSpPr>
        <p:sp>
          <p:nvSpPr>
            <p:cNvPr id="1109" name="Google Shape;1109;p2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0" name="Google Shape;1110;p2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11" name="Google Shape;1111;p28"/>
          <p:cNvGrpSpPr/>
          <p:nvPr/>
        </p:nvGrpSpPr>
        <p:grpSpPr>
          <a:xfrm rot="-1153882">
            <a:off x="6082949" y="5550270"/>
            <a:ext cx="494181" cy="313849"/>
            <a:chOff x="2194075" y="1484650"/>
            <a:chExt cx="908850" cy="324675"/>
          </a:xfrm>
        </p:grpSpPr>
        <p:sp>
          <p:nvSpPr>
            <p:cNvPr id="1112" name="Google Shape;1112;p28"/>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3" name="Google Shape;1113;p28"/>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4" name="Google Shape;1114;p28"/>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15" name="Google Shape;1115;p28"/>
          <p:cNvGrpSpPr/>
          <p:nvPr/>
        </p:nvGrpSpPr>
        <p:grpSpPr>
          <a:xfrm rot="2100342">
            <a:off x="748511" y="5677284"/>
            <a:ext cx="836985" cy="763571"/>
            <a:chOff x="796650" y="3178850"/>
            <a:chExt cx="1626501" cy="1112877"/>
          </a:xfrm>
        </p:grpSpPr>
        <p:sp>
          <p:nvSpPr>
            <p:cNvPr id="1116" name="Google Shape;1116;p28"/>
            <p:cNvSpPr/>
            <p:nvPr/>
          </p:nvSpPr>
          <p:spPr>
            <a:xfrm>
              <a:off x="1795571" y="3178850"/>
              <a:ext cx="627580" cy="539449"/>
            </a:xfrm>
            <a:custGeom>
              <a:avLst/>
              <a:gdLst/>
              <a:ahLst/>
              <a:cxnLst/>
              <a:rect l="l" t="t" r="r" b="b"/>
              <a:pathLst>
                <a:path w="22310" h="19177" extrusionOk="0">
                  <a:moveTo>
                    <a:pt x="12871" y="1"/>
                  </a:moveTo>
                  <a:cubicBezTo>
                    <a:pt x="10786" y="1"/>
                    <a:pt x="8717" y="1332"/>
                    <a:pt x="6472" y="2721"/>
                  </a:cubicBezTo>
                  <a:cubicBezTo>
                    <a:pt x="5301" y="3437"/>
                    <a:pt x="4066" y="3989"/>
                    <a:pt x="2732" y="4380"/>
                  </a:cubicBezTo>
                  <a:cubicBezTo>
                    <a:pt x="1913" y="4592"/>
                    <a:pt x="1263" y="4649"/>
                    <a:pt x="803" y="4649"/>
                  </a:cubicBezTo>
                  <a:cubicBezTo>
                    <a:pt x="278" y="4649"/>
                    <a:pt x="1" y="4575"/>
                    <a:pt x="1" y="4575"/>
                  </a:cubicBezTo>
                  <a:lnTo>
                    <a:pt x="1" y="4575"/>
                  </a:lnTo>
                  <a:lnTo>
                    <a:pt x="1041" y="6363"/>
                  </a:lnTo>
                  <a:cubicBezTo>
                    <a:pt x="1041" y="6363"/>
                    <a:pt x="1123" y="6367"/>
                    <a:pt x="1269" y="6367"/>
                  </a:cubicBezTo>
                  <a:cubicBezTo>
                    <a:pt x="2084" y="6367"/>
                    <a:pt x="4889" y="6250"/>
                    <a:pt x="6407" y="4705"/>
                  </a:cubicBezTo>
                  <a:cubicBezTo>
                    <a:pt x="7497" y="3575"/>
                    <a:pt x="9747" y="1950"/>
                    <a:pt x="11963" y="1950"/>
                  </a:cubicBezTo>
                  <a:cubicBezTo>
                    <a:pt x="13384" y="1950"/>
                    <a:pt x="14791" y="2617"/>
                    <a:pt x="15870" y="4510"/>
                  </a:cubicBezTo>
                  <a:cubicBezTo>
                    <a:pt x="18667" y="9323"/>
                    <a:pt x="17073" y="14038"/>
                    <a:pt x="13236" y="14949"/>
                  </a:cubicBezTo>
                  <a:cubicBezTo>
                    <a:pt x="10992" y="15469"/>
                    <a:pt x="8878" y="16444"/>
                    <a:pt x="6992" y="17810"/>
                  </a:cubicBezTo>
                  <a:lnTo>
                    <a:pt x="7545" y="19176"/>
                  </a:lnTo>
                  <a:cubicBezTo>
                    <a:pt x="7545" y="19176"/>
                    <a:pt x="8098" y="18818"/>
                    <a:pt x="9008" y="18331"/>
                  </a:cubicBezTo>
                  <a:cubicBezTo>
                    <a:pt x="10472" y="17583"/>
                    <a:pt x="12716" y="16542"/>
                    <a:pt x="14797" y="16282"/>
                  </a:cubicBezTo>
                  <a:cubicBezTo>
                    <a:pt x="18244" y="15827"/>
                    <a:pt x="22309" y="9030"/>
                    <a:pt x="18179" y="3437"/>
                  </a:cubicBezTo>
                  <a:cubicBezTo>
                    <a:pt x="16326" y="907"/>
                    <a:pt x="14593" y="1"/>
                    <a:pt x="1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7" name="Google Shape;1117;p28"/>
            <p:cNvSpPr/>
            <p:nvPr/>
          </p:nvSpPr>
          <p:spPr>
            <a:xfrm>
              <a:off x="1795571" y="3207627"/>
              <a:ext cx="544315" cy="510672"/>
            </a:xfrm>
            <a:custGeom>
              <a:avLst/>
              <a:gdLst/>
              <a:ahLst/>
              <a:cxnLst/>
              <a:rect l="l" t="t" r="r" b="b"/>
              <a:pathLst>
                <a:path w="19350" h="18154" extrusionOk="0">
                  <a:moveTo>
                    <a:pt x="11812" y="0"/>
                  </a:moveTo>
                  <a:cubicBezTo>
                    <a:pt x="9571" y="0"/>
                    <a:pt x="4407" y="3882"/>
                    <a:pt x="3740" y="4072"/>
                  </a:cubicBezTo>
                  <a:cubicBezTo>
                    <a:pt x="3705" y="4082"/>
                    <a:pt x="3669" y="4086"/>
                    <a:pt x="3633" y="4086"/>
                  </a:cubicBezTo>
                  <a:cubicBezTo>
                    <a:pt x="3307" y="4086"/>
                    <a:pt x="2967" y="3708"/>
                    <a:pt x="2732" y="3357"/>
                  </a:cubicBezTo>
                  <a:cubicBezTo>
                    <a:pt x="1913" y="3569"/>
                    <a:pt x="1263" y="3626"/>
                    <a:pt x="803" y="3626"/>
                  </a:cubicBezTo>
                  <a:cubicBezTo>
                    <a:pt x="278" y="3626"/>
                    <a:pt x="1" y="3552"/>
                    <a:pt x="1" y="3552"/>
                  </a:cubicBezTo>
                  <a:lnTo>
                    <a:pt x="1" y="3552"/>
                  </a:lnTo>
                  <a:lnTo>
                    <a:pt x="1041" y="5340"/>
                  </a:lnTo>
                  <a:cubicBezTo>
                    <a:pt x="1041" y="5340"/>
                    <a:pt x="1123" y="5344"/>
                    <a:pt x="1269" y="5344"/>
                  </a:cubicBezTo>
                  <a:cubicBezTo>
                    <a:pt x="2084" y="5344"/>
                    <a:pt x="4889" y="5227"/>
                    <a:pt x="6407" y="3682"/>
                  </a:cubicBezTo>
                  <a:cubicBezTo>
                    <a:pt x="7497" y="2552"/>
                    <a:pt x="9747" y="927"/>
                    <a:pt x="11963" y="927"/>
                  </a:cubicBezTo>
                  <a:cubicBezTo>
                    <a:pt x="13384" y="927"/>
                    <a:pt x="14791" y="1594"/>
                    <a:pt x="15870" y="3487"/>
                  </a:cubicBezTo>
                  <a:cubicBezTo>
                    <a:pt x="18667" y="8300"/>
                    <a:pt x="17073" y="13015"/>
                    <a:pt x="13236" y="13926"/>
                  </a:cubicBezTo>
                  <a:cubicBezTo>
                    <a:pt x="10992" y="14446"/>
                    <a:pt x="8878" y="15421"/>
                    <a:pt x="6992" y="16787"/>
                  </a:cubicBezTo>
                  <a:lnTo>
                    <a:pt x="7545" y="18153"/>
                  </a:lnTo>
                  <a:cubicBezTo>
                    <a:pt x="7545" y="18153"/>
                    <a:pt x="8098" y="17795"/>
                    <a:pt x="9008" y="17308"/>
                  </a:cubicBezTo>
                  <a:cubicBezTo>
                    <a:pt x="8943" y="17210"/>
                    <a:pt x="8911" y="17080"/>
                    <a:pt x="8846" y="16982"/>
                  </a:cubicBezTo>
                  <a:cubicBezTo>
                    <a:pt x="8391" y="16039"/>
                    <a:pt x="10732" y="15259"/>
                    <a:pt x="12651" y="14673"/>
                  </a:cubicBezTo>
                  <a:cubicBezTo>
                    <a:pt x="14569" y="14056"/>
                    <a:pt x="16813" y="14218"/>
                    <a:pt x="18081" y="9470"/>
                  </a:cubicBezTo>
                  <a:cubicBezTo>
                    <a:pt x="19350" y="4690"/>
                    <a:pt x="15805" y="332"/>
                    <a:pt x="11968" y="7"/>
                  </a:cubicBezTo>
                  <a:cubicBezTo>
                    <a:pt x="11917" y="3"/>
                    <a:pt x="11865" y="0"/>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8" name="Google Shape;1118;p28"/>
            <p:cNvSpPr/>
            <p:nvPr/>
          </p:nvSpPr>
          <p:spPr>
            <a:xfrm>
              <a:off x="796650" y="3631348"/>
              <a:ext cx="311962" cy="660380"/>
            </a:xfrm>
            <a:custGeom>
              <a:avLst/>
              <a:gdLst/>
              <a:ahLst/>
              <a:cxnLst/>
              <a:rect l="l" t="t" r="r" b="b"/>
              <a:pathLst>
                <a:path w="11090" h="23476" extrusionOk="0">
                  <a:moveTo>
                    <a:pt x="7317" y="1"/>
                  </a:moveTo>
                  <a:cubicBezTo>
                    <a:pt x="7317" y="1"/>
                    <a:pt x="6309" y="98"/>
                    <a:pt x="4813" y="1789"/>
                  </a:cubicBezTo>
                  <a:cubicBezTo>
                    <a:pt x="4163" y="2537"/>
                    <a:pt x="3577" y="3318"/>
                    <a:pt x="3057" y="4163"/>
                  </a:cubicBezTo>
                  <a:cubicBezTo>
                    <a:pt x="618" y="8131"/>
                    <a:pt x="1821" y="10537"/>
                    <a:pt x="2472" y="13822"/>
                  </a:cubicBezTo>
                  <a:cubicBezTo>
                    <a:pt x="3122" y="17139"/>
                    <a:pt x="0" y="20976"/>
                    <a:pt x="2081" y="22569"/>
                  </a:cubicBezTo>
                  <a:cubicBezTo>
                    <a:pt x="2860" y="23175"/>
                    <a:pt x="3743" y="23475"/>
                    <a:pt x="4597" y="23475"/>
                  </a:cubicBezTo>
                  <a:cubicBezTo>
                    <a:pt x="5988" y="23475"/>
                    <a:pt x="7302" y="22678"/>
                    <a:pt x="7967" y="21106"/>
                  </a:cubicBezTo>
                  <a:cubicBezTo>
                    <a:pt x="8423" y="20065"/>
                    <a:pt x="8976" y="19057"/>
                    <a:pt x="9626" y="18114"/>
                  </a:cubicBezTo>
                  <a:cubicBezTo>
                    <a:pt x="10406" y="16878"/>
                    <a:pt x="11089" y="16065"/>
                    <a:pt x="11089" y="16065"/>
                  </a:cubicBezTo>
                  <a:lnTo>
                    <a:pt x="10146" y="15155"/>
                  </a:lnTo>
                  <a:cubicBezTo>
                    <a:pt x="8813" y="16683"/>
                    <a:pt x="7545" y="18277"/>
                    <a:pt x="6439" y="20000"/>
                  </a:cubicBezTo>
                  <a:cubicBezTo>
                    <a:pt x="5803" y="20959"/>
                    <a:pt x="5217" y="21376"/>
                    <a:pt x="4762" y="21376"/>
                  </a:cubicBezTo>
                  <a:cubicBezTo>
                    <a:pt x="3843" y="21376"/>
                    <a:pt x="3456" y="19682"/>
                    <a:pt x="4260" y="17334"/>
                  </a:cubicBezTo>
                  <a:cubicBezTo>
                    <a:pt x="5463" y="13822"/>
                    <a:pt x="3935" y="12391"/>
                    <a:pt x="3610" y="8618"/>
                  </a:cubicBezTo>
                  <a:cubicBezTo>
                    <a:pt x="3252" y="4846"/>
                    <a:pt x="7642" y="1789"/>
                    <a:pt x="7642" y="1789"/>
                  </a:cubicBezTo>
                  <a:lnTo>
                    <a:pt x="7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9" name="Google Shape;1119;p28"/>
            <p:cNvSpPr/>
            <p:nvPr/>
          </p:nvSpPr>
          <p:spPr>
            <a:xfrm>
              <a:off x="862502" y="3631348"/>
              <a:ext cx="246109" cy="630281"/>
            </a:xfrm>
            <a:custGeom>
              <a:avLst/>
              <a:gdLst/>
              <a:ahLst/>
              <a:cxnLst/>
              <a:rect l="l" t="t" r="r" b="b"/>
              <a:pathLst>
                <a:path w="8749" h="22406" extrusionOk="0">
                  <a:moveTo>
                    <a:pt x="4944" y="1"/>
                  </a:moveTo>
                  <a:cubicBezTo>
                    <a:pt x="4944" y="1"/>
                    <a:pt x="3968" y="98"/>
                    <a:pt x="2472" y="1789"/>
                  </a:cubicBezTo>
                  <a:cubicBezTo>
                    <a:pt x="2700" y="2245"/>
                    <a:pt x="2927" y="2732"/>
                    <a:pt x="2830" y="2797"/>
                  </a:cubicBezTo>
                  <a:cubicBezTo>
                    <a:pt x="1269" y="4196"/>
                    <a:pt x="358" y="6179"/>
                    <a:pt x="358" y="8228"/>
                  </a:cubicBezTo>
                  <a:cubicBezTo>
                    <a:pt x="326" y="11708"/>
                    <a:pt x="1919" y="13041"/>
                    <a:pt x="1334" y="15513"/>
                  </a:cubicBezTo>
                  <a:cubicBezTo>
                    <a:pt x="716" y="17984"/>
                    <a:pt x="1" y="21854"/>
                    <a:pt x="2277" y="22374"/>
                  </a:cubicBezTo>
                  <a:cubicBezTo>
                    <a:pt x="2375" y="22395"/>
                    <a:pt x="2471" y="22405"/>
                    <a:pt x="2567" y="22405"/>
                  </a:cubicBezTo>
                  <a:cubicBezTo>
                    <a:pt x="4634" y="22405"/>
                    <a:pt x="6063" y="17682"/>
                    <a:pt x="6536" y="17682"/>
                  </a:cubicBezTo>
                  <a:cubicBezTo>
                    <a:pt x="6548" y="17682"/>
                    <a:pt x="6559" y="17685"/>
                    <a:pt x="6569" y="17691"/>
                  </a:cubicBezTo>
                  <a:cubicBezTo>
                    <a:pt x="6732" y="17789"/>
                    <a:pt x="6992" y="17951"/>
                    <a:pt x="7285" y="18114"/>
                  </a:cubicBezTo>
                  <a:cubicBezTo>
                    <a:pt x="8065" y="16878"/>
                    <a:pt x="8748" y="16065"/>
                    <a:pt x="8748" y="16065"/>
                  </a:cubicBezTo>
                  <a:lnTo>
                    <a:pt x="7805" y="15155"/>
                  </a:lnTo>
                  <a:cubicBezTo>
                    <a:pt x="6439" y="16683"/>
                    <a:pt x="5204" y="18277"/>
                    <a:pt x="4098" y="20000"/>
                  </a:cubicBezTo>
                  <a:cubicBezTo>
                    <a:pt x="3462" y="20959"/>
                    <a:pt x="2876" y="21376"/>
                    <a:pt x="2421" y="21376"/>
                  </a:cubicBezTo>
                  <a:cubicBezTo>
                    <a:pt x="1502" y="21376"/>
                    <a:pt x="1115" y="19682"/>
                    <a:pt x="1919" y="17334"/>
                  </a:cubicBezTo>
                  <a:cubicBezTo>
                    <a:pt x="3090" y="13822"/>
                    <a:pt x="1594" y="12391"/>
                    <a:pt x="1236" y="8618"/>
                  </a:cubicBezTo>
                  <a:cubicBezTo>
                    <a:pt x="911" y="4846"/>
                    <a:pt x="5301" y="1789"/>
                    <a:pt x="5301" y="1789"/>
                  </a:cubicBezTo>
                  <a:lnTo>
                    <a:pt x="4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0" name="Google Shape;1120;p28"/>
            <p:cNvSpPr/>
            <p:nvPr/>
          </p:nvSpPr>
          <p:spPr>
            <a:xfrm>
              <a:off x="937918" y="3258345"/>
              <a:ext cx="1091866" cy="856952"/>
            </a:xfrm>
            <a:custGeom>
              <a:avLst/>
              <a:gdLst/>
              <a:ahLst/>
              <a:cxnLst/>
              <a:rect l="l" t="t" r="r" b="b"/>
              <a:pathLst>
                <a:path w="38815" h="30464" extrusionOk="0">
                  <a:moveTo>
                    <a:pt x="28876" y="1"/>
                  </a:moveTo>
                  <a:cubicBezTo>
                    <a:pt x="27815" y="1"/>
                    <a:pt x="26603" y="578"/>
                    <a:pt x="25514" y="2269"/>
                  </a:cubicBezTo>
                  <a:cubicBezTo>
                    <a:pt x="23771" y="4975"/>
                    <a:pt x="22819" y="6869"/>
                    <a:pt x="20043" y="6869"/>
                  </a:cubicBezTo>
                  <a:cubicBezTo>
                    <a:pt x="19350" y="6869"/>
                    <a:pt x="18542" y="6750"/>
                    <a:pt x="17579" y="6497"/>
                  </a:cubicBezTo>
                  <a:cubicBezTo>
                    <a:pt x="16625" y="6247"/>
                    <a:pt x="15801" y="6137"/>
                    <a:pt x="15079" y="6137"/>
                  </a:cubicBezTo>
                  <a:cubicBezTo>
                    <a:pt x="12135" y="6137"/>
                    <a:pt x="10867" y="7961"/>
                    <a:pt x="9222" y="9553"/>
                  </a:cubicBezTo>
                  <a:cubicBezTo>
                    <a:pt x="8539" y="10171"/>
                    <a:pt x="7726" y="10692"/>
                    <a:pt x="6848" y="11049"/>
                  </a:cubicBezTo>
                  <a:cubicBezTo>
                    <a:pt x="4921" y="11939"/>
                    <a:pt x="2643" y="12396"/>
                    <a:pt x="1565" y="12396"/>
                  </a:cubicBezTo>
                  <a:cubicBezTo>
                    <a:pt x="1461" y="12396"/>
                    <a:pt x="1367" y="12391"/>
                    <a:pt x="1287" y="12383"/>
                  </a:cubicBezTo>
                  <a:cubicBezTo>
                    <a:pt x="1267" y="12381"/>
                    <a:pt x="1247" y="12380"/>
                    <a:pt x="1229" y="12380"/>
                  </a:cubicBezTo>
                  <a:cubicBezTo>
                    <a:pt x="1" y="12380"/>
                    <a:pt x="1532" y="16531"/>
                    <a:pt x="2685" y="19862"/>
                  </a:cubicBezTo>
                  <a:cubicBezTo>
                    <a:pt x="3856" y="23244"/>
                    <a:pt x="4116" y="30464"/>
                    <a:pt x="4669" y="30464"/>
                  </a:cubicBezTo>
                  <a:cubicBezTo>
                    <a:pt x="4669" y="30464"/>
                    <a:pt x="6855" y="29297"/>
                    <a:pt x="10819" y="29297"/>
                  </a:cubicBezTo>
                  <a:cubicBezTo>
                    <a:pt x="12151" y="29297"/>
                    <a:pt x="13683" y="29429"/>
                    <a:pt x="15400" y="29781"/>
                  </a:cubicBezTo>
                  <a:cubicBezTo>
                    <a:pt x="16004" y="29905"/>
                    <a:pt x="16600" y="29963"/>
                    <a:pt x="17186" y="29963"/>
                  </a:cubicBezTo>
                  <a:cubicBezTo>
                    <a:pt x="23202" y="29963"/>
                    <a:pt x="28265" y="23886"/>
                    <a:pt x="31465" y="21130"/>
                  </a:cubicBezTo>
                  <a:cubicBezTo>
                    <a:pt x="33676" y="19212"/>
                    <a:pt x="36148" y="17651"/>
                    <a:pt x="38815" y="16415"/>
                  </a:cubicBezTo>
                  <a:cubicBezTo>
                    <a:pt x="38815" y="16415"/>
                    <a:pt x="37611" y="13846"/>
                    <a:pt x="36180" y="10789"/>
                  </a:cubicBezTo>
                  <a:cubicBezTo>
                    <a:pt x="34262" y="6757"/>
                    <a:pt x="31888" y="1911"/>
                    <a:pt x="31335" y="1196"/>
                  </a:cubicBezTo>
                  <a:cubicBezTo>
                    <a:pt x="30847" y="578"/>
                    <a:pt x="29937" y="1"/>
                    <a:pt x="28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1" name="Google Shape;1121;p28"/>
            <p:cNvSpPr/>
            <p:nvPr/>
          </p:nvSpPr>
          <p:spPr>
            <a:xfrm>
              <a:off x="1046359" y="3424762"/>
              <a:ext cx="695092" cy="295534"/>
            </a:xfrm>
            <a:custGeom>
              <a:avLst/>
              <a:gdLst/>
              <a:ahLst/>
              <a:cxnLst/>
              <a:rect l="l" t="t" r="r" b="b"/>
              <a:pathLst>
                <a:path w="24710" h="10506" extrusionOk="0">
                  <a:moveTo>
                    <a:pt x="24153" y="1"/>
                  </a:moveTo>
                  <a:cubicBezTo>
                    <a:pt x="24057" y="1"/>
                    <a:pt x="23958" y="38"/>
                    <a:pt x="23870" y="125"/>
                  </a:cubicBezTo>
                  <a:cubicBezTo>
                    <a:pt x="23838" y="158"/>
                    <a:pt x="20553" y="3702"/>
                    <a:pt x="16488" y="3702"/>
                  </a:cubicBezTo>
                  <a:lnTo>
                    <a:pt x="16358" y="3702"/>
                  </a:lnTo>
                  <a:cubicBezTo>
                    <a:pt x="15928" y="3693"/>
                    <a:pt x="15530" y="3687"/>
                    <a:pt x="15159" y="3687"/>
                  </a:cubicBezTo>
                  <a:cubicBezTo>
                    <a:pt x="11711" y="3687"/>
                    <a:pt x="10535" y="4213"/>
                    <a:pt x="6895" y="7442"/>
                  </a:cubicBezTo>
                  <a:cubicBezTo>
                    <a:pt x="4763" y="9308"/>
                    <a:pt x="3021" y="9702"/>
                    <a:pt x="1923" y="9702"/>
                  </a:cubicBezTo>
                  <a:cubicBezTo>
                    <a:pt x="1146" y="9702"/>
                    <a:pt x="692" y="9504"/>
                    <a:pt x="651" y="9491"/>
                  </a:cubicBezTo>
                  <a:cubicBezTo>
                    <a:pt x="593" y="9462"/>
                    <a:pt x="528" y="9447"/>
                    <a:pt x="464" y="9447"/>
                  </a:cubicBezTo>
                  <a:cubicBezTo>
                    <a:pt x="315" y="9447"/>
                    <a:pt x="167" y="9527"/>
                    <a:pt x="99" y="9686"/>
                  </a:cubicBezTo>
                  <a:cubicBezTo>
                    <a:pt x="1" y="9881"/>
                    <a:pt x="99" y="10109"/>
                    <a:pt x="294" y="10206"/>
                  </a:cubicBezTo>
                  <a:cubicBezTo>
                    <a:pt x="749" y="10406"/>
                    <a:pt x="1229" y="10505"/>
                    <a:pt x="1712" y="10505"/>
                  </a:cubicBezTo>
                  <a:cubicBezTo>
                    <a:pt x="1781" y="10505"/>
                    <a:pt x="1851" y="10503"/>
                    <a:pt x="1920" y="10499"/>
                  </a:cubicBezTo>
                  <a:cubicBezTo>
                    <a:pt x="3188" y="10499"/>
                    <a:pt x="5139" y="10076"/>
                    <a:pt x="7448" y="8028"/>
                  </a:cubicBezTo>
                  <a:cubicBezTo>
                    <a:pt x="10960" y="4932"/>
                    <a:pt x="11993" y="4506"/>
                    <a:pt x="15385" y="4506"/>
                  </a:cubicBezTo>
                  <a:cubicBezTo>
                    <a:pt x="15699" y="4506"/>
                    <a:pt x="16033" y="4510"/>
                    <a:pt x="16391" y="4515"/>
                  </a:cubicBezTo>
                  <a:lnTo>
                    <a:pt x="16488" y="4515"/>
                  </a:lnTo>
                  <a:cubicBezTo>
                    <a:pt x="20911" y="4515"/>
                    <a:pt x="24326" y="808"/>
                    <a:pt x="24488" y="646"/>
                  </a:cubicBezTo>
                  <a:cubicBezTo>
                    <a:pt x="24709" y="351"/>
                    <a:pt x="24448" y="1"/>
                    <a:pt x="24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2" name="Google Shape;1122;p28"/>
            <p:cNvSpPr/>
            <p:nvPr/>
          </p:nvSpPr>
          <p:spPr>
            <a:xfrm>
              <a:off x="1166221" y="3557338"/>
              <a:ext cx="691379" cy="390557"/>
            </a:xfrm>
            <a:custGeom>
              <a:avLst/>
              <a:gdLst/>
              <a:ahLst/>
              <a:cxnLst/>
              <a:rect l="l" t="t" r="r" b="b"/>
              <a:pathLst>
                <a:path w="24578" h="13884" extrusionOk="0">
                  <a:moveTo>
                    <a:pt x="23417" y="1"/>
                  </a:moveTo>
                  <a:cubicBezTo>
                    <a:pt x="22247" y="1"/>
                    <a:pt x="19709" y="446"/>
                    <a:pt x="16813" y="3705"/>
                  </a:cubicBezTo>
                  <a:cubicBezTo>
                    <a:pt x="13463" y="7477"/>
                    <a:pt x="11707" y="7542"/>
                    <a:pt x="7480" y="7705"/>
                  </a:cubicBezTo>
                  <a:lnTo>
                    <a:pt x="6406" y="7737"/>
                  </a:lnTo>
                  <a:cubicBezTo>
                    <a:pt x="1041" y="7932"/>
                    <a:pt x="65" y="13363"/>
                    <a:pt x="65" y="13428"/>
                  </a:cubicBezTo>
                  <a:cubicBezTo>
                    <a:pt x="0" y="13623"/>
                    <a:pt x="163" y="13851"/>
                    <a:pt x="390" y="13883"/>
                  </a:cubicBezTo>
                  <a:lnTo>
                    <a:pt x="455" y="13883"/>
                  </a:lnTo>
                  <a:cubicBezTo>
                    <a:pt x="650" y="13883"/>
                    <a:pt x="781" y="13753"/>
                    <a:pt x="846" y="13558"/>
                  </a:cubicBezTo>
                  <a:cubicBezTo>
                    <a:pt x="878" y="13363"/>
                    <a:pt x="1724" y="8713"/>
                    <a:pt x="6406" y="8550"/>
                  </a:cubicBezTo>
                  <a:lnTo>
                    <a:pt x="7480" y="8518"/>
                  </a:lnTo>
                  <a:cubicBezTo>
                    <a:pt x="11837" y="8355"/>
                    <a:pt x="13821" y="8290"/>
                    <a:pt x="17431" y="4225"/>
                  </a:cubicBezTo>
                  <a:cubicBezTo>
                    <a:pt x="20168" y="1162"/>
                    <a:pt x="22536" y="813"/>
                    <a:pt x="23488" y="813"/>
                  </a:cubicBezTo>
                  <a:cubicBezTo>
                    <a:pt x="23769" y="813"/>
                    <a:pt x="23927" y="843"/>
                    <a:pt x="23934" y="843"/>
                  </a:cubicBezTo>
                  <a:cubicBezTo>
                    <a:pt x="23974" y="853"/>
                    <a:pt x="24012" y="858"/>
                    <a:pt x="24047" y="858"/>
                  </a:cubicBezTo>
                  <a:cubicBezTo>
                    <a:pt x="24476" y="858"/>
                    <a:pt x="24578" y="183"/>
                    <a:pt x="24097" y="63"/>
                  </a:cubicBezTo>
                  <a:cubicBezTo>
                    <a:pt x="24064" y="54"/>
                    <a:pt x="23823" y="1"/>
                    <a:pt x="23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23" name="Google Shape;1123;p28"/>
          <p:cNvSpPr/>
          <p:nvPr/>
        </p:nvSpPr>
        <p:spPr>
          <a:xfrm flipH="1">
            <a:off x="8375981" y="5450533"/>
            <a:ext cx="404025" cy="573907"/>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24900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1124"/>
        <p:cNvGrpSpPr/>
        <p:nvPr/>
      </p:nvGrpSpPr>
      <p:grpSpPr>
        <a:xfrm>
          <a:off x="0" y="0"/>
          <a:ext cx="0" cy="0"/>
          <a:chOff x="0" y="0"/>
          <a:chExt cx="0" cy="0"/>
        </a:xfrm>
      </p:grpSpPr>
      <p:sp>
        <p:nvSpPr>
          <p:cNvPr id="1125" name="Google Shape;1125;p29"/>
          <p:cNvSpPr/>
          <p:nvPr/>
        </p:nvSpPr>
        <p:spPr>
          <a:xfrm>
            <a:off x="35" y="609457"/>
            <a:ext cx="9142942" cy="6614772"/>
          </a:xfrm>
          <a:custGeom>
            <a:avLst/>
            <a:gdLst/>
            <a:ahLst/>
            <a:cxnLst/>
            <a:rect l="l" t="t" r="r" b="b"/>
            <a:pathLst>
              <a:path w="284960" h="154623" extrusionOk="0">
                <a:moveTo>
                  <a:pt x="284960" y="0"/>
                </a:moveTo>
                <a:cubicBezTo>
                  <a:pt x="278820" y="1307"/>
                  <a:pt x="272923" y="2614"/>
                  <a:pt x="266783" y="3951"/>
                </a:cubicBezTo>
                <a:cubicBezTo>
                  <a:pt x="265203" y="4286"/>
                  <a:pt x="263531" y="4681"/>
                  <a:pt x="262345" y="5806"/>
                </a:cubicBezTo>
                <a:cubicBezTo>
                  <a:pt x="259519" y="8480"/>
                  <a:pt x="261129" y="13678"/>
                  <a:pt x="258667" y="16718"/>
                </a:cubicBezTo>
                <a:cubicBezTo>
                  <a:pt x="256540" y="19362"/>
                  <a:pt x="252497" y="19149"/>
                  <a:pt x="249275" y="20244"/>
                </a:cubicBezTo>
                <a:cubicBezTo>
                  <a:pt x="242801" y="22462"/>
                  <a:pt x="239974" y="31642"/>
                  <a:pt x="244077" y="37113"/>
                </a:cubicBezTo>
                <a:cubicBezTo>
                  <a:pt x="248333" y="42797"/>
                  <a:pt x="258060" y="44499"/>
                  <a:pt x="258971" y="51551"/>
                </a:cubicBezTo>
                <a:cubicBezTo>
                  <a:pt x="259671" y="56718"/>
                  <a:pt x="254716" y="62189"/>
                  <a:pt x="257239" y="66749"/>
                </a:cubicBezTo>
                <a:cubicBezTo>
                  <a:pt x="258303" y="68694"/>
                  <a:pt x="260430" y="69758"/>
                  <a:pt x="261889" y="71399"/>
                </a:cubicBezTo>
                <a:cubicBezTo>
                  <a:pt x="265628" y="75624"/>
                  <a:pt x="264047" y="82615"/>
                  <a:pt x="260218" y="86779"/>
                </a:cubicBezTo>
                <a:cubicBezTo>
                  <a:pt x="252467" y="95138"/>
                  <a:pt x="239579" y="95381"/>
                  <a:pt x="234564" y="106719"/>
                </a:cubicBezTo>
                <a:cubicBezTo>
                  <a:pt x="233044" y="110123"/>
                  <a:pt x="232497" y="113892"/>
                  <a:pt x="231706" y="117509"/>
                </a:cubicBezTo>
                <a:cubicBezTo>
                  <a:pt x="231314" y="119300"/>
                  <a:pt x="230644" y="120014"/>
                  <a:pt x="229824" y="120014"/>
                </a:cubicBezTo>
                <a:cubicBezTo>
                  <a:pt x="226901" y="120014"/>
                  <a:pt x="222072" y="110947"/>
                  <a:pt x="221098" y="109333"/>
                </a:cubicBezTo>
                <a:cubicBezTo>
                  <a:pt x="220612" y="108451"/>
                  <a:pt x="220034" y="107600"/>
                  <a:pt x="219153" y="107144"/>
                </a:cubicBezTo>
                <a:cubicBezTo>
                  <a:pt x="218836" y="106992"/>
                  <a:pt x="218529" y="106924"/>
                  <a:pt x="218232" y="106924"/>
                </a:cubicBezTo>
                <a:cubicBezTo>
                  <a:pt x="216340" y="106924"/>
                  <a:pt x="214848" y="109672"/>
                  <a:pt x="213560" y="110670"/>
                </a:cubicBezTo>
                <a:cubicBezTo>
                  <a:pt x="211159" y="112494"/>
                  <a:pt x="208575" y="113345"/>
                  <a:pt x="205597" y="113710"/>
                </a:cubicBezTo>
                <a:cubicBezTo>
                  <a:pt x="203680" y="113952"/>
                  <a:pt x="201763" y="114046"/>
                  <a:pt x="199847" y="114046"/>
                </a:cubicBezTo>
                <a:cubicBezTo>
                  <a:pt x="193830" y="114046"/>
                  <a:pt x="187813" y="113126"/>
                  <a:pt x="181797" y="113011"/>
                </a:cubicBezTo>
                <a:cubicBezTo>
                  <a:pt x="180729" y="112990"/>
                  <a:pt x="179662" y="112982"/>
                  <a:pt x="178593" y="112982"/>
                </a:cubicBezTo>
                <a:cubicBezTo>
                  <a:pt x="171691" y="112982"/>
                  <a:pt x="164772" y="113353"/>
                  <a:pt x="157875" y="113406"/>
                </a:cubicBezTo>
                <a:cubicBezTo>
                  <a:pt x="149061" y="113467"/>
                  <a:pt x="140702" y="116932"/>
                  <a:pt x="132009" y="117874"/>
                </a:cubicBezTo>
                <a:cubicBezTo>
                  <a:pt x="130144" y="118075"/>
                  <a:pt x="128248" y="118177"/>
                  <a:pt x="126344" y="118177"/>
                </a:cubicBezTo>
                <a:cubicBezTo>
                  <a:pt x="119897" y="118177"/>
                  <a:pt x="113338" y="117015"/>
                  <a:pt x="107449" y="114622"/>
                </a:cubicBezTo>
                <a:cubicBezTo>
                  <a:pt x="100306" y="111704"/>
                  <a:pt x="95169" y="105199"/>
                  <a:pt x="87783" y="102889"/>
                </a:cubicBezTo>
                <a:cubicBezTo>
                  <a:pt x="85260" y="102099"/>
                  <a:pt x="82616" y="101886"/>
                  <a:pt x="80093" y="101248"/>
                </a:cubicBezTo>
                <a:cubicBezTo>
                  <a:pt x="74378" y="99789"/>
                  <a:pt x="71825" y="94561"/>
                  <a:pt x="66962" y="91734"/>
                </a:cubicBezTo>
                <a:cubicBezTo>
                  <a:pt x="65203" y="90716"/>
                  <a:pt x="63417" y="90123"/>
                  <a:pt x="61702" y="90123"/>
                </a:cubicBezTo>
                <a:cubicBezTo>
                  <a:pt x="59831" y="90123"/>
                  <a:pt x="58045" y="90830"/>
                  <a:pt x="56475" y="92463"/>
                </a:cubicBezTo>
                <a:cubicBezTo>
                  <a:pt x="55107" y="93892"/>
                  <a:pt x="54439" y="95807"/>
                  <a:pt x="53375" y="97448"/>
                </a:cubicBezTo>
                <a:cubicBezTo>
                  <a:pt x="51893" y="99692"/>
                  <a:pt x="47417" y="100845"/>
                  <a:pt x="43676" y="100845"/>
                </a:cubicBezTo>
                <a:cubicBezTo>
                  <a:pt x="42047" y="100845"/>
                  <a:pt x="40557" y="100627"/>
                  <a:pt x="39514" y="100184"/>
                </a:cubicBezTo>
                <a:cubicBezTo>
                  <a:pt x="36292" y="98786"/>
                  <a:pt x="35745" y="94348"/>
                  <a:pt x="36475" y="90883"/>
                </a:cubicBezTo>
                <a:cubicBezTo>
                  <a:pt x="37235" y="87448"/>
                  <a:pt x="38755" y="83892"/>
                  <a:pt x="37782" y="80488"/>
                </a:cubicBezTo>
                <a:cubicBezTo>
                  <a:pt x="36840" y="77205"/>
                  <a:pt x="33770" y="74864"/>
                  <a:pt x="32827" y="71582"/>
                </a:cubicBezTo>
                <a:cubicBezTo>
                  <a:pt x="31277" y="65867"/>
                  <a:pt x="36627" y="59423"/>
                  <a:pt x="33800" y="54256"/>
                </a:cubicBezTo>
                <a:cubicBezTo>
                  <a:pt x="32736" y="52341"/>
                  <a:pt x="30730" y="51095"/>
                  <a:pt x="29666" y="49180"/>
                </a:cubicBezTo>
                <a:cubicBezTo>
                  <a:pt x="29028" y="48025"/>
                  <a:pt x="28785" y="46718"/>
                  <a:pt x="28542" y="45441"/>
                </a:cubicBezTo>
                <a:lnTo>
                  <a:pt x="25320" y="28937"/>
                </a:lnTo>
                <a:lnTo>
                  <a:pt x="23192" y="17994"/>
                </a:lnTo>
                <a:cubicBezTo>
                  <a:pt x="22766" y="15715"/>
                  <a:pt x="22219" y="13222"/>
                  <a:pt x="20517" y="11672"/>
                </a:cubicBezTo>
                <a:cubicBezTo>
                  <a:pt x="19484" y="10730"/>
                  <a:pt x="18177" y="10213"/>
                  <a:pt x="16900" y="9727"/>
                </a:cubicBezTo>
                <a:lnTo>
                  <a:pt x="0" y="3283"/>
                </a:lnTo>
                <a:lnTo>
                  <a:pt x="0" y="154622"/>
                </a:lnTo>
                <a:lnTo>
                  <a:pt x="284960" y="154622"/>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6" name="Google Shape;1126;p29"/>
          <p:cNvSpPr/>
          <p:nvPr/>
        </p:nvSpPr>
        <p:spPr>
          <a:xfrm flipH="1">
            <a:off x="35" y="609457"/>
            <a:ext cx="9142942" cy="6614772"/>
          </a:xfrm>
          <a:custGeom>
            <a:avLst/>
            <a:gdLst/>
            <a:ahLst/>
            <a:cxnLst/>
            <a:rect l="l" t="t" r="r" b="b"/>
            <a:pathLst>
              <a:path w="284960" h="154623" extrusionOk="0">
                <a:moveTo>
                  <a:pt x="284960" y="0"/>
                </a:moveTo>
                <a:cubicBezTo>
                  <a:pt x="278820" y="1307"/>
                  <a:pt x="272923" y="2614"/>
                  <a:pt x="266783" y="3951"/>
                </a:cubicBezTo>
                <a:cubicBezTo>
                  <a:pt x="265203" y="4286"/>
                  <a:pt x="263531" y="4681"/>
                  <a:pt x="262345" y="5806"/>
                </a:cubicBezTo>
                <a:cubicBezTo>
                  <a:pt x="259519" y="8480"/>
                  <a:pt x="261129" y="13678"/>
                  <a:pt x="258667" y="16718"/>
                </a:cubicBezTo>
                <a:cubicBezTo>
                  <a:pt x="256540" y="19362"/>
                  <a:pt x="252497" y="19149"/>
                  <a:pt x="249275" y="20244"/>
                </a:cubicBezTo>
                <a:cubicBezTo>
                  <a:pt x="242801" y="22462"/>
                  <a:pt x="239974" y="31642"/>
                  <a:pt x="244077" y="37113"/>
                </a:cubicBezTo>
                <a:cubicBezTo>
                  <a:pt x="248333" y="42797"/>
                  <a:pt x="258060" y="44499"/>
                  <a:pt x="258971" y="51551"/>
                </a:cubicBezTo>
                <a:cubicBezTo>
                  <a:pt x="259671" y="56718"/>
                  <a:pt x="254716" y="62189"/>
                  <a:pt x="257239" y="66749"/>
                </a:cubicBezTo>
                <a:cubicBezTo>
                  <a:pt x="258303" y="68694"/>
                  <a:pt x="260430" y="69758"/>
                  <a:pt x="261889" y="71399"/>
                </a:cubicBezTo>
                <a:cubicBezTo>
                  <a:pt x="265628" y="75624"/>
                  <a:pt x="264047" y="82615"/>
                  <a:pt x="260218" y="86779"/>
                </a:cubicBezTo>
                <a:cubicBezTo>
                  <a:pt x="252467" y="95138"/>
                  <a:pt x="239579" y="95381"/>
                  <a:pt x="234564" y="106719"/>
                </a:cubicBezTo>
                <a:cubicBezTo>
                  <a:pt x="233044" y="110123"/>
                  <a:pt x="232497" y="113892"/>
                  <a:pt x="231706" y="117509"/>
                </a:cubicBezTo>
                <a:cubicBezTo>
                  <a:pt x="231314" y="119300"/>
                  <a:pt x="230644" y="120014"/>
                  <a:pt x="229824" y="120014"/>
                </a:cubicBezTo>
                <a:cubicBezTo>
                  <a:pt x="226901" y="120014"/>
                  <a:pt x="222072" y="110947"/>
                  <a:pt x="221098" y="109333"/>
                </a:cubicBezTo>
                <a:cubicBezTo>
                  <a:pt x="220612" y="108451"/>
                  <a:pt x="220034" y="107600"/>
                  <a:pt x="219153" y="107144"/>
                </a:cubicBezTo>
                <a:cubicBezTo>
                  <a:pt x="218836" y="106992"/>
                  <a:pt x="218529" y="106924"/>
                  <a:pt x="218232" y="106924"/>
                </a:cubicBezTo>
                <a:cubicBezTo>
                  <a:pt x="216340" y="106924"/>
                  <a:pt x="214848" y="109672"/>
                  <a:pt x="213560" y="110670"/>
                </a:cubicBezTo>
                <a:cubicBezTo>
                  <a:pt x="211159" y="112494"/>
                  <a:pt x="208575" y="113345"/>
                  <a:pt x="205597" y="113710"/>
                </a:cubicBezTo>
                <a:cubicBezTo>
                  <a:pt x="203680" y="113952"/>
                  <a:pt x="201763" y="114046"/>
                  <a:pt x="199847" y="114046"/>
                </a:cubicBezTo>
                <a:cubicBezTo>
                  <a:pt x="193830" y="114046"/>
                  <a:pt x="187813" y="113126"/>
                  <a:pt x="181797" y="113011"/>
                </a:cubicBezTo>
                <a:cubicBezTo>
                  <a:pt x="180729" y="112990"/>
                  <a:pt x="179662" y="112982"/>
                  <a:pt x="178593" y="112982"/>
                </a:cubicBezTo>
                <a:cubicBezTo>
                  <a:pt x="171691" y="112982"/>
                  <a:pt x="164772" y="113353"/>
                  <a:pt x="157875" y="113406"/>
                </a:cubicBezTo>
                <a:cubicBezTo>
                  <a:pt x="149061" y="113467"/>
                  <a:pt x="140702" y="116932"/>
                  <a:pt x="132009" y="117874"/>
                </a:cubicBezTo>
                <a:cubicBezTo>
                  <a:pt x="130144" y="118075"/>
                  <a:pt x="128248" y="118177"/>
                  <a:pt x="126344" y="118177"/>
                </a:cubicBezTo>
                <a:cubicBezTo>
                  <a:pt x="119897" y="118177"/>
                  <a:pt x="113338" y="117015"/>
                  <a:pt x="107449" y="114622"/>
                </a:cubicBezTo>
                <a:cubicBezTo>
                  <a:pt x="100306" y="111704"/>
                  <a:pt x="95169" y="105199"/>
                  <a:pt x="87783" y="102889"/>
                </a:cubicBezTo>
                <a:cubicBezTo>
                  <a:pt x="85260" y="102099"/>
                  <a:pt x="82616" y="101886"/>
                  <a:pt x="80093" y="101248"/>
                </a:cubicBezTo>
                <a:cubicBezTo>
                  <a:pt x="74378" y="99789"/>
                  <a:pt x="71825" y="94561"/>
                  <a:pt x="66962" y="91734"/>
                </a:cubicBezTo>
                <a:cubicBezTo>
                  <a:pt x="65203" y="90716"/>
                  <a:pt x="63417" y="90123"/>
                  <a:pt x="61702" y="90123"/>
                </a:cubicBezTo>
                <a:cubicBezTo>
                  <a:pt x="59831" y="90123"/>
                  <a:pt x="58045" y="90830"/>
                  <a:pt x="56475" y="92463"/>
                </a:cubicBezTo>
                <a:cubicBezTo>
                  <a:pt x="55107" y="93892"/>
                  <a:pt x="54439" y="95807"/>
                  <a:pt x="53375" y="97448"/>
                </a:cubicBezTo>
                <a:cubicBezTo>
                  <a:pt x="51893" y="99692"/>
                  <a:pt x="47417" y="100845"/>
                  <a:pt x="43676" y="100845"/>
                </a:cubicBezTo>
                <a:cubicBezTo>
                  <a:pt x="42047" y="100845"/>
                  <a:pt x="40557" y="100627"/>
                  <a:pt x="39514" y="100184"/>
                </a:cubicBezTo>
                <a:cubicBezTo>
                  <a:pt x="36292" y="98786"/>
                  <a:pt x="35745" y="94348"/>
                  <a:pt x="36475" y="90883"/>
                </a:cubicBezTo>
                <a:cubicBezTo>
                  <a:pt x="37235" y="87448"/>
                  <a:pt x="38755" y="83892"/>
                  <a:pt x="37782" y="80488"/>
                </a:cubicBezTo>
                <a:cubicBezTo>
                  <a:pt x="36840" y="77205"/>
                  <a:pt x="33770" y="74864"/>
                  <a:pt x="32827" y="71582"/>
                </a:cubicBezTo>
                <a:cubicBezTo>
                  <a:pt x="31277" y="65867"/>
                  <a:pt x="36627" y="59423"/>
                  <a:pt x="33800" y="54256"/>
                </a:cubicBezTo>
                <a:cubicBezTo>
                  <a:pt x="32736" y="52341"/>
                  <a:pt x="30730" y="51095"/>
                  <a:pt x="29666" y="49180"/>
                </a:cubicBezTo>
                <a:cubicBezTo>
                  <a:pt x="29028" y="48025"/>
                  <a:pt x="28785" y="46718"/>
                  <a:pt x="28542" y="45441"/>
                </a:cubicBezTo>
                <a:lnTo>
                  <a:pt x="25320" y="28937"/>
                </a:lnTo>
                <a:lnTo>
                  <a:pt x="23192" y="17994"/>
                </a:lnTo>
                <a:cubicBezTo>
                  <a:pt x="22766" y="15715"/>
                  <a:pt x="22219" y="13222"/>
                  <a:pt x="20517" y="11672"/>
                </a:cubicBezTo>
                <a:cubicBezTo>
                  <a:pt x="19484" y="10730"/>
                  <a:pt x="18177" y="10213"/>
                  <a:pt x="16900" y="9727"/>
                </a:cubicBezTo>
                <a:lnTo>
                  <a:pt x="0" y="3283"/>
                </a:lnTo>
                <a:lnTo>
                  <a:pt x="0" y="154622"/>
                </a:lnTo>
                <a:lnTo>
                  <a:pt x="284960" y="154622"/>
                </a:lnTo>
                <a:lnTo>
                  <a:pt x="284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7" name="Google Shape;1127;p29"/>
          <p:cNvSpPr/>
          <p:nvPr/>
        </p:nvSpPr>
        <p:spPr>
          <a:xfrm flipH="1">
            <a:off x="1" y="5999127"/>
            <a:ext cx="9178775" cy="901552"/>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rgbClr val="2580CB"/>
              </a:gs>
              <a:gs pos="100000">
                <a:srgbClr val="153A5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8" name="Google Shape;1128;p29"/>
          <p:cNvSpPr/>
          <p:nvPr/>
        </p:nvSpPr>
        <p:spPr>
          <a:xfrm>
            <a:off x="1" y="6293034"/>
            <a:ext cx="9178775" cy="60766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29" name="Google Shape;1129;p29"/>
          <p:cNvGrpSpPr/>
          <p:nvPr/>
        </p:nvGrpSpPr>
        <p:grpSpPr>
          <a:xfrm>
            <a:off x="1587578" y="609476"/>
            <a:ext cx="6087120" cy="3697315"/>
            <a:chOff x="1300408" y="2979037"/>
            <a:chExt cx="4768228" cy="2172165"/>
          </a:xfrm>
        </p:grpSpPr>
        <p:sp>
          <p:nvSpPr>
            <p:cNvPr id="1130" name="Google Shape;1130;p29"/>
            <p:cNvSpPr/>
            <p:nvPr/>
          </p:nvSpPr>
          <p:spPr>
            <a:xfrm>
              <a:off x="1320493" y="2979037"/>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1" name="Google Shape;1131;p29"/>
            <p:cNvSpPr/>
            <p:nvPr/>
          </p:nvSpPr>
          <p:spPr>
            <a:xfrm>
              <a:off x="1425033" y="3019167"/>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2" name="Google Shape;1132;p29"/>
            <p:cNvSpPr/>
            <p:nvPr/>
          </p:nvSpPr>
          <p:spPr>
            <a:xfrm>
              <a:off x="1300408" y="3340896"/>
              <a:ext cx="255350" cy="223225"/>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3" name="Google Shape;1133;p29"/>
            <p:cNvSpPr/>
            <p:nvPr/>
          </p:nvSpPr>
          <p:spPr>
            <a:xfrm>
              <a:off x="1402233" y="3134492"/>
              <a:ext cx="166450" cy="145900"/>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4" name="Google Shape;1134;p29"/>
            <p:cNvSpPr/>
            <p:nvPr/>
          </p:nvSpPr>
          <p:spPr>
            <a:xfrm>
              <a:off x="5844461" y="4927002"/>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5" name="Google Shape;1135;p29"/>
            <p:cNvSpPr/>
            <p:nvPr/>
          </p:nvSpPr>
          <p:spPr>
            <a:xfrm>
              <a:off x="5785936" y="4735202"/>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6" name="Google Shape;1136;p29"/>
            <p:cNvSpPr/>
            <p:nvPr/>
          </p:nvSpPr>
          <p:spPr>
            <a:xfrm>
              <a:off x="5836086" y="4427002"/>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7" name="Google Shape;1137;p29"/>
            <p:cNvSpPr/>
            <p:nvPr/>
          </p:nvSpPr>
          <p:spPr>
            <a:xfrm>
              <a:off x="5942486" y="4613927"/>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38" name="Google Shape;1138;p29"/>
          <p:cNvSpPr/>
          <p:nvPr/>
        </p:nvSpPr>
        <p:spPr>
          <a:xfrm rot="-1656025">
            <a:off x="199375" y="3891818"/>
            <a:ext cx="1501469" cy="2054345"/>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39" name="Google Shape;1139;p29"/>
          <p:cNvGrpSpPr/>
          <p:nvPr/>
        </p:nvGrpSpPr>
        <p:grpSpPr>
          <a:xfrm rot="-9519883">
            <a:off x="2223572" y="4142360"/>
            <a:ext cx="586173" cy="310872"/>
            <a:chOff x="4881050" y="4329375"/>
            <a:chExt cx="334375" cy="133000"/>
          </a:xfrm>
        </p:grpSpPr>
        <p:sp>
          <p:nvSpPr>
            <p:cNvPr id="1140" name="Google Shape;1140;p2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1" name="Google Shape;1141;p2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2" name="Google Shape;1142;p29"/>
          <p:cNvGrpSpPr/>
          <p:nvPr/>
        </p:nvGrpSpPr>
        <p:grpSpPr>
          <a:xfrm rot="-9520106">
            <a:off x="7560455" y="663840"/>
            <a:ext cx="242303" cy="128504"/>
            <a:chOff x="4881050" y="4329375"/>
            <a:chExt cx="334375" cy="133000"/>
          </a:xfrm>
        </p:grpSpPr>
        <p:sp>
          <p:nvSpPr>
            <p:cNvPr id="1143" name="Google Shape;1143;p2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4" name="Google Shape;1144;p2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5" name="Google Shape;1145;p29"/>
          <p:cNvGrpSpPr/>
          <p:nvPr/>
        </p:nvGrpSpPr>
        <p:grpSpPr>
          <a:xfrm rot="9175162">
            <a:off x="1607217" y="2129560"/>
            <a:ext cx="550064" cy="291723"/>
            <a:chOff x="4881050" y="4329375"/>
            <a:chExt cx="334375" cy="133000"/>
          </a:xfrm>
        </p:grpSpPr>
        <p:sp>
          <p:nvSpPr>
            <p:cNvPr id="1146" name="Google Shape;1146;p2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7" name="Google Shape;1147;p2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48" name="Google Shape;1148;p29"/>
          <p:cNvSpPr/>
          <p:nvPr/>
        </p:nvSpPr>
        <p:spPr>
          <a:xfrm rot="4215664">
            <a:off x="6979856" y="5857016"/>
            <a:ext cx="547808" cy="566681"/>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9" name="Google Shape;1149;p29"/>
          <p:cNvSpPr/>
          <p:nvPr/>
        </p:nvSpPr>
        <p:spPr>
          <a:xfrm rot="-853753">
            <a:off x="3115509" y="6169541"/>
            <a:ext cx="481915" cy="684548"/>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50" name="Google Shape;1150;p29"/>
          <p:cNvGrpSpPr/>
          <p:nvPr/>
        </p:nvGrpSpPr>
        <p:grpSpPr>
          <a:xfrm>
            <a:off x="6901525" y="1147333"/>
            <a:ext cx="704450" cy="920800"/>
            <a:chOff x="4347600" y="2391725"/>
            <a:chExt cx="704450" cy="690600"/>
          </a:xfrm>
        </p:grpSpPr>
        <p:sp>
          <p:nvSpPr>
            <p:cNvPr id="1151" name="Google Shape;1151;p29"/>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2" name="Google Shape;1152;p29"/>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3" name="Google Shape;1153;p29"/>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4" name="Google Shape;1154;p29"/>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5" name="Google Shape;1155;p29"/>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6" name="Google Shape;1156;p29"/>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7" name="Google Shape;1157;p29"/>
          <p:cNvGrpSpPr/>
          <p:nvPr/>
        </p:nvGrpSpPr>
        <p:grpSpPr>
          <a:xfrm rot="8245760">
            <a:off x="1159222" y="3266849"/>
            <a:ext cx="689236" cy="324284"/>
            <a:chOff x="3764875" y="4460075"/>
            <a:chExt cx="928450" cy="327625"/>
          </a:xfrm>
        </p:grpSpPr>
        <p:sp>
          <p:nvSpPr>
            <p:cNvPr id="1158" name="Google Shape;1158;p29"/>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9" name="Google Shape;1159;p29"/>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rgbClr val="30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4284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552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7546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163"/>
        <p:cNvGrpSpPr/>
        <p:nvPr/>
      </p:nvGrpSpPr>
      <p:grpSpPr>
        <a:xfrm>
          <a:off x="0" y="0"/>
          <a:ext cx="0" cy="0"/>
          <a:chOff x="0" y="0"/>
          <a:chExt cx="0" cy="0"/>
        </a:xfrm>
      </p:grpSpPr>
    </p:spTree>
    <p:extLst>
      <p:ext uri="{BB962C8B-B14F-4D97-AF65-F5344CB8AC3E}">
        <p14:creationId xmlns:p14="http://schemas.microsoft.com/office/powerpoint/2010/main" val="10984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118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271685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B7D6FC"/>
            </a:gs>
            <a:gs pos="100000">
              <a:srgbClr val="4090F0"/>
            </a:gs>
          </a:gsLst>
          <a:path path="circle">
            <a:fillToRect l="50000" t="50000" r="50000" b="50000"/>
          </a:path>
          <a:tileRect/>
        </a:gra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5" y="-461548"/>
            <a:ext cx="9143936" cy="7993187"/>
            <a:chOff x="238125" y="550425"/>
            <a:chExt cx="7124775" cy="4671100"/>
          </a:xfrm>
        </p:grpSpPr>
        <p:sp>
          <p:nvSpPr>
            <p:cNvPr id="10" name="Google Shape;10;p2"/>
            <p:cNvSpPr/>
            <p:nvPr/>
          </p:nvSpPr>
          <p:spPr>
            <a:xfrm>
              <a:off x="5570167" y="2891868"/>
              <a:ext cx="739850" cy="790700"/>
            </a:xfrm>
            <a:custGeom>
              <a:avLst/>
              <a:gdLst/>
              <a:ahLst/>
              <a:cxnLst/>
              <a:rect l="l" t="t" r="r" b="b"/>
              <a:pathLst>
                <a:path w="29594" h="31628" extrusionOk="0">
                  <a:moveTo>
                    <a:pt x="16818" y="0"/>
                  </a:moveTo>
                  <a:cubicBezTo>
                    <a:pt x="16719" y="0"/>
                    <a:pt x="16621" y="61"/>
                    <a:pt x="16596" y="198"/>
                  </a:cubicBezTo>
                  <a:cubicBezTo>
                    <a:pt x="16475" y="685"/>
                    <a:pt x="16323" y="1323"/>
                    <a:pt x="16201" y="1748"/>
                  </a:cubicBezTo>
                  <a:cubicBezTo>
                    <a:pt x="15836" y="1171"/>
                    <a:pt x="15411" y="624"/>
                    <a:pt x="14925" y="137"/>
                  </a:cubicBezTo>
                  <a:cubicBezTo>
                    <a:pt x="14877" y="90"/>
                    <a:pt x="14823" y="70"/>
                    <a:pt x="14771" y="70"/>
                  </a:cubicBezTo>
                  <a:cubicBezTo>
                    <a:pt x="14590" y="70"/>
                    <a:pt x="14425" y="313"/>
                    <a:pt x="14590" y="502"/>
                  </a:cubicBezTo>
                  <a:cubicBezTo>
                    <a:pt x="15077" y="989"/>
                    <a:pt x="15532" y="1566"/>
                    <a:pt x="15897" y="2174"/>
                  </a:cubicBezTo>
                  <a:lnTo>
                    <a:pt x="15137" y="2265"/>
                  </a:lnTo>
                  <a:lnTo>
                    <a:pt x="13982" y="2417"/>
                  </a:lnTo>
                  <a:cubicBezTo>
                    <a:pt x="13861" y="2417"/>
                    <a:pt x="13770" y="2539"/>
                    <a:pt x="13770" y="2691"/>
                  </a:cubicBezTo>
                  <a:cubicBezTo>
                    <a:pt x="13800" y="2812"/>
                    <a:pt x="13891" y="2903"/>
                    <a:pt x="14013" y="2903"/>
                  </a:cubicBezTo>
                  <a:lnTo>
                    <a:pt x="14043" y="2903"/>
                  </a:lnTo>
                  <a:lnTo>
                    <a:pt x="16171" y="2660"/>
                  </a:lnTo>
                  <a:cubicBezTo>
                    <a:pt x="16536" y="3359"/>
                    <a:pt x="16809" y="4059"/>
                    <a:pt x="16991" y="4818"/>
                  </a:cubicBezTo>
                  <a:lnTo>
                    <a:pt x="15198" y="4666"/>
                  </a:lnTo>
                  <a:cubicBezTo>
                    <a:pt x="15077" y="4666"/>
                    <a:pt x="14955" y="4758"/>
                    <a:pt x="14925" y="4879"/>
                  </a:cubicBezTo>
                  <a:cubicBezTo>
                    <a:pt x="14925" y="5031"/>
                    <a:pt x="15016" y="5122"/>
                    <a:pt x="15168" y="5153"/>
                  </a:cubicBezTo>
                  <a:lnTo>
                    <a:pt x="17143" y="5335"/>
                  </a:lnTo>
                  <a:cubicBezTo>
                    <a:pt x="17174" y="5518"/>
                    <a:pt x="17204" y="5700"/>
                    <a:pt x="17235" y="5913"/>
                  </a:cubicBezTo>
                  <a:lnTo>
                    <a:pt x="14803" y="5882"/>
                  </a:lnTo>
                  <a:cubicBezTo>
                    <a:pt x="14796" y="5881"/>
                    <a:pt x="14788" y="5881"/>
                    <a:pt x="14781" y="5881"/>
                  </a:cubicBezTo>
                  <a:cubicBezTo>
                    <a:pt x="14537" y="5881"/>
                    <a:pt x="14537" y="6370"/>
                    <a:pt x="14781" y="6370"/>
                  </a:cubicBezTo>
                  <a:cubicBezTo>
                    <a:pt x="14788" y="6370"/>
                    <a:pt x="14796" y="6369"/>
                    <a:pt x="14803" y="6369"/>
                  </a:cubicBezTo>
                  <a:lnTo>
                    <a:pt x="17326" y="6399"/>
                  </a:lnTo>
                  <a:cubicBezTo>
                    <a:pt x="17417" y="7220"/>
                    <a:pt x="17447" y="8040"/>
                    <a:pt x="17417" y="8861"/>
                  </a:cubicBezTo>
                  <a:lnTo>
                    <a:pt x="16080" y="8010"/>
                  </a:lnTo>
                  <a:cubicBezTo>
                    <a:pt x="16049" y="7990"/>
                    <a:pt x="16012" y="7980"/>
                    <a:pt x="15973" y="7980"/>
                  </a:cubicBezTo>
                  <a:cubicBezTo>
                    <a:pt x="15894" y="7980"/>
                    <a:pt x="15806" y="8020"/>
                    <a:pt x="15745" y="8101"/>
                  </a:cubicBezTo>
                  <a:cubicBezTo>
                    <a:pt x="15684" y="8223"/>
                    <a:pt x="15715" y="8375"/>
                    <a:pt x="15836" y="8435"/>
                  </a:cubicBezTo>
                  <a:lnTo>
                    <a:pt x="17356" y="9408"/>
                  </a:lnTo>
                  <a:cubicBezTo>
                    <a:pt x="17356" y="9560"/>
                    <a:pt x="17326" y="9682"/>
                    <a:pt x="17295" y="9834"/>
                  </a:cubicBezTo>
                  <a:lnTo>
                    <a:pt x="15168" y="9408"/>
                  </a:lnTo>
                  <a:cubicBezTo>
                    <a:pt x="15150" y="9405"/>
                    <a:pt x="15133" y="9403"/>
                    <a:pt x="15116" y="9403"/>
                  </a:cubicBezTo>
                  <a:cubicBezTo>
                    <a:pt x="14851" y="9403"/>
                    <a:pt x="14762" y="9837"/>
                    <a:pt x="15077" y="9894"/>
                  </a:cubicBezTo>
                  <a:lnTo>
                    <a:pt x="17235" y="10320"/>
                  </a:lnTo>
                  <a:cubicBezTo>
                    <a:pt x="16991" y="11688"/>
                    <a:pt x="16596" y="13025"/>
                    <a:pt x="16110" y="14332"/>
                  </a:cubicBezTo>
                  <a:lnTo>
                    <a:pt x="16049" y="14423"/>
                  </a:lnTo>
                  <a:lnTo>
                    <a:pt x="14894" y="13177"/>
                  </a:lnTo>
                  <a:cubicBezTo>
                    <a:pt x="14839" y="13098"/>
                    <a:pt x="14771" y="13066"/>
                    <a:pt x="14706" y="13066"/>
                  </a:cubicBezTo>
                  <a:cubicBezTo>
                    <a:pt x="14519" y="13066"/>
                    <a:pt x="14349" y="13324"/>
                    <a:pt x="14529" y="13481"/>
                  </a:cubicBezTo>
                  <a:lnTo>
                    <a:pt x="15867" y="14940"/>
                  </a:lnTo>
                  <a:lnTo>
                    <a:pt x="15715" y="15457"/>
                  </a:lnTo>
                  <a:lnTo>
                    <a:pt x="14317" y="14363"/>
                  </a:lnTo>
                  <a:cubicBezTo>
                    <a:pt x="14279" y="14337"/>
                    <a:pt x="14231" y="14323"/>
                    <a:pt x="14181" y="14323"/>
                  </a:cubicBezTo>
                  <a:cubicBezTo>
                    <a:pt x="14110" y="14323"/>
                    <a:pt x="14036" y="14352"/>
                    <a:pt x="13982" y="14423"/>
                  </a:cubicBezTo>
                  <a:cubicBezTo>
                    <a:pt x="13891" y="14515"/>
                    <a:pt x="13922" y="14667"/>
                    <a:pt x="14013" y="14758"/>
                  </a:cubicBezTo>
                  <a:lnTo>
                    <a:pt x="15532" y="15943"/>
                  </a:lnTo>
                  <a:cubicBezTo>
                    <a:pt x="15502" y="16095"/>
                    <a:pt x="15441" y="16247"/>
                    <a:pt x="15411" y="16369"/>
                  </a:cubicBezTo>
                  <a:cubicBezTo>
                    <a:pt x="15137" y="17281"/>
                    <a:pt x="14894" y="18101"/>
                    <a:pt x="14712" y="18892"/>
                  </a:cubicBezTo>
                  <a:lnTo>
                    <a:pt x="13830" y="17767"/>
                  </a:lnTo>
                  <a:cubicBezTo>
                    <a:pt x="13770" y="17681"/>
                    <a:pt x="13694" y="17646"/>
                    <a:pt x="13620" y="17646"/>
                  </a:cubicBezTo>
                  <a:cubicBezTo>
                    <a:pt x="13431" y="17646"/>
                    <a:pt x="13260" y="17874"/>
                    <a:pt x="13435" y="18071"/>
                  </a:cubicBezTo>
                  <a:lnTo>
                    <a:pt x="14590" y="19530"/>
                  </a:lnTo>
                  <a:cubicBezTo>
                    <a:pt x="14529" y="19712"/>
                    <a:pt x="14499" y="19864"/>
                    <a:pt x="14469" y="20047"/>
                  </a:cubicBezTo>
                  <a:lnTo>
                    <a:pt x="13070" y="18892"/>
                  </a:lnTo>
                  <a:cubicBezTo>
                    <a:pt x="13024" y="18857"/>
                    <a:pt x="12976" y="18842"/>
                    <a:pt x="12930" y="18842"/>
                  </a:cubicBezTo>
                  <a:cubicBezTo>
                    <a:pt x="12732" y="18842"/>
                    <a:pt x="12569" y="19114"/>
                    <a:pt x="12766" y="19287"/>
                  </a:cubicBezTo>
                  <a:lnTo>
                    <a:pt x="14377" y="20594"/>
                  </a:lnTo>
                  <a:cubicBezTo>
                    <a:pt x="14317" y="20958"/>
                    <a:pt x="14256" y="21323"/>
                    <a:pt x="14225" y="21658"/>
                  </a:cubicBezTo>
                  <a:cubicBezTo>
                    <a:pt x="14043" y="22843"/>
                    <a:pt x="13982" y="24059"/>
                    <a:pt x="14013" y="25275"/>
                  </a:cubicBezTo>
                  <a:lnTo>
                    <a:pt x="13162" y="24515"/>
                  </a:lnTo>
                  <a:cubicBezTo>
                    <a:pt x="13110" y="24469"/>
                    <a:pt x="13055" y="24450"/>
                    <a:pt x="13004" y="24450"/>
                  </a:cubicBezTo>
                  <a:cubicBezTo>
                    <a:pt x="12814" y="24450"/>
                    <a:pt x="12666" y="24712"/>
                    <a:pt x="12858" y="24879"/>
                  </a:cubicBezTo>
                  <a:lnTo>
                    <a:pt x="14043" y="25943"/>
                  </a:lnTo>
                  <a:lnTo>
                    <a:pt x="14043" y="26217"/>
                  </a:lnTo>
                  <a:lnTo>
                    <a:pt x="12979" y="25700"/>
                  </a:lnTo>
                  <a:cubicBezTo>
                    <a:pt x="12942" y="25685"/>
                    <a:pt x="12906" y="25679"/>
                    <a:pt x="12873" y="25679"/>
                  </a:cubicBezTo>
                  <a:cubicBezTo>
                    <a:pt x="12631" y="25679"/>
                    <a:pt x="12500" y="26023"/>
                    <a:pt x="12766" y="26156"/>
                  </a:cubicBezTo>
                  <a:lnTo>
                    <a:pt x="14104" y="26794"/>
                  </a:lnTo>
                  <a:cubicBezTo>
                    <a:pt x="14225" y="28314"/>
                    <a:pt x="14590" y="29773"/>
                    <a:pt x="15198" y="31171"/>
                  </a:cubicBezTo>
                  <a:lnTo>
                    <a:pt x="14925" y="31171"/>
                  </a:lnTo>
                  <a:cubicBezTo>
                    <a:pt x="14104" y="31171"/>
                    <a:pt x="13283" y="31050"/>
                    <a:pt x="12493" y="30807"/>
                  </a:cubicBezTo>
                  <a:cubicBezTo>
                    <a:pt x="12645" y="28557"/>
                    <a:pt x="12371" y="26278"/>
                    <a:pt x="11703" y="24150"/>
                  </a:cubicBezTo>
                  <a:lnTo>
                    <a:pt x="12797" y="23056"/>
                  </a:lnTo>
                  <a:cubicBezTo>
                    <a:pt x="12964" y="22889"/>
                    <a:pt x="12812" y="22665"/>
                    <a:pt x="12622" y="22665"/>
                  </a:cubicBezTo>
                  <a:cubicBezTo>
                    <a:pt x="12570" y="22665"/>
                    <a:pt x="12515" y="22682"/>
                    <a:pt x="12463" y="22721"/>
                  </a:cubicBezTo>
                  <a:lnTo>
                    <a:pt x="11551" y="23603"/>
                  </a:lnTo>
                  <a:cubicBezTo>
                    <a:pt x="11520" y="23542"/>
                    <a:pt x="11520" y="23451"/>
                    <a:pt x="11490" y="23390"/>
                  </a:cubicBezTo>
                  <a:lnTo>
                    <a:pt x="12311" y="21870"/>
                  </a:lnTo>
                  <a:cubicBezTo>
                    <a:pt x="12371" y="21749"/>
                    <a:pt x="12311" y="21597"/>
                    <a:pt x="12219" y="21536"/>
                  </a:cubicBezTo>
                  <a:cubicBezTo>
                    <a:pt x="12179" y="21516"/>
                    <a:pt x="12135" y="21506"/>
                    <a:pt x="12092" y="21506"/>
                  </a:cubicBezTo>
                  <a:cubicBezTo>
                    <a:pt x="12007" y="21506"/>
                    <a:pt x="11926" y="21546"/>
                    <a:pt x="11885" y="21627"/>
                  </a:cubicBezTo>
                  <a:lnTo>
                    <a:pt x="11277" y="22782"/>
                  </a:lnTo>
                  <a:cubicBezTo>
                    <a:pt x="11034" y="22174"/>
                    <a:pt x="10791" y="21566"/>
                    <a:pt x="10517" y="20989"/>
                  </a:cubicBezTo>
                  <a:cubicBezTo>
                    <a:pt x="10335" y="20685"/>
                    <a:pt x="10183" y="20351"/>
                    <a:pt x="10000" y="20016"/>
                  </a:cubicBezTo>
                  <a:lnTo>
                    <a:pt x="11095" y="18284"/>
                  </a:lnTo>
                  <a:cubicBezTo>
                    <a:pt x="11202" y="18090"/>
                    <a:pt x="11036" y="17897"/>
                    <a:pt x="10865" y="17897"/>
                  </a:cubicBezTo>
                  <a:cubicBezTo>
                    <a:pt x="10794" y="17897"/>
                    <a:pt x="10723" y="17930"/>
                    <a:pt x="10669" y="18010"/>
                  </a:cubicBezTo>
                  <a:lnTo>
                    <a:pt x="9727" y="19530"/>
                  </a:lnTo>
                  <a:cubicBezTo>
                    <a:pt x="9636" y="19378"/>
                    <a:pt x="9545" y="19226"/>
                    <a:pt x="9453" y="19074"/>
                  </a:cubicBezTo>
                  <a:lnTo>
                    <a:pt x="10092" y="17311"/>
                  </a:lnTo>
                  <a:cubicBezTo>
                    <a:pt x="10148" y="17123"/>
                    <a:pt x="9995" y="16993"/>
                    <a:pt x="9842" y="16993"/>
                  </a:cubicBezTo>
                  <a:cubicBezTo>
                    <a:pt x="9747" y="16993"/>
                    <a:pt x="9652" y="17043"/>
                    <a:pt x="9605" y="17159"/>
                  </a:cubicBezTo>
                  <a:lnTo>
                    <a:pt x="9149" y="18557"/>
                  </a:lnTo>
                  <a:cubicBezTo>
                    <a:pt x="8693" y="17858"/>
                    <a:pt x="8238" y="17159"/>
                    <a:pt x="7690" y="16399"/>
                  </a:cubicBezTo>
                  <a:lnTo>
                    <a:pt x="7417" y="16004"/>
                  </a:lnTo>
                  <a:lnTo>
                    <a:pt x="8450" y="14393"/>
                  </a:lnTo>
                  <a:cubicBezTo>
                    <a:pt x="8541" y="14302"/>
                    <a:pt x="8481" y="14150"/>
                    <a:pt x="8390" y="14059"/>
                  </a:cubicBezTo>
                  <a:cubicBezTo>
                    <a:pt x="8346" y="14037"/>
                    <a:pt x="8300" y="14027"/>
                    <a:pt x="8254" y="14027"/>
                  </a:cubicBezTo>
                  <a:cubicBezTo>
                    <a:pt x="8172" y="14027"/>
                    <a:pt x="8094" y="14061"/>
                    <a:pt x="8055" y="14119"/>
                  </a:cubicBezTo>
                  <a:lnTo>
                    <a:pt x="7082" y="15609"/>
                  </a:lnTo>
                  <a:lnTo>
                    <a:pt x="6779" y="15183"/>
                  </a:lnTo>
                  <a:lnTo>
                    <a:pt x="7569" y="13360"/>
                  </a:lnTo>
                  <a:cubicBezTo>
                    <a:pt x="7630" y="13238"/>
                    <a:pt x="7569" y="13086"/>
                    <a:pt x="7447" y="13025"/>
                  </a:cubicBezTo>
                  <a:cubicBezTo>
                    <a:pt x="7415" y="13009"/>
                    <a:pt x="7380" y="13001"/>
                    <a:pt x="7346" y="13001"/>
                  </a:cubicBezTo>
                  <a:cubicBezTo>
                    <a:pt x="7253" y="13001"/>
                    <a:pt x="7166" y="13058"/>
                    <a:pt x="7143" y="13147"/>
                  </a:cubicBezTo>
                  <a:lnTo>
                    <a:pt x="6444" y="14727"/>
                  </a:lnTo>
                  <a:lnTo>
                    <a:pt x="6383" y="14636"/>
                  </a:lnTo>
                  <a:cubicBezTo>
                    <a:pt x="5472" y="13572"/>
                    <a:pt x="4681" y="12448"/>
                    <a:pt x="3982" y="11232"/>
                  </a:cubicBezTo>
                  <a:lnTo>
                    <a:pt x="5867" y="10107"/>
                  </a:lnTo>
                  <a:cubicBezTo>
                    <a:pt x="5988" y="10046"/>
                    <a:pt x="6049" y="9894"/>
                    <a:pt x="5958" y="9773"/>
                  </a:cubicBezTo>
                  <a:cubicBezTo>
                    <a:pt x="5917" y="9692"/>
                    <a:pt x="5836" y="9651"/>
                    <a:pt x="5751" y="9651"/>
                  </a:cubicBezTo>
                  <a:cubicBezTo>
                    <a:pt x="5708" y="9651"/>
                    <a:pt x="5664" y="9661"/>
                    <a:pt x="5623" y="9682"/>
                  </a:cubicBezTo>
                  <a:lnTo>
                    <a:pt x="3739" y="10776"/>
                  </a:lnTo>
                  <a:cubicBezTo>
                    <a:pt x="3678" y="10685"/>
                    <a:pt x="3617" y="10533"/>
                    <a:pt x="3557" y="10411"/>
                  </a:cubicBezTo>
                  <a:lnTo>
                    <a:pt x="4681" y="8983"/>
                  </a:lnTo>
                  <a:cubicBezTo>
                    <a:pt x="4772" y="8891"/>
                    <a:pt x="4742" y="8739"/>
                    <a:pt x="4651" y="8648"/>
                  </a:cubicBezTo>
                  <a:cubicBezTo>
                    <a:pt x="4613" y="8610"/>
                    <a:pt x="4564" y="8593"/>
                    <a:pt x="4513" y="8593"/>
                  </a:cubicBezTo>
                  <a:cubicBezTo>
                    <a:pt x="4443" y="8593"/>
                    <a:pt x="4369" y="8626"/>
                    <a:pt x="4316" y="8679"/>
                  </a:cubicBezTo>
                  <a:lnTo>
                    <a:pt x="3313" y="9894"/>
                  </a:lnTo>
                  <a:cubicBezTo>
                    <a:pt x="3009" y="9135"/>
                    <a:pt x="2766" y="8344"/>
                    <a:pt x="2614" y="7554"/>
                  </a:cubicBezTo>
                  <a:lnTo>
                    <a:pt x="4985" y="6703"/>
                  </a:lnTo>
                  <a:cubicBezTo>
                    <a:pt x="5137" y="6642"/>
                    <a:pt x="5198" y="6521"/>
                    <a:pt x="5137" y="6399"/>
                  </a:cubicBezTo>
                  <a:cubicBezTo>
                    <a:pt x="5115" y="6286"/>
                    <a:pt x="5025" y="6224"/>
                    <a:pt x="4931" y="6224"/>
                  </a:cubicBezTo>
                  <a:cubicBezTo>
                    <a:pt x="4898" y="6224"/>
                    <a:pt x="4865" y="6231"/>
                    <a:pt x="4833" y="6247"/>
                  </a:cubicBezTo>
                  <a:lnTo>
                    <a:pt x="2523" y="7068"/>
                  </a:lnTo>
                  <a:cubicBezTo>
                    <a:pt x="2493" y="6855"/>
                    <a:pt x="2462" y="6673"/>
                    <a:pt x="2462" y="6490"/>
                  </a:cubicBezTo>
                  <a:lnTo>
                    <a:pt x="4256" y="5669"/>
                  </a:lnTo>
                  <a:cubicBezTo>
                    <a:pt x="4522" y="5536"/>
                    <a:pt x="4391" y="5192"/>
                    <a:pt x="4150" y="5192"/>
                  </a:cubicBezTo>
                  <a:cubicBezTo>
                    <a:pt x="4116" y="5192"/>
                    <a:pt x="4080" y="5199"/>
                    <a:pt x="4043" y="5214"/>
                  </a:cubicBezTo>
                  <a:lnTo>
                    <a:pt x="2402" y="5973"/>
                  </a:lnTo>
                  <a:cubicBezTo>
                    <a:pt x="2341" y="5183"/>
                    <a:pt x="2371" y="4393"/>
                    <a:pt x="2493" y="3633"/>
                  </a:cubicBezTo>
                  <a:cubicBezTo>
                    <a:pt x="2857" y="3572"/>
                    <a:pt x="3891" y="3329"/>
                    <a:pt x="4590" y="3177"/>
                  </a:cubicBezTo>
                  <a:cubicBezTo>
                    <a:pt x="4712" y="3147"/>
                    <a:pt x="4803" y="3025"/>
                    <a:pt x="4772" y="2903"/>
                  </a:cubicBezTo>
                  <a:cubicBezTo>
                    <a:pt x="4746" y="2771"/>
                    <a:pt x="4650" y="2685"/>
                    <a:pt x="4526" y="2685"/>
                  </a:cubicBezTo>
                  <a:cubicBezTo>
                    <a:pt x="4507" y="2685"/>
                    <a:pt x="4488" y="2687"/>
                    <a:pt x="4468" y="2691"/>
                  </a:cubicBezTo>
                  <a:lnTo>
                    <a:pt x="3344" y="2934"/>
                  </a:lnTo>
                  <a:lnTo>
                    <a:pt x="2584" y="3116"/>
                  </a:lnTo>
                  <a:cubicBezTo>
                    <a:pt x="2736" y="2417"/>
                    <a:pt x="2949" y="1718"/>
                    <a:pt x="3253" y="1080"/>
                  </a:cubicBezTo>
                  <a:cubicBezTo>
                    <a:pt x="3313" y="958"/>
                    <a:pt x="3253" y="806"/>
                    <a:pt x="3131" y="745"/>
                  </a:cubicBezTo>
                  <a:cubicBezTo>
                    <a:pt x="3098" y="729"/>
                    <a:pt x="3066" y="722"/>
                    <a:pt x="3034" y="722"/>
                  </a:cubicBezTo>
                  <a:cubicBezTo>
                    <a:pt x="2949" y="722"/>
                    <a:pt x="2872" y="778"/>
                    <a:pt x="2827" y="867"/>
                  </a:cubicBezTo>
                  <a:cubicBezTo>
                    <a:pt x="2523" y="1475"/>
                    <a:pt x="2310" y="2144"/>
                    <a:pt x="2158" y="2812"/>
                  </a:cubicBezTo>
                  <a:lnTo>
                    <a:pt x="1247" y="1444"/>
                  </a:lnTo>
                  <a:cubicBezTo>
                    <a:pt x="1202" y="1364"/>
                    <a:pt x="1131" y="1331"/>
                    <a:pt x="1059" y="1331"/>
                  </a:cubicBezTo>
                  <a:cubicBezTo>
                    <a:pt x="885" y="1331"/>
                    <a:pt x="701" y="1525"/>
                    <a:pt x="851" y="1718"/>
                  </a:cubicBezTo>
                  <a:lnTo>
                    <a:pt x="1459" y="2660"/>
                  </a:lnTo>
                  <a:cubicBezTo>
                    <a:pt x="1733" y="3086"/>
                    <a:pt x="1885" y="3329"/>
                    <a:pt x="2006" y="3481"/>
                  </a:cubicBezTo>
                  <a:cubicBezTo>
                    <a:pt x="1885" y="4210"/>
                    <a:pt x="1854" y="4940"/>
                    <a:pt x="1885" y="5669"/>
                  </a:cubicBezTo>
                  <a:lnTo>
                    <a:pt x="943" y="4666"/>
                  </a:lnTo>
                  <a:cubicBezTo>
                    <a:pt x="897" y="4621"/>
                    <a:pt x="836" y="4598"/>
                    <a:pt x="775" y="4598"/>
                  </a:cubicBezTo>
                  <a:cubicBezTo>
                    <a:pt x="715" y="4598"/>
                    <a:pt x="654" y="4621"/>
                    <a:pt x="608" y="4666"/>
                  </a:cubicBezTo>
                  <a:cubicBezTo>
                    <a:pt x="487" y="4758"/>
                    <a:pt x="487" y="4910"/>
                    <a:pt x="608" y="5001"/>
                  </a:cubicBezTo>
                  <a:lnTo>
                    <a:pt x="1946" y="6429"/>
                  </a:lnTo>
                  <a:cubicBezTo>
                    <a:pt x="1976" y="6642"/>
                    <a:pt x="1976" y="6825"/>
                    <a:pt x="2006" y="7007"/>
                  </a:cubicBezTo>
                  <a:cubicBezTo>
                    <a:pt x="1307" y="6733"/>
                    <a:pt x="456" y="6399"/>
                    <a:pt x="395" y="6369"/>
                  </a:cubicBezTo>
                  <a:cubicBezTo>
                    <a:pt x="363" y="6352"/>
                    <a:pt x="328" y="6345"/>
                    <a:pt x="293" y="6345"/>
                  </a:cubicBezTo>
                  <a:cubicBezTo>
                    <a:pt x="199" y="6345"/>
                    <a:pt x="106" y="6401"/>
                    <a:pt x="61" y="6490"/>
                  </a:cubicBezTo>
                  <a:cubicBezTo>
                    <a:pt x="0" y="6581"/>
                    <a:pt x="61" y="6733"/>
                    <a:pt x="183" y="6794"/>
                  </a:cubicBezTo>
                  <a:cubicBezTo>
                    <a:pt x="243" y="6794"/>
                    <a:pt x="1520" y="7341"/>
                    <a:pt x="2098" y="7554"/>
                  </a:cubicBezTo>
                  <a:cubicBezTo>
                    <a:pt x="2250" y="8375"/>
                    <a:pt x="2493" y="9165"/>
                    <a:pt x="2797" y="9955"/>
                  </a:cubicBezTo>
                  <a:lnTo>
                    <a:pt x="1490" y="9499"/>
                  </a:lnTo>
                  <a:cubicBezTo>
                    <a:pt x="1454" y="9485"/>
                    <a:pt x="1421" y="9479"/>
                    <a:pt x="1389" y="9479"/>
                  </a:cubicBezTo>
                  <a:cubicBezTo>
                    <a:pt x="1150" y="9479"/>
                    <a:pt x="1039" y="9848"/>
                    <a:pt x="1307" y="9955"/>
                  </a:cubicBezTo>
                  <a:lnTo>
                    <a:pt x="3040" y="10563"/>
                  </a:lnTo>
                  <a:cubicBezTo>
                    <a:pt x="3101" y="10685"/>
                    <a:pt x="3161" y="10806"/>
                    <a:pt x="3222" y="10928"/>
                  </a:cubicBezTo>
                  <a:cubicBezTo>
                    <a:pt x="2584" y="11050"/>
                    <a:pt x="1247" y="11232"/>
                    <a:pt x="1064" y="11293"/>
                  </a:cubicBezTo>
                  <a:cubicBezTo>
                    <a:pt x="791" y="11353"/>
                    <a:pt x="821" y="11779"/>
                    <a:pt x="1125" y="11779"/>
                  </a:cubicBezTo>
                  <a:lnTo>
                    <a:pt x="1186" y="11779"/>
                  </a:lnTo>
                  <a:cubicBezTo>
                    <a:pt x="1307" y="11718"/>
                    <a:pt x="2584" y="11536"/>
                    <a:pt x="3465" y="11414"/>
                  </a:cubicBezTo>
                  <a:cubicBezTo>
                    <a:pt x="4165" y="12660"/>
                    <a:pt x="5016" y="13846"/>
                    <a:pt x="5927" y="14940"/>
                  </a:cubicBezTo>
                  <a:lnTo>
                    <a:pt x="5958" y="14971"/>
                  </a:lnTo>
                  <a:cubicBezTo>
                    <a:pt x="5107" y="15001"/>
                    <a:pt x="4286" y="15001"/>
                    <a:pt x="4195" y="15001"/>
                  </a:cubicBezTo>
                  <a:cubicBezTo>
                    <a:pt x="4043" y="15001"/>
                    <a:pt x="3921" y="15092"/>
                    <a:pt x="3921" y="15214"/>
                  </a:cubicBezTo>
                  <a:cubicBezTo>
                    <a:pt x="3891" y="15366"/>
                    <a:pt x="3982" y="15487"/>
                    <a:pt x="4134" y="15487"/>
                  </a:cubicBezTo>
                  <a:lnTo>
                    <a:pt x="4256" y="15487"/>
                  </a:lnTo>
                  <a:cubicBezTo>
                    <a:pt x="4651" y="15487"/>
                    <a:pt x="5806" y="15457"/>
                    <a:pt x="6323" y="15457"/>
                  </a:cubicBezTo>
                  <a:lnTo>
                    <a:pt x="6657" y="15882"/>
                  </a:lnTo>
                  <a:lnTo>
                    <a:pt x="4620" y="16612"/>
                  </a:lnTo>
                  <a:cubicBezTo>
                    <a:pt x="4499" y="16642"/>
                    <a:pt x="4438" y="16794"/>
                    <a:pt x="4499" y="16916"/>
                  </a:cubicBezTo>
                  <a:cubicBezTo>
                    <a:pt x="4529" y="17007"/>
                    <a:pt x="4620" y="17068"/>
                    <a:pt x="4712" y="17068"/>
                  </a:cubicBezTo>
                  <a:lnTo>
                    <a:pt x="4803" y="17068"/>
                  </a:lnTo>
                  <a:lnTo>
                    <a:pt x="6991" y="16308"/>
                  </a:lnTo>
                  <a:cubicBezTo>
                    <a:pt x="7082" y="16430"/>
                    <a:pt x="7143" y="16551"/>
                    <a:pt x="7234" y="16673"/>
                  </a:cubicBezTo>
                  <a:cubicBezTo>
                    <a:pt x="7782" y="17433"/>
                    <a:pt x="8268" y="18132"/>
                    <a:pt x="8693" y="18800"/>
                  </a:cubicBezTo>
                  <a:cubicBezTo>
                    <a:pt x="7964" y="18740"/>
                    <a:pt x="7143" y="18648"/>
                    <a:pt x="7022" y="18618"/>
                  </a:cubicBezTo>
                  <a:cubicBezTo>
                    <a:pt x="6993" y="18610"/>
                    <a:pt x="6966" y="18607"/>
                    <a:pt x="6941" y="18607"/>
                  </a:cubicBezTo>
                  <a:cubicBezTo>
                    <a:pt x="6670" y="18607"/>
                    <a:pt x="6594" y="19018"/>
                    <a:pt x="6900" y="19074"/>
                  </a:cubicBezTo>
                  <a:cubicBezTo>
                    <a:pt x="7113" y="19135"/>
                    <a:pt x="8541" y="19287"/>
                    <a:pt x="8997" y="19317"/>
                  </a:cubicBezTo>
                  <a:cubicBezTo>
                    <a:pt x="9119" y="19499"/>
                    <a:pt x="9210" y="19651"/>
                    <a:pt x="9301" y="19803"/>
                  </a:cubicBezTo>
                  <a:lnTo>
                    <a:pt x="6961" y="20168"/>
                  </a:lnTo>
                  <a:cubicBezTo>
                    <a:pt x="6839" y="20199"/>
                    <a:pt x="6748" y="20320"/>
                    <a:pt x="6779" y="20442"/>
                  </a:cubicBezTo>
                  <a:cubicBezTo>
                    <a:pt x="6779" y="20563"/>
                    <a:pt x="6870" y="20655"/>
                    <a:pt x="6991" y="20655"/>
                  </a:cubicBezTo>
                  <a:lnTo>
                    <a:pt x="7052" y="20655"/>
                  </a:lnTo>
                  <a:lnTo>
                    <a:pt x="9545" y="20259"/>
                  </a:lnTo>
                  <a:cubicBezTo>
                    <a:pt x="9727" y="20594"/>
                    <a:pt x="9879" y="20898"/>
                    <a:pt x="10031" y="21202"/>
                  </a:cubicBezTo>
                  <a:cubicBezTo>
                    <a:pt x="10304" y="21749"/>
                    <a:pt x="10578" y="22357"/>
                    <a:pt x="10791" y="22934"/>
                  </a:cubicBezTo>
                  <a:lnTo>
                    <a:pt x="9241" y="22873"/>
                  </a:lnTo>
                  <a:cubicBezTo>
                    <a:pt x="9119" y="22873"/>
                    <a:pt x="8997" y="22995"/>
                    <a:pt x="8997" y="23117"/>
                  </a:cubicBezTo>
                  <a:cubicBezTo>
                    <a:pt x="8997" y="23269"/>
                    <a:pt x="9089" y="23360"/>
                    <a:pt x="9241" y="23390"/>
                  </a:cubicBezTo>
                  <a:lnTo>
                    <a:pt x="10973" y="23451"/>
                  </a:lnTo>
                  <a:cubicBezTo>
                    <a:pt x="11004" y="23572"/>
                    <a:pt x="11034" y="23664"/>
                    <a:pt x="11064" y="23785"/>
                  </a:cubicBezTo>
                  <a:cubicBezTo>
                    <a:pt x="10517" y="23846"/>
                    <a:pt x="9545" y="23998"/>
                    <a:pt x="9301" y="24059"/>
                  </a:cubicBezTo>
                  <a:cubicBezTo>
                    <a:pt x="9180" y="24089"/>
                    <a:pt x="9089" y="24241"/>
                    <a:pt x="9119" y="24363"/>
                  </a:cubicBezTo>
                  <a:cubicBezTo>
                    <a:pt x="9149" y="24484"/>
                    <a:pt x="9241" y="24545"/>
                    <a:pt x="9362" y="24545"/>
                  </a:cubicBezTo>
                  <a:lnTo>
                    <a:pt x="9423" y="24545"/>
                  </a:lnTo>
                  <a:cubicBezTo>
                    <a:pt x="9636" y="24484"/>
                    <a:pt x="10608" y="24332"/>
                    <a:pt x="11216" y="24272"/>
                  </a:cubicBezTo>
                  <a:cubicBezTo>
                    <a:pt x="11855" y="26308"/>
                    <a:pt x="12128" y="28497"/>
                    <a:pt x="12007" y="30655"/>
                  </a:cubicBezTo>
                  <a:cubicBezTo>
                    <a:pt x="11611" y="30503"/>
                    <a:pt x="11247" y="30320"/>
                    <a:pt x="10882" y="30108"/>
                  </a:cubicBezTo>
                  <a:cubicBezTo>
                    <a:pt x="10426" y="29864"/>
                    <a:pt x="9970" y="29560"/>
                    <a:pt x="9575" y="29226"/>
                  </a:cubicBezTo>
                  <a:lnTo>
                    <a:pt x="10244" y="27828"/>
                  </a:lnTo>
                  <a:cubicBezTo>
                    <a:pt x="10324" y="27628"/>
                    <a:pt x="10167" y="27468"/>
                    <a:pt x="10007" y="27468"/>
                  </a:cubicBezTo>
                  <a:cubicBezTo>
                    <a:pt x="9924" y="27468"/>
                    <a:pt x="9840" y="27511"/>
                    <a:pt x="9788" y="27615"/>
                  </a:cubicBezTo>
                  <a:lnTo>
                    <a:pt x="9180" y="28922"/>
                  </a:lnTo>
                  <a:cubicBezTo>
                    <a:pt x="8845" y="28618"/>
                    <a:pt x="8541" y="28284"/>
                    <a:pt x="8238" y="27949"/>
                  </a:cubicBezTo>
                  <a:lnTo>
                    <a:pt x="8876" y="27007"/>
                  </a:lnTo>
                  <a:cubicBezTo>
                    <a:pt x="8967" y="26886"/>
                    <a:pt x="8937" y="26734"/>
                    <a:pt x="8815" y="26673"/>
                  </a:cubicBezTo>
                  <a:cubicBezTo>
                    <a:pt x="8779" y="26637"/>
                    <a:pt x="8734" y="26620"/>
                    <a:pt x="8686" y="26620"/>
                  </a:cubicBezTo>
                  <a:cubicBezTo>
                    <a:pt x="8613" y="26620"/>
                    <a:pt x="8536" y="26660"/>
                    <a:pt x="8481" y="26734"/>
                  </a:cubicBezTo>
                  <a:lnTo>
                    <a:pt x="7934" y="27524"/>
                  </a:lnTo>
                  <a:cubicBezTo>
                    <a:pt x="7386" y="26825"/>
                    <a:pt x="6961" y="26065"/>
                    <a:pt x="6596" y="25275"/>
                  </a:cubicBezTo>
                  <a:lnTo>
                    <a:pt x="7569" y="24059"/>
                  </a:lnTo>
                  <a:cubicBezTo>
                    <a:pt x="7723" y="23861"/>
                    <a:pt x="7575" y="23648"/>
                    <a:pt x="7401" y="23648"/>
                  </a:cubicBezTo>
                  <a:cubicBezTo>
                    <a:pt x="7334" y="23648"/>
                    <a:pt x="7263" y="23679"/>
                    <a:pt x="7204" y="23755"/>
                  </a:cubicBezTo>
                  <a:lnTo>
                    <a:pt x="6383" y="24758"/>
                  </a:lnTo>
                  <a:cubicBezTo>
                    <a:pt x="6231" y="24363"/>
                    <a:pt x="6079" y="23968"/>
                    <a:pt x="5927" y="23542"/>
                  </a:cubicBezTo>
                  <a:lnTo>
                    <a:pt x="6931" y="22661"/>
                  </a:lnTo>
                  <a:cubicBezTo>
                    <a:pt x="7125" y="22491"/>
                    <a:pt x="6970" y="22204"/>
                    <a:pt x="6760" y="22204"/>
                  </a:cubicBezTo>
                  <a:cubicBezTo>
                    <a:pt x="6708" y="22204"/>
                    <a:pt x="6651" y="22223"/>
                    <a:pt x="6596" y="22265"/>
                  </a:cubicBezTo>
                  <a:lnTo>
                    <a:pt x="5775" y="22995"/>
                  </a:lnTo>
                  <a:cubicBezTo>
                    <a:pt x="5623" y="22509"/>
                    <a:pt x="5502" y="21992"/>
                    <a:pt x="5411" y="21445"/>
                  </a:cubicBezTo>
                  <a:cubicBezTo>
                    <a:pt x="5385" y="21318"/>
                    <a:pt x="5285" y="21260"/>
                    <a:pt x="5182" y="21260"/>
                  </a:cubicBezTo>
                  <a:cubicBezTo>
                    <a:pt x="5039" y="21260"/>
                    <a:pt x="4889" y="21372"/>
                    <a:pt x="4924" y="21566"/>
                  </a:cubicBezTo>
                  <a:cubicBezTo>
                    <a:pt x="5016" y="22022"/>
                    <a:pt x="5137" y="22539"/>
                    <a:pt x="5259" y="23056"/>
                  </a:cubicBezTo>
                  <a:lnTo>
                    <a:pt x="4073" y="22843"/>
                  </a:lnTo>
                  <a:cubicBezTo>
                    <a:pt x="4052" y="22836"/>
                    <a:pt x="4032" y="22833"/>
                    <a:pt x="4014" y="22833"/>
                  </a:cubicBezTo>
                  <a:cubicBezTo>
                    <a:pt x="3788" y="22833"/>
                    <a:pt x="3730" y="23299"/>
                    <a:pt x="3982" y="23299"/>
                  </a:cubicBezTo>
                  <a:lnTo>
                    <a:pt x="5411" y="23572"/>
                  </a:lnTo>
                  <a:cubicBezTo>
                    <a:pt x="5563" y="23998"/>
                    <a:pt x="5715" y="24454"/>
                    <a:pt x="5897" y="24879"/>
                  </a:cubicBezTo>
                  <a:lnTo>
                    <a:pt x="4499" y="24424"/>
                  </a:lnTo>
                  <a:cubicBezTo>
                    <a:pt x="4478" y="24418"/>
                    <a:pt x="4456" y="24416"/>
                    <a:pt x="4434" y="24416"/>
                  </a:cubicBezTo>
                  <a:cubicBezTo>
                    <a:pt x="4329" y="24416"/>
                    <a:pt x="4220" y="24475"/>
                    <a:pt x="4195" y="24576"/>
                  </a:cubicBezTo>
                  <a:cubicBezTo>
                    <a:pt x="4134" y="24728"/>
                    <a:pt x="4225" y="24849"/>
                    <a:pt x="4347" y="24910"/>
                  </a:cubicBezTo>
                  <a:lnTo>
                    <a:pt x="6201" y="25427"/>
                  </a:lnTo>
                  <a:cubicBezTo>
                    <a:pt x="6566" y="26217"/>
                    <a:pt x="7022" y="27007"/>
                    <a:pt x="7538" y="27706"/>
                  </a:cubicBezTo>
                  <a:lnTo>
                    <a:pt x="6231" y="27767"/>
                  </a:lnTo>
                  <a:cubicBezTo>
                    <a:pt x="6079" y="27767"/>
                    <a:pt x="5988" y="27889"/>
                    <a:pt x="5988" y="28041"/>
                  </a:cubicBezTo>
                  <a:cubicBezTo>
                    <a:pt x="5988" y="28162"/>
                    <a:pt x="6110" y="28253"/>
                    <a:pt x="6231" y="28253"/>
                  </a:cubicBezTo>
                  <a:lnTo>
                    <a:pt x="7903" y="28193"/>
                  </a:lnTo>
                  <a:cubicBezTo>
                    <a:pt x="8116" y="28436"/>
                    <a:pt x="8359" y="28709"/>
                    <a:pt x="8602" y="28952"/>
                  </a:cubicBezTo>
                  <a:lnTo>
                    <a:pt x="7386" y="28831"/>
                  </a:lnTo>
                  <a:cubicBezTo>
                    <a:pt x="7376" y="28830"/>
                    <a:pt x="7366" y="28830"/>
                    <a:pt x="7357" y="28830"/>
                  </a:cubicBezTo>
                  <a:cubicBezTo>
                    <a:pt x="7051" y="28830"/>
                    <a:pt x="7032" y="29288"/>
                    <a:pt x="7356" y="29317"/>
                  </a:cubicBezTo>
                  <a:lnTo>
                    <a:pt x="9210" y="29469"/>
                  </a:lnTo>
                  <a:cubicBezTo>
                    <a:pt x="9666" y="29864"/>
                    <a:pt x="10183" y="30199"/>
                    <a:pt x="10730" y="30503"/>
                  </a:cubicBezTo>
                  <a:cubicBezTo>
                    <a:pt x="11186" y="30746"/>
                    <a:pt x="11703" y="30959"/>
                    <a:pt x="12219" y="31141"/>
                  </a:cubicBezTo>
                  <a:cubicBezTo>
                    <a:pt x="13040" y="31445"/>
                    <a:pt x="13922" y="31597"/>
                    <a:pt x="14803" y="31627"/>
                  </a:cubicBezTo>
                  <a:lnTo>
                    <a:pt x="14985" y="31627"/>
                  </a:lnTo>
                  <a:cubicBezTo>
                    <a:pt x="15015" y="31628"/>
                    <a:pt x="15044" y="31628"/>
                    <a:pt x="15073" y="31628"/>
                  </a:cubicBezTo>
                  <a:cubicBezTo>
                    <a:pt x="17895" y="31628"/>
                    <a:pt x="20449" y="30169"/>
                    <a:pt x="22615" y="27311"/>
                  </a:cubicBezTo>
                  <a:lnTo>
                    <a:pt x="24682" y="27342"/>
                  </a:lnTo>
                  <a:cubicBezTo>
                    <a:pt x="25016" y="27342"/>
                    <a:pt x="25016" y="26855"/>
                    <a:pt x="24682" y="26855"/>
                  </a:cubicBezTo>
                  <a:lnTo>
                    <a:pt x="22979" y="26855"/>
                  </a:lnTo>
                  <a:lnTo>
                    <a:pt x="23101" y="26673"/>
                  </a:lnTo>
                  <a:cubicBezTo>
                    <a:pt x="23283" y="26430"/>
                    <a:pt x="23435" y="26156"/>
                    <a:pt x="23618" y="25883"/>
                  </a:cubicBezTo>
                  <a:lnTo>
                    <a:pt x="25381" y="25913"/>
                  </a:lnTo>
                  <a:cubicBezTo>
                    <a:pt x="25388" y="25914"/>
                    <a:pt x="25395" y="25914"/>
                    <a:pt x="25401" y="25914"/>
                  </a:cubicBezTo>
                  <a:cubicBezTo>
                    <a:pt x="25641" y="25914"/>
                    <a:pt x="25647" y="25422"/>
                    <a:pt x="25420" y="25422"/>
                  </a:cubicBezTo>
                  <a:cubicBezTo>
                    <a:pt x="25407" y="25422"/>
                    <a:pt x="25394" y="25424"/>
                    <a:pt x="25381" y="25427"/>
                  </a:cubicBezTo>
                  <a:lnTo>
                    <a:pt x="23891" y="25427"/>
                  </a:lnTo>
                  <a:cubicBezTo>
                    <a:pt x="24469" y="24424"/>
                    <a:pt x="24986" y="23421"/>
                    <a:pt x="25411" y="22387"/>
                  </a:cubicBezTo>
                  <a:lnTo>
                    <a:pt x="26992" y="21962"/>
                  </a:lnTo>
                  <a:cubicBezTo>
                    <a:pt x="27320" y="21907"/>
                    <a:pt x="27230" y="21458"/>
                    <a:pt x="26964" y="21458"/>
                  </a:cubicBezTo>
                  <a:cubicBezTo>
                    <a:pt x="26935" y="21458"/>
                    <a:pt x="26903" y="21463"/>
                    <a:pt x="26870" y="21475"/>
                  </a:cubicBezTo>
                  <a:lnTo>
                    <a:pt x="25654" y="21810"/>
                  </a:lnTo>
                  <a:cubicBezTo>
                    <a:pt x="25837" y="21354"/>
                    <a:pt x="26019" y="20928"/>
                    <a:pt x="26141" y="20563"/>
                  </a:cubicBezTo>
                  <a:lnTo>
                    <a:pt x="27296" y="20442"/>
                  </a:lnTo>
                  <a:cubicBezTo>
                    <a:pt x="27620" y="20412"/>
                    <a:pt x="27573" y="19954"/>
                    <a:pt x="27292" y="19954"/>
                  </a:cubicBezTo>
                  <a:cubicBezTo>
                    <a:pt x="27283" y="19954"/>
                    <a:pt x="27274" y="19954"/>
                    <a:pt x="27265" y="19955"/>
                  </a:cubicBezTo>
                  <a:lnTo>
                    <a:pt x="26323" y="20047"/>
                  </a:lnTo>
                  <a:lnTo>
                    <a:pt x="26475" y="19682"/>
                  </a:lnTo>
                  <a:cubicBezTo>
                    <a:pt x="26566" y="19347"/>
                    <a:pt x="26688" y="19044"/>
                    <a:pt x="26718" y="18983"/>
                  </a:cubicBezTo>
                  <a:cubicBezTo>
                    <a:pt x="26879" y="18799"/>
                    <a:pt x="26728" y="18564"/>
                    <a:pt x="26539" y="18564"/>
                  </a:cubicBezTo>
                  <a:cubicBezTo>
                    <a:pt x="26478" y="18564"/>
                    <a:pt x="26413" y="18589"/>
                    <a:pt x="26353" y="18648"/>
                  </a:cubicBezTo>
                  <a:cubicBezTo>
                    <a:pt x="26262" y="18740"/>
                    <a:pt x="26201" y="18892"/>
                    <a:pt x="25989" y="19499"/>
                  </a:cubicBezTo>
                  <a:cubicBezTo>
                    <a:pt x="25958" y="19621"/>
                    <a:pt x="25897" y="19773"/>
                    <a:pt x="25837" y="19925"/>
                  </a:cubicBezTo>
                  <a:lnTo>
                    <a:pt x="24894" y="18922"/>
                  </a:lnTo>
                  <a:cubicBezTo>
                    <a:pt x="24849" y="18861"/>
                    <a:pt x="24788" y="18831"/>
                    <a:pt x="24727" y="18831"/>
                  </a:cubicBezTo>
                  <a:cubicBezTo>
                    <a:pt x="24666" y="18831"/>
                    <a:pt x="24606" y="18861"/>
                    <a:pt x="24560" y="18922"/>
                  </a:cubicBezTo>
                  <a:cubicBezTo>
                    <a:pt x="24438" y="19013"/>
                    <a:pt x="24438" y="19165"/>
                    <a:pt x="24560" y="19256"/>
                  </a:cubicBezTo>
                  <a:lnTo>
                    <a:pt x="25654" y="20442"/>
                  </a:lnTo>
                  <a:cubicBezTo>
                    <a:pt x="25533" y="20806"/>
                    <a:pt x="25350" y="21232"/>
                    <a:pt x="25168" y="21688"/>
                  </a:cubicBezTo>
                  <a:lnTo>
                    <a:pt x="24286" y="20442"/>
                  </a:lnTo>
                  <a:cubicBezTo>
                    <a:pt x="24228" y="20383"/>
                    <a:pt x="24143" y="20349"/>
                    <a:pt x="24066" y="20349"/>
                  </a:cubicBezTo>
                  <a:cubicBezTo>
                    <a:pt x="24024" y="20349"/>
                    <a:pt x="23984" y="20359"/>
                    <a:pt x="23952" y="20381"/>
                  </a:cubicBezTo>
                  <a:cubicBezTo>
                    <a:pt x="23831" y="20472"/>
                    <a:pt x="23800" y="20624"/>
                    <a:pt x="23891" y="20746"/>
                  </a:cubicBezTo>
                  <a:lnTo>
                    <a:pt x="24955" y="22205"/>
                  </a:lnTo>
                  <a:cubicBezTo>
                    <a:pt x="24530" y="23208"/>
                    <a:pt x="24043" y="24180"/>
                    <a:pt x="23496" y="25123"/>
                  </a:cubicBezTo>
                  <a:lnTo>
                    <a:pt x="22827" y="23907"/>
                  </a:lnTo>
                  <a:cubicBezTo>
                    <a:pt x="22788" y="23808"/>
                    <a:pt x="22713" y="23767"/>
                    <a:pt x="22636" y="23767"/>
                  </a:cubicBezTo>
                  <a:cubicBezTo>
                    <a:pt x="22474" y="23767"/>
                    <a:pt x="22299" y="23945"/>
                    <a:pt x="22402" y="24150"/>
                  </a:cubicBezTo>
                  <a:lnTo>
                    <a:pt x="23192" y="25579"/>
                  </a:lnTo>
                  <a:cubicBezTo>
                    <a:pt x="23040" y="25883"/>
                    <a:pt x="22827" y="26156"/>
                    <a:pt x="22645" y="26430"/>
                  </a:cubicBezTo>
                  <a:lnTo>
                    <a:pt x="22493" y="26642"/>
                  </a:lnTo>
                  <a:lnTo>
                    <a:pt x="21703" y="25062"/>
                  </a:lnTo>
                  <a:cubicBezTo>
                    <a:pt x="21651" y="24958"/>
                    <a:pt x="21563" y="24914"/>
                    <a:pt x="21476" y="24914"/>
                  </a:cubicBezTo>
                  <a:cubicBezTo>
                    <a:pt x="21310" y="24914"/>
                    <a:pt x="21147" y="25075"/>
                    <a:pt x="21247" y="25275"/>
                  </a:cubicBezTo>
                  <a:lnTo>
                    <a:pt x="22159" y="27068"/>
                  </a:lnTo>
                  <a:cubicBezTo>
                    <a:pt x="20578" y="29135"/>
                    <a:pt x="18815" y="30411"/>
                    <a:pt x="16870" y="30928"/>
                  </a:cubicBezTo>
                  <a:cubicBezTo>
                    <a:pt x="16809" y="28922"/>
                    <a:pt x="17113" y="26916"/>
                    <a:pt x="17843" y="25031"/>
                  </a:cubicBezTo>
                  <a:cubicBezTo>
                    <a:pt x="18450" y="25153"/>
                    <a:pt x="19484" y="25305"/>
                    <a:pt x="19697" y="25366"/>
                  </a:cubicBezTo>
                  <a:lnTo>
                    <a:pt x="19788" y="25366"/>
                  </a:lnTo>
                  <a:cubicBezTo>
                    <a:pt x="19879" y="25366"/>
                    <a:pt x="19970" y="25305"/>
                    <a:pt x="20001" y="25183"/>
                  </a:cubicBezTo>
                  <a:cubicBezTo>
                    <a:pt x="20061" y="25062"/>
                    <a:pt x="19970" y="24940"/>
                    <a:pt x="19849" y="24910"/>
                  </a:cubicBezTo>
                  <a:cubicBezTo>
                    <a:pt x="19575" y="24819"/>
                    <a:pt x="18572" y="24667"/>
                    <a:pt x="18025" y="24576"/>
                  </a:cubicBezTo>
                  <a:lnTo>
                    <a:pt x="18147" y="24241"/>
                  </a:lnTo>
                  <a:lnTo>
                    <a:pt x="19940" y="24211"/>
                  </a:lnTo>
                  <a:cubicBezTo>
                    <a:pt x="20061" y="24211"/>
                    <a:pt x="20183" y="24120"/>
                    <a:pt x="20183" y="23968"/>
                  </a:cubicBezTo>
                  <a:cubicBezTo>
                    <a:pt x="20183" y="23846"/>
                    <a:pt x="20061" y="23724"/>
                    <a:pt x="19940" y="23724"/>
                  </a:cubicBezTo>
                  <a:lnTo>
                    <a:pt x="18329" y="23755"/>
                  </a:lnTo>
                  <a:cubicBezTo>
                    <a:pt x="18602" y="23177"/>
                    <a:pt x="18846" y="22600"/>
                    <a:pt x="19150" y="22022"/>
                  </a:cubicBezTo>
                  <a:cubicBezTo>
                    <a:pt x="19332" y="21718"/>
                    <a:pt x="19484" y="21414"/>
                    <a:pt x="19666" y="21110"/>
                  </a:cubicBezTo>
                  <a:lnTo>
                    <a:pt x="22159" y="21536"/>
                  </a:lnTo>
                  <a:lnTo>
                    <a:pt x="22189" y="21536"/>
                  </a:lnTo>
                  <a:cubicBezTo>
                    <a:pt x="22493" y="21536"/>
                    <a:pt x="22524" y="21110"/>
                    <a:pt x="22250" y="21050"/>
                  </a:cubicBezTo>
                  <a:lnTo>
                    <a:pt x="19940" y="20685"/>
                  </a:lnTo>
                  <a:cubicBezTo>
                    <a:pt x="20031" y="20503"/>
                    <a:pt x="20122" y="20351"/>
                    <a:pt x="20213" y="20199"/>
                  </a:cubicBezTo>
                  <a:cubicBezTo>
                    <a:pt x="20669" y="20168"/>
                    <a:pt x="22128" y="20047"/>
                    <a:pt x="22341" y="19986"/>
                  </a:cubicBezTo>
                  <a:cubicBezTo>
                    <a:pt x="22594" y="19958"/>
                    <a:pt x="22509" y="19489"/>
                    <a:pt x="22304" y="19489"/>
                  </a:cubicBezTo>
                  <a:cubicBezTo>
                    <a:pt x="22287" y="19489"/>
                    <a:pt x="22269" y="19492"/>
                    <a:pt x="22250" y="19499"/>
                  </a:cubicBezTo>
                  <a:cubicBezTo>
                    <a:pt x="22098" y="19530"/>
                    <a:pt x="21277" y="19621"/>
                    <a:pt x="20548" y="19682"/>
                  </a:cubicBezTo>
                  <a:cubicBezTo>
                    <a:pt x="20973" y="19013"/>
                    <a:pt x="21490" y="18344"/>
                    <a:pt x="22037" y="17585"/>
                  </a:cubicBezTo>
                  <a:lnTo>
                    <a:pt x="22311" y="17220"/>
                  </a:lnTo>
                  <a:lnTo>
                    <a:pt x="24469" y="18040"/>
                  </a:lnTo>
                  <a:lnTo>
                    <a:pt x="24560" y="18040"/>
                  </a:lnTo>
                  <a:cubicBezTo>
                    <a:pt x="24682" y="18040"/>
                    <a:pt x="24773" y="17980"/>
                    <a:pt x="24803" y="17889"/>
                  </a:cubicBezTo>
                  <a:cubicBezTo>
                    <a:pt x="24834" y="17767"/>
                    <a:pt x="24773" y="17615"/>
                    <a:pt x="24651" y="17554"/>
                  </a:cubicBezTo>
                  <a:lnTo>
                    <a:pt x="22615" y="16794"/>
                  </a:lnTo>
                  <a:lnTo>
                    <a:pt x="22979" y="16369"/>
                  </a:lnTo>
                  <a:cubicBezTo>
                    <a:pt x="23496" y="16399"/>
                    <a:pt x="24651" y="16460"/>
                    <a:pt x="25046" y="16460"/>
                  </a:cubicBezTo>
                  <a:lnTo>
                    <a:pt x="25168" y="16460"/>
                  </a:lnTo>
                  <a:cubicBezTo>
                    <a:pt x="25512" y="16460"/>
                    <a:pt x="25477" y="15999"/>
                    <a:pt x="25191" y="15999"/>
                  </a:cubicBezTo>
                  <a:cubicBezTo>
                    <a:pt x="25174" y="15999"/>
                    <a:pt x="25156" y="16001"/>
                    <a:pt x="25138" y="16004"/>
                  </a:cubicBezTo>
                  <a:cubicBezTo>
                    <a:pt x="25016" y="16004"/>
                    <a:pt x="24226" y="15974"/>
                    <a:pt x="23375" y="15913"/>
                  </a:cubicBezTo>
                  <a:lnTo>
                    <a:pt x="23375" y="15882"/>
                  </a:lnTo>
                  <a:cubicBezTo>
                    <a:pt x="24347" y="14819"/>
                    <a:pt x="25198" y="13633"/>
                    <a:pt x="25928" y="12387"/>
                  </a:cubicBezTo>
                  <a:cubicBezTo>
                    <a:pt x="26809" y="12539"/>
                    <a:pt x="28086" y="12752"/>
                    <a:pt x="28208" y="12812"/>
                  </a:cubicBezTo>
                  <a:lnTo>
                    <a:pt x="28268" y="12812"/>
                  </a:lnTo>
                  <a:cubicBezTo>
                    <a:pt x="28572" y="12812"/>
                    <a:pt x="28633" y="12387"/>
                    <a:pt x="28329" y="12326"/>
                  </a:cubicBezTo>
                  <a:cubicBezTo>
                    <a:pt x="28177" y="12296"/>
                    <a:pt x="26840" y="12053"/>
                    <a:pt x="26171" y="11931"/>
                  </a:cubicBezTo>
                  <a:cubicBezTo>
                    <a:pt x="26232" y="11809"/>
                    <a:pt x="26293" y="11688"/>
                    <a:pt x="26353" y="11566"/>
                  </a:cubicBezTo>
                  <a:lnTo>
                    <a:pt x="28116" y="10989"/>
                  </a:lnTo>
                  <a:cubicBezTo>
                    <a:pt x="28238" y="10958"/>
                    <a:pt x="28329" y="10806"/>
                    <a:pt x="28268" y="10685"/>
                  </a:cubicBezTo>
                  <a:cubicBezTo>
                    <a:pt x="28245" y="10590"/>
                    <a:pt x="28147" y="10513"/>
                    <a:pt x="28047" y="10513"/>
                  </a:cubicBezTo>
                  <a:cubicBezTo>
                    <a:pt x="28019" y="10513"/>
                    <a:pt x="27991" y="10519"/>
                    <a:pt x="27964" y="10533"/>
                  </a:cubicBezTo>
                  <a:lnTo>
                    <a:pt x="26627" y="10958"/>
                  </a:lnTo>
                  <a:cubicBezTo>
                    <a:pt x="26961" y="10198"/>
                    <a:pt x="27204" y="9408"/>
                    <a:pt x="27387" y="8587"/>
                  </a:cubicBezTo>
                  <a:lnTo>
                    <a:pt x="29332" y="7828"/>
                  </a:lnTo>
                  <a:cubicBezTo>
                    <a:pt x="29593" y="7723"/>
                    <a:pt x="29473" y="7371"/>
                    <a:pt x="29241" y="7371"/>
                  </a:cubicBezTo>
                  <a:cubicBezTo>
                    <a:pt x="29203" y="7371"/>
                    <a:pt x="29162" y="7381"/>
                    <a:pt x="29119" y="7402"/>
                  </a:cubicBezTo>
                  <a:cubicBezTo>
                    <a:pt x="29059" y="7432"/>
                    <a:pt x="28238" y="7736"/>
                    <a:pt x="27508" y="8010"/>
                  </a:cubicBezTo>
                  <a:cubicBezTo>
                    <a:pt x="27539" y="7828"/>
                    <a:pt x="27569" y="7645"/>
                    <a:pt x="27569" y="7463"/>
                  </a:cubicBezTo>
                  <a:lnTo>
                    <a:pt x="28967" y="6034"/>
                  </a:lnTo>
                  <a:cubicBezTo>
                    <a:pt x="29130" y="5871"/>
                    <a:pt x="28972" y="5619"/>
                    <a:pt x="28794" y="5619"/>
                  </a:cubicBezTo>
                  <a:cubicBezTo>
                    <a:pt x="28739" y="5619"/>
                    <a:pt x="28683" y="5643"/>
                    <a:pt x="28633" y="5700"/>
                  </a:cubicBezTo>
                  <a:lnTo>
                    <a:pt x="27660" y="6673"/>
                  </a:lnTo>
                  <a:cubicBezTo>
                    <a:pt x="27691" y="5943"/>
                    <a:pt x="27660" y="5214"/>
                    <a:pt x="27569" y="4514"/>
                  </a:cubicBezTo>
                  <a:cubicBezTo>
                    <a:pt x="27691" y="4362"/>
                    <a:pt x="27843" y="4150"/>
                    <a:pt x="28147" y="3663"/>
                  </a:cubicBezTo>
                  <a:cubicBezTo>
                    <a:pt x="28481" y="3207"/>
                    <a:pt x="28785" y="2752"/>
                    <a:pt x="28785" y="2752"/>
                  </a:cubicBezTo>
                  <a:cubicBezTo>
                    <a:pt x="28917" y="2575"/>
                    <a:pt x="28730" y="2383"/>
                    <a:pt x="28548" y="2383"/>
                  </a:cubicBezTo>
                  <a:cubicBezTo>
                    <a:pt x="28478" y="2383"/>
                    <a:pt x="28410" y="2411"/>
                    <a:pt x="28359" y="2478"/>
                  </a:cubicBezTo>
                  <a:lnTo>
                    <a:pt x="27448" y="3815"/>
                  </a:lnTo>
                  <a:cubicBezTo>
                    <a:pt x="27326" y="3147"/>
                    <a:pt x="27113" y="2508"/>
                    <a:pt x="26840" y="1870"/>
                  </a:cubicBezTo>
                  <a:cubicBezTo>
                    <a:pt x="26793" y="1777"/>
                    <a:pt x="26694" y="1737"/>
                    <a:pt x="26595" y="1737"/>
                  </a:cubicBezTo>
                  <a:cubicBezTo>
                    <a:pt x="26564" y="1737"/>
                    <a:pt x="26534" y="1741"/>
                    <a:pt x="26505" y="1748"/>
                  </a:cubicBezTo>
                  <a:cubicBezTo>
                    <a:pt x="26384" y="1809"/>
                    <a:pt x="26323" y="1961"/>
                    <a:pt x="26384" y="2083"/>
                  </a:cubicBezTo>
                  <a:cubicBezTo>
                    <a:pt x="26688" y="2721"/>
                    <a:pt x="26900" y="3420"/>
                    <a:pt x="27022" y="4119"/>
                  </a:cubicBezTo>
                  <a:lnTo>
                    <a:pt x="26262" y="3937"/>
                  </a:lnTo>
                  <a:lnTo>
                    <a:pt x="25107" y="3663"/>
                  </a:lnTo>
                  <a:cubicBezTo>
                    <a:pt x="25089" y="3660"/>
                    <a:pt x="25072" y="3658"/>
                    <a:pt x="25056" y="3658"/>
                  </a:cubicBezTo>
                  <a:cubicBezTo>
                    <a:pt x="24790" y="3658"/>
                    <a:pt x="24701" y="4092"/>
                    <a:pt x="25016" y="4150"/>
                  </a:cubicBezTo>
                  <a:cubicBezTo>
                    <a:pt x="25715" y="4302"/>
                    <a:pt x="26718" y="4545"/>
                    <a:pt x="27083" y="4636"/>
                  </a:cubicBezTo>
                  <a:cubicBezTo>
                    <a:pt x="27174" y="5426"/>
                    <a:pt x="27204" y="6186"/>
                    <a:pt x="27113" y="6976"/>
                  </a:cubicBezTo>
                  <a:lnTo>
                    <a:pt x="25502" y="6217"/>
                  </a:lnTo>
                  <a:cubicBezTo>
                    <a:pt x="25470" y="6200"/>
                    <a:pt x="25435" y="6193"/>
                    <a:pt x="25400" y="6193"/>
                  </a:cubicBezTo>
                  <a:cubicBezTo>
                    <a:pt x="25306" y="6193"/>
                    <a:pt x="25212" y="6249"/>
                    <a:pt x="25168" y="6338"/>
                  </a:cubicBezTo>
                  <a:cubicBezTo>
                    <a:pt x="25107" y="6460"/>
                    <a:pt x="25168" y="6612"/>
                    <a:pt x="25290" y="6673"/>
                  </a:cubicBezTo>
                  <a:lnTo>
                    <a:pt x="27083" y="7493"/>
                  </a:lnTo>
                  <a:cubicBezTo>
                    <a:pt x="27052" y="7706"/>
                    <a:pt x="27022" y="7888"/>
                    <a:pt x="26992" y="8101"/>
                  </a:cubicBezTo>
                  <a:lnTo>
                    <a:pt x="24712" y="7220"/>
                  </a:lnTo>
                  <a:cubicBezTo>
                    <a:pt x="24677" y="7206"/>
                    <a:pt x="24643" y="7199"/>
                    <a:pt x="24612" y="7199"/>
                  </a:cubicBezTo>
                  <a:cubicBezTo>
                    <a:pt x="24372" y="7199"/>
                    <a:pt x="24261" y="7568"/>
                    <a:pt x="24530" y="7676"/>
                  </a:cubicBezTo>
                  <a:lnTo>
                    <a:pt x="26900" y="8557"/>
                  </a:lnTo>
                  <a:cubicBezTo>
                    <a:pt x="26718" y="9378"/>
                    <a:pt x="26475" y="10168"/>
                    <a:pt x="26141" y="10928"/>
                  </a:cubicBezTo>
                  <a:lnTo>
                    <a:pt x="25168" y="9682"/>
                  </a:lnTo>
                  <a:cubicBezTo>
                    <a:pt x="25115" y="9629"/>
                    <a:pt x="25041" y="9596"/>
                    <a:pt x="24971" y="9596"/>
                  </a:cubicBezTo>
                  <a:cubicBezTo>
                    <a:pt x="24921" y="9596"/>
                    <a:pt x="24872" y="9613"/>
                    <a:pt x="24834" y="9651"/>
                  </a:cubicBezTo>
                  <a:cubicBezTo>
                    <a:pt x="24712" y="9742"/>
                    <a:pt x="24682" y="9894"/>
                    <a:pt x="24773" y="9986"/>
                  </a:cubicBezTo>
                  <a:lnTo>
                    <a:pt x="25897" y="11414"/>
                  </a:lnTo>
                  <a:cubicBezTo>
                    <a:pt x="25837" y="11536"/>
                    <a:pt x="25776" y="11688"/>
                    <a:pt x="25685" y="11809"/>
                  </a:cubicBezTo>
                  <a:lnTo>
                    <a:pt x="23831" y="10654"/>
                  </a:lnTo>
                  <a:cubicBezTo>
                    <a:pt x="23790" y="10632"/>
                    <a:pt x="23750" y="10622"/>
                    <a:pt x="23713" y="10622"/>
                  </a:cubicBezTo>
                  <a:cubicBezTo>
                    <a:pt x="23496" y="10622"/>
                    <a:pt x="23354" y="10950"/>
                    <a:pt x="23587" y="11080"/>
                  </a:cubicBezTo>
                  <a:lnTo>
                    <a:pt x="25472" y="12235"/>
                  </a:lnTo>
                  <a:cubicBezTo>
                    <a:pt x="24773" y="13420"/>
                    <a:pt x="23922" y="14545"/>
                    <a:pt x="23010" y="15578"/>
                  </a:cubicBezTo>
                  <a:lnTo>
                    <a:pt x="22949" y="15670"/>
                  </a:lnTo>
                  <a:lnTo>
                    <a:pt x="22280" y="14089"/>
                  </a:lnTo>
                  <a:cubicBezTo>
                    <a:pt x="22236" y="13979"/>
                    <a:pt x="22149" y="13933"/>
                    <a:pt x="22062" y="13933"/>
                  </a:cubicBezTo>
                  <a:cubicBezTo>
                    <a:pt x="21909" y="13933"/>
                    <a:pt x="21758" y="14077"/>
                    <a:pt x="21855" y="14271"/>
                  </a:cubicBezTo>
                  <a:lnTo>
                    <a:pt x="22615" y="16095"/>
                  </a:lnTo>
                  <a:lnTo>
                    <a:pt x="22280" y="16521"/>
                  </a:lnTo>
                  <a:lnTo>
                    <a:pt x="21338" y="15031"/>
                  </a:lnTo>
                  <a:cubicBezTo>
                    <a:pt x="21298" y="14950"/>
                    <a:pt x="21216" y="14910"/>
                    <a:pt x="21131" y="14910"/>
                  </a:cubicBezTo>
                  <a:cubicBezTo>
                    <a:pt x="21088" y="14910"/>
                    <a:pt x="21044" y="14920"/>
                    <a:pt x="21004" y="14940"/>
                  </a:cubicBezTo>
                  <a:cubicBezTo>
                    <a:pt x="20882" y="15031"/>
                    <a:pt x="20852" y="15153"/>
                    <a:pt x="20913" y="15274"/>
                  </a:cubicBezTo>
                  <a:lnTo>
                    <a:pt x="21946" y="16916"/>
                  </a:lnTo>
                  <a:cubicBezTo>
                    <a:pt x="21855" y="17037"/>
                    <a:pt x="21764" y="17159"/>
                    <a:pt x="21672" y="17281"/>
                  </a:cubicBezTo>
                  <a:cubicBezTo>
                    <a:pt x="21095" y="18040"/>
                    <a:pt x="20609" y="18740"/>
                    <a:pt x="20153" y="19408"/>
                  </a:cubicBezTo>
                  <a:lnTo>
                    <a:pt x="19697" y="18010"/>
                  </a:lnTo>
                  <a:cubicBezTo>
                    <a:pt x="19672" y="17909"/>
                    <a:pt x="19563" y="17850"/>
                    <a:pt x="19457" y="17850"/>
                  </a:cubicBezTo>
                  <a:cubicBezTo>
                    <a:pt x="19435" y="17850"/>
                    <a:pt x="19414" y="17853"/>
                    <a:pt x="19393" y="17858"/>
                  </a:cubicBezTo>
                  <a:cubicBezTo>
                    <a:pt x="19271" y="17889"/>
                    <a:pt x="19210" y="18040"/>
                    <a:pt x="19241" y="18162"/>
                  </a:cubicBezTo>
                  <a:lnTo>
                    <a:pt x="19818" y="19955"/>
                  </a:lnTo>
                  <a:cubicBezTo>
                    <a:pt x="19727" y="20107"/>
                    <a:pt x="19636" y="20259"/>
                    <a:pt x="19545" y="20381"/>
                  </a:cubicBezTo>
                  <a:lnTo>
                    <a:pt x="18633" y="18831"/>
                  </a:lnTo>
                  <a:cubicBezTo>
                    <a:pt x="18586" y="18737"/>
                    <a:pt x="18510" y="18698"/>
                    <a:pt x="18433" y="18698"/>
                  </a:cubicBezTo>
                  <a:cubicBezTo>
                    <a:pt x="18261" y="18698"/>
                    <a:pt x="18081" y="18894"/>
                    <a:pt x="18207" y="19104"/>
                  </a:cubicBezTo>
                  <a:lnTo>
                    <a:pt x="19271" y="20867"/>
                  </a:lnTo>
                  <a:cubicBezTo>
                    <a:pt x="19089" y="21202"/>
                    <a:pt x="18906" y="21506"/>
                    <a:pt x="18754" y="21810"/>
                  </a:cubicBezTo>
                  <a:cubicBezTo>
                    <a:pt x="18450" y="22417"/>
                    <a:pt x="18177" y="22995"/>
                    <a:pt x="17934" y="23542"/>
                  </a:cubicBezTo>
                  <a:lnTo>
                    <a:pt x="17356" y="22448"/>
                  </a:lnTo>
                  <a:cubicBezTo>
                    <a:pt x="17316" y="22367"/>
                    <a:pt x="17235" y="22326"/>
                    <a:pt x="17149" y="22326"/>
                  </a:cubicBezTo>
                  <a:cubicBezTo>
                    <a:pt x="17106" y="22326"/>
                    <a:pt x="17062" y="22336"/>
                    <a:pt x="17022" y="22357"/>
                  </a:cubicBezTo>
                  <a:cubicBezTo>
                    <a:pt x="16900" y="22417"/>
                    <a:pt x="16840" y="22569"/>
                    <a:pt x="16931" y="22661"/>
                  </a:cubicBezTo>
                  <a:lnTo>
                    <a:pt x="17691" y="24150"/>
                  </a:lnTo>
                  <a:lnTo>
                    <a:pt x="17599" y="24363"/>
                  </a:lnTo>
                  <a:lnTo>
                    <a:pt x="16748" y="23512"/>
                  </a:lnTo>
                  <a:cubicBezTo>
                    <a:pt x="16703" y="23466"/>
                    <a:pt x="16642" y="23443"/>
                    <a:pt x="16581" y="23443"/>
                  </a:cubicBezTo>
                  <a:cubicBezTo>
                    <a:pt x="16520" y="23443"/>
                    <a:pt x="16460" y="23466"/>
                    <a:pt x="16414" y="23512"/>
                  </a:cubicBezTo>
                  <a:cubicBezTo>
                    <a:pt x="16292" y="23603"/>
                    <a:pt x="16292" y="23755"/>
                    <a:pt x="16414" y="23846"/>
                  </a:cubicBezTo>
                  <a:lnTo>
                    <a:pt x="17417" y="24910"/>
                  </a:lnTo>
                  <a:cubicBezTo>
                    <a:pt x="16657" y="26855"/>
                    <a:pt x="16292" y="28952"/>
                    <a:pt x="16414" y="31050"/>
                  </a:cubicBezTo>
                  <a:cubicBezTo>
                    <a:pt x="16171" y="31111"/>
                    <a:pt x="15958" y="31141"/>
                    <a:pt x="15745" y="31171"/>
                  </a:cubicBezTo>
                  <a:cubicBezTo>
                    <a:pt x="15715" y="31141"/>
                    <a:pt x="15715" y="31111"/>
                    <a:pt x="15715" y="31080"/>
                  </a:cubicBezTo>
                  <a:cubicBezTo>
                    <a:pt x="15107" y="29743"/>
                    <a:pt x="14712" y="28284"/>
                    <a:pt x="14590" y="26794"/>
                  </a:cubicBezTo>
                  <a:cubicBezTo>
                    <a:pt x="15198" y="26673"/>
                    <a:pt x="16201" y="26460"/>
                    <a:pt x="16414" y="26460"/>
                  </a:cubicBezTo>
                  <a:cubicBezTo>
                    <a:pt x="16566" y="26460"/>
                    <a:pt x="16657" y="26338"/>
                    <a:pt x="16657" y="26217"/>
                  </a:cubicBezTo>
                  <a:cubicBezTo>
                    <a:pt x="16627" y="26065"/>
                    <a:pt x="16505" y="25974"/>
                    <a:pt x="16384" y="25974"/>
                  </a:cubicBezTo>
                  <a:cubicBezTo>
                    <a:pt x="16110" y="26004"/>
                    <a:pt x="15107" y="26187"/>
                    <a:pt x="14560" y="26308"/>
                  </a:cubicBezTo>
                  <a:cubicBezTo>
                    <a:pt x="14529" y="26187"/>
                    <a:pt x="14529" y="26095"/>
                    <a:pt x="14529" y="25974"/>
                  </a:cubicBezTo>
                  <a:lnTo>
                    <a:pt x="16232" y="25305"/>
                  </a:lnTo>
                  <a:cubicBezTo>
                    <a:pt x="16500" y="25198"/>
                    <a:pt x="16389" y="24829"/>
                    <a:pt x="16149" y="24829"/>
                  </a:cubicBezTo>
                  <a:cubicBezTo>
                    <a:pt x="16118" y="24829"/>
                    <a:pt x="16084" y="24835"/>
                    <a:pt x="16049" y="24849"/>
                  </a:cubicBezTo>
                  <a:lnTo>
                    <a:pt x="14499" y="25457"/>
                  </a:lnTo>
                  <a:cubicBezTo>
                    <a:pt x="14469" y="24211"/>
                    <a:pt x="14529" y="22965"/>
                    <a:pt x="14712" y="21749"/>
                  </a:cubicBezTo>
                  <a:cubicBezTo>
                    <a:pt x="14742" y="21414"/>
                    <a:pt x="14803" y="21080"/>
                    <a:pt x="14864" y="20715"/>
                  </a:cubicBezTo>
                  <a:lnTo>
                    <a:pt x="17356" y="20229"/>
                  </a:lnTo>
                  <a:cubicBezTo>
                    <a:pt x="17620" y="20141"/>
                    <a:pt x="17573" y="19741"/>
                    <a:pt x="17296" y="19741"/>
                  </a:cubicBezTo>
                  <a:cubicBezTo>
                    <a:pt x="17286" y="19741"/>
                    <a:pt x="17275" y="19742"/>
                    <a:pt x="17265" y="19743"/>
                  </a:cubicBezTo>
                  <a:lnTo>
                    <a:pt x="14955" y="20168"/>
                  </a:lnTo>
                  <a:cubicBezTo>
                    <a:pt x="14985" y="20016"/>
                    <a:pt x="15016" y="19803"/>
                    <a:pt x="15077" y="19621"/>
                  </a:cubicBezTo>
                  <a:cubicBezTo>
                    <a:pt x="15472" y="19439"/>
                    <a:pt x="16779" y="18831"/>
                    <a:pt x="16991" y="18709"/>
                  </a:cubicBezTo>
                  <a:cubicBezTo>
                    <a:pt x="17083" y="18618"/>
                    <a:pt x="17143" y="18496"/>
                    <a:pt x="17052" y="18375"/>
                  </a:cubicBezTo>
                  <a:cubicBezTo>
                    <a:pt x="17012" y="18294"/>
                    <a:pt x="16931" y="18253"/>
                    <a:pt x="16845" y="18253"/>
                  </a:cubicBezTo>
                  <a:cubicBezTo>
                    <a:pt x="16802" y="18253"/>
                    <a:pt x="16758" y="18263"/>
                    <a:pt x="16718" y="18284"/>
                  </a:cubicBezTo>
                  <a:cubicBezTo>
                    <a:pt x="16627" y="18375"/>
                    <a:pt x="15867" y="18709"/>
                    <a:pt x="15198" y="19013"/>
                  </a:cubicBezTo>
                  <a:cubicBezTo>
                    <a:pt x="15381" y="18253"/>
                    <a:pt x="15593" y="17433"/>
                    <a:pt x="15867" y="16521"/>
                  </a:cubicBezTo>
                  <a:cubicBezTo>
                    <a:pt x="15928" y="16399"/>
                    <a:pt x="15958" y="16247"/>
                    <a:pt x="16019" y="16126"/>
                  </a:cubicBezTo>
                  <a:lnTo>
                    <a:pt x="18329" y="16126"/>
                  </a:lnTo>
                  <a:cubicBezTo>
                    <a:pt x="18450" y="16126"/>
                    <a:pt x="18572" y="16034"/>
                    <a:pt x="18572" y="15882"/>
                  </a:cubicBezTo>
                  <a:cubicBezTo>
                    <a:pt x="18572" y="15761"/>
                    <a:pt x="18481" y="15639"/>
                    <a:pt x="18329" y="15639"/>
                  </a:cubicBezTo>
                  <a:lnTo>
                    <a:pt x="16171" y="15639"/>
                  </a:lnTo>
                  <a:cubicBezTo>
                    <a:pt x="16232" y="15457"/>
                    <a:pt x="16292" y="15274"/>
                    <a:pt x="16353" y="15092"/>
                  </a:cubicBezTo>
                  <a:cubicBezTo>
                    <a:pt x="16931" y="14940"/>
                    <a:pt x="18299" y="14515"/>
                    <a:pt x="18450" y="14423"/>
                  </a:cubicBezTo>
                  <a:cubicBezTo>
                    <a:pt x="18572" y="14363"/>
                    <a:pt x="18633" y="14241"/>
                    <a:pt x="18572" y="14119"/>
                  </a:cubicBezTo>
                  <a:cubicBezTo>
                    <a:pt x="18528" y="14030"/>
                    <a:pt x="18434" y="13974"/>
                    <a:pt x="18340" y="13974"/>
                  </a:cubicBezTo>
                  <a:cubicBezTo>
                    <a:pt x="18305" y="13974"/>
                    <a:pt x="18270" y="13982"/>
                    <a:pt x="18238" y="13998"/>
                  </a:cubicBezTo>
                  <a:cubicBezTo>
                    <a:pt x="18147" y="14028"/>
                    <a:pt x="17356" y="14302"/>
                    <a:pt x="16566" y="14545"/>
                  </a:cubicBezTo>
                  <a:lnTo>
                    <a:pt x="16566" y="14515"/>
                  </a:lnTo>
                  <a:cubicBezTo>
                    <a:pt x="17083" y="13147"/>
                    <a:pt x="17478" y="11779"/>
                    <a:pt x="17751" y="10350"/>
                  </a:cubicBezTo>
                  <a:cubicBezTo>
                    <a:pt x="18602" y="10198"/>
                    <a:pt x="19879" y="9955"/>
                    <a:pt x="20031" y="9955"/>
                  </a:cubicBezTo>
                  <a:cubicBezTo>
                    <a:pt x="20326" y="9926"/>
                    <a:pt x="20306" y="9468"/>
                    <a:pt x="20000" y="9468"/>
                  </a:cubicBezTo>
                  <a:cubicBezTo>
                    <a:pt x="19990" y="9468"/>
                    <a:pt x="19980" y="9468"/>
                    <a:pt x="19970" y="9469"/>
                  </a:cubicBezTo>
                  <a:cubicBezTo>
                    <a:pt x="19818" y="9469"/>
                    <a:pt x="18450" y="9712"/>
                    <a:pt x="17812" y="9834"/>
                  </a:cubicBezTo>
                  <a:cubicBezTo>
                    <a:pt x="17843" y="9712"/>
                    <a:pt x="17873" y="9560"/>
                    <a:pt x="17873" y="9408"/>
                  </a:cubicBezTo>
                  <a:lnTo>
                    <a:pt x="19302" y="8284"/>
                  </a:lnTo>
                  <a:cubicBezTo>
                    <a:pt x="19496" y="8114"/>
                    <a:pt x="19341" y="7827"/>
                    <a:pt x="19147" y="7827"/>
                  </a:cubicBezTo>
                  <a:cubicBezTo>
                    <a:pt x="19098" y="7827"/>
                    <a:pt x="19047" y="7846"/>
                    <a:pt x="18998" y="7888"/>
                  </a:cubicBezTo>
                  <a:lnTo>
                    <a:pt x="17903" y="8770"/>
                  </a:lnTo>
                  <a:cubicBezTo>
                    <a:pt x="17934" y="7919"/>
                    <a:pt x="17903" y="7098"/>
                    <a:pt x="17782" y="6247"/>
                  </a:cubicBezTo>
                  <a:cubicBezTo>
                    <a:pt x="18268" y="5882"/>
                    <a:pt x="19302" y="4970"/>
                    <a:pt x="19362" y="4910"/>
                  </a:cubicBezTo>
                  <a:cubicBezTo>
                    <a:pt x="19454" y="4818"/>
                    <a:pt x="19454" y="4666"/>
                    <a:pt x="19362" y="4575"/>
                  </a:cubicBezTo>
                  <a:cubicBezTo>
                    <a:pt x="19317" y="4514"/>
                    <a:pt x="19256" y="4484"/>
                    <a:pt x="19195" y="4484"/>
                  </a:cubicBezTo>
                  <a:cubicBezTo>
                    <a:pt x="19134" y="4484"/>
                    <a:pt x="19074" y="4514"/>
                    <a:pt x="19028" y="4575"/>
                  </a:cubicBezTo>
                  <a:lnTo>
                    <a:pt x="17691" y="5700"/>
                  </a:lnTo>
                  <a:cubicBezTo>
                    <a:pt x="17660" y="5518"/>
                    <a:pt x="17630" y="5335"/>
                    <a:pt x="17569" y="5153"/>
                  </a:cubicBezTo>
                  <a:lnTo>
                    <a:pt x="18359" y="3329"/>
                  </a:lnTo>
                  <a:cubicBezTo>
                    <a:pt x="18459" y="3129"/>
                    <a:pt x="18296" y="2969"/>
                    <a:pt x="18130" y="2969"/>
                  </a:cubicBezTo>
                  <a:cubicBezTo>
                    <a:pt x="18043" y="2969"/>
                    <a:pt x="17955" y="3012"/>
                    <a:pt x="17903" y="3116"/>
                  </a:cubicBezTo>
                  <a:lnTo>
                    <a:pt x="17356" y="4362"/>
                  </a:lnTo>
                  <a:cubicBezTo>
                    <a:pt x="17143" y="3663"/>
                    <a:pt x="16870" y="2995"/>
                    <a:pt x="16536" y="2356"/>
                  </a:cubicBezTo>
                  <a:cubicBezTo>
                    <a:pt x="16566" y="2174"/>
                    <a:pt x="16657" y="1900"/>
                    <a:pt x="16779" y="1384"/>
                  </a:cubicBezTo>
                  <a:cubicBezTo>
                    <a:pt x="16931" y="837"/>
                    <a:pt x="17052" y="320"/>
                    <a:pt x="17052" y="320"/>
                  </a:cubicBezTo>
                  <a:cubicBezTo>
                    <a:pt x="17106" y="123"/>
                    <a:pt x="16960" y="0"/>
                    <a:pt x="16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238125" y="2780525"/>
              <a:ext cx="7124775" cy="2439475"/>
            </a:xfrm>
            <a:custGeom>
              <a:avLst/>
              <a:gdLst/>
              <a:ahLst/>
              <a:cxnLst/>
              <a:rect l="l" t="t" r="r" b="b"/>
              <a:pathLst>
                <a:path w="284991" h="97579" extrusionOk="0">
                  <a:moveTo>
                    <a:pt x="9364" y="0"/>
                  </a:moveTo>
                  <a:cubicBezTo>
                    <a:pt x="6819" y="0"/>
                    <a:pt x="3873" y="238"/>
                    <a:pt x="0" y="556"/>
                  </a:cubicBezTo>
                  <a:lnTo>
                    <a:pt x="30" y="97578"/>
                  </a:lnTo>
                  <a:lnTo>
                    <a:pt x="284960" y="97578"/>
                  </a:lnTo>
                  <a:lnTo>
                    <a:pt x="284990" y="10647"/>
                  </a:lnTo>
                  <a:cubicBezTo>
                    <a:pt x="281821" y="10141"/>
                    <a:pt x="278939" y="9890"/>
                    <a:pt x="276178" y="9890"/>
                  </a:cubicBezTo>
                  <a:cubicBezTo>
                    <a:pt x="270150" y="9890"/>
                    <a:pt x="264699" y="11087"/>
                    <a:pt x="258090" y="13443"/>
                  </a:cubicBezTo>
                  <a:cubicBezTo>
                    <a:pt x="245962" y="17699"/>
                    <a:pt x="234868" y="25875"/>
                    <a:pt x="222041" y="26362"/>
                  </a:cubicBezTo>
                  <a:cubicBezTo>
                    <a:pt x="221655" y="26375"/>
                    <a:pt x="221270" y="26382"/>
                    <a:pt x="220886" y="26382"/>
                  </a:cubicBezTo>
                  <a:cubicBezTo>
                    <a:pt x="207640" y="26382"/>
                    <a:pt x="195686" y="18397"/>
                    <a:pt x="183043" y="14173"/>
                  </a:cubicBezTo>
                  <a:cubicBezTo>
                    <a:pt x="176020" y="11838"/>
                    <a:pt x="168704" y="10667"/>
                    <a:pt x="161373" y="10667"/>
                  </a:cubicBezTo>
                  <a:cubicBezTo>
                    <a:pt x="157155" y="10667"/>
                    <a:pt x="152931" y="11055"/>
                    <a:pt x="148757" y="11832"/>
                  </a:cubicBezTo>
                  <a:cubicBezTo>
                    <a:pt x="132495" y="14872"/>
                    <a:pt x="117783" y="23717"/>
                    <a:pt x="101643" y="27395"/>
                  </a:cubicBezTo>
                  <a:cubicBezTo>
                    <a:pt x="96144" y="28657"/>
                    <a:pt x="90509" y="29274"/>
                    <a:pt x="84870" y="29274"/>
                  </a:cubicBezTo>
                  <a:cubicBezTo>
                    <a:pt x="68505" y="29274"/>
                    <a:pt x="52109" y="24076"/>
                    <a:pt x="38907" y="14355"/>
                  </a:cubicBezTo>
                  <a:cubicBezTo>
                    <a:pt x="34803" y="11316"/>
                    <a:pt x="30943" y="7851"/>
                    <a:pt x="26444" y="5389"/>
                  </a:cubicBezTo>
                  <a:cubicBezTo>
                    <a:pt x="18785" y="1201"/>
                    <a:pt x="15088" y="0"/>
                    <a:pt x="9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238125" y="1354425"/>
              <a:ext cx="7124000" cy="3865575"/>
            </a:xfrm>
            <a:custGeom>
              <a:avLst/>
              <a:gdLst/>
              <a:ahLst/>
              <a:cxnLst/>
              <a:rect l="l" t="t" r="r" b="b"/>
              <a:pathLst>
                <a:path w="284960" h="154623" extrusionOk="0">
                  <a:moveTo>
                    <a:pt x="284960" y="0"/>
                  </a:moveTo>
                  <a:cubicBezTo>
                    <a:pt x="278820" y="1307"/>
                    <a:pt x="272923" y="2614"/>
                    <a:pt x="266783" y="3951"/>
                  </a:cubicBezTo>
                  <a:cubicBezTo>
                    <a:pt x="265203" y="4286"/>
                    <a:pt x="263531" y="4681"/>
                    <a:pt x="262345" y="5806"/>
                  </a:cubicBezTo>
                  <a:cubicBezTo>
                    <a:pt x="259519" y="8480"/>
                    <a:pt x="261129" y="13678"/>
                    <a:pt x="258667" y="16718"/>
                  </a:cubicBezTo>
                  <a:cubicBezTo>
                    <a:pt x="256540" y="19362"/>
                    <a:pt x="252497" y="19149"/>
                    <a:pt x="249275" y="20244"/>
                  </a:cubicBezTo>
                  <a:cubicBezTo>
                    <a:pt x="242801" y="22462"/>
                    <a:pt x="239974" y="31642"/>
                    <a:pt x="244077" y="37113"/>
                  </a:cubicBezTo>
                  <a:cubicBezTo>
                    <a:pt x="248333" y="42797"/>
                    <a:pt x="258060" y="44499"/>
                    <a:pt x="258971" y="51551"/>
                  </a:cubicBezTo>
                  <a:cubicBezTo>
                    <a:pt x="259671" y="56718"/>
                    <a:pt x="254716" y="62189"/>
                    <a:pt x="257239" y="66749"/>
                  </a:cubicBezTo>
                  <a:cubicBezTo>
                    <a:pt x="258303" y="68694"/>
                    <a:pt x="260430" y="69758"/>
                    <a:pt x="261889" y="71399"/>
                  </a:cubicBezTo>
                  <a:cubicBezTo>
                    <a:pt x="265628" y="75624"/>
                    <a:pt x="264047" y="82615"/>
                    <a:pt x="260218" y="86779"/>
                  </a:cubicBezTo>
                  <a:cubicBezTo>
                    <a:pt x="252467" y="95138"/>
                    <a:pt x="239579" y="95381"/>
                    <a:pt x="234564" y="106719"/>
                  </a:cubicBezTo>
                  <a:cubicBezTo>
                    <a:pt x="233044" y="110123"/>
                    <a:pt x="232497" y="113892"/>
                    <a:pt x="231706" y="117509"/>
                  </a:cubicBezTo>
                  <a:cubicBezTo>
                    <a:pt x="231314" y="119300"/>
                    <a:pt x="230644" y="120014"/>
                    <a:pt x="229824" y="120014"/>
                  </a:cubicBezTo>
                  <a:cubicBezTo>
                    <a:pt x="226901" y="120014"/>
                    <a:pt x="222072" y="110947"/>
                    <a:pt x="221098" y="109333"/>
                  </a:cubicBezTo>
                  <a:cubicBezTo>
                    <a:pt x="220612" y="108451"/>
                    <a:pt x="220034" y="107600"/>
                    <a:pt x="219153" y="107144"/>
                  </a:cubicBezTo>
                  <a:cubicBezTo>
                    <a:pt x="218836" y="106992"/>
                    <a:pt x="218529" y="106924"/>
                    <a:pt x="218232" y="106924"/>
                  </a:cubicBezTo>
                  <a:cubicBezTo>
                    <a:pt x="216340" y="106924"/>
                    <a:pt x="214848" y="109672"/>
                    <a:pt x="213560" y="110670"/>
                  </a:cubicBezTo>
                  <a:cubicBezTo>
                    <a:pt x="211159" y="112494"/>
                    <a:pt x="208575" y="113345"/>
                    <a:pt x="205597" y="113710"/>
                  </a:cubicBezTo>
                  <a:cubicBezTo>
                    <a:pt x="203680" y="113952"/>
                    <a:pt x="201763" y="114046"/>
                    <a:pt x="199847" y="114046"/>
                  </a:cubicBezTo>
                  <a:cubicBezTo>
                    <a:pt x="193830" y="114046"/>
                    <a:pt x="187813" y="113126"/>
                    <a:pt x="181797" y="113011"/>
                  </a:cubicBezTo>
                  <a:cubicBezTo>
                    <a:pt x="180729" y="112990"/>
                    <a:pt x="179662" y="112982"/>
                    <a:pt x="178593" y="112982"/>
                  </a:cubicBezTo>
                  <a:cubicBezTo>
                    <a:pt x="171691" y="112982"/>
                    <a:pt x="164772" y="113353"/>
                    <a:pt x="157875" y="113406"/>
                  </a:cubicBezTo>
                  <a:cubicBezTo>
                    <a:pt x="149061" y="113467"/>
                    <a:pt x="140702" y="116932"/>
                    <a:pt x="132009" y="117874"/>
                  </a:cubicBezTo>
                  <a:cubicBezTo>
                    <a:pt x="130144" y="118075"/>
                    <a:pt x="128248" y="118177"/>
                    <a:pt x="126344" y="118177"/>
                  </a:cubicBezTo>
                  <a:cubicBezTo>
                    <a:pt x="119897" y="118177"/>
                    <a:pt x="113338" y="117015"/>
                    <a:pt x="107449" y="114622"/>
                  </a:cubicBezTo>
                  <a:cubicBezTo>
                    <a:pt x="100306" y="111704"/>
                    <a:pt x="95169" y="105199"/>
                    <a:pt x="87783" y="102889"/>
                  </a:cubicBezTo>
                  <a:cubicBezTo>
                    <a:pt x="85260" y="102099"/>
                    <a:pt x="82616" y="101886"/>
                    <a:pt x="80093" y="101248"/>
                  </a:cubicBezTo>
                  <a:cubicBezTo>
                    <a:pt x="74378" y="99789"/>
                    <a:pt x="71825" y="94561"/>
                    <a:pt x="66962" y="91734"/>
                  </a:cubicBezTo>
                  <a:cubicBezTo>
                    <a:pt x="65203" y="90716"/>
                    <a:pt x="63417" y="90123"/>
                    <a:pt x="61702" y="90123"/>
                  </a:cubicBezTo>
                  <a:cubicBezTo>
                    <a:pt x="59831" y="90123"/>
                    <a:pt x="58045" y="90830"/>
                    <a:pt x="56475" y="92463"/>
                  </a:cubicBezTo>
                  <a:cubicBezTo>
                    <a:pt x="55107" y="93892"/>
                    <a:pt x="54439" y="95807"/>
                    <a:pt x="53375" y="97448"/>
                  </a:cubicBezTo>
                  <a:cubicBezTo>
                    <a:pt x="51893" y="99692"/>
                    <a:pt x="47417" y="100845"/>
                    <a:pt x="43676" y="100845"/>
                  </a:cubicBezTo>
                  <a:cubicBezTo>
                    <a:pt x="42047" y="100845"/>
                    <a:pt x="40557" y="100627"/>
                    <a:pt x="39514" y="100184"/>
                  </a:cubicBezTo>
                  <a:cubicBezTo>
                    <a:pt x="36292" y="98786"/>
                    <a:pt x="35745" y="94348"/>
                    <a:pt x="36475" y="90883"/>
                  </a:cubicBezTo>
                  <a:cubicBezTo>
                    <a:pt x="37235" y="87448"/>
                    <a:pt x="38755" y="83892"/>
                    <a:pt x="37782" y="80488"/>
                  </a:cubicBezTo>
                  <a:cubicBezTo>
                    <a:pt x="36840" y="77205"/>
                    <a:pt x="33770" y="74864"/>
                    <a:pt x="32827" y="71582"/>
                  </a:cubicBezTo>
                  <a:cubicBezTo>
                    <a:pt x="31277" y="65867"/>
                    <a:pt x="36627" y="59423"/>
                    <a:pt x="33800" y="54256"/>
                  </a:cubicBezTo>
                  <a:cubicBezTo>
                    <a:pt x="32736" y="52341"/>
                    <a:pt x="30730" y="51095"/>
                    <a:pt x="29666" y="49180"/>
                  </a:cubicBezTo>
                  <a:cubicBezTo>
                    <a:pt x="29028" y="48025"/>
                    <a:pt x="28785" y="46718"/>
                    <a:pt x="28542" y="45441"/>
                  </a:cubicBezTo>
                  <a:lnTo>
                    <a:pt x="25320" y="28937"/>
                  </a:lnTo>
                  <a:lnTo>
                    <a:pt x="23192" y="17994"/>
                  </a:lnTo>
                  <a:cubicBezTo>
                    <a:pt x="22766" y="15715"/>
                    <a:pt x="22219" y="13222"/>
                    <a:pt x="20517" y="11672"/>
                  </a:cubicBezTo>
                  <a:cubicBezTo>
                    <a:pt x="19484" y="10730"/>
                    <a:pt x="18177" y="10213"/>
                    <a:pt x="16900" y="9727"/>
                  </a:cubicBezTo>
                  <a:lnTo>
                    <a:pt x="0" y="3283"/>
                  </a:lnTo>
                  <a:lnTo>
                    <a:pt x="0" y="154622"/>
                  </a:lnTo>
                  <a:lnTo>
                    <a:pt x="284960" y="154622"/>
                  </a:lnTo>
                  <a:lnTo>
                    <a:pt x="284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6050790" y="3315219"/>
              <a:ext cx="764175" cy="1219775"/>
            </a:xfrm>
            <a:custGeom>
              <a:avLst/>
              <a:gdLst/>
              <a:ahLst/>
              <a:cxnLst/>
              <a:rect l="l" t="t" r="r" b="b"/>
              <a:pathLst>
                <a:path w="30567" h="48791" extrusionOk="0">
                  <a:moveTo>
                    <a:pt x="12744" y="30910"/>
                  </a:moveTo>
                  <a:cubicBezTo>
                    <a:pt x="12946" y="30910"/>
                    <a:pt x="13146" y="31026"/>
                    <a:pt x="13210" y="31282"/>
                  </a:cubicBezTo>
                  <a:cubicBezTo>
                    <a:pt x="13393" y="31829"/>
                    <a:pt x="13514" y="32407"/>
                    <a:pt x="13575" y="32984"/>
                  </a:cubicBezTo>
                  <a:lnTo>
                    <a:pt x="13575" y="33015"/>
                  </a:lnTo>
                  <a:cubicBezTo>
                    <a:pt x="13610" y="33363"/>
                    <a:pt x="13335" y="33572"/>
                    <a:pt x="13060" y="33572"/>
                  </a:cubicBezTo>
                  <a:cubicBezTo>
                    <a:pt x="12855" y="33572"/>
                    <a:pt x="12650" y="33457"/>
                    <a:pt x="12572" y="33197"/>
                  </a:cubicBezTo>
                  <a:lnTo>
                    <a:pt x="12511" y="32984"/>
                  </a:lnTo>
                  <a:cubicBezTo>
                    <a:pt x="12390" y="32468"/>
                    <a:pt x="12299" y="31981"/>
                    <a:pt x="12238" y="31495"/>
                  </a:cubicBezTo>
                  <a:cubicBezTo>
                    <a:pt x="12185" y="31126"/>
                    <a:pt x="12467" y="30910"/>
                    <a:pt x="12744" y="30910"/>
                  </a:cubicBezTo>
                  <a:close/>
                  <a:moveTo>
                    <a:pt x="21721" y="32924"/>
                  </a:moveTo>
                  <a:lnTo>
                    <a:pt x="21721" y="32924"/>
                  </a:lnTo>
                  <a:cubicBezTo>
                    <a:pt x="21478" y="35051"/>
                    <a:pt x="21660" y="37209"/>
                    <a:pt x="21569" y="39307"/>
                  </a:cubicBezTo>
                  <a:cubicBezTo>
                    <a:pt x="21569" y="39337"/>
                    <a:pt x="21569" y="39367"/>
                    <a:pt x="21569" y="39398"/>
                  </a:cubicBezTo>
                  <a:cubicBezTo>
                    <a:pt x="21296" y="38152"/>
                    <a:pt x="20992" y="36936"/>
                    <a:pt x="21083" y="35659"/>
                  </a:cubicBezTo>
                  <a:cubicBezTo>
                    <a:pt x="21174" y="34747"/>
                    <a:pt x="21387" y="33805"/>
                    <a:pt x="21721" y="32924"/>
                  </a:cubicBezTo>
                  <a:close/>
                  <a:moveTo>
                    <a:pt x="12147" y="40310"/>
                  </a:moveTo>
                  <a:cubicBezTo>
                    <a:pt x="13119" y="42529"/>
                    <a:pt x="13210" y="44656"/>
                    <a:pt x="13210" y="47027"/>
                  </a:cubicBezTo>
                  <a:lnTo>
                    <a:pt x="12998" y="47027"/>
                  </a:lnTo>
                  <a:cubicBezTo>
                    <a:pt x="12268" y="45051"/>
                    <a:pt x="11751" y="43258"/>
                    <a:pt x="12025" y="41009"/>
                  </a:cubicBezTo>
                  <a:lnTo>
                    <a:pt x="12055" y="41009"/>
                  </a:lnTo>
                  <a:cubicBezTo>
                    <a:pt x="12086" y="40766"/>
                    <a:pt x="12116" y="40553"/>
                    <a:pt x="12147" y="40310"/>
                  </a:cubicBezTo>
                  <a:close/>
                  <a:moveTo>
                    <a:pt x="13550" y="1"/>
                  </a:moveTo>
                  <a:cubicBezTo>
                    <a:pt x="13362" y="1"/>
                    <a:pt x="13175" y="105"/>
                    <a:pt x="13089" y="340"/>
                  </a:cubicBezTo>
                  <a:cubicBezTo>
                    <a:pt x="12937" y="674"/>
                    <a:pt x="12815" y="1039"/>
                    <a:pt x="12694" y="1403"/>
                  </a:cubicBezTo>
                  <a:cubicBezTo>
                    <a:pt x="12055" y="3258"/>
                    <a:pt x="11934" y="5264"/>
                    <a:pt x="12420" y="7148"/>
                  </a:cubicBezTo>
                  <a:cubicBezTo>
                    <a:pt x="12998" y="9185"/>
                    <a:pt x="14396" y="10948"/>
                    <a:pt x="14578" y="13075"/>
                  </a:cubicBezTo>
                  <a:cubicBezTo>
                    <a:pt x="14700" y="14474"/>
                    <a:pt x="14244" y="15872"/>
                    <a:pt x="13727" y="17209"/>
                  </a:cubicBezTo>
                  <a:cubicBezTo>
                    <a:pt x="13697" y="17270"/>
                    <a:pt x="13666" y="17361"/>
                    <a:pt x="13636" y="17422"/>
                  </a:cubicBezTo>
                  <a:cubicBezTo>
                    <a:pt x="13545" y="17635"/>
                    <a:pt x="13355" y="17741"/>
                    <a:pt x="13165" y="17741"/>
                  </a:cubicBezTo>
                  <a:cubicBezTo>
                    <a:pt x="12975" y="17741"/>
                    <a:pt x="12785" y="17635"/>
                    <a:pt x="12694" y="17422"/>
                  </a:cubicBezTo>
                  <a:cubicBezTo>
                    <a:pt x="12359" y="16662"/>
                    <a:pt x="11964" y="15902"/>
                    <a:pt x="11660" y="15112"/>
                  </a:cubicBezTo>
                  <a:cubicBezTo>
                    <a:pt x="11083" y="13531"/>
                    <a:pt x="10840" y="11829"/>
                    <a:pt x="10992" y="10157"/>
                  </a:cubicBezTo>
                  <a:cubicBezTo>
                    <a:pt x="11027" y="9817"/>
                    <a:pt x="10757" y="9603"/>
                    <a:pt x="10486" y="9603"/>
                  </a:cubicBezTo>
                  <a:cubicBezTo>
                    <a:pt x="10296" y="9603"/>
                    <a:pt x="10106" y="9707"/>
                    <a:pt x="10019" y="9945"/>
                  </a:cubicBezTo>
                  <a:cubicBezTo>
                    <a:pt x="9988" y="10036"/>
                    <a:pt x="9958" y="10127"/>
                    <a:pt x="9928" y="10188"/>
                  </a:cubicBezTo>
                  <a:cubicBezTo>
                    <a:pt x="9320" y="11677"/>
                    <a:pt x="9198" y="13318"/>
                    <a:pt x="9533" y="14899"/>
                  </a:cubicBezTo>
                  <a:cubicBezTo>
                    <a:pt x="9928" y="16571"/>
                    <a:pt x="11052" y="18060"/>
                    <a:pt x="11113" y="19793"/>
                  </a:cubicBezTo>
                  <a:cubicBezTo>
                    <a:pt x="11144" y="20461"/>
                    <a:pt x="11052" y="21100"/>
                    <a:pt x="10840" y="21738"/>
                  </a:cubicBezTo>
                  <a:cubicBezTo>
                    <a:pt x="10769" y="21968"/>
                    <a:pt x="10564" y="22095"/>
                    <a:pt x="10357" y="22095"/>
                  </a:cubicBezTo>
                  <a:cubicBezTo>
                    <a:pt x="10209" y="22095"/>
                    <a:pt x="10060" y="22030"/>
                    <a:pt x="9958" y="21890"/>
                  </a:cubicBezTo>
                  <a:cubicBezTo>
                    <a:pt x="8955" y="20613"/>
                    <a:pt x="7739" y="19489"/>
                    <a:pt x="6615" y="18303"/>
                  </a:cubicBezTo>
                  <a:cubicBezTo>
                    <a:pt x="5642" y="17270"/>
                    <a:pt x="4730" y="16115"/>
                    <a:pt x="4304" y="14777"/>
                  </a:cubicBezTo>
                  <a:cubicBezTo>
                    <a:pt x="3727" y="12741"/>
                    <a:pt x="4365" y="10552"/>
                    <a:pt x="4152" y="8455"/>
                  </a:cubicBezTo>
                  <a:cubicBezTo>
                    <a:pt x="3879" y="6540"/>
                    <a:pt x="3058" y="4717"/>
                    <a:pt x="1782" y="3258"/>
                  </a:cubicBezTo>
                  <a:cubicBezTo>
                    <a:pt x="1538" y="2954"/>
                    <a:pt x="1265" y="2650"/>
                    <a:pt x="1022" y="2376"/>
                  </a:cubicBezTo>
                  <a:cubicBezTo>
                    <a:pt x="908" y="2263"/>
                    <a:pt x="778" y="2214"/>
                    <a:pt x="652" y="2214"/>
                  </a:cubicBezTo>
                  <a:cubicBezTo>
                    <a:pt x="307" y="2214"/>
                    <a:pt x="0" y="2583"/>
                    <a:pt x="201" y="2984"/>
                  </a:cubicBezTo>
                  <a:cubicBezTo>
                    <a:pt x="1265" y="4990"/>
                    <a:pt x="1812" y="7270"/>
                    <a:pt x="1782" y="9580"/>
                  </a:cubicBezTo>
                  <a:cubicBezTo>
                    <a:pt x="1721" y="11738"/>
                    <a:pt x="1143" y="13957"/>
                    <a:pt x="1660" y="16054"/>
                  </a:cubicBezTo>
                  <a:cubicBezTo>
                    <a:pt x="2116" y="17847"/>
                    <a:pt x="3332" y="19367"/>
                    <a:pt x="4578" y="20735"/>
                  </a:cubicBezTo>
                  <a:cubicBezTo>
                    <a:pt x="5855" y="22103"/>
                    <a:pt x="7253" y="23562"/>
                    <a:pt x="7709" y="25477"/>
                  </a:cubicBezTo>
                  <a:cubicBezTo>
                    <a:pt x="8134" y="27331"/>
                    <a:pt x="7861" y="29276"/>
                    <a:pt x="8104" y="31130"/>
                  </a:cubicBezTo>
                  <a:cubicBezTo>
                    <a:pt x="8378" y="32680"/>
                    <a:pt x="8894" y="34139"/>
                    <a:pt x="9624" y="35507"/>
                  </a:cubicBezTo>
                  <a:cubicBezTo>
                    <a:pt x="9654" y="35568"/>
                    <a:pt x="9685" y="35598"/>
                    <a:pt x="9685" y="35659"/>
                  </a:cubicBezTo>
                  <a:cubicBezTo>
                    <a:pt x="9685" y="35811"/>
                    <a:pt x="9715" y="35933"/>
                    <a:pt x="9715" y="36054"/>
                  </a:cubicBezTo>
                  <a:cubicBezTo>
                    <a:pt x="9836" y="37787"/>
                    <a:pt x="9198" y="39459"/>
                    <a:pt x="8955" y="41191"/>
                  </a:cubicBezTo>
                  <a:cubicBezTo>
                    <a:pt x="8681" y="43076"/>
                    <a:pt x="9259" y="44596"/>
                    <a:pt x="10019" y="46298"/>
                  </a:cubicBezTo>
                  <a:cubicBezTo>
                    <a:pt x="10110" y="46480"/>
                    <a:pt x="10201" y="46814"/>
                    <a:pt x="10353" y="47179"/>
                  </a:cubicBezTo>
                  <a:lnTo>
                    <a:pt x="10353" y="48273"/>
                  </a:lnTo>
                  <a:cubicBezTo>
                    <a:pt x="10353" y="48547"/>
                    <a:pt x="10566" y="48790"/>
                    <a:pt x="10840" y="48790"/>
                  </a:cubicBezTo>
                  <a:lnTo>
                    <a:pt x="22268" y="48790"/>
                  </a:lnTo>
                  <a:cubicBezTo>
                    <a:pt x="22542" y="48790"/>
                    <a:pt x="22785" y="48547"/>
                    <a:pt x="22785" y="48273"/>
                  </a:cubicBezTo>
                  <a:lnTo>
                    <a:pt x="22785" y="46602"/>
                  </a:lnTo>
                  <a:cubicBezTo>
                    <a:pt x="22785" y="46510"/>
                    <a:pt x="22785" y="46419"/>
                    <a:pt x="22846" y="46358"/>
                  </a:cubicBezTo>
                  <a:cubicBezTo>
                    <a:pt x="22907" y="46237"/>
                    <a:pt x="22967" y="46146"/>
                    <a:pt x="22998" y="46085"/>
                  </a:cubicBezTo>
                  <a:cubicBezTo>
                    <a:pt x="24244" y="44170"/>
                    <a:pt x="25247" y="42437"/>
                    <a:pt x="25278" y="40127"/>
                  </a:cubicBezTo>
                  <a:cubicBezTo>
                    <a:pt x="25308" y="38000"/>
                    <a:pt x="24882" y="35872"/>
                    <a:pt x="25369" y="33775"/>
                  </a:cubicBezTo>
                  <a:cubicBezTo>
                    <a:pt x="25946" y="31221"/>
                    <a:pt x="27831" y="29124"/>
                    <a:pt x="28408" y="26541"/>
                  </a:cubicBezTo>
                  <a:cubicBezTo>
                    <a:pt x="29016" y="23744"/>
                    <a:pt x="27922" y="20857"/>
                    <a:pt x="27192" y="18060"/>
                  </a:cubicBezTo>
                  <a:cubicBezTo>
                    <a:pt x="26828" y="16692"/>
                    <a:pt x="26554" y="15233"/>
                    <a:pt x="26858" y="13866"/>
                  </a:cubicBezTo>
                  <a:cubicBezTo>
                    <a:pt x="27284" y="11829"/>
                    <a:pt x="28895" y="10218"/>
                    <a:pt x="29715" y="8273"/>
                  </a:cubicBezTo>
                  <a:cubicBezTo>
                    <a:pt x="30414" y="6449"/>
                    <a:pt x="30566" y="4443"/>
                    <a:pt x="30141" y="2558"/>
                  </a:cubicBezTo>
                  <a:cubicBezTo>
                    <a:pt x="30080" y="2163"/>
                    <a:pt x="29989" y="1799"/>
                    <a:pt x="29867" y="1403"/>
                  </a:cubicBezTo>
                  <a:cubicBezTo>
                    <a:pt x="29798" y="1156"/>
                    <a:pt x="29592" y="1039"/>
                    <a:pt x="29385" y="1039"/>
                  </a:cubicBezTo>
                  <a:cubicBezTo>
                    <a:pt x="29134" y="1039"/>
                    <a:pt x="28881" y="1209"/>
                    <a:pt x="28864" y="1525"/>
                  </a:cubicBezTo>
                  <a:cubicBezTo>
                    <a:pt x="28864" y="3835"/>
                    <a:pt x="28226" y="6084"/>
                    <a:pt x="27101" y="8090"/>
                  </a:cubicBezTo>
                  <a:cubicBezTo>
                    <a:pt x="26037" y="9975"/>
                    <a:pt x="24457" y="11616"/>
                    <a:pt x="23910" y="13714"/>
                  </a:cubicBezTo>
                  <a:cubicBezTo>
                    <a:pt x="23454" y="15537"/>
                    <a:pt x="23788" y="17452"/>
                    <a:pt x="24244" y="19246"/>
                  </a:cubicBezTo>
                  <a:cubicBezTo>
                    <a:pt x="24700" y="21130"/>
                    <a:pt x="25247" y="22984"/>
                    <a:pt x="24700" y="24930"/>
                  </a:cubicBezTo>
                  <a:cubicBezTo>
                    <a:pt x="24244" y="26571"/>
                    <a:pt x="23241" y="28000"/>
                    <a:pt x="22572" y="29580"/>
                  </a:cubicBezTo>
                  <a:lnTo>
                    <a:pt x="22572" y="29428"/>
                  </a:lnTo>
                  <a:cubicBezTo>
                    <a:pt x="22694" y="27088"/>
                    <a:pt x="21448" y="24899"/>
                    <a:pt x="20505" y="22741"/>
                  </a:cubicBezTo>
                  <a:cubicBezTo>
                    <a:pt x="20019" y="21677"/>
                    <a:pt x="19594" y="20553"/>
                    <a:pt x="19654" y="19398"/>
                  </a:cubicBezTo>
                  <a:cubicBezTo>
                    <a:pt x="19745" y="17665"/>
                    <a:pt x="20870" y="16145"/>
                    <a:pt x="21265" y="14474"/>
                  </a:cubicBezTo>
                  <a:cubicBezTo>
                    <a:pt x="21600" y="12923"/>
                    <a:pt x="21448" y="11282"/>
                    <a:pt x="20870" y="9793"/>
                  </a:cubicBezTo>
                  <a:cubicBezTo>
                    <a:pt x="20840" y="9701"/>
                    <a:pt x="20779" y="9610"/>
                    <a:pt x="20749" y="9549"/>
                  </a:cubicBezTo>
                  <a:cubicBezTo>
                    <a:pt x="20661" y="9312"/>
                    <a:pt x="20471" y="9208"/>
                    <a:pt x="20282" y="9208"/>
                  </a:cubicBezTo>
                  <a:cubicBezTo>
                    <a:pt x="20010" y="9208"/>
                    <a:pt x="19740" y="9422"/>
                    <a:pt x="19776" y="9762"/>
                  </a:cubicBezTo>
                  <a:cubicBezTo>
                    <a:pt x="19928" y="11434"/>
                    <a:pt x="19715" y="13136"/>
                    <a:pt x="19138" y="14717"/>
                  </a:cubicBezTo>
                  <a:cubicBezTo>
                    <a:pt x="18499" y="16358"/>
                    <a:pt x="17466" y="17908"/>
                    <a:pt x="17283" y="19671"/>
                  </a:cubicBezTo>
                  <a:cubicBezTo>
                    <a:pt x="17131" y="21191"/>
                    <a:pt x="17679" y="22680"/>
                    <a:pt x="18256" y="24079"/>
                  </a:cubicBezTo>
                  <a:cubicBezTo>
                    <a:pt x="18864" y="25477"/>
                    <a:pt x="19563" y="26966"/>
                    <a:pt x="19411" y="28607"/>
                  </a:cubicBezTo>
                  <a:cubicBezTo>
                    <a:pt x="19229" y="30158"/>
                    <a:pt x="18499" y="31556"/>
                    <a:pt x="18195" y="33076"/>
                  </a:cubicBezTo>
                  <a:cubicBezTo>
                    <a:pt x="17679" y="35598"/>
                    <a:pt x="18438" y="38121"/>
                    <a:pt x="18742" y="40614"/>
                  </a:cubicBezTo>
                  <a:cubicBezTo>
                    <a:pt x="18925" y="41951"/>
                    <a:pt x="18803" y="43319"/>
                    <a:pt x="18438" y="44626"/>
                  </a:cubicBezTo>
                  <a:cubicBezTo>
                    <a:pt x="18376" y="44877"/>
                    <a:pt x="18160" y="45006"/>
                    <a:pt x="17944" y="45006"/>
                  </a:cubicBezTo>
                  <a:cubicBezTo>
                    <a:pt x="17741" y="45006"/>
                    <a:pt x="17539" y="44892"/>
                    <a:pt x="17466" y="44656"/>
                  </a:cubicBezTo>
                  <a:cubicBezTo>
                    <a:pt x="16797" y="42833"/>
                    <a:pt x="16493" y="40887"/>
                    <a:pt x="16645" y="38972"/>
                  </a:cubicBezTo>
                  <a:cubicBezTo>
                    <a:pt x="16919" y="35902"/>
                    <a:pt x="17739" y="32772"/>
                    <a:pt x="17010" y="29702"/>
                  </a:cubicBezTo>
                  <a:cubicBezTo>
                    <a:pt x="16554" y="27848"/>
                    <a:pt x="15581" y="26176"/>
                    <a:pt x="15308" y="24291"/>
                  </a:cubicBezTo>
                  <a:cubicBezTo>
                    <a:pt x="15034" y="22316"/>
                    <a:pt x="15794" y="20522"/>
                    <a:pt x="16493" y="18729"/>
                  </a:cubicBezTo>
                  <a:cubicBezTo>
                    <a:pt x="17162" y="16996"/>
                    <a:pt x="17739" y="15142"/>
                    <a:pt x="17466" y="13288"/>
                  </a:cubicBezTo>
                  <a:cubicBezTo>
                    <a:pt x="17192" y="11130"/>
                    <a:pt x="15855" y="9306"/>
                    <a:pt x="15004" y="7300"/>
                  </a:cubicBezTo>
                  <a:cubicBezTo>
                    <a:pt x="14122" y="5172"/>
                    <a:pt x="13818" y="2862"/>
                    <a:pt x="14061" y="583"/>
                  </a:cubicBezTo>
                  <a:cubicBezTo>
                    <a:pt x="14098" y="222"/>
                    <a:pt x="13823" y="1"/>
                    <a:pt x="13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652250" y="1188125"/>
              <a:ext cx="463200" cy="602500"/>
            </a:xfrm>
            <a:custGeom>
              <a:avLst/>
              <a:gdLst/>
              <a:ahLst/>
              <a:cxnLst/>
              <a:rect l="l" t="t" r="r" b="b"/>
              <a:pathLst>
                <a:path w="18528" h="24100" extrusionOk="0">
                  <a:moveTo>
                    <a:pt x="4758" y="14470"/>
                  </a:moveTo>
                  <a:cubicBezTo>
                    <a:pt x="4900" y="14470"/>
                    <a:pt x="5040" y="14586"/>
                    <a:pt x="4986" y="14768"/>
                  </a:cubicBezTo>
                  <a:cubicBezTo>
                    <a:pt x="4925" y="15041"/>
                    <a:pt x="4834" y="15284"/>
                    <a:pt x="4742" y="15558"/>
                  </a:cubicBezTo>
                  <a:cubicBezTo>
                    <a:pt x="4696" y="15651"/>
                    <a:pt x="4614" y="15691"/>
                    <a:pt x="4532" y="15691"/>
                  </a:cubicBezTo>
                  <a:cubicBezTo>
                    <a:pt x="4400" y="15691"/>
                    <a:pt x="4268" y="15587"/>
                    <a:pt x="4286" y="15436"/>
                  </a:cubicBezTo>
                  <a:lnTo>
                    <a:pt x="4317" y="15315"/>
                  </a:lnTo>
                  <a:cubicBezTo>
                    <a:pt x="4347" y="15072"/>
                    <a:pt x="4438" y="14859"/>
                    <a:pt x="4530" y="14646"/>
                  </a:cubicBezTo>
                  <a:cubicBezTo>
                    <a:pt x="4566" y="14523"/>
                    <a:pt x="4663" y="14470"/>
                    <a:pt x="4758" y="14470"/>
                  </a:cubicBezTo>
                  <a:close/>
                  <a:moveTo>
                    <a:pt x="8147" y="17321"/>
                  </a:moveTo>
                  <a:cubicBezTo>
                    <a:pt x="7573" y="18136"/>
                    <a:pt x="7179" y="19072"/>
                    <a:pt x="6667" y="19918"/>
                  </a:cubicBezTo>
                  <a:lnTo>
                    <a:pt x="6667" y="19918"/>
                  </a:lnTo>
                  <a:cubicBezTo>
                    <a:pt x="6791" y="19358"/>
                    <a:pt x="6999" y="18827"/>
                    <a:pt x="7265" y="18324"/>
                  </a:cubicBezTo>
                  <a:cubicBezTo>
                    <a:pt x="7508" y="17959"/>
                    <a:pt x="7812" y="17625"/>
                    <a:pt x="8147" y="17321"/>
                  </a:cubicBezTo>
                  <a:close/>
                  <a:moveTo>
                    <a:pt x="2554" y="18263"/>
                  </a:moveTo>
                  <a:cubicBezTo>
                    <a:pt x="2402" y="19327"/>
                    <a:pt x="2037" y="20360"/>
                    <a:pt x="1490" y="21272"/>
                  </a:cubicBezTo>
                  <a:lnTo>
                    <a:pt x="1399" y="21242"/>
                  </a:lnTo>
                  <a:cubicBezTo>
                    <a:pt x="1490" y="20269"/>
                    <a:pt x="1794" y="19327"/>
                    <a:pt x="2341" y="18537"/>
                  </a:cubicBezTo>
                  <a:cubicBezTo>
                    <a:pt x="2402" y="18446"/>
                    <a:pt x="2463" y="18354"/>
                    <a:pt x="2554" y="18263"/>
                  </a:cubicBezTo>
                  <a:close/>
                  <a:moveTo>
                    <a:pt x="6092" y="1"/>
                  </a:moveTo>
                  <a:cubicBezTo>
                    <a:pt x="5973" y="1"/>
                    <a:pt x="5853" y="87"/>
                    <a:pt x="5837" y="239"/>
                  </a:cubicBezTo>
                  <a:cubicBezTo>
                    <a:pt x="5837" y="1302"/>
                    <a:pt x="5563" y="2366"/>
                    <a:pt x="5046" y="3309"/>
                  </a:cubicBezTo>
                  <a:cubicBezTo>
                    <a:pt x="4560" y="4190"/>
                    <a:pt x="3831" y="4980"/>
                    <a:pt x="3587" y="5983"/>
                  </a:cubicBezTo>
                  <a:cubicBezTo>
                    <a:pt x="3405" y="6834"/>
                    <a:pt x="3466" y="7716"/>
                    <a:pt x="3739" y="8567"/>
                  </a:cubicBezTo>
                  <a:cubicBezTo>
                    <a:pt x="3982" y="9448"/>
                    <a:pt x="4226" y="10330"/>
                    <a:pt x="3982" y="11211"/>
                  </a:cubicBezTo>
                  <a:cubicBezTo>
                    <a:pt x="3739" y="12123"/>
                    <a:pt x="3223" y="12822"/>
                    <a:pt x="2919" y="13643"/>
                  </a:cubicBezTo>
                  <a:cubicBezTo>
                    <a:pt x="2675" y="14342"/>
                    <a:pt x="2554" y="15072"/>
                    <a:pt x="2584" y="15771"/>
                  </a:cubicBezTo>
                  <a:cubicBezTo>
                    <a:pt x="2584" y="15801"/>
                    <a:pt x="2584" y="15832"/>
                    <a:pt x="2584" y="15862"/>
                  </a:cubicBezTo>
                  <a:cubicBezTo>
                    <a:pt x="2554" y="15923"/>
                    <a:pt x="2524" y="15983"/>
                    <a:pt x="2493" y="16044"/>
                  </a:cubicBezTo>
                  <a:cubicBezTo>
                    <a:pt x="2159" y="16804"/>
                    <a:pt x="1520" y="17351"/>
                    <a:pt x="1065" y="17990"/>
                  </a:cubicBezTo>
                  <a:cubicBezTo>
                    <a:pt x="517" y="18719"/>
                    <a:pt x="426" y="19479"/>
                    <a:pt x="365" y="20330"/>
                  </a:cubicBezTo>
                  <a:cubicBezTo>
                    <a:pt x="365" y="20421"/>
                    <a:pt x="335" y="20604"/>
                    <a:pt x="305" y="20756"/>
                  </a:cubicBezTo>
                  <a:lnTo>
                    <a:pt x="61" y="21242"/>
                  </a:lnTo>
                  <a:cubicBezTo>
                    <a:pt x="1" y="21333"/>
                    <a:pt x="31" y="21485"/>
                    <a:pt x="153" y="21546"/>
                  </a:cubicBezTo>
                  <a:lnTo>
                    <a:pt x="4894" y="24069"/>
                  </a:lnTo>
                  <a:cubicBezTo>
                    <a:pt x="4935" y="24089"/>
                    <a:pt x="4979" y="24099"/>
                    <a:pt x="5022" y="24099"/>
                  </a:cubicBezTo>
                  <a:cubicBezTo>
                    <a:pt x="5107" y="24099"/>
                    <a:pt x="5188" y="24059"/>
                    <a:pt x="5229" y="23978"/>
                  </a:cubicBezTo>
                  <a:lnTo>
                    <a:pt x="5593" y="23278"/>
                  </a:lnTo>
                  <a:cubicBezTo>
                    <a:pt x="5624" y="23248"/>
                    <a:pt x="5654" y="23218"/>
                    <a:pt x="5685" y="23187"/>
                  </a:cubicBezTo>
                  <a:lnTo>
                    <a:pt x="5806" y="23126"/>
                  </a:lnTo>
                  <a:cubicBezTo>
                    <a:pt x="6749" y="22610"/>
                    <a:pt x="7539" y="22123"/>
                    <a:pt x="8056" y="21151"/>
                  </a:cubicBezTo>
                  <a:cubicBezTo>
                    <a:pt x="8542" y="20300"/>
                    <a:pt x="8815" y="19297"/>
                    <a:pt x="9484" y="18537"/>
                  </a:cubicBezTo>
                  <a:cubicBezTo>
                    <a:pt x="10305" y="17625"/>
                    <a:pt x="11551" y="17169"/>
                    <a:pt x="12341" y="16227"/>
                  </a:cubicBezTo>
                  <a:cubicBezTo>
                    <a:pt x="13223" y="15193"/>
                    <a:pt x="13405" y="13765"/>
                    <a:pt x="13709" y="12458"/>
                  </a:cubicBezTo>
                  <a:cubicBezTo>
                    <a:pt x="13831" y="11789"/>
                    <a:pt x="14104" y="11181"/>
                    <a:pt x="14499" y="10634"/>
                  </a:cubicBezTo>
                  <a:cubicBezTo>
                    <a:pt x="15077" y="9813"/>
                    <a:pt x="16110" y="9509"/>
                    <a:pt x="16870" y="8901"/>
                  </a:cubicBezTo>
                  <a:cubicBezTo>
                    <a:pt x="17569" y="8293"/>
                    <a:pt x="18056" y="7503"/>
                    <a:pt x="18299" y="6622"/>
                  </a:cubicBezTo>
                  <a:cubicBezTo>
                    <a:pt x="18360" y="6439"/>
                    <a:pt x="18420" y="6257"/>
                    <a:pt x="18451" y="6075"/>
                  </a:cubicBezTo>
                  <a:cubicBezTo>
                    <a:pt x="18528" y="5901"/>
                    <a:pt x="18374" y="5765"/>
                    <a:pt x="18227" y="5765"/>
                  </a:cubicBezTo>
                  <a:cubicBezTo>
                    <a:pt x="18142" y="5765"/>
                    <a:pt x="18059" y="5811"/>
                    <a:pt x="18025" y="5923"/>
                  </a:cubicBezTo>
                  <a:cubicBezTo>
                    <a:pt x="17478" y="6865"/>
                    <a:pt x="16749" y="7655"/>
                    <a:pt x="15837" y="8233"/>
                  </a:cubicBezTo>
                  <a:cubicBezTo>
                    <a:pt x="14955" y="8780"/>
                    <a:pt x="13952" y="9114"/>
                    <a:pt x="13253" y="9874"/>
                  </a:cubicBezTo>
                  <a:cubicBezTo>
                    <a:pt x="12706" y="10543"/>
                    <a:pt x="12341" y="11363"/>
                    <a:pt x="12189" y="12214"/>
                  </a:cubicBezTo>
                  <a:cubicBezTo>
                    <a:pt x="11977" y="13096"/>
                    <a:pt x="11764" y="13977"/>
                    <a:pt x="11125" y="14676"/>
                  </a:cubicBezTo>
                  <a:cubicBezTo>
                    <a:pt x="10578" y="15254"/>
                    <a:pt x="9849" y="15619"/>
                    <a:pt x="9241" y="16135"/>
                  </a:cubicBezTo>
                  <a:lnTo>
                    <a:pt x="9271" y="16075"/>
                  </a:lnTo>
                  <a:cubicBezTo>
                    <a:pt x="9849" y="15132"/>
                    <a:pt x="9788" y="13947"/>
                    <a:pt x="9879" y="12853"/>
                  </a:cubicBezTo>
                  <a:cubicBezTo>
                    <a:pt x="9879" y="12306"/>
                    <a:pt x="10031" y="11759"/>
                    <a:pt x="10274" y="11272"/>
                  </a:cubicBezTo>
                  <a:cubicBezTo>
                    <a:pt x="10700" y="10573"/>
                    <a:pt x="11490" y="10208"/>
                    <a:pt x="12007" y="9600"/>
                  </a:cubicBezTo>
                  <a:cubicBezTo>
                    <a:pt x="12493" y="9023"/>
                    <a:pt x="12797" y="8324"/>
                    <a:pt x="12888" y="7564"/>
                  </a:cubicBezTo>
                  <a:lnTo>
                    <a:pt x="12888" y="7442"/>
                  </a:lnTo>
                  <a:cubicBezTo>
                    <a:pt x="12907" y="7278"/>
                    <a:pt x="12772" y="7180"/>
                    <a:pt x="12641" y="7180"/>
                  </a:cubicBezTo>
                  <a:cubicBezTo>
                    <a:pt x="12554" y="7180"/>
                    <a:pt x="12469" y="7223"/>
                    <a:pt x="12433" y="7321"/>
                  </a:cubicBezTo>
                  <a:cubicBezTo>
                    <a:pt x="12129" y="8050"/>
                    <a:pt x="11673" y="8689"/>
                    <a:pt x="11065" y="9236"/>
                  </a:cubicBezTo>
                  <a:cubicBezTo>
                    <a:pt x="10457" y="9783"/>
                    <a:pt x="9666" y="10178"/>
                    <a:pt x="9211" y="10877"/>
                  </a:cubicBezTo>
                  <a:cubicBezTo>
                    <a:pt x="8846" y="11485"/>
                    <a:pt x="8663" y="12184"/>
                    <a:pt x="8663" y="12914"/>
                  </a:cubicBezTo>
                  <a:cubicBezTo>
                    <a:pt x="8572" y="13673"/>
                    <a:pt x="8542" y="14403"/>
                    <a:pt x="8116" y="15011"/>
                  </a:cubicBezTo>
                  <a:cubicBezTo>
                    <a:pt x="7691" y="15649"/>
                    <a:pt x="7083" y="16044"/>
                    <a:pt x="6627" y="16591"/>
                  </a:cubicBezTo>
                  <a:cubicBezTo>
                    <a:pt x="5867" y="17534"/>
                    <a:pt x="5624" y="18749"/>
                    <a:pt x="5198" y="19844"/>
                  </a:cubicBezTo>
                  <a:cubicBezTo>
                    <a:pt x="4955" y="20452"/>
                    <a:pt x="4621" y="20999"/>
                    <a:pt x="4195" y="21455"/>
                  </a:cubicBezTo>
                  <a:cubicBezTo>
                    <a:pt x="4140" y="21501"/>
                    <a:pt x="4076" y="21522"/>
                    <a:pt x="4015" y="21522"/>
                  </a:cubicBezTo>
                  <a:cubicBezTo>
                    <a:pt x="3875" y="21522"/>
                    <a:pt x="3749" y="21411"/>
                    <a:pt x="3770" y="21242"/>
                  </a:cubicBezTo>
                  <a:cubicBezTo>
                    <a:pt x="3891" y="20360"/>
                    <a:pt x="4226" y="19479"/>
                    <a:pt x="4712" y="18719"/>
                  </a:cubicBezTo>
                  <a:cubicBezTo>
                    <a:pt x="5502" y="17503"/>
                    <a:pt x="6536" y="16379"/>
                    <a:pt x="6900" y="14950"/>
                  </a:cubicBezTo>
                  <a:cubicBezTo>
                    <a:pt x="7113" y="14099"/>
                    <a:pt x="7083" y="13187"/>
                    <a:pt x="7387" y="12336"/>
                  </a:cubicBezTo>
                  <a:cubicBezTo>
                    <a:pt x="7691" y="11515"/>
                    <a:pt x="8420" y="10877"/>
                    <a:pt x="9089" y="10300"/>
                  </a:cubicBezTo>
                  <a:cubicBezTo>
                    <a:pt x="9788" y="9783"/>
                    <a:pt x="10335" y="9084"/>
                    <a:pt x="10700" y="8263"/>
                  </a:cubicBezTo>
                  <a:cubicBezTo>
                    <a:pt x="11065" y="7321"/>
                    <a:pt x="10913" y="6257"/>
                    <a:pt x="11004" y="5254"/>
                  </a:cubicBezTo>
                  <a:cubicBezTo>
                    <a:pt x="11125" y="4190"/>
                    <a:pt x="11490" y="3157"/>
                    <a:pt x="12098" y="2275"/>
                  </a:cubicBezTo>
                  <a:cubicBezTo>
                    <a:pt x="12216" y="2087"/>
                    <a:pt x="12079" y="1881"/>
                    <a:pt x="11913" y="1881"/>
                  </a:cubicBezTo>
                  <a:cubicBezTo>
                    <a:pt x="11864" y="1881"/>
                    <a:pt x="11812" y="1899"/>
                    <a:pt x="11764" y="1941"/>
                  </a:cubicBezTo>
                  <a:cubicBezTo>
                    <a:pt x="11612" y="2062"/>
                    <a:pt x="11490" y="2184"/>
                    <a:pt x="11338" y="2336"/>
                  </a:cubicBezTo>
                  <a:cubicBezTo>
                    <a:pt x="10670" y="2944"/>
                    <a:pt x="10183" y="3734"/>
                    <a:pt x="9970" y="4646"/>
                  </a:cubicBezTo>
                  <a:cubicBezTo>
                    <a:pt x="9758" y="5588"/>
                    <a:pt x="9940" y="6652"/>
                    <a:pt x="9545" y="7564"/>
                  </a:cubicBezTo>
                  <a:cubicBezTo>
                    <a:pt x="9241" y="8141"/>
                    <a:pt x="8815" y="8689"/>
                    <a:pt x="8268" y="9084"/>
                  </a:cubicBezTo>
                  <a:lnTo>
                    <a:pt x="8207" y="9144"/>
                  </a:lnTo>
                  <a:cubicBezTo>
                    <a:pt x="8157" y="9178"/>
                    <a:pt x="8103" y="9193"/>
                    <a:pt x="8053" y="9193"/>
                  </a:cubicBezTo>
                  <a:cubicBezTo>
                    <a:pt x="7923" y="9193"/>
                    <a:pt x="7812" y="9094"/>
                    <a:pt x="7812" y="8962"/>
                  </a:cubicBezTo>
                  <a:cubicBezTo>
                    <a:pt x="7843" y="8567"/>
                    <a:pt x="7843" y="8141"/>
                    <a:pt x="7904" y="7777"/>
                  </a:cubicBezTo>
                  <a:cubicBezTo>
                    <a:pt x="7995" y="6986"/>
                    <a:pt x="8268" y="6227"/>
                    <a:pt x="8724" y="5588"/>
                  </a:cubicBezTo>
                  <a:cubicBezTo>
                    <a:pt x="8816" y="5404"/>
                    <a:pt x="8682" y="5221"/>
                    <a:pt x="8520" y="5221"/>
                  </a:cubicBezTo>
                  <a:cubicBezTo>
                    <a:pt x="8467" y="5221"/>
                    <a:pt x="8411" y="5240"/>
                    <a:pt x="8359" y="5284"/>
                  </a:cubicBezTo>
                  <a:lnTo>
                    <a:pt x="8268" y="5345"/>
                  </a:lnTo>
                  <a:cubicBezTo>
                    <a:pt x="7691" y="5831"/>
                    <a:pt x="7265" y="6470"/>
                    <a:pt x="7052" y="7199"/>
                  </a:cubicBezTo>
                  <a:cubicBezTo>
                    <a:pt x="6870" y="7989"/>
                    <a:pt x="6992" y="8841"/>
                    <a:pt x="6627" y="9570"/>
                  </a:cubicBezTo>
                  <a:cubicBezTo>
                    <a:pt x="6505" y="9874"/>
                    <a:pt x="6323" y="10117"/>
                    <a:pt x="6080" y="10330"/>
                  </a:cubicBezTo>
                  <a:cubicBezTo>
                    <a:pt x="6037" y="10373"/>
                    <a:pt x="5982" y="10393"/>
                    <a:pt x="5928" y="10393"/>
                  </a:cubicBezTo>
                  <a:cubicBezTo>
                    <a:pt x="5830" y="10393"/>
                    <a:pt x="5735" y="10326"/>
                    <a:pt x="5715" y="10208"/>
                  </a:cubicBezTo>
                  <a:cubicBezTo>
                    <a:pt x="5563" y="9448"/>
                    <a:pt x="5320" y="8719"/>
                    <a:pt x="5107" y="7989"/>
                  </a:cubicBezTo>
                  <a:cubicBezTo>
                    <a:pt x="4925" y="7351"/>
                    <a:pt x="4864" y="6682"/>
                    <a:pt x="4955" y="6014"/>
                  </a:cubicBezTo>
                  <a:cubicBezTo>
                    <a:pt x="5138" y="5041"/>
                    <a:pt x="5897" y="4312"/>
                    <a:pt x="6262" y="3369"/>
                  </a:cubicBezTo>
                  <a:cubicBezTo>
                    <a:pt x="6597" y="2518"/>
                    <a:pt x="6657" y="1576"/>
                    <a:pt x="6445" y="695"/>
                  </a:cubicBezTo>
                  <a:cubicBezTo>
                    <a:pt x="6414" y="512"/>
                    <a:pt x="6353" y="330"/>
                    <a:pt x="6323" y="178"/>
                  </a:cubicBezTo>
                  <a:cubicBezTo>
                    <a:pt x="6282" y="56"/>
                    <a:pt x="6188" y="1"/>
                    <a:pt x="6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1091475" y="3470325"/>
              <a:ext cx="292575" cy="829450"/>
            </a:xfrm>
            <a:custGeom>
              <a:avLst/>
              <a:gdLst/>
              <a:ahLst/>
              <a:cxnLst/>
              <a:rect l="l" t="t" r="r" b="b"/>
              <a:pathLst>
                <a:path w="11703" h="33178" extrusionOk="0">
                  <a:moveTo>
                    <a:pt x="5391" y="1"/>
                  </a:moveTo>
                  <a:cubicBezTo>
                    <a:pt x="3925" y="1"/>
                    <a:pt x="1165" y="1146"/>
                    <a:pt x="396" y="9438"/>
                  </a:cubicBezTo>
                  <a:cubicBezTo>
                    <a:pt x="0" y="13846"/>
                    <a:pt x="426" y="18314"/>
                    <a:pt x="1642" y="22600"/>
                  </a:cubicBezTo>
                  <a:cubicBezTo>
                    <a:pt x="2797" y="26642"/>
                    <a:pt x="4286" y="31961"/>
                    <a:pt x="4408" y="33177"/>
                  </a:cubicBezTo>
                  <a:cubicBezTo>
                    <a:pt x="4408" y="33177"/>
                    <a:pt x="11703" y="6216"/>
                    <a:pt x="6323" y="168"/>
                  </a:cubicBezTo>
                  <a:cubicBezTo>
                    <a:pt x="6323" y="168"/>
                    <a:pt x="5951" y="1"/>
                    <a:pt x="5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1195625" y="3680500"/>
              <a:ext cx="284925" cy="619300"/>
            </a:xfrm>
            <a:custGeom>
              <a:avLst/>
              <a:gdLst/>
              <a:ahLst/>
              <a:cxnLst/>
              <a:rect l="l" t="t" r="r" b="b"/>
              <a:pathLst>
                <a:path w="11397" h="24772" extrusionOk="0">
                  <a:moveTo>
                    <a:pt x="9154" y="0"/>
                  </a:moveTo>
                  <a:cubicBezTo>
                    <a:pt x="8486" y="0"/>
                    <a:pt x="7932" y="339"/>
                    <a:pt x="7506" y="788"/>
                  </a:cubicBezTo>
                  <a:cubicBezTo>
                    <a:pt x="6746" y="1518"/>
                    <a:pt x="6321" y="2521"/>
                    <a:pt x="6260" y="3554"/>
                  </a:cubicBezTo>
                  <a:cubicBezTo>
                    <a:pt x="5029" y="21031"/>
                    <a:pt x="1" y="24772"/>
                    <a:pt x="260" y="24772"/>
                  </a:cubicBezTo>
                  <a:cubicBezTo>
                    <a:pt x="263" y="24772"/>
                    <a:pt x="267" y="24771"/>
                    <a:pt x="272" y="24770"/>
                  </a:cubicBezTo>
                  <a:cubicBezTo>
                    <a:pt x="9543" y="22035"/>
                    <a:pt x="11063" y="6928"/>
                    <a:pt x="11336" y="2490"/>
                  </a:cubicBezTo>
                  <a:cubicBezTo>
                    <a:pt x="11397" y="1427"/>
                    <a:pt x="10759" y="454"/>
                    <a:pt x="9756" y="89"/>
                  </a:cubicBezTo>
                  <a:cubicBezTo>
                    <a:pt x="9546" y="28"/>
                    <a:pt x="9345" y="0"/>
                    <a:pt x="9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904550" y="3687875"/>
              <a:ext cx="302975" cy="611950"/>
            </a:xfrm>
            <a:custGeom>
              <a:avLst/>
              <a:gdLst/>
              <a:ahLst/>
              <a:cxnLst/>
              <a:rect l="l" t="t" r="r" b="b"/>
              <a:pathLst>
                <a:path w="12119" h="24478" extrusionOk="0">
                  <a:moveTo>
                    <a:pt x="2310" y="0"/>
                  </a:moveTo>
                  <a:cubicBezTo>
                    <a:pt x="2087" y="0"/>
                    <a:pt x="1862" y="33"/>
                    <a:pt x="1641" y="98"/>
                  </a:cubicBezTo>
                  <a:cubicBezTo>
                    <a:pt x="638" y="493"/>
                    <a:pt x="0" y="1496"/>
                    <a:pt x="122" y="2560"/>
                  </a:cubicBezTo>
                  <a:cubicBezTo>
                    <a:pt x="547" y="6967"/>
                    <a:pt x="2523" y="22013"/>
                    <a:pt x="11885" y="24475"/>
                  </a:cubicBezTo>
                  <a:cubicBezTo>
                    <a:pt x="11889" y="24476"/>
                    <a:pt x="11893" y="24477"/>
                    <a:pt x="11896" y="24477"/>
                  </a:cubicBezTo>
                  <a:cubicBezTo>
                    <a:pt x="12118" y="24477"/>
                    <a:pt x="6999" y="20879"/>
                    <a:pt x="5228" y="3442"/>
                  </a:cubicBezTo>
                  <a:cubicBezTo>
                    <a:pt x="5137" y="2408"/>
                    <a:pt x="4681" y="1435"/>
                    <a:pt x="3921" y="706"/>
                  </a:cubicBezTo>
                  <a:cubicBezTo>
                    <a:pt x="3499" y="239"/>
                    <a:pt x="2914" y="0"/>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1201650" y="3938350"/>
              <a:ext cx="471925" cy="367300"/>
            </a:xfrm>
            <a:custGeom>
              <a:avLst/>
              <a:gdLst/>
              <a:ahLst/>
              <a:cxnLst/>
              <a:rect l="l" t="t" r="r" b="b"/>
              <a:pathLst>
                <a:path w="18877" h="14692" extrusionOk="0">
                  <a:moveTo>
                    <a:pt x="14161" y="1"/>
                  </a:moveTo>
                  <a:cubicBezTo>
                    <a:pt x="11250" y="1"/>
                    <a:pt x="7569" y="8590"/>
                    <a:pt x="7569" y="8590"/>
                  </a:cubicBezTo>
                  <a:cubicBezTo>
                    <a:pt x="4821" y="14168"/>
                    <a:pt x="928" y="14460"/>
                    <a:pt x="142" y="14460"/>
                  </a:cubicBezTo>
                  <a:cubicBezTo>
                    <a:pt x="50" y="14460"/>
                    <a:pt x="1" y="14456"/>
                    <a:pt x="1" y="14456"/>
                  </a:cubicBezTo>
                  <a:lnTo>
                    <a:pt x="1" y="14456"/>
                  </a:lnTo>
                  <a:cubicBezTo>
                    <a:pt x="692" y="14620"/>
                    <a:pt x="1380" y="14692"/>
                    <a:pt x="2055" y="14692"/>
                  </a:cubicBezTo>
                  <a:cubicBezTo>
                    <a:pt x="6903" y="14692"/>
                    <a:pt x="11095" y="10991"/>
                    <a:pt x="11095" y="10991"/>
                  </a:cubicBezTo>
                  <a:cubicBezTo>
                    <a:pt x="18876" y="3210"/>
                    <a:pt x="14834" y="170"/>
                    <a:pt x="14834" y="170"/>
                  </a:cubicBezTo>
                  <a:cubicBezTo>
                    <a:pt x="14616" y="55"/>
                    <a:pt x="14391" y="1"/>
                    <a:pt x="14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725200" y="3945600"/>
              <a:ext cx="478000" cy="361225"/>
            </a:xfrm>
            <a:custGeom>
              <a:avLst/>
              <a:gdLst/>
              <a:ahLst/>
              <a:cxnLst/>
              <a:rect l="l" t="t" r="r" b="b"/>
              <a:pathLst>
                <a:path w="19120" h="14449" extrusionOk="0">
                  <a:moveTo>
                    <a:pt x="4684" y="1"/>
                  </a:moveTo>
                  <a:cubicBezTo>
                    <a:pt x="4443" y="1"/>
                    <a:pt x="4208" y="59"/>
                    <a:pt x="3982" y="184"/>
                  </a:cubicBezTo>
                  <a:cubicBezTo>
                    <a:pt x="3982" y="184"/>
                    <a:pt x="1" y="3315"/>
                    <a:pt x="7964" y="10914"/>
                  </a:cubicBezTo>
                  <a:cubicBezTo>
                    <a:pt x="7964" y="10940"/>
                    <a:pt x="12083" y="14448"/>
                    <a:pt x="16855" y="14448"/>
                  </a:cubicBezTo>
                  <a:cubicBezTo>
                    <a:pt x="17598" y="14448"/>
                    <a:pt x="18358" y="14363"/>
                    <a:pt x="19120" y="14166"/>
                  </a:cubicBezTo>
                  <a:lnTo>
                    <a:pt x="19120" y="14166"/>
                  </a:lnTo>
                  <a:cubicBezTo>
                    <a:pt x="19120" y="14166"/>
                    <a:pt x="19045" y="14174"/>
                    <a:pt x="18908" y="14174"/>
                  </a:cubicBezTo>
                  <a:cubicBezTo>
                    <a:pt x="17983" y="14174"/>
                    <a:pt x="14210" y="13828"/>
                    <a:pt x="11429" y="8452"/>
                  </a:cubicBezTo>
                  <a:cubicBezTo>
                    <a:pt x="11429" y="8452"/>
                    <a:pt x="7593"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996475" y="2313625"/>
              <a:ext cx="334400" cy="300700"/>
            </a:xfrm>
            <a:custGeom>
              <a:avLst/>
              <a:gdLst/>
              <a:ahLst/>
              <a:cxnLst/>
              <a:rect l="l" t="t" r="r" b="b"/>
              <a:pathLst>
                <a:path w="13376" h="12028" extrusionOk="0">
                  <a:moveTo>
                    <a:pt x="11826" y="1"/>
                  </a:moveTo>
                  <a:cubicBezTo>
                    <a:pt x="10966" y="1"/>
                    <a:pt x="9657" y="449"/>
                    <a:pt x="7691" y="1967"/>
                  </a:cubicBezTo>
                  <a:cubicBezTo>
                    <a:pt x="5837" y="3396"/>
                    <a:pt x="4287" y="5159"/>
                    <a:pt x="3071" y="7165"/>
                  </a:cubicBezTo>
                  <a:cubicBezTo>
                    <a:pt x="1946" y="9080"/>
                    <a:pt x="426" y="11542"/>
                    <a:pt x="1" y="12028"/>
                  </a:cubicBezTo>
                  <a:cubicBezTo>
                    <a:pt x="1" y="12028"/>
                    <a:pt x="12980" y="5159"/>
                    <a:pt x="13375" y="934"/>
                  </a:cubicBezTo>
                  <a:cubicBezTo>
                    <a:pt x="13375" y="934"/>
                    <a:pt x="13068" y="1"/>
                    <a:pt x="11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991925" y="2469100"/>
              <a:ext cx="332850" cy="163975"/>
            </a:xfrm>
            <a:custGeom>
              <a:avLst/>
              <a:gdLst/>
              <a:ahLst/>
              <a:cxnLst/>
              <a:rect l="l" t="t" r="r" b="b"/>
              <a:pathLst>
                <a:path w="13314" h="6559" extrusionOk="0">
                  <a:moveTo>
                    <a:pt x="11889" y="0"/>
                  </a:moveTo>
                  <a:cubicBezTo>
                    <a:pt x="11382" y="0"/>
                    <a:pt x="10882" y="182"/>
                    <a:pt x="10487" y="520"/>
                  </a:cubicBezTo>
                  <a:cubicBezTo>
                    <a:pt x="3222" y="6386"/>
                    <a:pt x="1" y="5718"/>
                    <a:pt x="183" y="5809"/>
                  </a:cubicBezTo>
                  <a:cubicBezTo>
                    <a:pt x="1082" y="6340"/>
                    <a:pt x="2065" y="6559"/>
                    <a:pt x="3075" y="6559"/>
                  </a:cubicBezTo>
                  <a:cubicBezTo>
                    <a:pt x="6979" y="6559"/>
                    <a:pt x="11287" y="3284"/>
                    <a:pt x="12736" y="2101"/>
                  </a:cubicBezTo>
                  <a:cubicBezTo>
                    <a:pt x="13162" y="1736"/>
                    <a:pt x="13314" y="1128"/>
                    <a:pt x="13071" y="611"/>
                  </a:cubicBezTo>
                  <a:cubicBezTo>
                    <a:pt x="12899" y="238"/>
                    <a:pt x="12510" y="1"/>
                    <a:pt x="12083" y="1"/>
                  </a:cubicBezTo>
                  <a:cubicBezTo>
                    <a:pt x="12058" y="1"/>
                    <a:pt x="12032" y="2"/>
                    <a:pt x="12007" y="3"/>
                  </a:cubicBezTo>
                  <a:cubicBezTo>
                    <a:pt x="11968" y="1"/>
                    <a:pt x="11928" y="0"/>
                    <a:pt x="1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935700" y="2294350"/>
              <a:ext cx="218100" cy="320175"/>
            </a:xfrm>
            <a:custGeom>
              <a:avLst/>
              <a:gdLst/>
              <a:ahLst/>
              <a:cxnLst/>
              <a:rect l="l" t="t" r="r" b="b"/>
              <a:pathLst>
                <a:path w="8724" h="12807" extrusionOk="0">
                  <a:moveTo>
                    <a:pt x="7565" y="0"/>
                  </a:moveTo>
                  <a:cubicBezTo>
                    <a:pt x="7211" y="0"/>
                    <a:pt x="6866" y="148"/>
                    <a:pt x="6627" y="428"/>
                  </a:cubicBezTo>
                  <a:cubicBezTo>
                    <a:pt x="5076" y="2160"/>
                    <a:pt x="0" y="8331"/>
                    <a:pt x="2402" y="12799"/>
                  </a:cubicBezTo>
                  <a:cubicBezTo>
                    <a:pt x="2405" y="12804"/>
                    <a:pt x="2407" y="12806"/>
                    <a:pt x="2410" y="12806"/>
                  </a:cubicBezTo>
                  <a:cubicBezTo>
                    <a:pt x="2499" y="12806"/>
                    <a:pt x="2139" y="9543"/>
                    <a:pt x="8116" y="2708"/>
                  </a:cubicBezTo>
                  <a:cubicBezTo>
                    <a:pt x="8481" y="2282"/>
                    <a:pt x="8693" y="1765"/>
                    <a:pt x="8693" y="1218"/>
                  </a:cubicBezTo>
                  <a:cubicBezTo>
                    <a:pt x="8724" y="762"/>
                    <a:pt x="8511" y="337"/>
                    <a:pt x="8116" y="124"/>
                  </a:cubicBezTo>
                  <a:cubicBezTo>
                    <a:pt x="7939" y="41"/>
                    <a:pt x="7751" y="0"/>
                    <a:pt x="7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995725" y="2611300"/>
              <a:ext cx="277575" cy="79325"/>
            </a:xfrm>
            <a:custGeom>
              <a:avLst/>
              <a:gdLst/>
              <a:ahLst/>
              <a:cxnLst/>
              <a:rect l="l" t="t" r="r" b="b"/>
              <a:pathLst>
                <a:path w="11103" h="3173" extrusionOk="0">
                  <a:moveTo>
                    <a:pt x="9327" y="0"/>
                  </a:moveTo>
                  <a:cubicBezTo>
                    <a:pt x="7589" y="0"/>
                    <a:pt x="4985" y="942"/>
                    <a:pt x="4985" y="942"/>
                  </a:cubicBezTo>
                  <a:cubicBezTo>
                    <a:pt x="4216" y="1176"/>
                    <a:pt x="3544" y="1267"/>
                    <a:pt x="2963" y="1267"/>
                  </a:cubicBezTo>
                  <a:cubicBezTo>
                    <a:pt x="907" y="1267"/>
                    <a:pt x="1" y="121"/>
                    <a:pt x="1" y="121"/>
                  </a:cubicBezTo>
                  <a:lnTo>
                    <a:pt x="1" y="121"/>
                  </a:lnTo>
                  <a:cubicBezTo>
                    <a:pt x="1520" y="2796"/>
                    <a:pt x="5320" y="3160"/>
                    <a:pt x="5320" y="3160"/>
                  </a:cubicBezTo>
                  <a:cubicBezTo>
                    <a:pt x="5542" y="3169"/>
                    <a:pt x="5755" y="3173"/>
                    <a:pt x="5960" y="3173"/>
                  </a:cubicBezTo>
                  <a:cubicBezTo>
                    <a:pt x="11103" y="3173"/>
                    <a:pt x="10821" y="698"/>
                    <a:pt x="10821" y="698"/>
                  </a:cubicBezTo>
                  <a:cubicBezTo>
                    <a:pt x="10683" y="180"/>
                    <a:pt x="10088" y="0"/>
                    <a:pt x="9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927325" y="2343650"/>
              <a:ext cx="110225" cy="271450"/>
            </a:xfrm>
            <a:custGeom>
              <a:avLst/>
              <a:gdLst/>
              <a:ahLst/>
              <a:cxnLst/>
              <a:rect l="l" t="t" r="r" b="b"/>
              <a:pathLst>
                <a:path w="4409" h="10858" extrusionOk="0">
                  <a:moveTo>
                    <a:pt x="2631" y="0"/>
                  </a:moveTo>
                  <a:cubicBezTo>
                    <a:pt x="2137" y="0"/>
                    <a:pt x="81" y="306"/>
                    <a:pt x="1" y="5386"/>
                  </a:cubicBezTo>
                  <a:cubicBezTo>
                    <a:pt x="1" y="5386"/>
                    <a:pt x="183" y="9216"/>
                    <a:pt x="2767" y="10857"/>
                  </a:cubicBezTo>
                  <a:cubicBezTo>
                    <a:pt x="2767" y="10857"/>
                    <a:pt x="974" y="9277"/>
                    <a:pt x="2220" y="5842"/>
                  </a:cubicBezTo>
                  <a:cubicBezTo>
                    <a:pt x="2220" y="5842"/>
                    <a:pt x="4408" y="553"/>
                    <a:pt x="2737" y="6"/>
                  </a:cubicBezTo>
                  <a:cubicBezTo>
                    <a:pt x="2737" y="6"/>
                    <a:pt x="2698" y="0"/>
                    <a:pt x="2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5753800" y="550425"/>
              <a:ext cx="1243900" cy="1221900"/>
            </a:xfrm>
            <a:custGeom>
              <a:avLst/>
              <a:gdLst/>
              <a:ahLst/>
              <a:cxnLst/>
              <a:rect l="l" t="t" r="r" b="b"/>
              <a:pathLst>
                <a:path w="49756" h="48876" extrusionOk="0">
                  <a:moveTo>
                    <a:pt x="32113" y="0"/>
                  </a:moveTo>
                  <a:cubicBezTo>
                    <a:pt x="31922" y="0"/>
                    <a:pt x="31730" y="138"/>
                    <a:pt x="31779" y="397"/>
                  </a:cubicBezTo>
                  <a:cubicBezTo>
                    <a:pt x="31809" y="1096"/>
                    <a:pt x="31870" y="2008"/>
                    <a:pt x="31931" y="2676"/>
                  </a:cubicBezTo>
                  <a:cubicBezTo>
                    <a:pt x="31171" y="2038"/>
                    <a:pt x="30350" y="1521"/>
                    <a:pt x="29499" y="1065"/>
                  </a:cubicBezTo>
                  <a:cubicBezTo>
                    <a:pt x="29442" y="1034"/>
                    <a:pt x="29386" y="1021"/>
                    <a:pt x="29333" y="1021"/>
                  </a:cubicBezTo>
                  <a:cubicBezTo>
                    <a:pt x="29022" y="1021"/>
                    <a:pt x="28827" y="1491"/>
                    <a:pt x="29165" y="1673"/>
                  </a:cubicBezTo>
                  <a:cubicBezTo>
                    <a:pt x="30077" y="2129"/>
                    <a:pt x="30928" y="2707"/>
                    <a:pt x="31688" y="3406"/>
                  </a:cubicBezTo>
                  <a:cubicBezTo>
                    <a:pt x="31445" y="3497"/>
                    <a:pt x="31110" y="3649"/>
                    <a:pt x="30685" y="3862"/>
                  </a:cubicBezTo>
                  <a:lnTo>
                    <a:pt x="29195" y="4530"/>
                  </a:lnTo>
                  <a:cubicBezTo>
                    <a:pt x="28824" y="4716"/>
                    <a:pt x="29008" y="5202"/>
                    <a:pt x="29344" y="5202"/>
                  </a:cubicBezTo>
                  <a:cubicBezTo>
                    <a:pt x="29393" y="5202"/>
                    <a:pt x="29445" y="5192"/>
                    <a:pt x="29499" y="5169"/>
                  </a:cubicBezTo>
                  <a:lnTo>
                    <a:pt x="32235" y="3892"/>
                  </a:lnTo>
                  <a:cubicBezTo>
                    <a:pt x="33025" y="4652"/>
                    <a:pt x="33724" y="5534"/>
                    <a:pt x="34332" y="6445"/>
                  </a:cubicBezTo>
                  <a:lnTo>
                    <a:pt x="31840" y="7023"/>
                  </a:lnTo>
                  <a:cubicBezTo>
                    <a:pt x="31420" y="7107"/>
                    <a:pt x="31541" y="7706"/>
                    <a:pt x="31895" y="7706"/>
                  </a:cubicBezTo>
                  <a:cubicBezTo>
                    <a:pt x="31925" y="7706"/>
                    <a:pt x="31958" y="7701"/>
                    <a:pt x="31992" y="7692"/>
                  </a:cubicBezTo>
                  <a:lnTo>
                    <a:pt x="34727" y="7084"/>
                  </a:lnTo>
                  <a:cubicBezTo>
                    <a:pt x="34879" y="7296"/>
                    <a:pt x="35031" y="7540"/>
                    <a:pt x="35153" y="7813"/>
                  </a:cubicBezTo>
                  <a:lnTo>
                    <a:pt x="31840" y="8847"/>
                  </a:lnTo>
                  <a:cubicBezTo>
                    <a:pt x="31472" y="8988"/>
                    <a:pt x="31604" y="9525"/>
                    <a:pt x="31968" y="9525"/>
                  </a:cubicBezTo>
                  <a:cubicBezTo>
                    <a:pt x="31995" y="9525"/>
                    <a:pt x="32023" y="9522"/>
                    <a:pt x="32052" y="9515"/>
                  </a:cubicBezTo>
                  <a:lnTo>
                    <a:pt x="35457" y="8421"/>
                  </a:lnTo>
                  <a:cubicBezTo>
                    <a:pt x="35943" y="9485"/>
                    <a:pt x="36338" y="10579"/>
                    <a:pt x="36642" y="11704"/>
                  </a:cubicBezTo>
                  <a:lnTo>
                    <a:pt x="34484" y="11157"/>
                  </a:lnTo>
                  <a:cubicBezTo>
                    <a:pt x="34465" y="11154"/>
                    <a:pt x="34447" y="11152"/>
                    <a:pt x="34428" y="11152"/>
                  </a:cubicBezTo>
                  <a:cubicBezTo>
                    <a:pt x="34265" y="11152"/>
                    <a:pt x="34113" y="11267"/>
                    <a:pt x="34059" y="11430"/>
                  </a:cubicBezTo>
                  <a:cubicBezTo>
                    <a:pt x="34028" y="11613"/>
                    <a:pt x="34119" y="11795"/>
                    <a:pt x="34332" y="11856"/>
                  </a:cubicBezTo>
                  <a:lnTo>
                    <a:pt x="36825" y="12494"/>
                  </a:lnTo>
                  <a:cubicBezTo>
                    <a:pt x="36885" y="12676"/>
                    <a:pt x="36916" y="12889"/>
                    <a:pt x="36946" y="13102"/>
                  </a:cubicBezTo>
                  <a:lnTo>
                    <a:pt x="33876" y="13467"/>
                  </a:lnTo>
                  <a:cubicBezTo>
                    <a:pt x="33439" y="13496"/>
                    <a:pt x="33505" y="14139"/>
                    <a:pt x="33912" y="14139"/>
                  </a:cubicBezTo>
                  <a:cubicBezTo>
                    <a:pt x="33930" y="14139"/>
                    <a:pt x="33948" y="14138"/>
                    <a:pt x="33967" y="14135"/>
                  </a:cubicBezTo>
                  <a:lnTo>
                    <a:pt x="37068" y="13771"/>
                  </a:lnTo>
                  <a:cubicBezTo>
                    <a:pt x="37311" y="15716"/>
                    <a:pt x="37402" y="17692"/>
                    <a:pt x="37281" y="19667"/>
                  </a:cubicBezTo>
                  <a:lnTo>
                    <a:pt x="37281" y="19819"/>
                  </a:lnTo>
                  <a:lnTo>
                    <a:pt x="35153" y="18634"/>
                  </a:lnTo>
                  <a:cubicBezTo>
                    <a:pt x="35104" y="18605"/>
                    <a:pt x="35049" y="18591"/>
                    <a:pt x="34993" y="18591"/>
                  </a:cubicBezTo>
                  <a:cubicBezTo>
                    <a:pt x="34874" y="18591"/>
                    <a:pt x="34749" y="18652"/>
                    <a:pt x="34667" y="18756"/>
                  </a:cubicBezTo>
                  <a:cubicBezTo>
                    <a:pt x="34575" y="18908"/>
                    <a:pt x="34636" y="19120"/>
                    <a:pt x="34819" y="19242"/>
                  </a:cubicBezTo>
                  <a:lnTo>
                    <a:pt x="37281" y="20610"/>
                  </a:lnTo>
                  <a:lnTo>
                    <a:pt x="37281" y="21370"/>
                  </a:lnTo>
                  <a:lnTo>
                    <a:pt x="34940" y="20519"/>
                  </a:lnTo>
                  <a:cubicBezTo>
                    <a:pt x="34892" y="20503"/>
                    <a:pt x="34847" y="20495"/>
                    <a:pt x="34805" y="20495"/>
                  </a:cubicBezTo>
                  <a:cubicBezTo>
                    <a:pt x="34446" y="20495"/>
                    <a:pt x="34316" y="21021"/>
                    <a:pt x="34697" y="21157"/>
                  </a:cubicBezTo>
                  <a:lnTo>
                    <a:pt x="37250" y="22069"/>
                  </a:lnTo>
                  <a:lnTo>
                    <a:pt x="37250" y="22707"/>
                  </a:lnTo>
                  <a:cubicBezTo>
                    <a:pt x="37281" y="24044"/>
                    <a:pt x="37341" y="25260"/>
                    <a:pt x="37433" y="26385"/>
                  </a:cubicBezTo>
                  <a:lnTo>
                    <a:pt x="35700" y="25260"/>
                  </a:lnTo>
                  <a:cubicBezTo>
                    <a:pt x="35624" y="25196"/>
                    <a:pt x="35546" y="25168"/>
                    <a:pt x="35474" y="25168"/>
                  </a:cubicBezTo>
                  <a:cubicBezTo>
                    <a:pt x="35173" y="25168"/>
                    <a:pt x="34967" y="25642"/>
                    <a:pt x="35335" y="25838"/>
                  </a:cubicBezTo>
                  <a:lnTo>
                    <a:pt x="37524" y="27297"/>
                  </a:lnTo>
                  <a:cubicBezTo>
                    <a:pt x="37554" y="27540"/>
                    <a:pt x="37585" y="27813"/>
                    <a:pt x="37615" y="28057"/>
                  </a:cubicBezTo>
                  <a:lnTo>
                    <a:pt x="35244" y="27114"/>
                  </a:lnTo>
                  <a:cubicBezTo>
                    <a:pt x="35199" y="27098"/>
                    <a:pt x="35156" y="27091"/>
                    <a:pt x="35116" y="27091"/>
                  </a:cubicBezTo>
                  <a:cubicBezTo>
                    <a:pt x="34769" y="27091"/>
                    <a:pt x="34593" y="27617"/>
                    <a:pt x="35001" y="27753"/>
                  </a:cubicBezTo>
                  <a:lnTo>
                    <a:pt x="37706" y="28817"/>
                  </a:lnTo>
                  <a:cubicBezTo>
                    <a:pt x="37797" y="29364"/>
                    <a:pt x="37888" y="29850"/>
                    <a:pt x="37980" y="30336"/>
                  </a:cubicBezTo>
                  <a:cubicBezTo>
                    <a:pt x="38162" y="31279"/>
                    <a:pt x="38344" y="32160"/>
                    <a:pt x="38588" y="33011"/>
                  </a:cubicBezTo>
                  <a:lnTo>
                    <a:pt x="36977" y="32282"/>
                  </a:lnTo>
                  <a:cubicBezTo>
                    <a:pt x="36928" y="32257"/>
                    <a:pt x="36877" y="32246"/>
                    <a:pt x="36827" y="32246"/>
                  </a:cubicBezTo>
                  <a:cubicBezTo>
                    <a:pt x="36691" y="32246"/>
                    <a:pt x="36565" y="32331"/>
                    <a:pt x="36521" y="32464"/>
                  </a:cubicBezTo>
                  <a:cubicBezTo>
                    <a:pt x="36429" y="32616"/>
                    <a:pt x="36521" y="32829"/>
                    <a:pt x="36673" y="32920"/>
                  </a:cubicBezTo>
                  <a:lnTo>
                    <a:pt x="38800" y="33893"/>
                  </a:lnTo>
                  <a:cubicBezTo>
                    <a:pt x="38831" y="34014"/>
                    <a:pt x="38861" y="34105"/>
                    <a:pt x="38922" y="34227"/>
                  </a:cubicBezTo>
                  <a:lnTo>
                    <a:pt x="37189" y="34014"/>
                  </a:lnTo>
                  <a:cubicBezTo>
                    <a:pt x="37171" y="34011"/>
                    <a:pt x="37152" y="34010"/>
                    <a:pt x="37135" y="34010"/>
                  </a:cubicBezTo>
                  <a:cubicBezTo>
                    <a:pt x="36977" y="34010"/>
                    <a:pt x="36852" y="34127"/>
                    <a:pt x="36825" y="34318"/>
                  </a:cubicBezTo>
                  <a:cubicBezTo>
                    <a:pt x="36794" y="34501"/>
                    <a:pt x="36946" y="34652"/>
                    <a:pt x="37129" y="34683"/>
                  </a:cubicBezTo>
                  <a:lnTo>
                    <a:pt x="39165" y="34956"/>
                  </a:lnTo>
                  <a:cubicBezTo>
                    <a:pt x="40199" y="38118"/>
                    <a:pt x="41658" y="40701"/>
                    <a:pt x="43451" y="42707"/>
                  </a:cubicBezTo>
                  <a:cubicBezTo>
                    <a:pt x="43238" y="42950"/>
                    <a:pt x="43025" y="43163"/>
                    <a:pt x="42782" y="43406"/>
                  </a:cubicBezTo>
                  <a:cubicBezTo>
                    <a:pt x="42782" y="43376"/>
                    <a:pt x="42752" y="43346"/>
                    <a:pt x="42721" y="43346"/>
                  </a:cubicBezTo>
                  <a:cubicBezTo>
                    <a:pt x="40837" y="42373"/>
                    <a:pt x="39135" y="41066"/>
                    <a:pt x="37706" y="39546"/>
                  </a:cubicBezTo>
                  <a:cubicBezTo>
                    <a:pt x="38284" y="38877"/>
                    <a:pt x="39195" y="37783"/>
                    <a:pt x="39439" y="37570"/>
                  </a:cubicBezTo>
                  <a:cubicBezTo>
                    <a:pt x="39591" y="37449"/>
                    <a:pt x="39591" y="37236"/>
                    <a:pt x="39469" y="37084"/>
                  </a:cubicBezTo>
                  <a:cubicBezTo>
                    <a:pt x="39405" y="37004"/>
                    <a:pt x="39315" y="36966"/>
                    <a:pt x="39223" y="36966"/>
                  </a:cubicBezTo>
                  <a:cubicBezTo>
                    <a:pt x="39140" y="36966"/>
                    <a:pt x="39054" y="36996"/>
                    <a:pt x="38983" y="37054"/>
                  </a:cubicBezTo>
                  <a:cubicBezTo>
                    <a:pt x="38709" y="37327"/>
                    <a:pt x="37736" y="38422"/>
                    <a:pt x="37220" y="39029"/>
                  </a:cubicBezTo>
                  <a:cubicBezTo>
                    <a:pt x="37129" y="38908"/>
                    <a:pt x="37007" y="38786"/>
                    <a:pt x="36916" y="38695"/>
                  </a:cubicBezTo>
                  <a:lnTo>
                    <a:pt x="38253" y="36446"/>
                  </a:lnTo>
                  <a:cubicBezTo>
                    <a:pt x="38344" y="36294"/>
                    <a:pt x="38284" y="36081"/>
                    <a:pt x="38101" y="35960"/>
                  </a:cubicBezTo>
                  <a:cubicBezTo>
                    <a:pt x="38053" y="35930"/>
                    <a:pt x="37998" y="35917"/>
                    <a:pt x="37942" y="35917"/>
                  </a:cubicBezTo>
                  <a:cubicBezTo>
                    <a:pt x="37825" y="35917"/>
                    <a:pt x="37707" y="35978"/>
                    <a:pt x="37645" y="36081"/>
                  </a:cubicBezTo>
                  <a:lnTo>
                    <a:pt x="36429" y="38118"/>
                  </a:lnTo>
                  <a:cubicBezTo>
                    <a:pt x="35305" y="36750"/>
                    <a:pt x="34302" y="35321"/>
                    <a:pt x="33390" y="33801"/>
                  </a:cubicBezTo>
                  <a:cubicBezTo>
                    <a:pt x="33147" y="33406"/>
                    <a:pt x="32904" y="32981"/>
                    <a:pt x="32660" y="32525"/>
                  </a:cubicBezTo>
                  <a:lnTo>
                    <a:pt x="35031" y="29820"/>
                  </a:lnTo>
                  <a:cubicBezTo>
                    <a:pt x="35256" y="29550"/>
                    <a:pt x="35032" y="29230"/>
                    <a:pt x="34776" y="29230"/>
                  </a:cubicBezTo>
                  <a:cubicBezTo>
                    <a:pt x="34687" y="29230"/>
                    <a:pt x="34593" y="29269"/>
                    <a:pt x="34515" y="29364"/>
                  </a:cubicBezTo>
                  <a:lnTo>
                    <a:pt x="32296" y="31856"/>
                  </a:lnTo>
                  <a:cubicBezTo>
                    <a:pt x="32174" y="31643"/>
                    <a:pt x="32083" y="31400"/>
                    <a:pt x="31961" y="31157"/>
                  </a:cubicBezTo>
                  <a:cubicBezTo>
                    <a:pt x="32235" y="30579"/>
                    <a:pt x="33177" y="28725"/>
                    <a:pt x="33299" y="28421"/>
                  </a:cubicBezTo>
                  <a:cubicBezTo>
                    <a:pt x="33360" y="28239"/>
                    <a:pt x="33268" y="28057"/>
                    <a:pt x="33086" y="27996"/>
                  </a:cubicBezTo>
                  <a:cubicBezTo>
                    <a:pt x="33048" y="27983"/>
                    <a:pt x="33008" y="27977"/>
                    <a:pt x="32969" y="27977"/>
                  </a:cubicBezTo>
                  <a:cubicBezTo>
                    <a:pt x="32821" y="27977"/>
                    <a:pt x="32678" y="28064"/>
                    <a:pt x="32630" y="28209"/>
                  </a:cubicBezTo>
                  <a:cubicBezTo>
                    <a:pt x="32569" y="28391"/>
                    <a:pt x="32052" y="29455"/>
                    <a:pt x="31566" y="30367"/>
                  </a:cubicBezTo>
                  <a:cubicBezTo>
                    <a:pt x="31110" y="29333"/>
                    <a:pt x="30624" y="28239"/>
                    <a:pt x="30138" y="26993"/>
                  </a:cubicBezTo>
                  <a:cubicBezTo>
                    <a:pt x="30077" y="26780"/>
                    <a:pt x="29986" y="26598"/>
                    <a:pt x="29925" y="26415"/>
                  </a:cubicBezTo>
                  <a:lnTo>
                    <a:pt x="32539" y="24409"/>
                  </a:lnTo>
                  <a:cubicBezTo>
                    <a:pt x="32834" y="24163"/>
                    <a:pt x="32611" y="23757"/>
                    <a:pt x="32322" y="23757"/>
                  </a:cubicBezTo>
                  <a:cubicBezTo>
                    <a:pt x="32254" y="23757"/>
                    <a:pt x="32183" y="23780"/>
                    <a:pt x="32113" y="23832"/>
                  </a:cubicBezTo>
                  <a:lnTo>
                    <a:pt x="29682" y="25716"/>
                  </a:lnTo>
                  <a:cubicBezTo>
                    <a:pt x="29590" y="25473"/>
                    <a:pt x="29499" y="25230"/>
                    <a:pt x="29408" y="24987"/>
                  </a:cubicBezTo>
                  <a:cubicBezTo>
                    <a:pt x="29894" y="24288"/>
                    <a:pt x="31080" y="22616"/>
                    <a:pt x="31171" y="22373"/>
                  </a:cubicBezTo>
                  <a:cubicBezTo>
                    <a:pt x="31314" y="22108"/>
                    <a:pt x="31074" y="21884"/>
                    <a:pt x="30846" y="21884"/>
                  </a:cubicBezTo>
                  <a:cubicBezTo>
                    <a:pt x="30733" y="21884"/>
                    <a:pt x="30623" y="21938"/>
                    <a:pt x="30563" y="22069"/>
                  </a:cubicBezTo>
                  <a:cubicBezTo>
                    <a:pt x="30472" y="22221"/>
                    <a:pt x="29834" y="23163"/>
                    <a:pt x="29134" y="24166"/>
                  </a:cubicBezTo>
                  <a:lnTo>
                    <a:pt x="29134" y="24105"/>
                  </a:lnTo>
                  <a:cubicBezTo>
                    <a:pt x="28527" y="22160"/>
                    <a:pt x="27767" y="20275"/>
                    <a:pt x="26824" y="18452"/>
                  </a:cubicBezTo>
                  <a:cubicBezTo>
                    <a:pt x="27645" y="17509"/>
                    <a:pt x="28861" y="16142"/>
                    <a:pt x="29013" y="16020"/>
                  </a:cubicBezTo>
                  <a:cubicBezTo>
                    <a:pt x="29134" y="15868"/>
                    <a:pt x="29165" y="15655"/>
                    <a:pt x="29043" y="15503"/>
                  </a:cubicBezTo>
                  <a:cubicBezTo>
                    <a:pt x="28963" y="15439"/>
                    <a:pt x="28866" y="15400"/>
                    <a:pt x="28770" y="15400"/>
                  </a:cubicBezTo>
                  <a:cubicBezTo>
                    <a:pt x="28684" y="15400"/>
                    <a:pt x="28598" y="15431"/>
                    <a:pt x="28527" y="15503"/>
                  </a:cubicBezTo>
                  <a:cubicBezTo>
                    <a:pt x="28344" y="15655"/>
                    <a:pt x="27068" y="17114"/>
                    <a:pt x="26460" y="17813"/>
                  </a:cubicBezTo>
                  <a:cubicBezTo>
                    <a:pt x="26338" y="17631"/>
                    <a:pt x="26247" y="17479"/>
                    <a:pt x="26125" y="17297"/>
                  </a:cubicBezTo>
                  <a:lnTo>
                    <a:pt x="26733" y="14743"/>
                  </a:lnTo>
                  <a:cubicBezTo>
                    <a:pt x="26787" y="14492"/>
                    <a:pt x="26576" y="14325"/>
                    <a:pt x="26375" y="14325"/>
                  </a:cubicBezTo>
                  <a:cubicBezTo>
                    <a:pt x="26236" y="14325"/>
                    <a:pt x="26102" y="14405"/>
                    <a:pt x="26065" y="14591"/>
                  </a:cubicBezTo>
                  <a:lnTo>
                    <a:pt x="25609" y="16537"/>
                  </a:lnTo>
                  <a:cubicBezTo>
                    <a:pt x="24909" y="15564"/>
                    <a:pt x="24119" y="14652"/>
                    <a:pt x="23268" y="13832"/>
                  </a:cubicBezTo>
                  <a:cubicBezTo>
                    <a:pt x="23450" y="12980"/>
                    <a:pt x="23846" y="11066"/>
                    <a:pt x="23846" y="10944"/>
                  </a:cubicBezTo>
                  <a:cubicBezTo>
                    <a:pt x="23862" y="10709"/>
                    <a:pt x="23675" y="10576"/>
                    <a:pt x="23488" y="10576"/>
                  </a:cubicBezTo>
                  <a:cubicBezTo>
                    <a:pt x="23337" y="10576"/>
                    <a:pt x="23187" y="10663"/>
                    <a:pt x="23147" y="10853"/>
                  </a:cubicBezTo>
                  <a:cubicBezTo>
                    <a:pt x="23147" y="10944"/>
                    <a:pt x="22903" y="12190"/>
                    <a:pt x="22691" y="13284"/>
                  </a:cubicBezTo>
                  <a:cubicBezTo>
                    <a:pt x="22478" y="13102"/>
                    <a:pt x="22265" y="12950"/>
                    <a:pt x="22052" y="12768"/>
                  </a:cubicBezTo>
                  <a:lnTo>
                    <a:pt x="21384" y="10032"/>
                  </a:lnTo>
                  <a:cubicBezTo>
                    <a:pt x="21346" y="9859"/>
                    <a:pt x="21213" y="9781"/>
                    <a:pt x="21075" y="9781"/>
                  </a:cubicBezTo>
                  <a:cubicBezTo>
                    <a:pt x="20873" y="9781"/>
                    <a:pt x="20661" y="9944"/>
                    <a:pt x="20715" y="10214"/>
                  </a:cubicBezTo>
                  <a:lnTo>
                    <a:pt x="21201" y="12099"/>
                  </a:lnTo>
                  <a:cubicBezTo>
                    <a:pt x="20350" y="11521"/>
                    <a:pt x="19438" y="11005"/>
                    <a:pt x="18496" y="10579"/>
                  </a:cubicBezTo>
                  <a:cubicBezTo>
                    <a:pt x="18405" y="10336"/>
                    <a:pt x="18222" y="9941"/>
                    <a:pt x="17949" y="9272"/>
                  </a:cubicBezTo>
                  <a:lnTo>
                    <a:pt x="17311" y="7844"/>
                  </a:lnTo>
                  <a:cubicBezTo>
                    <a:pt x="17246" y="7683"/>
                    <a:pt x="17122" y="7617"/>
                    <a:pt x="16997" y="7617"/>
                  </a:cubicBezTo>
                  <a:cubicBezTo>
                    <a:pt x="16767" y="7617"/>
                    <a:pt x="16534" y="7841"/>
                    <a:pt x="16672" y="8117"/>
                  </a:cubicBezTo>
                  <a:cubicBezTo>
                    <a:pt x="16946" y="8786"/>
                    <a:pt x="17341" y="9637"/>
                    <a:pt x="17615" y="10214"/>
                  </a:cubicBezTo>
                  <a:cubicBezTo>
                    <a:pt x="16672" y="9910"/>
                    <a:pt x="15700" y="9667"/>
                    <a:pt x="14697" y="9576"/>
                  </a:cubicBezTo>
                  <a:cubicBezTo>
                    <a:pt x="14677" y="9574"/>
                    <a:pt x="14658" y="9572"/>
                    <a:pt x="14639" y="9572"/>
                  </a:cubicBezTo>
                  <a:cubicBezTo>
                    <a:pt x="14234" y="9572"/>
                    <a:pt x="14169" y="10187"/>
                    <a:pt x="14605" y="10245"/>
                  </a:cubicBezTo>
                  <a:cubicBezTo>
                    <a:pt x="15608" y="10397"/>
                    <a:pt x="16611" y="10640"/>
                    <a:pt x="17554" y="11005"/>
                  </a:cubicBezTo>
                  <a:cubicBezTo>
                    <a:pt x="17341" y="11187"/>
                    <a:pt x="17098" y="11430"/>
                    <a:pt x="16763" y="11765"/>
                  </a:cubicBezTo>
                  <a:lnTo>
                    <a:pt x="15608" y="12920"/>
                  </a:lnTo>
                  <a:cubicBezTo>
                    <a:pt x="15487" y="13041"/>
                    <a:pt x="15487" y="13284"/>
                    <a:pt x="15608" y="13406"/>
                  </a:cubicBezTo>
                  <a:cubicBezTo>
                    <a:pt x="15690" y="13471"/>
                    <a:pt x="15780" y="13501"/>
                    <a:pt x="15865" y="13501"/>
                  </a:cubicBezTo>
                  <a:cubicBezTo>
                    <a:pt x="15938" y="13501"/>
                    <a:pt x="16008" y="13479"/>
                    <a:pt x="16064" y="13436"/>
                  </a:cubicBezTo>
                  <a:lnTo>
                    <a:pt x="16125" y="13406"/>
                  </a:lnTo>
                  <a:cubicBezTo>
                    <a:pt x="16824" y="12676"/>
                    <a:pt x="17888" y="11643"/>
                    <a:pt x="18253" y="11278"/>
                  </a:cubicBezTo>
                  <a:cubicBezTo>
                    <a:pt x="19256" y="11734"/>
                    <a:pt x="20229" y="12281"/>
                    <a:pt x="21110" y="12950"/>
                  </a:cubicBezTo>
                  <a:lnTo>
                    <a:pt x="18952" y="14348"/>
                  </a:lnTo>
                  <a:cubicBezTo>
                    <a:pt x="18800" y="14470"/>
                    <a:pt x="18739" y="14683"/>
                    <a:pt x="18861" y="14835"/>
                  </a:cubicBezTo>
                  <a:cubicBezTo>
                    <a:pt x="18918" y="14931"/>
                    <a:pt x="19025" y="14990"/>
                    <a:pt x="19134" y="14990"/>
                  </a:cubicBezTo>
                  <a:cubicBezTo>
                    <a:pt x="19197" y="14990"/>
                    <a:pt x="19261" y="14970"/>
                    <a:pt x="19317" y="14926"/>
                  </a:cubicBezTo>
                  <a:lnTo>
                    <a:pt x="21688" y="13406"/>
                  </a:lnTo>
                  <a:cubicBezTo>
                    <a:pt x="21900" y="13588"/>
                    <a:pt x="22113" y="13771"/>
                    <a:pt x="22326" y="13953"/>
                  </a:cubicBezTo>
                  <a:lnTo>
                    <a:pt x="19560" y="16081"/>
                  </a:lnTo>
                  <a:cubicBezTo>
                    <a:pt x="19308" y="16307"/>
                    <a:pt x="19515" y="16680"/>
                    <a:pt x="19801" y="16680"/>
                  </a:cubicBezTo>
                  <a:cubicBezTo>
                    <a:pt x="19860" y="16680"/>
                    <a:pt x="19923" y="16664"/>
                    <a:pt x="19985" y="16628"/>
                  </a:cubicBezTo>
                  <a:lnTo>
                    <a:pt x="22812" y="14439"/>
                  </a:lnTo>
                  <a:cubicBezTo>
                    <a:pt x="23663" y="15260"/>
                    <a:pt x="24423" y="16142"/>
                    <a:pt x="25092" y="17114"/>
                  </a:cubicBezTo>
                  <a:lnTo>
                    <a:pt x="22903" y="17327"/>
                  </a:lnTo>
                  <a:cubicBezTo>
                    <a:pt x="22466" y="17385"/>
                    <a:pt x="22504" y="18030"/>
                    <a:pt x="22936" y="18030"/>
                  </a:cubicBezTo>
                  <a:cubicBezTo>
                    <a:pt x="22955" y="18030"/>
                    <a:pt x="22974" y="18029"/>
                    <a:pt x="22995" y="18026"/>
                  </a:cubicBezTo>
                  <a:lnTo>
                    <a:pt x="25548" y="17753"/>
                  </a:lnTo>
                  <a:cubicBezTo>
                    <a:pt x="25669" y="17935"/>
                    <a:pt x="25761" y="18117"/>
                    <a:pt x="25882" y="18269"/>
                  </a:cubicBezTo>
                  <a:lnTo>
                    <a:pt x="23116" y="19667"/>
                  </a:lnTo>
                  <a:cubicBezTo>
                    <a:pt x="22766" y="19856"/>
                    <a:pt x="22965" y="20331"/>
                    <a:pt x="23290" y="20331"/>
                  </a:cubicBezTo>
                  <a:cubicBezTo>
                    <a:pt x="23331" y="20331"/>
                    <a:pt x="23375" y="20323"/>
                    <a:pt x="23420" y="20306"/>
                  </a:cubicBezTo>
                  <a:lnTo>
                    <a:pt x="26217" y="18877"/>
                  </a:lnTo>
                  <a:cubicBezTo>
                    <a:pt x="27128" y="20640"/>
                    <a:pt x="27858" y="22464"/>
                    <a:pt x="28435" y="24348"/>
                  </a:cubicBezTo>
                  <a:lnTo>
                    <a:pt x="28496" y="24500"/>
                  </a:lnTo>
                  <a:lnTo>
                    <a:pt x="26095" y="24105"/>
                  </a:lnTo>
                  <a:cubicBezTo>
                    <a:pt x="25913" y="24105"/>
                    <a:pt x="25730" y="24227"/>
                    <a:pt x="25700" y="24409"/>
                  </a:cubicBezTo>
                  <a:cubicBezTo>
                    <a:pt x="25669" y="24592"/>
                    <a:pt x="25821" y="24744"/>
                    <a:pt x="26004" y="24774"/>
                  </a:cubicBezTo>
                  <a:lnTo>
                    <a:pt x="28770" y="25230"/>
                  </a:lnTo>
                  <a:cubicBezTo>
                    <a:pt x="28831" y="25473"/>
                    <a:pt x="28922" y="25716"/>
                    <a:pt x="29013" y="25929"/>
                  </a:cubicBezTo>
                  <a:lnTo>
                    <a:pt x="26520" y="25929"/>
                  </a:lnTo>
                  <a:cubicBezTo>
                    <a:pt x="26338" y="25929"/>
                    <a:pt x="26186" y="26081"/>
                    <a:pt x="26186" y="26294"/>
                  </a:cubicBezTo>
                  <a:cubicBezTo>
                    <a:pt x="26186" y="26476"/>
                    <a:pt x="26338" y="26628"/>
                    <a:pt x="26520" y="26628"/>
                  </a:cubicBezTo>
                  <a:lnTo>
                    <a:pt x="29256" y="26628"/>
                  </a:lnTo>
                  <a:cubicBezTo>
                    <a:pt x="29347" y="26841"/>
                    <a:pt x="29408" y="27054"/>
                    <a:pt x="29499" y="27236"/>
                  </a:cubicBezTo>
                  <a:cubicBezTo>
                    <a:pt x="29986" y="28482"/>
                    <a:pt x="30442" y="29607"/>
                    <a:pt x="30928" y="30640"/>
                  </a:cubicBezTo>
                  <a:lnTo>
                    <a:pt x="28922" y="30154"/>
                  </a:lnTo>
                  <a:cubicBezTo>
                    <a:pt x="28884" y="30144"/>
                    <a:pt x="28848" y="30139"/>
                    <a:pt x="28814" y="30139"/>
                  </a:cubicBezTo>
                  <a:cubicBezTo>
                    <a:pt x="28440" y="30139"/>
                    <a:pt x="28321" y="30711"/>
                    <a:pt x="28739" y="30823"/>
                  </a:cubicBezTo>
                  <a:lnTo>
                    <a:pt x="31323" y="31461"/>
                  </a:lnTo>
                  <a:cubicBezTo>
                    <a:pt x="31445" y="31674"/>
                    <a:pt x="31536" y="31886"/>
                    <a:pt x="31657" y="32130"/>
                  </a:cubicBezTo>
                  <a:lnTo>
                    <a:pt x="29104" y="32069"/>
                  </a:lnTo>
                  <a:cubicBezTo>
                    <a:pt x="28648" y="32069"/>
                    <a:pt x="28648" y="32768"/>
                    <a:pt x="29104" y="32768"/>
                  </a:cubicBezTo>
                  <a:lnTo>
                    <a:pt x="32052" y="32829"/>
                  </a:lnTo>
                  <a:cubicBezTo>
                    <a:pt x="32296" y="33285"/>
                    <a:pt x="32539" y="33710"/>
                    <a:pt x="32812" y="34166"/>
                  </a:cubicBezTo>
                  <a:cubicBezTo>
                    <a:pt x="33663" y="35625"/>
                    <a:pt x="34667" y="37023"/>
                    <a:pt x="35730" y="38330"/>
                  </a:cubicBezTo>
                  <a:lnTo>
                    <a:pt x="34150" y="38209"/>
                  </a:lnTo>
                  <a:cubicBezTo>
                    <a:pt x="34139" y="38208"/>
                    <a:pt x="34129" y="38208"/>
                    <a:pt x="34119" y="38208"/>
                  </a:cubicBezTo>
                  <a:cubicBezTo>
                    <a:pt x="33662" y="38208"/>
                    <a:pt x="33643" y="38878"/>
                    <a:pt x="34089" y="38908"/>
                  </a:cubicBezTo>
                  <a:lnTo>
                    <a:pt x="36369" y="39090"/>
                  </a:lnTo>
                  <a:cubicBezTo>
                    <a:pt x="36460" y="39181"/>
                    <a:pt x="36551" y="39273"/>
                    <a:pt x="36612" y="39364"/>
                  </a:cubicBezTo>
                  <a:lnTo>
                    <a:pt x="34970" y="39759"/>
                  </a:lnTo>
                  <a:cubicBezTo>
                    <a:pt x="34544" y="39844"/>
                    <a:pt x="34650" y="40436"/>
                    <a:pt x="35039" y="40436"/>
                  </a:cubicBezTo>
                  <a:cubicBezTo>
                    <a:pt x="35066" y="40436"/>
                    <a:pt x="35093" y="40433"/>
                    <a:pt x="35122" y="40428"/>
                  </a:cubicBezTo>
                  <a:lnTo>
                    <a:pt x="37189" y="39972"/>
                  </a:lnTo>
                  <a:cubicBezTo>
                    <a:pt x="38648" y="41552"/>
                    <a:pt x="40351" y="42859"/>
                    <a:pt x="42265" y="43862"/>
                  </a:cubicBezTo>
                  <a:lnTo>
                    <a:pt x="41961" y="44136"/>
                  </a:lnTo>
                  <a:cubicBezTo>
                    <a:pt x="41019" y="44835"/>
                    <a:pt x="39986" y="45413"/>
                    <a:pt x="38892" y="45838"/>
                  </a:cubicBezTo>
                  <a:cubicBezTo>
                    <a:pt x="37068" y="43194"/>
                    <a:pt x="34788" y="40914"/>
                    <a:pt x="32144" y="39090"/>
                  </a:cubicBezTo>
                  <a:lnTo>
                    <a:pt x="32417" y="36932"/>
                  </a:lnTo>
                  <a:cubicBezTo>
                    <a:pt x="32450" y="36686"/>
                    <a:pt x="32261" y="36546"/>
                    <a:pt x="32076" y="36546"/>
                  </a:cubicBezTo>
                  <a:cubicBezTo>
                    <a:pt x="31918" y="36546"/>
                    <a:pt x="31763" y="36648"/>
                    <a:pt x="31749" y="36871"/>
                  </a:cubicBezTo>
                  <a:lnTo>
                    <a:pt x="31505" y="38665"/>
                  </a:lnTo>
                  <a:lnTo>
                    <a:pt x="31232" y="38482"/>
                  </a:lnTo>
                  <a:lnTo>
                    <a:pt x="30837" y="36051"/>
                  </a:lnTo>
                  <a:cubicBezTo>
                    <a:pt x="30784" y="35868"/>
                    <a:pt x="30642" y="35786"/>
                    <a:pt x="30499" y="35786"/>
                  </a:cubicBezTo>
                  <a:cubicBezTo>
                    <a:pt x="30310" y="35786"/>
                    <a:pt x="30120" y="35930"/>
                    <a:pt x="30138" y="36172"/>
                  </a:cubicBezTo>
                  <a:lnTo>
                    <a:pt x="30442" y="37966"/>
                  </a:lnTo>
                  <a:cubicBezTo>
                    <a:pt x="29651" y="37479"/>
                    <a:pt x="28831" y="37023"/>
                    <a:pt x="28010" y="36659"/>
                  </a:cubicBezTo>
                  <a:cubicBezTo>
                    <a:pt x="27584" y="36446"/>
                    <a:pt x="27098" y="36233"/>
                    <a:pt x="26612" y="36020"/>
                  </a:cubicBezTo>
                  <a:lnTo>
                    <a:pt x="26308" y="33102"/>
                  </a:lnTo>
                  <a:cubicBezTo>
                    <a:pt x="26280" y="32897"/>
                    <a:pt x="26123" y="32803"/>
                    <a:pt x="25965" y="32803"/>
                  </a:cubicBezTo>
                  <a:cubicBezTo>
                    <a:pt x="25771" y="32803"/>
                    <a:pt x="25575" y="32943"/>
                    <a:pt x="25609" y="33194"/>
                  </a:cubicBezTo>
                  <a:lnTo>
                    <a:pt x="25882" y="35716"/>
                  </a:lnTo>
                  <a:cubicBezTo>
                    <a:pt x="25669" y="35625"/>
                    <a:pt x="25426" y="35534"/>
                    <a:pt x="25213" y="35443"/>
                  </a:cubicBezTo>
                  <a:lnTo>
                    <a:pt x="24332" y="32950"/>
                  </a:lnTo>
                  <a:cubicBezTo>
                    <a:pt x="24274" y="32777"/>
                    <a:pt x="24147" y="32705"/>
                    <a:pt x="24019" y="32705"/>
                  </a:cubicBezTo>
                  <a:cubicBezTo>
                    <a:pt x="23810" y="32705"/>
                    <a:pt x="23599" y="32899"/>
                    <a:pt x="23694" y="33163"/>
                  </a:cubicBezTo>
                  <a:lnTo>
                    <a:pt x="24362" y="35169"/>
                  </a:lnTo>
                  <a:cubicBezTo>
                    <a:pt x="23299" y="34774"/>
                    <a:pt x="22143" y="34409"/>
                    <a:pt x="20836" y="34014"/>
                  </a:cubicBezTo>
                  <a:lnTo>
                    <a:pt x="20229" y="33862"/>
                  </a:lnTo>
                  <a:lnTo>
                    <a:pt x="19985" y="31127"/>
                  </a:lnTo>
                  <a:cubicBezTo>
                    <a:pt x="19958" y="30960"/>
                    <a:pt x="19828" y="30819"/>
                    <a:pt x="19644" y="30819"/>
                  </a:cubicBezTo>
                  <a:cubicBezTo>
                    <a:pt x="19627" y="30819"/>
                    <a:pt x="19609" y="30820"/>
                    <a:pt x="19590" y="30823"/>
                  </a:cubicBezTo>
                  <a:cubicBezTo>
                    <a:pt x="19408" y="30823"/>
                    <a:pt x="19256" y="31005"/>
                    <a:pt x="19286" y="31187"/>
                  </a:cubicBezTo>
                  <a:lnTo>
                    <a:pt x="19499" y="33680"/>
                  </a:lnTo>
                  <a:lnTo>
                    <a:pt x="19499" y="33680"/>
                  </a:lnTo>
                  <a:lnTo>
                    <a:pt x="18800" y="33467"/>
                  </a:lnTo>
                  <a:lnTo>
                    <a:pt x="18070" y="30762"/>
                  </a:lnTo>
                  <a:cubicBezTo>
                    <a:pt x="18021" y="30588"/>
                    <a:pt x="17885" y="30511"/>
                    <a:pt x="17748" y="30511"/>
                  </a:cubicBezTo>
                  <a:cubicBezTo>
                    <a:pt x="17550" y="30511"/>
                    <a:pt x="17348" y="30674"/>
                    <a:pt x="17402" y="30944"/>
                  </a:cubicBezTo>
                  <a:lnTo>
                    <a:pt x="18040" y="33285"/>
                  </a:lnTo>
                  <a:lnTo>
                    <a:pt x="17888" y="33254"/>
                  </a:lnTo>
                  <a:cubicBezTo>
                    <a:pt x="15943" y="32859"/>
                    <a:pt x="14058" y="32282"/>
                    <a:pt x="12234" y="31552"/>
                  </a:cubicBezTo>
                  <a:lnTo>
                    <a:pt x="13359" y="28634"/>
                  </a:lnTo>
                  <a:cubicBezTo>
                    <a:pt x="13475" y="28364"/>
                    <a:pt x="13260" y="28155"/>
                    <a:pt x="13041" y="28155"/>
                  </a:cubicBezTo>
                  <a:cubicBezTo>
                    <a:pt x="12915" y="28155"/>
                    <a:pt x="12787" y="28224"/>
                    <a:pt x="12721" y="28391"/>
                  </a:cubicBezTo>
                  <a:lnTo>
                    <a:pt x="11596" y="31248"/>
                  </a:lnTo>
                  <a:lnTo>
                    <a:pt x="11019" y="30975"/>
                  </a:lnTo>
                  <a:lnTo>
                    <a:pt x="11049" y="28391"/>
                  </a:lnTo>
                  <a:cubicBezTo>
                    <a:pt x="11034" y="28193"/>
                    <a:pt x="10874" y="28095"/>
                    <a:pt x="10715" y="28095"/>
                  </a:cubicBezTo>
                  <a:cubicBezTo>
                    <a:pt x="10555" y="28095"/>
                    <a:pt x="10396" y="28193"/>
                    <a:pt x="10380" y="28391"/>
                  </a:cubicBezTo>
                  <a:lnTo>
                    <a:pt x="10350" y="30610"/>
                  </a:lnTo>
                  <a:cubicBezTo>
                    <a:pt x="9316" y="30032"/>
                    <a:pt x="8374" y="29364"/>
                    <a:pt x="7462" y="28604"/>
                  </a:cubicBezTo>
                  <a:lnTo>
                    <a:pt x="9377" y="25564"/>
                  </a:lnTo>
                  <a:cubicBezTo>
                    <a:pt x="9546" y="25289"/>
                    <a:pt x="9319" y="25029"/>
                    <a:pt x="9082" y="25029"/>
                  </a:cubicBezTo>
                  <a:cubicBezTo>
                    <a:pt x="8979" y="25029"/>
                    <a:pt x="8874" y="25079"/>
                    <a:pt x="8800" y="25199"/>
                  </a:cubicBezTo>
                  <a:lnTo>
                    <a:pt x="6946" y="28117"/>
                  </a:lnTo>
                  <a:cubicBezTo>
                    <a:pt x="6702" y="27935"/>
                    <a:pt x="6520" y="27753"/>
                    <a:pt x="6338" y="27540"/>
                  </a:cubicBezTo>
                  <a:lnTo>
                    <a:pt x="7645" y="25047"/>
                  </a:lnTo>
                  <a:cubicBezTo>
                    <a:pt x="7787" y="24783"/>
                    <a:pt x="7562" y="24545"/>
                    <a:pt x="7333" y="24545"/>
                  </a:cubicBezTo>
                  <a:cubicBezTo>
                    <a:pt x="7220" y="24545"/>
                    <a:pt x="7107" y="24603"/>
                    <a:pt x="7037" y="24744"/>
                  </a:cubicBezTo>
                  <a:lnTo>
                    <a:pt x="5821" y="27023"/>
                  </a:lnTo>
                  <a:cubicBezTo>
                    <a:pt x="5091" y="26203"/>
                    <a:pt x="4453" y="25291"/>
                    <a:pt x="3876" y="24348"/>
                  </a:cubicBezTo>
                  <a:cubicBezTo>
                    <a:pt x="4240" y="23892"/>
                    <a:pt x="5183" y="22798"/>
                    <a:pt x="5821" y="22008"/>
                  </a:cubicBezTo>
                  <a:cubicBezTo>
                    <a:pt x="6047" y="21736"/>
                    <a:pt x="5802" y="21431"/>
                    <a:pt x="5536" y="21431"/>
                  </a:cubicBezTo>
                  <a:cubicBezTo>
                    <a:pt x="5445" y="21431"/>
                    <a:pt x="5351" y="21467"/>
                    <a:pt x="5274" y="21552"/>
                  </a:cubicBezTo>
                  <a:lnTo>
                    <a:pt x="4240" y="22829"/>
                  </a:lnTo>
                  <a:cubicBezTo>
                    <a:pt x="3936" y="23193"/>
                    <a:pt x="3724" y="23467"/>
                    <a:pt x="3541" y="23680"/>
                  </a:cubicBezTo>
                  <a:cubicBezTo>
                    <a:pt x="3085" y="22768"/>
                    <a:pt x="2751" y="21795"/>
                    <a:pt x="2538" y="20823"/>
                  </a:cubicBezTo>
                  <a:cubicBezTo>
                    <a:pt x="2487" y="20632"/>
                    <a:pt x="2340" y="20547"/>
                    <a:pt x="2196" y="20547"/>
                  </a:cubicBezTo>
                  <a:cubicBezTo>
                    <a:pt x="1995" y="20547"/>
                    <a:pt x="1799" y="20710"/>
                    <a:pt x="1870" y="20974"/>
                  </a:cubicBezTo>
                  <a:cubicBezTo>
                    <a:pt x="2082" y="21917"/>
                    <a:pt x="2386" y="22829"/>
                    <a:pt x="2812" y="23710"/>
                  </a:cubicBezTo>
                  <a:lnTo>
                    <a:pt x="623" y="22981"/>
                  </a:lnTo>
                  <a:cubicBezTo>
                    <a:pt x="580" y="22965"/>
                    <a:pt x="539" y="22958"/>
                    <a:pt x="501" y="22958"/>
                  </a:cubicBezTo>
                  <a:cubicBezTo>
                    <a:pt x="156" y="22958"/>
                    <a:pt x="1" y="23513"/>
                    <a:pt x="411" y="23649"/>
                  </a:cubicBezTo>
                  <a:lnTo>
                    <a:pt x="1900" y="24136"/>
                  </a:lnTo>
                  <a:cubicBezTo>
                    <a:pt x="2569" y="24379"/>
                    <a:pt x="2994" y="24500"/>
                    <a:pt x="3237" y="24592"/>
                  </a:cubicBezTo>
                  <a:cubicBezTo>
                    <a:pt x="3754" y="25473"/>
                    <a:pt x="4332" y="26324"/>
                    <a:pt x="5031" y="27114"/>
                  </a:cubicBezTo>
                  <a:lnTo>
                    <a:pt x="3085" y="26841"/>
                  </a:lnTo>
                  <a:cubicBezTo>
                    <a:pt x="3058" y="26835"/>
                    <a:pt x="3031" y="26833"/>
                    <a:pt x="3006" y="26833"/>
                  </a:cubicBezTo>
                  <a:cubicBezTo>
                    <a:pt x="2617" y="26833"/>
                    <a:pt x="2538" y="27452"/>
                    <a:pt x="2994" y="27510"/>
                  </a:cubicBezTo>
                  <a:lnTo>
                    <a:pt x="5760" y="27935"/>
                  </a:lnTo>
                  <a:cubicBezTo>
                    <a:pt x="5943" y="28117"/>
                    <a:pt x="6125" y="28330"/>
                    <a:pt x="6338" y="28513"/>
                  </a:cubicBezTo>
                  <a:cubicBezTo>
                    <a:pt x="5274" y="28817"/>
                    <a:pt x="4028" y="29181"/>
                    <a:pt x="3936" y="29181"/>
                  </a:cubicBezTo>
                  <a:cubicBezTo>
                    <a:pt x="3754" y="29242"/>
                    <a:pt x="3663" y="29424"/>
                    <a:pt x="3693" y="29607"/>
                  </a:cubicBezTo>
                  <a:cubicBezTo>
                    <a:pt x="3721" y="29770"/>
                    <a:pt x="3870" y="29885"/>
                    <a:pt x="4054" y="29885"/>
                  </a:cubicBezTo>
                  <a:cubicBezTo>
                    <a:pt x="4075" y="29885"/>
                    <a:pt x="4097" y="29884"/>
                    <a:pt x="4119" y="29880"/>
                  </a:cubicBezTo>
                  <a:cubicBezTo>
                    <a:pt x="4210" y="29850"/>
                    <a:pt x="6095" y="29303"/>
                    <a:pt x="6946" y="29060"/>
                  </a:cubicBezTo>
                  <a:cubicBezTo>
                    <a:pt x="7827" y="29820"/>
                    <a:pt x="8800" y="30519"/>
                    <a:pt x="9833" y="31096"/>
                  </a:cubicBezTo>
                  <a:lnTo>
                    <a:pt x="7949" y="31765"/>
                  </a:lnTo>
                  <a:cubicBezTo>
                    <a:pt x="7518" y="31873"/>
                    <a:pt x="7659" y="32433"/>
                    <a:pt x="8014" y="32433"/>
                  </a:cubicBezTo>
                  <a:cubicBezTo>
                    <a:pt x="8060" y="32433"/>
                    <a:pt x="8109" y="32424"/>
                    <a:pt x="8161" y="32403"/>
                  </a:cubicBezTo>
                  <a:lnTo>
                    <a:pt x="10654" y="31552"/>
                  </a:lnTo>
                  <a:cubicBezTo>
                    <a:pt x="10806" y="31674"/>
                    <a:pt x="11019" y="31765"/>
                    <a:pt x="11201" y="31856"/>
                  </a:cubicBezTo>
                  <a:cubicBezTo>
                    <a:pt x="10532" y="32525"/>
                    <a:pt x="9225" y="33923"/>
                    <a:pt x="9073" y="34136"/>
                  </a:cubicBezTo>
                  <a:cubicBezTo>
                    <a:pt x="8952" y="34288"/>
                    <a:pt x="8982" y="34501"/>
                    <a:pt x="9134" y="34622"/>
                  </a:cubicBezTo>
                  <a:cubicBezTo>
                    <a:pt x="9195" y="34668"/>
                    <a:pt x="9271" y="34690"/>
                    <a:pt x="9347" y="34690"/>
                  </a:cubicBezTo>
                  <a:cubicBezTo>
                    <a:pt x="9423" y="34690"/>
                    <a:pt x="9499" y="34668"/>
                    <a:pt x="9560" y="34622"/>
                  </a:cubicBezTo>
                  <a:cubicBezTo>
                    <a:pt x="9590" y="34592"/>
                    <a:pt x="9590" y="34561"/>
                    <a:pt x="9620" y="34561"/>
                  </a:cubicBezTo>
                  <a:cubicBezTo>
                    <a:pt x="9742" y="34379"/>
                    <a:pt x="10988" y="33072"/>
                    <a:pt x="11839" y="32160"/>
                  </a:cubicBezTo>
                  <a:cubicBezTo>
                    <a:pt x="13724" y="32920"/>
                    <a:pt x="15669" y="33558"/>
                    <a:pt x="17645" y="33984"/>
                  </a:cubicBezTo>
                  <a:lnTo>
                    <a:pt x="17675" y="33984"/>
                  </a:lnTo>
                  <a:cubicBezTo>
                    <a:pt x="16763" y="34774"/>
                    <a:pt x="15882" y="35504"/>
                    <a:pt x="15730" y="35595"/>
                  </a:cubicBezTo>
                  <a:cubicBezTo>
                    <a:pt x="15578" y="35686"/>
                    <a:pt x="15548" y="35899"/>
                    <a:pt x="15639" y="36051"/>
                  </a:cubicBezTo>
                  <a:cubicBezTo>
                    <a:pt x="15701" y="36154"/>
                    <a:pt x="15819" y="36215"/>
                    <a:pt x="15936" y="36215"/>
                  </a:cubicBezTo>
                  <a:cubicBezTo>
                    <a:pt x="15991" y="36215"/>
                    <a:pt x="16046" y="36202"/>
                    <a:pt x="16095" y="36172"/>
                  </a:cubicBezTo>
                  <a:cubicBezTo>
                    <a:pt x="16156" y="36142"/>
                    <a:pt x="16186" y="36111"/>
                    <a:pt x="16247" y="36051"/>
                  </a:cubicBezTo>
                  <a:cubicBezTo>
                    <a:pt x="16703" y="35686"/>
                    <a:pt x="17949" y="34652"/>
                    <a:pt x="18526" y="34166"/>
                  </a:cubicBezTo>
                  <a:lnTo>
                    <a:pt x="19286" y="34349"/>
                  </a:lnTo>
                  <a:lnTo>
                    <a:pt x="17645" y="36932"/>
                  </a:lnTo>
                  <a:cubicBezTo>
                    <a:pt x="17482" y="37188"/>
                    <a:pt x="17693" y="37480"/>
                    <a:pt x="17938" y="37480"/>
                  </a:cubicBezTo>
                  <a:cubicBezTo>
                    <a:pt x="18012" y="37480"/>
                    <a:pt x="18090" y="37452"/>
                    <a:pt x="18162" y="37388"/>
                  </a:cubicBezTo>
                  <a:cubicBezTo>
                    <a:pt x="18192" y="37388"/>
                    <a:pt x="18222" y="37358"/>
                    <a:pt x="18222" y="37327"/>
                  </a:cubicBezTo>
                  <a:lnTo>
                    <a:pt x="19985" y="34531"/>
                  </a:lnTo>
                  <a:lnTo>
                    <a:pt x="20593" y="34713"/>
                  </a:lnTo>
                  <a:cubicBezTo>
                    <a:pt x="21870" y="35048"/>
                    <a:pt x="23025" y="35443"/>
                    <a:pt x="24089" y="35808"/>
                  </a:cubicBezTo>
                  <a:cubicBezTo>
                    <a:pt x="23238" y="36355"/>
                    <a:pt x="22204" y="36993"/>
                    <a:pt x="22052" y="37084"/>
                  </a:cubicBezTo>
                  <a:cubicBezTo>
                    <a:pt x="21686" y="37241"/>
                    <a:pt x="21837" y="37735"/>
                    <a:pt x="22157" y="37735"/>
                  </a:cubicBezTo>
                  <a:cubicBezTo>
                    <a:pt x="22210" y="37735"/>
                    <a:pt x="22266" y="37722"/>
                    <a:pt x="22326" y="37692"/>
                  </a:cubicBezTo>
                  <a:cubicBezTo>
                    <a:pt x="22630" y="37570"/>
                    <a:pt x="24362" y="36476"/>
                    <a:pt x="24909" y="36111"/>
                  </a:cubicBezTo>
                  <a:lnTo>
                    <a:pt x="25669" y="36415"/>
                  </a:lnTo>
                  <a:lnTo>
                    <a:pt x="23390" y="38847"/>
                  </a:lnTo>
                  <a:cubicBezTo>
                    <a:pt x="23124" y="39088"/>
                    <a:pt x="23357" y="39444"/>
                    <a:pt x="23631" y="39444"/>
                  </a:cubicBezTo>
                  <a:cubicBezTo>
                    <a:pt x="23702" y="39444"/>
                    <a:pt x="23777" y="39420"/>
                    <a:pt x="23846" y="39364"/>
                  </a:cubicBezTo>
                  <a:lnTo>
                    <a:pt x="23906" y="39303"/>
                  </a:lnTo>
                  <a:lnTo>
                    <a:pt x="26368" y="36689"/>
                  </a:lnTo>
                  <a:cubicBezTo>
                    <a:pt x="26824" y="36902"/>
                    <a:pt x="27280" y="37084"/>
                    <a:pt x="27706" y="37297"/>
                  </a:cubicBezTo>
                  <a:cubicBezTo>
                    <a:pt x="28496" y="37692"/>
                    <a:pt x="29317" y="38118"/>
                    <a:pt x="30077" y="38604"/>
                  </a:cubicBezTo>
                  <a:lnTo>
                    <a:pt x="28283" y="39881"/>
                  </a:lnTo>
                  <a:cubicBezTo>
                    <a:pt x="27991" y="40100"/>
                    <a:pt x="28206" y="40514"/>
                    <a:pt x="28491" y="40514"/>
                  </a:cubicBezTo>
                  <a:cubicBezTo>
                    <a:pt x="28561" y="40514"/>
                    <a:pt x="28636" y="40488"/>
                    <a:pt x="28709" y="40428"/>
                  </a:cubicBezTo>
                  <a:lnTo>
                    <a:pt x="30715" y="38999"/>
                  </a:lnTo>
                  <a:cubicBezTo>
                    <a:pt x="30837" y="39090"/>
                    <a:pt x="30989" y="39181"/>
                    <a:pt x="31110" y="39273"/>
                  </a:cubicBezTo>
                  <a:cubicBezTo>
                    <a:pt x="30563" y="39850"/>
                    <a:pt x="29621" y="40853"/>
                    <a:pt x="29378" y="41127"/>
                  </a:cubicBezTo>
                  <a:cubicBezTo>
                    <a:pt x="29189" y="41386"/>
                    <a:pt x="29403" y="41701"/>
                    <a:pt x="29665" y="41701"/>
                  </a:cubicBezTo>
                  <a:cubicBezTo>
                    <a:pt x="29740" y="41701"/>
                    <a:pt x="29819" y="41674"/>
                    <a:pt x="29894" y="41613"/>
                  </a:cubicBezTo>
                  <a:cubicBezTo>
                    <a:pt x="29894" y="41583"/>
                    <a:pt x="29925" y="41583"/>
                    <a:pt x="29955" y="41552"/>
                  </a:cubicBezTo>
                  <a:cubicBezTo>
                    <a:pt x="30138" y="41279"/>
                    <a:pt x="31080" y="40276"/>
                    <a:pt x="31688" y="39637"/>
                  </a:cubicBezTo>
                  <a:cubicBezTo>
                    <a:pt x="34211" y="41400"/>
                    <a:pt x="36429" y="43558"/>
                    <a:pt x="38192" y="46081"/>
                  </a:cubicBezTo>
                  <a:cubicBezTo>
                    <a:pt x="37615" y="46264"/>
                    <a:pt x="37037" y="46385"/>
                    <a:pt x="36460" y="46507"/>
                  </a:cubicBezTo>
                  <a:cubicBezTo>
                    <a:pt x="35700" y="46598"/>
                    <a:pt x="34970" y="46659"/>
                    <a:pt x="34211" y="46659"/>
                  </a:cubicBezTo>
                  <a:lnTo>
                    <a:pt x="33724" y="44501"/>
                  </a:lnTo>
                  <a:cubicBezTo>
                    <a:pt x="33698" y="44314"/>
                    <a:pt x="33531" y="44221"/>
                    <a:pt x="33368" y="44221"/>
                  </a:cubicBezTo>
                  <a:cubicBezTo>
                    <a:pt x="33345" y="44221"/>
                    <a:pt x="33322" y="44223"/>
                    <a:pt x="33299" y="44227"/>
                  </a:cubicBezTo>
                  <a:cubicBezTo>
                    <a:pt x="33116" y="44257"/>
                    <a:pt x="32995" y="44470"/>
                    <a:pt x="33056" y="44653"/>
                  </a:cubicBezTo>
                  <a:lnTo>
                    <a:pt x="33511" y="46628"/>
                  </a:lnTo>
                  <a:cubicBezTo>
                    <a:pt x="32873" y="46598"/>
                    <a:pt x="32235" y="46507"/>
                    <a:pt x="31597" y="46385"/>
                  </a:cubicBezTo>
                  <a:lnTo>
                    <a:pt x="31536" y="44774"/>
                  </a:lnTo>
                  <a:cubicBezTo>
                    <a:pt x="31521" y="44554"/>
                    <a:pt x="31350" y="44447"/>
                    <a:pt x="31181" y="44447"/>
                  </a:cubicBezTo>
                  <a:cubicBezTo>
                    <a:pt x="31000" y="44447"/>
                    <a:pt x="30821" y="44569"/>
                    <a:pt x="30837" y="44805"/>
                  </a:cubicBezTo>
                  <a:lnTo>
                    <a:pt x="30897" y="46203"/>
                  </a:lnTo>
                  <a:cubicBezTo>
                    <a:pt x="29712" y="45868"/>
                    <a:pt x="28557" y="45443"/>
                    <a:pt x="27493" y="44865"/>
                  </a:cubicBezTo>
                  <a:lnTo>
                    <a:pt x="27493" y="42616"/>
                  </a:lnTo>
                  <a:cubicBezTo>
                    <a:pt x="27463" y="42419"/>
                    <a:pt x="27296" y="42320"/>
                    <a:pt x="27132" y="42320"/>
                  </a:cubicBezTo>
                  <a:cubicBezTo>
                    <a:pt x="26969" y="42320"/>
                    <a:pt x="26809" y="42419"/>
                    <a:pt x="26794" y="42616"/>
                  </a:cubicBezTo>
                  <a:lnTo>
                    <a:pt x="26794" y="44470"/>
                  </a:lnTo>
                  <a:cubicBezTo>
                    <a:pt x="26247" y="44197"/>
                    <a:pt x="25730" y="43862"/>
                    <a:pt x="25213" y="43498"/>
                  </a:cubicBezTo>
                  <a:lnTo>
                    <a:pt x="25548" y="41643"/>
                  </a:lnTo>
                  <a:cubicBezTo>
                    <a:pt x="25582" y="41386"/>
                    <a:pt x="25383" y="41235"/>
                    <a:pt x="25187" y="41235"/>
                  </a:cubicBezTo>
                  <a:cubicBezTo>
                    <a:pt x="25037" y="41235"/>
                    <a:pt x="24888" y="41324"/>
                    <a:pt x="24849" y="41522"/>
                  </a:cubicBezTo>
                  <a:lnTo>
                    <a:pt x="24575" y="43042"/>
                  </a:lnTo>
                  <a:cubicBezTo>
                    <a:pt x="23998" y="42616"/>
                    <a:pt x="23420" y="42160"/>
                    <a:pt x="22812" y="41643"/>
                  </a:cubicBezTo>
                  <a:cubicBezTo>
                    <a:pt x="22741" y="41578"/>
                    <a:pt x="22663" y="41551"/>
                    <a:pt x="22590" y="41551"/>
                  </a:cubicBezTo>
                  <a:cubicBezTo>
                    <a:pt x="22319" y="41551"/>
                    <a:pt x="22093" y="41921"/>
                    <a:pt x="22356" y="42160"/>
                  </a:cubicBezTo>
                  <a:cubicBezTo>
                    <a:pt x="22873" y="42616"/>
                    <a:pt x="23450" y="43072"/>
                    <a:pt x="24058" y="43528"/>
                  </a:cubicBezTo>
                  <a:lnTo>
                    <a:pt x="22539" y="44349"/>
                  </a:lnTo>
                  <a:cubicBezTo>
                    <a:pt x="22387" y="44440"/>
                    <a:pt x="22326" y="44653"/>
                    <a:pt x="22417" y="44805"/>
                  </a:cubicBezTo>
                  <a:cubicBezTo>
                    <a:pt x="22459" y="44931"/>
                    <a:pt x="22573" y="44998"/>
                    <a:pt x="22700" y="44998"/>
                  </a:cubicBezTo>
                  <a:cubicBezTo>
                    <a:pt x="22757" y="44998"/>
                    <a:pt x="22817" y="44985"/>
                    <a:pt x="22873" y="44957"/>
                  </a:cubicBezTo>
                  <a:lnTo>
                    <a:pt x="24697" y="43984"/>
                  </a:lnTo>
                  <a:cubicBezTo>
                    <a:pt x="25213" y="44349"/>
                    <a:pt x="25791" y="44683"/>
                    <a:pt x="26368" y="45017"/>
                  </a:cubicBezTo>
                  <a:lnTo>
                    <a:pt x="24423" y="45747"/>
                  </a:lnTo>
                  <a:cubicBezTo>
                    <a:pt x="24041" y="45884"/>
                    <a:pt x="24174" y="46438"/>
                    <a:pt x="24536" y="46438"/>
                  </a:cubicBezTo>
                  <a:cubicBezTo>
                    <a:pt x="24577" y="46438"/>
                    <a:pt x="24620" y="46431"/>
                    <a:pt x="24666" y="46416"/>
                  </a:cubicBezTo>
                  <a:lnTo>
                    <a:pt x="27159" y="45473"/>
                  </a:lnTo>
                  <a:cubicBezTo>
                    <a:pt x="28283" y="46051"/>
                    <a:pt x="29469" y="46507"/>
                    <a:pt x="30685" y="46841"/>
                  </a:cubicBezTo>
                  <a:lnTo>
                    <a:pt x="29256" y="48057"/>
                  </a:lnTo>
                  <a:cubicBezTo>
                    <a:pt x="28966" y="48298"/>
                    <a:pt x="29194" y="48693"/>
                    <a:pt x="29483" y="48693"/>
                  </a:cubicBezTo>
                  <a:cubicBezTo>
                    <a:pt x="29558" y="48693"/>
                    <a:pt x="29637" y="48667"/>
                    <a:pt x="29712" y="48604"/>
                  </a:cubicBezTo>
                  <a:lnTo>
                    <a:pt x="31475" y="47054"/>
                  </a:lnTo>
                  <a:cubicBezTo>
                    <a:pt x="31961" y="47145"/>
                    <a:pt x="32448" y="47236"/>
                    <a:pt x="32934" y="47267"/>
                  </a:cubicBezTo>
                  <a:lnTo>
                    <a:pt x="31475" y="48239"/>
                  </a:lnTo>
                  <a:cubicBezTo>
                    <a:pt x="31171" y="48442"/>
                    <a:pt x="31373" y="48875"/>
                    <a:pt x="31677" y="48875"/>
                  </a:cubicBezTo>
                  <a:cubicBezTo>
                    <a:pt x="31738" y="48875"/>
                    <a:pt x="31804" y="48858"/>
                    <a:pt x="31870" y="48817"/>
                  </a:cubicBezTo>
                  <a:lnTo>
                    <a:pt x="34059" y="47358"/>
                  </a:lnTo>
                  <a:cubicBezTo>
                    <a:pt x="34175" y="47362"/>
                    <a:pt x="34290" y="47364"/>
                    <a:pt x="34405" y="47364"/>
                  </a:cubicBezTo>
                  <a:cubicBezTo>
                    <a:pt x="35164" y="47364"/>
                    <a:pt x="35903" y="47281"/>
                    <a:pt x="36642" y="47175"/>
                  </a:cubicBezTo>
                  <a:cubicBezTo>
                    <a:pt x="37402" y="47023"/>
                    <a:pt x="38162" y="46841"/>
                    <a:pt x="38892" y="46598"/>
                  </a:cubicBezTo>
                  <a:cubicBezTo>
                    <a:pt x="40077" y="46172"/>
                    <a:pt x="41202" y="45565"/>
                    <a:pt x="42205" y="44835"/>
                  </a:cubicBezTo>
                  <a:cubicBezTo>
                    <a:pt x="42326" y="44744"/>
                    <a:pt x="42387" y="44653"/>
                    <a:pt x="42387" y="44653"/>
                  </a:cubicBezTo>
                  <a:cubicBezTo>
                    <a:pt x="45609" y="42191"/>
                    <a:pt x="47190" y="38330"/>
                    <a:pt x="47129" y="33194"/>
                  </a:cubicBezTo>
                  <a:lnTo>
                    <a:pt x="49439" y="31400"/>
                  </a:lnTo>
                  <a:cubicBezTo>
                    <a:pt x="49756" y="31156"/>
                    <a:pt x="49525" y="30737"/>
                    <a:pt x="49234" y="30737"/>
                  </a:cubicBezTo>
                  <a:cubicBezTo>
                    <a:pt x="49161" y="30737"/>
                    <a:pt x="49086" y="30762"/>
                    <a:pt x="49013" y="30823"/>
                  </a:cubicBezTo>
                  <a:lnTo>
                    <a:pt x="47068" y="32312"/>
                  </a:lnTo>
                  <a:lnTo>
                    <a:pt x="47068" y="32008"/>
                  </a:lnTo>
                  <a:cubicBezTo>
                    <a:pt x="47038" y="31552"/>
                    <a:pt x="47007" y="31096"/>
                    <a:pt x="46946" y="30671"/>
                  </a:cubicBezTo>
                  <a:lnTo>
                    <a:pt x="48922" y="29151"/>
                  </a:lnTo>
                  <a:cubicBezTo>
                    <a:pt x="49074" y="29029"/>
                    <a:pt x="49104" y="28817"/>
                    <a:pt x="48983" y="28665"/>
                  </a:cubicBezTo>
                  <a:cubicBezTo>
                    <a:pt x="48930" y="28576"/>
                    <a:pt x="48825" y="28529"/>
                    <a:pt x="48717" y="28529"/>
                  </a:cubicBezTo>
                  <a:cubicBezTo>
                    <a:pt x="48639" y="28529"/>
                    <a:pt x="48560" y="28553"/>
                    <a:pt x="48497" y="28604"/>
                  </a:cubicBezTo>
                  <a:lnTo>
                    <a:pt x="46855" y="29880"/>
                  </a:lnTo>
                  <a:cubicBezTo>
                    <a:pt x="46642" y="28269"/>
                    <a:pt x="46338" y="26689"/>
                    <a:pt x="45913" y="25139"/>
                  </a:cubicBezTo>
                  <a:lnTo>
                    <a:pt x="47311" y="23285"/>
                  </a:lnTo>
                  <a:cubicBezTo>
                    <a:pt x="47433" y="23133"/>
                    <a:pt x="47402" y="22920"/>
                    <a:pt x="47250" y="22798"/>
                  </a:cubicBezTo>
                  <a:cubicBezTo>
                    <a:pt x="47187" y="22747"/>
                    <a:pt x="47113" y="22723"/>
                    <a:pt x="47039" y="22723"/>
                  </a:cubicBezTo>
                  <a:cubicBezTo>
                    <a:pt x="46937" y="22723"/>
                    <a:pt x="46835" y="22770"/>
                    <a:pt x="46764" y="22859"/>
                  </a:cubicBezTo>
                  <a:lnTo>
                    <a:pt x="45700" y="24288"/>
                  </a:lnTo>
                  <a:cubicBezTo>
                    <a:pt x="45487" y="23619"/>
                    <a:pt x="45305" y="23011"/>
                    <a:pt x="45123" y="22464"/>
                  </a:cubicBezTo>
                  <a:lnTo>
                    <a:pt x="46338" y="21309"/>
                  </a:lnTo>
                  <a:cubicBezTo>
                    <a:pt x="46460" y="21187"/>
                    <a:pt x="46460" y="20974"/>
                    <a:pt x="46338" y="20823"/>
                  </a:cubicBezTo>
                  <a:cubicBezTo>
                    <a:pt x="46262" y="20762"/>
                    <a:pt x="46171" y="20731"/>
                    <a:pt x="46084" y="20731"/>
                  </a:cubicBezTo>
                  <a:cubicBezTo>
                    <a:pt x="45997" y="20731"/>
                    <a:pt x="45913" y="20762"/>
                    <a:pt x="45852" y="20823"/>
                  </a:cubicBezTo>
                  <a:lnTo>
                    <a:pt x="44879" y="21734"/>
                  </a:lnTo>
                  <a:cubicBezTo>
                    <a:pt x="44819" y="21552"/>
                    <a:pt x="44758" y="21339"/>
                    <a:pt x="44697" y="21187"/>
                  </a:cubicBezTo>
                  <a:cubicBezTo>
                    <a:pt x="44545" y="20731"/>
                    <a:pt x="44393" y="20306"/>
                    <a:pt x="44393" y="20184"/>
                  </a:cubicBezTo>
                  <a:cubicBezTo>
                    <a:pt x="44393" y="19956"/>
                    <a:pt x="44210" y="19833"/>
                    <a:pt x="44031" y="19833"/>
                  </a:cubicBezTo>
                  <a:cubicBezTo>
                    <a:pt x="43875" y="19833"/>
                    <a:pt x="43722" y="19926"/>
                    <a:pt x="43694" y="20123"/>
                  </a:cubicBezTo>
                  <a:cubicBezTo>
                    <a:pt x="43664" y="20306"/>
                    <a:pt x="43755" y="20519"/>
                    <a:pt x="44059" y="21400"/>
                  </a:cubicBezTo>
                  <a:cubicBezTo>
                    <a:pt x="44120" y="21582"/>
                    <a:pt x="44180" y="21795"/>
                    <a:pt x="44241" y="22008"/>
                  </a:cubicBezTo>
                  <a:lnTo>
                    <a:pt x="42296" y="21704"/>
                  </a:lnTo>
                  <a:cubicBezTo>
                    <a:pt x="42280" y="21701"/>
                    <a:pt x="42265" y="21700"/>
                    <a:pt x="42249" y="21700"/>
                  </a:cubicBezTo>
                  <a:cubicBezTo>
                    <a:pt x="42088" y="21700"/>
                    <a:pt x="41959" y="21841"/>
                    <a:pt x="41931" y="22008"/>
                  </a:cubicBezTo>
                  <a:cubicBezTo>
                    <a:pt x="41901" y="22190"/>
                    <a:pt x="42022" y="22342"/>
                    <a:pt x="42205" y="22373"/>
                  </a:cubicBezTo>
                  <a:lnTo>
                    <a:pt x="44484" y="22737"/>
                  </a:lnTo>
                  <a:cubicBezTo>
                    <a:pt x="44667" y="23254"/>
                    <a:pt x="44849" y="23862"/>
                    <a:pt x="45031" y="24561"/>
                  </a:cubicBezTo>
                  <a:lnTo>
                    <a:pt x="42965" y="23953"/>
                  </a:lnTo>
                  <a:cubicBezTo>
                    <a:pt x="42929" y="23943"/>
                    <a:pt x="42896" y="23939"/>
                    <a:pt x="42864" y="23939"/>
                  </a:cubicBezTo>
                  <a:cubicBezTo>
                    <a:pt x="42508" y="23939"/>
                    <a:pt x="42364" y="24510"/>
                    <a:pt x="42782" y="24622"/>
                  </a:cubicBezTo>
                  <a:lnTo>
                    <a:pt x="45244" y="25351"/>
                  </a:lnTo>
                  <a:cubicBezTo>
                    <a:pt x="45639" y="26841"/>
                    <a:pt x="45943" y="28330"/>
                    <a:pt x="46156" y="29880"/>
                  </a:cubicBezTo>
                  <a:lnTo>
                    <a:pt x="44363" y="29090"/>
                  </a:lnTo>
                  <a:cubicBezTo>
                    <a:pt x="44325" y="29075"/>
                    <a:pt x="44283" y="29067"/>
                    <a:pt x="44240" y="29067"/>
                  </a:cubicBezTo>
                  <a:cubicBezTo>
                    <a:pt x="44112" y="29067"/>
                    <a:pt x="43975" y="29136"/>
                    <a:pt x="43907" y="29272"/>
                  </a:cubicBezTo>
                  <a:cubicBezTo>
                    <a:pt x="43846" y="29455"/>
                    <a:pt x="43907" y="29668"/>
                    <a:pt x="44089" y="29728"/>
                  </a:cubicBezTo>
                  <a:lnTo>
                    <a:pt x="46247" y="30671"/>
                  </a:lnTo>
                  <a:cubicBezTo>
                    <a:pt x="46308" y="31157"/>
                    <a:pt x="46338" y="31613"/>
                    <a:pt x="46369" y="32069"/>
                  </a:cubicBezTo>
                  <a:cubicBezTo>
                    <a:pt x="46399" y="32190"/>
                    <a:pt x="46399" y="32312"/>
                    <a:pt x="46399" y="32464"/>
                  </a:cubicBezTo>
                  <a:lnTo>
                    <a:pt x="44120" y="31400"/>
                  </a:lnTo>
                  <a:cubicBezTo>
                    <a:pt x="44063" y="31372"/>
                    <a:pt x="44004" y="31358"/>
                    <a:pt x="43947" y="31358"/>
                  </a:cubicBezTo>
                  <a:cubicBezTo>
                    <a:pt x="43820" y="31358"/>
                    <a:pt x="43706" y="31426"/>
                    <a:pt x="43664" y="31552"/>
                  </a:cubicBezTo>
                  <a:cubicBezTo>
                    <a:pt x="43572" y="31735"/>
                    <a:pt x="43633" y="31947"/>
                    <a:pt x="43816" y="32008"/>
                  </a:cubicBezTo>
                  <a:lnTo>
                    <a:pt x="46430" y="33194"/>
                  </a:lnTo>
                  <a:cubicBezTo>
                    <a:pt x="46490" y="36902"/>
                    <a:pt x="45639" y="39881"/>
                    <a:pt x="43907" y="42130"/>
                  </a:cubicBezTo>
                  <a:cubicBezTo>
                    <a:pt x="42205" y="40245"/>
                    <a:pt x="40837" y="37753"/>
                    <a:pt x="39834" y="34744"/>
                  </a:cubicBezTo>
                  <a:cubicBezTo>
                    <a:pt x="40594" y="34318"/>
                    <a:pt x="41901" y="33589"/>
                    <a:pt x="42205" y="33467"/>
                  </a:cubicBezTo>
                  <a:cubicBezTo>
                    <a:pt x="42235" y="33467"/>
                    <a:pt x="42265" y="33437"/>
                    <a:pt x="42296" y="33406"/>
                  </a:cubicBezTo>
                  <a:cubicBezTo>
                    <a:pt x="42417" y="33315"/>
                    <a:pt x="42448" y="33163"/>
                    <a:pt x="42387" y="33011"/>
                  </a:cubicBezTo>
                  <a:cubicBezTo>
                    <a:pt x="42341" y="32874"/>
                    <a:pt x="42210" y="32806"/>
                    <a:pt x="42071" y="32806"/>
                  </a:cubicBezTo>
                  <a:cubicBezTo>
                    <a:pt x="42024" y="32806"/>
                    <a:pt x="41977" y="32814"/>
                    <a:pt x="41931" y="32829"/>
                  </a:cubicBezTo>
                  <a:cubicBezTo>
                    <a:pt x="41597" y="32981"/>
                    <a:pt x="40320" y="33680"/>
                    <a:pt x="39621" y="34075"/>
                  </a:cubicBezTo>
                  <a:lnTo>
                    <a:pt x="39469" y="33589"/>
                  </a:lnTo>
                  <a:lnTo>
                    <a:pt x="41445" y="32008"/>
                  </a:lnTo>
                  <a:cubicBezTo>
                    <a:pt x="41734" y="31767"/>
                    <a:pt x="41506" y="31372"/>
                    <a:pt x="41233" y="31372"/>
                  </a:cubicBezTo>
                  <a:cubicBezTo>
                    <a:pt x="41162" y="31372"/>
                    <a:pt x="41088" y="31398"/>
                    <a:pt x="41019" y="31461"/>
                  </a:cubicBezTo>
                  <a:lnTo>
                    <a:pt x="39256" y="32890"/>
                  </a:lnTo>
                  <a:cubicBezTo>
                    <a:pt x="39044" y="32038"/>
                    <a:pt x="38831" y="31157"/>
                    <a:pt x="38648" y="30215"/>
                  </a:cubicBezTo>
                  <a:cubicBezTo>
                    <a:pt x="38557" y="29759"/>
                    <a:pt x="38496" y="29272"/>
                    <a:pt x="38405" y="28756"/>
                  </a:cubicBezTo>
                  <a:lnTo>
                    <a:pt x="41566" y="27054"/>
                  </a:lnTo>
                  <a:cubicBezTo>
                    <a:pt x="41597" y="27054"/>
                    <a:pt x="41597" y="27023"/>
                    <a:pt x="41627" y="27023"/>
                  </a:cubicBezTo>
                  <a:cubicBezTo>
                    <a:pt x="41931" y="26821"/>
                    <a:pt x="41729" y="26387"/>
                    <a:pt x="41425" y="26387"/>
                  </a:cubicBezTo>
                  <a:cubicBezTo>
                    <a:pt x="41364" y="26387"/>
                    <a:pt x="41298" y="26405"/>
                    <a:pt x="41232" y="26446"/>
                  </a:cubicBezTo>
                  <a:lnTo>
                    <a:pt x="38314" y="28057"/>
                  </a:lnTo>
                  <a:cubicBezTo>
                    <a:pt x="38253" y="27783"/>
                    <a:pt x="38223" y="27540"/>
                    <a:pt x="38223" y="27266"/>
                  </a:cubicBezTo>
                  <a:cubicBezTo>
                    <a:pt x="38679" y="26810"/>
                    <a:pt x="40199" y="25412"/>
                    <a:pt x="40411" y="25169"/>
                  </a:cubicBezTo>
                  <a:cubicBezTo>
                    <a:pt x="40619" y="24961"/>
                    <a:pt x="40318" y="24630"/>
                    <a:pt x="40068" y="24630"/>
                  </a:cubicBezTo>
                  <a:cubicBezTo>
                    <a:pt x="39989" y="24630"/>
                    <a:pt x="39915" y="24663"/>
                    <a:pt x="39864" y="24744"/>
                  </a:cubicBezTo>
                  <a:cubicBezTo>
                    <a:pt x="39743" y="24896"/>
                    <a:pt x="38892" y="25716"/>
                    <a:pt x="38132" y="26415"/>
                  </a:cubicBezTo>
                  <a:cubicBezTo>
                    <a:pt x="38040" y="25291"/>
                    <a:pt x="37980" y="24075"/>
                    <a:pt x="37949" y="22737"/>
                  </a:cubicBezTo>
                  <a:lnTo>
                    <a:pt x="37949" y="22099"/>
                  </a:lnTo>
                  <a:lnTo>
                    <a:pt x="41080" y="21126"/>
                  </a:lnTo>
                  <a:cubicBezTo>
                    <a:pt x="41293" y="21096"/>
                    <a:pt x="41384" y="20853"/>
                    <a:pt x="41323" y="20671"/>
                  </a:cubicBezTo>
                  <a:cubicBezTo>
                    <a:pt x="41275" y="20526"/>
                    <a:pt x="41151" y="20439"/>
                    <a:pt x="41011" y="20439"/>
                  </a:cubicBezTo>
                  <a:cubicBezTo>
                    <a:pt x="40974" y="20439"/>
                    <a:pt x="40936" y="20445"/>
                    <a:pt x="40898" y="20458"/>
                  </a:cubicBezTo>
                  <a:lnTo>
                    <a:pt x="37949" y="21370"/>
                  </a:lnTo>
                  <a:lnTo>
                    <a:pt x="37949" y="20610"/>
                  </a:lnTo>
                  <a:cubicBezTo>
                    <a:pt x="38557" y="20184"/>
                    <a:pt x="39895" y="19242"/>
                    <a:pt x="40351" y="18908"/>
                  </a:cubicBezTo>
                  <a:cubicBezTo>
                    <a:pt x="40411" y="18847"/>
                    <a:pt x="40472" y="18816"/>
                    <a:pt x="40502" y="18786"/>
                  </a:cubicBezTo>
                  <a:cubicBezTo>
                    <a:pt x="40654" y="18634"/>
                    <a:pt x="40654" y="18421"/>
                    <a:pt x="40502" y="18300"/>
                  </a:cubicBezTo>
                  <a:cubicBezTo>
                    <a:pt x="40442" y="18224"/>
                    <a:pt x="40358" y="18186"/>
                    <a:pt x="40271" y="18186"/>
                  </a:cubicBezTo>
                  <a:cubicBezTo>
                    <a:pt x="40183" y="18186"/>
                    <a:pt x="40092" y="18224"/>
                    <a:pt x="40016" y="18300"/>
                  </a:cubicBezTo>
                  <a:cubicBezTo>
                    <a:pt x="39895" y="18391"/>
                    <a:pt x="38952" y="19060"/>
                    <a:pt x="37980" y="19759"/>
                  </a:cubicBezTo>
                  <a:lnTo>
                    <a:pt x="37980" y="19698"/>
                  </a:lnTo>
                  <a:cubicBezTo>
                    <a:pt x="38101" y="17661"/>
                    <a:pt x="38010" y="15625"/>
                    <a:pt x="37736" y="13588"/>
                  </a:cubicBezTo>
                  <a:cubicBezTo>
                    <a:pt x="38861" y="12980"/>
                    <a:pt x="40442" y="12129"/>
                    <a:pt x="40624" y="12038"/>
                  </a:cubicBezTo>
                  <a:cubicBezTo>
                    <a:pt x="40654" y="12038"/>
                    <a:pt x="40685" y="12008"/>
                    <a:pt x="40715" y="12008"/>
                  </a:cubicBezTo>
                  <a:cubicBezTo>
                    <a:pt x="40985" y="11765"/>
                    <a:pt x="40800" y="11380"/>
                    <a:pt x="40501" y="11380"/>
                  </a:cubicBezTo>
                  <a:cubicBezTo>
                    <a:pt x="40463" y="11380"/>
                    <a:pt x="40422" y="11386"/>
                    <a:pt x="40381" y="11400"/>
                  </a:cubicBezTo>
                  <a:cubicBezTo>
                    <a:pt x="40138" y="11491"/>
                    <a:pt x="38436" y="12433"/>
                    <a:pt x="37615" y="12859"/>
                  </a:cubicBezTo>
                  <a:cubicBezTo>
                    <a:pt x="37585" y="12646"/>
                    <a:pt x="37524" y="12464"/>
                    <a:pt x="37493" y="12281"/>
                  </a:cubicBezTo>
                  <a:lnTo>
                    <a:pt x="38922" y="10093"/>
                  </a:lnTo>
                  <a:cubicBezTo>
                    <a:pt x="39044" y="9941"/>
                    <a:pt x="38983" y="9728"/>
                    <a:pt x="38831" y="9607"/>
                  </a:cubicBezTo>
                  <a:cubicBezTo>
                    <a:pt x="38774" y="9572"/>
                    <a:pt x="38708" y="9555"/>
                    <a:pt x="38642" y="9555"/>
                  </a:cubicBezTo>
                  <a:cubicBezTo>
                    <a:pt x="38532" y="9555"/>
                    <a:pt x="38420" y="9603"/>
                    <a:pt x="38344" y="9698"/>
                  </a:cubicBezTo>
                  <a:lnTo>
                    <a:pt x="37250" y="11369"/>
                  </a:lnTo>
                  <a:cubicBezTo>
                    <a:pt x="36946" y="10214"/>
                    <a:pt x="36521" y="9120"/>
                    <a:pt x="36004" y="8056"/>
                  </a:cubicBezTo>
                  <a:cubicBezTo>
                    <a:pt x="36460" y="7296"/>
                    <a:pt x="37493" y="5594"/>
                    <a:pt x="37524" y="5534"/>
                  </a:cubicBezTo>
                  <a:cubicBezTo>
                    <a:pt x="37615" y="5351"/>
                    <a:pt x="37554" y="5138"/>
                    <a:pt x="37372" y="5047"/>
                  </a:cubicBezTo>
                  <a:cubicBezTo>
                    <a:pt x="37325" y="5019"/>
                    <a:pt x="37272" y="5005"/>
                    <a:pt x="37219" y="5005"/>
                  </a:cubicBezTo>
                  <a:cubicBezTo>
                    <a:pt x="37100" y="5005"/>
                    <a:pt x="36979" y="5073"/>
                    <a:pt x="36916" y="5199"/>
                  </a:cubicBezTo>
                  <a:cubicBezTo>
                    <a:pt x="36855" y="5290"/>
                    <a:pt x="36217" y="6385"/>
                    <a:pt x="35639" y="7327"/>
                  </a:cubicBezTo>
                  <a:cubicBezTo>
                    <a:pt x="35518" y="7084"/>
                    <a:pt x="35366" y="6841"/>
                    <a:pt x="35244" y="6628"/>
                  </a:cubicBezTo>
                  <a:lnTo>
                    <a:pt x="35548" y="3831"/>
                  </a:lnTo>
                  <a:cubicBezTo>
                    <a:pt x="35548" y="3649"/>
                    <a:pt x="35426" y="3467"/>
                    <a:pt x="35244" y="3467"/>
                  </a:cubicBezTo>
                  <a:cubicBezTo>
                    <a:pt x="35228" y="3464"/>
                    <a:pt x="35213" y="3463"/>
                    <a:pt x="35197" y="3463"/>
                  </a:cubicBezTo>
                  <a:cubicBezTo>
                    <a:pt x="35031" y="3463"/>
                    <a:pt x="34877" y="3604"/>
                    <a:pt x="34849" y="3771"/>
                  </a:cubicBezTo>
                  <a:lnTo>
                    <a:pt x="34636" y="5716"/>
                  </a:lnTo>
                  <a:cubicBezTo>
                    <a:pt x="34059" y="4865"/>
                    <a:pt x="33390" y="4075"/>
                    <a:pt x="32630" y="3345"/>
                  </a:cubicBezTo>
                  <a:cubicBezTo>
                    <a:pt x="32630" y="3071"/>
                    <a:pt x="32600" y="2707"/>
                    <a:pt x="32569" y="1916"/>
                  </a:cubicBezTo>
                  <a:cubicBezTo>
                    <a:pt x="32508" y="1126"/>
                    <a:pt x="32448" y="336"/>
                    <a:pt x="32448" y="336"/>
                  </a:cubicBezTo>
                  <a:cubicBezTo>
                    <a:pt x="32448" y="108"/>
                    <a:pt x="32281" y="0"/>
                    <a:pt x="3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238125" y="2270125"/>
              <a:ext cx="7124775" cy="2951400"/>
            </a:xfrm>
            <a:custGeom>
              <a:avLst/>
              <a:gdLst/>
              <a:ahLst/>
              <a:cxnLst/>
              <a:rect l="l" t="t" r="r" b="b"/>
              <a:pathLst>
                <a:path w="284991" h="118056" extrusionOk="0">
                  <a:moveTo>
                    <a:pt x="3099" y="1"/>
                  </a:moveTo>
                  <a:cubicBezTo>
                    <a:pt x="2090" y="1"/>
                    <a:pt x="1048" y="202"/>
                    <a:pt x="0" y="637"/>
                  </a:cubicBezTo>
                  <a:lnTo>
                    <a:pt x="0" y="118055"/>
                  </a:lnTo>
                  <a:lnTo>
                    <a:pt x="284960" y="118055"/>
                  </a:lnTo>
                  <a:lnTo>
                    <a:pt x="284990" y="62674"/>
                  </a:lnTo>
                  <a:cubicBezTo>
                    <a:pt x="280345" y="58548"/>
                    <a:pt x="275609" y="55080"/>
                    <a:pt x="270242" y="55080"/>
                  </a:cubicBezTo>
                  <a:cubicBezTo>
                    <a:pt x="268690" y="55080"/>
                    <a:pt x="267085" y="55370"/>
                    <a:pt x="265415" y="56018"/>
                  </a:cubicBezTo>
                  <a:cubicBezTo>
                    <a:pt x="256053" y="59665"/>
                    <a:pt x="255476" y="72523"/>
                    <a:pt x="246266" y="76383"/>
                  </a:cubicBezTo>
                  <a:cubicBezTo>
                    <a:pt x="244495" y="77128"/>
                    <a:pt x="242647" y="77390"/>
                    <a:pt x="240760" y="77390"/>
                  </a:cubicBezTo>
                  <a:cubicBezTo>
                    <a:pt x="236319" y="77390"/>
                    <a:pt x="231666" y="75939"/>
                    <a:pt x="227318" y="75939"/>
                  </a:cubicBezTo>
                  <a:cubicBezTo>
                    <a:pt x="224480" y="75939"/>
                    <a:pt x="221771" y="76558"/>
                    <a:pt x="219335" y="78602"/>
                  </a:cubicBezTo>
                  <a:cubicBezTo>
                    <a:pt x="216539" y="80973"/>
                    <a:pt x="214958" y="84590"/>
                    <a:pt x="211980" y="86657"/>
                  </a:cubicBezTo>
                  <a:cubicBezTo>
                    <a:pt x="209473" y="88390"/>
                    <a:pt x="206435" y="88803"/>
                    <a:pt x="203429" y="88803"/>
                  </a:cubicBezTo>
                  <a:cubicBezTo>
                    <a:pt x="202060" y="88803"/>
                    <a:pt x="200698" y="88718"/>
                    <a:pt x="199396" y="88632"/>
                  </a:cubicBezTo>
                  <a:cubicBezTo>
                    <a:pt x="194077" y="88328"/>
                    <a:pt x="188818" y="87660"/>
                    <a:pt x="183590" y="86626"/>
                  </a:cubicBezTo>
                  <a:cubicBezTo>
                    <a:pt x="178575" y="85653"/>
                    <a:pt x="173772" y="84620"/>
                    <a:pt x="169760" y="81246"/>
                  </a:cubicBezTo>
                  <a:cubicBezTo>
                    <a:pt x="162951" y="75501"/>
                    <a:pt x="159821" y="72219"/>
                    <a:pt x="150520" y="71155"/>
                  </a:cubicBezTo>
                  <a:cubicBezTo>
                    <a:pt x="148587" y="70939"/>
                    <a:pt x="146650" y="70831"/>
                    <a:pt x="144717" y="70831"/>
                  </a:cubicBezTo>
                  <a:cubicBezTo>
                    <a:pt x="138227" y="70831"/>
                    <a:pt x="131782" y="72042"/>
                    <a:pt x="125717" y="74407"/>
                  </a:cubicBezTo>
                  <a:cubicBezTo>
                    <a:pt x="114470" y="78754"/>
                    <a:pt x="106659" y="90881"/>
                    <a:pt x="94561" y="92584"/>
                  </a:cubicBezTo>
                  <a:cubicBezTo>
                    <a:pt x="93562" y="92727"/>
                    <a:pt x="92574" y="92794"/>
                    <a:pt x="91596" y="92794"/>
                  </a:cubicBezTo>
                  <a:cubicBezTo>
                    <a:pt x="82846" y="92794"/>
                    <a:pt x="74912" y="87445"/>
                    <a:pt x="67175" y="83891"/>
                  </a:cubicBezTo>
                  <a:cubicBezTo>
                    <a:pt x="56810" y="79118"/>
                    <a:pt x="48056" y="81216"/>
                    <a:pt x="37204" y="79939"/>
                  </a:cubicBezTo>
                  <a:cubicBezTo>
                    <a:pt x="30031" y="79088"/>
                    <a:pt x="23192" y="74012"/>
                    <a:pt x="18237" y="68997"/>
                  </a:cubicBezTo>
                  <a:cubicBezTo>
                    <a:pt x="15380" y="66048"/>
                    <a:pt x="13070" y="62431"/>
                    <a:pt x="12341" y="58389"/>
                  </a:cubicBezTo>
                  <a:cubicBezTo>
                    <a:pt x="10487" y="47629"/>
                    <a:pt x="21095" y="37902"/>
                    <a:pt x="14043" y="27659"/>
                  </a:cubicBezTo>
                  <a:cubicBezTo>
                    <a:pt x="9575" y="21154"/>
                    <a:pt x="13222" y="16625"/>
                    <a:pt x="12401" y="9573"/>
                  </a:cubicBezTo>
                  <a:cubicBezTo>
                    <a:pt x="11776" y="4344"/>
                    <a:pt x="7794" y="1"/>
                    <a:pt x="3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2"/>
          <p:cNvSpPr txBox="1">
            <a:spLocks noGrp="1"/>
          </p:cNvSpPr>
          <p:nvPr>
            <p:ph type="subTitle" idx="1"/>
          </p:nvPr>
        </p:nvSpPr>
        <p:spPr>
          <a:xfrm>
            <a:off x="2828625" y="4003600"/>
            <a:ext cx="3555600" cy="863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0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r>
              <a:rPr lang="en-US"/>
              <a:t>Click to edit Master subtitle style</a:t>
            </a:r>
            <a:endParaRPr/>
          </a:p>
        </p:txBody>
      </p:sp>
      <p:sp>
        <p:nvSpPr>
          <p:cNvPr id="28" name="Google Shape;28;p2"/>
          <p:cNvSpPr/>
          <p:nvPr/>
        </p:nvSpPr>
        <p:spPr>
          <a:xfrm rot="-6401281">
            <a:off x="1684191" y="4776719"/>
            <a:ext cx="374679" cy="304475"/>
          </a:xfrm>
          <a:custGeom>
            <a:avLst/>
            <a:gdLst/>
            <a:ahLst/>
            <a:cxnLst/>
            <a:rect l="l" t="t" r="r" b="b"/>
            <a:pathLst>
              <a:path w="13528" h="14656" extrusionOk="0">
                <a:moveTo>
                  <a:pt x="9150" y="0"/>
                </a:moveTo>
                <a:lnTo>
                  <a:pt x="3101" y="912"/>
                </a:lnTo>
                <a:cubicBezTo>
                  <a:pt x="3101" y="912"/>
                  <a:pt x="305" y="1064"/>
                  <a:pt x="153" y="3283"/>
                </a:cubicBezTo>
                <a:cubicBezTo>
                  <a:pt x="1" y="5472"/>
                  <a:pt x="1582" y="13131"/>
                  <a:pt x="1582" y="13131"/>
                </a:cubicBezTo>
                <a:cubicBezTo>
                  <a:pt x="1582" y="13131"/>
                  <a:pt x="2098" y="14656"/>
                  <a:pt x="4221" y="14656"/>
                </a:cubicBezTo>
                <a:cubicBezTo>
                  <a:pt x="4515" y="14656"/>
                  <a:pt x="4840" y="14626"/>
                  <a:pt x="5199" y="14560"/>
                </a:cubicBezTo>
                <a:lnTo>
                  <a:pt x="13527" y="13314"/>
                </a:lnTo>
                <a:cubicBezTo>
                  <a:pt x="9819" y="10426"/>
                  <a:pt x="7661" y="6535"/>
                  <a:pt x="8177" y="2979"/>
                </a:cubicBezTo>
                <a:cubicBezTo>
                  <a:pt x="8329" y="1946"/>
                  <a:pt x="8664" y="973"/>
                  <a:pt x="9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txBox="1">
            <a:spLocks noGrp="1"/>
          </p:cNvSpPr>
          <p:nvPr>
            <p:ph type="ctrTitle"/>
          </p:nvPr>
        </p:nvSpPr>
        <p:spPr>
          <a:xfrm>
            <a:off x="1466449" y="1265133"/>
            <a:ext cx="6210900" cy="2736800"/>
          </a:xfrm>
          <a:prstGeom prst="rect">
            <a:avLst/>
          </a:prstGeom>
        </p:spPr>
        <p:txBody>
          <a:bodyPr spcFirstLastPara="1" wrap="square" lIns="91425" tIns="91425" rIns="91425" bIns="91425" anchor="b" anchorCtr="0">
            <a:noAutofit/>
          </a:bodyPr>
          <a:lstStyle>
            <a:lvl1pPr lvl="0" algn="ctr">
              <a:lnSpc>
                <a:spcPct val="95000"/>
              </a:lnSpc>
              <a:spcBef>
                <a:spcPts val="0"/>
              </a:spcBef>
              <a:spcAft>
                <a:spcPts val="0"/>
              </a:spcAft>
              <a:buClr>
                <a:schemeClr val="accent1"/>
              </a:buClr>
              <a:buSzPts val="7000"/>
              <a:buNone/>
              <a:defRPr sz="6500">
                <a:solidFill>
                  <a:schemeClr val="accent1"/>
                </a:solidFill>
              </a:defRPr>
            </a:lvl1pPr>
            <a:lvl2pPr lvl="1" algn="ctr">
              <a:spcBef>
                <a:spcPts val="0"/>
              </a:spcBef>
              <a:spcAft>
                <a:spcPts val="0"/>
              </a:spcAft>
              <a:buClr>
                <a:schemeClr val="accent1"/>
              </a:buClr>
              <a:buSzPts val="7000"/>
              <a:buNone/>
              <a:defRPr sz="7000">
                <a:solidFill>
                  <a:schemeClr val="accent1"/>
                </a:solidFill>
              </a:defRPr>
            </a:lvl2pPr>
            <a:lvl3pPr lvl="2" algn="ctr">
              <a:spcBef>
                <a:spcPts val="0"/>
              </a:spcBef>
              <a:spcAft>
                <a:spcPts val="0"/>
              </a:spcAft>
              <a:buClr>
                <a:schemeClr val="accent1"/>
              </a:buClr>
              <a:buSzPts val="7000"/>
              <a:buNone/>
              <a:defRPr sz="7000">
                <a:solidFill>
                  <a:schemeClr val="accent1"/>
                </a:solidFill>
              </a:defRPr>
            </a:lvl3pPr>
            <a:lvl4pPr lvl="3" algn="ctr">
              <a:spcBef>
                <a:spcPts val="0"/>
              </a:spcBef>
              <a:spcAft>
                <a:spcPts val="0"/>
              </a:spcAft>
              <a:buClr>
                <a:schemeClr val="accent1"/>
              </a:buClr>
              <a:buSzPts val="7000"/>
              <a:buNone/>
              <a:defRPr sz="7000">
                <a:solidFill>
                  <a:schemeClr val="accent1"/>
                </a:solidFill>
              </a:defRPr>
            </a:lvl4pPr>
            <a:lvl5pPr lvl="4" algn="ctr">
              <a:spcBef>
                <a:spcPts val="0"/>
              </a:spcBef>
              <a:spcAft>
                <a:spcPts val="0"/>
              </a:spcAft>
              <a:buClr>
                <a:schemeClr val="accent1"/>
              </a:buClr>
              <a:buSzPts val="7000"/>
              <a:buNone/>
              <a:defRPr sz="7000">
                <a:solidFill>
                  <a:schemeClr val="accent1"/>
                </a:solidFill>
              </a:defRPr>
            </a:lvl5pPr>
            <a:lvl6pPr lvl="5" algn="ctr">
              <a:spcBef>
                <a:spcPts val="0"/>
              </a:spcBef>
              <a:spcAft>
                <a:spcPts val="0"/>
              </a:spcAft>
              <a:buClr>
                <a:schemeClr val="accent1"/>
              </a:buClr>
              <a:buSzPts val="7000"/>
              <a:buNone/>
              <a:defRPr sz="7000">
                <a:solidFill>
                  <a:schemeClr val="accent1"/>
                </a:solidFill>
              </a:defRPr>
            </a:lvl6pPr>
            <a:lvl7pPr lvl="6" algn="ctr">
              <a:spcBef>
                <a:spcPts val="0"/>
              </a:spcBef>
              <a:spcAft>
                <a:spcPts val="0"/>
              </a:spcAft>
              <a:buClr>
                <a:schemeClr val="accent1"/>
              </a:buClr>
              <a:buSzPts val="7000"/>
              <a:buNone/>
              <a:defRPr sz="7000">
                <a:solidFill>
                  <a:schemeClr val="accent1"/>
                </a:solidFill>
              </a:defRPr>
            </a:lvl7pPr>
            <a:lvl8pPr lvl="7" algn="ctr">
              <a:spcBef>
                <a:spcPts val="0"/>
              </a:spcBef>
              <a:spcAft>
                <a:spcPts val="0"/>
              </a:spcAft>
              <a:buClr>
                <a:schemeClr val="accent1"/>
              </a:buClr>
              <a:buSzPts val="7000"/>
              <a:buNone/>
              <a:defRPr sz="7000">
                <a:solidFill>
                  <a:schemeClr val="accent1"/>
                </a:solidFill>
              </a:defRPr>
            </a:lvl8pPr>
            <a:lvl9pPr lvl="8" algn="ctr">
              <a:spcBef>
                <a:spcPts val="0"/>
              </a:spcBef>
              <a:spcAft>
                <a:spcPts val="0"/>
              </a:spcAft>
              <a:buClr>
                <a:schemeClr val="accent1"/>
              </a:buClr>
              <a:buSzPts val="7000"/>
              <a:buNone/>
              <a:defRPr sz="7000">
                <a:solidFill>
                  <a:schemeClr val="accent1"/>
                </a:solidFill>
              </a:defRPr>
            </a:lvl9pPr>
          </a:lstStyle>
          <a:p>
            <a:r>
              <a:rPr lang="en-US"/>
              <a:t>Click to edit Master title style</a:t>
            </a:r>
            <a:endParaRPr/>
          </a:p>
        </p:txBody>
      </p:sp>
      <p:sp>
        <p:nvSpPr>
          <p:cNvPr id="30" name="Google Shape;30;p2"/>
          <p:cNvSpPr/>
          <p:nvPr/>
        </p:nvSpPr>
        <p:spPr>
          <a:xfrm rot="-853595">
            <a:off x="3132107" y="6142896"/>
            <a:ext cx="625534" cy="888555"/>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1" name="Google Shape;31;p2"/>
          <p:cNvGrpSpPr/>
          <p:nvPr/>
        </p:nvGrpSpPr>
        <p:grpSpPr>
          <a:xfrm>
            <a:off x="7384638" y="1754167"/>
            <a:ext cx="704450" cy="920800"/>
            <a:chOff x="4347600" y="2391725"/>
            <a:chExt cx="704450" cy="690600"/>
          </a:xfrm>
        </p:grpSpPr>
        <p:sp>
          <p:nvSpPr>
            <p:cNvPr id="32" name="Google Shape;32;p2"/>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2"/>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 name="Google Shape;38;p2"/>
          <p:cNvGrpSpPr/>
          <p:nvPr/>
        </p:nvGrpSpPr>
        <p:grpSpPr>
          <a:xfrm flipH="1">
            <a:off x="1463024" y="579055"/>
            <a:ext cx="225453" cy="571303"/>
            <a:chOff x="2185170" y="5277643"/>
            <a:chExt cx="282700" cy="537275"/>
          </a:xfrm>
        </p:grpSpPr>
        <p:sp>
          <p:nvSpPr>
            <p:cNvPr id="39" name="Google Shape;39;p2"/>
            <p:cNvSpPr/>
            <p:nvPr/>
          </p:nvSpPr>
          <p:spPr>
            <a:xfrm>
              <a:off x="2243695" y="5590718"/>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2185170" y="5398918"/>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2341720" y="5277643"/>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 name="Google Shape;42;p2"/>
          <p:cNvGrpSpPr/>
          <p:nvPr/>
        </p:nvGrpSpPr>
        <p:grpSpPr>
          <a:xfrm rot="-769963">
            <a:off x="906896" y="1540101"/>
            <a:ext cx="334367" cy="177329"/>
            <a:chOff x="4881050" y="4329375"/>
            <a:chExt cx="334375" cy="133000"/>
          </a:xfrm>
        </p:grpSpPr>
        <p:sp>
          <p:nvSpPr>
            <p:cNvPr id="43" name="Google Shape;43;p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 name="Google Shape;45;p2"/>
          <p:cNvGrpSpPr/>
          <p:nvPr/>
        </p:nvGrpSpPr>
        <p:grpSpPr>
          <a:xfrm>
            <a:off x="7150464" y="4844351"/>
            <a:ext cx="334375" cy="177333"/>
            <a:chOff x="4881050" y="4329375"/>
            <a:chExt cx="334375" cy="133000"/>
          </a:xfrm>
        </p:grpSpPr>
        <p:sp>
          <p:nvSpPr>
            <p:cNvPr id="46" name="Google Shape;46;p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 name="Google Shape;48;p2"/>
          <p:cNvGrpSpPr/>
          <p:nvPr/>
        </p:nvGrpSpPr>
        <p:grpSpPr>
          <a:xfrm>
            <a:off x="7569676" y="288684"/>
            <a:ext cx="334375" cy="177333"/>
            <a:chOff x="4881050" y="4329375"/>
            <a:chExt cx="334375" cy="133000"/>
          </a:xfrm>
        </p:grpSpPr>
        <p:sp>
          <p:nvSpPr>
            <p:cNvPr id="49" name="Google Shape;49;p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1" name="Google Shape;51;p2"/>
          <p:cNvGrpSpPr/>
          <p:nvPr/>
        </p:nvGrpSpPr>
        <p:grpSpPr>
          <a:xfrm>
            <a:off x="1573018" y="4240193"/>
            <a:ext cx="485078" cy="938548"/>
            <a:chOff x="1573018" y="3180144"/>
            <a:chExt cx="485078" cy="703911"/>
          </a:xfrm>
        </p:grpSpPr>
        <p:sp>
          <p:nvSpPr>
            <p:cNvPr id="52" name="Google Shape;52;p2"/>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2"/>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2"/>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1005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56"/>
        <p:cNvGrpSpPr/>
        <p:nvPr/>
      </p:nvGrpSpPr>
      <p:grpSpPr>
        <a:xfrm>
          <a:off x="0" y="0"/>
          <a:ext cx="0" cy="0"/>
          <a:chOff x="0" y="0"/>
          <a:chExt cx="0" cy="0"/>
        </a:xfrm>
      </p:grpSpPr>
      <p:sp>
        <p:nvSpPr>
          <p:cNvPr id="57" name="Google Shape;57;p3"/>
          <p:cNvSpPr/>
          <p:nvPr/>
        </p:nvSpPr>
        <p:spPr>
          <a:xfrm>
            <a:off x="50" y="4939863"/>
            <a:ext cx="9143918" cy="1994952"/>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3"/>
          <p:cNvSpPr txBox="1">
            <a:spLocks noGrp="1"/>
          </p:cNvSpPr>
          <p:nvPr>
            <p:ph type="title"/>
          </p:nvPr>
        </p:nvSpPr>
        <p:spPr>
          <a:xfrm>
            <a:off x="704525" y="3167133"/>
            <a:ext cx="7744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r>
              <a:rPr lang="en-US"/>
              <a:t>Click to edit Master title style</a:t>
            </a:r>
            <a:endParaRPr/>
          </a:p>
        </p:txBody>
      </p:sp>
      <p:sp>
        <p:nvSpPr>
          <p:cNvPr id="59" name="Google Shape;59;p3"/>
          <p:cNvSpPr txBox="1">
            <a:spLocks noGrp="1"/>
          </p:cNvSpPr>
          <p:nvPr>
            <p:ph type="title" idx="2" hasCustomPrompt="1"/>
          </p:nvPr>
        </p:nvSpPr>
        <p:spPr>
          <a:xfrm>
            <a:off x="311700" y="1370633"/>
            <a:ext cx="85206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4000"/>
              <a:buNone/>
              <a:defRPr sz="14000">
                <a:solidFill>
                  <a:schemeClr val="accent1"/>
                </a:solidFill>
              </a:defRPr>
            </a:lvl1pPr>
            <a:lvl2pPr lvl="1" algn="ctr" rtl="0">
              <a:spcBef>
                <a:spcPts val="0"/>
              </a:spcBef>
              <a:spcAft>
                <a:spcPts val="0"/>
              </a:spcAft>
              <a:buClr>
                <a:schemeClr val="accent1"/>
              </a:buClr>
              <a:buSzPts val="14000"/>
              <a:buNone/>
              <a:defRPr sz="14000">
                <a:solidFill>
                  <a:schemeClr val="accent1"/>
                </a:solidFill>
              </a:defRPr>
            </a:lvl2pPr>
            <a:lvl3pPr lvl="2" algn="ctr" rtl="0">
              <a:spcBef>
                <a:spcPts val="0"/>
              </a:spcBef>
              <a:spcAft>
                <a:spcPts val="0"/>
              </a:spcAft>
              <a:buClr>
                <a:schemeClr val="accent1"/>
              </a:buClr>
              <a:buSzPts val="14000"/>
              <a:buNone/>
              <a:defRPr sz="14000">
                <a:solidFill>
                  <a:schemeClr val="accent1"/>
                </a:solidFill>
              </a:defRPr>
            </a:lvl3pPr>
            <a:lvl4pPr lvl="3" algn="ctr" rtl="0">
              <a:spcBef>
                <a:spcPts val="0"/>
              </a:spcBef>
              <a:spcAft>
                <a:spcPts val="0"/>
              </a:spcAft>
              <a:buClr>
                <a:schemeClr val="accent1"/>
              </a:buClr>
              <a:buSzPts val="14000"/>
              <a:buNone/>
              <a:defRPr sz="14000">
                <a:solidFill>
                  <a:schemeClr val="accent1"/>
                </a:solidFill>
              </a:defRPr>
            </a:lvl4pPr>
            <a:lvl5pPr lvl="4" algn="ctr" rtl="0">
              <a:spcBef>
                <a:spcPts val="0"/>
              </a:spcBef>
              <a:spcAft>
                <a:spcPts val="0"/>
              </a:spcAft>
              <a:buClr>
                <a:schemeClr val="accent1"/>
              </a:buClr>
              <a:buSzPts val="14000"/>
              <a:buNone/>
              <a:defRPr sz="14000">
                <a:solidFill>
                  <a:schemeClr val="accent1"/>
                </a:solidFill>
              </a:defRPr>
            </a:lvl5pPr>
            <a:lvl6pPr lvl="5" algn="ctr" rtl="0">
              <a:spcBef>
                <a:spcPts val="0"/>
              </a:spcBef>
              <a:spcAft>
                <a:spcPts val="0"/>
              </a:spcAft>
              <a:buClr>
                <a:schemeClr val="accent1"/>
              </a:buClr>
              <a:buSzPts val="14000"/>
              <a:buNone/>
              <a:defRPr sz="14000">
                <a:solidFill>
                  <a:schemeClr val="accent1"/>
                </a:solidFill>
              </a:defRPr>
            </a:lvl6pPr>
            <a:lvl7pPr lvl="6" algn="ctr" rtl="0">
              <a:spcBef>
                <a:spcPts val="0"/>
              </a:spcBef>
              <a:spcAft>
                <a:spcPts val="0"/>
              </a:spcAft>
              <a:buClr>
                <a:schemeClr val="accent1"/>
              </a:buClr>
              <a:buSzPts val="14000"/>
              <a:buNone/>
              <a:defRPr sz="14000">
                <a:solidFill>
                  <a:schemeClr val="accent1"/>
                </a:solidFill>
              </a:defRPr>
            </a:lvl7pPr>
            <a:lvl8pPr lvl="7" algn="ctr" rtl="0">
              <a:spcBef>
                <a:spcPts val="0"/>
              </a:spcBef>
              <a:spcAft>
                <a:spcPts val="0"/>
              </a:spcAft>
              <a:buClr>
                <a:schemeClr val="accent1"/>
              </a:buClr>
              <a:buSzPts val="14000"/>
              <a:buNone/>
              <a:defRPr sz="14000">
                <a:solidFill>
                  <a:schemeClr val="accent1"/>
                </a:solidFill>
              </a:defRPr>
            </a:lvl8pPr>
            <a:lvl9pPr lvl="8" algn="ctr" rtl="0">
              <a:spcBef>
                <a:spcPts val="0"/>
              </a:spcBef>
              <a:spcAft>
                <a:spcPts val="0"/>
              </a:spcAft>
              <a:buClr>
                <a:schemeClr val="accent1"/>
              </a:buClr>
              <a:buSzPts val="14000"/>
              <a:buNone/>
              <a:defRPr sz="14000">
                <a:solidFill>
                  <a:schemeClr val="accent1"/>
                </a:solidFill>
              </a:defRPr>
            </a:lvl9pPr>
          </a:lstStyle>
          <a:p>
            <a:r>
              <a:t>xx%</a:t>
            </a:r>
          </a:p>
        </p:txBody>
      </p:sp>
      <p:grpSp>
        <p:nvGrpSpPr>
          <p:cNvPr id="60" name="Google Shape;60;p3"/>
          <p:cNvGrpSpPr/>
          <p:nvPr/>
        </p:nvGrpSpPr>
        <p:grpSpPr>
          <a:xfrm>
            <a:off x="436165" y="5637600"/>
            <a:ext cx="7929660" cy="1014824"/>
            <a:chOff x="207765" y="2625500"/>
            <a:chExt cx="7929660" cy="761118"/>
          </a:xfrm>
        </p:grpSpPr>
        <p:sp>
          <p:nvSpPr>
            <p:cNvPr id="61" name="Google Shape;61;p3"/>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3"/>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 name="Google Shape;63;p3"/>
          <p:cNvGrpSpPr/>
          <p:nvPr/>
        </p:nvGrpSpPr>
        <p:grpSpPr>
          <a:xfrm>
            <a:off x="8670613" y="4833484"/>
            <a:ext cx="515148" cy="2102131"/>
            <a:chOff x="8366297" y="2773850"/>
            <a:chExt cx="777700" cy="2427777"/>
          </a:xfrm>
        </p:grpSpPr>
        <p:sp>
          <p:nvSpPr>
            <p:cNvPr id="64" name="Google Shape;64;p3"/>
            <p:cNvSpPr/>
            <p:nvPr/>
          </p:nvSpPr>
          <p:spPr>
            <a:xfrm>
              <a:off x="8532296" y="2946070"/>
              <a:ext cx="588679" cy="225555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3"/>
            <p:cNvSpPr/>
            <p:nvPr/>
          </p:nvSpPr>
          <p:spPr>
            <a:xfrm>
              <a:off x="9003025" y="2773850"/>
              <a:ext cx="140972" cy="240785"/>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3"/>
            <p:cNvSpPr/>
            <p:nvPr/>
          </p:nvSpPr>
          <p:spPr>
            <a:xfrm>
              <a:off x="9047927" y="2982413"/>
              <a:ext cx="73059" cy="57858"/>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3"/>
            <p:cNvSpPr/>
            <p:nvPr/>
          </p:nvSpPr>
          <p:spPr>
            <a:xfrm>
              <a:off x="8905689" y="2889521"/>
              <a:ext cx="142703" cy="240645"/>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3"/>
            <p:cNvSpPr/>
            <p:nvPr/>
          </p:nvSpPr>
          <p:spPr>
            <a:xfrm>
              <a:off x="8958216" y="3070628"/>
              <a:ext cx="162768" cy="81805"/>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3"/>
            <p:cNvSpPr/>
            <p:nvPr/>
          </p:nvSpPr>
          <p:spPr>
            <a:xfrm>
              <a:off x="8796005" y="3020440"/>
              <a:ext cx="143124" cy="242001"/>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3"/>
            <p:cNvSpPr/>
            <p:nvPr/>
          </p:nvSpPr>
          <p:spPr>
            <a:xfrm>
              <a:off x="8857372" y="3189900"/>
              <a:ext cx="255518" cy="90364"/>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3"/>
            <p:cNvSpPr/>
            <p:nvPr/>
          </p:nvSpPr>
          <p:spPr>
            <a:xfrm>
              <a:off x="8698108" y="3152762"/>
              <a:ext cx="145369" cy="243498"/>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3"/>
            <p:cNvSpPr/>
            <p:nvPr/>
          </p:nvSpPr>
          <p:spPr>
            <a:xfrm>
              <a:off x="8769298" y="3314598"/>
              <a:ext cx="256875" cy="96913"/>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3"/>
            <p:cNvSpPr/>
            <p:nvPr/>
          </p:nvSpPr>
          <p:spPr>
            <a:xfrm>
              <a:off x="8593149" y="3306366"/>
              <a:ext cx="143311" cy="242001"/>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3"/>
            <p:cNvSpPr/>
            <p:nvPr/>
          </p:nvSpPr>
          <p:spPr>
            <a:xfrm>
              <a:off x="8677809" y="3456790"/>
              <a:ext cx="257529" cy="10584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3"/>
            <p:cNvSpPr/>
            <p:nvPr/>
          </p:nvSpPr>
          <p:spPr>
            <a:xfrm>
              <a:off x="8492773" y="3491309"/>
              <a:ext cx="142282" cy="237978"/>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3"/>
            <p:cNvSpPr/>
            <p:nvPr/>
          </p:nvSpPr>
          <p:spPr>
            <a:xfrm>
              <a:off x="8607929" y="3609973"/>
              <a:ext cx="257015" cy="128157"/>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3"/>
            <p:cNvSpPr/>
            <p:nvPr/>
          </p:nvSpPr>
          <p:spPr>
            <a:xfrm>
              <a:off x="8424577" y="3687102"/>
              <a:ext cx="158559" cy="233863"/>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3"/>
            <p:cNvSpPr/>
            <p:nvPr/>
          </p:nvSpPr>
          <p:spPr>
            <a:xfrm>
              <a:off x="8554888" y="3787104"/>
              <a:ext cx="255658" cy="141814"/>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3"/>
            <p:cNvSpPr/>
            <p:nvPr/>
          </p:nvSpPr>
          <p:spPr>
            <a:xfrm>
              <a:off x="8374857" y="3881540"/>
              <a:ext cx="189475" cy="222029"/>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3"/>
            <p:cNvSpPr/>
            <p:nvPr/>
          </p:nvSpPr>
          <p:spPr>
            <a:xfrm>
              <a:off x="8534682" y="3940241"/>
              <a:ext cx="246070" cy="168895"/>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3"/>
            <p:cNvSpPr/>
            <p:nvPr/>
          </p:nvSpPr>
          <p:spPr>
            <a:xfrm>
              <a:off x="8366297" y="4082198"/>
              <a:ext cx="211412" cy="207109"/>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3"/>
            <p:cNvSpPr/>
            <p:nvPr/>
          </p:nvSpPr>
          <p:spPr>
            <a:xfrm>
              <a:off x="8548106" y="4104322"/>
              <a:ext cx="231758" cy="189850"/>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3"/>
            <p:cNvSpPr/>
            <p:nvPr/>
          </p:nvSpPr>
          <p:spPr>
            <a:xfrm>
              <a:off x="8368121" y="4281360"/>
              <a:ext cx="227501" cy="195182"/>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3"/>
            <p:cNvSpPr/>
            <p:nvPr/>
          </p:nvSpPr>
          <p:spPr>
            <a:xfrm>
              <a:off x="8564663" y="4274624"/>
              <a:ext cx="218615" cy="203414"/>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3"/>
            <p:cNvSpPr/>
            <p:nvPr/>
          </p:nvSpPr>
          <p:spPr>
            <a:xfrm>
              <a:off x="8389964" y="4481597"/>
              <a:ext cx="237417" cy="180869"/>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3"/>
            <p:cNvSpPr/>
            <p:nvPr/>
          </p:nvSpPr>
          <p:spPr>
            <a:xfrm>
              <a:off x="8597919" y="4447967"/>
              <a:ext cx="203881" cy="213984"/>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3"/>
            <p:cNvSpPr/>
            <p:nvPr/>
          </p:nvSpPr>
          <p:spPr>
            <a:xfrm>
              <a:off x="8435709" y="4685202"/>
              <a:ext cx="241814" cy="176566"/>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3"/>
            <p:cNvSpPr/>
            <p:nvPr/>
          </p:nvSpPr>
          <p:spPr>
            <a:xfrm>
              <a:off x="8647967" y="4643293"/>
              <a:ext cx="198175" cy="2178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3"/>
            <p:cNvSpPr/>
            <p:nvPr/>
          </p:nvSpPr>
          <p:spPr>
            <a:xfrm>
              <a:off x="8492398" y="4890304"/>
              <a:ext cx="248876" cy="165013"/>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3"/>
            <p:cNvSpPr/>
            <p:nvPr/>
          </p:nvSpPr>
          <p:spPr>
            <a:xfrm>
              <a:off x="8711626" y="4829685"/>
              <a:ext cx="185032" cy="224508"/>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3"/>
          <p:cNvGrpSpPr/>
          <p:nvPr/>
        </p:nvGrpSpPr>
        <p:grpSpPr>
          <a:xfrm>
            <a:off x="4409738" y="5848651"/>
            <a:ext cx="334375" cy="177333"/>
            <a:chOff x="4881050" y="4329375"/>
            <a:chExt cx="334375" cy="133000"/>
          </a:xfrm>
        </p:grpSpPr>
        <p:sp>
          <p:nvSpPr>
            <p:cNvPr id="92" name="Google Shape;92;p3"/>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3"/>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4" name="Google Shape;94;p3"/>
          <p:cNvGrpSpPr/>
          <p:nvPr/>
        </p:nvGrpSpPr>
        <p:grpSpPr>
          <a:xfrm>
            <a:off x="1870289" y="6056334"/>
            <a:ext cx="334375" cy="177333"/>
            <a:chOff x="4881050" y="4329375"/>
            <a:chExt cx="334375" cy="133000"/>
          </a:xfrm>
        </p:grpSpPr>
        <p:sp>
          <p:nvSpPr>
            <p:cNvPr id="95" name="Google Shape;95;p3"/>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3"/>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7" name="Google Shape;97;p3"/>
          <p:cNvGrpSpPr/>
          <p:nvPr/>
        </p:nvGrpSpPr>
        <p:grpSpPr>
          <a:xfrm>
            <a:off x="2464030" y="5291834"/>
            <a:ext cx="681638" cy="432900"/>
            <a:chOff x="2194075" y="1484650"/>
            <a:chExt cx="908850" cy="324675"/>
          </a:xfrm>
        </p:grpSpPr>
        <p:sp>
          <p:nvSpPr>
            <p:cNvPr id="98" name="Google Shape;98;p3"/>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3"/>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3"/>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1" name="Google Shape;101;p3"/>
          <p:cNvSpPr/>
          <p:nvPr/>
        </p:nvSpPr>
        <p:spPr>
          <a:xfrm>
            <a:off x="438100" y="808667"/>
            <a:ext cx="1274000" cy="50060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3"/>
          <p:cNvSpPr/>
          <p:nvPr/>
        </p:nvSpPr>
        <p:spPr>
          <a:xfrm>
            <a:off x="1764350" y="1085433"/>
            <a:ext cx="290000" cy="171467"/>
          </a:xfrm>
          <a:custGeom>
            <a:avLst/>
            <a:gdLst/>
            <a:ahLst/>
            <a:cxnLst/>
            <a:rect l="l" t="t" r="r" b="b"/>
            <a:pathLst>
              <a:path w="11600" h="5144" extrusionOk="0">
                <a:moveTo>
                  <a:pt x="5487" y="0"/>
                </a:moveTo>
                <a:cubicBezTo>
                  <a:pt x="1521" y="0"/>
                  <a:pt x="1" y="3050"/>
                  <a:pt x="608" y="4113"/>
                </a:cubicBezTo>
                <a:cubicBezTo>
                  <a:pt x="1013" y="4800"/>
                  <a:pt x="3518" y="5143"/>
                  <a:pt x="5914" y="5143"/>
                </a:cubicBezTo>
                <a:cubicBezTo>
                  <a:pt x="7942" y="5143"/>
                  <a:pt x="9893" y="4897"/>
                  <a:pt x="10429" y="4405"/>
                </a:cubicBezTo>
                <a:cubicBezTo>
                  <a:pt x="11600" y="3300"/>
                  <a:pt x="10982" y="536"/>
                  <a:pt x="6364" y="48"/>
                </a:cubicBezTo>
                <a:cubicBezTo>
                  <a:pt x="6060" y="16"/>
                  <a:pt x="5767" y="0"/>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3"/>
          <p:cNvSpPr/>
          <p:nvPr/>
        </p:nvSpPr>
        <p:spPr>
          <a:xfrm>
            <a:off x="6089551" y="1085433"/>
            <a:ext cx="1239825" cy="488400"/>
          </a:xfrm>
          <a:custGeom>
            <a:avLst/>
            <a:gdLst/>
            <a:ahLst/>
            <a:cxnLst/>
            <a:rect l="l" t="t" r="r" b="b"/>
            <a:pathLst>
              <a:path w="49593" h="14652" extrusionOk="0">
                <a:moveTo>
                  <a:pt x="16504" y="0"/>
                </a:moveTo>
                <a:cubicBezTo>
                  <a:pt x="8212" y="0"/>
                  <a:pt x="6830" y="9096"/>
                  <a:pt x="6830" y="9096"/>
                </a:cubicBezTo>
                <a:cubicBezTo>
                  <a:pt x="6830" y="9096"/>
                  <a:pt x="5911" y="7596"/>
                  <a:pt x="3183" y="7596"/>
                </a:cubicBezTo>
                <a:cubicBezTo>
                  <a:pt x="3099" y="7596"/>
                  <a:pt x="3014" y="7597"/>
                  <a:pt x="2927" y="7600"/>
                </a:cubicBezTo>
                <a:cubicBezTo>
                  <a:pt x="33" y="7665"/>
                  <a:pt x="1" y="13746"/>
                  <a:pt x="391" y="14202"/>
                </a:cubicBezTo>
                <a:cubicBezTo>
                  <a:pt x="708" y="14529"/>
                  <a:pt x="4756" y="14652"/>
                  <a:pt x="10386" y="14652"/>
                </a:cubicBezTo>
                <a:cubicBezTo>
                  <a:pt x="24353" y="14652"/>
                  <a:pt x="48057" y="13894"/>
                  <a:pt x="48682" y="13616"/>
                </a:cubicBezTo>
                <a:cubicBezTo>
                  <a:pt x="49593" y="13194"/>
                  <a:pt x="49073" y="10494"/>
                  <a:pt x="44748" y="8283"/>
                </a:cubicBezTo>
                <a:cubicBezTo>
                  <a:pt x="43767" y="7782"/>
                  <a:pt x="42820" y="7588"/>
                  <a:pt x="41942" y="7588"/>
                </a:cubicBezTo>
                <a:cubicBezTo>
                  <a:pt x="38945" y="7588"/>
                  <a:pt x="36748" y="9844"/>
                  <a:pt x="36748" y="9844"/>
                </a:cubicBezTo>
                <a:cubicBezTo>
                  <a:pt x="36748" y="9844"/>
                  <a:pt x="36748" y="6722"/>
                  <a:pt x="32943" y="5779"/>
                </a:cubicBezTo>
                <a:cubicBezTo>
                  <a:pt x="32536" y="5674"/>
                  <a:pt x="32147" y="5627"/>
                  <a:pt x="31776" y="5627"/>
                </a:cubicBezTo>
                <a:cubicBezTo>
                  <a:pt x="28712" y="5627"/>
                  <a:pt x="26927" y="8836"/>
                  <a:pt x="26927" y="8836"/>
                </a:cubicBezTo>
                <a:cubicBezTo>
                  <a:pt x="26927" y="8836"/>
                  <a:pt x="26211" y="609"/>
                  <a:pt x="17236" y="23"/>
                </a:cubicBezTo>
                <a:cubicBezTo>
                  <a:pt x="16986" y="8"/>
                  <a:pt x="16742" y="0"/>
                  <a:pt x="16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3"/>
          <p:cNvSpPr/>
          <p:nvPr/>
        </p:nvSpPr>
        <p:spPr>
          <a:xfrm>
            <a:off x="7380801" y="1355767"/>
            <a:ext cx="282725" cy="167067"/>
          </a:xfrm>
          <a:custGeom>
            <a:avLst/>
            <a:gdLst/>
            <a:ahLst/>
            <a:cxnLst/>
            <a:rect l="l" t="t" r="r" b="b"/>
            <a:pathLst>
              <a:path w="11309" h="5012" extrusionOk="0">
                <a:moveTo>
                  <a:pt x="5380" y="0"/>
                </a:moveTo>
                <a:cubicBezTo>
                  <a:pt x="1502" y="0"/>
                  <a:pt x="1" y="2975"/>
                  <a:pt x="610" y="4010"/>
                </a:cubicBezTo>
                <a:cubicBezTo>
                  <a:pt x="995" y="4676"/>
                  <a:pt x="3409" y="5012"/>
                  <a:pt x="5733" y="5012"/>
                </a:cubicBezTo>
                <a:cubicBezTo>
                  <a:pt x="7723" y="5012"/>
                  <a:pt x="9645" y="4766"/>
                  <a:pt x="10170" y="4271"/>
                </a:cubicBezTo>
                <a:cubicBezTo>
                  <a:pt x="11309" y="3230"/>
                  <a:pt x="10691" y="531"/>
                  <a:pt x="6203" y="43"/>
                </a:cubicBezTo>
                <a:cubicBezTo>
                  <a:pt x="5918" y="14"/>
                  <a:pt x="5644" y="0"/>
                  <a:pt x="5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3"/>
          <p:cNvSpPr/>
          <p:nvPr/>
        </p:nvSpPr>
        <p:spPr>
          <a:xfrm>
            <a:off x="7663526" y="1735867"/>
            <a:ext cx="1480475" cy="858467"/>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3"/>
          <p:cNvSpPr/>
          <p:nvPr/>
        </p:nvSpPr>
        <p:spPr>
          <a:xfrm flipH="1">
            <a:off x="32" y="5920732"/>
            <a:ext cx="9143918" cy="101487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7" name="Google Shape;107;p3"/>
          <p:cNvGrpSpPr/>
          <p:nvPr/>
        </p:nvGrpSpPr>
        <p:grpSpPr>
          <a:xfrm>
            <a:off x="524478" y="5371768"/>
            <a:ext cx="1239882" cy="1131128"/>
            <a:chOff x="796650" y="3178850"/>
            <a:chExt cx="1626501" cy="1112877"/>
          </a:xfrm>
        </p:grpSpPr>
        <p:sp>
          <p:nvSpPr>
            <p:cNvPr id="108" name="Google Shape;108;p3"/>
            <p:cNvSpPr/>
            <p:nvPr/>
          </p:nvSpPr>
          <p:spPr>
            <a:xfrm>
              <a:off x="1795571" y="3178850"/>
              <a:ext cx="627580" cy="539449"/>
            </a:xfrm>
            <a:custGeom>
              <a:avLst/>
              <a:gdLst/>
              <a:ahLst/>
              <a:cxnLst/>
              <a:rect l="l" t="t" r="r" b="b"/>
              <a:pathLst>
                <a:path w="22310" h="19177" extrusionOk="0">
                  <a:moveTo>
                    <a:pt x="12871" y="1"/>
                  </a:moveTo>
                  <a:cubicBezTo>
                    <a:pt x="10786" y="1"/>
                    <a:pt x="8717" y="1332"/>
                    <a:pt x="6472" y="2721"/>
                  </a:cubicBezTo>
                  <a:cubicBezTo>
                    <a:pt x="5301" y="3437"/>
                    <a:pt x="4066" y="3989"/>
                    <a:pt x="2732" y="4380"/>
                  </a:cubicBezTo>
                  <a:cubicBezTo>
                    <a:pt x="1913" y="4592"/>
                    <a:pt x="1263" y="4649"/>
                    <a:pt x="803" y="4649"/>
                  </a:cubicBezTo>
                  <a:cubicBezTo>
                    <a:pt x="278" y="4649"/>
                    <a:pt x="1" y="4575"/>
                    <a:pt x="1" y="4575"/>
                  </a:cubicBezTo>
                  <a:lnTo>
                    <a:pt x="1" y="4575"/>
                  </a:lnTo>
                  <a:lnTo>
                    <a:pt x="1041" y="6363"/>
                  </a:lnTo>
                  <a:cubicBezTo>
                    <a:pt x="1041" y="6363"/>
                    <a:pt x="1123" y="6367"/>
                    <a:pt x="1269" y="6367"/>
                  </a:cubicBezTo>
                  <a:cubicBezTo>
                    <a:pt x="2084" y="6367"/>
                    <a:pt x="4889" y="6250"/>
                    <a:pt x="6407" y="4705"/>
                  </a:cubicBezTo>
                  <a:cubicBezTo>
                    <a:pt x="7497" y="3575"/>
                    <a:pt x="9747" y="1950"/>
                    <a:pt x="11963" y="1950"/>
                  </a:cubicBezTo>
                  <a:cubicBezTo>
                    <a:pt x="13384" y="1950"/>
                    <a:pt x="14791" y="2617"/>
                    <a:pt x="15870" y="4510"/>
                  </a:cubicBezTo>
                  <a:cubicBezTo>
                    <a:pt x="18667" y="9323"/>
                    <a:pt x="17073" y="14038"/>
                    <a:pt x="13236" y="14949"/>
                  </a:cubicBezTo>
                  <a:cubicBezTo>
                    <a:pt x="10992" y="15469"/>
                    <a:pt x="8878" y="16444"/>
                    <a:pt x="6992" y="17810"/>
                  </a:cubicBezTo>
                  <a:lnTo>
                    <a:pt x="7545" y="19176"/>
                  </a:lnTo>
                  <a:cubicBezTo>
                    <a:pt x="7545" y="19176"/>
                    <a:pt x="8098" y="18818"/>
                    <a:pt x="9008" y="18331"/>
                  </a:cubicBezTo>
                  <a:cubicBezTo>
                    <a:pt x="10472" y="17583"/>
                    <a:pt x="12716" y="16542"/>
                    <a:pt x="14797" y="16282"/>
                  </a:cubicBezTo>
                  <a:cubicBezTo>
                    <a:pt x="18244" y="15827"/>
                    <a:pt x="22309" y="9030"/>
                    <a:pt x="18179" y="3437"/>
                  </a:cubicBezTo>
                  <a:cubicBezTo>
                    <a:pt x="16326" y="907"/>
                    <a:pt x="14593" y="1"/>
                    <a:pt x="1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3"/>
            <p:cNvSpPr/>
            <p:nvPr/>
          </p:nvSpPr>
          <p:spPr>
            <a:xfrm>
              <a:off x="1795571" y="3207627"/>
              <a:ext cx="544315" cy="510672"/>
            </a:xfrm>
            <a:custGeom>
              <a:avLst/>
              <a:gdLst/>
              <a:ahLst/>
              <a:cxnLst/>
              <a:rect l="l" t="t" r="r" b="b"/>
              <a:pathLst>
                <a:path w="19350" h="18154" extrusionOk="0">
                  <a:moveTo>
                    <a:pt x="11812" y="0"/>
                  </a:moveTo>
                  <a:cubicBezTo>
                    <a:pt x="9571" y="0"/>
                    <a:pt x="4407" y="3882"/>
                    <a:pt x="3740" y="4072"/>
                  </a:cubicBezTo>
                  <a:cubicBezTo>
                    <a:pt x="3705" y="4082"/>
                    <a:pt x="3669" y="4086"/>
                    <a:pt x="3633" y="4086"/>
                  </a:cubicBezTo>
                  <a:cubicBezTo>
                    <a:pt x="3307" y="4086"/>
                    <a:pt x="2967" y="3708"/>
                    <a:pt x="2732" y="3357"/>
                  </a:cubicBezTo>
                  <a:cubicBezTo>
                    <a:pt x="1913" y="3569"/>
                    <a:pt x="1263" y="3626"/>
                    <a:pt x="803" y="3626"/>
                  </a:cubicBezTo>
                  <a:cubicBezTo>
                    <a:pt x="278" y="3626"/>
                    <a:pt x="1" y="3552"/>
                    <a:pt x="1" y="3552"/>
                  </a:cubicBezTo>
                  <a:lnTo>
                    <a:pt x="1" y="3552"/>
                  </a:lnTo>
                  <a:lnTo>
                    <a:pt x="1041" y="5340"/>
                  </a:lnTo>
                  <a:cubicBezTo>
                    <a:pt x="1041" y="5340"/>
                    <a:pt x="1123" y="5344"/>
                    <a:pt x="1269" y="5344"/>
                  </a:cubicBezTo>
                  <a:cubicBezTo>
                    <a:pt x="2084" y="5344"/>
                    <a:pt x="4889" y="5227"/>
                    <a:pt x="6407" y="3682"/>
                  </a:cubicBezTo>
                  <a:cubicBezTo>
                    <a:pt x="7497" y="2552"/>
                    <a:pt x="9747" y="927"/>
                    <a:pt x="11963" y="927"/>
                  </a:cubicBezTo>
                  <a:cubicBezTo>
                    <a:pt x="13384" y="927"/>
                    <a:pt x="14791" y="1594"/>
                    <a:pt x="15870" y="3487"/>
                  </a:cubicBezTo>
                  <a:cubicBezTo>
                    <a:pt x="18667" y="8300"/>
                    <a:pt x="17073" y="13015"/>
                    <a:pt x="13236" y="13926"/>
                  </a:cubicBezTo>
                  <a:cubicBezTo>
                    <a:pt x="10992" y="14446"/>
                    <a:pt x="8878" y="15421"/>
                    <a:pt x="6992" y="16787"/>
                  </a:cubicBezTo>
                  <a:lnTo>
                    <a:pt x="7545" y="18153"/>
                  </a:lnTo>
                  <a:cubicBezTo>
                    <a:pt x="7545" y="18153"/>
                    <a:pt x="8098" y="17795"/>
                    <a:pt x="9008" y="17308"/>
                  </a:cubicBezTo>
                  <a:cubicBezTo>
                    <a:pt x="8943" y="17210"/>
                    <a:pt x="8911" y="17080"/>
                    <a:pt x="8846" y="16982"/>
                  </a:cubicBezTo>
                  <a:cubicBezTo>
                    <a:pt x="8391" y="16039"/>
                    <a:pt x="10732" y="15259"/>
                    <a:pt x="12651" y="14673"/>
                  </a:cubicBezTo>
                  <a:cubicBezTo>
                    <a:pt x="14569" y="14056"/>
                    <a:pt x="16813" y="14218"/>
                    <a:pt x="18081" y="9470"/>
                  </a:cubicBezTo>
                  <a:cubicBezTo>
                    <a:pt x="19350" y="4690"/>
                    <a:pt x="15805" y="332"/>
                    <a:pt x="11968" y="7"/>
                  </a:cubicBezTo>
                  <a:cubicBezTo>
                    <a:pt x="11917" y="3"/>
                    <a:pt x="11865" y="0"/>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3"/>
            <p:cNvSpPr/>
            <p:nvPr/>
          </p:nvSpPr>
          <p:spPr>
            <a:xfrm>
              <a:off x="796650" y="3631348"/>
              <a:ext cx="311962" cy="660380"/>
            </a:xfrm>
            <a:custGeom>
              <a:avLst/>
              <a:gdLst/>
              <a:ahLst/>
              <a:cxnLst/>
              <a:rect l="l" t="t" r="r" b="b"/>
              <a:pathLst>
                <a:path w="11090" h="23476" extrusionOk="0">
                  <a:moveTo>
                    <a:pt x="7317" y="1"/>
                  </a:moveTo>
                  <a:cubicBezTo>
                    <a:pt x="7317" y="1"/>
                    <a:pt x="6309" y="98"/>
                    <a:pt x="4813" y="1789"/>
                  </a:cubicBezTo>
                  <a:cubicBezTo>
                    <a:pt x="4163" y="2537"/>
                    <a:pt x="3577" y="3318"/>
                    <a:pt x="3057" y="4163"/>
                  </a:cubicBezTo>
                  <a:cubicBezTo>
                    <a:pt x="618" y="8131"/>
                    <a:pt x="1821" y="10537"/>
                    <a:pt x="2472" y="13822"/>
                  </a:cubicBezTo>
                  <a:cubicBezTo>
                    <a:pt x="3122" y="17139"/>
                    <a:pt x="0" y="20976"/>
                    <a:pt x="2081" y="22569"/>
                  </a:cubicBezTo>
                  <a:cubicBezTo>
                    <a:pt x="2860" y="23175"/>
                    <a:pt x="3743" y="23475"/>
                    <a:pt x="4597" y="23475"/>
                  </a:cubicBezTo>
                  <a:cubicBezTo>
                    <a:pt x="5988" y="23475"/>
                    <a:pt x="7302" y="22678"/>
                    <a:pt x="7967" y="21106"/>
                  </a:cubicBezTo>
                  <a:cubicBezTo>
                    <a:pt x="8423" y="20065"/>
                    <a:pt x="8976" y="19057"/>
                    <a:pt x="9626" y="18114"/>
                  </a:cubicBezTo>
                  <a:cubicBezTo>
                    <a:pt x="10406" y="16878"/>
                    <a:pt x="11089" y="16065"/>
                    <a:pt x="11089" y="16065"/>
                  </a:cubicBezTo>
                  <a:lnTo>
                    <a:pt x="10146" y="15155"/>
                  </a:lnTo>
                  <a:cubicBezTo>
                    <a:pt x="8813" y="16683"/>
                    <a:pt x="7545" y="18277"/>
                    <a:pt x="6439" y="20000"/>
                  </a:cubicBezTo>
                  <a:cubicBezTo>
                    <a:pt x="5803" y="20959"/>
                    <a:pt x="5217" y="21376"/>
                    <a:pt x="4762" y="21376"/>
                  </a:cubicBezTo>
                  <a:cubicBezTo>
                    <a:pt x="3843" y="21376"/>
                    <a:pt x="3456" y="19682"/>
                    <a:pt x="4260" y="17334"/>
                  </a:cubicBezTo>
                  <a:cubicBezTo>
                    <a:pt x="5463" y="13822"/>
                    <a:pt x="3935" y="12391"/>
                    <a:pt x="3610" y="8618"/>
                  </a:cubicBezTo>
                  <a:cubicBezTo>
                    <a:pt x="3252" y="4846"/>
                    <a:pt x="7642" y="1789"/>
                    <a:pt x="7642" y="1789"/>
                  </a:cubicBezTo>
                  <a:lnTo>
                    <a:pt x="7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3"/>
            <p:cNvSpPr/>
            <p:nvPr/>
          </p:nvSpPr>
          <p:spPr>
            <a:xfrm>
              <a:off x="862502" y="3631348"/>
              <a:ext cx="246109" cy="630281"/>
            </a:xfrm>
            <a:custGeom>
              <a:avLst/>
              <a:gdLst/>
              <a:ahLst/>
              <a:cxnLst/>
              <a:rect l="l" t="t" r="r" b="b"/>
              <a:pathLst>
                <a:path w="8749" h="22406" extrusionOk="0">
                  <a:moveTo>
                    <a:pt x="4944" y="1"/>
                  </a:moveTo>
                  <a:cubicBezTo>
                    <a:pt x="4944" y="1"/>
                    <a:pt x="3968" y="98"/>
                    <a:pt x="2472" y="1789"/>
                  </a:cubicBezTo>
                  <a:cubicBezTo>
                    <a:pt x="2700" y="2245"/>
                    <a:pt x="2927" y="2732"/>
                    <a:pt x="2830" y="2797"/>
                  </a:cubicBezTo>
                  <a:cubicBezTo>
                    <a:pt x="1269" y="4196"/>
                    <a:pt x="358" y="6179"/>
                    <a:pt x="358" y="8228"/>
                  </a:cubicBezTo>
                  <a:cubicBezTo>
                    <a:pt x="326" y="11708"/>
                    <a:pt x="1919" y="13041"/>
                    <a:pt x="1334" y="15513"/>
                  </a:cubicBezTo>
                  <a:cubicBezTo>
                    <a:pt x="716" y="17984"/>
                    <a:pt x="1" y="21854"/>
                    <a:pt x="2277" y="22374"/>
                  </a:cubicBezTo>
                  <a:cubicBezTo>
                    <a:pt x="2375" y="22395"/>
                    <a:pt x="2471" y="22405"/>
                    <a:pt x="2567" y="22405"/>
                  </a:cubicBezTo>
                  <a:cubicBezTo>
                    <a:pt x="4634" y="22405"/>
                    <a:pt x="6063" y="17682"/>
                    <a:pt x="6536" y="17682"/>
                  </a:cubicBezTo>
                  <a:cubicBezTo>
                    <a:pt x="6548" y="17682"/>
                    <a:pt x="6559" y="17685"/>
                    <a:pt x="6569" y="17691"/>
                  </a:cubicBezTo>
                  <a:cubicBezTo>
                    <a:pt x="6732" y="17789"/>
                    <a:pt x="6992" y="17951"/>
                    <a:pt x="7285" y="18114"/>
                  </a:cubicBezTo>
                  <a:cubicBezTo>
                    <a:pt x="8065" y="16878"/>
                    <a:pt x="8748" y="16065"/>
                    <a:pt x="8748" y="16065"/>
                  </a:cubicBezTo>
                  <a:lnTo>
                    <a:pt x="7805" y="15155"/>
                  </a:lnTo>
                  <a:cubicBezTo>
                    <a:pt x="6439" y="16683"/>
                    <a:pt x="5204" y="18277"/>
                    <a:pt x="4098" y="20000"/>
                  </a:cubicBezTo>
                  <a:cubicBezTo>
                    <a:pt x="3462" y="20959"/>
                    <a:pt x="2876" y="21376"/>
                    <a:pt x="2421" y="21376"/>
                  </a:cubicBezTo>
                  <a:cubicBezTo>
                    <a:pt x="1502" y="21376"/>
                    <a:pt x="1115" y="19682"/>
                    <a:pt x="1919" y="17334"/>
                  </a:cubicBezTo>
                  <a:cubicBezTo>
                    <a:pt x="3090" y="13822"/>
                    <a:pt x="1594" y="12391"/>
                    <a:pt x="1236" y="8618"/>
                  </a:cubicBezTo>
                  <a:cubicBezTo>
                    <a:pt x="911" y="4846"/>
                    <a:pt x="5301" y="1789"/>
                    <a:pt x="5301" y="1789"/>
                  </a:cubicBezTo>
                  <a:lnTo>
                    <a:pt x="4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3"/>
            <p:cNvSpPr/>
            <p:nvPr/>
          </p:nvSpPr>
          <p:spPr>
            <a:xfrm>
              <a:off x="937918" y="3258345"/>
              <a:ext cx="1091866" cy="856952"/>
            </a:xfrm>
            <a:custGeom>
              <a:avLst/>
              <a:gdLst/>
              <a:ahLst/>
              <a:cxnLst/>
              <a:rect l="l" t="t" r="r" b="b"/>
              <a:pathLst>
                <a:path w="38815" h="30464" extrusionOk="0">
                  <a:moveTo>
                    <a:pt x="28876" y="1"/>
                  </a:moveTo>
                  <a:cubicBezTo>
                    <a:pt x="27815" y="1"/>
                    <a:pt x="26603" y="578"/>
                    <a:pt x="25514" y="2269"/>
                  </a:cubicBezTo>
                  <a:cubicBezTo>
                    <a:pt x="23771" y="4975"/>
                    <a:pt x="22819" y="6869"/>
                    <a:pt x="20043" y="6869"/>
                  </a:cubicBezTo>
                  <a:cubicBezTo>
                    <a:pt x="19350" y="6869"/>
                    <a:pt x="18542" y="6750"/>
                    <a:pt x="17579" y="6497"/>
                  </a:cubicBezTo>
                  <a:cubicBezTo>
                    <a:pt x="16625" y="6247"/>
                    <a:pt x="15801" y="6137"/>
                    <a:pt x="15079" y="6137"/>
                  </a:cubicBezTo>
                  <a:cubicBezTo>
                    <a:pt x="12135" y="6137"/>
                    <a:pt x="10867" y="7961"/>
                    <a:pt x="9222" y="9553"/>
                  </a:cubicBezTo>
                  <a:cubicBezTo>
                    <a:pt x="8539" y="10171"/>
                    <a:pt x="7726" y="10692"/>
                    <a:pt x="6848" y="11049"/>
                  </a:cubicBezTo>
                  <a:cubicBezTo>
                    <a:pt x="4921" y="11939"/>
                    <a:pt x="2643" y="12396"/>
                    <a:pt x="1565" y="12396"/>
                  </a:cubicBezTo>
                  <a:cubicBezTo>
                    <a:pt x="1461" y="12396"/>
                    <a:pt x="1367" y="12391"/>
                    <a:pt x="1287" y="12383"/>
                  </a:cubicBezTo>
                  <a:cubicBezTo>
                    <a:pt x="1267" y="12381"/>
                    <a:pt x="1247" y="12380"/>
                    <a:pt x="1229" y="12380"/>
                  </a:cubicBezTo>
                  <a:cubicBezTo>
                    <a:pt x="1" y="12380"/>
                    <a:pt x="1532" y="16531"/>
                    <a:pt x="2685" y="19862"/>
                  </a:cubicBezTo>
                  <a:cubicBezTo>
                    <a:pt x="3856" y="23244"/>
                    <a:pt x="4116" y="30464"/>
                    <a:pt x="4669" y="30464"/>
                  </a:cubicBezTo>
                  <a:cubicBezTo>
                    <a:pt x="4669" y="30464"/>
                    <a:pt x="6855" y="29297"/>
                    <a:pt x="10819" y="29297"/>
                  </a:cubicBezTo>
                  <a:cubicBezTo>
                    <a:pt x="12151" y="29297"/>
                    <a:pt x="13683" y="29429"/>
                    <a:pt x="15400" y="29781"/>
                  </a:cubicBezTo>
                  <a:cubicBezTo>
                    <a:pt x="16004" y="29905"/>
                    <a:pt x="16600" y="29963"/>
                    <a:pt x="17186" y="29963"/>
                  </a:cubicBezTo>
                  <a:cubicBezTo>
                    <a:pt x="23202" y="29963"/>
                    <a:pt x="28265" y="23886"/>
                    <a:pt x="31465" y="21130"/>
                  </a:cubicBezTo>
                  <a:cubicBezTo>
                    <a:pt x="33676" y="19212"/>
                    <a:pt x="36148" y="17651"/>
                    <a:pt x="38815" y="16415"/>
                  </a:cubicBezTo>
                  <a:cubicBezTo>
                    <a:pt x="38815" y="16415"/>
                    <a:pt x="37611" y="13846"/>
                    <a:pt x="36180" y="10789"/>
                  </a:cubicBezTo>
                  <a:cubicBezTo>
                    <a:pt x="34262" y="6757"/>
                    <a:pt x="31888" y="1911"/>
                    <a:pt x="31335" y="1196"/>
                  </a:cubicBezTo>
                  <a:cubicBezTo>
                    <a:pt x="30847" y="578"/>
                    <a:pt x="29937" y="1"/>
                    <a:pt x="28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3"/>
            <p:cNvSpPr/>
            <p:nvPr/>
          </p:nvSpPr>
          <p:spPr>
            <a:xfrm>
              <a:off x="1046359" y="3424762"/>
              <a:ext cx="695092" cy="295534"/>
            </a:xfrm>
            <a:custGeom>
              <a:avLst/>
              <a:gdLst/>
              <a:ahLst/>
              <a:cxnLst/>
              <a:rect l="l" t="t" r="r" b="b"/>
              <a:pathLst>
                <a:path w="24710" h="10506" extrusionOk="0">
                  <a:moveTo>
                    <a:pt x="24153" y="1"/>
                  </a:moveTo>
                  <a:cubicBezTo>
                    <a:pt x="24057" y="1"/>
                    <a:pt x="23958" y="38"/>
                    <a:pt x="23870" y="125"/>
                  </a:cubicBezTo>
                  <a:cubicBezTo>
                    <a:pt x="23838" y="158"/>
                    <a:pt x="20553" y="3702"/>
                    <a:pt x="16488" y="3702"/>
                  </a:cubicBezTo>
                  <a:lnTo>
                    <a:pt x="16358" y="3702"/>
                  </a:lnTo>
                  <a:cubicBezTo>
                    <a:pt x="15928" y="3693"/>
                    <a:pt x="15530" y="3687"/>
                    <a:pt x="15159" y="3687"/>
                  </a:cubicBezTo>
                  <a:cubicBezTo>
                    <a:pt x="11711" y="3687"/>
                    <a:pt x="10535" y="4213"/>
                    <a:pt x="6895" y="7442"/>
                  </a:cubicBezTo>
                  <a:cubicBezTo>
                    <a:pt x="4763" y="9308"/>
                    <a:pt x="3021" y="9702"/>
                    <a:pt x="1923" y="9702"/>
                  </a:cubicBezTo>
                  <a:cubicBezTo>
                    <a:pt x="1146" y="9702"/>
                    <a:pt x="692" y="9504"/>
                    <a:pt x="651" y="9491"/>
                  </a:cubicBezTo>
                  <a:cubicBezTo>
                    <a:pt x="593" y="9462"/>
                    <a:pt x="528" y="9447"/>
                    <a:pt x="464" y="9447"/>
                  </a:cubicBezTo>
                  <a:cubicBezTo>
                    <a:pt x="315" y="9447"/>
                    <a:pt x="167" y="9527"/>
                    <a:pt x="99" y="9686"/>
                  </a:cubicBezTo>
                  <a:cubicBezTo>
                    <a:pt x="1" y="9881"/>
                    <a:pt x="99" y="10109"/>
                    <a:pt x="294" y="10206"/>
                  </a:cubicBezTo>
                  <a:cubicBezTo>
                    <a:pt x="749" y="10406"/>
                    <a:pt x="1229" y="10505"/>
                    <a:pt x="1712" y="10505"/>
                  </a:cubicBezTo>
                  <a:cubicBezTo>
                    <a:pt x="1781" y="10505"/>
                    <a:pt x="1851" y="10503"/>
                    <a:pt x="1920" y="10499"/>
                  </a:cubicBezTo>
                  <a:cubicBezTo>
                    <a:pt x="3188" y="10499"/>
                    <a:pt x="5139" y="10076"/>
                    <a:pt x="7448" y="8028"/>
                  </a:cubicBezTo>
                  <a:cubicBezTo>
                    <a:pt x="10960" y="4932"/>
                    <a:pt x="11993" y="4506"/>
                    <a:pt x="15385" y="4506"/>
                  </a:cubicBezTo>
                  <a:cubicBezTo>
                    <a:pt x="15699" y="4506"/>
                    <a:pt x="16033" y="4510"/>
                    <a:pt x="16391" y="4515"/>
                  </a:cubicBezTo>
                  <a:lnTo>
                    <a:pt x="16488" y="4515"/>
                  </a:lnTo>
                  <a:cubicBezTo>
                    <a:pt x="20911" y="4515"/>
                    <a:pt x="24326" y="808"/>
                    <a:pt x="24488" y="646"/>
                  </a:cubicBezTo>
                  <a:cubicBezTo>
                    <a:pt x="24709" y="351"/>
                    <a:pt x="24448" y="1"/>
                    <a:pt x="24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3"/>
            <p:cNvSpPr/>
            <p:nvPr/>
          </p:nvSpPr>
          <p:spPr>
            <a:xfrm>
              <a:off x="1166221" y="3557338"/>
              <a:ext cx="691379" cy="390557"/>
            </a:xfrm>
            <a:custGeom>
              <a:avLst/>
              <a:gdLst/>
              <a:ahLst/>
              <a:cxnLst/>
              <a:rect l="l" t="t" r="r" b="b"/>
              <a:pathLst>
                <a:path w="24578" h="13884" extrusionOk="0">
                  <a:moveTo>
                    <a:pt x="23417" y="1"/>
                  </a:moveTo>
                  <a:cubicBezTo>
                    <a:pt x="22247" y="1"/>
                    <a:pt x="19709" y="446"/>
                    <a:pt x="16813" y="3705"/>
                  </a:cubicBezTo>
                  <a:cubicBezTo>
                    <a:pt x="13463" y="7477"/>
                    <a:pt x="11707" y="7542"/>
                    <a:pt x="7480" y="7705"/>
                  </a:cubicBezTo>
                  <a:lnTo>
                    <a:pt x="6406" y="7737"/>
                  </a:lnTo>
                  <a:cubicBezTo>
                    <a:pt x="1041" y="7932"/>
                    <a:pt x="65" y="13363"/>
                    <a:pt x="65" y="13428"/>
                  </a:cubicBezTo>
                  <a:cubicBezTo>
                    <a:pt x="0" y="13623"/>
                    <a:pt x="163" y="13851"/>
                    <a:pt x="390" y="13883"/>
                  </a:cubicBezTo>
                  <a:lnTo>
                    <a:pt x="455" y="13883"/>
                  </a:lnTo>
                  <a:cubicBezTo>
                    <a:pt x="650" y="13883"/>
                    <a:pt x="781" y="13753"/>
                    <a:pt x="846" y="13558"/>
                  </a:cubicBezTo>
                  <a:cubicBezTo>
                    <a:pt x="878" y="13363"/>
                    <a:pt x="1724" y="8713"/>
                    <a:pt x="6406" y="8550"/>
                  </a:cubicBezTo>
                  <a:lnTo>
                    <a:pt x="7480" y="8518"/>
                  </a:lnTo>
                  <a:cubicBezTo>
                    <a:pt x="11837" y="8355"/>
                    <a:pt x="13821" y="8290"/>
                    <a:pt x="17431" y="4225"/>
                  </a:cubicBezTo>
                  <a:cubicBezTo>
                    <a:pt x="20168" y="1162"/>
                    <a:pt x="22536" y="813"/>
                    <a:pt x="23488" y="813"/>
                  </a:cubicBezTo>
                  <a:cubicBezTo>
                    <a:pt x="23769" y="813"/>
                    <a:pt x="23927" y="843"/>
                    <a:pt x="23934" y="843"/>
                  </a:cubicBezTo>
                  <a:cubicBezTo>
                    <a:pt x="23974" y="853"/>
                    <a:pt x="24012" y="858"/>
                    <a:pt x="24047" y="858"/>
                  </a:cubicBezTo>
                  <a:cubicBezTo>
                    <a:pt x="24476" y="858"/>
                    <a:pt x="24578" y="183"/>
                    <a:pt x="24097" y="63"/>
                  </a:cubicBezTo>
                  <a:cubicBezTo>
                    <a:pt x="24064" y="54"/>
                    <a:pt x="23823" y="1"/>
                    <a:pt x="23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 name="Google Shape;115;p3"/>
          <p:cNvGrpSpPr/>
          <p:nvPr/>
        </p:nvGrpSpPr>
        <p:grpSpPr>
          <a:xfrm>
            <a:off x="6452350" y="6289234"/>
            <a:ext cx="928450" cy="436833"/>
            <a:chOff x="3764875" y="4460075"/>
            <a:chExt cx="928450" cy="327625"/>
          </a:xfrm>
        </p:grpSpPr>
        <p:sp>
          <p:nvSpPr>
            <p:cNvPr id="116" name="Google Shape;116;p3"/>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3"/>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rgbClr val="30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8" name="Google Shape;118;p3"/>
          <p:cNvSpPr txBox="1">
            <a:spLocks noGrp="1"/>
          </p:cNvSpPr>
          <p:nvPr>
            <p:ph type="subTitle" idx="1"/>
          </p:nvPr>
        </p:nvSpPr>
        <p:spPr>
          <a:xfrm>
            <a:off x="2765863" y="4187933"/>
            <a:ext cx="3612300" cy="12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100"/>
              <a:buNone/>
              <a:defRPr sz="19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r>
              <a:rPr lang="en-US"/>
              <a:t>Click to edit Master subtitle style</a:t>
            </a:r>
            <a:endParaRPr/>
          </a:p>
        </p:txBody>
      </p:sp>
    </p:spTree>
    <p:extLst>
      <p:ext uri="{BB962C8B-B14F-4D97-AF65-F5344CB8AC3E}">
        <p14:creationId xmlns:p14="http://schemas.microsoft.com/office/powerpoint/2010/main" val="84875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119"/>
        <p:cNvGrpSpPr/>
        <p:nvPr/>
      </p:nvGrpSpPr>
      <p:grpSpPr>
        <a:xfrm>
          <a:off x="0" y="0"/>
          <a:ext cx="0" cy="0"/>
          <a:chOff x="0" y="0"/>
          <a:chExt cx="0" cy="0"/>
        </a:xfrm>
      </p:grpSpPr>
      <p:sp>
        <p:nvSpPr>
          <p:cNvPr id="120" name="Google Shape;120;p4"/>
          <p:cNvSpPr txBox="1">
            <a:spLocks noGrp="1"/>
          </p:cNvSpPr>
          <p:nvPr>
            <p:ph type="body" idx="1"/>
          </p:nvPr>
        </p:nvSpPr>
        <p:spPr>
          <a:xfrm>
            <a:off x="625950" y="1597300"/>
            <a:ext cx="7892100" cy="452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2"/>
              </a:buClr>
              <a:buSzPts val="1800"/>
              <a:buChar char="●"/>
              <a:defRPr>
                <a:solidFill>
                  <a:schemeClr val="lt2"/>
                </a:solidFill>
              </a:defRPr>
            </a:lvl1pPr>
            <a:lvl2pPr marL="914400" lvl="1" indent="-317500">
              <a:spcBef>
                <a:spcPts val="1600"/>
              </a:spcBef>
              <a:spcAft>
                <a:spcPts val="0"/>
              </a:spcAft>
              <a:buClr>
                <a:schemeClr val="lt2"/>
              </a:buClr>
              <a:buSzPts val="1400"/>
              <a:buChar char="○"/>
              <a:defRPr>
                <a:solidFill>
                  <a:schemeClr val="lt2"/>
                </a:solidFill>
              </a:defRPr>
            </a:lvl2pPr>
            <a:lvl3pPr marL="1371600" lvl="2" indent="-317500">
              <a:spcBef>
                <a:spcPts val="1600"/>
              </a:spcBef>
              <a:spcAft>
                <a:spcPts val="0"/>
              </a:spcAft>
              <a:buClr>
                <a:schemeClr val="lt2"/>
              </a:buClr>
              <a:buSzPts val="1400"/>
              <a:buChar char="■"/>
              <a:defRPr>
                <a:solidFill>
                  <a:schemeClr val="lt2"/>
                </a:solidFill>
              </a:defRPr>
            </a:lvl3pPr>
            <a:lvl4pPr marL="1828800" lvl="3" indent="-317500">
              <a:spcBef>
                <a:spcPts val="1600"/>
              </a:spcBef>
              <a:spcAft>
                <a:spcPts val="0"/>
              </a:spcAft>
              <a:buClr>
                <a:schemeClr val="lt2"/>
              </a:buClr>
              <a:buSzPts val="1400"/>
              <a:buChar char="●"/>
              <a:defRPr>
                <a:solidFill>
                  <a:schemeClr val="lt2"/>
                </a:solidFill>
              </a:defRPr>
            </a:lvl4pPr>
            <a:lvl5pPr marL="2286000" lvl="4" indent="-317500">
              <a:spcBef>
                <a:spcPts val="1600"/>
              </a:spcBef>
              <a:spcAft>
                <a:spcPts val="0"/>
              </a:spcAft>
              <a:buClr>
                <a:schemeClr val="lt2"/>
              </a:buClr>
              <a:buSzPts val="1400"/>
              <a:buChar char="○"/>
              <a:defRPr>
                <a:solidFill>
                  <a:schemeClr val="lt2"/>
                </a:solidFill>
              </a:defRPr>
            </a:lvl5pPr>
            <a:lvl6pPr marL="2743200" lvl="5" indent="-317500">
              <a:spcBef>
                <a:spcPts val="1600"/>
              </a:spcBef>
              <a:spcAft>
                <a:spcPts val="0"/>
              </a:spcAft>
              <a:buClr>
                <a:schemeClr val="lt2"/>
              </a:buClr>
              <a:buSzPts val="1400"/>
              <a:buChar char="■"/>
              <a:defRPr>
                <a:solidFill>
                  <a:schemeClr val="lt2"/>
                </a:solidFill>
              </a:defRPr>
            </a:lvl6pPr>
            <a:lvl7pPr marL="3200400" lvl="6" indent="-317500">
              <a:spcBef>
                <a:spcPts val="1600"/>
              </a:spcBef>
              <a:spcAft>
                <a:spcPts val="0"/>
              </a:spcAft>
              <a:buClr>
                <a:schemeClr val="lt2"/>
              </a:buClr>
              <a:buSzPts val="1400"/>
              <a:buChar char="●"/>
              <a:defRPr>
                <a:solidFill>
                  <a:schemeClr val="lt2"/>
                </a:solidFill>
              </a:defRPr>
            </a:lvl7pPr>
            <a:lvl8pPr marL="3657600" lvl="7" indent="-317500">
              <a:spcBef>
                <a:spcPts val="1600"/>
              </a:spcBef>
              <a:spcAft>
                <a:spcPts val="0"/>
              </a:spcAft>
              <a:buClr>
                <a:schemeClr val="lt2"/>
              </a:buClr>
              <a:buSzPts val="1400"/>
              <a:buChar char="○"/>
              <a:defRPr>
                <a:solidFill>
                  <a:schemeClr val="lt2"/>
                </a:solidFill>
              </a:defRPr>
            </a:lvl8pPr>
            <a:lvl9pPr marL="4114800" lvl="8" indent="-317500">
              <a:spcBef>
                <a:spcPts val="1600"/>
              </a:spcBef>
              <a:spcAft>
                <a:spcPts val="1600"/>
              </a:spcAft>
              <a:buClr>
                <a:schemeClr val="lt2"/>
              </a:buClr>
              <a:buSzPts val="1400"/>
              <a:buChar char="■"/>
              <a:defRPr>
                <a:solidFill>
                  <a:schemeClr val="lt2"/>
                </a:solidFill>
              </a:defRPr>
            </a:lvl9pPr>
          </a:lstStyle>
          <a:p>
            <a:pPr lvl="0"/>
            <a:r>
              <a:rPr lang="en-US"/>
              <a:t>Click to edit Master text styles</a:t>
            </a:r>
          </a:p>
        </p:txBody>
      </p:sp>
      <p:sp>
        <p:nvSpPr>
          <p:cNvPr id="121" name="Google Shape;121;p4"/>
          <p:cNvSpPr txBox="1">
            <a:spLocks noGrp="1"/>
          </p:cNvSpPr>
          <p:nvPr>
            <p:ph type="title"/>
          </p:nvPr>
        </p:nvSpPr>
        <p:spPr>
          <a:xfrm>
            <a:off x="616500" y="672200"/>
            <a:ext cx="78921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122" name="Google Shape;122;p4"/>
          <p:cNvGrpSpPr/>
          <p:nvPr/>
        </p:nvGrpSpPr>
        <p:grpSpPr>
          <a:xfrm flipH="1">
            <a:off x="155929" y="5358990"/>
            <a:ext cx="360895" cy="1232685"/>
            <a:chOff x="6474552" y="5320685"/>
            <a:chExt cx="282700" cy="724200"/>
          </a:xfrm>
        </p:grpSpPr>
        <p:sp>
          <p:nvSpPr>
            <p:cNvPr id="123" name="Google Shape;123;p4"/>
            <p:cNvSpPr/>
            <p:nvPr/>
          </p:nvSpPr>
          <p:spPr>
            <a:xfrm>
              <a:off x="6533077" y="5820685"/>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a:off x="6474552" y="5628885"/>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a:off x="6524702" y="5320685"/>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26;p4"/>
            <p:cNvSpPr/>
            <p:nvPr/>
          </p:nvSpPr>
          <p:spPr>
            <a:xfrm>
              <a:off x="6631102" y="5507610"/>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 name="Google Shape;127;p4"/>
          <p:cNvGrpSpPr/>
          <p:nvPr/>
        </p:nvGrpSpPr>
        <p:grpSpPr>
          <a:xfrm>
            <a:off x="8080361" y="147365"/>
            <a:ext cx="552993" cy="722828"/>
            <a:chOff x="4347600" y="2391725"/>
            <a:chExt cx="704450" cy="690600"/>
          </a:xfrm>
        </p:grpSpPr>
        <p:sp>
          <p:nvSpPr>
            <p:cNvPr id="128" name="Google Shape;128;p4"/>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4"/>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 name="Google Shape;134;p4"/>
          <p:cNvGrpSpPr/>
          <p:nvPr/>
        </p:nvGrpSpPr>
        <p:grpSpPr>
          <a:xfrm>
            <a:off x="7393264" y="281318"/>
            <a:ext cx="334375" cy="177333"/>
            <a:chOff x="4881050" y="4329375"/>
            <a:chExt cx="334375" cy="133000"/>
          </a:xfrm>
        </p:grpSpPr>
        <p:sp>
          <p:nvSpPr>
            <p:cNvPr id="135" name="Google Shape;135;p4"/>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7" name="Google Shape;137;p4"/>
          <p:cNvGrpSpPr/>
          <p:nvPr/>
        </p:nvGrpSpPr>
        <p:grpSpPr>
          <a:xfrm rot="10800000">
            <a:off x="8473064" y="951334"/>
            <a:ext cx="334375" cy="177333"/>
            <a:chOff x="4881050" y="4329375"/>
            <a:chExt cx="334375" cy="133000"/>
          </a:xfrm>
        </p:grpSpPr>
        <p:sp>
          <p:nvSpPr>
            <p:cNvPr id="138" name="Google Shape;138;p4"/>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0" name="Google Shape;140;p4"/>
          <p:cNvGrpSpPr/>
          <p:nvPr/>
        </p:nvGrpSpPr>
        <p:grpSpPr>
          <a:xfrm rot="-7960426">
            <a:off x="7666957" y="877809"/>
            <a:ext cx="445819" cy="132995"/>
            <a:chOff x="4881050" y="4329375"/>
            <a:chExt cx="334375" cy="133000"/>
          </a:xfrm>
        </p:grpSpPr>
        <p:sp>
          <p:nvSpPr>
            <p:cNvPr id="141" name="Google Shape;141;p4"/>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17857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solidFill>
                  <a:prstClr val="black"/>
                </a:solidFill>
              </a:rPr>
              <a:pPr/>
              <a:t>‹#›</a:t>
            </a:fld>
            <a:endParaRPr lang="en-US" dirty="0">
              <a:solidFill>
                <a:prstClr val="black"/>
              </a:solidFill>
            </a:endParaRPr>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solidFill>
                  <a:prstClr val="black"/>
                </a:solidFill>
              </a:rPr>
              <a:t>OSH7510</a:t>
            </a:r>
            <a:endParaRPr lang="en-US" dirty="0">
              <a:solidFill>
                <a:prstClr val="black"/>
              </a:solidFill>
            </a:endParaRPr>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a:defRPr/>
            </a:pPr>
            <a:endParaRPr lang="en-US" sz="1400" dirty="0">
              <a:solidFill>
                <a:prstClr val="black"/>
              </a:solidFill>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352800" cy="215444"/>
          </a:xfrm>
          <a:prstGeom prst="rect">
            <a:avLst/>
          </a:prstGeom>
          <a:noFill/>
        </p:spPr>
        <p:txBody>
          <a:bodyPr wrap="square">
            <a:spAutoFit/>
          </a:bodyPr>
          <a:lstStyle/>
          <a:p>
            <a:pPr>
              <a:defRPr/>
            </a:pPr>
            <a:r>
              <a:rPr lang="en-US" sz="800" dirty="0">
                <a:solidFill>
                  <a:prstClr val="white"/>
                </a:solidFill>
                <a:latin typeface="Tahoma" panose="020B0604030504040204" pitchFamily="34" charset="0"/>
                <a:ea typeface="Tahoma" panose="020B0604030504040204" pitchFamily="34" charset="0"/>
                <a:cs typeface="Tahoma" panose="020B0604030504040204" pitchFamily="34" charset="0"/>
              </a:rPr>
              <a:t>PPT 10-hr. General Industry – Hazard</a:t>
            </a:r>
            <a:r>
              <a:rPr lang="en-US" sz="800" baseline="0" dirty="0">
                <a:solidFill>
                  <a:prstClr val="white"/>
                </a:solidFill>
                <a:latin typeface="Tahoma" panose="020B0604030504040204" pitchFamily="34" charset="0"/>
                <a:ea typeface="Tahoma" panose="020B0604030504040204" pitchFamily="34" charset="0"/>
                <a:cs typeface="Tahoma" panose="020B0604030504040204" pitchFamily="34" charset="0"/>
              </a:rPr>
              <a:t> Communication v.03.01.17</a:t>
            </a:r>
            <a:endParaRPr 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algn="r">
              <a:defRPr/>
            </a:pPr>
            <a:fld id="{595ACBD8-3758-409F-B51C-9004A76C155A}" type="slidenum">
              <a:rPr lang="en-US" sz="800" smtClean="0">
                <a:solidFill>
                  <a:prstClr val="white"/>
                </a:solidFill>
                <a:latin typeface="Tahoma" panose="020B0604030504040204" pitchFamily="34" charset="0"/>
                <a:ea typeface="Tahoma" panose="020B0604030504040204" pitchFamily="34" charset="0"/>
                <a:cs typeface="Tahoma" panose="020B0604030504040204" pitchFamily="34" charset="0"/>
              </a:rPr>
              <a:pPr algn="r">
                <a:defRPr/>
              </a:pPr>
              <a:t>‹#›</a:t>
            </a:fld>
            <a:endParaRPr 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r">
              <a:defRPr/>
            </a:pPr>
            <a:r>
              <a:rPr lang="en-US" sz="800" dirty="0">
                <a:solidFill>
                  <a:prstClr val="white"/>
                </a:solidFill>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408433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6500" y="672200"/>
            <a:ext cx="7817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sap"/>
              <a:buNone/>
              <a:defRPr sz="2800" b="1">
                <a:solidFill>
                  <a:schemeClr val="dk1"/>
                </a:solidFill>
                <a:latin typeface="Asap"/>
                <a:ea typeface="Asap"/>
                <a:cs typeface="Asap"/>
                <a:sym typeface="Asap"/>
              </a:defRPr>
            </a:lvl1pPr>
            <a:lvl2pPr lvl="1">
              <a:spcBef>
                <a:spcPts val="0"/>
              </a:spcBef>
              <a:spcAft>
                <a:spcPts val="0"/>
              </a:spcAft>
              <a:buClr>
                <a:schemeClr val="dk1"/>
              </a:buClr>
              <a:buSzPts val="2800"/>
              <a:buFont typeface="Asap"/>
              <a:buNone/>
              <a:defRPr sz="2800" b="1">
                <a:solidFill>
                  <a:schemeClr val="dk1"/>
                </a:solidFill>
                <a:latin typeface="Asap"/>
                <a:ea typeface="Asap"/>
                <a:cs typeface="Asap"/>
                <a:sym typeface="Asap"/>
              </a:defRPr>
            </a:lvl2pPr>
            <a:lvl3pPr lvl="2">
              <a:spcBef>
                <a:spcPts val="0"/>
              </a:spcBef>
              <a:spcAft>
                <a:spcPts val="0"/>
              </a:spcAft>
              <a:buClr>
                <a:schemeClr val="dk1"/>
              </a:buClr>
              <a:buSzPts val="2800"/>
              <a:buFont typeface="Asap"/>
              <a:buNone/>
              <a:defRPr sz="2800" b="1">
                <a:solidFill>
                  <a:schemeClr val="dk1"/>
                </a:solidFill>
                <a:latin typeface="Asap"/>
                <a:ea typeface="Asap"/>
                <a:cs typeface="Asap"/>
                <a:sym typeface="Asap"/>
              </a:defRPr>
            </a:lvl3pPr>
            <a:lvl4pPr lvl="3">
              <a:spcBef>
                <a:spcPts val="0"/>
              </a:spcBef>
              <a:spcAft>
                <a:spcPts val="0"/>
              </a:spcAft>
              <a:buClr>
                <a:schemeClr val="dk1"/>
              </a:buClr>
              <a:buSzPts val="2800"/>
              <a:buFont typeface="Asap"/>
              <a:buNone/>
              <a:defRPr sz="2800" b="1">
                <a:solidFill>
                  <a:schemeClr val="dk1"/>
                </a:solidFill>
                <a:latin typeface="Asap"/>
                <a:ea typeface="Asap"/>
                <a:cs typeface="Asap"/>
                <a:sym typeface="Asap"/>
              </a:defRPr>
            </a:lvl4pPr>
            <a:lvl5pPr lvl="4">
              <a:spcBef>
                <a:spcPts val="0"/>
              </a:spcBef>
              <a:spcAft>
                <a:spcPts val="0"/>
              </a:spcAft>
              <a:buClr>
                <a:schemeClr val="dk1"/>
              </a:buClr>
              <a:buSzPts val="2800"/>
              <a:buFont typeface="Asap"/>
              <a:buNone/>
              <a:defRPr sz="2800" b="1">
                <a:solidFill>
                  <a:schemeClr val="dk1"/>
                </a:solidFill>
                <a:latin typeface="Asap"/>
                <a:ea typeface="Asap"/>
                <a:cs typeface="Asap"/>
                <a:sym typeface="Asap"/>
              </a:defRPr>
            </a:lvl5pPr>
            <a:lvl6pPr lvl="5">
              <a:spcBef>
                <a:spcPts val="0"/>
              </a:spcBef>
              <a:spcAft>
                <a:spcPts val="0"/>
              </a:spcAft>
              <a:buClr>
                <a:schemeClr val="dk1"/>
              </a:buClr>
              <a:buSzPts val="2800"/>
              <a:buFont typeface="Asap"/>
              <a:buNone/>
              <a:defRPr sz="2800" b="1">
                <a:solidFill>
                  <a:schemeClr val="dk1"/>
                </a:solidFill>
                <a:latin typeface="Asap"/>
                <a:ea typeface="Asap"/>
                <a:cs typeface="Asap"/>
                <a:sym typeface="Asap"/>
              </a:defRPr>
            </a:lvl6pPr>
            <a:lvl7pPr lvl="6">
              <a:spcBef>
                <a:spcPts val="0"/>
              </a:spcBef>
              <a:spcAft>
                <a:spcPts val="0"/>
              </a:spcAft>
              <a:buClr>
                <a:schemeClr val="dk1"/>
              </a:buClr>
              <a:buSzPts val="2800"/>
              <a:buFont typeface="Asap"/>
              <a:buNone/>
              <a:defRPr sz="2800" b="1">
                <a:solidFill>
                  <a:schemeClr val="dk1"/>
                </a:solidFill>
                <a:latin typeface="Asap"/>
                <a:ea typeface="Asap"/>
                <a:cs typeface="Asap"/>
                <a:sym typeface="Asap"/>
              </a:defRPr>
            </a:lvl7pPr>
            <a:lvl8pPr lvl="7">
              <a:spcBef>
                <a:spcPts val="0"/>
              </a:spcBef>
              <a:spcAft>
                <a:spcPts val="0"/>
              </a:spcAft>
              <a:buClr>
                <a:schemeClr val="dk1"/>
              </a:buClr>
              <a:buSzPts val="2800"/>
              <a:buFont typeface="Asap"/>
              <a:buNone/>
              <a:defRPr sz="2800" b="1">
                <a:solidFill>
                  <a:schemeClr val="dk1"/>
                </a:solidFill>
                <a:latin typeface="Asap"/>
                <a:ea typeface="Asap"/>
                <a:cs typeface="Asap"/>
                <a:sym typeface="Asap"/>
              </a:defRPr>
            </a:lvl8pPr>
            <a:lvl9pPr lvl="8">
              <a:spcBef>
                <a:spcPts val="0"/>
              </a:spcBef>
              <a:spcAft>
                <a:spcPts val="0"/>
              </a:spcAft>
              <a:buClr>
                <a:schemeClr val="dk1"/>
              </a:buClr>
              <a:buSzPts val="2800"/>
              <a:buFont typeface="Asap"/>
              <a:buNone/>
              <a:defRPr sz="2800" b="1">
                <a:solidFill>
                  <a:schemeClr val="dk1"/>
                </a:solidFill>
                <a:latin typeface="Asap"/>
                <a:ea typeface="Asap"/>
                <a:cs typeface="Asap"/>
                <a:sym typeface="Asap"/>
              </a:defRPr>
            </a:lvl9pPr>
          </a:lstStyle>
          <a:p>
            <a:endParaRPr/>
          </a:p>
        </p:txBody>
      </p:sp>
      <p:sp>
        <p:nvSpPr>
          <p:cNvPr id="7" name="Google Shape;7;p1"/>
          <p:cNvSpPr txBox="1">
            <a:spLocks noGrp="1"/>
          </p:cNvSpPr>
          <p:nvPr>
            <p:ph type="body" idx="1"/>
          </p:nvPr>
        </p:nvSpPr>
        <p:spPr>
          <a:xfrm>
            <a:off x="707200" y="1536633"/>
            <a:ext cx="7726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ignika"/>
              <a:buChar char="●"/>
              <a:defRPr sz="1800">
                <a:solidFill>
                  <a:schemeClr val="dk2"/>
                </a:solidFill>
                <a:latin typeface="Signika"/>
                <a:ea typeface="Signika"/>
                <a:cs typeface="Signika"/>
                <a:sym typeface="Signika"/>
              </a:defRPr>
            </a:lvl1pPr>
            <a:lvl2pPr marL="914400" lvl="1"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2pPr>
            <a:lvl3pPr marL="1371600" lvl="2"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3pPr>
            <a:lvl4pPr marL="1828800" lvl="3"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4pPr>
            <a:lvl5pPr marL="2286000" lvl="4"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5pPr>
            <a:lvl6pPr marL="2743200" lvl="5"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6pPr>
            <a:lvl7pPr marL="3200400" lvl="6"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7pPr>
            <a:lvl8pPr marL="3657600" lvl="7"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8pPr>
            <a:lvl9pPr marL="4114800" lvl="8" indent="-317500">
              <a:lnSpc>
                <a:spcPct val="115000"/>
              </a:lnSpc>
              <a:spcBef>
                <a:spcPts val="1600"/>
              </a:spcBef>
              <a:spcAft>
                <a:spcPts val="1600"/>
              </a:spcAft>
              <a:buClr>
                <a:schemeClr val="dk2"/>
              </a:buClr>
              <a:buSzPts val="1400"/>
              <a:buFont typeface="Signika"/>
              <a:buChar char="■"/>
              <a:defRPr>
                <a:solidFill>
                  <a:schemeClr val="dk2"/>
                </a:solidFill>
                <a:latin typeface="Signika"/>
                <a:ea typeface="Signika"/>
                <a:cs typeface="Signika"/>
                <a:sym typeface="Signika"/>
              </a:defRPr>
            </a:lvl9pPr>
          </a:lstStyle>
          <a:p>
            <a:endParaRPr/>
          </a:p>
        </p:txBody>
      </p:sp>
      <p:sp>
        <p:nvSpPr>
          <p:cNvPr id="4" name="Course Number Placeholder 1">
            <a:extLst>
              <a:ext uri="{FF2B5EF4-FFF2-40B4-BE49-F238E27FC236}">
                <a16:creationId xmlns:a16="http://schemas.microsoft.com/office/drawing/2014/main" id="{27E650E5-7A3D-7944-9AE1-D63E9267C51C}"/>
              </a:ext>
            </a:extLst>
          </p:cNvPr>
          <p:cNvSpPr txBox="1"/>
          <p:nvPr userDrawn="1"/>
        </p:nvSpPr>
        <p:spPr>
          <a:xfrm>
            <a:off x="0" y="6642556"/>
            <a:ext cx="3352800" cy="215444"/>
          </a:xfrm>
          <a:prstGeom prst="rect">
            <a:avLst/>
          </a:prstGeom>
          <a:noFill/>
        </p:spPr>
        <p:txBody>
          <a:bodyPr wrap="square">
            <a:spAutoFit/>
          </a:bodyPr>
          <a:lstStyle/>
          <a:p>
            <a:pPr>
              <a:defRPr/>
            </a:pPr>
            <a:r>
              <a:rPr lang="en-US" sz="800" dirty="0">
                <a:solidFill>
                  <a:prstClr val="white"/>
                </a:solidFill>
                <a:latin typeface="Tahoma" panose="020B0604030504040204" pitchFamily="34" charset="0"/>
                <a:ea typeface="Tahoma" panose="020B0604030504040204" pitchFamily="34" charset="0"/>
                <a:cs typeface="Tahoma" panose="020B0604030504040204" pitchFamily="34" charset="0"/>
              </a:rPr>
              <a:t>PPT 10-hr. General Industry – Hazard</a:t>
            </a:r>
            <a:r>
              <a:rPr lang="en-US" sz="800" baseline="0" dirty="0">
                <a:solidFill>
                  <a:prstClr val="white"/>
                </a:solidFill>
                <a:latin typeface="Tahoma" panose="020B0604030504040204" pitchFamily="34" charset="0"/>
                <a:ea typeface="Tahoma" panose="020B0604030504040204" pitchFamily="34" charset="0"/>
                <a:cs typeface="Tahoma" panose="020B0604030504040204" pitchFamily="34" charset="0"/>
              </a:rPr>
              <a:t> Communication v.03.01.17</a:t>
            </a:r>
            <a:endParaRPr 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7">
            <a:extLst>
              <a:ext uri="{FF2B5EF4-FFF2-40B4-BE49-F238E27FC236}">
                <a16:creationId xmlns:a16="http://schemas.microsoft.com/office/drawing/2014/main" id="{8488DC45-6778-CC40-82D8-BD829D36C4A0}"/>
              </a:ext>
            </a:extLst>
          </p:cNvPr>
          <p:cNvSpPr txBox="1">
            <a:spLocks/>
          </p:cNvSpPr>
          <p:nvPr userDrawn="1"/>
        </p:nvSpPr>
        <p:spPr>
          <a:xfrm>
            <a:off x="6278587" y="6448497"/>
            <a:ext cx="2819400" cy="427310"/>
          </a:xfrm>
          <a:prstGeom prst="rect">
            <a:avLst/>
          </a:prstGeom>
        </p:spPr>
        <p:txBody>
          <a:bodyPr vert="horz" lIns="91440" tIns="45720" rIns="91440" bIns="45720" rtlCol="0" anchor="ctr"/>
          <a:lstStyle/>
          <a:p>
            <a:pPr algn="r">
              <a:defRPr/>
            </a:pPr>
            <a:fld id="{595ACBD8-3758-409F-B51C-9004A76C155A}" type="slidenum">
              <a:rPr lang="en-US" sz="800" smtClean="0">
                <a:solidFill>
                  <a:prstClr val="white"/>
                </a:solidFill>
                <a:latin typeface="Tahoma" panose="020B0604030504040204" pitchFamily="34" charset="0"/>
                <a:ea typeface="Tahoma" panose="020B0604030504040204" pitchFamily="34" charset="0"/>
                <a:cs typeface="Tahoma" panose="020B0604030504040204" pitchFamily="34" charset="0"/>
              </a:rPr>
              <a:pPr algn="r">
                <a:defRPr/>
              </a:pPr>
              <a:t>‹#›</a:t>
            </a:fld>
            <a:endParaRPr 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r">
              <a:defRPr/>
            </a:pPr>
            <a:r>
              <a:rPr lang="en-US" sz="800" dirty="0">
                <a:solidFill>
                  <a:prstClr val="white"/>
                </a:solidFill>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349452354"/>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160"/>
        <p:cNvGrpSpPr/>
        <p:nvPr/>
      </p:nvGrpSpPr>
      <p:grpSpPr>
        <a:xfrm>
          <a:off x="0" y="0"/>
          <a:ext cx="0" cy="0"/>
          <a:chOff x="0" y="0"/>
          <a:chExt cx="0" cy="0"/>
        </a:xfrm>
      </p:grpSpPr>
      <p:sp>
        <p:nvSpPr>
          <p:cNvPr id="1161" name="Google Shape;1161;p30"/>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1pPr>
            <a:lvl2pPr lvl="1"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2pPr>
            <a:lvl3pPr lvl="2"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3pPr>
            <a:lvl4pPr lvl="3"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4pPr>
            <a:lvl5pPr lvl="4"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5pPr>
            <a:lvl6pPr lvl="5"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6pPr>
            <a:lvl7pPr lvl="6"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7pPr>
            <a:lvl8pPr lvl="7"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8pPr>
            <a:lvl9pPr lvl="8"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9pPr>
          </a:lstStyle>
          <a:p>
            <a:endParaRPr/>
          </a:p>
        </p:txBody>
      </p:sp>
      <p:sp>
        <p:nvSpPr>
          <p:cNvPr id="1162" name="Google Shape;1162;p30"/>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79369481"/>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35.xml"/><Relationship Id="rId5" Type="http://schemas.openxmlformats.org/officeDocument/2006/relationships/image" Target="../media/image37.gif"/><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429000"/>
            <a:ext cx="8229600" cy="118399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OSHA 10-Hour General Industry Outreach Training</a:t>
            </a:r>
          </a:p>
        </p:txBody>
      </p:sp>
      <p:sp>
        <p:nvSpPr>
          <p:cNvPr id="2" name="Title 1"/>
          <p:cNvSpPr>
            <a:spLocks noGrp="1"/>
          </p:cNvSpPr>
          <p:nvPr>
            <p:ph type="ctrTitle"/>
          </p:nvPr>
        </p:nvSpPr>
        <p:spPr>
          <a:xfrm>
            <a:off x="457200" y="2133600"/>
            <a:ext cx="8229600" cy="129540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Hazard  Communications</a:t>
            </a:r>
          </a:p>
        </p:txBody>
      </p:sp>
      <p:sp>
        <p:nvSpPr>
          <p:cNvPr id="5" name="TextBox 4">
            <a:extLst>
              <a:ext uri="{FF2B5EF4-FFF2-40B4-BE49-F238E27FC236}">
                <a16:creationId xmlns:a16="http://schemas.microsoft.com/office/drawing/2014/main" id="{CE8C2B0C-1908-844F-9DDC-95653F5A8000}"/>
              </a:ext>
            </a:extLst>
          </p:cNvPr>
          <p:cNvSpPr txBox="1"/>
          <p:nvPr/>
        </p:nvSpPr>
        <p:spPr>
          <a:xfrm>
            <a:off x="2848708" y="674076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B3C86E4-F314-4146-BEAE-1615EC3743BC}"/>
              </a:ext>
            </a:extLst>
          </p:cNvPr>
          <p:cNvSpPr txBox="1"/>
          <p:nvPr/>
        </p:nvSpPr>
        <p:spPr>
          <a:xfrm>
            <a:off x="2250831" y="6506308"/>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3C913FE2-86D6-E849-8AD9-CC158A7C497F}"/>
              </a:ext>
            </a:extLst>
          </p:cNvPr>
          <p:cNvSpPr txBox="1"/>
          <p:nvPr/>
        </p:nvSpPr>
        <p:spPr>
          <a:xfrm>
            <a:off x="3314700" y="4584292"/>
            <a:ext cx="2514600" cy="646331"/>
          </a:xfrm>
          <a:prstGeom prst="rect">
            <a:avLst/>
          </a:prstGeom>
          <a:noFill/>
        </p:spPr>
        <p:txBody>
          <a:bodyPr wrap="square" rtlCol="0">
            <a:spAutoFit/>
          </a:bodyPr>
          <a:lstStyle/>
          <a:p>
            <a:pPr algn="ctr"/>
            <a:r>
              <a:rPr lang="en-US" dirty="0" err="1">
                <a:solidFill>
                  <a:schemeClr val="bg1"/>
                </a:solidFill>
              </a:rPr>
              <a:t>Agus</a:t>
            </a:r>
            <a:r>
              <a:rPr lang="en-US" dirty="0">
                <a:solidFill>
                  <a:schemeClr val="bg1"/>
                </a:solidFill>
              </a:rPr>
              <a:t> Yohanan</a:t>
            </a:r>
          </a:p>
          <a:p>
            <a:pPr algn="ctr"/>
            <a:r>
              <a:rPr lang="en-US" dirty="0" err="1">
                <a:solidFill>
                  <a:schemeClr val="bg1"/>
                </a:solidFill>
              </a:rPr>
              <a:t>Irfany</a:t>
            </a:r>
            <a:r>
              <a:rPr lang="en-US" dirty="0">
                <a:solidFill>
                  <a:schemeClr val="bg1"/>
                </a:solidFill>
              </a:rPr>
              <a:t> </a:t>
            </a:r>
            <a:r>
              <a:rPr lang="en-US" dirty="0" err="1">
                <a:solidFill>
                  <a:schemeClr val="bg1"/>
                </a:solidFill>
              </a:rPr>
              <a:t>Rupiwardani</a:t>
            </a:r>
            <a:endParaRPr lang="en-US" dirty="0">
              <a:solidFill>
                <a:schemeClr val="bg1"/>
              </a:solidFill>
            </a:endParaRPr>
          </a:p>
        </p:txBody>
      </p:sp>
    </p:spTree>
    <p:extLst>
      <p:ext uri="{BB962C8B-B14F-4D97-AF65-F5344CB8AC3E}">
        <p14:creationId xmlns:p14="http://schemas.microsoft.com/office/powerpoint/2010/main" val="410213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762000" y="1295400"/>
            <a:ext cx="7924800" cy="4639992"/>
          </a:xfrm>
        </p:spPr>
        <p:txBody>
          <a:bodyPr>
            <a:normAutofit fontScale="92500" lnSpcReduction="20000"/>
          </a:bodyPr>
          <a:lstStyle/>
          <a:p>
            <a:pPr marL="57150" indent="0">
              <a:buNone/>
            </a:pPr>
            <a:r>
              <a:rPr lang="en-US" dirty="0"/>
              <a:t>List of hazardous chemicals:</a:t>
            </a:r>
          </a:p>
          <a:p>
            <a:r>
              <a:rPr lang="en-US" sz="2800" dirty="0"/>
              <a:t>Use product identifier</a:t>
            </a:r>
          </a:p>
          <a:p>
            <a:pPr lvl="1"/>
            <a:r>
              <a:rPr lang="en-US" sz="2400" dirty="0"/>
              <a:t>Product name, common name or chemical name</a:t>
            </a:r>
          </a:p>
          <a:p>
            <a:pPr lvl="1"/>
            <a:r>
              <a:rPr lang="en-US" sz="2400" dirty="0"/>
              <a:t>Same as name used on SDS and label</a:t>
            </a:r>
          </a:p>
          <a:p>
            <a:r>
              <a:rPr lang="en-US" sz="2800" dirty="0"/>
              <a:t>Inventory of chemicals – employer must have available an SDS for each</a:t>
            </a:r>
          </a:p>
          <a:p>
            <a:r>
              <a:rPr lang="en-US" sz="2800" dirty="0"/>
              <a:t>Covers all chemicals in all forms, whether contained or not </a:t>
            </a:r>
          </a:p>
          <a:p>
            <a:r>
              <a:rPr lang="en-US" sz="2800" dirty="0"/>
              <a:t>Include chemicals in containers, pipes, and those generated by work operations</a:t>
            </a:r>
          </a:p>
          <a:p>
            <a:pPr marL="114300" indent="0">
              <a:buNone/>
            </a:pPr>
            <a:endParaRPr lang="en-US" sz="2400" dirty="0"/>
          </a:p>
        </p:txBody>
      </p:sp>
    </p:spTree>
    <p:extLst>
      <p:ext uri="{BB962C8B-B14F-4D97-AF65-F5344CB8AC3E}">
        <p14:creationId xmlns:p14="http://schemas.microsoft.com/office/powerpoint/2010/main" val="392500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3124200"/>
          </a:xfrm>
        </p:spPr>
        <p:txBody>
          <a:bodyPr>
            <a:normAutofit lnSpcReduction="10000"/>
          </a:bodyPr>
          <a:lstStyle/>
          <a:p>
            <a:pPr marL="57150" indent="0">
              <a:buNone/>
            </a:pPr>
            <a:r>
              <a:rPr lang="en-US" dirty="0"/>
              <a:t>Safety data sheet (SDS):</a:t>
            </a:r>
          </a:p>
          <a:p>
            <a:r>
              <a:rPr lang="en-US" sz="2800" dirty="0"/>
              <a:t>Available and accessible to workers</a:t>
            </a:r>
          </a:p>
          <a:p>
            <a:r>
              <a:rPr lang="en-US" sz="2800" dirty="0"/>
              <a:t>Required for all hazardous chemical used</a:t>
            </a:r>
          </a:p>
          <a:p>
            <a:r>
              <a:rPr lang="en-US" sz="2800" dirty="0"/>
              <a:t>Do not use hazardous chemicals if there is no SDS available</a:t>
            </a:r>
          </a:p>
          <a:p>
            <a:r>
              <a:rPr lang="en-US" sz="2800" dirty="0"/>
              <a:t>16-section format</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grpSp>
        <p:nvGrpSpPr>
          <p:cNvPr id="6" name="Group 5" title="Safety data sheet"/>
          <p:cNvGrpSpPr/>
          <p:nvPr/>
        </p:nvGrpSpPr>
        <p:grpSpPr>
          <a:xfrm>
            <a:off x="4610100" y="3446585"/>
            <a:ext cx="3657600" cy="2403342"/>
            <a:chOff x="457200" y="2700264"/>
            <a:chExt cx="4648200" cy="3054247"/>
          </a:xfrm>
        </p:grpSpPr>
        <p:pic>
          <p:nvPicPr>
            <p:cNvPr id="7" name="Picture 6" title="Safety data she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700264"/>
              <a:ext cx="3733800" cy="981851"/>
            </a:xfrm>
            <a:prstGeom prst="rect">
              <a:avLst/>
            </a:prstGeom>
          </p:spPr>
        </p:pic>
        <p:pic>
          <p:nvPicPr>
            <p:cNvPr id="8" name="Picture 7" title="safety data sheets"/>
            <p:cNvPicPr>
              <a:picLocks noChangeAspect="1"/>
            </p:cNvPicPr>
            <p:nvPr/>
          </p:nvPicPr>
          <p:blipFill rotWithShape="1">
            <a:blip r:embed="rId4" cstate="print">
              <a:extLst>
                <a:ext uri="{28A0092B-C50C-407E-A947-70E740481C1C}">
                  <a14:useLocalDpi xmlns:a14="http://schemas.microsoft.com/office/drawing/2010/main" val="0"/>
                </a:ext>
              </a:extLst>
            </a:blip>
            <a:srcRect b="42227"/>
            <a:stretch/>
          </p:blipFill>
          <p:spPr>
            <a:xfrm>
              <a:off x="1101969" y="3227570"/>
              <a:ext cx="3733800" cy="1633037"/>
            </a:xfrm>
            <a:prstGeom prst="rect">
              <a:avLst/>
            </a:prstGeom>
            <a:ln>
              <a:solidFill>
                <a:schemeClr val="tx1"/>
              </a:solidFill>
            </a:ln>
          </p:spPr>
        </p:pic>
        <p:pic>
          <p:nvPicPr>
            <p:cNvPr id="9" name="Picture 8" title="safety data shee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62400"/>
              <a:ext cx="3733800" cy="1637340"/>
            </a:xfrm>
            <a:prstGeom prst="rect">
              <a:avLst/>
            </a:prstGeom>
          </p:spPr>
        </p:pic>
        <p:pic>
          <p:nvPicPr>
            <p:cNvPr id="10" name="Picture 9" title="safety data sheet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3733800" cy="1106311"/>
            </a:xfrm>
            <a:prstGeom prst="rect">
              <a:avLst/>
            </a:prstGeom>
            <a:ln>
              <a:solidFill>
                <a:schemeClr val="tx1"/>
              </a:solidFill>
            </a:ln>
          </p:spPr>
        </p:pic>
      </p:gr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71655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6553200" cy="4648200"/>
          </a:xfrm>
        </p:spPr>
        <p:txBody>
          <a:bodyPr>
            <a:normAutofit fontScale="92500" lnSpcReduction="10000"/>
          </a:bodyPr>
          <a:lstStyle/>
          <a:p>
            <a:pPr marL="57150" indent="0">
              <a:buNone/>
            </a:pPr>
            <a:r>
              <a:rPr lang="en-US" dirty="0"/>
              <a:t>SDS documentation:</a:t>
            </a:r>
          </a:p>
          <a:p>
            <a:r>
              <a:rPr lang="en-US" sz="2800" dirty="0"/>
              <a:t>Designate person(s) responsible for obtaining and maintaining SDSs</a:t>
            </a:r>
          </a:p>
          <a:p>
            <a:r>
              <a:rPr lang="en-US" sz="2800" dirty="0"/>
              <a:t>Describe how SDSs are </a:t>
            </a:r>
            <a:br>
              <a:rPr lang="en-US" sz="2800" dirty="0"/>
            </a:br>
            <a:r>
              <a:rPr lang="en-US" sz="2800" dirty="0"/>
              <a:t>maintained and how </a:t>
            </a:r>
            <a:br>
              <a:rPr lang="en-US" sz="2800" dirty="0"/>
            </a:br>
            <a:r>
              <a:rPr lang="en-US" sz="2800" dirty="0"/>
              <a:t>employees can access them</a:t>
            </a:r>
          </a:p>
          <a:p>
            <a:r>
              <a:rPr lang="en-US" sz="2800" dirty="0"/>
              <a:t>Procedures if SDS is not </a:t>
            </a:r>
            <a:br>
              <a:rPr lang="en-US" sz="2800" dirty="0"/>
            </a:br>
            <a:r>
              <a:rPr lang="en-US" sz="2800" dirty="0"/>
              <a:t>received with first shipment</a:t>
            </a:r>
          </a:p>
          <a:p>
            <a:r>
              <a:rPr lang="en-US" sz="2800" dirty="0"/>
              <a:t>Must have SDS for each chemical; train workers on SDS format and use</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5" name="TextBox 4"/>
          <p:cNvSpPr txBox="1"/>
          <p:nvPr/>
        </p:nvSpPr>
        <p:spPr>
          <a:xfrm>
            <a:off x="7672754" y="4769078"/>
            <a:ext cx="1066800" cy="215444"/>
          </a:xfrm>
          <a:prstGeom prst="rect">
            <a:avLst/>
          </a:prstGeom>
          <a:noFill/>
        </p:spPr>
        <p:txBody>
          <a:bodyPr wrap="square" rtlCol="0">
            <a:spAutoFit/>
          </a:bodyPr>
          <a:lstStyle/>
          <a:p>
            <a:pPr algn="r"/>
            <a:r>
              <a:rPr lang="en-US" sz="800" dirty="0"/>
              <a:t>Source: OSHA</a:t>
            </a:r>
          </a:p>
        </p:txBody>
      </p:sp>
      <p:pic>
        <p:nvPicPr>
          <p:cNvPr id="6" name="Picture 5" title="safety data sheet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05600" y="2362200"/>
            <a:ext cx="2026920" cy="2514600"/>
          </a:xfrm>
          <a:prstGeom prst="rect">
            <a:avLst/>
          </a:prstGeom>
        </p:spPr>
      </p:pic>
    </p:spTree>
    <p:extLst>
      <p:ext uri="{BB962C8B-B14F-4D97-AF65-F5344CB8AC3E}">
        <p14:creationId xmlns:p14="http://schemas.microsoft.com/office/powerpoint/2010/main" val="235207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152400"/>
            <a:ext cx="8610600" cy="762000"/>
          </a:xfrm>
        </p:spPr>
        <p:txBody>
          <a:bodyPr/>
          <a:lstStyle/>
          <a:p>
            <a:r>
              <a:rPr lang="en-US" dirty="0"/>
              <a:t>Hazard Communication Program</a:t>
            </a:r>
          </a:p>
        </p:txBody>
      </p:sp>
      <p:sp>
        <p:nvSpPr>
          <p:cNvPr id="5" name="Content Placeholder 4"/>
          <p:cNvSpPr>
            <a:spLocks noGrp="1"/>
          </p:cNvSpPr>
          <p:nvPr>
            <p:ph idx="1"/>
          </p:nvPr>
        </p:nvSpPr>
        <p:spPr>
          <a:xfrm>
            <a:off x="495742" y="1066800"/>
            <a:ext cx="8419657" cy="4788771"/>
          </a:xfrm>
        </p:spPr>
        <p:txBody>
          <a:bodyPr>
            <a:normAutofit lnSpcReduction="10000"/>
          </a:bodyPr>
          <a:lstStyle/>
          <a:p>
            <a:pPr>
              <a:buClr>
                <a:srgbClr val="FFFF00"/>
              </a:buClr>
              <a:buNone/>
            </a:pPr>
            <a:r>
              <a:rPr lang="en-CA" dirty="0"/>
              <a:t>SDS 16-section format:</a:t>
            </a:r>
          </a:p>
          <a:p>
            <a:r>
              <a:rPr lang="en-CA" sz="2800" dirty="0"/>
              <a:t>Section 1: Identification</a:t>
            </a:r>
          </a:p>
          <a:p>
            <a:r>
              <a:rPr lang="en-CA" sz="2800" dirty="0"/>
              <a:t>Section 2: Hazard(s) identification</a:t>
            </a:r>
          </a:p>
          <a:p>
            <a:r>
              <a:rPr lang="en-CA" sz="2800" dirty="0"/>
              <a:t>Section 3: Composition/information on ingredients</a:t>
            </a:r>
          </a:p>
          <a:p>
            <a:r>
              <a:rPr lang="en-CA" sz="2800" dirty="0"/>
              <a:t>Section 4: First-aid measures</a:t>
            </a:r>
          </a:p>
          <a:p>
            <a:r>
              <a:rPr lang="en-CA" sz="2800" dirty="0"/>
              <a:t>Section 5: Fire-fighting measures</a:t>
            </a:r>
          </a:p>
          <a:p>
            <a:r>
              <a:rPr lang="en-CA" sz="2800" dirty="0"/>
              <a:t>Section 6: Accidental release measures</a:t>
            </a:r>
          </a:p>
          <a:p>
            <a:r>
              <a:rPr lang="en-CA" sz="2800" dirty="0"/>
              <a:t>Section 7: Handling and storage</a:t>
            </a:r>
          </a:p>
          <a:p>
            <a:r>
              <a:rPr lang="en-CA" sz="2800" dirty="0"/>
              <a:t>Section 8: Exposure control/personal protection</a:t>
            </a:r>
            <a:endParaRPr lang="en-GB" sz="2800" dirty="0"/>
          </a:p>
        </p:txBody>
      </p:sp>
      <p:grpSp>
        <p:nvGrpSpPr>
          <p:cNvPr id="12" name="Group 11" title="safety data sheets"/>
          <p:cNvGrpSpPr/>
          <p:nvPr/>
        </p:nvGrpSpPr>
        <p:grpSpPr>
          <a:xfrm>
            <a:off x="6705600" y="914400"/>
            <a:ext cx="1494692" cy="1749616"/>
            <a:chOff x="1600200" y="1524000"/>
            <a:chExt cx="1725832" cy="2188439"/>
          </a:xfrm>
        </p:grpSpPr>
        <p:graphicFrame>
          <p:nvGraphicFramePr>
            <p:cNvPr id="14" name="Object 13"/>
            <p:cNvGraphicFramePr>
              <a:graphicFrameLocks noChangeAspect="1"/>
            </p:cNvGraphicFramePr>
            <p:nvPr>
              <p:extLst>
                <p:ext uri="{D42A27DB-BD31-4B8C-83A1-F6EECF244321}">
                  <p14:modId xmlns:p14="http://schemas.microsoft.com/office/powerpoint/2010/main" val="2853176483"/>
                </p:ext>
              </p:extLst>
            </p:nvPr>
          </p:nvGraphicFramePr>
          <p:xfrm>
            <a:off x="1600200" y="1524000"/>
            <a:ext cx="1219199" cy="1727198"/>
          </p:xfrm>
          <a:graphic>
            <a:graphicData uri="http://schemas.openxmlformats.org/presentationml/2006/ole">
              <mc:AlternateContent xmlns:mc="http://schemas.openxmlformats.org/markup-compatibility/2006">
                <mc:Choice xmlns:v="urn:schemas-microsoft-com:vml" Requires="v">
                  <p:oleObj name="Acrobat Document" r:id="rId3" imgW="4114646" imgH="5829107" progId="Acrobat.Document.11">
                    <p:embed/>
                  </p:oleObj>
                </mc:Choice>
                <mc:Fallback>
                  <p:oleObj name="Acrobat Document" r:id="rId3" imgW="4114646" imgH="5829107" progId="Acrobat.Document.11">
                    <p:embed/>
                    <p:pic>
                      <p:nvPicPr>
                        <p:cNvPr id="0" name=""/>
                        <p:cNvPicPr/>
                        <p:nvPr/>
                      </p:nvPicPr>
                      <p:blipFill>
                        <a:blip r:embed="rId4"/>
                        <a:stretch>
                          <a:fillRect/>
                        </a:stretch>
                      </p:blipFill>
                      <p:spPr>
                        <a:xfrm>
                          <a:off x="1600200" y="1524000"/>
                          <a:ext cx="1219199" cy="1727198"/>
                        </a:xfrm>
                        <a:prstGeom prst="rect">
                          <a:avLst/>
                        </a:prstGeom>
                        <a:ln>
                          <a:solidFill>
                            <a:schemeClr val="tx1"/>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7079203"/>
                </p:ext>
              </p:extLst>
            </p:nvPr>
          </p:nvGraphicFramePr>
          <p:xfrm>
            <a:off x="1846385" y="1752603"/>
            <a:ext cx="1219199" cy="1727198"/>
          </p:xfrm>
          <a:graphic>
            <a:graphicData uri="http://schemas.openxmlformats.org/presentationml/2006/ole">
              <mc:AlternateContent xmlns:mc="http://schemas.openxmlformats.org/markup-compatibility/2006">
                <mc:Choice xmlns:v="urn:schemas-microsoft-com:vml" Requires="v">
                  <p:oleObj name="Acrobat Document" r:id="rId5" imgW="4114646" imgH="5829107" progId="Acrobat.Document.11">
                    <p:embed/>
                  </p:oleObj>
                </mc:Choice>
                <mc:Fallback>
                  <p:oleObj name="Acrobat Document" r:id="rId5" imgW="4114646" imgH="5829107" progId="Acrobat.Document.11">
                    <p:embed/>
                    <p:pic>
                      <p:nvPicPr>
                        <p:cNvPr id="0" name=""/>
                        <p:cNvPicPr/>
                        <p:nvPr/>
                      </p:nvPicPr>
                      <p:blipFill>
                        <a:blip r:embed="rId4"/>
                        <a:stretch>
                          <a:fillRect/>
                        </a:stretch>
                      </p:blipFill>
                      <p:spPr>
                        <a:xfrm>
                          <a:off x="1846385" y="1752603"/>
                          <a:ext cx="1219199" cy="1727198"/>
                        </a:xfrm>
                        <a:prstGeom prst="rect">
                          <a:avLst/>
                        </a:prstGeom>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1475697"/>
                </p:ext>
              </p:extLst>
            </p:nvPr>
          </p:nvGraphicFramePr>
          <p:xfrm>
            <a:off x="2106833" y="1985240"/>
            <a:ext cx="1219199" cy="1727199"/>
          </p:xfrm>
          <a:graphic>
            <a:graphicData uri="http://schemas.openxmlformats.org/presentationml/2006/ole">
              <mc:AlternateContent xmlns:mc="http://schemas.openxmlformats.org/markup-compatibility/2006">
                <mc:Choice xmlns:v="urn:schemas-microsoft-com:vml" Requires="v">
                  <p:oleObj name="Acrobat Document" r:id="rId6" imgW="4114646" imgH="5829107" progId="Acrobat.Document.11">
                    <p:embed/>
                  </p:oleObj>
                </mc:Choice>
                <mc:Fallback>
                  <p:oleObj name="Acrobat Document" r:id="rId6" imgW="4114646" imgH="5829107" progId="Acrobat.Document.11">
                    <p:embed/>
                    <p:pic>
                      <p:nvPicPr>
                        <p:cNvPr id="0" name=""/>
                        <p:cNvPicPr/>
                        <p:nvPr/>
                      </p:nvPicPr>
                      <p:blipFill>
                        <a:blip r:embed="rId4"/>
                        <a:stretch>
                          <a:fillRect/>
                        </a:stretch>
                      </p:blipFill>
                      <p:spPr>
                        <a:xfrm>
                          <a:off x="2106833" y="1985240"/>
                          <a:ext cx="1219199" cy="1727199"/>
                        </a:xfrm>
                        <a:prstGeom prst="rect">
                          <a:avLst/>
                        </a:prstGeom>
                        <a:ln>
                          <a:solidFill>
                            <a:schemeClr val="tx1"/>
                          </a:solidFill>
                        </a:ln>
                      </p:spPr>
                    </p:pic>
                  </p:oleObj>
                </mc:Fallback>
              </mc:AlternateContent>
            </a:graphicData>
          </a:graphic>
        </p:graphicFrame>
      </p:grpSp>
      <p:sp>
        <p:nvSpPr>
          <p:cNvPr id="17" name="TextBox 16"/>
          <p:cNvSpPr txBox="1"/>
          <p:nvPr/>
        </p:nvSpPr>
        <p:spPr>
          <a:xfrm>
            <a:off x="7848599" y="2522704"/>
            <a:ext cx="10668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0065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152400"/>
            <a:ext cx="8610600" cy="762000"/>
          </a:xfrm>
        </p:spPr>
        <p:txBody>
          <a:bodyPr/>
          <a:lstStyle/>
          <a:p>
            <a:r>
              <a:rPr lang="en-US" dirty="0"/>
              <a:t>Hazard Communication Program</a:t>
            </a:r>
          </a:p>
        </p:txBody>
      </p:sp>
      <p:sp>
        <p:nvSpPr>
          <p:cNvPr id="3" name="Content Placeholder 2"/>
          <p:cNvSpPr>
            <a:spLocks noGrp="1"/>
          </p:cNvSpPr>
          <p:nvPr>
            <p:ph idx="1"/>
          </p:nvPr>
        </p:nvSpPr>
        <p:spPr>
          <a:xfrm>
            <a:off x="468923" y="1219200"/>
            <a:ext cx="7315200" cy="4495801"/>
          </a:xfrm>
        </p:spPr>
        <p:txBody>
          <a:bodyPr/>
          <a:lstStyle/>
          <a:p>
            <a:r>
              <a:rPr lang="en-CA" sz="2800" dirty="0"/>
              <a:t>Section 9: Physical and chemical properties</a:t>
            </a:r>
          </a:p>
          <a:p>
            <a:r>
              <a:rPr lang="en-CA" sz="2800" dirty="0"/>
              <a:t>Section 10: Stability and reactivity</a:t>
            </a:r>
          </a:p>
          <a:p>
            <a:r>
              <a:rPr lang="en-CA" sz="2800" dirty="0"/>
              <a:t>Section 11: Toxicological information</a:t>
            </a:r>
          </a:p>
          <a:p>
            <a:r>
              <a:rPr lang="en-CA" sz="2800" b="1" i="1" dirty="0"/>
              <a:t>Section 12: Ecological information</a:t>
            </a:r>
          </a:p>
          <a:p>
            <a:r>
              <a:rPr lang="en-CA" sz="2800" b="1" i="1" dirty="0"/>
              <a:t>Section 13: Disposal considerations</a:t>
            </a:r>
          </a:p>
          <a:p>
            <a:r>
              <a:rPr lang="en-CA" sz="2800" b="1" i="1" dirty="0"/>
              <a:t>Section 14: Transport information</a:t>
            </a:r>
          </a:p>
          <a:p>
            <a:r>
              <a:rPr lang="en-CA" sz="2800" b="1" i="1" dirty="0"/>
              <a:t>Section 15: Regulatory information</a:t>
            </a:r>
          </a:p>
          <a:p>
            <a:r>
              <a:rPr lang="en-CA" sz="2800" dirty="0"/>
              <a:t>Section 16: Other information</a:t>
            </a:r>
            <a:endParaRPr lang="en-GB" sz="2800" dirty="0"/>
          </a:p>
          <a:p>
            <a:endParaRPr lang="en-US" sz="2800" dirty="0"/>
          </a:p>
        </p:txBody>
      </p:sp>
      <p:sp>
        <p:nvSpPr>
          <p:cNvPr id="8" name="Right Brace 7" title="Not regulated by osha"/>
          <p:cNvSpPr/>
          <p:nvPr/>
        </p:nvSpPr>
        <p:spPr>
          <a:xfrm>
            <a:off x="7191801" y="2819400"/>
            <a:ext cx="533400" cy="20574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620000" y="3524934"/>
            <a:ext cx="1524000" cy="646331"/>
          </a:xfrm>
          <a:prstGeom prst="rect">
            <a:avLst/>
          </a:prstGeom>
          <a:noFill/>
        </p:spPr>
        <p:txBody>
          <a:bodyPr wrap="square" rtlCol="0">
            <a:spAutoFit/>
          </a:bodyPr>
          <a:lstStyle/>
          <a:p>
            <a:r>
              <a:rPr lang="en-US" dirty="0"/>
              <a:t>Not regulated by OSHA</a:t>
            </a:r>
          </a:p>
        </p:txBody>
      </p:sp>
    </p:spTree>
    <p:extLst>
      <p:ext uri="{BB962C8B-B14F-4D97-AF65-F5344CB8AC3E}">
        <p14:creationId xmlns:p14="http://schemas.microsoft.com/office/powerpoint/2010/main" val="173781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28600" y="152400"/>
            <a:ext cx="8686800" cy="1143000"/>
          </a:xfrm>
        </p:spPr>
        <p:txBody>
          <a:bodyPr/>
          <a:lstStyle/>
          <a:p>
            <a:r>
              <a:rPr lang="en-US" dirty="0"/>
              <a:t>Hazard Communication Program</a:t>
            </a:r>
          </a:p>
        </p:txBody>
      </p:sp>
      <p:pic>
        <p:nvPicPr>
          <p:cNvPr id="3" name="Content Placeholder 2" title="hazard communication program"/>
          <p:cNvPicPr>
            <a:picLocks noGrp="1" noChangeAspect="1"/>
          </p:cNvPicPr>
          <p:nvPr>
            <p:ph idx="1"/>
          </p:nvPr>
        </p:nvPicPr>
        <p:blipFill>
          <a:blip r:embed="rId3"/>
          <a:stretch>
            <a:fillRect/>
          </a:stretch>
        </p:blipFill>
        <p:spPr>
          <a:xfrm>
            <a:off x="1371600" y="989340"/>
            <a:ext cx="6365441" cy="5002682"/>
          </a:xfrm>
          <a:prstGeom prst="rect">
            <a:avLst/>
          </a:prstGeom>
        </p:spPr>
      </p:pic>
      <p:sp>
        <p:nvSpPr>
          <p:cNvPr id="12" name="TextBox 11"/>
          <p:cNvSpPr txBox="1"/>
          <p:nvPr/>
        </p:nvSpPr>
        <p:spPr>
          <a:xfrm>
            <a:off x="7010400" y="5943763"/>
            <a:ext cx="1066800" cy="215444"/>
          </a:xfrm>
          <a:prstGeom prst="rect">
            <a:avLst/>
          </a:prstGeom>
          <a:noFill/>
        </p:spPr>
        <p:txBody>
          <a:bodyPr wrap="square" rtlCol="0">
            <a:spAutoFit/>
          </a:bodyPr>
          <a:lstStyle/>
          <a:p>
            <a:r>
              <a:rPr lang="en-US" sz="800" dirty="0"/>
              <a:t>Source: OSHA</a:t>
            </a:r>
          </a:p>
        </p:txBody>
      </p:sp>
      <p:sp>
        <p:nvSpPr>
          <p:cNvPr id="7" name="Rectangle 6" title="example of new format sds"/>
          <p:cNvSpPr/>
          <p:nvPr/>
        </p:nvSpPr>
        <p:spPr>
          <a:xfrm>
            <a:off x="1371600" y="1006273"/>
            <a:ext cx="1821711" cy="112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example of new format sds"/>
          <p:cNvSpPr/>
          <p:nvPr/>
        </p:nvSpPr>
        <p:spPr>
          <a:xfrm>
            <a:off x="3273055" y="1462585"/>
            <a:ext cx="449225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38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a:t>Labeling:</a:t>
            </a:r>
          </a:p>
          <a:p>
            <a:pPr>
              <a:buClr>
                <a:schemeClr val="tx1"/>
              </a:buClr>
            </a:pPr>
            <a:r>
              <a:rPr lang="en-US" sz="2800" dirty="0"/>
              <a:t>All containers of hazardous materials must be labeled</a:t>
            </a:r>
          </a:p>
          <a:p>
            <a:pPr>
              <a:buClr>
                <a:schemeClr val="tx1"/>
              </a:buClr>
            </a:pPr>
            <a:r>
              <a:rPr lang="en-US" sz="2800" dirty="0"/>
              <a:t>Immediate warning</a:t>
            </a:r>
          </a:p>
          <a:p>
            <a:pPr>
              <a:buClr>
                <a:schemeClr val="tx1"/>
              </a:buClr>
            </a:pPr>
            <a:r>
              <a:rPr lang="en-US" sz="2800" dirty="0"/>
              <a:t>Snapshot of hazards and protective information </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4008850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14400" y="1295400"/>
            <a:ext cx="7315200" cy="4724400"/>
          </a:xfrm>
        </p:spPr>
        <p:txBody>
          <a:bodyPr>
            <a:normAutofit fontScale="92500" lnSpcReduction="20000"/>
          </a:bodyPr>
          <a:lstStyle/>
          <a:p>
            <a:pPr marL="57150" indent="0">
              <a:buNone/>
            </a:pPr>
            <a:r>
              <a:rPr lang="en-US" dirty="0"/>
              <a:t>Documentation for labeling:</a:t>
            </a:r>
          </a:p>
          <a:p>
            <a:pPr>
              <a:buClr>
                <a:schemeClr val="tx1"/>
              </a:buClr>
            </a:pPr>
            <a:r>
              <a:rPr lang="en-US" sz="2800" dirty="0"/>
              <a:t>Designate person(s) responsible for labeling compliance</a:t>
            </a:r>
          </a:p>
          <a:p>
            <a:pPr>
              <a:buClr>
                <a:schemeClr val="tx1"/>
              </a:buClr>
            </a:pPr>
            <a:r>
              <a:rPr lang="en-US" sz="2800" dirty="0"/>
              <a:t>Describe alternatives to labeling of stationary process containers</a:t>
            </a:r>
          </a:p>
          <a:p>
            <a:pPr>
              <a:buClr>
                <a:schemeClr val="tx1"/>
              </a:buClr>
            </a:pPr>
            <a:r>
              <a:rPr lang="en-US" sz="2800" dirty="0"/>
              <a:t>Ensure all workplace containers are labeled appropriately</a:t>
            </a:r>
          </a:p>
          <a:p>
            <a:pPr>
              <a:buClr>
                <a:schemeClr val="tx1"/>
              </a:buClr>
            </a:pPr>
            <a:r>
              <a:rPr lang="en-US" sz="2800" dirty="0"/>
              <a:t>Labels included in training (shipping and workplace containers)</a:t>
            </a:r>
          </a:p>
          <a:p>
            <a:pPr>
              <a:buClr>
                <a:schemeClr val="tx1"/>
              </a:buClr>
            </a:pPr>
            <a:r>
              <a:rPr lang="en-US" sz="2800" dirty="0"/>
              <a:t>Procedures for reviewing/updating workplace label information</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312065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685800" y="1066800"/>
            <a:ext cx="7772400" cy="4163268"/>
          </a:xfrm>
        </p:spPr>
        <p:txBody>
          <a:bodyPr/>
          <a:lstStyle/>
          <a:p>
            <a:pPr marL="0" indent="0">
              <a:buNone/>
            </a:pPr>
            <a:r>
              <a:rPr lang="en-US" dirty="0"/>
              <a:t>Required elements for </a:t>
            </a:r>
            <a:r>
              <a:rPr lang="en-US" b="1" dirty="0"/>
              <a:t>shipping</a:t>
            </a:r>
            <a:r>
              <a:rPr lang="en-US" dirty="0"/>
              <a:t> </a:t>
            </a:r>
            <a:r>
              <a:rPr lang="en-US" b="1" dirty="0"/>
              <a:t>labels:</a:t>
            </a:r>
          </a:p>
          <a:p>
            <a:r>
              <a:rPr lang="en-US" sz="2800" dirty="0"/>
              <a:t>Name, address, telephone number</a:t>
            </a:r>
          </a:p>
          <a:p>
            <a:r>
              <a:rPr lang="en-US" sz="2800" dirty="0"/>
              <a:t>Product identifier</a:t>
            </a:r>
          </a:p>
          <a:p>
            <a:r>
              <a:rPr lang="en-US" sz="2800" dirty="0"/>
              <a:t>Signal word</a:t>
            </a:r>
          </a:p>
          <a:p>
            <a:r>
              <a:rPr lang="en-US" sz="2800" dirty="0"/>
              <a:t>Hazard statement(s)</a:t>
            </a:r>
          </a:p>
          <a:p>
            <a:r>
              <a:rPr lang="en-US" sz="2800" dirty="0"/>
              <a:t>Precautionary </a:t>
            </a:r>
            <a:br>
              <a:rPr lang="en-US" sz="2800" dirty="0"/>
            </a:br>
            <a:r>
              <a:rPr lang="en-US" sz="2800" dirty="0"/>
              <a:t>statement(s)</a:t>
            </a:r>
          </a:p>
          <a:p>
            <a:r>
              <a:rPr lang="en-US" sz="2800" dirty="0"/>
              <a:t>Pictogram</a:t>
            </a:r>
          </a:p>
        </p:txBody>
      </p:sp>
      <p:sp>
        <p:nvSpPr>
          <p:cNvPr id="21" name="TextBox 20"/>
          <p:cNvSpPr txBox="1"/>
          <p:nvPr/>
        </p:nvSpPr>
        <p:spPr>
          <a:xfrm>
            <a:off x="4419600" y="5410200"/>
            <a:ext cx="4519246" cy="215444"/>
          </a:xfrm>
          <a:prstGeom prst="rect">
            <a:avLst/>
          </a:prstGeom>
          <a:noFill/>
        </p:spPr>
        <p:txBody>
          <a:bodyPr wrap="square" rtlCol="0">
            <a:spAutoFit/>
          </a:bodyPr>
          <a:lstStyle/>
          <a:p>
            <a:r>
              <a:rPr lang="en-US" sz="800" dirty="0"/>
              <a:t>This sample illustrates the required elements for shipping labels. Source: OSHA</a:t>
            </a:r>
          </a:p>
        </p:txBody>
      </p:sp>
      <p:graphicFrame>
        <p:nvGraphicFramePr>
          <p:cNvPr id="12" name="Object 11" title="Shipping labels"/>
          <p:cNvGraphicFramePr>
            <a:graphicFrameLocks noChangeAspect="1"/>
          </p:cNvGraphicFramePr>
          <p:nvPr>
            <p:extLst>
              <p:ext uri="{D42A27DB-BD31-4B8C-83A1-F6EECF244321}">
                <p14:modId xmlns:p14="http://schemas.microsoft.com/office/powerpoint/2010/main" val="1568487529"/>
              </p:ext>
            </p:extLst>
          </p:nvPr>
        </p:nvGraphicFramePr>
        <p:xfrm>
          <a:off x="4419600" y="2282847"/>
          <a:ext cx="4600240" cy="3162665"/>
        </p:xfrm>
        <a:graphic>
          <a:graphicData uri="http://schemas.openxmlformats.org/presentationml/2006/ole">
            <mc:AlternateContent xmlns:mc="http://schemas.openxmlformats.org/markup-compatibility/2006">
              <mc:Choice xmlns:v="urn:schemas-microsoft-com:vml" Requires="v">
                <p:oleObj name="Acrobat Document" r:id="rId3" imgW="3657523" imgH="2514368" progId="Acrobat.Document.11">
                  <p:embed/>
                </p:oleObj>
              </mc:Choice>
              <mc:Fallback>
                <p:oleObj name="Acrobat Document" r:id="rId3" imgW="3657523" imgH="2514368" progId="Acrobat.Document.11">
                  <p:embed/>
                  <p:pic>
                    <p:nvPicPr>
                      <p:cNvPr id="0" name=""/>
                      <p:cNvPicPr/>
                      <p:nvPr/>
                    </p:nvPicPr>
                    <p:blipFill>
                      <a:blip r:embed="rId4"/>
                      <a:stretch>
                        <a:fillRect/>
                      </a:stretch>
                    </p:blipFill>
                    <p:spPr>
                      <a:xfrm>
                        <a:off x="4419600" y="2282847"/>
                        <a:ext cx="4600240" cy="3162665"/>
                      </a:xfrm>
                      <a:prstGeom prst="rect">
                        <a:avLst/>
                      </a:prstGeom>
                    </p:spPr>
                  </p:pic>
                </p:oleObj>
              </mc:Fallback>
            </mc:AlternateContent>
          </a:graphicData>
        </a:graphic>
      </p:graphicFrame>
    </p:spTree>
    <p:extLst>
      <p:ext uri="{BB962C8B-B14F-4D97-AF65-F5344CB8AC3E}">
        <p14:creationId xmlns:p14="http://schemas.microsoft.com/office/powerpoint/2010/main" val="391835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571500" y="990600"/>
            <a:ext cx="8001000" cy="3700351"/>
          </a:xfrm>
        </p:spPr>
        <p:txBody>
          <a:bodyPr/>
          <a:lstStyle/>
          <a:p>
            <a:pPr marL="0" indent="0">
              <a:buNone/>
            </a:pPr>
            <a:r>
              <a:rPr lang="en-US" dirty="0"/>
              <a:t>Requirements for </a:t>
            </a:r>
            <a:r>
              <a:rPr lang="en-US" b="1" dirty="0"/>
              <a:t>workplace</a:t>
            </a:r>
            <a:r>
              <a:rPr lang="en-US" dirty="0"/>
              <a:t> </a:t>
            </a:r>
            <a:r>
              <a:rPr lang="en-US" b="1" dirty="0"/>
              <a:t>labels:</a:t>
            </a:r>
          </a:p>
          <a:p>
            <a:r>
              <a:rPr lang="en-US" sz="2800" dirty="0"/>
              <a:t>Employers can create own labeling system that works for their workplace/employees</a:t>
            </a:r>
          </a:p>
          <a:p>
            <a:r>
              <a:rPr lang="en-US" sz="2800" dirty="0"/>
              <a:t>Can choose same label required for shipped containers or alternative labels as long as they provide general information about hazards</a:t>
            </a:r>
          </a:p>
          <a:p>
            <a:r>
              <a:rPr lang="en-US" sz="2800" dirty="0"/>
              <a:t>Train employees to understand </a:t>
            </a:r>
          </a:p>
        </p:txBody>
      </p:sp>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dirty="0"/>
              <a:t>Source: OSHA</a:t>
            </a:r>
          </a:p>
        </p:txBody>
      </p:sp>
      <p:pic>
        <p:nvPicPr>
          <p:cNvPr id="4" name="Picture 3" title="workplace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45" y="3939835"/>
            <a:ext cx="2408055" cy="1589316"/>
          </a:xfrm>
          <a:prstGeom prst="rect">
            <a:avLst/>
          </a:prstGeom>
          <a:ln>
            <a:solidFill>
              <a:schemeClr val="tx1"/>
            </a:solidFill>
          </a:ln>
        </p:spPr>
      </p:pic>
    </p:spTree>
    <p:extLst>
      <p:ext uri="{BB962C8B-B14F-4D97-AF65-F5344CB8AC3E}">
        <p14:creationId xmlns:p14="http://schemas.microsoft.com/office/powerpoint/2010/main" val="32651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143000"/>
            <a:ext cx="8305800" cy="4983163"/>
          </a:xfrm>
        </p:spPr>
        <p:txBody>
          <a:bodyPr>
            <a:normAutofit fontScale="92500" lnSpcReduction="10000"/>
          </a:bodyPr>
          <a:lstStyle/>
          <a:p>
            <a:pPr marL="0" lvl="0" indent="0" fontAlgn="base">
              <a:buNone/>
            </a:pPr>
            <a:r>
              <a:rPr lang="en-US" dirty="0"/>
              <a:t>Lesson objectives:</a:t>
            </a:r>
          </a:p>
          <a:p>
            <a:pPr marL="514350" lvl="0" indent="-514350" fontAlgn="base">
              <a:buFont typeface="+mj-lt"/>
              <a:buAutoNum type="arabicPeriod"/>
            </a:pPr>
            <a:r>
              <a:rPr lang="en-US" sz="2800" dirty="0"/>
              <a:t>Identify the employer’s responsibilities under the </a:t>
            </a:r>
            <a:r>
              <a:rPr lang="en-US" sz="2800" dirty="0" err="1"/>
              <a:t>HazComStd</a:t>
            </a:r>
            <a:r>
              <a:rPr lang="en-US" sz="2800" dirty="0"/>
              <a:t>, including training requirements.</a:t>
            </a:r>
          </a:p>
          <a:p>
            <a:pPr marL="514350" lvl="0" indent="-514350" fontAlgn="base">
              <a:buFont typeface="+mj-lt"/>
              <a:buAutoNum type="arabicPeriod"/>
            </a:pPr>
            <a:r>
              <a:rPr lang="en-US" sz="2800" dirty="0"/>
              <a:t>Identify components of a Hazard Communication program.</a:t>
            </a:r>
          </a:p>
          <a:p>
            <a:pPr marL="514350" lvl="0" indent="-514350" fontAlgn="base">
              <a:buFont typeface="+mj-lt"/>
              <a:buAutoNum type="arabicPeriod"/>
            </a:pPr>
            <a:r>
              <a:rPr lang="en-US" sz="2800" dirty="0"/>
              <a:t>Describe requirements of the different types of Hazard Communication labels.</a:t>
            </a:r>
          </a:p>
          <a:p>
            <a:pPr marL="514350" lvl="0" indent="-514350" fontAlgn="base">
              <a:buFont typeface="+mj-lt"/>
              <a:buAutoNum type="arabicPeriod"/>
            </a:pPr>
            <a:r>
              <a:rPr lang="en-US" sz="2800" dirty="0"/>
              <a:t>Locate pertinent information about chemicals on labels, including other forms of hazard communication, to ensure “right to understanding” provisions of GHS requirements.</a:t>
            </a:r>
          </a:p>
          <a:p>
            <a:pPr marL="914400" lvl="2" indent="0">
              <a:buNone/>
            </a:pPr>
            <a:endParaRPr lang="en-US" dirty="0"/>
          </a:p>
        </p:txBody>
      </p:sp>
    </p:spTree>
    <p:extLst>
      <p:ext uri="{BB962C8B-B14F-4D97-AF65-F5344CB8AC3E}">
        <p14:creationId xmlns:p14="http://schemas.microsoft.com/office/powerpoint/2010/main" val="182115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609600" y="990600"/>
            <a:ext cx="7467600" cy="5257800"/>
          </a:xfrm>
        </p:spPr>
        <p:txBody>
          <a:bodyPr>
            <a:normAutofit fontScale="70000" lnSpcReduction="20000"/>
          </a:bodyPr>
          <a:lstStyle/>
          <a:p>
            <a:pPr marL="57150" indent="0">
              <a:buNone/>
            </a:pPr>
            <a:r>
              <a:rPr lang="en-US" sz="3500" dirty="0"/>
              <a:t>Training requirements:</a:t>
            </a:r>
          </a:p>
          <a:p>
            <a:r>
              <a:rPr lang="en-US" sz="2800" dirty="0"/>
              <a:t>Train employees on </a:t>
            </a:r>
            <a:br>
              <a:rPr lang="en-US" sz="2800" dirty="0"/>
            </a:br>
            <a:r>
              <a:rPr lang="en-US" sz="2800" dirty="0"/>
              <a:t>hazardous chemicals </a:t>
            </a:r>
            <a:br>
              <a:rPr lang="en-US" sz="2800" dirty="0"/>
            </a:br>
            <a:r>
              <a:rPr lang="en-US" sz="2800" dirty="0"/>
              <a:t>in their work area</a:t>
            </a:r>
          </a:p>
          <a:p>
            <a:pPr lvl="1"/>
            <a:r>
              <a:rPr lang="en-US" sz="2400" dirty="0"/>
              <a:t>Before initial assignment</a:t>
            </a:r>
          </a:p>
          <a:p>
            <a:pPr lvl="1"/>
            <a:r>
              <a:rPr lang="en-US" sz="2400" dirty="0"/>
              <a:t>When new hazards are introduced</a:t>
            </a:r>
          </a:p>
          <a:p>
            <a:pPr lvl="1"/>
            <a:r>
              <a:rPr lang="en-US" sz="2400" dirty="0" err="1"/>
              <a:t>Nonroutine</a:t>
            </a:r>
            <a:r>
              <a:rPr lang="en-US" sz="2400" dirty="0"/>
              <a:t> tasks</a:t>
            </a:r>
          </a:p>
          <a:p>
            <a:r>
              <a:rPr lang="en-US" sz="2800" dirty="0"/>
              <a:t>Include in training</a:t>
            </a:r>
          </a:p>
          <a:p>
            <a:pPr lvl="1"/>
            <a:r>
              <a:rPr lang="en-US" sz="2600" dirty="0"/>
              <a:t>Methods/observations to determine presence/release of chemical in work area</a:t>
            </a:r>
          </a:p>
          <a:p>
            <a:pPr lvl="1"/>
            <a:r>
              <a:rPr lang="en-US" sz="2600" dirty="0"/>
              <a:t>Hazards of chemicals</a:t>
            </a:r>
          </a:p>
          <a:p>
            <a:pPr lvl="1"/>
            <a:r>
              <a:rPr lang="en-US" sz="2600" dirty="0"/>
              <a:t>Appropriate protective measures</a:t>
            </a:r>
          </a:p>
          <a:p>
            <a:pPr lvl="1"/>
            <a:r>
              <a:rPr lang="en-US" sz="2600" dirty="0"/>
              <a:t>Where and how to obtain additional information</a:t>
            </a:r>
            <a:endParaRPr lang="en-US" sz="2000" dirty="0"/>
          </a:p>
          <a:p>
            <a:pPr marL="0" indent="0">
              <a:buNone/>
            </a:pPr>
            <a:endParaRPr lang="en-US" dirty="0"/>
          </a:p>
        </p:txBody>
      </p:sp>
      <p:pic>
        <p:nvPicPr>
          <p:cNvPr id="4" name="Picture 3" title="hazard communi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82252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62000"/>
          </a:xfrm>
        </p:spPr>
        <p:txBody>
          <a:bodyPr>
            <a:normAutofit fontScale="90000"/>
          </a:bodyPr>
          <a:lstStyle/>
          <a:p>
            <a:r>
              <a:rPr lang="en-US" dirty="0"/>
              <a:t>Hazard Communication Labels</a:t>
            </a:r>
          </a:p>
        </p:txBody>
      </p:sp>
      <p:sp>
        <p:nvSpPr>
          <p:cNvPr id="3" name="Content Placeholder 2"/>
          <p:cNvSpPr>
            <a:spLocks noGrp="1"/>
          </p:cNvSpPr>
          <p:nvPr>
            <p:ph idx="1"/>
          </p:nvPr>
        </p:nvSpPr>
        <p:spPr>
          <a:xfrm>
            <a:off x="811426" y="1252827"/>
            <a:ext cx="4724400" cy="4495801"/>
          </a:xfrm>
        </p:spPr>
        <p:txBody>
          <a:bodyPr/>
          <a:lstStyle/>
          <a:p>
            <a:pPr marL="0" indent="0">
              <a:buNone/>
            </a:pPr>
            <a:r>
              <a:rPr lang="en-US" dirty="0"/>
              <a:t>Types of labels:</a:t>
            </a:r>
          </a:p>
          <a:p>
            <a:r>
              <a:rPr lang="en-US" sz="2800" dirty="0"/>
              <a:t>HCS shipping labels</a:t>
            </a:r>
          </a:p>
          <a:p>
            <a:r>
              <a:rPr lang="en-US" sz="2800" dirty="0"/>
              <a:t>HCS workplace labels</a:t>
            </a:r>
          </a:p>
          <a:p>
            <a:r>
              <a:rPr lang="en-US" sz="2800" dirty="0"/>
              <a:t>NFPA 704 labels</a:t>
            </a:r>
          </a:p>
          <a:p>
            <a:r>
              <a:rPr lang="en-US" sz="2800" dirty="0"/>
              <a:t>HMIS labels</a:t>
            </a:r>
          </a:p>
          <a:p>
            <a:r>
              <a:rPr lang="en-US" sz="2800" dirty="0"/>
              <a:t>DOT shipping labels, placarding, and markings</a:t>
            </a:r>
          </a:p>
        </p:txBody>
      </p:sp>
      <p:grpSp>
        <p:nvGrpSpPr>
          <p:cNvPr id="2" name="Group 1" title="hazard communication labels"/>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600" y="1236300"/>
              <a:ext cx="1108800" cy="1108800"/>
            </a:xfrm>
            <a:prstGeom prst="rect">
              <a:avLst/>
            </a:prstGeom>
            <a:ln>
              <a:solidFill>
                <a:schemeClr val="tx1"/>
              </a:solidFill>
            </a:ln>
          </p:spPr>
        </p:pic>
        <p:pic>
          <p:nvPicPr>
            <p:cNvPr id="9" name="Picture 8"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dirty="0"/>
              <a:t>Source of graphics: OSHA</a:t>
            </a:r>
          </a:p>
        </p:txBody>
      </p:sp>
    </p:spTree>
    <p:extLst>
      <p:ext uri="{BB962C8B-B14F-4D97-AF65-F5344CB8AC3E}">
        <p14:creationId xmlns:p14="http://schemas.microsoft.com/office/powerpoint/2010/main" val="325130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82343" y="976637"/>
            <a:ext cx="4265469" cy="4904725"/>
          </a:xfrm>
        </p:spPr>
        <p:txBody>
          <a:bodyPr/>
          <a:lstStyle/>
          <a:p>
            <a:pPr marL="0" indent="0">
              <a:buNone/>
            </a:pPr>
            <a:r>
              <a:rPr lang="en-US" dirty="0"/>
              <a:t>Required elements for HCS </a:t>
            </a:r>
            <a:r>
              <a:rPr lang="en-US" b="1" dirty="0"/>
              <a:t>shipping labels</a:t>
            </a:r>
            <a:r>
              <a:rPr lang="en-US" dirty="0"/>
              <a:t>:</a:t>
            </a:r>
          </a:p>
          <a:p>
            <a:r>
              <a:rPr lang="en-US" sz="2800" dirty="0"/>
              <a:t>Product identifier</a:t>
            </a:r>
          </a:p>
          <a:p>
            <a:r>
              <a:rPr lang="en-US" sz="2800" dirty="0"/>
              <a:t>Signal word</a:t>
            </a:r>
          </a:p>
          <a:p>
            <a:r>
              <a:rPr lang="en-US" sz="2800" dirty="0"/>
              <a:t>Hazard statement(s)</a:t>
            </a:r>
          </a:p>
          <a:p>
            <a:r>
              <a:rPr lang="en-US" sz="2800" dirty="0"/>
              <a:t>Precautionary statement(s)</a:t>
            </a:r>
          </a:p>
          <a:p>
            <a:r>
              <a:rPr lang="en-US" sz="2800" dirty="0"/>
              <a:t>Pictogram</a:t>
            </a:r>
          </a:p>
          <a:p>
            <a:r>
              <a:rPr lang="en-US" sz="2800" dirty="0"/>
              <a:t>Name, address, telephone number</a:t>
            </a:r>
          </a:p>
        </p:txBody>
      </p:sp>
      <p:sp>
        <p:nvSpPr>
          <p:cNvPr id="21" name="TextBox 20"/>
          <p:cNvSpPr txBox="1"/>
          <p:nvPr/>
        </p:nvSpPr>
        <p:spPr>
          <a:xfrm>
            <a:off x="7543800" y="5881362"/>
            <a:ext cx="1066800" cy="215444"/>
          </a:xfrm>
          <a:prstGeom prst="rect">
            <a:avLst/>
          </a:prstGeom>
          <a:noFill/>
        </p:spPr>
        <p:txBody>
          <a:bodyPr wrap="square" rtlCol="0">
            <a:spAutoFit/>
          </a:bodyPr>
          <a:lstStyle/>
          <a:p>
            <a:pPr algn="r"/>
            <a:r>
              <a:rPr lang="en-US" sz="800" dirty="0"/>
              <a:t>Source: OSHA</a:t>
            </a:r>
          </a:p>
        </p:txBody>
      </p:sp>
      <p:pic>
        <p:nvPicPr>
          <p:cNvPr id="6" name="Picture 5" title="shipping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01" y="1171063"/>
            <a:ext cx="3872410" cy="4710299"/>
          </a:xfrm>
          <a:prstGeom prst="rect">
            <a:avLst/>
          </a:prstGeom>
          <a:ln>
            <a:solidFill>
              <a:schemeClr val="tx1"/>
            </a:solidFill>
          </a:ln>
        </p:spPr>
      </p:pic>
    </p:spTree>
    <p:extLst>
      <p:ext uri="{BB962C8B-B14F-4D97-AF65-F5344CB8AC3E}">
        <p14:creationId xmlns:p14="http://schemas.microsoft.com/office/powerpoint/2010/main" val="402849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6" name="Line Callout 1 5"/>
          <p:cNvSpPr/>
          <p:nvPr/>
        </p:nvSpPr>
        <p:spPr>
          <a:xfrm>
            <a:off x="457200" y="1275968"/>
            <a:ext cx="2514600" cy="1391032"/>
          </a:xfrm>
          <a:prstGeom prst="borderCallout1">
            <a:avLst>
              <a:gd name="adj1" fmla="val 42738"/>
              <a:gd name="adj2" fmla="val 100291"/>
              <a:gd name="adj3" fmla="val 32311"/>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How the hazardous chemical is identified</a:t>
            </a:r>
          </a:p>
        </p:txBody>
      </p:sp>
      <p:sp>
        <p:nvSpPr>
          <p:cNvPr id="7" name="Line Callout 1 6"/>
          <p:cNvSpPr/>
          <p:nvPr/>
        </p:nvSpPr>
        <p:spPr>
          <a:xfrm>
            <a:off x="193431" y="3733800"/>
            <a:ext cx="2514600" cy="1391032"/>
          </a:xfrm>
          <a:prstGeom prst="borderCallout1">
            <a:avLst>
              <a:gd name="adj1" fmla="val 42738"/>
              <a:gd name="adj2" fmla="val 100291"/>
              <a:gd name="adj3" fmla="val 93832"/>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Contact information of Responsible Party</a:t>
            </a:r>
          </a:p>
        </p:txBody>
      </p:sp>
      <p:sp>
        <p:nvSpPr>
          <p:cNvPr id="9" name="Donut 8" title="hazard label"/>
          <p:cNvSpPr/>
          <p:nvPr/>
        </p:nvSpPr>
        <p:spPr>
          <a:xfrm>
            <a:off x="1828800" y="4953000"/>
            <a:ext cx="5638800" cy="933831"/>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title="hazard label"/>
          <p:cNvSpPr/>
          <p:nvPr/>
        </p:nvSpPr>
        <p:spPr>
          <a:xfrm>
            <a:off x="3581416" y="1438084"/>
            <a:ext cx="1981168" cy="5334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43800" y="5886830"/>
            <a:ext cx="761968"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1455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6" name="Line Callout 1 5"/>
          <p:cNvSpPr/>
          <p:nvPr/>
        </p:nvSpPr>
        <p:spPr>
          <a:xfrm>
            <a:off x="533416" y="2037968"/>
            <a:ext cx="2666984" cy="2762632"/>
          </a:xfrm>
          <a:prstGeom prst="borderCallout1">
            <a:avLst>
              <a:gd name="adj1" fmla="val 42738"/>
              <a:gd name="adj2" fmla="val 100291"/>
              <a:gd name="adj3" fmla="val 63311"/>
              <a:gd name="adj4" fmla="val 11909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Indicates the relative level of severity of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p>
            <a:pPr algn="ctr"/>
            <a:r>
              <a:rPr lang="en-US" sz="2000" b="1" dirty="0">
                <a:latin typeface="Tahoma" panose="020B0604030504040204" pitchFamily="34" charset="0"/>
                <a:ea typeface="Tahoma" panose="020B0604030504040204" pitchFamily="34" charset="0"/>
                <a:cs typeface="Tahoma" panose="020B0604030504040204" pitchFamily="34" charset="0"/>
              </a:rPr>
              <a:t>“Danger” is used for more severe hazards and “Warning” for less severe hazards</a:t>
            </a:r>
          </a:p>
        </p:txBody>
      </p:sp>
      <p:sp>
        <p:nvSpPr>
          <p:cNvPr id="7" name="Line Callout 1 6"/>
          <p:cNvSpPr/>
          <p:nvPr/>
        </p:nvSpPr>
        <p:spPr>
          <a:xfrm>
            <a:off x="6095984" y="2438400"/>
            <a:ext cx="2514600" cy="2590800"/>
          </a:xfrm>
          <a:prstGeom prst="borderCallout1">
            <a:avLst>
              <a:gd name="adj1" fmla="val 52008"/>
              <a:gd name="adj2" fmla="val -409"/>
              <a:gd name="adj3" fmla="val 36106"/>
              <a:gd name="adj4" fmla="val -2481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Pictograms convey specific information about the hazards of a chemical in symbols and other graphic elements</a:t>
            </a:r>
          </a:p>
        </p:txBody>
      </p:sp>
      <p:sp>
        <p:nvSpPr>
          <p:cNvPr id="8" name="Donut 7" title="hazard label"/>
          <p:cNvSpPr/>
          <p:nvPr/>
        </p:nvSpPr>
        <p:spPr>
          <a:xfrm>
            <a:off x="3581416" y="3581400"/>
            <a:ext cx="2057384" cy="6858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title="hazard label"/>
          <p:cNvSpPr/>
          <p:nvPr/>
        </p:nvSpPr>
        <p:spPr>
          <a:xfrm>
            <a:off x="3543308" y="2037968"/>
            <a:ext cx="2057384" cy="1772032"/>
          </a:xfrm>
          <a:prstGeom prst="donut">
            <a:avLst>
              <a:gd name="adj" fmla="val 28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543800" y="5886830"/>
            <a:ext cx="761968"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12389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1" y="76200"/>
            <a:ext cx="4343400" cy="2971117"/>
          </a:xfrm>
        </p:spPr>
        <p:txBody>
          <a:bodyPr>
            <a:normAutofit/>
          </a:bodyPr>
          <a:lstStyle/>
          <a:p>
            <a:r>
              <a:rPr lang="en-US" dirty="0"/>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OSHA</a:t>
            </a:r>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14" name="Group 13" title="hazard label"/>
          <p:cNvGrpSpPr/>
          <p:nvPr/>
        </p:nvGrpSpPr>
        <p:grpSpPr>
          <a:xfrm>
            <a:off x="770563" y="2132917"/>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221"/>
                <a:gd name="adj4" fmla="val 12417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Health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20" y="2656509"/>
              <a:ext cx="2230782" cy="2230782"/>
            </a:xfrm>
            <a:prstGeom prst="rect">
              <a:avLst/>
            </a:prstGeom>
          </p:spPr>
        </p:pic>
      </p:grpSp>
      <p:grpSp>
        <p:nvGrpSpPr>
          <p:cNvPr id="17" name="Group 16" title="hazard label"/>
          <p:cNvGrpSpPr/>
          <p:nvPr/>
        </p:nvGrpSpPr>
        <p:grpSpPr>
          <a:xfrm>
            <a:off x="770563" y="2161834"/>
            <a:ext cx="3124200" cy="3276600"/>
            <a:chOff x="685800" y="2133600"/>
            <a:chExt cx="3124200" cy="3276600"/>
          </a:xfrm>
        </p:grpSpPr>
        <p:sp>
          <p:nvSpPr>
            <p:cNvPr id="18" name="Line Callout 1 17"/>
            <p:cNvSpPr/>
            <p:nvPr/>
          </p:nvSpPr>
          <p:spPr>
            <a:xfrm>
              <a:off x="685800" y="2133600"/>
              <a:ext cx="3124200" cy="3276600"/>
            </a:xfrm>
            <a:prstGeom prst="borderCallout1">
              <a:avLst>
                <a:gd name="adj1" fmla="val 42738"/>
                <a:gd name="adj2" fmla="val 100291"/>
                <a:gd name="adj3" fmla="val 2109"/>
                <a:gd name="adj4" fmla="val 1680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Flame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2743200"/>
              <a:ext cx="2381250" cy="2381250"/>
            </a:xfrm>
            <a:prstGeom prst="rect">
              <a:avLst/>
            </a:prstGeom>
          </p:spPr>
        </p:pic>
      </p:grpSp>
      <p:grpSp>
        <p:nvGrpSpPr>
          <p:cNvPr id="20" name="Group 19" title="hazard label"/>
          <p:cNvGrpSpPr/>
          <p:nvPr/>
        </p:nvGrpSpPr>
        <p:grpSpPr>
          <a:xfrm>
            <a:off x="770563" y="2151324"/>
            <a:ext cx="3124200" cy="3276600"/>
            <a:chOff x="685800" y="2133600"/>
            <a:chExt cx="3124200" cy="3276600"/>
          </a:xfrm>
        </p:grpSpPr>
        <p:sp>
          <p:nvSpPr>
            <p:cNvPr id="22" name="Line Callout 1 21"/>
            <p:cNvSpPr/>
            <p:nvPr/>
          </p:nvSpPr>
          <p:spPr>
            <a:xfrm>
              <a:off x="685800" y="2133600"/>
              <a:ext cx="3124200" cy="3276600"/>
            </a:xfrm>
            <a:prstGeom prst="borderCallout1">
              <a:avLst>
                <a:gd name="adj1" fmla="val 42738"/>
                <a:gd name="adj2" fmla="val 100291"/>
                <a:gd name="adj3" fmla="val -1454"/>
                <a:gd name="adj4" fmla="val 20812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Exclamation Mark</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2743200"/>
              <a:ext cx="2419350" cy="2419350"/>
            </a:xfrm>
            <a:prstGeom prst="rect">
              <a:avLst/>
            </a:prstGeom>
          </p:spPr>
        </p:pic>
      </p:grpSp>
    </p:spTree>
    <p:extLst>
      <p:ext uri="{BB962C8B-B14F-4D97-AF65-F5344CB8AC3E}">
        <p14:creationId xmlns:p14="http://schemas.microsoft.com/office/powerpoint/2010/main" val="4041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5" name="Group 4" title="hazard label"/>
          <p:cNvGrpSpPr/>
          <p:nvPr/>
        </p:nvGrpSpPr>
        <p:grpSpPr>
          <a:xfrm>
            <a:off x="660511" y="2286000"/>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1128"/>
                <a:gd name="adj4" fmla="val 134942"/>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Gas Cylinder</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8" y="2628217"/>
              <a:ext cx="2476500" cy="2476500"/>
            </a:xfrm>
            <a:prstGeom prst="rect">
              <a:avLst/>
            </a:prstGeom>
          </p:spPr>
        </p:pic>
      </p:grpSp>
      <p:sp>
        <p:nvSpPr>
          <p:cNvPr id="2" name="Title 1"/>
          <p:cNvSpPr>
            <a:spLocks noGrp="1"/>
          </p:cNvSpPr>
          <p:nvPr>
            <p:ph type="title"/>
          </p:nvPr>
        </p:nvSpPr>
        <p:spPr>
          <a:xfrm>
            <a:off x="50911" y="76201"/>
            <a:ext cx="4343400" cy="1828800"/>
          </a:xfrm>
        </p:spPr>
        <p:txBody>
          <a:bodyPr>
            <a:normAutofit fontScale="90000"/>
          </a:bodyPr>
          <a:lstStyle/>
          <a:p>
            <a:r>
              <a:rPr lang="en-US" dirty="0"/>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OSHA</a:t>
            </a:r>
          </a:p>
        </p:txBody>
      </p:sp>
      <p:grpSp>
        <p:nvGrpSpPr>
          <p:cNvPr id="7" name="Group 6" title="hazard label"/>
          <p:cNvGrpSpPr/>
          <p:nvPr/>
        </p:nvGrpSpPr>
        <p:grpSpPr>
          <a:xfrm>
            <a:off x="666636" y="2296510"/>
            <a:ext cx="3124200" cy="3276600"/>
            <a:chOff x="689852" y="2552701"/>
            <a:chExt cx="3124200" cy="3276600"/>
          </a:xfrm>
        </p:grpSpPr>
        <p:sp>
          <p:nvSpPr>
            <p:cNvPr id="18" name="Line Callout 1 17"/>
            <p:cNvSpPr/>
            <p:nvPr/>
          </p:nvSpPr>
          <p:spPr>
            <a:xfrm>
              <a:off x="689852" y="2552701"/>
              <a:ext cx="3124200" cy="3276600"/>
            </a:xfrm>
            <a:prstGeom prst="borderCallout1">
              <a:avLst>
                <a:gd name="adj1" fmla="val 42738"/>
                <a:gd name="adj2" fmla="val 100291"/>
                <a:gd name="adj3" fmla="val 30336"/>
                <a:gd name="adj4" fmla="val 17513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Corrosion</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84" y="3047318"/>
              <a:ext cx="2477182" cy="2477182"/>
            </a:xfrm>
            <a:prstGeom prst="rect">
              <a:avLst/>
            </a:prstGeom>
          </p:spPr>
        </p:pic>
      </p:grpSp>
      <p:grpSp>
        <p:nvGrpSpPr>
          <p:cNvPr id="9" name="Group 8" title="hazard label"/>
          <p:cNvGrpSpPr/>
          <p:nvPr/>
        </p:nvGrpSpPr>
        <p:grpSpPr>
          <a:xfrm>
            <a:off x="684281" y="2296510"/>
            <a:ext cx="3124200" cy="3276600"/>
            <a:chOff x="660511" y="2601847"/>
            <a:chExt cx="3124200" cy="3276600"/>
          </a:xfrm>
        </p:grpSpPr>
        <p:sp>
          <p:nvSpPr>
            <p:cNvPr id="22" name="Line Callout 1 21"/>
            <p:cNvSpPr/>
            <p:nvPr/>
          </p:nvSpPr>
          <p:spPr>
            <a:xfrm>
              <a:off x="660511" y="2601847"/>
              <a:ext cx="3124200" cy="3276600"/>
            </a:xfrm>
            <a:prstGeom prst="borderCallout1">
              <a:avLst>
                <a:gd name="adj1" fmla="val 42738"/>
                <a:gd name="adj2" fmla="val 100291"/>
                <a:gd name="adj3" fmla="val 27094"/>
                <a:gd name="adj4" fmla="val 22057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Exploding Bomb</a:t>
              </a: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029" y="3131308"/>
              <a:ext cx="2525163" cy="2525163"/>
            </a:xfrm>
            <a:prstGeom prst="rect">
              <a:avLst/>
            </a:prstGeom>
          </p:spPr>
        </p:pic>
      </p:grpSp>
    </p:spTree>
    <p:extLst>
      <p:ext uri="{BB962C8B-B14F-4D97-AF65-F5344CB8AC3E}">
        <p14:creationId xmlns:p14="http://schemas.microsoft.com/office/powerpoint/2010/main" val="2577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108010"/>
            <a:ext cx="4343400" cy="2057399"/>
          </a:xfrm>
        </p:spPr>
        <p:txBody>
          <a:bodyPr>
            <a:normAutofit/>
          </a:bodyPr>
          <a:lstStyle/>
          <a:p>
            <a:r>
              <a:rPr lang="en-US" dirty="0"/>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OSHA</a:t>
            </a:r>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4" name="Cross 23" title="hazard label"/>
          <p:cNvSpPr/>
          <p:nvPr/>
        </p:nvSpPr>
        <p:spPr>
          <a:xfrm rot="2599327">
            <a:off x="5765409" y="4343833"/>
            <a:ext cx="1341294" cy="1346028"/>
          </a:xfrm>
          <a:prstGeom prst="plus">
            <a:avLst>
              <a:gd name="adj" fmla="val 485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title="hazard label"/>
          <p:cNvGrpSpPr/>
          <p:nvPr/>
        </p:nvGrpSpPr>
        <p:grpSpPr>
          <a:xfrm>
            <a:off x="3647223" y="5709169"/>
            <a:ext cx="2635686" cy="338555"/>
            <a:chOff x="3443016" y="4021723"/>
            <a:chExt cx="2635686" cy="338555"/>
          </a:xfrm>
        </p:grpSpPr>
        <p:sp>
          <p:nvSpPr>
            <p:cNvPr id="26" name="Line Callout 2 25"/>
            <p:cNvSpPr/>
            <p:nvPr/>
          </p:nvSpPr>
          <p:spPr>
            <a:xfrm rot="10800000">
              <a:off x="3443016" y="4021723"/>
              <a:ext cx="2635686" cy="338554"/>
            </a:xfrm>
            <a:prstGeom prst="borderCallout2">
              <a:avLst>
                <a:gd name="adj1" fmla="val 33755"/>
                <a:gd name="adj2" fmla="val 822"/>
                <a:gd name="adj3" fmla="val 33755"/>
                <a:gd name="adj4" fmla="val -7994"/>
                <a:gd name="adj5" fmla="val 153763"/>
                <a:gd name="adj6" fmla="val -86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72039" y="4021724"/>
              <a:ext cx="2559486" cy="338554"/>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Not regulated by OSHA</a:t>
              </a:r>
            </a:p>
          </p:txBody>
        </p:sp>
      </p:grpSp>
      <p:grpSp>
        <p:nvGrpSpPr>
          <p:cNvPr id="5" name="Group 4" title="hazard label"/>
          <p:cNvGrpSpPr/>
          <p:nvPr/>
        </p:nvGrpSpPr>
        <p:grpSpPr>
          <a:xfrm>
            <a:off x="722687" y="238775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78281"/>
                <a:gd name="adj4" fmla="val 1305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Flame Over Circle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65" y="2667000"/>
              <a:ext cx="2533650" cy="2533650"/>
            </a:xfrm>
            <a:prstGeom prst="rect">
              <a:avLst/>
            </a:prstGeom>
          </p:spPr>
        </p:pic>
      </p:grpSp>
      <p:grpSp>
        <p:nvGrpSpPr>
          <p:cNvPr id="7" name="Group 6" title="hazard label"/>
          <p:cNvGrpSpPr/>
          <p:nvPr/>
        </p:nvGrpSpPr>
        <p:grpSpPr>
          <a:xfrm>
            <a:off x="719977" y="2387751"/>
            <a:ext cx="3124200" cy="3276600"/>
            <a:chOff x="465261" y="2601532"/>
            <a:chExt cx="3124200" cy="3276600"/>
          </a:xfrm>
        </p:grpSpPr>
        <p:sp>
          <p:nvSpPr>
            <p:cNvPr id="18" name="Line Callout 1 17"/>
            <p:cNvSpPr/>
            <p:nvPr/>
          </p:nvSpPr>
          <p:spPr>
            <a:xfrm>
              <a:off x="465261" y="2601532"/>
              <a:ext cx="3124200" cy="3276600"/>
            </a:xfrm>
            <a:prstGeom prst="borderCallout1">
              <a:avLst>
                <a:gd name="adj1" fmla="val 42738"/>
                <a:gd name="adj2" fmla="val 100291"/>
                <a:gd name="adj3" fmla="val 76527"/>
                <a:gd name="adj4" fmla="val 17412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Environmental</a:t>
              </a:r>
            </a:p>
            <a:p>
              <a:pPr algn="ctr"/>
              <a:r>
                <a:rPr lang="en-US" sz="2000" b="1" dirty="0">
                  <a:latin typeface="Tahoma" panose="020B0604030504040204" pitchFamily="34" charset="0"/>
                  <a:ea typeface="Tahoma" panose="020B0604030504040204" pitchFamily="34" charset="0"/>
                  <a:cs typeface="Tahoma" panose="020B0604030504040204" pitchFamily="34" charset="0"/>
                </a:rPr>
                <a:t>(Non-Mandatory)</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75" y="3406591"/>
              <a:ext cx="2302578" cy="2302578"/>
            </a:xfrm>
            <a:prstGeom prst="rect">
              <a:avLst/>
            </a:prstGeom>
          </p:spPr>
        </p:pic>
      </p:grpSp>
      <p:grpSp>
        <p:nvGrpSpPr>
          <p:cNvPr id="9" name="Group 8" title="hazard label"/>
          <p:cNvGrpSpPr/>
          <p:nvPr/>
        </p:nvGrpSpPr>
        <p:grpSpPr>
          <a:xfrm>
            <a:off x="715893" y="2387751"/>
            <a:ext cx="3124200" cy="3276600"/>
            <a:chOff x="330713" y="2462047"/>
            <a:chExt cx="3124200" cy="3276600"/>
          </a:xfrm>
        </p:grpSpPr>
        <p:sp>
          <p:nvSpPr>
            <p:cNvPr id="22" name="Line Callout 1 21"/>
            <p:cNvSpPr/>
            <p:nvPr/>
          </p:nvSpPr>
          <p:spPr>
            <a:xfrm>
              <a:off x="330713" y="2462047"/>
              <a:ext cx="3124200" cy="3276600"/>
            </a:xfrm>
            <a:prstGeom prst="borderCallout1">
              <a:avLst>
                <a:gd name="adj1" fmla="val 42738"/>
                <a:gd name="adj2" fmla="val 100291"/>
                <a:gd name="adj3" fmla="val 77776"/>
                <a:gd name="adj4" fmla="val 2205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Skull and Crossbones</a:t>
              </a: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75" y="3110400"/>
              <a:ext cx="2380675" cy="2380675"/>
            </a:xfrm>
            <a:prstGeom prst="rect">
              <a:avLst/>
            </a:prstGeom>
          </p:spPr>
        </p:pic>
      </p:grpSp>
    </p:spTree>
    <p:extLst>
      <p:ext uri="{BB962C8B-B14F-4D97-AF65-F5344CB8AC3E}">
        <p14:creationId xmlns:p14="http://schemas.microsoft.com/office/powerpoint/2010/main" val="3183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6" name="Line Callout 1 5"/>
          <p:cNvSpPr/>
          <p:nvPr/>
        </p:nvSpPr>
        <p:spPr>
          <a:xfrm>
            <a:off x="231913" y="1101631"/>
            <a:ext cx="3048000" cy="2819400"/>
          </a:xfrm>
          <a:prstGeom prst="borderCallout1">
            <a:avLst>
              <a:gd name="adj1" fmla="val 42738"/>
              <a:gd name="adj2" fmla="val 100291"/>
              <a:gd name="adj3" fmla="val 100486"/>
              <a:gd name="adj4" fmla="val 112818"/>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Statement assigned to hazard class and category that describes the nature of the hazard(s), of a chemical, including, where appropriate, the degree of hazard.</a:t>
            </a:r>
          </a:p>
        </p:txBody>
      </p:sp>
      <p:sp>
        <p:nvSpPr>
          <p:cNvPr id="8" name="TextBox 7"/>
          <p:cNvSpPr txBox="1"/>
          <p:nvPr/>
        </p:nvSpPr>
        <p:spPr>
          <a:xfrm>
            <a:off x="7543800" y="5886830"/>
            <a:ext cx="761968" cy="215444"/>
          </a:xfrm>
          <a:prstGeom prst="rect">
            <a:avLst/>
          </a:prstGeom>
          <a:noFill/>
        </p:spPr>
        <p:txBody>
          <a:bodyPr wrap="square" rtlCol="0">
            <a:spAutoFit/>
          </a:bodyPr>
          <a:lstStyle/>
          <a:p>
            <a:pPr algn="r"/>
            <a:r>
              <a:rPr lang="en-US" sz="800" dirty="0"/>
              <a:t>Source: OSHA</a:t>
            </a:r>
          </a:p>
        </p:txBody>
      </p:sp>
      <p:sp>
        <p:nvSpPr>
          <p:cNvPr id="9" name="Line Callout 1 8"/>
          <p:cNvSpPr/>
          <p:nvPr/>
        </p:nvSpPr>
        <p:spPr>
          <a:xfrm>
            <a:off x="5638800" y="971169"/>
            <a:ext cx="3276600" cy="3080324"/>
          </a:xfrm>
          <a:prstGeom prst="borderCallout1">
            <a:avLst>
              <a:gd name="adj1" fmla="val 52008"/>
              <a:gd name="adj2" fmla="val -409"/>
              <a:gd name="adj3" fmla="val 104081"/>
              <a:gd name="adj4" fmla="val -1308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Describes recommended measures that should be taken to minimize or prevent adverse effects resulting from exposure to a hazardous chemical, or improper storage or handling.</a:t>
            </a:r>
          </a:p>
        </p:txBody>
      </p:sp>
      <p:sp>
        <p:nvSpPr>
          <p:cNvPr id="10" name="Donut 9" title="hazard label"/>
          <p:cNvSpPr/>
          <p:nvPr/>
        </p:nvSpPr>
        <p:spPr>
          <a:xfrm>
            <a:off x="2286000" y="3918525"/>
            <a:ext cx="4572000" cy="57727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title="hazard label"/>
          <p:cNvSpPr/>
          <p:nvPr/>
        </p:nvSpPr>
        <p:spPr>
          <a:xfrm>
            <a:off x="838232" y="4152135"/>
            <a:ext cx="7315168" cy="102946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9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685800" y="1143000"/>
            <a:ext cx="8001000" cy="3700351"/>
          </a:xfrm>
        </p:spPr>
        <p:txBody>
          <a:bodyPr/>
          <a:lstStyle/>
          <a:p>
            <a:pPr marL="0" indent="0">
              <a:buNone/>
            </a:pPr>
            <a:r>
              <a:rPr lang="en-US" dirty="0"/>
              <a:t>Requirements for </a:t>
            </a:r>
            <a:r>
              <a:rPr lang="en-US" b="1" dirty="0"/>
              <a:t>workplace labels</a:t>
            </a:r>
            <a:r>
              <a:rPr lang="en-US" dirty="0"/>
              <a:t>:</a:t>
            </a:r>
          </a:p>
          <a:p>
            <a:r>
              <a:rPr lang="en-US" sz="2800" dirty="0"/>
              <a:t>Same information as label from manufacturer or product identifier and words, pictures, symbols or combination thereof</a:t>
            </a:r>
          </a:p>
          <a:p>
            <a:r>
              <a:rPr lang="en-US" sz="2800" dirty="0"/>
              <a:t>May include signs, placards, process sheets, batch tickets, operation procedures, other written materials </a:t>
            </a:r>
          </a:p>
        </p:txBody>
      </p:sp>
      <p:sp>
        <p:nvSpPr>
          <p:cNvPr id="21" name="TextBox 20"/>
          <p:cNvSpPr txBox="1"/>
          <p:nvPr/>
        </p:nvSpPr>
        <p:spPr>
          <a:xfrm>
            <a:off x="3962400" y="5934311"/>
            <a:ext cx="1447800" cy="215444"/>
          </a:xfrm>
          <a:prstGeom prst="rect">
            <a:avLst/>
          </a:prstGeom>
          <a:noFill/>
        </p:spPr>
        <p:txBody>
          <a:bodyPr wrap="square" rtlCol="0">
            <a:spAutoFit/>
          </a:bodyPr>
          <a:lstStyle/>
          <a:p>
            <a:pPr algn="r"/>
            <a:r>
              <a:rPr lang="en-US" sz="800" dirty="0"/>
              <a:t>Source of graphics: OSHA</a:t>
            </a:r>
          </a:p>
        </p:txBody>
      </p:sp>
      <p:pic>
        <p:nvPicPr>
          <p:cNvPr id="4" name="Picture 3"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344995"/>
            <a:ext cx="2408055" cy="1589316"/>
          </a:xfrm>
          <a:prstGeom prst="rect">
            <a:avLst/>
          </a:prstGeom>
          <a:ln>
            <a:solidFill>
              <a:schemeClr val="tx1"/>
            </a:solidFill>
          </a:ln>
        </p:spPr>
      </p:pic>
      <p:pic>
        <p:nvPicPr>
          <p:cNvPr id="5" name="Picture 4"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470140"/>
            <a:ext cx="3193520" cy="1470033"/>
          </a:xfrm>
          <a:prstGeom prst="rect">
            <a:avLst/>
          </a:prstGeom>
          <a:ln>
            <a:solidFill>
              <a:schemeClr val="tx1"/>
            </a:solidFill>
          </a:ln>
        </p:spPr>
      </p:pic>
    </p:spTree>
    <p:extLst>
      <p:ext uri="{BB962C8B-B14F-4D97-AF65-F5344CB8AC3E}">
        <p14:creationId xmlns:p14="http://schemas.microsoft.com/office/powerpoint/2010/main" val="63837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914400" y="1447801"/>
            <a:ext cx="7315200" cy="1143000"/>
          </a:xfrm>
        </p:spPr>
        <p:txBody>
          <a:bodyPr/>
          <a:lstStyle/>
          <a:p>
            <a:pPr marL="0" indent="0">
              <a:buNone/>
            </a:pPr>
            <a:r>
              <a:rPr lang="en-US" dirty="0"/>
              <a:t>Case study</a:t>
            </a:r>
          </a:p>
        </p:txBody>
      </p:sp>
      <p:pic>
        <p:nvPicPr>
          <p:cNvPr id="4" name="Picture 3" title="Work 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2209800"/>
            <a:ext cx="7035800" cy="3454400"/>
          </a:xfrm>
          <a:prstGeom prst="rect">
            <a:avLst/>
          </a:prstGeom>
          <a:ln>
            <a:solidFill>
              <a:schemeClr val="tx1"/>
            </a:solidFill>
          </a:ln>
        </p:spPr>
      </p:pic>
      <p:sp>
        <p:nvSpPr>
          <p:cNvPr id="5" name="TextBox 4"/>
          <p:cNvSpPr txBox="1"/>
          <p:nvPr/>
        </p:nvSpPr>
        <p:spPr>
          <a:xfrm>
            <a:off x="7023100" y="5671695"/>
            <a:ext cx="10668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68189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923925" y="1033388"/>
            <a:ext cx="7391400" cy="3390901"/>
          </a:xfrm>
        </p:spPr>
        <p:txBody>
          <a:bodyPr/>
          <a:lstStyle/>
          <a:p>
            <a:r>
              <a:rPr lang="en-US" sz="2800" dirty="0"/>
              <a:t>Alternative workplace labels:</a:t>
            </a:r>
          </a:p>
          <a:p>
            <a:pPr lvl="1"/>
            <a:r>
              <a:rPr lang="en-US" sz="2400" dirty="0"/>
              <a:t>Permitted for workplace labels</a:t>
            </a:r>
          </a:p>
          <a:p>
            <a:pPr lvl="1"/>
            <a:r>
              <a:rPr lang="en-US" sz="2400" dirty="0"/>
              <a:t>Must provide at least general information regarding hazards of chemicals</a:t>
            </a:r>
          </a:p>
          <a:p>
            <a:pPr lvl="1"/>
            <a:r>
              <a:rPr lang="en-US" sz="2400" dirty="0"/>
              <a:t>Hazard warnings or pictograms that conflict with HCS label elements cannot be used</a:t>
            </a:r>
          </a:p>
          <a:p>
            <a:pPr lvl="1"/>
            <a:r>
              <a:rPr lang="en-US" sz="2400" dirty="0"/>
              <a:t>Examples: NFPA 704 and HMIS</a:t>
            </a:r>
          </a:p>
          <a:p>
            <a:endParaRPr lang="en-US" dirty="0"/>
          </a:p>
        </p:txBody>
      </p:sp>
      <p:pic>
        <p:nvPicPr>
          <p:cNvPr id="5" name="Picture 4" title="hazard label"/>
          <p:cNvPicPr>
            <a:picLocks noChangeAspect="1"/>
          </p:cNvPicPr>
          <p:nvPr/>
        </p:nvPicPr>
        <p:blipFill rotWithShape="1">
          <a:blip r:embed="rId3" cstate="print">
            <a:extLst>
              <a:ext uri="{28A0092B-C50C-407E-A947-70E740481C1C}">
                <a14:useLocalDpi xmlns:a14="http://schemas.microsoft.com/office/drawing/2010/main" val="0"/>
              </a:ext>
            </a:extLst>
          </a:blip>
          <a:srcRect l="25250" t="35937" r="37375" b="35548"/>
          <a:stretch/>
        </p:blipFill>
        <p:spPr>
          <a:xfrm>
            <a:off x="5181600" y="4191000"/>
            <a:ext cx="3417570" cy="1738239"/>
          </a:xfrm>
          <a:prstGeom prst="rect">
            <a:avLst/>
          </a:prstGeom>
          <a:ln>
            <a:solidFill>
              <a:schemeClr val="tx1"/>
            </a:solidFill>
          </a:ln>
        </p:spPr>
      </p:pic>
      <p:pic>
        <p:nvPicPr>
          <p:cNvPr id="6" name="Picture 3" descr="C:\Users\Brenda K. Hawkey\Desktop\A Business JAN 2016\Mid Am 2016\PROGRAMS\OTI Developed Course GI\pics Source\HMIS label.JPG" title="hazard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15" y="4190999"/>
            <a:ext cx="3346110" cy="1738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5929238"/>
            <a:ext cx="1066800" cy="215444"/>
          </a:xfrm>
          <a:prstGeom prst="rect">
            <a:avLst/>
          </a:prstGeom>
          <a:noFill/>
        </p:spPr>
        <p:txBody>
          <a:bodyPr wrap="square" rtlCol="0">
            <a:spAutoFit/>
          </a:bodyPr>
          <a:lstStyle/>
          <a:p>
            <a:r>
              <a:rPr lang="en-US" sz="800" dirty="0"/>
              <a:t>Source: OSHA</a:t>
            </a:r>
          </a:p>
        </p:txBody>
      </p:sp>
      <p:sp>
        <p:nvSpPr>
          <p:cNvPr id="8" name="TextBox 7"/>
          <p:cNvSpPr txBox="1"/>
          <p:nvPr/>
        </p:nvSpPr>
        <p:spPr>
          <a:xfrm>
            <a:off x="7532370" y="5921454"/>
            <a:ext cx="1066800" cy="215444"/>
          </a:xfrm>
          <a:prstGeom prst="rect">
            <a:avLst/>
          </a:prstGeom>
          <a:noFill/>
        </p:spPr>
        <p:txBody>
          <a:bodyPr wrap="square" rtlCol="0">
            <a:spAutoFit/>
          </a:bodyPr>
          <a:lstStyle/>
          <a:p>
            <a:pPr algn="r"/>
            <a:r>
              <a:rPr lang="en-US" sz="800" dirty="0"/>
              <a:t>Source: TEEX</a:t>
            </a:r>
          </a:p>
        </p:txBody>
      </p:sp>
    </p:spTree>
    <p:extLst>
      <p:ext uri="{BB962C8B-B14F-4D97-AF65-F5344CB8AC3E}">
        <p14:creationId xmlns:p14="http://schemas.microsoft.com/office/powerpoint/2010/main" val="91209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4620321" y="1776965"/>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315634" y="1181099"/>
            <a:ext cx="4180166" cy="4495801"/>
          </a:xfrm>
        </p:spPr>
        <p:txBody>
          <a:bodyPr/>
          <a:lstStyle/>
          <a:p>
            <a:pPr marL="0" indent="0">
              <a:buNone/>
            </a:pPr>
            <a:r>
              <a:rPr lang="en-US" dirty="0"/>
              <a:t>Other labels:</a:t>
            </a:r>
          </a:p>
          <a:p>
            <a:r>
              <a:rPr lang="en-US" sz="2800" dirty="0"/>
              <a:t>NFPA 704</a:t>
            </a:r>
          </a:p>
          <a:p>
            <a:pPr lvl="1"/>
            <a:r>
              <a:rPr lang="en-US" sz="2400" dirty="0"/>
              <a:t>Overall diamond shape made up of four smaller diamonds</a:t>
            </a:r>
          </a:p>
          <a:p>
            <a:pPr lvl="1"/>
            <a:r>
              <a:rPr lang="en-US" sz="2400" dirty="0"/>
              <a:t>Each smaller diamond is a different color</a:t>
            </a:r>
          </a:p>
          <a:p>
            <a:pPr lvl="1"/>
            <a:r>
              <a:rPr lang="en-US" sz="2400" dirty="0"/>
              <a:t>Numbers within smaller diamonds represent severity of hazard</a:t>
            </a:r>
          </a:p>
          <a:p>
            <a:pPr lvl="1"/>
            <a:endParaRPr lang="en-US" sz="2400" dirty="0"/>
          </a:p>
        </p:txBody>
      </p:sp>
      <p:sp>
        <p:nvSpPr>
          <p:cNvPr id="7" name="Rectangle 6" title="hazard label"/>
          <p:cNvSpPr/>
          <p:nvPr/>
        </p:nvSpPr>
        <p:spPr>
          <a:xfrm rot="2763920">
            <a:off x="5747623" y="1776965"/>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title="hazard label"/>
          <p:cNvSpPr/>
          <p:nvPr/>
        </p:nvSpPr>
        <p:spPr>
          <a:xfrm rot="2763920">
            <a:off x="6831327" y="291368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title="hazard label"/>
          <p:cNvSpPr/>
          <p:nvPr/>
        </p:nvSpPr>
        <p:spPr>
          <a:xfrm rot="2763920">
            <a:off x="4620321" y="286521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hazard label"/>
          <p:cNvSpPr/>
          <p:nvPr/>
        </p:nvSpPr>
        <p:spPr>
          <a:xfrm rot="2763920">
            <a:off x="5714464" y="3987364"/>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559272" y="5834236"/>
            <a:ext cx="1425080" cy="215444"/>
          </a:xfrm>
          <a:prstGeom prst="rect">
            <a:avLst/>
          </a:prstGeom>
          <a:noFill/>
        </p:spPr>
        <p:txBody>
          <a:bodyPr wrap="square" rtlCol="0">
            <a:spAutoFit/>
          </a:bodyPr>
          <a:lstStyle/>
          <a:p>
            <a:r>
              <a:rPr lang="en-US" sz="800" dirty="0"/>
              <a:t>Source: OTIEC </a:t>
            </a:r>
          </a:p>
        </p:txBody>
      </p:sp>
    </p:spTree>
    <p:extLst>
      <p:ext uri="{BB962C8B-B14F-4D97-AF65-F5344CB8AC3E}">
        <p14:creationId xmlns:p14="http://schemas.microsoft.com/office/powerpoint/2010/main" val="161317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1" name="Content Placeholder 2"/>
          <p:cNvSpPr>
            <a:spLocks noGrp="1"/>
          </p:cNvSpPr>
          <p:nvPr>
            <p:ph idx="1"/>
          </p:nvPr>
        </p:nvSpPr>
        <p:spPr>
          <a:xfrm>
            <a:off x="496625" y="885077"/>
            <a:ext cx="8150750" cy="1844310"/>
          </a:xfrm>
        </p:spPr>
        <p:txBody>
          <a:bodyPr/>
          <a:lstStyle/>
          <a:p>
            <a:pPr lvl="1"/>
            <a:r>
              <a:rPr lang="en-US" sz="2400" dirty="0"/>
              <a:t>NFPA 704 – hazards and severity ratings</a:t>
            </a:r>
          </a:p>
        </p:txBody>
      </p:sp>
      <p:grpSp>
        <p:nvGrpSpPr>
          <p:cNvPr id="23" name="Group 22" title="hazard label"/>
          <p:cNvGrpSpPr/>
          <p:nvPr/>
        </p:nvGrpSpPr>
        <p:grpSpPr>
          <a:xfrm>
            <a:off x="2590800" y="1676400"/>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hazard label"/>
          <p:cNvGrpSpPr/>
          <p:nvPr/>
        </p:nvGrpSpPr>
        <p:grpSpPr>
          <a:xfrm>
            <a:off x="3560421" y="1676400"/>
            <a:ext cx="1877657" cy="1579757"/>
            <a:chOff x="5808105" y="1652151"/>
            <a:chExt cx="1877657" cy="1579757"/>
          </a:xfrm>
        </p:grpSpPr>
        <p:sp>
          <p:nvSpPr>
            <p:cNvPr id="7" name="Rectangle 6"/>
            <p:cNvSpPr/>
            <p:nvPr/>
          </p:nvSpPr>
          <p:spPr>
            <a:xfrm rot="2763920">
              <a:off x="5965786" y="1652151"/>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08105" y="2096302"/>
              <a:ext cx="1877657"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Flammability Hazard</a:t>
              </a:r>
            </a:p>
          </p:txBody>
        </p:sp>
      </p:grpSp>
      <p:grpSp>
        <p:nvGrpSpPr>
          <p:cNvPr id="14" name="Group 13" title="hazard label"/>
          <p:cNvGrpSpPr/>
          <p:nvPr/>
        </p:nvGrpSpPr>
        <p:grpSpPr>
          <a:xfrm>
            <a:off x="4801806" y="2813116"/>
            <a:ext cx="1579757" cy="1579757"/>
            <a:chOff x="5965786" y="1652151"/>
            <a:chExt cx="1579757" cy="1579757"/>
          </a:xfrm>
        </p:grpSpPr>
        <p:sp>
          <p:nvSpPr>
            <p:cNvPr id="15" name="Rectangle 14"/>
            <p:cNvSpPr/>
            <p:nvPr/>
          </p:nvSpPr>
          <p:spPr>
            <a:xfrm rot="2763920">
              <a:off x="5965786" y="165215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93664" y="2067302"/>
              <a:ext cx="1524000"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Instability Hazard</a:t>
              </a:r>
            </a:p>
          </p:txBody>
        </p:sp>
      </p:grpSp>
      <p:grpSp>
        <p:nvGrpSpPr>
          <p:cNvPr id="17" name="Group 16" title="hazard label"/>
          <p:cNvGrpSpPr/>
          <p:nvPr/>
        </p:nvGrpSpPr>
        <p:grpSpPr>
          <a:xfrm>
            <a:off x="2590800" y="2764646"/>
            <a:ext cx="1579757" cy="1579757"/>
            <a:chOff x="5965786" y="1652151"/>
            <a:chExt cx="1579757" cy="1579757"/>
          </a:xfrm>
        </p:grpSpPr>
        <p:sp>
          <p:nvSpPr>
            <p:cNvPr id="18" name="Rectangle 17"/>
            <p:cNvSpPr/>
            <p:nvPr/>
          </p:nvSpPr>
          <p:spPr>
            <a:xfrm rot="2763920">
              <a:off x="5965786" y="165215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93664" y="2094308"/>
              <a:ext cx="1524000"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Health Hazard</a:t>
              </a:r>
            </a:p>
          </p:txBody>
        </p:sp>
      </p:grpSp>
      <p:grpSp>
        <p:nvGrpSpPr>
          <p:cNvPr id="20" name="Group 19" title="hazard label"/>
          <p:cNvGrpSpPr/>
          <p:nvPr/>
        </p:nvGrpSpPr>
        <p:grpSpPr>
          <a:xfrm>
            <a:off x="3684943" y="3886799"/>
            <a:ext cx="1579757" cy="1579757"/>
            <a:chOff x="5965786" y="1652151"/>
            <a:chExt cx="1579757" cy="1579757"/>
          </a:xfrm>
        </p:grpSpPr>
        <p:sp>
          <p:nvSpPr>
            <p:cNvPr id="21" name="Rectangle 20"/>
            <p:cNvSpPr/>
            <p:nvPr/>
          </p:nvSpPr>
          <p:spPr>
            <a:xfrm rot="2763920">
              <a:off x="5965786" y="1652151"/>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993664" y="1981200"/>
              <a:ext cx="1524000" cy="1015663"/>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Other Special Hazard</a:t>
              </a:r>
            </a:p>
          </p:txBody>
        </p:sp>
      </p:grpSp>
      <p:sp>
        <p:nvSpPr>
          <p:cNvPr id="5" name="Line Callout 1 4"/>
          <p:cNvSpPr/>
          <p:nvPr/>
        </p:nvSpPr>
        <p:spPr>
          <a:xfrm>
            <a:off x="5234632" y="2143199"/>
            <a:ext cx="3636085" cy="2695134"/>
          </a:xfrm>
          <a:prstGeom prst="borderCallout1">
            <a:avLst>
              <a:gd name="adj1" fmla="val 49700"/>
              <a:gd name="adj2" fmla="val -284"/>
              <a:gd name="adj3" fmla="val 49888"/>
              <a:gd name="adj4" fmla="val -31282"/>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Blue = Health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normal material that </a:t>
            </a:r>
            <a:b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poses no health</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p>
        </p:txBody>
      </p:sp>
      <p:sp>
        <p:nvSpPr>
          <p:cNvPr id="28" name="Line Callout 1 27"/>
          <p:cNvSpPr/>
          <p:nvPr/>
        </p:nvSpPr>
        <p:spPr>
          <a:xfrm>
            <a:off x="4933145" y="3194016"/>
            <a:ext cx="4095701" cy="2695134"/>
          </a:xfrm>
          <a:prstGeom prst="borderCallout1">
            <a:avLst>
              <a:gd name="adj1" fmla="val 49700"/>
              <a:gd name="adj2" fmla="val -284"/>
              <a:gd name="adj3" fmla="val -11607"/>
              <a:gd name="adj4" fmla="val -829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Red = Flammability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will not burn</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flashpoint above 200°F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flashpoint between </a:t>
            </a:r>
            <a:b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100 – 200°F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flashpoint below 100°F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flashpoint less than 73°F  </a:t>
            </a:r>
          </a:p>
        </p:txBody>
      </p:sp>
      <p:sp>
        <p:nvSpPr>
          <p:cNvPr id="29" name="Line Callout 1 28"/>
          <p:cNvSpPr/>
          <p:nvPr/>
        </p:nvSpPr>
        <p:spPr>
          <a:xfrm>
            <a:off x="260294" y="3145546"/>
            <a:ext cx="3835745" cy="2695134"/>
          </a:xfrm>
          <a:prstGeom prst="borderCallout1">
            <a:avLst>
              <a:gd name="adj1" fmla="val 49701"/>
              <a:gd name="adj2" fmla="val 99994"/>
              <a:gd name="adj3" fmla="val 24017"/>
              <a:gd name="adj4" fmla="val 12526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Yellow = Instability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normally stable</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p>
        </p:txBody>
      </p:sp>
      <p:sp>
        <p:nvSpPr>
          <p:cNvPr id="30" name="Line Callout 1 29"/>
          <p:cNvSpPr/>
          <p:nvPr/>
        </p:nvSpPr>
        <p:spPr>
          <a:xfrm>
            <a:off x="163876" y="2200410"/>
            <a:ext cx="4154435" cy="1735744"/>
          </a:xfrm>
          <a:prstGeom prst="borderCallout1">
            <a:avLst>
              <a:gd name="adj1" fmla="val 49701"/>
              <a:gd name="adj2" fmla="val 99994"/>
              <a:gd name="adj3" fmla="val 117457"/>
              <a:gd name="adj4" fmla="val 10484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White = Other Special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strike="sngStrike" dirty="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reactivity to water</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OX = oxidizer</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SA = simple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asphyxiant</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4096039" y="5931108"/>
            <a:ext cx="1425080" cy="215444"/>
          </a:xfrm>
          <a:prstGeom prst="rect">
            <a:avLst/>
          </a:prstGeom>
          <a:noFill/>
        </p:spPr>
        <p:txBody>
          <a:bodyPr wrap="square" rtlCol="0">
            <a:spAutoFit/>
          </a:bodyPr>
          <a:lstStyle/>
          <a:p>
            <a:r>
              <a:rPr lang="en-US" sz="800" dirty="0"/>
              <a:t>Source: OTIEC </a:t>
            </a:r>
          </a:p>
        </p:txBody>
      </p:sp>
    </p:spTree>
    <p:extLst>
      <p:ext uri="{BB962C8B-B14F-4D97-AF65-F5344CB8AC3E}">
        <p14:creationId xmlns:p14="http://schemas.microsoft.com/office/powerpoint/2010/main" val="13132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hazard label"/>
          <p:cNvPicPr>
            <a:picLocks noChangeAspect="1"/>
          </p:cNvPicPr>
          <p:nvPr/>
        </p:nvPicPr>
        <p:blipFill>
          <a:blip r:embed="rId3"/>
          <a:stretch>
            <a:fillRect/>
          </a:stretch>
        </p:blipFill>
        <p:spPr>
          <a:xfrm>
            <a:off x="2565155" y="1447800"/>
            <a:ext cx="4013689" cy="3962400"/>
          </a:xfrm>
          <a:prstGeom prst="rect">
            <a:avLst/>
          </a:prstGeom>
        </p:spPr>
      </p:pic>
      <p:sp>
        <p:nvSpPr>
          <p:cNvPr id="23"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24" name="TextBox 23"/>
          <p:cNvSpPr txBox="1"/>
          <p:nvPr/>
        </p:nvSpPr>
        <p:spPr>
          <a:xfrm>
            <a:off x="5791200" y="5194756"/>
            <a:ext cx="10668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381411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02091" y="1062495"/>
            <a:ext cx="8491538" cy="4789092"/>
          </a:xfrm>
        </p:spPr>
        <p:txBody>
          <a:bodyPr/>
          <a:lstStyle/>
          <a:p>
            <a:r>
              <a:rPr lang="en-US" sz="2800" dirty="0"/>
              <a:t>HMIS label</a:t>
            </a:r>
          </a:p>
          <a:p>
            <a:pPr lvl="1"/>
            <a:r>
              <a:rPr lang="en-US" sz="2400" dirty="0"/>
              <a:t>Intended for “In-plant” (workplace) labeling compliance</a:t>
            </a:r>
          </a:p>
          <a:p>
            <a:pPr lvl="1"/>
            <a:r>
              <a:rPr lang="en-US" sz="2400" dirty="0"/>
              <a:t>Color-coded bars</a:t>
            </a:r>
          </a:p>
          <a:p>
            <a:pPr lvl="1"/>
            <a:r>
              <a:rPr lang="en-US" sz="2400" dirty="0"/>
              <a:t>Numerical scale, 0-4, </a:t>
            </a:r>
            <a:br>
              <a:rPr lang="en-US" sz="2400" dirty="0"/>
            </a:br>
            <a:r>
              <a:rPr lang="en-US" sz="2400" dirty="0"/>
              <a:t>with 0 as lowest </a:t>
            </a:r>
            <a:br>
              <a:rPr lang="en-US" sz="2400" dirty="0"/>
            </a:br>
            <a:r>
              <a:rPr lang="en-US" sz="2400" dirty="0"/>
              <a:t>hazard and 4 as </a:t>
            </a:r>
            <a:br>
              <a:rPr lang="en-US" sz="2400" dirty="0"/>
            </a:br>
            <a:r>
              <a:rPr lang="en-US" sz="2400" dirty="0"/>
              <a:t>highest hazard</a:t>
            </a:r>
          </a:p>
          <a:p>
            <a:pPr lvl="2"/>
            <a:r>
              <a:rPr lang="en-US" sz="2000" dirty="0"/>
              <a:t>0 = minimal hazard</a:t>
            </a:r>
          </a:p>
          <a:p>
            <a:pPr lvl="2"/>
            <a:r>
              <a:rPr lang="en-US" sz="2000" dirty="0"/>
              <a:t>1 = slight hazard</a:t>
            </a:r>
          </a:p>
          <a:p>
            <a:pPr lvl="2"/>
            <a:r>
              <a:rPr lang="en-US" sz="2000" dirty="0"/>
              <a:t>2 = moderate hazard</a:t>
            </a:r>
          </a:p>
          <a:p>
            <a:pPr lvl="2"/>
            <a:r>
              <a:rPr lang="en-US" sz="2000" dirty="0"/>
              <a:t>3 = serious hazard</a:t>
            </a:r>
          </a:p>
          <a:p>
            <a:pPr lvl="2"/>
            <a:r>
              <a:rPr lang="en-US" sz="2000" dirty="0"/>
              <a:t>4 = severe hazard</a:t>
            </a:r>
          </a:p>
        </p:txBody>
      </p:sp>
      <p:sp>
        <p:nvSpPr>
          <p:cNvPr id="9" name="TextBox 8"/>
          <p:cNvSpPr txBox="1"/>
          <p:nvPr/>
        </p:nvSpPr>
        <p:spPr>
          <a:xfrm>
            <a:off x="7734300" y="5802911"/>
            <a:ext cx="1066800" cy="215444"/>
          </a:xfrm>
          <a:prstGeom prst="rect">
            <a:avLst/>
          </a:prstGeom>
          <a:noFill/>
        </p:spPr>
        <p:txBody>
          <a:bodyPr wrap="square" rtlCol="0">
            <a:spAutoFit/>
          </a:bodyPr>
          <a:lstStyle/>
          <a:p>
            <a:pPr algn="r"/>
            <a:r>
              <a:rPr lang="en-US" sz="800" dirty="0"/>
              <a:t>Source: OTIEC</a:t>
            </a:r>
          </a:p>
        </p:txBody>
      </p:sp>
      <p:grpSp>
        <p:nvGrpSpPr>
          <p:cNvPr id="2" name="Group 1" title="hazard label"/>
          <p:cNvGrpSpPr/>
          <p:nvPr/>
        </p:nvGrpSpPr>
        <p:grpSpPr>
          <a:xfrm>
            <a:off x="4457700" y="2363025"/>
            <a:ext cx="4343400" cy="3439886"/>
            <a:chOff x="4343400" y="1741714"/>
            <a:chExt cx="4343400" cy="3439886"/>
          </a:xfrm>
        </p:grpSpPr>
        <p:sp>
          <p:nvSpPr>
            <p:cNvPr id="10" name="Rectangle 9"/>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HEALTH </a:t>
              </a:r>
            </a:p>
          </p:txBody>
        </p:sp>
        <p:sp>
          <p:nvSpPr>
            <p:cNvPr id="11" name="Rectangle 10"/>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FLAMMABILITY </a:t>
              </a:r>
            </a:p>
          </p:txBody>
        </p:sp>
        <p:sp>
          <p:nvSpPr>
            <p:cNvPr id="12" name="Rectangle 11"/>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PHYSICAL HAZARD </a:t>
              </a:r>
            </a:p>
          </p:txBody>
        </p:sp>
        <p:sp>
          <p:nvSpPr>
            <p:cNvPr id="13" name="Rectangle 12"/>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p>
          </p:txBody>
        </p:sp>
        <p:sp>
          <p:nvSpPr>
            <p:cNvPr id="14" name="Rectangle 13"/>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p>
          </p:txBody>
        </p:sp>
      </p:grpSp>
    </p:spTree>
    <p:extLst>
      <p:ext uri="{BB962C8B-B14F-4D97-AF65-F5344CB8AC3E}">
        <p14:creationId xmlns:p14="http://schemas.microsoft.com/office/powerpoint/2010/main" val="225546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605392" y="1666415"/>
            <a:ext cx="4343400" cy="3439886"/>
            <a:chOff x="4343400" y="1741714"/>
            <a:chExt cx="4343400" cy="3439886"/>
          </a:xfrm>
        </p:grpSpPr>
        <p:sp>
          <p:nvSpPr>
            <p:cNvPr id="24" name="Rectangle 23"/>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HEALTH </a:t>
              </a:r>
            </a:p>
          </p:txBody>
        </p:sp>
        <p:sp>
          <p:nvSpPr>
            <p:cNvPr id="25" name="Rectangle 24"/>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FLAMMABILITY </a:t>
              </a:r>
            </a:p>
          </p:txBody>
        </p:sp>
        <p:sp>
          <p:nvSpPr>
            <p:cNvPr id="26" name="Rectangle 25"/>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PHYSICAL HAZARD </a:t>
              </a:r>
            </a:p>
          </p:txBody>
        </p:sp>
        <p:sp>
          <p:nvSpPr>
            <p:cNvPr id="27" name="Rectangle 26"/>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p>
          </p:txBody>
        </p:sp>
        <p:sp>
          <p:nvSpPr>
            <p:cNvPr id="28" name="Rectangle 27"/>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p>
          </p:txBody>
        </p:sp>
      </p:grpSp>
      <p:sp>
        <p:nvSpPr>
          <p:cNvPr id="2" name="Line Callout 1 1"/>
          <p:cNvSpPr/>
          <p:nvPr/>
        </p:nvSpPr>
        <p:spPr>
          <a:xfrm>
            <a:off x="5409282" y="1666415"/>
            <a:ext cx="3361740" cy="2037378"/>
          </a:xfrm>
          <a:prstGeom prst="borderCallout1">
            <a:avLst>
              <a:gd name="adj1" fmla="val 50162"/>
              <a:gd name="adj2" fmla="val -2552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0 = no significant risk</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 = irritation/minor injury</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2 = temporary/minor injury</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3 = major injury</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4 = life-threatening</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343794" y="987189"/>
            <a:ext cx="4866595" cy="823235"/>
          </a:xfrm>
        </p:spPr>
        <p:txBody>
          <a:bodyPr/>
          <a:lstStyle/>
          <a:p>
            <a:r>
              <a:rPr lang="en-US" sz="2800" dirty="0"/>
              <a:t>HMIS hazard indicators</a:t>
            </a:r>
          </a:p>
        </p:txBody>
      </p:sp>
      <p:sp>
        <p:nvSpPr>
          <p:cNvPr id="9" name="TextBox 8"/>
          <p:cNvSpPr txBox="1"/>
          <p:nvPr/>
        </p:nvSpPr>
        <p:spPr>
          <a:xfrm>
            <a:off x="583620" y="5118089"/>
            <a:ext cx="1778579" cy="215444"/>
          </a:xfrm>
          <a:prstGeom prst="rect">
            <a:avLst/>
          </a:prstGeom>
          <a:noFill/>
        </p:spPr>
        <p:txBody>
          <a:bodyPr wrap="square" rtlCol="0">
            <a:spAutoFit/>
          </a:bodyPr>
          <a:lstStyle/>
          <a:p>
            <a:r>
              <a:rPr lang="en-US" sz="800" dirty="0"/>
              <a:t>Source: OTIEC</a:t>
            </a:r>
          </a:p>
        </p:txBody>
      </p:sp>
      <p:sp>
        <p:nvSpPr>
          <p:cNvPr id="19" name="Line Callout 1 18"/>
          <p:cNvSpPr/>
          <p:nvPr/>
        </p:nvSpPr>
        <p:spPr>
          <a:xfrm>
            <a:off x="5412954" y="1638500"/>
            <a:ext cx="3361740" cy="1424424"/>
          </a:xfrm>
          <a:prstGeom prst="borderCallout1">
            <a:avLst>
              <a:gd name="adj1" fmla="val 71749"/>
              <a:gd name="adj2" fmla="val -4736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second space signifies chronic health hazard with an asterisk (*)</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Callout 1 19"/>
          <p:cNvSpPr/>
          <p:nvPr/>
        </p:nvSpPr>
        <p:spPr>
          <a:xfrm>
            <a:off x="5437379" y="1552122"/>
            <a:ext cx="3357442" cy="3657584"/>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Flammability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0 = will not burn</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 = flashpoint &gt;200°F</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2 = flashpoint ≥100°F,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but &lt;200°F</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3 = flashpoint &lt;73°F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&gt;100°F,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or flashpoint between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73°F and 100°F</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4 = flashpoint &lt;73°F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&lt;100°F</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Callout 1 20"/>
          <p:cNvSpPr/>
          <p:nvPr/>
        </p:nvSpPr>
        <p:spPr>
          <a:xfrm>
            <a:off x="5421894" y="2874143"/>
            <a:ext cx="3358068" cy="2406916"/>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Physical Hazard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0 = normally stable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 = normally stable, but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can become unstable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2 = unstable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3 = explosive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4 = readily explosive</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Callout 1 21"/>
          <p:cNvSpPr/>
          <p:nvPr/>
        </p:nvSpPr>
        <p:spPr>
          <a:xfrm>
            <a:off x="5210389" y="990600"/>
            <a:ext cx="3617171" cy="5105401"/>
          </a:xfrm>
          <a:prstGeom prst="borderCallout1">
            <a:avLst>
              <a:gd name="adj1" fmla="val 74285"/>
              <a:gd name="adj2" fmla="val -17815"/>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PPE Index:</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 = safety glasses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B = safety glasses + gloves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 = safety glasses + gloves + apron</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 = face shield + gloves + apron</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E = safety glasses  + gloves + dust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F = safety glasses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dust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G = safety glasses + gloves + vapor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 = splash goggles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 = safety glasses + gloves + dust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and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J = splash goggles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dust and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K = air-line hood or mask + gloves +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full suit + boots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X = ask supervisor or safety specialist </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6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08866"/>
            <a:ext cx="8686800" cy="838200"/>
          </a:xfrm>
        </p:spPr>
        <p:txBody>
          <a:bodyPr>
            <a:normAutofit/>
          </a:bodyPr>
          <a:lstStyle/>
          <a:p>
            <a:r>
              <a:rPr lang="en-US" dirty="0"/>
              <a:t>Hazard Communication Labels</a:t>
            </a:r>
          </a:p>
        </p:txBody>
      </p:sp>
      <p:sp>
        <p:nvSpPr>
          <p:cNvPr id="16" name="TextBox 15"/>
          <p:cNvSpPr txBox="1"/>
          <p:nvPr/>
        </p:nvSpPr>
        <p:spPr>
          <a:xfrm>
            <a:off x="6411686" y="5930219"/>
            <a:ext cx="1066800" cy="215444"/>
          </a:xfrm>
          <a:prstGeom prst="rect">
            <a:avLst/>
          </a:prstGeom>
          <a:noFill/>
        </p:spPr>
        <p:txBody>
          <a:bodyPr wrap="square" rtlCol="0">
            <a:spAutoFit/>
          </a:bodyPr>
          <a:lstStyle/>
          <a:p>
            <a:pPr algn="r"/>
            <a:r>
              <a:rPr lang="en-US" sz="800" dirty="0"/>
              <a:t>Source: OTIEC</a:t>
            </a:r>
          </a:p>
        </p:txBody>
      </p:sp>
      <p:grpSp>
        <p:nvGrpSpPr>
          <p:cNvPr id="2" name="Group 1" title="hazard label"/>
          <p:cNvGrpSpPr/>
          <p:nvPr/>
        </p:nvGrpSpPr>
        <p:grpSpPr>
          <a:xfrm>
            <a:off x="1676400" y="968833"/>
            <a:ext cx="5791200" cy="4974767"/>
            <a:chOff x="1676400" y="968833"/>
            <a:chExt cx="5791200" cy="4974767"/>
          </a:xfrm>
        </p:grpSpPr>
        <p:sp>
          <p:nvSpPr>
            <p:cNvPr id="7" name="Rectangle 6"/>
            <p:cNvSpPr/>
            <p:nvPr/>
          </p:nvSpPr>
          <p:spPr>
            <a:xfrm>
              <a:off x="1676400" y="1981200"/>
              <a:ext cx="5791200" cy="9906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HEALTH </a:t>
              </a:r>
            </a:p>
          </p:txBody>
        </p:sp>
        <p:sp>
          <p:nvSpPr>
            <p:cNvPr id="8" name="Rectangle 7"/>
            <p:cNvSpPr/>
            <p:nvPr/>
          </p:nvSpPr>
          <p:spPr>
            <a:xfrm>
              <a:off x="1676400" y="2971800"/>
              <a:ext cx="57912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FLAMMABILITY </a:t>
              </a:r>
            </a:p>
          </p:txBody>
        </p:sp>
        <p:sp>
          <p:nvSpPr>
            <p:cNvPr id="9" name="Rectangle 8"/>
            <p:cNvSpPr/>
            <p:nvPr/>
          </p:nvSpPr>
          <p:spPr>
            <a:xfrm>
              <a:off x="1676400" y="3962400"/>
              <a:ext cx="5791200" cy="9906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PHYSICAL HAZARD </a:t>
              </a:r>
            </a:p>
          </p:txBody>
        </p:sp>
        <p:sp>
          <p:nvSpPr>
            <p:cNvPr id="10" name="Rectangle 9"/>
            <p:cNvSpPr/>
            <p:nvPr/>
          </p:nvSpPr>
          <p:spPr>
            <a:xfrm>
              <a:off x="1676400" y="4953000"/>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PROTECTION</a:t>
              </a:r>
            </a:p>
            <a:p>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388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omic Sans MS" panose="030F0702030302020204" pitchFamily="66" charset="0"/>
                  <a:ea typeface="Tahoma" panose="020B0604030504040204" pitchFamily="34" charset="0"/>
                  <a:cs typeface="Tahoma" panose="020B0604030504040204" pitchFamily="34" charset="0"/>
                </a:rPr>
                <a:t>*</a:t>
              </a:r>
            </a:p>
          </p:txBody>
        </p:sp>
        <p:sp>
          <p:nvSpPr>
            <p:cNvPr id="12" name="Rectangle 11"/>
            <p:cNvSpPr/>
            <p:nvPr/>
          </p:nvSpPr>
          <p:spPr>
            <a:xfrm>
              <a:off x="65532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2</a:t>
              </a:r>
            </a:p>
          </p:txBody>
        </p:sp>
        <p:sp>
          <p:nvSpPr>
            <p:cNvPr id="13" name="Rectangle 12"/>
            <p:cNvSpPr/>
            <p:nvPr/>
          </p:nvSpPr>
          <p:spPr>
            <a:xfrm>
              <a:off x="6556465" y="30661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0</a:t>
              </a:r>
            </a:p>
          </p:txBody>
        </p:sp>
        <p:sp>
          <p:nvSpPr>
            <p:cNvPr id="14" name="Rectangle 13"/>
            <p:cNvSpPr/>
            <p:nvPr/>
          </p:nvSpPr>
          <p:spPr>
            <a:xfrm>
              <a:off x="6553200" y="40567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0</a:t>
              </a:r>
            </a:p>
          </p:txBody>
        </p:sp>
        <p:sp>
          <p:nvSpPr>
            <p:cNvPr id="15" name="Rectangle 14"/>
            <p:cNvSpPr/>
            <p:nvPr/>
          </p:nvSpPr>
          <p:spPr>
            <a:xfrm>
              <a:off x="6553200" y="50473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J</a:t>
              </a:r>
            </a:p>
          </p:txBody>
        </p:sp>
        <p:sp>
          <p:nvSpPr>
            <p:cNvPr id="28" name="Rectangle 27"/>
            <p:cNvSpPr/>
            <p:nvPr/>
          </p:nvSpPr>
          <p:spPr>
            <a:xfrm>
              <a:off x="1676400" y="968833"/>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a:solidFill>
                    <a:schemeClr val="tx1"/>
                  </a:solidFill>
                  <a:latin typeface="Comic Sans MS" panose="030F0702030302020204" pitchFamily="66" charset="0"/>
                  <a:ea typeface="Tahoma" panose="020B0604030504040204" pitchFamily="34" charset="0"/>
                  <a:cs typeface="Tahoma" panose="020B0604030504040204" pitchFamily="34" charset="0"/>
                </a:rPr>
                <a:t>Ammonium Hydroxide</a:t>
              </a:r>
            </a:p>
          </p:txBody>
        </p:sp>
      </p:grpSp>
    </p:spTree>
    <p:extLst>
      <p:ext uri="{BB962C8B-B14F-4D97-AF65-F5344CB8AC3E}">
        <p14:creationId xmlns:p14="http://schemas.microsoft.com/office/powerpoint/2010/main" val="1016237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57200" y="1181099"/>
            <a:ext cx="8229600" cy="4495801"/>
          </a:xfrm>
        </p:spPr>
        <p:txBody>
          <a:bodyPr/>
          <a:lstStyle/>
          <a:p>
            <a:r>
              <a:rPr lang="en-US" sz="2800" dirty="0"/>
              <a:t>DOT shipping containers – marking, labeling, and placarding</a:t>
            </a:r>
          </a:p>
          <a:p>
            <a:pPr lvl="1"/>
            <a:r>
              <a:rPr lang="en-US" sz="2400" dirty="0"/>
              <a:t>Uses graphic elements on square-on-point placards or labels to identify shipments of hazardous materials</a:t>
            </a:r>
          </a:p>
          <a:p>
            <a:pPr lvl="1"/>
            <a:r>
              <a:rPr lang="en-US" sz="2400" dirty="0"/>
              <a:t>Square-on-points have backgrounds of various colors</a:t>
            </a:r>
          </a:p>
          <a:p>
            <a:pPr lvl="1"/>
            <a:r>
              <a:rPr lang="en-US" sz="2400" dirty="0"/>
              <a:t>Where shipping container is also container used in workplace, workers must be made aware of DOT pictograms</a:t>
            </a:r>
          </a:p>
          <a:p>
            <a:pPr lvl="1"/>
            <a:r>
              <a:rPr lang="en-US" sz="2400" dirty="0"/>
              <a:t>DOT Classification – groups hazardous materials based on dangers posed in transportation; 9 classes</a:t>
            </a:r>
          </a:p>
        </p:txBody>
      </p:sp>
    </p:spTree>
    <p:extLst>
      <p:ext uri="{BB962C8B-B14F-4D97-AF65-F5344CB8AC3E}">
        <p14:creationId xmlns:p14="http://schemas.microsoft.com/office/powerpoint/2010/main" val="2621082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57200" y="1475015"/>
            <a:ext cx="4648200" cy="1953986"/>
          </a:xfrm>
        </p:spPr>
        <p:txBody>
          <a:bodyPr/>
          <a:lstStyle/>
          <a:p>
            <a:pPr lvl="1"/>
            <a:r>
              <a:rPr lang="en-US" sz="2400" dirty="0"/>
              <a:t>Labels </a:t>
            </a:r>
          </a:p>
          <a:p>
            <a:pPr lvl="1"/>
            <a:r>
              <a:rPr lang="en-US" sz="2400" dirty="0"/>
              <a:t>Placards </a:t>
            </a:r>
          </a:p>
          <a:p>
            <a:pPr lvl="1"/>
            <a:r>
              <a:rPr lang="en-US" sz="2400" dirty="0"/>
              <a:t>Markings</a:t>
            </a:r>
          </a:p>
        </p:txBody>
      </p:sp>
      <p:pic>
        <p:nvPicPr>
          <p:cNvPr id="5" name="Picture 4"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45" y="1061175"/>
            <a:ext cx="2373086" cy="2385255"/>
          </a:xfrm>
          <a:prstGeom prst="rect">
            <a:avLst/>
          </a:prstGeom>
          <a:ln>
            <a:solidFill>
              <a:schemeClr val="tx1"/>
            </a:solidFill>
          </a:ln>
        </p:spPr>
      </p:pic>
      <p:pic>
        <p:nvPicPr>
          <p:cNvPr id="6" name="Picture 1" descr="C:\Documents and Settings\JasekM1\My Documents\My Photos for Courses\Debbie's photos\Placard Pictures 004.JPG" title="hazard label"/>
          <p:cNvPicPr>
            <a:picLocks noChangeAspect="1" noChangeArrowheads="1"/>
          </p:cNvPicPr>
          <p:nvPr/>
        </p:nvPicPr>
        <p:blipFill>
          <a:blip r:embed="rId4" cstate="print"/>
          <a:srcRect l="17289"/>
          <a:stretch>
            <a:fillRect/>
          </a:stretch>
        </p:blipFill>
        <p:spPr bwMode="auto">
          <a:xfrm>
            <a:off x="2667000" y="2816531"/>
            <a:ext cx="3277360" cy="2971800"/>
          </a:xfrm>
          <a:prstGeom prst="rect">
            <a:avLst/>
          </a:prstGeom>
          <a:noFill/>
          <a:ln>
            <a:solidFill>
              <a:schemeClr val="tx1"/>
            </a:solidFill>
          </a:ln>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972" y="3507826"/>
            <a:ext cx="2669188" cy="2406375"/>
          </a:xfrm>
          <a:prstGeom prst="rect">
            <a:avLst/>
          </a:prstGeom>
        </p:spPr>
      </p:pic>
      <p:sp>
        <p:nvSpPr>
          <p:cNvPr id="9" name="TextBox 8"/>
          <p:cNvSpPr txBox="1"/>
          <p:nvPr/>
        </p:nvSpPr>
        <p:spPr>
          <a:xfrm>
            <a:off x="7566331" y="3261684"/>
            <a:ext cx="1066800" cy="215444"/>
          </a:xfrm>
          <a:prstGeom prst="rect">
            <a:avLst/>
          </a:prstGeom>
          <a:noFill/>
        </p:spPr>
        <p:txBody>
          <a:bodyPr wrap="square" rtlCol="0">
            <a:spAutoFit/>
          </a:bodyPr>
          <a:lstStyle/>
          <a:p>
            <a:r>
              <a:rPr lang="en-US" sz="800" dirty="0"/>
              <a:t>Source: OSHA</a:t>
            </a:r>
          </a:p>
        </p:txBody>
      </p:sp>
      <p:sp>
        <p:nvSpPr>
          <p:cNvPr id="10" name="TextBox 9"/>
          <p:cNvSpPr txBox="1"/>
          <p:nvPr/>
        </p:nvSpPr>
        <p:spPr>
          <a:xfrm>
            <a:off x="2590800" y="5766637"/>
            <a:ext cx="1066800" cy="215444"/>
          </a:xfrm>
          <a:prstGeom prst="rect">
            <a:avLst/>
          </a:prstGeom>
          <a:noFill/>
        </p:spPr>
        <p:txBody>
          <a:bodyPr wrap="square" rtlCol="0">
            <a:spAutoFit/>
          </a:bodyPr>
          <a:lstStyle/>
          <a:p>
            <a:r>
              <a:rPr lang="en-US" sz="800" dirty="0"/>
              <a:t>Source: TEEX</a:t>
            </a:r>
          </a:p>
        </p:txBody>
      </p:sp>
      <p:sp>
        <p:nvSpPr>
          <p:cNvPr id="11" name="TextBox 10"/>
          <p:cNvSpPr txBox="1"/>
          <p:nvPr/>
        </p:nvSpPr>
        <p:spPr>
          <a:xfrm>
            <a:off x="7010400" y="5874359"/>
            <a:ext cx="1219200" cy="215444"/>
          </a:xfrm>
          <a:prstGeom prst="rect">
            <a:avLst/>
          </a:prstGeom>
          <a:noFill/>
        </p:spPr>
        <p:txBody>
          <a:bodyPr wrap="square" rtlCol="0">
            <a:spAutoFit/>
          </a:bodyPr>
          <a:lstStyle/>
          <a:p>
            <a:pPr algn="r"/>
            <a:r>
              <a:rPr lang="en-US" sz="800" dirty="0"/>
              <a:t>Source: DOT - PHMSA</a:t>
            </a:r>
          </a:p>
        </p:txBody>
      </p:sp>
    </p:spTree>
    <p:extLst>
      <p:ext uri="{BB962C8B-B14F-4D97-AF65-F5344CB8AC3E}">
        <p14:creationId xmlns:p14="http://schemas.microsoft.com/office/powerpoint/2010/main" val="33121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a:t>Hazard Communication Labels</a:t>
            </a:r>
          </a:p>
        </p:txBody>
      </p:sp>
      <p:pic>
        <p:nvPicPr>
          <p:cNvPr id="4" name="Content Placeholder 3"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315841" y="997684"/>
            <a:ext cx="6248400" cy="4827804"/>
          </a:xfrm>
          <a:ln>
            <a:solidFill>
              <a:schemeClr val="tx1"/>
            </a:solidFill>
          </a:ln>
        </p:spPr>
      </p:pic>
      <p:sp>
        <p:nvSpPr>
          <p:cNvPr id="2" name="Content Placeholder 1"/>
          <p:cNvSpPr>
            <a:spLocks noGrp="1"/>
          </p:cNvSpPr>
          <p:nvPr>
            <p:ph sz="half" idx="2"/>
          </p:nvPr>
        </p:nvSpPr>
        <p:spPr>
          <a:xfrm>
            <a:off x="626118" y="1258710"/>
            <a:ext cx="2057400" cy="1642112"/>
          </a:xfrm>
        </p:spPr>
        <p:txBody>
          <a:bodyPr/>
          <a:lstStyle/>
          <a:p>
            <a:pPr marL="0" indent="0">
              <a:buNone/>
            </a:pPr>
            <a:r>
              <a:rPr lang="en-US" dirty="0">
                <a:ea typeface="Tahoma" panose="020B0604030504040204" pitchFamily="34" charset="0"/>
              </a:rPr>
              <a:t>DOT</a:t>
            </a:r>
            <a:br>
              <a:rPr lang="en-US" dirty="0">
                <a:ea typeface="Tahoma" panose="020B0604030504040204" pitchFamily="34" charset="0"/>
              </a:rPr>
            </a:br>
            <a:r>
              <a:rPr lang="en-US" dirty="0">
                <a:ea typeface="Tahoma" panose="020B0604030504040204" pitchFamily="34" charset="0"/>
              </a:rPr>
              <a:t>Warning</a:t>
            </a:r>
          </a:p>
          <a:p>
            <a:pPr marL="0" indent="0">
              <a:buNone/>
            </a:pPr>
            <a:r>
              <a:rPr lang="en-US" dirty="0">
                <a:ea typeface="Tahoma" panose="020B0604030504040204" pitchFamily="34" charset="0"/>
              </a:rPr>
              <a:t>Labels</a:t>
            </a:r>
          </a:p>
        </p:txBody>
      </p:sp>
      <p:sp>
        <p:nvSpPr>
          <p:cNvPr id="11" name="TextBox 10"/>
          <p:cNvSpPr txBox="1"/>
          <p:nvPr/>
        </p:nvSpPr>
        <p:spPr>
          <a:xfrm>
            <a:off x="7406321" y="5805732"/>
            <a:ext cx="1219200" cy="215444"/>
          </a:xfrm>
          <a:prstGeom prst="rect">
            <a:avLst/>
          </a:prstGeom>
          <a:noFill/>
        </p:spPr>
        <p:txBody>
          <a:bodyPr wrap="square" rtlCol="0">
            <a:spAutoFit/>
          </a:bodyPr>
          <a:lstStyle/>
          <a:p>
            <a:pPr algn="r"/>
            <a:r>
              <a:rPr lang="en-US" sz="800" dirty="0"/>
              <a:t>Source: DOT - PHMSA</a:t>
            </a:r>
          </a:p>
        </p:txBody>
      </p:sp>
    </p:spTree>
    <p:extLst>
      <p:ext uri="{BB962C8B-B14F-4D97-AF65-F5344CB8AC3E}">
        <p14:creationId xmlns:p14="http://schemas.microsoft.com/office/powerpoint/2010/main" val="159960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7" name="Content Placeholder 2"/>
          <p:cNvSpPr>
            <a:spLocks noGrp="1"/>
          </p:cNvSpPr>
          <p:nvPr>
            <p:ph idx="1"/>
          </p:nvPr>
        </p:nvSpPr>
        <p:spPr>
          <a:xfrm>
            <a:off x="914400" y="1257925"/>
            <a:ext cx="7315200" cy="4495801"/>
          </a:xfrm>
        </p:spPr>
        <p:txBody>
          <a:bodyPr>
            <a:normAutofit lnSpcReduction="10000"/>
          </a:bodyPr>
          <a:lstStyle/>
          <a:p>
            <a:pPr marL="0" indent="0">
              <a:buNone/>
              <a:defRPr/>
            </a:pPr>
            <a:r>
              <a:rPr lang="en-US" sz="2800" dirty="0" err="1"/>
              <a:t>HazComStd</a:t>
            </a:r>
            <a:r>
              <a:rPr lang="en-US" sz="2800" dirty="0"/>
              <a:t>/Globally Harmonizing Syst(GHS)</a:t>
            </a:r>
          </a:p>
          <a:p>
            <a:pPr marL="0" indent="0">
              <a:buNone/>
              <a:defRPr/>
            </a:pPr>
            <a:endParaRPr lang="en-US" sz="2800" dirty="0"/>
          </a:p>
          <a:p>
            <a:pPr>
              <a:defRPr/>
            </a:pPr>
            <a:r>
              <a:rPr lang="en-US" sz="2800" dirty="0"/>
              <a:t>Save lives</a:t>
            </a:r>
          </a:p>
          <a:p>
            <a:pPr lvl="1">
              <a:defRPr/>
            </a:pPr>
            <a:r>
              <a:rPr lang="en-US" sz="2400" dirty="0"/>
              <a:t>Approximately 43 per year (deaths)</a:t>
            </a:r>
          </a:p>
          <a:p>
            <a:pPr lvl="1">
              <a:defRPr/>
            </a:pPr>
            <a:r>
              <a:rPr lang="en-US" sz="2400" dirty="0"/>
              <a:t>Approximately 585 per year injuries/illnesses</a:t>
            </a:r>
          </a:p>
          <a:p>
            <a:pPr>
              <a:defRPr/>
            </a:pPr>
            <a:r>
              <a:rPr lang="en-US" sz="2800" dirty="0"/>
              <a:t>Save $</a:t>
            </a:r>
          </a:p>
          <a:p>
            <a:pPr lvl="1">
              <a:defRPr/>
            </a:pPr>
            <a:r>
              <a:rPr lang="en-US" sz="2400" dirty="0"/>
              <a:t>$475.2M in increased productivity</a:t>
            </a:r>
          </a:p>
          <a:p>
            <a:pPr lvl="1">
              <a:defRPr/>
            </a:pPr>
            <a:r>
              <a:rPr lang="en-US" sz="2400" dirty="0"/>
              <a:t>$32.2M in cost savings</a:t>
            </a:r>
          </a:p>
          <a:p>
            <a:pPr marL="914400" lvl="2" indent="0">
              <a:buNone/>
              <a:defRPr/>
            </a:pPr>
            <a:endParaRPr lang="en-US" dirty="0"/>
          </a:p>
        </p:txBody>
      </p:sp>
    </p:spTree>
    <p:extLst>
      <p:ext uri="{BB962C8B-B14F-4D97-AF65-F5344CB8AC3E}">
        <p14:creationId xmlns:p14="http://schemas.microsoft.com/office/powerpoint/2010/main" val="144863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26200"/>
            <a:ext cx="8229600" cy="1143000"/>
          </a:xfrm>
        </p:spPr>
        <p:txBody>
          <a:bodyPr>
            <a:normAutofit/>
          </a:bodyPr>
          <a:lstStyle/>
          <a:p>
            <a:r>
              <a:rPr lang="en-US" dirty="0"/>
              <a:t>Hazard Communication Labels</a:t>
            </a:r>
          </a:p>
        </p:txBody>
      </p:sp>
      <p:pic>
        <p:nvPicPr>
          <p:cNvPr id="3" name="Content Placeholder 2"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286000" y="950018"/>
            <a:ext cx="6324600" cy="4888760"/>
          </a:xfrm>
          <a:ln>
            <a:solidFill>
              <a:schemeClr val="tx1"/>
            </a:solidFill>
          </a:ln>
        </p:spPr>
      </p:pic>
      <p:sp>
        <p:nvSpPr>
          <p:cNvPr id="2" name="Content Placeholder 1"/>
          <p:cNvSpPr>
            <a:spLocks noGrp="1"/>
          </p:cNvSpPr>
          <p:nvPr>
            <p:ph sz="half" idx="2"/>
          </p:nvPr>
        </p:nvSpPr>
        <p:spPr>
          <a:xfrm>
            <a:off x="465667" y="1266778"/>
            <a:ext cx="1820333" cy="1781222"/>
          </a:xfrm>
        </p:spPr>
        <p:txBody>
          <a:bodyPr/>
          <a:lstStyle/>
          <a:p>
            <a:pPr marL="0" indent="0">
              <a:buNone/>
            </a:pPr>
            <a:r>
              <a:rPr lang="en-US" dirty="0">
                <a:ea typeface="Tahoma" panose="020B0604030504040204" pitchFamily="34" charset="0"/>
              </a:rPr>
              <a:t>DOT</a:t>
            </a:r>
          </a:p>
          <a:p>
            <a:pPr marL="0" indent="0">
              <a:buNone/>
            </a:pPr>
            <a:r>
              <a:rPr lang="en-US" dirty="0">
                <a:ea typeface="Tahoma" panose="020B0604030504040204" pitchFamily="34" charset="0"/>
              </a:rPr>
              <a:t>Warning</a:t>
            </a:r>
          </a:p>
          <a:p>
            <a:pPr marL="0" indent="0">
              <a:buNone/>
            </a:pPr>
            <a:r>
              <a:rPr lang="en-US" dirty="0">
                <a:ea typeface="Tahoma" panose="020B0604030504040204" pitchFamily="34" charset="0"/>
              </a:rPr>
              <a:t>Placards</a:t>
            </a:r>
          </a:p>
          <a:p>
            <a:pPr marL="0" indent="0">
              <a:buNone/>
            </a:pPr>
            <a:endParaRPr lang="en-US" dirty="0"/>
          </a:p>
        </p:txBody>
      </p:sp>
      <p:sp>
        <p:nvSpPr>
          <p:cNvPr id="11" name="TextBox 10"/>
          <p:cNvSpPr txBox="1"/>
          <p:nvPr/>
        </p:nvSpPr>
        <p:spPr>
          <a:xfrm>
            <a:off x="7408333" y="5830311"/>
            <a:ext cx="1219200" cy="215444"/>
          </a:xfrm>
          <a:prstGeom prst="rect">
            <a:avLst/>
          </a:prstGeom>
          <a:noFill/>
        </p:spPr>
        <p:txBody>
          <a:bodyPr wrap="square" rtlCol="0">
            <a:spAutoFit/>
          </a:bodyPr>
          <a:lstStyle/>
          <a:p>
            <a:pPr algn="r"/>
            <a:r>
              <a:rPr lang="en-US" sz="800" dirty="0"/>
              <a:t>Source: DOT - PHMSA</a:t>
            </a:r>
          </a:p>
        </p:txBody>
      </p:sp>
    </p:spTree>
    <p:extLst>
      <p:ext uri="{BB962C8B-B14F-4D97-AF65-F5344CB8AC3E}">
        <p14:creationId xmlns:p14="http://schemas.microsoft.com/office/powerpoint/2010/main" val="147517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a:t>Hazard Communication Labels</a:t>
            </a:r>
          </a:p>
        </p:txBody>
      </p:sp>
      <p:sp>
        <p:nvSpPr>
          <p:cNvPr id="2" name="Content Placeholder 1"/>
          <p:cNvSpPr>
            <a:spLocks noGrp="1"/>
          </p:cNvSpPr>
          <p:nvPr>
            <p:ph sz="half" idx="1"/>
          </p:nvPr>
        </p:nvSpPr>
        <p:spPr>
          <a:xfrm>
            <a:off x="2552700" y="1062916"/>
            <a:ext cx="4038600" cy="644098"/>
          </a:xfrm>
        </p:spPr>
        <p:txBody>
          <a:bodyPr/>
          <a:lstStyle/>
          <a:p>
            <a:pPr marL="0" indent="0" algn="ctr">
              <a:buNone/>
            </a:pPr>
            <a:r>
              <a:rPr lang="en-US" dirty="0">
                <a:ea typeface="Tahoma" panose="020B0604030504040204" pitchFamily="34" charset="0"/>
              </a:rPr>
              <a:t>DOT Markings</a:t>
            </a:r>
          </a:p>
          <a:p>
            <a:pPr marL="0" indent="0" algn="ctr">
              <a:buNone/>
            </a:pPr>
            <a:endParaRPr lang="en-US" dirty="0"/>
          </a:p>
        </p:txBody>
      </p:sp>
      <p:pic>
        <p:nvPicPr>
          <p:cNvPr id="4" name="Content Placeholder 3" title="hazard label"/>
          <p:cNvPicPr>
            <a:picLocks noGrp="1" noChangeAspect="1"/>
          </p:cNvPicPr>
          <p:nvPr>
            <p:ph sz="half" idx="2"/>
          </p:nvPr>
        </p:nvPicPr>
        <p:blipFill>
          <a:blip r:embed="rId3"/>
          <a:stretch>
            <a:fillRect/>
          </a:stretch>
        </p:blipFill>
        <p:spPr>
          <a:xfrm>
            <a:off x="457200" y="1810297"/>
            <a:ext cx="8229600" cy="3847006"/>
          </a:xfrm>
          <a:prstGeom prst="rect">
            <a:avLst/>
          </a:prstGeom>
        </p:spPr>
      </p:pic>
      <p:sp>
        <p:nvSpPr>
          <p:cNvPr id="11" name="TextBox 10"/>
          <p:cNvSpPr txBox="1"/>
          <p:nvPr/>
        </p:nvSpPr>
        <p:spPr>
          <a:xfrm>
            <a:off x="7696200" y="5836433"/>
            <a:ext cx="1219200" cy="215444"/>
          </a:xfrm>
          <a:prstGeom prst="rect">
            <a:avLst/>
          </a:prstGeom>
          <a:noFill/>
        </p:spPr>
        <p:txBody>
          <a:bodyPr wrap="square" rtlCol="0">
            <a:spAutoFit/>
          </a:bodyPr>
          <a:lstStyle/>
          <a:p>
            <a:pPr algn="r"/>
            <a:r>
              <a:rPr lang="en-US" sz="800" dirty="0"/>
              <a:t>Source: DOT - PHMSA</a:t>
            </a:r>
          </a:p>
        </p:txBody>
      </p:sp>
    </p:spTree>
    <p:extLst>
      <p:ext uri="{BB962C8B-B14F-4D97-AF65-F5344CB8AC3E}">
        <p14:creationId xmlns:p14="http://schemas.microsoft.com/office/powerpoint/2010/main" val="3326298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Locating Information</a:t>
            </a:r>
          </a:p>
        </p:txBody>
      </p:sp>
      <p:pic>
        <p:nvPicPr>
          <p:cNvPr id="12" name="Picture 2" descr="C:\Users\Brenda K. Hawkey\Desktop\A Business JAN 2016\Mid Am 2016\PROGRAMS\OTI Developed Course GI\pics Source\Label 2 OSHA.JPG" title="hazard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4580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OSHA</a:t>
            </a:r>
          </a:p>
        </p:txBody>
      </p:sp>
    </p:spTree>
    <p:extLst>
      <p:ext uri="{BB962C8B-B14F-4D97-AF65-F5344CB8AC3E}">
        <p14:creationId xmlns:p14="http://schemas.microsoft.com/office/powerpoint/2010/main" val="960663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Locating Information</a:t>
            </a:r>
          </a:p>
        </p:txBody>
      </p:sp>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OSHA</a:t>
            </a:r>
          </a:p>
        </p:txBody>
      </p:sp>
      <p:pic>
        <p:nvPicPr>
          <p:cNvPr id="5" name="Picture 4" title="hazard label"/>
          <p:cNvPicPr>
            <a:picLocks noChangeAspect="1"/>
          </p:cNvPicPr>
          <p:nvPr/>
        </p:nvPicPr>
        <p:blipFill rotWithShape="1">
          <a:blip r:embed="rId3"/>
          <a:srcRect l="395" t="1670" r="2601" b="1670"/>
          <a:stretch/>
        </p:blipFill>
        <p:spPr>
          <a:xfrm>
            <a:off x="1143000" y="1227743"/>
            <a:ext cx="7184571" cy="4572000"/>
          </a:xfrm>
          <a:prstGeom prst="rect">
            <a:avLst/>
          </a:prstGeom>
          <a:ln>
            <a:solidFill>
              <a:schemeClr val="tx1"/>
            </a:solidFill>
          </a:ln>
        </p:spPr>
      </p:pic>
    </p:spTree>
    <p:extLst>
      <p:ext uri="{BB962C8B-B14F-4D97-AF65-F5344CB8AC3E}">
        <p14:creationId xmlns:p14="http://schemas.microsoft.com/office/powerpoint/2010/main" val="1733340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Locating Information</a:t>
            </a:r>
          </a:p>
        </p:txBody>
      </p:sp>
      <p:sp>
        <p:nvSpPr>
          <p:cNvPr id="13" name="TextBox 12"/>
          <p:cNvSpPr txBox="1"/>
          <p:nvPr/>
        </p:nvSpPr>
        <p:spPr>
          <a:xfrm>
            <a:off x="4800600" y="4131771"/>
            <a:ext cx="1066800" cy="215444"/>
          </a:xfrm>
          <a:prstGeom prst="rect">
            <a:avLst/>
          </a:prstGeom>
          <a:noFill/>
        </p:spPr>
        <p:txBody>
          <a:bodyPr wrap="square" rtlCol="0">
            <a:spAutoFit/>
          </a:bodyPr>
          <a:lstStyle/>
          <a:p>
            <a:pPr algn="ctr"/>
            <a:r>
              <a:rPr lang="en-US" sz="800" dirty="0"/>
              <a:t>Source: OSHA</a:t>
            </a:r>
          </a:p>
        </p:txBody>
      </p:sp>
      <p:pic>
        <p:nvPicPr>
          <p:cNvPr id="3" name="Picture 2"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2516"/>
            <a:ext cx="3487764" cy="2479255"/>
          </a:xfrm>
          <a:prstGeom prst="rect">
            <a:avLst/>
          </a:prstGeom>
          <a:ln>
            <a:solidFill>
              <a:schemeClr val="tx1"/>
            </a:solidFill>
          </a:ln>
        </p:spPr>
      </p:pic>
    </p:spTree>
    <p:extLst>
      <p:ext uri="{BB962C8B-B14F-4D97-AF65-F5344CB8AC3E}">
        <p14:creationId xmlns:p14="http://schemas.microsoft.com/office/powerpoint/2010/main" val="4228830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Locating Information</a:t>
            </a:r>
          </a:p>
        </p:txBody>
      </p:sp>
      <p:sp>
        <p:nvSpPr>
          <p:cNvPr id="6" name="Content Placeholder 5"/>
          <p:cNvSpPr>
            <a:spLocks noGrp="1"/>
          </p:cNvSpPr>
          <p:nvPr>
            <p:ph idx="1"/>
          </p:nvPr>
        </p:nvSpPr>
        <p:spPr>
          <a:xfrm>
            <a:off x="426027" y="764231"/>
            <a:ext cx="8291945" cy="5634335"/>
          </a:xfrm>
        </p:spPr>
        <p:txBody>
          <a:bodyPr/>
          <a:lstStyle/>
          <a:p>
            <a:pPr marL="0" indent="0">
              <a:spcBef>
                <a:spcPts val="1200"/>
              </a:spcBef>
              <a:buNone/>
            </a:pPr>
            <a:r>
              <a:rPr lang="en-US" sz="2800" dirty="0"/>
              <a:t>In which section of an SDS would you find the following information:</a:t>
            </a:r>
          </a:p>
          <a:p>
            <a:pPr marL="514350" indent="-514350">
              <a:spcBef>
                <a:spcPts val="1200"/>
              </a:spcBef>
              <a:buFont typeface="+mj-lt"/>
              <a:buAutoNum type="arabicPeriod"/>
            </a:pPr>
            <a:r>
              <a:rPr lang="en-US" sz="2600" dirty="0"/>
              <a:t>Hazard identification such as hazard classification, signal word, and precautionary statements</a:t>
            </a:r>
          </a:p>
          <a:p>
            <a:pPr marL="514350" indent="-514350">
              <a:spcBef>
                <a:spcPts val="1200"/>
              </a:spcBef>
              <a:buFont typeface="+mj-lt"/>
              <a:buAutoNum type="arabicPeriod"/>
            </a:pPr>
            <a:endParaRPr lang="en-US" sz="1800" dirty="0"/>
          </a:p>
          <a:p>
            <a:pPr marL="514350" indent="-514350">
              <a:spcBef>
                <a:spcPts val="1200"/>
              </a:spcBef>
              <a:buFont typeface="+mj-lt"/>
              <a:buAutoNum type="arabicPeriod"/>
            </a:pPr>
            <a:r>
              <a:rPr lang="en-US" sz="2600" dirty="0"/>
              <a:t>Initial care instructions for untrained responders attending to an individual who has been exposed to the chemical</a:t>
            </a:r>
          </a:p>
          <a:p>
            <a:pPr marL="514350" indent="-514350">
              <a:spcBef>
                <a:spcPts val="1200"/>
              </a:spcBef>
              <a:buFont typeface="+mj-lt"/>
              <a:buAutoNum type="arabicPeriod"/>
            </a:pPr>
            <a:endParaRPr lang="en-US" sz="1800" dirty="0"/>
          </a:p>
          <a:p>
            <a:pPr marL="514350" indent="-514350">
              <a:spcBef>
                <a:spcPts val="1200"/>
              </a:spcBef>
              <a:buFont typeface="+mj-lt"/>
              <a:buAutoNum type="arabicPeriod"/>
            </a:pPr>
            <a:r>
              <a:rPr lang="en-US" sz="2600" dirty="0"/>
              <a:t>Recommendations for PPE</a:t>
            </a:r>
          </a:p>
        </p:txBody>
      </p:sp>
      <p:sp>
        <p:nvSpPr>
          <p:cNvPr id="7" name="TextBox 6"/>
          <p:cNvSpPr txBox="1"/>
          <p:nvPr/>
        </p:nvSpPr>
        <p:spPr>
          <a:xfrm>
            <a:off x="909782" y="3119734"/>
            <a:ext cx="6011718"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Section 2: Hazard(s) Identification</a:t>
            </a:r>
          </a:p>
        </p:txBody>
      </p:sp>
      <p:sp>
        <p:nvSpPr>
          <p:cNvPr id="9" name="TextBox 8"/>
          <p:cNvSpPr txBox="1"/>
          <p:nvPr/>
        </p:nvSpPr>
        <p:spPr>
          <a:xfrm>
            <a:off x="909782" y="5033520"/>
            <a:ext cx="6773718"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Section 4: First-Aid Measures</a:t>
            </a:r>
          </a:p>
        </p:txBody>
      </p:sp>
      <p:sp>
        <p:nvSpPr>
          <p:cNvPr id="10" name="TextBox 9"/>
          <p:cNvSpPr txBox="1"/>
          <p:nvPr/>
        </p:nvSpPr>
        <p:spPr>
          <a:xfrm>
            <a:off x="913095" y="6038529"/>
            <a:ext cx="8077200"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Section 8: Exposure Controls/Personal Protection</a:t>
            </a:r>
          </a:p>
        </p:txBody>
      </p:sp>
    </p:spTree>
    <p:extLst>
      <p:ext uri="{BB962C8B-B14F-4D97-AF65-F5344CB8AC3E}">
        <p14:creationId xmlns:p14="http://schemas.microsoft.com/office/powerpoint/2010/main" val="37706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914400" y="1143000"/>
            <a:ext cx="7315200" cy="4495801"/>
          </a:xfrm>
        </p:spPr>
        <p:txBody>
          <a:bodyPr/>
          <a:lstStyle/>
          <a:p>
            <a:pPr marL="0" indent="0">
              <a:buNone/>
            </a:pPr>
            <a:r>
              <a:rPr lang="en-US" dirty="0"/>
              <a:t>In this module we discussed:</a:t>
            </a:r>
          </a:p>
          <a:p>
            <a:r>
              <a:rPr lang="en-US" sz="2800" dirty="0"/>
              <a:t>Employer’s responsibilities under HCS</a:t>
            </a:r>
          </a:p>
          <a:p>
            <a:r>
              <a:rPr lang="en-US" sz="2800" dirty="0"/>
              <a:t>Components of a Hazard Communication Program</a:t>
            </a:r>
          </a:p>
          <a:p>
            <a:r>
              <a:rPr lang="en-US" sz="2800" dirty="0"/>
              <a:t>Requirements of different types of Hazard Communication labels</a:t>
            </a:r>
          </a:p>
          <a:p>
            <a:r>
              <a:rPr lang="en-US" sz="2800" dirty="0"/>
              <a:t>How to locate pertinent information</a:t>
            </a:r>
          </a:p>
        </p:txBody>
      </p:sp>
    </p:spTree>
    <p:extLst>
      <p:ext uri="{BB962C8B-B14F-4D97-AF65-F5344CB8AC3E}">
        <p14:creationId xmlns:p14="http://schemas.microsoft.com/office/powerpoint/2010/main" val="3687786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143000"/>
            <a:ext cx="8382000" cy="3733800"/>
          </a:xfrm>
        </p:spPr>
        <p:txBody>
          <a:bodyPr>
            <a:normAutofit/>
          </a:bodyPr>
          <a:lstStyle/>
          <a:p>
            <a:pPr marL="514350" indent="-514350">
              <a:buAutoNum type="arabicPeriod"/>
            </a:pPr>
            <a:r>
              <a:rPr lang="en-US" dirty="0"/>
              <a:t>A hazard communication program requires which of the following components?</a:t>
            </a:r>
          </a:p>
          <a:p>
            <a:pPr marL="914400" lvl="1" indent="-514350">
              <a:buFont typeface="+mj-lt"/>
              <a:buAutoNum type="alphaLcPeriod"/>
            </a:pPr>
            <a:r>
              <a:rPr lang="en-US" dirty="0"/>
              <a:t>Written program</a:t>
            </a:r>
          </a:p>
          <a:p>
            <a:pPr marL="914400" lvl="1" indent="-514350">
              <a:buFont typeface="+mj-lt"/>
              <a:buAutoNum type="alphaLcPeriod"/>
            </a:pPr>
            <a:r>
              <a:rPr lang="en-US" dirty="0"/>
              <a:t>SDS/Labeling</a:t>
            </a:r>
          </a:p>
          <a:p>
            <a:pPr marL="914400" lvl="1" indent="-514350">
              <a:buFont typeface="+mj-lt"/>
              <a:buAutoNum type="alphaLcPeriod"/>
            </a:pPr>
            <a:r>
              <a:rPr lang="en-US" dirty="0"/>
              <a:t>Training</a:t>
            </a:r>
          </a:p>
          <a:p>
            <a:pPr marL="914400" lvl="1" indent="-514350">
              <a:buFont typeface="+mj-lt"/>
              <a:buAutoNum type="alphaLcPeriod"/>
            </a:pPr>
            <a:r>
              <a:rPr lang="en-US" dirty="0"/>
              <a:t>All of the Above</a:t>
            </a:r>
          </a:p>
        </p:txBody>
      </p:sp>
      <p:sp>
        <p:nvSpPr>
          <p:cNvPr id="7" name="Content Placeholder 2"/>
          <p:cNvSpPr txBox="1">
            <a:spLocks/>
          </p:cNvSpPr>
          <p:nvPr/>
        </p:nvSpPr>
        <p:spPr>
          <a:xfrm>
            <a:off x="457200" y="4876800"/>
            <a:ext cx="8229600" cy="75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 </a:t>
            </a:r>
          </a:p>
        </p:txBody>
      </p:sp>
    </p:spTree>
    <p:extLst>
      <p:ext uri="{BB962C8B-B14F-4D97-AF65-F5344CB8AC3E}">
        <p14:creationId xmlns:p14="http://schemas.microsoft.com/office/powerpoint/2010/main" val="22163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447800"/>
            <a:ext cx="8610600" cy="3048000"/>
          </a:xfrm>
        </p:spPr>
        <p:txBody>
          <a:bodyPr>
            <a:normAutofit fontScale="85000" lnSpcReduction="20000"/>
          </a:bodyPr>
          <a:lstStyle/>
          <a:p>
            <a:pPr marL="0" indent="0">
              <a:buNone/>
            </a:pPr>
            <a:r>
              <a:rPr lang="en-US" dirty="0"/>
              <a:t>2. How many sections are required on an SDS?</a:t>
            </a:r>
          </a:p>
          <a:p>
            <a:pPr marL="914400" lvl="1" indent="-514350">
              <a:buFont typeface="+mj-lt"/>
              <a:buAutoNum type="alphaLcPeriod"/>
            </a:pPr>
            <a:r>
              <a:rPr lang="en-US" sz="3000" dirty="0"/>
              <a:t>11 sections</a:t>
            </a:r>
          </a:p>
          <a:p>
            <a:pPr marL="914400" lvl="1" indent="-514350">
              <a:buFont typeface="+mj-lt"/>
              <a:buAutoNum type="alphaLcPeriod"/>
            </a:pPr>
            <a:r>
              <a:rPr lang="en-US" sz="3000" dirty="0"/>
              <a:t>16 sections</a:t>
            </a:r>
          </a:p>
          <a:p>
            <a:pPr marL="914400" lvl="1" indent="-514350">
              <a:buFont typeface="+mj-lt"/>
              <a:buAutoNum type="alphaLcPeriod"/>
            </a:pPr>
            <a:r>
              <a:rPr lang="en-US" sz="3000" dirty="0"/>
              <a:t>4 sections</a:t>
            </a:r>
          </a:p>
          <a:p>
            <a:pPr marL="914400" lvl="1" indent="-514350">
              <a:buFont typeface="+mj-lt"/>
              <a:buAutoNum type="alphaLcPeriod"/>
            </a:pPr>
            <a:r>
              <a:rPr lang="en-US" sz="3000" dirty="0"/>
              <a:t>As many as necessary to convey understanding</a:t>
            </a:r>
          </a:p>
        </p:txBody>
      </p:sp>
      <p:sp>
        <p:nvSpPr>
          <p:cNvPr id="7"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b. 16 sections</a:t>
            </a: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Knowledge Check</a:t>
            </a:r>
          </a:p>
        </p:txBody>
      </p:sp>
      <p:sp>
        <p:nvSpPr>
          <p:cNvPr id="3" name="Content Placeholder 2"/>
          <p:cNvSpPr>
            <a:spLocks noGrp="1"/>
          </p:cNvSpPr>
          <p:nvPr>
            <p:ph idx="1"/>
          </p:nvPr>
        </p:nvSpPr>
        <p:spPr>
          <a:xfrm>
            <a:off x="457200" y="962457"/>
            <a:ext cx="8229600" cy="4523943"/>
          </a:xfrm>
        </p:spPr>
        <p:txBody>
          <a:bodyPr>
            <a:normAutofit fontScale="85000" lnSpcReduction="10000"/>
          </a:bodyPr>
          <a:lstStyle/>
          <a:p>
            <a:pPr marL="0" indent="0">
              <a:buNone/>
            </a:pPr>
            <a:r>
              <a:rPr lang="en-US" sz="3000" dirty="0"/>
              <a:t>3. Which of the following statements is true of the </a:t>
            </a:r>
            <a:br>
              <a:rPr lang="en-US" sz="3000" dirty="0"/>
            </a:br>
            <a:r>
              <a:rPr lang="en-US" sz="3000" dirty="0"/>
              <a:t>    pictograms on HCS labels?</a:t>
            </a:r>
          </a:p>
          <a:p>
            <a:pPr marL="914400" lvl="1" indent="-514350">
              <a:buFont typeface="+mj-lt"/>
              <a:buAutoNum type="alphaLcPeriod"/>
            </a:pPr>
            <a:r>
              <a:rPr lang="en-US" sz="2600" dirty="0"/>
              <a:t>Pictograms on HCS labels are identical to those used on DOT transport labels and may have various background colors. </a:t>
            </a:r>
          </a:p>
          <a:p>
            <a:pPr marL="914400" lvl="1" indent="-514350">
              <a:buFont typeface="+mj-lt"/>
              <a:buAutoNum type="alphaLcPeriod"/>
            </a:pPr>
            <a:r>
              <a:rPr lang="en-US" sz="2600" dirty="0"/>
              <a:t>Consist of four bars that are color-coded as blue, red, yellow, and white to match hazard.</a:t>
            </a:r>
          </a:p>
          <a:p>
            <a:pPr marL="914400" lvl="1" indent="-514350">
              <a:buFont typeface="+mj-lt"/>
              <a:buAutoNum type="alphaLcPeriod"/>
            </a:pPr>
            <a:r>
              <a:rPr lang="en-US" sz="2600" dirty="0"/>
              <a:t>HCS pictograms are required and standardized red square-on-points with black hazard symbols and white backgrounds. </a:t>
            </a:r>
          </a:p>
          <a:p>
            <a:pPr marL="914400" lvl="1" indent="-514350">
              <a:buFont typeface="+mj-lt"/>
              <a:buAutoNum type="alphaLcPeriod"/>
            </a:pPr>
            <a:r>
              <a:rPr lang="en-US" sz="2600" dirty="0"/>
              <a:t>All of the Above</a:t>
            </a:r>
          </a:p>
        </p:txBody>
      </p:sp>
      <p:sp>
        <p:nvSpPr>
          <p:cNvPr id="7" name="Content Placeholder 2"/>
          <p:cNvSpPr txBox="1">
            <a:spLocks/>
          </p:cNvSpPr>
          <p:nvPr/>
        </p:nvSpPr>
        <p:spPr>
          <a:xfrm>
            <a:off x="1257300" y="5105400"/>
            <a:ext cx="6629400" cy="9727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c. HCS pictograms are required and standardized red square-on-points with black hazard symbols and white backgrounds.</a:t>
            </a: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a:xfrm>
            <a:off x="762000" y="791817"/>
            <a:ext cx="7772400" cy="1524000"/>
          </a:xfrm>
        </p:spPr>
        <p:txBody>
          <a:bodyPr/>
          <a:lstStyle/>
          <a:p>
            <a:pPr marL="0" indent="0">
              <a:buNone/>
            </a:pPr>
            <a:r>
              <a:rPr lang="en-US" sz="3200" dirty="0"/>
              <a:t>7 major elements in the GHS-aligned Hazard Communication Standard (HCS)</a:t>
            </a:r>
          </a:p>
        </p:txBody>
      </p:sp>
      <p:pic>
        <p:nvPicPr>
          <p:cNvPr id="5" name="Content Placeholder 4" title="Seven major elements"/>
          <p:cNvPicPr>
            <a:picLocks noGrp="1" noChangeAspect="1"/>
          </p:cNvPicPr>
          <p:nvPr>
            <p:ph sz="half" idx="2"/>
          </p:nvPr>
        </p:nvPicPr>
        <p:blipFill>
          <a:blip r:embed="rId3"/>
          <a:stretch>
            <a:fillRect/>
          </a:stretch>
        </p:blipFill>
        <p:spPr>
          <a:xfrm>
            <a:off x="1654117" y="2286000"/>
            <a:ext cx="5835766" cy="3603144"/>
          </a:xfrm>
          <a:prstGeom prst="rect">
            <a:avLst/>
          </a:prstGeom>
        </p:spPr>
      </p:pic>
      <p:sp>
        <p:nvSpPr>
          <p:cNvPr id="8" name="TextBox 7"/>
          <p:cNvSpPr txBox="1"/>
          <p:nvPr/>
        </p:nvSpPr>
        <p:spPr>
          <a:xfrm>
            <a:off x="1654117" y="5889144"/>
            <a:ext cx="16764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77404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055112"/>
            <a:ext cx="8229600" cy="3349124"/>
          </a:xfrm>
        </p:spPr>
        <p:txBody>
          <a:bodyPr>
            <a:normAutofit fontScale="92500" lnSpcReduction="10000"/>
          </a:bodyPr>
          <a:lstStyle/>
          <a:p>
            <a:pPr marL="0" indent="0">
              <a:buNone/>
            </a:pPr>
            <a:r>
              <a:rPr lang="en-US" dirty="0"/>
              <a:t>4. Your right to understand is _____. </a:t>
            </a:r>
          </a:p>
          <a:p>
            <a:pPr marL="914400" lvl="1" indent="-514350">
              <a:buFont typeface="+mj-lt"/>
              <a:buAutoNum type="alphaLcPeriod"/>
            </a:pPr>
            <a:r>
              <a:rPr lang="en-US" sz="3000" dirty="0"/>
              <a:t>not simply shown or told</a:t>
            </a:r>
          </a:p>
          <a:p>
            <a:pPr marL="914400" lvl="1" indent="-514350">
              <a:buFont typeface="+mj-lt"/>
              <a:buAutoNum type="alphaLcPeriod"/>
            </a:pPr>
            <a:r>
              <a:rPr lang="en-US" sz="3000" dirty="0"/>
              <a:t>not simply given an SDS</a:t>
            </a:r>
          </a:p>
          <a:p>
            <a:pPr marL="914400" lvl="1" indent="-514350">
              <a:buFont typeface="+mj-lt"/>
              <a:buAutoNum type="alphaLcPeriod"/>
            </a:pPr>
            <a:r>
              <a:rPr lang="en-US" sz="3000" dirty="0"/>
              <a:t>required at initial assignment/when thing change </a:t>
            </a:r>
          </a:p>
          <a:p>
            <a:pPr marL="914400" lvl="1" indent="-514350">
              <a:buFont typeface="+mj-lt"/>
              <a:buAutoNum type="alphaLcPeriod"/>
            </a:pPr>
            <a:r>
              <a:rPr lang="en-US" sz="3000" dirty="0"/>
              <a:t>all of the above</a:t>
            </a:r>
          </a:p>
        </p:txBody>
      </p:sp>
      <p:sp>
        <p:nvSpPr>
          <p:cNvPr id="11"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 </a:t>
            </a:r>
          </a:p>
        </p:txBody>
      </p:sp>
    </p:spTree>
    <p:extLst>
      <p:ext uri="{BB962C8B-B14F-4D97-AF65-F5344CB8AC3E}">
        <p14:creationId xmlns:p14="http://schemas.microsoft.com/office/powerpoint/2010/main" val="9040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Responsibilities</a:t>
            </a:r>
          </a:p>
        </p:txBody>
      </p:sp>
      <p:sp>
        <p:nvSpPr>
          <p:cNvPr id="3" name="Content Placeholder 2"/>
          <p:cNvSpPr>
            <a:spLocks noGrp="1"/>
          </p:cNvSpPr>
          <p:nvPr>
            <p:ph idx="1"/>
          </p:nvPr>
        </p:nvSpPr>
        <p:spPr>
          <a:xfrm>
            <a:off x="820087" y="1035278"/>
            <a:ext cx="7543800" cy="5013427"/>
          </a:xfrm>
        </p:spPr>
        <p:txBody>
          <a:bodyPr>
            <a:normAutofit fontScale="85000" lnSpcReduction="20000"/>
          </a:bodyPr>
          <a:lstStyle/>
          <a:p>
            <a:pPr marL="0" indent="0">
              <a:buNone/>
            </a:pPr>
            <a:r>
              <a:rPr lang="en-US" dirty="0"/>
              <a:t>Employer responsibilities under the HCS:</a:t>
            </a:r>
          </a:p>
          <a:p>
            <a:r>
              <a:rPr lang="en-US" sz="2800" dirty="0"/>
              <a:t>Ensure labels are on incoming labels and not defaced</a:t>
            </a:r>
          </a:p>
          <a:p>
            <a:r>
              <a:rPr lang="en-US" sz="2800" dirty="0"/>
              <a:t>Maintain SDSs from shipments</a:t>
            </a:r>
          </a:p>
          <a:p>
            <a:r>
              <a:rPr lang="en-US" sz="2800" dirty="0"/>
              <a:t>Obtain SDSs if not received</a:t>
            </a:r>
          </a:p>
          <a:p>
            <a:r>
              <a:rPr lang="en-US" sz="2800" dirty="0"/>
              <a:t>Ensure SDSs are readily accessible</a:t>
            </a:r>
          </a:p>
          <a:p>
            <a:r>
              <a:rPr lang="en-US" sz="2800" dirty="0"/>
              <a:t>Ensure chemicals in workplace are properly labeled, tagged, or marked</a:t>
            </a:r>
          </a:p>
          <a:p>
            <a:r>
              <a:rPr lang="en-US" sz="2800" dirty="0"/>
              <a:t>Provide information and training to employees</a:t>
            </a:r>
          </a:p>
          <a:p>
            <a:r>
              <a:rPr lang="en-US" sz="2800" dirty="0"/>
              <a:t>Provide information/access for employees in multi-employer workplaces</a:t>
            </a:r>
          </a:p>
          <a:p>
            <a:r>
              <a:rPr lang="en-US" sz="2800" dirty="0"/>
              <a:t>Develop, implement, and maintain a written hazard communication program</a:t>
            </a:r>
          </a:p>
          <a:p>
            <a:pPr marL="571500" indent="-457200"/>
            <a:endParaRPr lang="en-US" sz="2800" dirty="0">
              <a:solidFill>
                <a:srgbClr val="FF0000"/>
              </a:solidFill>
            </a:endParaRPr>
          </a:p>
        </p:txBody>
      </p:sp>
    </p:spTree>
    <p:extLst>
      <p:ext uri="{BB962C8B-B14F-4D97-AF65-F5344CB8AC3E}">
        <p14:creationId xmlns:p14="http://schemas.microsoft.com/office/powerpoint/2010/main" val="28179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Responsibilities</a:t>
            </a:r>
          </a:p>
        </p:txBody>
      </p:sp>
      <p:sp>
        <p:nvSpPr>
          <p:cNvPr id="3" name="Content Placeholder 2"/>
          <p:cNvSpPr>
            <a:spLocks noGrp="1"/>
          </p:cNvSpPr>
          <p:nvPr>
            <p:ph idx="1"/>
          </p:nvPr>
        </p:nvSpPr>
        <p:spPr>
          <a:xfrm>
            <a:off x="914400" y="1143001"/>
            <a:ext cx="7543800" cy="1066800"/>
          </a:xfrm>
        </p:spPr>
        <p:txBody>
          <a:bodyPr>
            <a:normAutofit/>
          </a:bodyPr>
          <a:lstStyle/>
          <a:p>
            <a:pPr marL="0" indent="0">
              <a:buNone/>
            </a:pPr>
            <a:r>
              <a:rPr lang="en-US" dirty="0"/>
              <a:t>How hazard communication works:</a:t>
            </a:r>
            <a:endParaRPr lang="en-US" sz="2800" dirty="0"/>
          </a:p>
          <a:p>
            <a:pPr marL="571500" indent="-457200"/>
            <a:endParaRPr lang="en-US" sz="2800" dirty="0">
              <a:solidFill>
                <a:srgbClr val="FF0000"/>
              </a:solidFill>
            </a:endParaRPr>
          </a:p>
        </p:txBody>
      </p:sp>
      <p:sp>
        <p:nvSpPr>
          <p:cNvPr id="11" name="TextBox 10"/>
          <p:cNvSpPr txBox="1"/>
          <p:nvPr/>
        </p:nvSpPr>
        <p:spPr>
          <a:xfrm>
            <a:off x="6689817" y="5945861"/>
            <a:ext cx="1066800" cy="215444"/>
          </a:xfrm>
          <a:prstGeom prst="rect">
            <a:avLst/>
          </a:prstGeom>
          <a:noFill/>
        </p:spPr>
        <p:txBody>
          <a:bodyPr wrap="square" rtlCol="0">
            <a:spAutoFit/>
          </a:bodyPr>
          <a:lstStyle/>
          <a:p>
            <a:pPr algn="r"/>
            <a:r>
              <a:rPr lang="en-US" sz="800" dirty="0"/>
              <a:t>Source: OSHA</a:t>
            </a:r>
          </a:p>
        </p:txBody>
      </p:sp>
      <p:pic>
        <p:nvPicPr>
          <p:cNvPr id="4" name="Picture 3" title="hazard communication"/>
          <p:cNvPicPr>
            <a:picLocks noChangeAspect="1"/>
          </p:cNvPicPr>
          <p:nvPr/>
        </p:nvPicPr>
        <p:blipFill rotWithShape="1">
          <a:blip r:embed="rId3" cstate="print">
            <a:extLst>
              <a:ext uri="{28A0092B-C50C-407E-A947-70E740481C1C}">
                <a14:useLocalDpi xmlns:a14="http://schemas.microsoft.com/office/drawing/2010/main" val="0"/>
              </a:ext>
            </a:extLst>
          </a:blip>
          <a:srcRect l="7461" t="13866" r="6370" b="10855"/>
          <a:stretch/>
        </p:blipFill>
        <p:spPr>
          <a:xfrm>
            <a:off x="1387383" y="1909823"/>
            <a:ext cx="6369234" cy="4031160"/>
          </a:xfrm>
          <a:prstGeom prst="rect">
            <a:avLst/>
          </a:prstGeom>
          <a:ln>
            <a:solidFill>
              <a:schemeClr val="tx1"/>
            </a:solidFill>
          </a:ln>
        </p:spPr>
      </p:pic>
    </p:spTree>
    <p:extLst>
      <p:ext uri="{BB962C8B-B14F-4D97-AF65-F5344CB8AC3E}">
        <p14:creationId xmlns:p14="http://schemas.microsoft.com/office/powerpoint/2010/main" val="79002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a:t>Requirements for a written program:</a:t>
            </a:r>
          </a:p>
          <a:p>
            <a:r>
              <a:rPr lang="en-US" sz="2800" dirty="0"/>
              <a:t>Develop, implement, and maintain a written hazard communication program</a:t>
            </a:r>
          </a:p>
          <a:p>
            <a:r>
              <a:rPr lang="en-US" sz="2800" dirty="0"/>
              <a:t>Main intent is to ensure compliance with standard in a systematic way that coordinates all elements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28675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a:t>Components of written program:</a:t>
            </a:r>
          </a:p>
          <a:p>
            <a:r>
              <a:rPr lang="en-US" sz="2800" dirty="0"/>
              <a:t>Lists of hazardous chemicals present at worksite </a:t>
            </a:r>
          </a:p>
          <a:p>
            <a:r>
              <a:rPr lang="en-US" sz="2800" dirty="0"/>
              <a:t>Availability of SDSs to employees and downstream employers </a:t>
            </a:r>
          </a:p>
          <a:p>
            <a:r>
              <a:rPr lang="en-US" sz="2800" dirty="0"/>
              <a:t>Labeling of chemical containers</a:t>
            </a:r>
          </a:p>
          <a:p>
            <a:r>
              <a:rPr lang="en-US" sz="2800" dirty="0"/>
              <a:t>Training programs regarding hazards of chemicals and protective measures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3390372648"/>
      </p:ext>
    </p:extLst>
  </p:cSld>
  <p:clrMapOvr>
    <a:masterClrMapping/>
  </p:clrMapOvr>
</p:sld>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ID-19 Waste Awareness by Slidesgo">
  <a:themeElements>
    <a:clrScheme name="Simple Light">
      <a:dk1>
        <a:srgbClr val="1B5D93"/>
      </a:dk1>
      <a:lt1>
        <a:srgbClr val="FFFFFF"/>
      </a:lt1>
      <a:dk2>
        <a:srgbClr val="78B3F9"/>
      </a:dk2>
      <a:lt2>
        <a:srgbClr val="5194D6"/>
      </a:lt2>
      <a:accent1>
        <a:srgbClr val="0E3759"/>
      </a:accent1>
      <a:accent2>
        <a:srgbClr val="B4D5FC"/>
      </a:accent2>
      <a:accent3>
        <a:srgbClr val="FFFFFF"/>
      </a:accent3>
      <a:accent4>
        <a:srgbClr val="78B3F9"/>
      </a:accent4>
      <a:accent5>
        <a:srgbClr val="0E3759"/>
      </a:accent5>
      <a:accent6>
        <a:srgbClr val="1B5D93"/>
      </a:accent6>
      <a:hlink>
        <a:srgbClr val="5194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4570</TotalTime>
  <Words>8964</Words>
  <Application>Microsoft Macintosh PowerPoint</Application>
  <PresentationFormat>On-screen Show (4:3)</PresentationFormat>
  <Paragraphs>768</Paragraphs>
  <Slides>50</Slides>
  <Notes>46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62" baseType="lpstr">
      <vt:lpstr>Arial</vt:lpstr>
      <vt:lpstr>Asap</vt:lpstr>
      <vt:lpstr>Calibri</vt:lpstr>
      <vt:lpstr>Comic Sans MS</vt:lpstr>
      <vt:lpstr>Courier New</vt:lpstr>
      <vt:lpstr>Proxima Nova</vt:lpstr>
      <vt:lpstr>Signika</vt:lpstr>
      <vt:lpstr>Tahoma</vt:lpstr>
      <vt:lpstr>1_ppt53C6.tmp</vt:lpstr>
      <vt:lpstr>COVID-19 Waste Awareness by Slidesgo</vt:lpstr>
      <vt:lpstr>Slidesgo Final Pages</vt:lpstr>
      <vt:lpstr>Acrobat Document</vt:lpstr>
      <vt:lpstr>Hazard  Communications</vt:lpstr>
      <vt:lpstr>Introduction</vt:lpstr>
      <vt:lpstr>Introduction</vt:lpstr>
      <vt:lpstr>Introduction</vt:lpstr>
      <vt:lpstr>Introduction</vt:lpstr>
      <vt:lpstr>Employer Responsibilities</vt:lpstr>
      <vt:lpstr>Employer Responsibilities</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Locating Information</vt:lpstr>
      <vt:lpstr>Locating Information</vt:lpstr>
      <vt:lpstr>Locating Information</vt:lpstr>
      <vt:lpstr>Locating Information</vt:lpstr>
      <vt:lpstr>Summary</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Communications Slide Presentation</dc:title>
  <dc:subject>Hazard Communications</dc:subject>
  <dc:creator>OTIEC Resources Workgroup</dc:creator>
  <cp:lastModifiedBy>Microsoft Office User</cp:lastModifiedBy>
  <cp:revision>375</cp:revision>
  <cp:lastPrinted>2013-09-18T13:08:31Z</cp:lastPrinted>
  <dcterms:created xsi:type="dcterms:W3CDTF">2012-06-12T20:25:22Z</dcterms:created>
  <dcterms:modified xsi:type="dcterms:W3CDTF">2024-05-07T07:38:51Z</dcterms:modified>
  <cp:category>General Industry Outreach Training</cp:category>
</cp:coreProperties>
</file>