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6" r:id="rId3"/>
    <p:sldId id="279" r:id="rId4"/>
    <p:sldId id="270" r:id="rId5"/>
    <p:sldId id="268" r:id="rId6"/>
    <p:sldId id="282" r:id="rId7"/>
    <p:sldId id="298" r:id="rId8"/>
    <p:sldId id="280" r:id="rId9"/>
    <p:sldId id="281" r:id="rId10"/>
    <p:sldId id="299" r:id="rId11"/>
    <p:sldId id="284" r:id="rId12"/>
    <p:sldId id="283" r:id="rId13"/>
    <p:sldId id="292" r:id="rId14"/>
    <p:sldId id="286" r:id="rId15"/>
    <p:sldId id="285" r:id="rId16"/>
    <p:sldId id="287" r:id="rId17"/>
    <p:sldId id="288" r:id="rId18"/>
    <p:sldId id="289" r:id="rId19"/>
    <p:sldId id="290" r:id="rId20"/>
    <p:sldId id="296" r:id="rId21"/>
    <p:sldId id="297" r:id="rId22"/>
    <p:sldId id="291" r:id="rId23"/>
    <p:sldId id="293" r:id="rId24"/>
    <p:sldId id="294" r:id="rId25"/>
    <p:sldId id="274" r:id="rId26"/>
    <p:sldId id="295" r:id="rId2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6" autoAdjust="0"/>
    <p:restoredTop sz="94660"/>
  </p:normalViewPr>
  <p:slideViewPr>
    <p:cSldViewPr>
      <p:cViewPr varScale="1">
        <p:scale>
          <a:sx n="72" d="100"/>
          <a:sy n="72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C73E3-868C-4FDD-A62A-1E2E18A892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6E8E8B-A609-4B98-B117-226A6BA2F049}">
      <dgm:prSet phldrT="[Text]" custT="1"/>
      <dgm:spPr/>
      <dgm:t>
        <a:bodyPr/>
        <a:lstStyle/>
        <a:p>
          <a:r>
            <a:rPr lang="id-ID" sz="2800" dirty="0"/>
            <a:t>Alamiah</a:t>
          </a:r>
        </a:p>
      </dgm:t>
    </dgm:pt>
    <dgm:pt modelId="{BD147FFF-1454-4AF9-8BF2-5A532905A9D9}" type="parTrans" cxnId="{BE01DA61-962D-418A-9824-8D63D798485C}">
      <dgm:prSet/>
      <dgm:spPr/>
      <dgm:t>
        <a:bodyPr/>
        <a:lstStyle/>
        <a:p>
          <a:endParaRPr lang="id-ID" sz="1800"/>
        </a:p>
      </dgm:t>
    </dgm:pt>
    <dgm:pt modelId="{8BA9F043-6983-4B4A-A5F1-EECC0281F3D3}" type="sibTrans" cxnId="{BE01DA61-962D-418A-9824-8D63D798485C}">
      <dgm:prSet/>
      <dgm:spPr/>
      <dgm:t>
        <a:bodyPr/>
        <a:lstStyle/>
        <a:p>
          <a:endParaRPr lang="id-ID" sz="1800"/>
        </a:p>
      </dgm:t>
    </dgm:pt>
    <dgm:pt modelId="{E5C7ACEF-839C-459A-BE7E-B51B9F5E96DD}">
      <dgm:prSet phldrT="[Text]" custT="1"/>
      <dgm:spPr/>
      <dgm:t>
        <a:bodyPr/>
        <a:lstStyle/>
        <a:p>
          <a:r>
            <a:rPr lang="id-ID" sz="1800" dirty="0"/>
            <a:t>Kalender		- Tes Predictor ovulasi</a:t>
          </a:r>
        </a:p>
      </dgm:t>
    </dgm:pt>
    <dgm:pt modelId="{E71B8FD0-AAFC-464E-9FBD-81338DDE22B6}" type="parTrans" cxnId="{68AB7104-8702-4A67-82E5-A2B120B39A09}">
      <dgm:prSet/>
      <dgm:spPr/>
      <dgm:t>
        <a:bodyPr/>
        <a:lstStyle/>
        <a:p>
          <a:endParaRPr lang="id-ID" sz="1800"/>
        </a:p>
      </dgm:t>
    </dgm:pt>
    <dgm:pt modelId="{870DF695-EDA8-48B9-82DB-B3EDF8AE8AEC}" type="sibTrans" cxnId="{68AB7104-8702-4A67-82E5-A2B120B39A09}">
      <dgm:prSet/>
      <dgm:spPr/>
      <dgm:t>
        <a:bodyPr/>
        <a:lstStyle/>
        <a:p>
          <a:endParaRPr lang="id-ID" sz="1800"/>
        </a:p>
      </dgm:t>
    </dgm:pt>
    <dgm:pt modelId="{87133E0C-5B60-4DFA-92F3-E1E0FD948248}">
      <dgm:prSet phldrT="[Text]" custT="1"/>
      <dgm:spPr/>
      <dgm:t>
        <a:bodyPr/>
        <a:lstStyle/>
        <a:p>
          <a:r>
            <a:rPr lang="id-ID" sz="1800" dirty="0"/>
            <a:t>Sanggama terputus	- Metode Suhu Basal</a:t>
          </a:r>
        </a:p>
      </dgm:t>
    </dgm:pt>
    <dgm:pt modelId="{9A22D7A9-5E5E-4E8F-B322-A72948968C5D}" type="parTrans" cxnId="{AD3BCCE1-F148-401E-8289-7B591B1D12EA}">
      <dgm:prSet/>
      <dgm:spPr/>
      <dgm:t>
        <a:bodyPr/>
        <a:lstStyle/>
        <a:p>
          <a:endParaRPr lang="id-ID" sz="1800"/>
        </a:p>
      </dgm:t>
    </dgm:pt>
    <dgm:pt modelId="{70F05BC8-B316-46AE-877F-5BD717916009}" type="sibTrans" cxnId="{AD3BCCE1-F148-401E-8289-7B591B1D12EA}">
      <dgm:prSet/>
      <dgm:spPr/>
      <dgm:t>
        <a:bodyPr/>
        <a:lstStyle/>
        <a:p>
          <a:endParaRPr lang="id-ID" sz="1800"/>
        </a:p>
      </dgm:t>
    </dgm:pt>
    <dgm:pt modelId="{E5453274-DE12-40C8-9683-5AF8E1FA65CD}">
      <dgm:prSet phldrT="[Text]" custT="1"/>
      <dgm:spPr/>
      <dgm:t>
        <a:bodyPr/>
        <a:lstStyle/>
        <a:p>
          <a:r>
            <a:rPr lang="id-ID" sz="1800" dirty="0"/>
            <a:t>Metode ovulasi billing	- MAL</a:t>
          </a:r>
        </a:p>
      </dgm:t>
    </dgm:pt>
    <dgm:pt modelId="{81F29E71-DA1A-4276-A9BB-A7BA673BE68F}" type="parTrans" cxnId="{A125D3B9-09AB-47AA-94B1-70C6E4CACFDF}">
      <dgm:prSet/>
      <dgm:spPr/>
      <dgm:t>
        <a:bodyPr/>
        <a:lstStyle/>
        <a:p>
          <a:endParaRPr lang="id-ID" sz="1800"/>
        </a:p>
      </dgm:t>
    </dgm:pt>
    <dgm:pt modelId="{0575796B-E0F4-4282-9CA8-82EA9019A6CC}" type="sibTrans" cxnId="{A125D3B9-09AB-47AA-94B1-70C6E4CACFDF}">
      <dgm:prSet/>
      <dgm:spPr/>
      <dgm:t>
        <a:bodyPr/>
        <a:lstStyle/>
        <a:p>
          <a:endParaRPr lang="id-ID" sz="1800"/>
        </a:p>
      </dgm:t>
    </dgm:pt>
    <dgm:pt modelId="{E35BBD33-22EC-420E-B8C6-2DB2E861EED0}">
      <dgm:prSet phldrT="[Text]" custT="1"/>
      <dgm:spPr/>
      <dgm:t>
        <a:bodyPr/>
        <a:lstStyle/>
        <a:p>
          <a:r>
            <a:rPr lang="id-ID" sz="2800" dirty="0"/>
            <a:t>Dengan alat</a:t>
          </a:r>
        </a:p>
      </dgm:t>
    </dgm:pt>
    <dgm:pt modelId="{5F2FB9D9-2D55-45D9-814F-B6EAB6E10AF3}" type="parTrans" cxnId="{221EF6EA-B273-446E-A50A-E85ADDEC580F}">
      <dgm:prSet/>
      <dgm:spPr/>
      <dgm:t>
        <a:bodyPr/>
        <a:lstStyle/>
        <a:p>
          <a:endParaRPr lang="id-ID" sz="1800"/>
        </a:p>
      </dgm:t>
    </dgm:pt>
    <dgm:pt modelId="{913D0FCE-5C86-4064-8F75-E33D8CC644B4}" type="sibTrans" cxnId="{221EF6EA-B273-446E-A50A-E85ADDEC580F}">
      <dgm:prSet/>
      <dgm:spPr/>
      <dgm:t>
        <a:bodyPr/>
        <a:lstStyle/>
        <a:p>
          <a:endParaRPr lang="id-ID" sz="1800"/>
        </a:p>
      </dgm:t>
    </dgm:pt>
    <dgm:pt modelId="{AC27B17B-C85D-49C7-B208-A661E38E820D}">
      <dgm:prSet phldrT="[Text]" custT="1"/>
      <dgm:spPr/>
      <dgm:t>
        <a:bodyPr/>
        <a:lstStyle/>
        <a:p>
          <a:r>
            <a:rPr lang="id-ID" sz="1800" dirty="0"/>
            <a:t>Kondom		- Spermisid</a:t>
          </a:r>
        </a:p>
      </dgm:t>
    </dgm:pt>
    <dgm:pt modelId="{33CB8F76-AD45-4FE3-BC4A-3E0EDACF8320}" type="parTrans" cxnId="{98371C8A-410C-4909-ADA2-9DC9110668D7}">
      <dgm:prSet/>
      <dgm:spPr/>
      <dgm:t>
        <a:bodyPr/>
        <a:lstStyle/>
        <a:p>
          <a:endParaRPr lang="id-ID" sz="1800"/>
        </a:p>
      </dgm:t>
    </dgm:pt>
    <dgm:pt modelId="{956FD73E-4EDF-42D4-8BDF-1D45BBCA513C}" type="sibTrans" cxnId="{98371C8A-410C-4909-ADA2-9DC9110668D7}">
      <dgm:prSet/>
      <dgm:spPr/>
      <dgm:t>
        <a:bodyPr/>
        <a:lstStyle/>
        <a:p>
          <a:endParaRPr lang="id-ID" sz="1800"/>
        </a:p>
      </dgm:t>
    </dgm:pt>
    <dgm:pt modelId="{BD22EB86-01CD-4D1B-A571-D3B96E0D6050}">
      <dgm:prSet phldrT="[Text]" custT="1"/>
      <dgm:spPr/>
      <dgm:t>
        <a:bodyPr/>
        <a:lstStyle/>
        <a:p>
          <a:r>
            <a:rPr lang="id-ID" sz="1800" dirty="0"/>
            <a:t>Diafragma		- AKDR</a:t>
          </a:r>
        </a:p>
      </dgm:t>
    </dgm:pt>
    <dgm:pt modelId="{233CE213-1EA3-408F-894B-739335D8FC08}" type="parTrans" cxnId="{195F75AC-0D76-41F3-958F-E973A705A14F}">
      <dgm:prSet/>
      <dgm:spPr/>
      <dgm:t>
        <a:bodyPr/>
        <a:lstStyle/>
        <a:p>
          <a:endParaRPr lang="id-ID" sz="1800"/>
        </a:p>
      </dgm:t>
    </dgm:pt>
    <dgm:pt modelId="{E8AAB6E5-47EC-443F-BDC6-0DE54A46DBBF}" type="sibTrans" cxnId="{195F75AC-0D76-41F3-958F-E973A705A14F}">
      <dgm:prSet/>
      <dgm:spPr/>
      <dgm:t>
        <a:bodyPr/>
        <a:lstStyle/>
        <a:p>
          <a:endParaRPr lang="id-ID" sz="1800"/>
        </a:p>
      </dgm:t>
    </dgm:pt>
    <dgm:pt modelId="{AB360D08-E19D-4FA2-9263-44EA47EDBD8E}">
      <dgm:prSet phldrT="[Text]" custT="1"/>
      <dgm:spPr/>
      <dgm:t>
        <a:bodyPr/>
        <a:lstStyle/>
        <a:p>
          <a:r>
            <a:rPr lang="id-ID" sz="2800" dirty="0"/>
            <a:t>Hormonal</a:t>
          </a:r>
        </a:p>
      </dgm:t>
    </dgm:pt>
    <dgm:pt modelId="{27467FF4-66ED-43B4-B30F-30E0523B1789}" type="parTrans" cxnId="{21FFF0F2-2285-4E65-8756-DEFC1A79EDE0}">
      <dgm:prSet/>
      <dgm:spPr/>
      <dgm:t>
        <a:bodyPr/>
        <a:lstStyle/>
        <a:p>
          <a:endParaRPr lang="id-ID" sz="1800"/>
        </a:p>
      </dgm:t>
    </dgm:pt>
    <dgm:pt modelId="{31558F92-BC6C-47AF-87E8-CDA07861E09E}" type="sibTrans" cxnId="{21FFF0F2-2285-4E65-8756-DEFC1A79EDE0}">
      <dgm:prSet/>
      <dgm:spPr/>
      <dgm:t>
        <a:bodyPr/>
        <a:lstStyle/>
        <a:p>
          <a:endParaRPr lang="id-ID" sz="1800"/>
        </a:p>
      </dgm:t>
    </dgm:pt>
    <dgm:pt modelId="{13820240-CEEF-4C0F-B6E2-42DC387E8815}">
      <dgm:prSet phldrT="[Text]" custT="1"/>
      <dgm:spPr/>
      <dgm:t>
        <a:bodyPr/>
        <a:lstStyle/>
        <a:p>
          <a:r>
            <a:rPr lang="id-ID" sz="1800" dirty="0"/>
            <a:t>Pil			- Patch/Koyo</a:t>
          </a:r>
        </a:p>
      </dgm:t>
    </dgm:pt>
    <dgm:pt modelId="{3C9E477C-F990-4477-B447-0E6E53CEFE4F}" type="parTrans" cxnId="{A139180F-F0D0-47B0-9CA2-D48D86FE97AD}">
      <dgm:prSet/>
      <dgm:spPr/>
      <dgm:t>
        <a:bodyPr/>
        <a:lstStyle/>
        <a:p>
          <a:endParaRPr lang="id-ID" sz="1800"/>
        </a:p>
      </dgm:t>
    </dgm:pt>
    <dgm:pt modelId="{8727EA89-33E7-4E62-BDC3-1F01BF3C6B5D}" type="sibTrans" cxnId="{A139180F-F0D0-47B0-9CA2-D48D86FE97AD}">
      <dgm:prSet/>
      <dgm:spPr/>
      <dgm:t>
        <a:bodyPr/>
        <a:lstStyle/>
        <a:p>
          <a:endParaRPr lang="id-ID" sz="1800"/>
        </a:p>
      </dgm:t>
    </dgm:pt>
    <dgm:pt modelId="{1A41CD4F-069C-4F61-B9DC-720D054AFDA7}">
      <dgm:prSet phldrT="[Text]" custT="1"/>
      <dgm:spPr/>
      <dgm:t>
        <a:bodyPr/>
        <a:lstStyle/>
        <a:p>
          <a:r>
            <a:rPr lang="id-ID" sz="2800" dirty="0"/>
            <a:t>Mantap</a:t>
          </a:r>
        </a:p>
      </dgm:t>
    </dgm:pt>
    <dgm:pt modelId="{94E5A253-6E7A-46E2-88BF-07C3077E1B3B}" type="parTrans" cxnId="{5FC8936C-F8FE-4C79-9F8E-EA09049A7B27}">
      <dgm:prSet/>
      <dgm:spPr/>
      <dgm:t>
        <a:bodyPr/>
        <a:lstStyle/>
        <a:p>
          <a:endParaRPr lang="id-ID" sz="1800"/>
        </a:p>
      </dgm:t>
    </dgm:pt>
    <dgm:pt modelId="{C0BDC069-5E3A-4593-B2A1-85380753BD24}" type="sibTrans" cxnId="{5FC8936C-F8FE-4C79-9F8E-EA09049A7B27}">
      <dgm:prSet/>
      <dgm:spPr/>
      <dgm:t>
        <a:bodyPr/>
        <a:lstStyle/>
        <a:p>
          <a:endParaRPr lang="id-ID" sz="1800"/>
        </a:p>
      </dgm:t>
    </dgm:pt>
    <dgm:pt modelId="{8EF94AD4-29CE-4974-8874-69E7202892D0}">
      <dgm:prSet phldrT="[Text]" custT="1"/>
      <dgm:spPr/>
      <dgm:t>
        <a:bodyPr/>
        <a:lstStyle/>
        <a:p>
          <a:r>
            <a:rPr lang="id-ID" sz="1800" dirty="0"/>
            <a:t>Suntik			- Implant</a:t>
          </a:r>
        </a:p>
      </dgm:t>
    </dgm:pt>
    <dgm:pt modelId="{A8B1D7F2-CB47-4C06-8DF1-E82AA41AD2B6}" type="parTrans" cxnId="{F18E88C7-45CE-48C5-BAE2-44BF8F112936}">
      <dgm:prSet/>
      <dgm:spPr/>
      <dgm:t>
        <a:bodyPr/>
        <a:lstStyle/>
        <a:p>
          <a:endParaRPr lang="id-ID" sz="1800"/>
        </a:p>
      </dgm:t>
    </dgm:pt>
    <dgm:pt modelId="{2061749C-4BF8-4612-B72F-100E073BC05A}" type="sibTrans" cxnId="{F18E88C7-45CE-48C5-BAE2-44BF8F112936}">
      <dgm:prSet/>
      <dgm:spPr/>
      <dgm:t>
        <a:bodyPr/>
        <a:lstStyle/>
        <a:p>
          <a:endParaRPr lang="id-ID" sz="1800"/>
        </a:p>
      </dgm:t>
    </dgm:pt>
    <dgm:pt modelId="{71B21368-1C3B-4E63-B938-8A7946206004}">
      <dgm:prSet phldrT="[Text]" custT="1"/>
      <dgm:spPr/>
      <dgm:t>
        <a:bodyPr/>
        <a:lstStyle/>
        <a:p>
          <a:r>
            <a:rPr lang="id-ID" sz="1800" dirty="0"/>
            <a:t>Tubektomi</a:t>
          </a:r>
        </a:p>
      </dgm:t>
    </dgm:pt>
    <dgm:pt modelId="{9F6C4904-3166-4574-97A6-C1439E59429D}" type="parTrans" cxnId="{4B922158-2F59-47BC-9375-9E0B277ADB39}">
      <dgm:prSet/>
      <dgm:spPr/>
      <dgm:t>
        <a:bodyPr/>
        <a:lstStyle/>
        <a:p>
          <a:endParaRPr lang="id-ID" sz="1800"/>
        </a:p>
      </dgm:t>
    </dgm:pt>
    <dgm:pt modelId="{3DBFBE84-CC10-4720-A9C3-1377A5DFD20E}" type="sibTrans" cxnId="{4B922158-2F59-47BC-9375-9E0B277ADB39}">
      <dgm:prSet/>
      <dgm:spPr/>
      <dgm:t>
        <a:bodyPr/>
        <a:lstStyle/>
        <a:p>
          <a:endParaRPr lang="id-ID" sz="1800"/>
        </a:p>
      </dgm:t>
    </dgm:pt>
    <dgm:pt modelId="{1C187B1A-7058-4D67-87F7-32D4267B1780}">
      <dgm:prSet phldrT="[Text]" custT="1"/>
      <dgm:spPr/>
      <dgm:t>
        <a:bodyPr/>
        <a:lstStyle/>
        <a:p>
          <a:r>
            <a:rPr lang="id-ID" sz="1800" dirty="0"/>
            <a:t>Vasektomi</a:t>
          </a:r>
        </a:p>
      </dgm:t>
    </dgm:pt>
    <dgm:pt modelId="{71BD3827-EAB7-42B2-93FA-956293E0732F}" type="parTrans" cxnId="{11D7A728-FC22-486E-873A-A41091869EB6}">
      <dgm:prSet/>
      <dgm:spPr/>
      <dgm:t>
        <a:bodyPr/>
        <a:lstStyle/>
        <a:p>
          <a:endParaRPr lang="id-ID" sz="1800"/>
        </a:p>
      </dgm:t>
    </dgm:pt>
    <dgm:pt modelId="{04FA9953-D965-413B-992A-D481A8D93463}" type="sibTrans" cxnId="{11D7A728-FC22-486E-873A-A41091869EB6}">
      <dgm:prSet/>
      <dgm:spPr/>
      <dgm:t>
        <a:bodyPr/>
        <a:lstStyle/>
        <a:p>
          <a:endParaRPr lang="id-ID" sz="1800"/>
        </a:p>
      </dgm:t>
    </dgm:pt>
    <dgm:pt modelId="{E2A59C3E-5AC8-4758-9146-5E2923141073}" type="pres">
      <dgm:prSet presAssocID="{4EDC73E3-868C-4FDD-A62A-1E2E18A89231}" presName="Name0" presStyleCnt="0">
        <dgm:presLayoutVars>
          <dgm:dir/>
          <dgm:animLvl val="lvl"/>
          <dgm:resizeHandles val="exact"/>
        </dgm:presLayoutVars>
      </dgm:prSet>
      <dgm:spPr/>
    </dgm:pt>
    <dgm:pt modelId="{D534577D-ED88-4873-824C-B5735CD18D60}" type="pres">
      <dgm:prSet presAssocID="{656E8E8B-A609-4B98-B117-226A6BA2F049}" presName="linNode" presStyleCnt="0"/>
      <dgm:spPr/>
    </dgm:pt>
    <dgm:pt modelId="{D3800299-AE78-4610-BE83-6A7313512057}" type="pres">
      <dgm:prSet presAssocID="{656E8E8B-A609-4B98-B117-226A6BA2F049}" presName="parentText" presStyleLbl="node1" presStyleIdx="0" presStyleCnt="4" custScaleY="136561">
        <dgm:presLayoutVars>
          <dgm:chMax val="1"/>
          <dgm:bulletEnabled val="1"/>
        </dgm:presLayoutVars>
      </dgm:prSet>
      <dgm:spPr/>
    </dgm:pt>
    <dgm:pt modelId="{2B51CF60-B7D9-4AA1-8CFE-34D9D78B5A70}" type="pres">
      <dgm:prSet presAssocID="{656E8E8B-A609-4B98-B117-226A6BA2F049}" presName="descendantText" presStyleLbl="alignAccFollowNode1" presStyleIdx="0" presStyleCnt="4" custScaleY="132504">
        <dgm:presLayoutVars>
          <dgm:bulletEnabled val="1"/>
        </dgm:presLayoutVars>
      </dgm:prSet>
      <dgm:spPr/>
    </dgm:pt>
    <dgm:pt modelId="{DCC33F33-3CA1-4E63-AE5F-6C092F0CB6FA}" type="pres">
      <dgm:prSet presAssocID="{8BA9F043-6983-4B4A-A5F1-EECC0281F3D3}" presName="sp" presStyleCnt="0"/>
      <dgm:spPr/>
    </dgm:pt>
    <dgm:pt modelId="{31407A13-4AC3-465E-BF30-4AD088E1CA9A}" type="pres">
      <dgm:prSet presAssocID="{E35BBD33-22EC-420E-B8C6-2DB2E861EED0}" presName="linNode" presStyleCnt="0"/>
      <dgm:spPr/>
    </dgm:pt>
    <dgm:pt modelId="{81AC9A08-95D6-4199-8746-6595329F3FC3}" type="pres">
      <dgm:prSet presAssocID="{E35BBD33-22EC-420E-B8C6-2DB2E861EED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A574111-081D-4443-A9CF-19A939C644F5}" type="pres">
      <dgm:prSet presAssocID="{E35BBD33-22EC-420E-B8C6-2DB2E861EED0}" presName="descendantText" presStyleLbl="alignAccFollowNode1" presStyleIdx="1" presStyleCnt="4">
        <dgm:presLayoutVars>
          <dgm:bulletEnabled val="1"/>
        </dgm:presLayoutVars>
      </dgm:prSet>
      <dgm:spPr/>
    </dgm:pt>
    <dgm:pt modelId="{6700C645-7EB5-4BEE-A84F-435EDE6B76B4}" type="pres">
      <dgm:prSet presAssocID="{913D0FCE-5C86-4064-8F75-E33D8CC644B4}" presName="sp" presStyleCnt="0"/>
      <dgm:spPr/>
    </dgm:pt>
    <dgm:pt modelId="{A4542B7B-277A-4B31-8CDF-3452FC4650B8}" type="pres">
      <dgm:prSet presAssocID="{AB360D08-E19D-4FA2-9263-44EA47EDBD8E}" presName="linNode" presStyleCnt="0"/>
      <dgm:spPr/>
    </dgm:pt>
    <dgm:pt modelId="{4EA51BF4-8EF1-4044-8007-D25A67CCBBB2}" type="pres">
      <dgm:prSet presAssocID="{AB360D08-E19D-4FA2-9263-44EA47EDBD8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3AF1A6D-F2E5-4F9A-AD1A-94ED78E35D30}" type="pres">
      <dgm:prSet presAssocID="{AB360D08-E19D-4FA2-9263-44EA47EDBD8E}" presName="descendantText" presStyleLbl="alignAccFollowNode1" presStyleIdx="2" presStyleCnt="4">
        <dgm:presLayoutVars>
          <dgm:bulletEnabled val="1"/>
        </dgm:presLayoutVars>
      </dgm:prSet>
      <dgm:spPr/>
    </dgm:pt>
    <dgm:pt modelId="{68A732F9-B388-4BC7-AF08-71225058CDFA}" type="pres">
      <dgm:prSet presAssocID="{31558F92-BC6C-47AF-87E8-CDA07861E09E}" presName="sp" presStyleCnt="0"/>
      <dgm:spPr/>
    </dgm:pt>
    <dgm:pt modelId="{62B34565-5F90-485C-845B-901FFDAC14AB}" type="pres">
      <dgm:prSet presAssocID="{1A41CD4F-069C-4F61-B9DC-720D054AFDA7}" presName="linNode" presStyleCnt="0"/>
      <dgm:spPr/>
    </dgm:pt>
    <dgm:pt modelId="{9E1B3628-86A2-4769-8929-32828796C571}" type="pres">
      <dgm:prSet presAssocID="{1A41CD4F-069C-4F61-B9DC-720D054AFDA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4DBC619-5FBA-4AAB-9984-C9E406449789}" type="pres">
      <dgm:prSet presAssocID="{1A41CD4F-069C-4F61-B9DC-720D054AFDA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8AB7104-8702-4A67-82E5-A2B120B39A09}" srcId="{656E8E8B-A609-4B98-B117-226A6BA2F049}" destId="{E5C7ACEF-839C-459A-BE7E-B51B9F5E96DD}" srcOrd="0" destOrd="0" parTransId="{E71B8FD0-AAFC-464E-9FBD-81338DDE22B6}" sibTransId="{870DF695-EDA8-48B9-82DB-B3EDF8AE8AEC}"/>
    <dgm:cxn modelId="{A139180F-F0D0-47B0-9CA2-D48D86FE97AD}" srcId="{AB360D08-E19D-4FA2-9263-44EA47EDBD8E}" destId="{13820240-CEEF-4C0F-B6E2-42DC387E8815}" srcOrd="0" destOrd="0" parTransId="{3C9E477C-F990-4477-B447-0E6E53CEFE4F}" sibTransId="{8727EA89-33E7-4E62-BDC3-1F01BF3C6B5D}"/>
    <dgm:cxn modelId="{E8D1CE10-3EF2-45C3-95B5-CAC52496180B}" type="presOf" srcId="{E5C7ACEF-839C-459A-BE7E-B51B9F5E96DD}" destId="{2B51CF60-B7D9-4AA1-8CFE-34D9D78B5A70}" srcOrd="0" destOrd="0" presId="urn:microsoft.com/office/officeart/2005/8/layout/vList5"/>
    <dgm:cxn modelId="{F36E0A11-E4CD-4096-AC25-66EC2EEF725A}" type="presOf" srcId="{E35BBD33-22EC-420E-B8C6-2DB2E861EED0}" destId="{81AC9A08-95D6-4199-8746-6595329F3FC3}" srcOrd="0" destOrd="0" presId="urn:microsoft.com/office/officeart/2005/8/layout/vList5"/>
    <dgm:cxn modelId="{4DA5FF1D-1868-4A80-B248-4D7D3828CD04}" type="presOf" srcId="{13820240-CEEF-4C0F-B6E2-42DC387E8815}" destId="{73AF1A6D-F2E5-4F9A-AD1A-94ED78E35D30}" srcOrd="0" destOrd="0" presId="urn:microsoft.com/office/officeart/2005/8/layout/vList5"/>
    <dgm:cxn modelId="{A88D7222-65D8-4C8F-92F4-D8401251FF5C}" type="presOf" srcId="{656E8E8B-A609-4B98-B117-226A6BA2F049}" destId="{D3800299-AE78-4610-BE83-6A7313512057}" srcOrd="0" destOrd="0" presId="urn:microsoft.com/office/officeart/2005/8/layout/vList5"/>
    <dgm:cxn modelId="{11D7A728-FC22-486E-873A-A41091869EB6}" srcId="{1A41CD4F-069C-4F61-B9DC-720D054AFDA7}" destId="{1C187B1A-7058-4D67-87F7-32D4267B1780}" srcOrd="1" destOrd="0" parTransId="{71BD3827-EAB7-42B2-93FA-956293E0732F}" sibTransId="{04FA9953-D965-413B-992A-D481A8D93463}"/>
    <dgm:cxn modelId="{BE01DA61-962D-418A-9824-8D63D798485C}" srcId="{4EDC73E3-868C-4FDD-A62A-1E2E18A89231}" destId="{656E8E8B-A609-4B98-B117-226A6BA2F049}" srcOrd="0" destOrd="0" parTransId="{BD147FFF-1454-4AF9-8BF2-5A532905A9D9}" sibTransId="{8BA9F043-6983-4B4A-A5F1-EECC0281F3D3}"/>
    <dgm:cxn modelId="{1E724B64-7228-4D26-ACBA-9F7A5FBE26D8}" type="presOf" srcId="{1A41CD4F-069C-4F61-B9DC-720D054AFDA7}" destId="{9E1B3628-86A2-4769-8929-32828796C571}" srcOrd="0" destOrd="0" presId="urn:microsoft.com/office/officeart/2005/8/layout/vList5"/>
    <dgm:cxn modelId="{24B8064A-FBB0-4BD7-A697-05BEDC826825}" type="presOf" srcId="{BD22EB86-01CD-4D1B-A571-D3B96E0D6050}" destId="{9A574111-081D-4443-A9CF-19A939C644F5}" srcOrd="0" destOrd="1" presId="urn:microsoft.com/office/officeart/2005/8/layout/vList5"/>
    <dgm:cxn modelId="{5FC8936C-F8FE-4C79-9F8E-EA09049A7B27}" srcId="{4EDC73E3-868C-4FDD-A62A-1E2E18A89231}" destId="{1A41CD4F-069C-4F61-B9DC-720D054AFDA7}" srcOrd="3" destOrd="0" parTransId="{94E5A253-6E7A-46E2-88BF-07C3077E1B3B}" sibTransId="{C0BDC069-5E3A-4593-B2A1-85380753BD24}"/>
    <dgm:cxn modelId="{A7A64450-B504-482F-B201-CDAC2E3CA49A}" type="presOf" srcId="{AB360D08-E19D-4FA2-9263-44EA47EDBD8E}" destId="{4EA51BF4-8EF1-4044-8007-D25A67CCBBB2}" srcOrd="0" destOrd="0" presId="urn:microsoft.com/office/officeart/2005/8/layout/vList5"/>
    <dgm:cxn modelId="{6B72A670-D7D1-4D61-AFA3-C90537EEB410}" type="presOf" srcId="{4EDC73E3-868C-4FDD-A62A-1E2E18A89231}" destId="{E2A59C3E-5AC8-4758-9146-5E2923141073}" srcOrd="0" destOrd="0" presId="urn:microsoft.com/office/officeart/2005/8/layout/vList5"/>
    <dgm:cxn modelId="{4B922158-2F59-47BC-9375-9E0B277ADB39}" srcId="{1A41CD4F-069C-4F61-B9DC-720D054AFDA7}" destId="{71B21368-1C3B-4E63-B938-8A7946206004}" srcOrd="0" destOrd="0" parTransId="{9F6C4904-3166-4574-97A6-C1439E59429D}" sibTransId="{3DBFBE84-CC10-4720-A9C3-1377A5DFD20E}"/>
    <dgm:cxn modelId="{F6A45588-00F7-4045-A9F4-695A5724DF07}" type="presOf" srcId="{8EF94AD4-29CE-4974-8874-69E7202892D0}" destId="{73AF1A6D-F2E5-4F9A-AD1A-94ED78E35D30}" srcOrd="0" destOrd="1" presId="urn:microsoft.com/office/officeart/2005/8/layout/vList5"/>
    <dgm:cxn modelId="{6040078A-56C1-42E2-9A7E-BB5DC4157269}" type="presOf" srcId="{1C187B1A-7058-4D67-87F7-32D4267B1780}" destId="{D4DBC619-5FBA-4AAB-9984-C9E406449789}" srcOrd="0" destOrd="1" presId="urn:microsoft.com/office/officeart/2005/8/layout/vList5"/>
    <dgm:cxn modelId="{98371C8A-410C-4909-ADA2-9DC9110668D7}" srcId="{E35BBD33-22EC-420E-B8C6-2DB2E861EED0}" destId="{AC27B17B-C85D-49C7-B208-A661E38E820D}" srcOrd="0" destOrd="0" parTransId="{33CB8F76-AD45-4FE3-BC4A-3E0EDACF8320}" sibTransId="{956FD73E-4EDF-42D4-8BDF-1D45BBCA513C}"/>
    <dgm:cxn modelId="{918A5E9F-87B5-4C53-9A1A-37988BD10ADA}" type="presOf" srcId="{87133E0C-5B60-4DFA-92F3-E1E0FD948248}" destId="{2B51CF60-B7D9-4AA1-8CFE-34D9D78B5A70}" srcOrd="0" destOrd="1" presId="urn:microsoft.com/office/officeart/2005/8/layout/vList5"/>
    <dgm:cxn modelId="{195F75AC-0D76-41F3-958F-E973A705A14F}" srcId="{E35BBD33-22EC-420E-B8C6-2DB2E861EED0}" destId="{BD22EB86-01CD-4D1B-A571-D3B96E0D6050}" srcOrd="1" destOrd="0" parTransId="{233CE213-1EA3-408F-894B-739335D8FC08}" sibTransId="{E8AAB6E5-47EC-443F-BDC6-0DE54A46DBBF}"/>
    <dgm:cxn modelId="{674238AF-397C-4EB0-8F1B-A1072AF10BD6}" type="presOf" srcId="{71B21368-1C3B-4E63-B938-8A7946206004}" destId="{D4DBC619-5FBA-4AAB-9984-C9E406449789}" srcOrd="0" destOrd="0" presId="urn:microsoft.com/office/officeart/2005/8/layout/vList5"/>
    <dgm:cxn modelId="{9A0840B3-A73A-4E7E-ABBC-46B3EBF06A2C}" type="presOf" srcId="{AC27B17B-C85D-49C7-B208-A661E38E820D}" destId="{9A574111-081D-4443-A9CF-19A939C644F5}" srcOrd="0" destOrd="0" presId="urn:microsoft.com/office/officeart/2005/8/layout/vList5"/>
    <dgm:cxn modelId="{A125D3B9-09AB-47AA-94B1-70C6E4CACFDF}" srcId="{656E8E8B-A609-4B98-B117-226A6BA2F049}" destId="{E5453274-DE12-40C8-9683-5AF8E1FA65CD}" srcOrd="2" destOrd="0" parTransId="{81F29E71-DA1A-4276-A9BB-A7BA673BE68F}" sibTransId="{0575796B-E0F4-4282-9CA8-82EA9019A6CC}"/>
    <dgm:cxn modelId="{F18E88C7-45CE-48C5-BAE2-44BF8F112936}" srcId="{AB360D08-E19D-4FA2-9263-44EA47EDBD8E}" destId="{8EF94AD4-29CE-4974-8874-69E7202892D0}" srcOrd="1" destOrd="0" parTransId="{A8B1D7F2-CB47-4C06-8DF1-E82AA41AD2B6}" sibTransId="{2061749C-4BF8-4612-B72F-100E073BC05A}"/>
    <dgm:cxn modelId="{AD3BCCE1-F148-401E-8289-7B591B1D12EA}" srcId="{656E8E8B-A609-4B98-B117-226A6BA2F049}" destId="{87133E0C-5B60-4DFA-92F3-E1E0FD948248}" srcOrd="1" destOrd="0" parTransId="{9A22D7A9-5E5E-4E8F-B322-A72948968C5D}" sibTransId="{70F05BC8-B316-46AE-877F-5BD717916009}"/>
    <dgm:cxn modelId="{221EF6EA-B273-446E-A50A-E85ADDEC580F}" srcId="{4EDC73E3-868C-4FDD-A62A-1E2E18A89231}" destId="{E35BBD33-22EC-420E-B8C6-2DB2E861EED0}" srcOrd="1" destOrd="0" parTransId="{5F2FB9D9-2D55-45D9-814F-B6EAB6E10AF3}" sibTransId="{913D0FCE-5C86-4064-8F75-E33D8CC644B4}"/>
    <dgm:cxn modelId="{21FFF0F2-2285-4E65-8756-DEFC1A79EDE0}" srcId="{4EDC73E3-868C-4FDD-A62A-1E2E18A89231}" destId="{AB360D08-E19D-4FA2-9263-44EA47EDBD8E}" srcOrd="2" destOrd="0" parTransId="{27467FF4-66ED-43B4-B30F-30E0523B1789}" sibTransId="{31558F92-BC6C-47AF-87E8-CDA07861E09E}"/>
    <dgm:cxn modelId="{A0D0D6FD-5F8F-4DE6-A58A-9567ED037A26}" type="presOf" srcId="{E5453274-DE12-40C8-9683-5AF8E1FA65CD}" destId="{2B51CF60-B7D9-4AA1-8CFE-34D9D78B5A70}" srcOrd="0" destOrd="2" presId="urn:microsoft.com/office/officeart/2005/8/layout/vList5"/>
    <dgm:cxn modelId="{4168F44E-73DF-47BD-B9BA-667F19B3B8DF}" type="presParOf" srcId="{E2A59C3E-5AC8-4758-9146-5E2923141073}" destId="{D534577D-ED88-4873-824C-B5735CD18D60}" srcOrd="0" destOrd="0" presId="urn:microsoft.com/office/officeart/2005/8/layout/vList5"/>
    <dgm:cxn modelId="{EF9908F1-982D-4ECD-82EB-610C185ADC97}" type="presParOf" srcId="{D534577D-ED88-4873-824C-B5735CD18D60}" destId="{D3800299-AE78-4610-BE83-6A7313512057}" srcOrd="0" destOrd="0" presId="urn:microsoft.com/office/officeart/2005/8/layout/vList5"/>
    <dgm:cxn modelId="{5AE65370-ACA7-4DC8-A756-52F872F646CA}" type="presParOf" srcId="{D534577D-ED88-4873-824C-B5735CD18D60}" destId="{2B51CF60-B7D9-4AA1-8CFE-34D9D78B5A70}" srcOrd="1" destOrd="0" presId="urn:microsoft.com/office/officeart/2005/8/layout/vList5"/>
    <dgm:cxn modelId="{19B6027E-C071-47E9-89BD-841436AAEA47}" type="presParOf" srcId="{E2A59C3E-5AC8-4758-9146-5E2923141073}" destId="{DCC33F33-3CA1-4E63-AE5F-6C092F0CB6FA}" srcOrd="1" destOrd="0" presId="urn:microsoft.com/office/officeart/2005/8/layout/vList5"/>
    <dgm:cxn modelId="{30657109-521C-4ABF-98C7-1FDD3FA1757A}" type="presParOf" srcId="{E2A59C3E-5AC8-4758-9146-5E2923141073}" destId="{31407A13-4AC3-465E-BF30-4AD088E1CA9A}" srcOrd="2" destOrd="0" presId="urn:microsoft.com/office/officeart/2005/8/layout/vList5"/>
    <dgm:cxn modelId="{04D6C2AC-D27A-4B85-828B-B5346FD188A0}" type="presParOf" srcId="{31407A13-4AC3-465E-BF30-4AD088E1CA9A}" destId="{81AC9A08-95D6-4199-8746-6595329F3FC3}" srcOrd="0" destOrd="0" presId="urn:microsoft.com/office/officeart/2005/8/layout/vList5"/>
    <dgm:cxn modelId="{23D6DBEA-BC0D-4586-9242-2FCEE88A28AD}" type="presParOf" srcId="{31407A13-4AC3-465E-BF30-4AD088E1CA9A}" destId="{9A574111-081D-4443-A9CF-19A939C644F5}" srcOrd="1" destOrd="0" presId="urn:microsoft.com/office/officeart/2005/8/layout/vList5"/>
    <dgm:cxn modelId="{95D55E48-F08A-4F10-A417-FD1ADBE50314}" type="presParOf" srcId="{E2A59C3E-5AC8-4758-9146-5E2923141073}" destId="{6700C645-7EB5-4BEE-A84F-435EDE6B76B4}" srcOrd="3" destOrd="0" presId="urn:microsoft.com/office/officeart/2005/8/layout/vList5"/>
    <dgm:cxn modelId="{5AC0002C-319F-450A-AA48-66D8B6EF8A78}" type="presParOf" srcId="{E2A59C3E-5AC8-4758-9146-5E2923141073}" destId="{A4542B7B-277A-4B31-8CDF-3452FC4650B8}" srcOrd="4" destOrd="0" presId="urn:microsoft.com/office/officeart/2005/8/layout/vList5"/>
    <dgm:cxn modelId="{D6FB2A15-D83E-4031-ADF6-F39585606B62}" type="presParOf" srcId="{A4542B7B-277A-4B31-8CDF-3452FC4650B8}" destId="{4EA51BF4-8EF1-4044-8007-D25A67CCBBB2}" srcOrd="0" destOrd="0" presId="urn:microsoft.com/office/officeart/2005/8/layout/vList5"/>
    <dgm:cxn modelId="{BC1E4AF1-127F-4550-BAF1-07870B9DEA6A}" type="presParOf" srcId="{A4542B7B-277A-4B31-8CDF-3452FC4650B8}" destId="{73AF1A6D-F2E5-4F9A-AD1A-94ED78E35D30}" srcOrd="1" destOrd="0" presId="urn:microsoft.com/office/officeart/2005/8/layout/vList5"/>
    <dgm:cxn modelId="{F095154E-B7B7-4606-A0EC-86DD9F431F83}" type="presParOf" srcId="{E2A59C3E-5AC8-4758-9146-5E2923141073}" destId="{68A732F9-B388-4BC7-AF08-71225058CDFA}" srcOrd="5" destOrd="0" presId="urn:microsoft.com/office/officeart/2005/8/layout/vList5"/>
    <dgm:cxn modelId="{89A3D0B7-F091-45B6-BFB3-9183C50116D7}" type="presParOf" srcId="{E2A59C3E-5AC8-4758-9146-5E2923141073}" destId="{62B34565-5F90-485C-845B-901FFDAC14AB}" srcOrd="6" destOrd="0" presId="urn:microsoft.com/office/officeart/2005/8/layout/vList5"/>
    <dgm:cxn modelId="{879F4653-DDEC-45C8-BE24-1C095B8DAAA5}" type="presParOf" srcId="{62B34565-5F90-485C-845B-901FFDAC14AB}" destId="{9E1B3628-86A2-4769-8929-32828796C571}" srcOrd="0" destOrd="0" presId="urn:microsoft.com/office/officeart/2005/8/layout/vList5"/>
    <dgm:cxn modelId="{C0FDA5C0-21C1-43D2-8C88-466C3D62F11B}" type="presParOf" srcId="{62B34565-5F90-485C-845B-901FFDAC14AB}" destId="{D4DBC619-5FBA-4AAB-9984-C9E4064497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AC6FA-12CF-4750-A7DC-41EE6AE9C52B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</dgm:pt>
    <dgm:pt modelId="{5341C91C-ABC4-414D-B774-5F80B0E0792E}">
      <dgm:prSet phldrT="[Text]" custT="1"/>
      <dgm:spPr/>
      <dgm:t>
        <a:bodyPr/>
        <a:lstStyle/>
        <a:p>
          <a:r>
            <a:rPr lang="id-ID" sz="2400" b="1" i="1" dirty="0">
              <a:solidFill>
                <a:schemeClr val="accent1">
                  <a:lumMod val="20000"/>
                  <a:lumOff val="80000"/>
                </a:schemeClr>
              </a:solidFill>
            </a:rPr>
            <a:t>KB KALENDER</a:t>
          </a:r>
          <a:r>
            <a:rPr lang="id-ID" sz="2400" dirty="0"/>
            <a:t> </a:t>
          </a:r>
          <a:r>
            <a:rPr lang="id-ID" sz="2400" dirty="0">
              <a:sym typeface="Wingdings" pitchFamily="2" charset="2"/>
            </a:rPr>
            <a:t> </a:t>
          </a:r>
          <a:r>
            <a:rPr lang="id-ID" sz="2400" dirty="0"/>
            <a:t>Menghitung masa subur melalui siklus menstruasi</a:t>
          </a:r>
        </a:p>
      </dgm:t>
    </dgm:pt>
    <dgm:pt modelId="{F5AE7CF0-8DF4-479A-90E9-EFC3F4148FCF}" type="parTrans" cxnId="{4E6925A7-C9F0-4E34-85B0-FDDD945E0FFA}">
      <dgm:prSet/>
      <dgm:spPr/>
      <dgm:t>
        <a:bodyPr/>
        <a:lstStyle/>
        <a:p>
          <a:endParaRPr lang="id-ID" sz="2400"/>
        </a:p>
      </dgm:t>
    </dgm:pt>
    <dgm:pt modelId="{2E016A03-89EB-472D-86B3-7624DD6611F3}" type="sibTrans" cxnId="{4E6925A7-C9F0-4E34-85B0-FDDD945E0FFA}">
      <dgm:prSet/>
      <dgm:spPr/>
      <dgm:t>
        <a:bodyPr/>
        <a:lstStyle/>
        <a:p>
          <a:endParaRPr lang="id-ID" sz="2400"/>
        </a:p>
      </dgm:t>
    </dgm:pt>
    <dgm:pt modelId="{49D951B8-4EA1-4CDA-9AA4-EAF61D43D724}">
      <dgm:prSet phldrT="[Text]" custT="1"/>
      <dgm:spPr/>
      <dgm:t>
        <a:bodyPr/>
        <a:lstStyle/>
        <a:p>
          <a:r>
            <a:rPr lang="id-ID" sz="2400" b="1" i="1" dirty="0"/>
            <a:t>METODE OVULASI BIILING</a:t>
          </a:r>
          <a:r>
            <a:rPr lang="id-ID" sz="2400" b="1" dirty="0"/>
            <a:t> </a:t>
          </a:r>
          <a:r>
            <a:rPr lang="id-ID" sz="2400" dirty="0">
              <a:sym typeface="Wingdings" pitchFamily="2" charset="2"/>
            </a:rPr>
            <a:t> </a:t>
          </a:r>
          <a:r>
            <a:rPr lang="id-ID" sz="2400" dirty="0"/>
            <a:t>Melihat masa subur dengan memperhatikan lendir serviks</a:t>
          </a:r>
        </a:p>
      </dgm:t>
    </dgm:pt>
    <dgm:pt modelId="{24E11700-83B5-4A32-AAA6-957B11D56653}" type="parTrans" cxnId="{D8A8BEEA-C140-42C2-BBD2-CE34A96AA029}">
      <dgm:prSet/>
      <dgm:spPr/>
      <dgm:t>
        <a:bodyPr/>
        <a:lstStyle/>
        <a:p>
          <a:endParaRPr lang="id-ID" sz="2400"/>
        </a:p>
      </dgm:t>
    </dgm:pt>
    <dgm:pt modelId="{5FCCA97C-699E-4247-B5F3-6B41662B9AB6}" type="sibTrans" cxnId="{D8A8BEEA-C140-42C2-BBD2-CE34A96AA029}">
      <dgm:prSet/>
      <dgm:spPr/>
      <dgm:t>
        <a:bodyPr/>
        <a:lstStyle/>
        <a:p>
          <a:endParaRPr lang="id-ID" sz="2400"/>
        </a:p>
      </dgm:t>
    </dgm:pt>
    <dgm:pt modelId="{35A64FF6-2CF8-4F1B-9E80-02F84837E269}">
      <dgm:prSet phldrT="[Text]" custT="1"/>
      <dgm:spPr/>
      <dgm:t>
        <a:bodyPr/>
        <a:lstStyle/>
        <a:p>
          <a:r>
            <a:rPr lang="id-ID" sz="2400" b="1" i="1" dirty="0"/>
            <a:t>METODE SUHU BASAL </a:t>
          </a:r>
          <a:r>
            <a:rPr lang="id-ID" sz="2400" dirty="0">
              <a:sym typeface="Wingdings" pitchFamily="2" charset="2"/>
            </a:rPr>
            <a:t> </a:t>
          </a:r>
          <a:r>
            <a:rPr lang="id-ID" sz="2400" dirty="0"/>
            <a:t>Menentukan masa subur dengan mengobservasi suhu badan</a:t>
          </a:r>
        </a:p>
      </dgm:t>
    </dgm:pt>
    <dgm:pt modelId="{1AD3C5A1-C62F-4E75-AD81-F2A2324EC0D2}" type="parTrans" cxnId="{79D8B472-FED1-4B5A-8E28-C616CE656F44}">
      <dgm:prSet/>
      <dgm:spPr/>
      <dgm:t>
        <a:bodyPr/>
        <a:lstStyle/>
        <a:p>
          <a:endParaRPr lang="id-ID" sz="2400"/>
        </a:p>
      </dgm:t>
    </dgm:pt>
    <dgm:pt modelId="{FE4B7E60-9EF9-439E-A7D7-9377FE2605AB}" type="sibTrans" cxnId="{79D8B472-FED1-4B5A-8E28-C616CE656F44}">
      <dgm:prSet/>
      <dgm:spPr/>
      <dgm:t>
        <a:bodyPr/>
        <a:lstStyle/>
        <a:p>
          <a:endParaRPr lang="id-ID" sz="2400"/>
        </a:p>
      </dgm:t>
    </dgm:pt>
    <dgm:pt modelId="{5D95CFF7-1616-47EB-A77B-3CB832DAB264}">
      <dgm:prSet phldrT="[Text]" custT="1"/>
      <dgm:spPr/>
      <dgm:t>
        <a:bodyPr/>
        <a:lstStyle/>
        <a:p>
          <a:r>
            <a:rPr lang="id-ID" sz="2400" b="1" i="1" dirty="0"/>
            <a:t>TES PREDICTOR OVULASI</a:t>
          </a:r>
          <a:r>
            <a:rPr lang="id-ID" sz="2400" dirty="0"/>
            <a:t> </a:t>
          </a:r>
          <a:r>
            <a:rPr lang="id-ID" sz="2400" dirty="0">
              <a:sym typeface="Wingdings" pitchFamily="2" charset="2"/>
            </a:rPr>
            <a:t> </a:t>
          </a:r>
          <a:r>
            <a:rPr lang="id-ID" sz="2400" dirty="0"/>
            <a:t>Menentukan masa subur dengan mengobservasi  peningkatan LH</a:t>
          </a:r>
        </a:p>
      </dgm:t>
    </dgm:pt>
    <dgm:pt modelId="{72E69706-C7EC-4638-B81E-2FC2BFA3D4AE}" type="parTrans" cxnId="{32B42FB8-C63D-4D17-BEA2-EA2E70BB9E65}">
      <dgm:prSet/>
      <dgm:spPr/>
      <dgm:t>
        <a:bodyPr/>
        <a:lstStyle/>
        <a:p>
          <a:endParaRPr lang="id-ID" sz="2400"/>
        </a:p>
      </dgm:t>
    </dgm:pt>
    <dgm:pt modelId="{A4E3023C-EC5C-4EC9-AF39-3A85E2A011B4}" type="sibTrans" cxnId="{32B42FB8-C63D-4D17-BEA2-EA2E70BB9E65}">
      <dgm:prSet/>
      <dgm:spPr/>
      <dgm:t>
        <a:bodyPr/>
        <a:lstStyle/>
        <a:p>
          <a:endParaRPr lang="id-ID" sz="2400"/>
        </a:p>
      </dgm:t>
    </dgm:pt>
    <dgm:pt modelId="{B83BF61B-75D5-4DCB-BECD-C26257A87745}">
      <dgm:prSet phldrT="[Text]" custT="1"/>
      <dgm:spPr/>
      <dgm:t>
        <a:bodyPr/>
        <a:lstStyle/>
        <a:p>
          <a:r>
            <a:rPr lang="id-ID" sz="2400" b="1" i="1" dirty="0"/>
            <a:t>SENGGAMA TERPUTUS </a:t>
          </a:r>
          <a:r>
            <a:rPr lang="id-ID" sz="2400" dirty="0">
              <a:sym typeface="Wingdings" pitchFamily="2" charset="2"/>
            </a:rPr>
            <a:t> </a:t>
          </a:r>
          <a:r>
            <a:rPr lang="id-ID" sz="2400" dirty="0"/>
            <a:t>Menghindari pertemuan ovum dan sperma</a:t>
          </a:r>
        </a:p>
      </dgm:t>
    </dgm:pt>
    <dgm:pt modelId="{5F67B363-884D-4A7B-B569-CB12730F3291}" type="parTrans" cxnId="{0039010C-A1DE-4C74-9F51-EADFEE8E274B}">
      <dgm:prSet/>
      <dgm:spPr/>
      <dgm:t>
        <a:bodyPr/>
        <a:lstStyle/>
        <a:p>
          <a:endParaRPr lang="id-ID" sz="2400"/>
        </a:p>
      </dgm:t>
    </dgm:pt>
    <dgm:pt modelId="{B7516280-824F-4441-8CB1-9546EAE9E56B}" type="sibTrans" cxnId="{0039010C-A1DE-4C74-9F51-EADFEE8E274B}">
      <dgm:prSet/>
      <dgm:spPr/>
      <dgm:t>
        <a:bodyPr/>
        <a:lstStyle/>
        <a:p>
          <a:endParaRPr lang="id-ID" sz="2400"/>
        </a:p>
      </dgm:t>
    </dgm:pt>
    <dgm:pt modelId="{414B63B7-0FAF-44E4-B74F-D0E28EE58811}" type="pres">
      <dgm:prSet presAssocID="{DBFAC6FA-12CF-4750-A7DC-41EE6AE9C52B}" presName="Name0" presStyleCnt="0">
        <dgm:presLayoutVars>
          <dgm:dir/>
          <dgm:animLvl val="lvl"/>
          <dgm:resizeHandles val="exact"/>
        </dgm:presLayoutVars>
      </dgm:prSet>
      <dgm:spPr/>
    </dgm:pt>
    <dgm:pt modelId="{B5041F3F-C2C3-4400-80C6-95882E8C1095}" type="pres">
      <dgm:prSet presAssocID="{5341C91C-ABC4-414D-B774-5F80B0E0792E}" presName="linNode" presStyleCnt="0"/>
      <dgm:spPr/>
    </dgm:pt>
    <dgm:pt modelId="{CD6CAA4C-0B8E-4311-99C5-8B3A75DE9129}" type="pres">
      <dgm:prSet presAssocID="{5341C91C-ABC4-414D-B774-5F80B0E0792E}" presName="parentText" presStyleLbl="node1" presStyleIdx="0" presStyleCnt="5" custScaleX="165921">
        <dgm:presLayoutVars>
          <dgm:chMax val="1"/>
          <dgm:bulletEnabled val="1"/>
        </dgm:presLayoutVars>
      </dgm:prSet>
      <dgm:spPr/>
    </dgm:pt>
    <dgm:pt modelId="{3423873A-7CB8-4371-970B-2D07C1D94BA6}" type="pres">
      <dgm:prSet presAssocID="{2E016A03-89EB-472D-86B3-7624DD6611F3}" presName="sp" presStyleCnt="0"/>
      <dgm:spPr/>
    </dgm:pt>
    <dgm:pt modelId="{70FEE622-C195-43E1-BE39-5F8E41AC713B}" type="pres">
      <dgm:prSet presAssocID="{49D951B8-4EA1-4CDA-9AA4-EAF61D43D724}" presName="linNode" presStyleCnt="0"/>
      <dgm:spPr/>
    </dgm:pt>
    <dgm:pt modelId="{637F6737-E43A-4228-B033-807E9EAE5A41}" type="pres">
      <dgm:prSet presAssocID="{49D951B8-4EA1-4CDA-9AA4-EAF61D43D724}" presName="parentText" presStyleLbl="node1" presStyleIdx="1" presStyleCnt="5" custScaleX="165139">
        <dgm:presLayoutVars>
          <dgm:chMax val="1"/>
          <dgm:bulletEnabled val="1"/>
        </dgm:presLayoutVars>
      </dgm:prSet>
      <dgm:spPr/>
    </dgm:pt>
    <dgm:pt modelId="{BC4C4FCC-E919-4E0C-B1C1-21EA417E30C9}" type="pres">
      <dgm:prSet presAssocID="{5FCCA97C-699E-4247-B5F3-6B41662B9AB6}" presName="sp" presStyleCnt="0"/>
      <dgm:spPr/>
    </dgm:pt>
    <dgm:pt modelId="{1BDE6D56-2669-430A-B059-9B2953276486}" type="pres">
      <dgm:prSet presAssocID="{35A64FF6-2CF8-4F1B-9E80-02F84837E269}" presName="linNode" presStyleCnt="0"/>
      <dgm:spPr/>
    </dgm:pt>
    <dgm:pt modelId="{20C80C6A-06C4-4A18-AF62-A4D56E8488DB}" type="pres">
      <dgm:prSet presAssocID="{35A64FF6-2CF8-4F1B-9E80-02F84837E269}" presName="parentText" presStyleLbl="node1" presStyleIdx="2" presStyleCnt="5" custScaleX="165921">
        <dgm:presLayoutVars>
          <dgm:chMax val="1"/>
          <dgm:bulletEnabled val="1"/>
        </dgm:presLayoutVars>
      </dgm:prSet>
      <dgm:spPr/>
    </dgm:pt>
    <dgm:pt modelId="{6B40C74C-55BC-4C21-950C-7D7E5FA1207B}" type="pres">
      <dgm:prSet presAssocID="{FE4B7E60-9EF9-439E-A7D7-9377FE2605AB}" presName="sp" presStyleCnt="0"/>
      <dgm:spPr/>
    </dgm:pt>
    <dgm:pt modelId="{26BD9C94-B41D-4755-80D2-0BDA5B37124F}" type="pres">
      <dgm:prSet presAssocID="{5D95CFF7-1616-47EB-A77B-3CB832DAB264}" presName="linNode" presStyleCnt="0"/>
      <dgm:spPr/>
    </dgm:pt>
    <dgm:pt modelId="{542153B7-DCC0-480E-8E62-6C24B706DB1A}" type="pres">
      <dgm:prSet presAssocID="{5D95CFF7-1616-47EB-A77B-3CB832DAB264}" presName="parentText" presStyleLbl="node1" presStyleIdx="3" presStyleCnt="5" custScaleX="165921">
        <dgm:presLayoutVars>
          <dgm:chMax val="1"/>
          <dgm:bulletEnabled val="1"/>
        </dgm:presLayoutVars>
      </dgm:prSet>
      <dgm:spPr/>
    </dgm:pt>
    <dgm:pt modelId="{0570D236-81AA-4603-8A4C-C4373449ED1F}" type="pres">
      <dgm:prSet presAssocID="{A4E3023C-EC5C-4EC9-AF39-3A85E2A011B4}" presName="sp" presStyleCnt="0"/>
      <dgm:spPr/>
    </dgm:pt>
    <dgm:pt modelId="{0875EE71-75C1-4596-834E-28AC734D1BA6}" type="pres">
      <dgm:prSet presAssocID="{B83BF61B-75D5-4DCB-BECD-C26257A87745}" presName="linNode" presStyleCnt="0"/>
      <dgm:spPr/>
    </dgm:pt>
    <dgm:pt modelId="{CBE3D8EF-93E5-49BF-A5B3-EB27C84CE4E9}" type="pres">
      <dgm:prSet presAssocID="{B83BF61B-75D5-4DCB-BECD-C26257A87745}" presName="parentText" presStyleLbl="node1" presStyleIdx="4" presStyleCnt="5" custScaleX="165921">
        <dgm:presLayoutVars>
          <dgm:chMax val="1"/>
          <dgm:bulletEnabled val="1"/>
        </dgm:presLayoutVars>
      </dgm:prSet>
      <dgm:spPr/>
    </dgm:pt>
  </dgm:ptLst>
  <dgm:cxnLst>
    <dgm:cxn modelId="{0039010C-A1DE-4C74-9F51-EADFEE8E274B}" srcId="{DBFAC6FA-12CF-4750-A7DC-41EE6AE9C52B}" destId="{B83BF61B-75D5-4DCB-BECD-C26257A87745}" srcOrd="4" destOrd="0" parTransId="{5F67B363-884D-4A7B-B569-CB12730F3291}" sibTransId="{B7516280-824F-4441-8CB1-9546EAE9E56B}"/>
    <dgm:cxn modelId="{7D99E228-1B0A-4975-846D-4CD610EB77E2}" type="presOf" srcId="{35A64FF6-2CF8-4F1B-9E80-02F84837E269}" destId="{20C80C6A-06C4-4A18-AF62-A4D56E8488DB}" srcOrd="0" destOrd="0" presId="urn:microsoft.com/office/officeart/2005/8/layout/vList5"/>
    <dgm:cxn modelId="{29D55A3F-90A2-4D2F-B970-6C6BFF5AD893}" type="presOf" srcId="{5341C91C-ABC4-414D-B774-5F80B0E0792E}" destId="{CD6CAA4C-0B8E-4311-99C5-8B3A75DE9129}" srcOrd="0" destOrd="0" presId="urn:microsoft.com/office/officeart/2005/8/layout/vList5"/>
    <dgm:cxn modelId="{DD9B6460-ABEC-454D-9D8F-DCDAC82872A0}" type="presOf" srcId="{5D95CFF7-1616-47EB-A77B-3CB832DAB264}" destId="{542153B7-DCC0-480E-8E62-6C24B706DB1A}" srcOrd="0" destOrd="0" presId="urn:microsoft.com/office/officeart/2005/8/layout/vList5"/>
    <dgm:cxn modelId="{79D8B472-FED1-4B5A-8E28-C616CE656F44}" srcId="{DBFAC6FA-12CF-4750-A7DC-41EE6AE9C52B}" destId="{35A64FF6-2CF8-4F1B-9E80-02F84837E269}" srcOrd="2" destOrd="0" parTransId="{1AD3C5A1-C62F-4E75-AD81-F2A2324EC0D2}" sibTransId="{FE4B7E60-9EF9-439E-A7D7-9377FE2605AB}"/>
    <dgm:cxn modelId="{FEB74475-0388-457E-A5C2-459459C53137}" type="presOf" srcId="{49D951B8-4EA1-4CDA-9AA4-EAF61D43D724}" destId="{637F6737-E43A-4228-B033-807E9EAE5A41}" srcOrd="0" destOrd="0" presId="urn:microsoft.com/office/officeart/2005/8/layout/vList5"/>
    <dgm:cxn modelId="{C9223193-0383-4E15-922B-F4FD8A223976}" type="presOf" srcId="{DBFAC6FA-12CF-4750-A7DC-41EE6AE9C52B}" destId="{414B63B7-0FAF-44E4-B74F-D0E28EE58811}" srcOrd="0" destOrd="0" presId="urn:microsoft.com/office/officeart/2005/8/layout/vList5"/>
    <dgm:cxn modelId="{4E6925A7-C9F0-4E34-85B0-FDDD945E0FFA}" srcId="{DBFAC6FA-12CF-4750-A7DC-41EE6AE9C52B}" destId="{5341C91C-ABC4-414D-B774-5F80B0E0792E}" srcOrd="0" destOrd="0" parTransId="{F5AE7CF0-8DF4-479A-90E9-EFC3F4148FCF}" sibTransId="{2E016A03-89EB-472D-86B3-7624DD6611F3}"/>
    <dgm:cxn modelId="{32B42FB8-C63D-4D17-BEA2-EA2E70BB9E65}" srcId="{DBFAC6FA-12CF-4750-A7DC-41EE6AE9C52B}" destId="{5D95CFF7-1616-47EB-A77B-3CB832DAB264}" srcOrd="3" destOrd="0" parTransId="{72E69706-C7EC-4638-B81E-2FC2BFA3D4AE}" sibTransId="{A4E3023C-EC5C-4EC9-AF39-3A85E2A011B4}"/>
    <dgm:cxn modelId="{ECF056C0-70B0-4286-A601-9680741FA2E8}" type="presOf" srcId="{B83BF61B-75D5-4DCB-BECD-C26257A87745}" destId="{CBE3D8EF-93E5-49BF-A5B3-EB27C84CE4E9}" srcOrd="0" destOrd="0" presId="urn:microsoft.com/office/officeart/2005/8/layout/vList5"/>
    <dgm:cxn modelId="{D8A8BEEA-C140-42C2-BBD2-CE34A96AA029}" srcId="{DBFAC6FA-12CF-4750-A7DC-41EE6AE9C52B}" destId="{49D951B8-4EA1-4CDA-9AA4-EAF61D43D724}" srcOrd="1" destOrd="0" parTransId="{24E11700-83B5-4A32-AAA6-957B11D56653}" sibTransId="{5FCCA97C-699E-4247-B5F3-6B41662B9AB6}"/>
    <dgm:cxn modelId="{0482E069-9118-46AB-BE2B-5F4E1F19D256}" type="presParOf" srcId="{414B63B7-0FAF-44E4-B74F-D0E28EE58811}" destId="{B5041F3F-C2C3-4400-80C6-95882E8C1095}" srcOrd="0" destOrd="0" presId="urn:microsoft.com/office/officeart/2005/8/layout/vList5"/>
    <dgm:cxn modelId="{DFA032B2-3235-42B1-9992-8D8E27A809D0}" type="presParOf" srcId="{B5041F3F-C2C3-4400-80C6-95882E8C1095}" destId="{CD6CAA4C-0B8E-4311-99C5-8B3A75DE9129}" srcOrd="0" destOrd="0" presId="urn:microsoft.com/office/officeart/2005/8/layout/vList5"/>
    <dgm:cxn modelId="{7C370F12-3A21-4AC7-A9F2-A1B0848DCAD0}" type="presParOf" srcId="{414B63B7-0FAF-44E4-B74F-D0E28EE58811}" destId="{3423873A-7CB8-4371-970B-2D07C1D94BA6}" srcOrd="1" destOrd="0" presId="urn:microsoft.com/office/officeart/2005/8/layout/vList5"/>
    <dgm:cxn modelId="{9EA65CCA-5577-4315-80F2-285C87669C5D}" type="presParOf" srcId="{414B63B7-0FAF-44E4-B74F-D0E28EE58811}" destId="{70FEE622-C195-43E1-BE39-5F8E41AC713B}" srcOrd="2" destOrd="0" presId="urn:microsoft.com/office/officeart/2005/8/layout/vList5"/>
    <dgm:cxn modelId="{31D688FD-BE80-4F4C-96F7-7C0C730F42FD}" type="presParOf" srcId="{70FEE622-C195-43E1-BE39-5F8E41AC713B}" destId="{637F6737-E43A-4228-B033-807E9EAE5A41}" srcOrd="0" destOrd="0" presId="urn:microsoft.com/office/officeart/2005/8/layout/vList5"/>
    <dgm:cxn modelId="{6CB4911B-2DD8-447B-B996-DC53287B7FDF}" type="presParOf" srcId="{414B63B7-0FAF-44E4-B74F-D0E28EE58811}" destId="{BC4C4FCC-E919-4E0C-B1C1-21EA417E30C9}" srcOrd="3" destOrd="0" presId="urn:microsoft.com/office/officeart/2005/8/layout/vList5"/>
    <dgm:cxn modelId="{489A549C-8DBA-4769-B2EE-46D49A2843DC}" type="presParOf" srcId="{414B63B7-0FAF-44E4-B74F-D0E28EE58811}" destId="{1BDE6D56-2669-430A-B059-9B2953276486}" srcOrd="4" destOrd="0" presId="urn:microsoft.com/office/officeart/2005/8/layout/vList5"/>
    <dgm:cxn modelId="{7976334B-FF0D-4048-B4FA-E4FE85A47026}" type="presParOf" srcId="{1BDE6D56-2669-430A-B059-9B2953276486}" destId="{20C80C6A-06C4-4A18-AF62-A4D56E8488DB}" srcOrd="0" destOrd="0" presId="urn:microsoft.com/office/officeart/2005/8/layout/vList5"/>
    <dgm:cxn modelId="{37E02ADA-8016-41D9-8D26-D45BB75955E7}" type="presParOf" srcId="{414B63B7-0FAF-44E4-B74F-D0E28EE58811}" destId="{6B40C74C-55BC-4C21-950C-7D7E5FA1207B}" srcOrd="5" destOrd="0" presId="urn:microsoft.com/office/officeart/2005/8/layout/vList5"/>
    <dgm:cxn modelId="{4810AFA0-1B28-4EED-A9E3-0D1189947EF4}" type="presParOf" srcId="{414B63B7-0FAF-44E4-B74F-D0E28EE58811}" destId="{26BD9C94-B41D-4755-80D2-0BDA5B37124F}" srcOrd="6" destOrd="0" presId="urn:microsoft.com/office/officeart/2005/8/layout/vList5"/>
    <dgm:cxn modelId="{406D216C-A295-4B08-9613-4D1827C3E90E}" type="presParOf" srcId="{26BD9C94-B41D-4755-80D2-0BDA5B37124F}" destId="{542153B7-DCC0-480E-8E62-6C24B706DB1A}" srcOrd="0" destOrd="0" presId="urn:microsoft.com/office/officeart/2005/8/layout/vList5"/>
    <dgm:cxn modelId="{E6A46289-116E-46C5-A07D-2FF2EC39DBF9}" type="presParOf" srcId="{414B63B7-0FAF-44E4-B74F-D0E28EE58811}" destId="{0570D236-81AA-4603-8A4C-C4373449ED1F}" srcOrd="7" destOrd="0" presId="urn:microsoft.com/office/officeart/2005/8/layout/vList5"/>
    <dgm:cxn modelId="{E71B7DF3-B1A7-475C-827C-AFE762A1DC0C}" type="presParOf" srcId="{414B63B7-0FAF-44E4-B74F-D0E28EE58811}" destId="{0875EE71-75C1-4596-834E-28AC734D1BA6}" srcOrd="8" destOrd="0" presId="urn:microsoft.com/office/officeart/2005/8/layout/vList5"/>
    <dgm:cxn modelId="{12A19FC3-DA3D-4A63-8FC6-771BC7F19333}" type="presParOf" srcId="{0875EE71-75C1-4596-834E-28AC734D1BA6}" destId="{CBE3D8EF-93E5-49BF-A5B3-EB27C84CE4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4CA06-29F8-4928-A4F1-8254F2723E73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F7F57353-3567-41C4-8912-BBA08D54C234}">
      <dgm:prSet phldrT="[Text]" custT="1"/>
      <dgm:spPr/>
      <dgm:t>
        <a:bodyPr/>
        <a:lstStyle/>
        <a:p>
          <a:r>
            <a:rPr lang="id-ID" sz="3200" dirty="0"/>
            <a:t>Peningkatan Esterogen</a:t>
          </a:r>
        </a:p>
      </dgm:t>
    </dgm:pt>
    <dgm:pt modelId="{78AAB5CD-5350-4504-81D6-BFC62080F99D}" type="parTrans" cxnId="{ED5F0637-C3D6-46F1-9BED-96E56D6F49DF}">
      <dgm:prSet/>
      <dgm:spPr/>
      <dgm:t>
        <a:bodyPr/>
        <a:lstStyle/>
        <a:p>
          <a:endParaRPr lang="id-ID" sz="2000"/>
        </a:p>
      </dgm:t>
    </dgm:pt>
    <dgm:pt modelId="{773F45C4-53E5-45A3-850C-DA29A674457D}" type="sibTrans" cxnId="{ED5F0637-C3D6-46F1-9BED-96E56D6F49DF}">
      <dgm:prSet custT="1"/>
      <dgm:spPr/>
      <dgm:t>
        <a:bodyPr/>
        <a:lstStyle/>
        <a:p>
          <a:endParaRPr lang="id-ID" sz="2000"/>
        </a:p>
      </dgm:t>
    </dgm:pt>
    <dgm:pt modelId="{7A3D6E5F-AFAC-4D18-B776-6DE80DD9FEE4}">
      <dgm:prSet phldrT="[Text]" custT="1"/>
      <dgm:spPr/>
      <dgm:t>
        <a:bodyPr/>
        <a:lstStyle/>
        <a:p>
          <a:r>
            <a:rPr lang="id-ID" sz="3200" dirty="0"/>
            <a:t>Peningkatan Faktor VII, X dan Fibrinogen</a:t>
          </a:r>
        </a:p>
      </dgm:t>
    </dgm:pt>
    <dgm:pt modelId="{F91141CF-B33B-4E52-8AD4-2490D9413798}" type="parTrans" cxnId="{4962BDA9-CA19-4B04-8245-23E0CFCF2CA1}">
      <dgm:prSet/>
      <dgm:spPr/>
      <dgm:t>
        <a:bodyPr/>
        <a:lstStyle/>
        <a:p>
          <a:endParaRPr lang="id-ID" sz="2000"/>
        </a:p>
      </dgm:t>
    </dgm:pt>
    <dgm:pt modelId="{920B8E4F-0569-4A9A-8C00-AE15C63E5B38}" type="sibTrans" cxnId="{4962BDA9-CA19-4B04-8245-23E0CFCF2CA1}">
      <dgm:prSet custT="1"/>
      <dgm:spPr/>
      <dgm:t>
        <a:bodyPr/>
        <a:lstStyle/>
        <a:p>
          <a:endParaRPr lang="id-ID" sz="2000"/>
        </a:p>
      </dgm:t>
    </dgm:pt>
    <dgm:pt modelId="{844C8D9D-F328-47A2-A8A6-3380D406C071}">
      <dgm:prSet phldrT="[Text]" custT="1"/>
      <dgm:spPr/>
      <dgm:t>
        <a:bodyPr/>
        <a:lstStyle/>
        <a:p>
          <a:r>
            <a:rPr lang="id-ID" sz="3200" dirty="0"/>
            <a:t>Resiko Tromboembolisme vena meningkat</a:t>
          </a:r>
        </a:p>
      </dgm:t>
    </dgm:pt>
    <dgm:pt modelId="{602C7EFC-BFC0-4590-BCCB-C09D8DBD6815}" type="parTrans" cxnId="{1FAE6521-41F8-4F7E-ABE4-E57FCA1FCB8F}">
      <dgm:prSet/>
      <dgm:spPr/>
      <dgm:t>
        <a:bodyPr/>
        <a:lstStyle/>
        <a:p>
          <a:endParaRPr lang="id-ID" sz="2000"/>
        </a:p>
      </dgm:t>
    </dgm:pt>
    <dgm:pt modelId="{F16DEE08-3905-4B7A-9702-CC720927BE8F}" type="sibTrans" cxnId="{1FAE6521-41F8-4F7E-ABE4-E57FCA1FCB8F}">
      <dgm:prSet/>
      <dgm:spPr/>
      <dgm:t>
        <a:bodyPr/>
        <a:lstStyle/>
        <a:p>
          <a:endParaRPr lang="id-ID" sz="2000"/>
        </a:p>
      </dgm:t>
    </dgm:pt>
    <dgm:pt modelId="{51A8CC83-ACAC-45CD-9C9B-29E4DE9591F4}" type="pres">
      <dgm:prSet presAssocID="{6DA4CA06-29F8-4928-A4F1-8254F2723E73}" presName="linearFlow" presStyleCnt="0">
        <dgm:presLayoutVars>
          <dgm:resizeHandles val="exact"/>
        </dgm:presLayoutVars>
      </dgm:prSet>
      <dgm:spPr/>
    </dgm:pt>
    <dgm:pt modelId="{5701354C-B4A5-4C98-9525-38587FBD2EB0}" type="pres">
      <dgm:prSet presAssocID="{F7F57353-3567-41C4-8912-BBA08D54C234}" presName="node" presStyleLbl="node1" presStyleIdx="0" presStyleCnt="3" custScaleX="228817">
        <dgm:presLayoutVars>
          <dgm:bulletEnabled val="1"/>
        </dgm:presLayoutVars>
      </dgm:prSet>
      <dgm:spPr/>
    </dgm:pt>
    <dgm:pt modelId="{64897B5D-0970-4879-9D40-62EEBBB50FE9}" type="pres">
      <dgm:prSet presAssocID="{773F45C4-53E5-45A3-850C-DA29A674457D}" presName="sibTrans" presStyleLbl="sibTrans2D1" presStyleIdx="0" presStyleCnt="2"/>
      <dgm:spPr/>
    </dgm:pt>
    <dgm:pt modelId="{995803AC-58C5-4FBF-9493-419751DF1942}" type="pres">
      <dgm:prSet presAssocID="{773F45C4-53E5-45A3-850C-DA29A674457D}" presName="connectorText" presStyleLbl="sibTrans2D1" presStyleIdx="0" presStyleCnt="2"/>
      <dgm:spPr/>
    </dgm:pt>
    <dgm:pt modelId="{3C4B2D95-ED79-4428-B888-D49763FA7930}" type="pres">
      <dgm:prSet presAssocID="{7A3D6E5F-AFAC-4D18-B776-6DE80DD9FEE4}" presName="node" presStyleLbl="node1" presStyleIdx="1" presStyleCnt="3" custScaleX="233636">
        <dgm:presLayoutVars>
          <dgm:bulletEnabled val="1"/>
        </dgm:presLayoutVars>
      </dgm:prSet>
      <dgm:spPr/>
    </dgm:pt>
    <dgm:pt modelId="{2E1C65E5-B69C-4CE4-8521-0D83444B6EDC}" type="pres">
      <dgm:prSet presAssocID="{920B8E4F-0569-4A9A-8C00-AE15C63E5B38}" presName="sibTrans" presStyleLbl="sibTrans2D1" presStyleIdx="1" presStyleCnt="2"/>
      <dgm:spPr/>
    </dgm:pt>
    <dgm:pt modelId="{ADA4A563-D854-40D7-99CB-F5B6E21E14D3}" type="pres">
      <dgm:prSet presAssocID="{920B8E4F-0569-4A9A-8C00-AE15C63E5B38}" presName="connectorText" presStyleLbl="sibTrans2D1" presStyleIdx="1" presStyleCnt="2"/>
      <dgm:spPr/>
    </dgm:pt>
    <dgm:pt modelId="{8B8C808C-A01D-49B0-8E52-471FA50E66A6}" type="pres">
      <dgm:prSet presAssocID="{844C8D9D-F328-47A2-A8A6-3380D406C071}" presName="node" presStyleLbl="node1" presStyleIdx="2" presStyleCnt="3" custScaleX="228100">
        <dgm:presLayoutVars>
          <dgm:bulletEnabled val="1"/>
        </dgm:presLayoutVars>
      </dgm:prSet>
      <dgm:spPr/>
    </dgm:pt>
  </dgm:ptLst>
  <dgm:cxnLst>
    <dgm:cxn modelId="{9E699808-9789-497D-8279-3670A24C75AA}" type="presOf" srcId="{920B8E4F-0569-4A9A-8C00-AE15C63E5B38}" destId="{2E1C65E5-B69C-4CE4-8521-0D83444B6EDC}" srcOrd="0" destOrd="0" presId="urn:microsoft.com/office/officeart/2005/8/layout/process2"/>
    <dgm:cxn modelId="{57B3DE0C-BF76-43BC-B53F-AF93F1C1E37C}" type="presOf" srcId="{773F45C4-53E5-45A3-850C-DA29A674457D}" destId="{995803AC-58C5-4FBF-9493-419751DF1942}" srcOrd="1" destOrd="0" presId="urn:microsoft.com/office/officeart/2005/8/layout/process2"/>
    <dgm:cxn modelId="{1FAE6521-41F8-4F7E-ABE4-E57FCA1FCB8F}" srcId="{6DA4CA06-29F8-4928-A4F1-8254F2723E73}" destId="{844C8D9D-F328-47A2-A8A6-3380D406C071}" srcOrd="2" destOrd="0" parTransId="{602C7EFC-BFC0-4590-BCCB-C09D8DBD6815}" sibTransId="{F16DEE08-3905-4B7A-9702-CC720927BE8F}"/>
    <dgm:cxn modelId="{ED5F0637-C3D6-46F1-9BED-96E56D6F49DF}" srcId="{6DA4CA06-29F8-4928-A4F1-8254F2723E73}" destId="{F7F57353-3567-41C4-8912-BBA08D54C234}" srcOrd="0" destOrd="0" parTransId="{78AAB5CD-5350-4504-81D6-BFC62080F99D}" sibTransId="{773F45C4-53E5-45A3-850C-DA29A674457D}"/>
    <dgm:cxn modelId="{D7296F6E-7134-42EB-BDA5-2C873CEA4A44}" type="presOf" srcId="{773F45C4-53E5-45A3-850C-DA29A674457D}" destId="{64897B5D-0970-4879-9D40-62EEBBB50FE9}" srcOrd="0" destOrd="0" presId="urn:microsoft.com/office/officeart/2005/8/layout/process2"/>
    <dgm:cxn modelId="{AF9E37A6-B48A-40C5-AE72-29AA3E1DCFBC}" type="presOf" srcId="{6DA4CA06-29F8-4928-A4F1-8254F2723E73}" destId="{51A8CC83-ACAC-45CD-9C9B-29E4DE9591F4}" srcOrd="0" destOrd="0" presId="urn:microsoft.com/office/officeart/2005/8/layout/process2"/>
    <dgm:cxn modelId="{4962BDA9-CA19-4B04-8245-23E0CFCF2CA1}" srcId="{6DA4CA06-29F8-4928-A4F1-8254F2723E73}" destId="{7A3D6E5F-AFAC-4D18-B776-6DE80DD9FEE4}" srcOrd="1" destOrd="0" parTransId="{F91141CF-B33B-4E52-8AD4-2490D9413798}" sibTransId="{920B8E4F-0569-4A9A-8C00-AE15C63E5B38}"/>
    <dgm:cxn modelId="{96B93ADB-16B2-4267-951D-C2A96A66B826}" type="presOf" srcId="{844C8D9D-F328-47A2-A8A6-3380D406C071}" destId="{8B8C808C-A01D-49B0-8E52-471FA50E66A6}" srcOrd="0" destOrd="0" presId="urn:microsoft.com/office/officeart/2005/8/layout/process2"/>
    <dgm:cxn modelId="{DA5591DD-EE35-4A0D-AF72-1B2768397A12}" type="presOf" srcId="{7A3D6E5F-AFAC-4D18-B776-6DE80DD9FEE4}" destId="{3C4B2D95-ED79-4428-B888-D49763FA7930}" srcOrd="0" destOrd="0" presId="urn:microsoft.com/office/officeart/2005/8/layout/process2"/>
    <dgm:cxn modelId="{37E399E6-628B-4962-BF2C-B8B7FFCFEA9C}" type="presOf" srcId="{F7F57353-3567-41C4-8912-BBA08D54C234}" destId="{5701354C-B4A5-4C98-9525-38587FBD2EB0}" srcOrd="0" destOrd="0" presId="urn:microsoft.com/office/officeart/2005/8/layout/process2"/>
    <dgm:cxn modelId="{327123FE-B120-4C5F-A24C-A7D43FCCCDB6}" type="presOf" srcId="{920B8E4F-0569-4A9A-8C00-AE15C63E5B38}" destId="{ADA4A563-D854-40D7-99CB-F5B6E21E14D3}" srcOrd="1" destOrd="0" presId="urn:microsoft.com/office/officeart/2005/8/layout/process2"/>
    <dgm:cxn modelId="{260AE3C8-6879-4F80-ADE3-725D3F2E74FC}" type="presParOf" srcId="{51A8CC83-ACAC-45CD-9C9B-29E4DE9591F4}" destId="{5701354C-B4A5-4C98-9525-38587FBD2EB0}" srcOrd="0" destOrd="0" presId="urn:microsoft.com/office/officeart/2005/8/layout/process2"/>
    <dgm:cxn modelId="{874D0762-A6A0-461A-A5EA-3EE459C88110}" type="presParOf" srcId="{51A8CC83-ACAC-45CD-9C9B-29E4DE9591F4}" destId="{64897B5D-0970-4879-9D40-62EEBBB50FE9}" srcOrd="1" destOrd="0" presId="urn:microsoft.com/office/officeart/2005/8/layout/process2"/>
    <dgm:cxn modelId="{DD637B0C-5372-4026-96A6-0EE38E10E930}" type="presParOf" srcId="{64897B5D-0970-4879-9D40-62EEBBB50FE9}" destId="{995803AC-58C5-4FBF-9493-419751DF1942}" srcOrd="0" destOrd="0" presId="urn:microsoft.com/office/officeart/2005/8/layout/process2"/>
    <dgm:cxn modelId="{36BB4140-42AE-4BEC-A075-236D27AD91B9}" type="presParOf" srcId="{51A8CC83-ACAC-45CD-9C9B-29E4DE9591F4}" destId="{3C4B2D95-ED79-4428-B888-D49763FA7930}" srcOrd="2" destOrd="0" presId="urn:microsoft.com/office/officeart/2005/8/layout/process2"/>
    <dgm:cxn modelId="{6319EA63-7263-4414-B882-3F43490F6449}" type="presParOf" srcId="{51A8CC83-ACAC-45CD-9C9B-29E4DE9591F4}" destId="{2E1C65E5-B69C-4CE4-8521-0D83444B6EDC}" srcOrd="3" destOrd="0" presId="urn:microsoft.com/office/officeart/2005/8/layout/process2"/>
    <dgm:cxn modelId="{66F01358-D481-4D78-92BB-42B27B36E6AA}" type="presParOf" srcId="{2E1C65E5-B69C-4CE4-8521-0D83444B6EDC}" destId="{ADA4A563-D854-40D7-99CB-F5B6E21E14D3}" srcOrd="0" destOrd="0" presId="urn:microsoft.com/office/officeart/2005/8/layout/process2"/>
    <dgm:cxn modelId="{5F907A47-DB46-4B55-AEB8-AF07B0051D30}" type="presParOf" srcId="{51A8CC83-ACAC-45CD-9C9B-29E4DE9591F4}" destId="{8B8C808C-A01D-49B0-8E52-471FA50E66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4CA06-29F8-4928-A4F1-8254F2723E73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F7F57353-3567-41C4-8912-BBA08D54C234}">
      <dgm:prSet phldrT="[Text]" custT="1"/>
      <dgm:spPr/>
      <dgm:t>
        <a:bodyPr/>
        <a:lstStyle/>
        <a:p>
          <a:r>
            <a:rPr lang="id-ID" sz="3200" dirty="0"/>
            <a:t>Peningkatan Progesteron </a:t>
          </a:r>
        </a:p>
      </dgm:t>
    </dgm:pt>
    <dgm:pt modelId="{78AAB5CD-5350-4504-81D6-BFC62080F99D}" type="parTrans" cxnId="{ED5F0637-C3D6-46F1-9BED-96E56D6F49DF}">
      <dgm:prSet/>
      <dgm:spPr/>
      <dgm:t>
        <a:bodyPr/>
        <a:lstStyle/>
        <a:p>
          <a:endParaRPr lang="id-ID" sz="2000"/>
        </a:p>
      </dgm:t>
    </dgm:pt>
    <dgm:pt modelId="{773F45C4-53E5-45A3-850C-DA29A674457D}" type="sibTrans" cxnId="{ED5F0637-C3D6-46F1-9BED-96E56D6F49DF}">
      <dgm:prSet custT="1"/>
      <dgm:spPr/>
      <dgm:t>
        <a:bodyPr/>
        <a:lstStyle/>
        <a:p>
          <a:endParaRPr lang="id-ID" sz="2000"/>
        </a:p>
      </dgm:t>
    </dgm:pt>
    <dgm:pt modelId="{7A3D6E5F-AFAC-4D18-B776-6DE80DD9FEE4}">
      <dgm:prSet phldrT="[Text]" custT="1"/>
      <dgm:spPr/>
      <dgm:t>
        <a:bodyPr/>
        <a:lstStyle/>
        <a:p>
          <a:r>
            <a:rPr lang="id-ID" sz="2800" dirty="0"/>
            <a:t>Mucus serviks lebih sedikit dan kental</a:t>
          </a:r>
        </a:p>
      </dgm:t>
    </dgm:pt>
    <dgm:pt modelId="{F91141CF-B33B-4E52-8AD4-2490D9413798}" type="parTrans" cxnId="{4962BDA9-CA19-4B04-8245-23E0CFCF2CA1}">
      <dgm:prSet/>
      <dgm:spPr/>
      <dgm:t>
        <a:bodyPr/>
        <a:lstStyle/>
        <a:p>
          <a:endParaRPr lang="id-ID" sz="2000"/>
        </a:p>
      </dgm:t>
    </dgm:pt>
    <dgm:pt modelId="{920B8E4F-0569-4A9A-8C00-AE15C63E5B38}" type="sibTrans" cxnId="{4962BDA9-CA19-4B04-8245-23E0CFCF2CA1}">
      <dgm:prSet custT="1"/>
      <dgm:spPr/>
      <dgm:t>
        <a:bodyPr/>
        <a:lstStyle/>
        <a:p>
          <a:endParaRPr lang="id-ID" sz="2000"/>
        </a:p>
      </dgm:t>
    </dgm:pt>
    <dgm:pt modelId="{844C8D9D-F328-47A2-A8A6-3380D406C071}">
      <dgm:prSet phldrT="[Text]" custT="1"/>
      <dgm:spPr/>
      <dgm:t>
        <a:bodyPr/>
        <a:lstStyle/>
        <a:p>
          <a:r>
            <a:rPr lang="id-ID" sz="3200" dirty="0"/>
            <a:t>Libido menurun</a:t>
          </a:r>
        </a:p>
      </dgm:t>
    </dgm:pt>
    <dgm:pt modelId="{602C7EFC-BFC0-4590-BCCB-C09D8DBD6815}" type="parTrans" cxnId="{1FAE6521-41F8-4F7E-ABE4-E57FCA1FCB8F}">
      <dgm:prSet/>
      <dgm:spPr/>
      <dgm:t>
        <a:bodyPr/>
        <a:lstStyle/>
        <a:p>
          <a:endParaRPr lang="id-ID" sz="2000"/>
        </a:p>
      </dgm:t>
    </dgm:pt>
    <dgm:pt modelId="{F16DEE08-3905-4B7A-9702-CC720927BE8F}" type="sibTrans" cxnId="{1FAE6521-41F8-4F7E-ABE4-E57FCA1FCB8F}">
      <dgm:prSet/>
      <dgm:spPr/>
      <dgm:t>
        <a:bodyPr/>
        <a:lstStyle/>
        <a:p>
          <a:endParaRPr lang="id-ID" sz="2000"/>
        </a:p>
      </dgm:t>
    </dgm:pt>
    <dgm:pt modelId="{4B6FE5BF-2216-495F-ABBE-566201086568}">
      <dgm:prSet phldrT="[Text]" custT="1"/>
      <dgm:spPr/>
      <dgm:t>
        <a:bodyPr/>
        <a:lstStyle/>
        <a:p>
          <a:r>
            <a:rPr lang="id-ID" sz="3200" dirty="0"/>
            <a:t>Gangguan seksualitas</a:t>
          </a:r>
        </a:p>
      </dgm:t>
    </dgm:pt>
    <dgm:pt modelId="{DC276379-246F-45AD-8868-5FF7473FE624}" type="parTrans" cxnId="{0E3F6AAA-5C18-42E7-B5C6-26EFE77808A0}">
      <dgm:prSet/>
      <dgm:spPr/>
    </dgm:pt>
    <dgm:pt modelId="{5BE249EE-2972-4BF0-841C-4B42A740C717}" type="sibTrans" cxnId="{0E3F6AAA-5C18-42E7-B5C6-26EFE77808A0}">
      <dgm:prSet/>
      <dgm:spPr/>
    </dgm:pt>
    <dgm:pt modelId="{51A8CC83-ACAC-45CD-9C9B-29E4DE9591F4}" type="pres">
      <dgm:prSet presAssocID="{6DA4CA06-29F8-4928-A4F1-8254F2723E73}" presName="linearFlow" presStyleCnt="0">
        <dgm:presLayoutVars>
          <dgm:resizeHandles val="exact"/>
        </dgm:presLayoutVars>
      </dgm:prSet>
      <dgm:spPr/>
    </dgm:pt>
    <dgm:pt modelId="{5701354C-B4A5-4C98-9525-38587FBD2EB0}" type="pres">
      <dgm:prSet presAssocID="{F7F57353-3567-41C4-8912-BBA08D54C234}" presName="node" presStyleLbl="node1" presStyleIdx="0" presStyleCnt="4" custScaleX="228817">
        <dgm:presLayoutVars>
          <dgm:bulletEnabled val="1"/>
        </dgm:presLayoutVars>
      </dgm:prSet>
      <dgm:spPr/>
    </dgm:pt>
    <dgm:pt modelId="{64897B5D-0970-4879-9D40-62EEBBB50FE9}" type="pres">
      <dgm:prSet presAssocID="{773F45C4-53E5-45A3-850C-DA29A674457D}" presName="sibTrans" presStyleLbl="sibTrans2D1" presStyleIdx="0" presStyleCnt="3"/>
      <dgm:spPr/>
    </dgm:pt>
    <dgm:pt modelId="{995803AC-58C5-4FBF-9493-419751DF1942}" type="pres">
      <dgm:prSet presAssocID="{773F45C4-53E5-45A3-850C-DA29A674457D}" presName="connectorText" presStyleLbl="sibTrans2D1" presStyleIdx="0" presStyleCnt="3"/>
      <dgm:spPr/>
    </dgm:pt>
    <dgm:pt modelId="{3C4B2D95-ED79-4428-B888-D49763FA7930}" type="pres">
      <dgm:prSet presAssocID="{7A3D6E5F-AFAC-4D18-B776-6DE80DD9FEE4}" presName="node" presStyleLbl="node1" presStyleIdx="1" presStyleCnt="4" custScaleX="233636">
        <dgm:presLayoutVars>
          <dgm:bulletEnabled val="1"/>
        </dgm:presLayoutVars>
      </dgm:prSet>
      <dgm:spPr/>
    </dgm:pt>
    <dgm:pt modelId="{2E1C65E5-B69C-4CE4-8521-0D83444B6EDC}" type="pres">
      <dgm:prSet presAssocID="{920B8E4F-0569-4A9A-8C00-AE15C63E5B38}" presName="sibTrans" presStyleLbl="sibTrans2D1" presStyleIdx="1" presStyleCnt="3"/>
      <dgm:spPr/>
    </dgm:pt>
    <dgm:pt modelId="{ADA4A563-D854-40D7-99CB-F5B6E21E14D3}" type="pres">
      <dgm:prSet presAssocID="{920B8E4F-0569-4A9A-8C00-AE15C63E5B38}" presName="connectorText" presStyleLbl="sibTrans2D1" presStyleIdx="1" presStyleCnt="3"/>
      <dgm:spPr/>
    </dgm:pt>
    <dgm:pt modelId="{8B8C808C-A01D-49B0-8E52-471FA50E66A6}" type="pres">
      <dgm:prSet presAssocID="{844C8D9D-F328-47A2-A8A6-3380D406C071}" presName="node" presStyleLbl="node1" presStyleIdx="2" presStyleCnt="4" custScaleX="228100">
        <dgm:presLayoutVars>
          <dgm:bulletEnabled val="1"/>
        </dgm:presLayoutVars>
      </dgm:prSet>
      <dgm:spPr/>
    </dgm:pt>
    <dgm:pt modelId="{AA561419-8C92-4E02-ADA9-D75F39A2972C}" type="pres">
      <dgm:prSet presAssocID="{F16DEE08-3905-4B7A-9702-CC720927BE8F}" presName="sibTrans" presStyleLbl="sibTrans2D1" presStyleIdx="2" presStyleCnt="3"/>
      <dgm:spPr/>
    </dgm:pt>
    <dgm:pt modelId="{83E71D41-F117-4DD7-A2D0-A4D332BD4556}" type="pres">
      <dgm:prSet presAssocID="{F16DEE08-3905-4B7A-9702-CC720927BE8F}" presName="connectorText" presStyleLbl="sibTrans2D1" presStyleIdx="2" presStyleCnt="3"/>
      <dgm:spPr/>
    </dgm:pt>
    <dgm:pt modelId="{F7845B1E-3F8D-46CA-87C0-5959E5AA0501}" type="pres">
      <dgm:prSet presAssocID="{4B6FE5BF-2216-495F-ABBE-566201086568}" presName="node" presStyleLbl="node1" presStyleIdx="3" presStyleCnt="4" custScaleX="233014">
        <dgm:presLayoutVars>
          <dgm:bulletEnabled val="1"/>
        </dgm:presLayoutVars>
      </dgm:prSet>
      <dgm:spPr/>
    </dgm:pt>
  </dgm:ptLst>
  <dgm:cxnLst>
    <dgm:cxn modelId="{5F8B0F12-EA95-4D92-8136-687B5D7CBCB0}" type="presOf" srcId="{F16DEE08-3905-4B7A-9702-CC720927BE8F}" destId="{AA561419-8C92-4E02-ADA9-D75F39A2972C}" srcOrd="0" destOrd="0" presId="urn:microsoft.com/office/officeart/2005/8/layout/process2"/>
    <dgm:cxn modelId="{1FAE6521-41F8-4F7E-ABE4-E57FCA1FCB8F}" srcId="{6DA4CA06-29F8-4928-A4F1-8254F2723E73}" destId="{844C8D9D-F328-47A2-A8A6-3380D406C071}" srcOrd="2" destOrd="0" parTransId="{602C7EFC-BFC0-4590-BCCB-C09D8DBD6815}" sibTransId="{F16DEE08-3905-4B7A-9702-CC720927BE8F}"/>
    <dgm:cxn modelId="{ED5F0637-C3D6-46F1-9BED-96E56D6F49DF}" srcId="{6DA4CA06-29F8-4928-A4F1-8254F2723E73}" destId="{F7F57353-3567-41C4-8912-BBA08D54C234}" srcOrd="0" destOrd="0" parTransId="{78AAB5CD-5350-4504-81D6-BFC62080F99D}" sibTransId="{773F45C4-53E5-45A3-850C-DA29A674457D}"/>
    <dgm:cxn modelId="{9743D381-003A-41B0-B767-64B7274A831D}" type="presOf" srcId="{7A3D6E5F-AFAC-4D18-B776-6DE80DD9FEE4}" destId="{3C4B2D95-ED79-4428-B888-D49763FA7930}" srcOrd="0" destOrd="0" presId="urn:microsoft.com/office/officeart/2005/8/layout/process2"/>
    <dgm:cxn modelId="{01224488-3C57-4D56-AD52-63C0C72FB315}" type="presOf" srcId="{844C8D9D-F328-47A2-A8A6-3380D406C071}" destId="{8B8C808C-A01D-49B0-8E52-471FA50E66A6}" srcOrd="0" destOrd="0" presId="urn:microsoft.com/office/officeart/2005/8/layout/process2"/>
    <dgm:cxn modelId="{1F2CD0A1-438F-4FDB-B4B1-2643C7264189}" type="presOf" srcId="{6DA4CA06-29F8-4928-A4F1-8254F2723E73}" destId="{51A8CC83-ACAC-45CD-9C9B-29E4DE9591F4}" srcOrd="0" destOrd="0" presId="urn:microsoft.com/office/officeart/2005/8/layout/process2"/>
    <dgm:cxn modelId="{4962BDA9-CA19-4B04-8245-23E0CFCF2CA1}" srcId="{6DA4CA06-29F8-4928-A4F1-8254F2723E73}" destId="{7A3D6E5F-AFAC-4D18-B776-6DE80DD9FEE4}" srcOrd="1" destOrd="0" parTransId="{F91141CF-B33B-4E52-8AD4-2490D9413798}" sibTransId="{920B8E4F-0569-4A9A-8C00-AE15C63E5B38}"/>
    <dgm:cxn modelId="{0E3F6AAA-5C18-42E7-B5C6-26EFE77808A0}" srcId="{6DA4CA06-29F8-4928-A4F1-8254F2723E73}" destId="{4B6FE5BF-2216-495F-ABBE-566201086568}" srcOrd="3" destOrd="0" parTransId="{DC276379-246F-45AD-8868-5FF7473FE624}" sibTransId="{5BE249EE-2972-4BF0-841C-4B42A740C717}"/>
    <dgm:cxn modelId="{6B0F34B8-7782-4E78-907B-B11182969A38}" type="presOf" srcId="{4B6FE5BF-2216-495F-ABBE-566201086568}" destId="{F7845B1E-3F8D-46CA-87C0-5959E5AA0501}" srcOrd="0" destOrd="0" presId="urn:microsoft.com/office/officeart/2005/8/layout/process2"/>
    <dgm:cxn modelId="{C2FEB6B8-EF2F-4940-AC06-928303875F7C}" type="presOf" srcId="{920B8E4F-0569-4A9A-8C00-AE15C63E5B38}" destId="{ADA4A563-D854-40D7-99CB-F5B6E21E14D3}" srcOrd="1" destOrd="0" presId="urn:microsoft.com/office/officeart/2005/8/layout/process2"/>
    <dgm:cxn modelId="{0FBECAC5-496A-4E21-985E-1B44C54172FD}" type="presOf" srcId="{773F45C4-53E5-45A3-850C-DA29A674457D}" destId="{64897B5D-0970-4879-9D40-62EEBBB50FE9}" srcOrd="0" destOrd="0" presId="urn:microsoft.com/office/officeart/2005/8/layout/process2"/>
    <dgm:cxn modelId="{42BEF4EB-58C1-4F85-B62B-F1308167F1F5}" type="presOf" srcId="{F7F57353-3567-41C4-8912-BBA08D54C234}" destId="{5701354C-B4A5-4C98-9525-38587FBD2EB0}" srcOrd="0" destOrd="0" presId="urn:microsoft.com/office/officeart/2005/8/layout/process2"/>
    <dgm:cxn modelId="{C4F179EF-806C-4F9F-81E9-BEA90B6F3412}" type="presOf" srcId="{773F45C4-53E5-45A3-850C-DA29A674457D}" destId="{995803AC-58C5-4FBF-9493-419751DF1942}" srcOrd="1" destOrd="0" presId="urn:microsoft.com/office/officeart/2005/8/layout/process2"/>
    <dgm:cxn modelId="{B72FEDF1-4E59-4B54-BE7B-582A89A92330}" type="presOf" srcId="{F16DEE08-3905-4B7A-9702-CC720927BE8F}" destId="{83E71D41-F117-4DD7-A2D0-A4D332BD4556}" srcOrd="1" destOrd="0" presId="urn:microsoft.com/office/officeart/2005/8/layout/process2"/>
    <dgm:cxn modelId="{07300FFC-C5F5-4AA2-B0C6-A82557D3F981}" type="presOf" srcId="{920B8E4F-0569-4A9A-8C00-AE15C63E5B38}" destId="{2E1C65E5-B69C-4CE4-8521-0D83444B6EDC}" srcOrd="0" destOrd="0" presId="urn:microsoft.com/office/officeart/2005/8/layout/process2"/>
    <dgm:cxn modelId="{33043FFE-BD45-4813-9F64-3340BBC497C2}" type="presParOf" srcId="{51A8CC83-ACAC-45CD-9C9B-29E4DE9591F4}" destId="{5701354C-B4A5-4C98-9525-38587FBD2EB0}" srcOrd="0" destOrd="0" presId="urn:microsoft.com/office/officeart/2005/8/layout/process2"/>
    <dgm:cxn modelId="{1A9B6446-1310-4C18-A983-5A36B411A547}" type="presParOf" srcId="{51A8CC83-ACAC-45CD-9C9B-29E4DE9591F4}" destId="{64897B5D-0970-4879-9D40-62EEBBB50FE9}" srcOrd="1" destOrd="0" presId="urn:microsoft.com/office/officeart/2005/8/layout/process2"/>
    <dgm:cxn modelId="{CCF18697-C587-47F4-9923-1ABED8AB37EB}" type="presParOf" srcId="{64897B5D-0970-4879-9D40-62EEBBB50FE9}" destId="{995803AC-58C5-4FBF-9493-419751DF1942}" srcOrd="0" destOrd="0" presId="urn:microsoft.com/office/officeart/2005/8/layout/process2"/>
    <dgm:cxn modelId="{88BAD6E1-E3C6-42F0-A03A-F0F788EA5BAE}" type="presParOf" srcId="{51A8CC83-ACAC-45CD-9C9B-29E4DE9591F4}" destId="{3C4B2D95-ED79-4428-B888-D49763FA7930}" srcOrd="2" destOrd="0" presId="urn:microsoft.com/office/officeart/2005/8/layout/process2"/>
    <dgm:cxn modelId="{E24FFFA9-FCCD-4347-B6E7-D7ABE2983A49}" type="presParOf" srcId="{51A8CC83-ACAC-45CD-9C9B-29E4DE9591F4}" destId="{2E1C65E5-B69C-4CE4-8521-0D83444B6EDC}" srcOrd="3" destOrd="0" presId="urn:microsoft.com/office/officeart/2005/8/layout/process2"/>
    <dgm:cxn modelId="{0ADF5174-D0E7-4BE5-8EC6-1BFDDC8877EC}" type="presParOf" srcId="{2E1C65E5-B69C-4CE4-8521-0D83444B6EDC}" destId="{ADA4A563-D854-40D7-99CB-F5B6E21E14D3}" srcOrd="0" destOrd="0" presId="urn:microsoft.com/office/officeart/2005/8/layout/process2"/>
    <dgm:cxn modelId="{C27DA8E7-37E4-4B85-987D-4EA8FD0D80EE}" type="presParOf" srcId="{51A8CC83-ACAC-45CD-9C9B-29E4DE9591F4}" destId="{8B8C808C-A01D-49B0-8E52-471FA50E66A6}" srcOrd="4" destOrd="0" presId="urn:microsoft.com/office/officeart/2005/8/layout/process2"/>
    <dgm:cxn modelId="{FF0160D7-F572-4ABD-A3B2-5D807CAFB907}" type="presParOf" srcId="{51A8CC83-ACAC-45CD-9C9B-29E4DE9591F4}" destId="{AA561419-8C92-4E02-ADA9-D75F39A2972C}" srcOrd="5" destOrd="0" presId="urn:microsoft.com/office/officeart/2005/8/layout/process2"/>
    <dgm:cxn modelId="{59613ABD-2D2C-491F-A612-4B17457D1C0E}" type="presParOf" srcId="{AA561419-8C92-4E02-ADA9-D75F39A2972C}" destId="{83E71D41-F117-4DD7-A2D0-A4D332BD4556}" srcOrd="0" destOrd="0" presId="urn:microsoft.com/office/officeart/2005/8/layout/process2"/>
    <dgm:cxn modelId="{EE3C2DDE-89CE-4327-9E0E-FEE56478C4EB}" type="presParOf" srcId="{51A8CC83-ACAC-45CD-9C9B-29E4DE9591F4}" destId="{F7845B1E-3F8D-46CA-87C0-5959E5AA050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4CA06-29F8-4928-A4F1-8254F2723E73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844C8D9D-F328-47A2-A8A6-3380D406C071}">
      <dgm:prSet phldrT="[Text]" custT="1"/>
      <dgm:spPr/>
      <dgm:t>
        <a:bodyPr/>
        <a:lstStyle/>
        <a:p>
          <a:r>
            <a:rPr lang="id-ID" sz="3200" dirty="0"/>
            <a:t>Penurunan Serotonin</a:t>
          </a:r>
        </a:p>
      </dgm:t>
    </dgm:pt>
    <dgm:pt modelId="{602C7EFC-BFC0-4590-BCCB-C09D8DBD6815}" type="parTrans" cxnId="{1FAE6521-41F8-4F7E-ABE4-E57FCA1FCB8F}">
      <dgm:prSet/>
      <dgm:spPr/>
      <dgm:t>
        <a:bodyPr/>
        <a:lstStyle/>
        <a:p>
          <a:endParaRPr lang="id-ID" sz="2000"/>
        </a:p>
      </dgm:t>
    </dgm:pt>
    <dgm:pt modelId="{F16DEE08-3905-4B7A-9702-CC720927BE8F}" type="sibTrans" cxnId="{1FAE6521-41F8-4F7E-ABE4-E57FCA1FCB8F}">
      <dgm:prSet/>
      <dgm:spPr/>
      <dgm:t>
        <a:bodyPr/>
        <a:lstStyle/>
        <a:p>
          <a:endParaRPr lang="id-ID" sz="2000"/>
        </a:p>
      </dgm:t>
    </dgm:pt>
    <dgm:pt modelId="{4B6FE5BF-2216-495F-ABBE-566201086568}">
      <dgm:prSet phldrT="[Text]" custT="1"/>
      <dgm:spPr/>
      <dgm:t>
        <a:bodyPr/>
        <a:lstStyle/>
        <a:p>
          <a:r>
            <a:rPr lang="id-ID" sz="3200" dirty="0"/>
            <a:t>Depresi</a:t>
          </a:r>
        </a:p>
      </dgm:t>
    </dgm:pt>
    <dgm:pt modelId="{DC276379-246F-45AD-8868-5FF7473FE624}" type="parTrans" cxnId="{0E3F6AAA-5C18-42E7-B5C6-26EFE77808A0}">
      <dgm:prSet/>
      <dgm:spPr/>
    </dgm:pt>
    <dgm:pt modelId="{5BE249EE-2972-4BF0-841C-4B42A740C717}" type="sibTrans" cxnId="{0E3F6AAA-5C18-42E7-B5C6-26EFE77808A0}">
      <dgm:prSet/>
      <dgm:spPr/>
    </dgm:pt>
    <dgm:pt modelId="{7A3D6E5F-AFAC-4D18-B776-6DE80DD9FEE4}">
      <dgm:prSet phldrT="[Text]" custT="1"/>
      <dgm:spPr/>
      <dgm:t>
        <a:bodyPr/>
        <a:lstStyle/>
        <a:p>
          <a:r>
            <a:rPr lang="id-ID" sz="2800" dirty="0"/>
            <a:t>Peningkatan konsentrasi “brain enzyme”</a:t>
          </a:r>
        </a:p>
      </dgm:t>
    </dgm:pt>
    <dgm:pt modelId="{920B8E4F-0569-4A9A-8C00-AE15C63E5B38}" type="sibTrans" cxnId="{4962BDA9-CA19-4B04-8245-23E0CFCF2CA1}">
      <dgm:prSet custT="1"/>
      <dgm:spPr/>
      <dgm:t>
        <a:bodyPr/>
        <a:lstStyle/>
        <a:p>
          <a:endParaRPr lang="id-ID" sz="2000"/>
        </a:p>
      </dgm:t>
    </dgm:pt>
    <dgm:pt modelId="{F91141CF-B33B-4E52-8AD4-2490D9413798}" type="parTrans" cxnId="{4962BDA9-CA19-4B04-8245-23E0CFCF2CA1}">
      <dgm:prSet/>
      <dgm:spPr/>
      <dgm:t>
        <a:bodyPr/>
        <a:lstStyle/>
        <a:p>
          <a:endParaRPr lang="id-ID" sz="2000"/>
        </a:p>
      </dgm:t>
    </dgm:pt>
    <dgm:pt modelId="{F7F57353-3567-41C4-8912-BBA08D54C234}">
      <dgm:prSet phldrT="[Text]" custT="1"/>
      <dgm:spPr/>
      <dgm:t>
        <a:bodyPr/>
        <a:lstStyle/>
        <a:p>
          <a:r>
            <a:rPr lang="id-ID" sz="3200" dirty="0"/>
            <a:t>Peningkatan esterogen</a:t>
          </a:r>
        </a:p>
      </dgm:t>
    </dgm:pt>
    <dgm:pt modelId="{773F45C4-53E5-45A3-850C-DA29A674457D}" type="sibTrans" cxnId="{ED5F0637-C3D6-46F1-9BED-96E56D6F49DF}">
      <dgm:prSet custT="1"/>
      <dgm:spPr/>
      <dgm:t>
        <a:bodyPr/>
        <a:lstStyle/>
        <a:p>
          <a:endParaRPr lang="id-ID" sz="2000"/>
        </a:p>
      </dgm:t>
    </dgm:pt>
    <dgm:pt modelId="{78AAB5CD-5350-4504-81D6-BFC62080F99D}" type="parTrans" cxnId="{ED5F0637-C3D6-46F1-9BED-96E56D6F49DF}">
      <dgm:prSet/>
      <dgm:spPr/>
      <dgm:t>
        <a:bodyPr/>
        <a:lstStyle/>
        <a:p>
          <a:endParaRPr lang="id-ID" sz="2000"/>
        </a:p>
      </dgm:t>
    </dgm:pt>
    <dgm:pt modelId="{51A8CC83-ACAC-45CD-9C9B-29E4DE9591F4}" type="pres">
      <dgm:prSet presAssocID="{6DA4CA06-29F8-4928-A4F1-8254F2723E73}" presName="linearFlow" presStyleCnt="0">
        <dgm:presLayoutVars>
          <dgm:resizeHandles val="exact"/>
        </dgm:presLayoutVars>
      </dgm:prSet>
      <dgm:spPr/>
    </dgm:pt>
    <dgm:pt modelId="{5701354C-B4A5-4C98-9525-38587FBD2EB0}" type="pres">
      <dgm:prSet presAssocID="{F7F57353-3567-41C4-8912-BBA08D54C234}" presName="node" presStyleLbl="node1" presStyleIdx="0" presStyleCnt="4" custScaleX="228817">
        <dgm:presLayoutVars>
          <dgm:bulletEnabled val="1"/>
        </dgm:presLayoutVars>
      </dgm:prSet>
      <dgm:spPr/>
    </dgm:pt>
    <dgm:pt modelId="{64897B5D-0970-4879-9D40-62EEBBB50FE9}" type="pres">
      <dgm:prSet presAssocID="{773F45C4-53E5-45A3-850C-DA29A674457D}" presName="sibTrans" presStyleLbl="sibTrans2D1" presStyleIdx="0" presStyleCnt="3"/>
      <dgm:spPr/>
    </dgm:pt>
    <dgm:pt modelId="{995803AC-58C5-4FBF-9493-419751DF1942}" type="pres">
      <dgm:prSet presAssocID="{773F45C4-53E5-45A3-850C-DA29A674457D}" presName="connectorText" presStyleLbl="sibTrans2D1" presStyleIdx="0" presStyleCnt="3"/>
      <dgm:spPr/>
    </dgm:pt>
    <dgm:pt modelId="{3C4B2D95-ED79-4428-B888-D49763FA7930}" type="pres">
      <dgm:prSet presAssocID="{7A3D6E5F-AFAC-4D18-B776-6DE80DD9FEE4}" presName="node" presStyleLbl="node1" presStyleIdx="1" presStyleCnt="4" custScaleX="233636">
        <dgm:presLayoutVars>
          <dgm:bulletEnabled val="1"/>
        </dgm:presLayoutVars>
      </dgm:prSet>
      <dgm:spPr/>
    </dgm:pt>
    <dgm:pt modelId="{2E1C65E5-B69C-4CE4-8521-0D83444B6EDC}" type="pres">
      <dgm:prSet presAssocID="{920B8E4F-0569-4A9A-8C00-AE15C63E5B38}" presName="sibTrans" presStyleLbl="sibTrans2D1" presStyleIdx="1" presStyleCnt="3"/>
      <dgm:spPr/>
    </dgm:pt>
    <dgm:pt modelId="{ADA4A563-D854-40D7-99CB-F5B6E21E14D3}" type="pres">
      <dgm:prSet presAssocID="{920B8E4F-0569-4A9A-8C00-AE15C63E5B38}" presName="connectorText" presStyleLbl="sibTrans2D1" presStyleIdx="1" presStyleCnt="3"/>
      <dgm:spPr/>
    </dgm:pt>
    <dgm:pt modelId="{8B8C808C-A01D-49B0-8E52-471FA50E66A6}" type="pres">
      <dgm:prSet presAssocID="{844C8D9D-F328-47A2-A8A6-3380D406C071}" presName="node" presStyleLbl="node1" presStyleIdx="2" presStyleCnt="4" custScaleX="228100">
        <dgm:presLayoutVars>
          <dgm:bulletEnabled val="1"/>
        </dgm:presLayoutVars>
      </dgm:prSet>
      <dgm:spPr/>
    </dgm:pt>
    <dgm:pt modelId="{AA561419-8C92-4E02-ADA9-D75F39A2972C}" type="pres">
      <dgm:prSet presAssocID="{F16DEE08-3905-4B7A-9702-CC720927BE8F}" presName="sibTrans" presStyleLbl="sibTrans2D1" presStyleIdx="2" presStyleCnt="3"/>
      <dgm:spPr/>
    </dgm:pt>
    <dgm:pt modelId="{83E71D41-F117-4DD7-A2D0-A4D332BD4556}" type="pres">
      <dgm:prSet presAssocID="{F16DEE08-3905-4B7A-9702-CC720927BE8F}" presName="connectorText" presStyleLbl="sibTrans2D1" presStyleIdx="2" presStyleCnt="3"/>
      <dgm:spPr/>
    </dgm:pt>
    <dgm:pt modelId="{F7845B1E-3F8D-46CA-87C0-5959E5AA0501}" type="pres">
      <dgm:prSet presAssocID="{4B6FE5BF-2216-495F-ABBE-566201086568}" presName="node" presStyleLbl="node1" presStyleIdx="3" presStyleCnt="4" custScaleX="233014">
        <dgm:presLayoutVars>
          <dgm:bulletEnabled val="1"/>
        </dgm:presLayoutVars>
      </dgm:prSet>
      <dgm:spPr/>
    </dgm:pt>
  </dgm:ptLst>
  <dgm:cxnLst>
    <dgm:cxn modelId="{984B1C1D-946F-46F8-BBE1-B5B9CE81AB8F}" type="presOf" srcId="{7A3D6E5F-AFAC-4D18-B776-6DE80DD9FEE4}" destId="{3C4B2D95-ED79-4428-B888-D49763FA7930}" srcOrd="0" destOrd="0" presId="urn:microsoft.com/office/officeart/2005/8/layout/process2"/>
    <dgm:cxn modelId="{1FAE6521-41F8-4F7E-ABE4-E57FCA1FCB8F}" srcId="{6DA4CA06-29F8-4928-A4F1-8254F2723E73}" destId="{844C8D9D-F328-47A2-A8A6-3380D406C071}" srcOrd="2" destOrd="0" parTransId="{602C7EFC-BFC0-4590-BCCB-C09D8DBD6815}" sibTransId="{F16DEE08-3905-4B7A-9702-CC720927BE8F}"/>
    <dgm:cxn modelId="{4E11982E-0F05-4EC6-AE85-A9612B96421C}" type="presOf" srcId="{6DA4CA06-29F8-4928-A4F1-8254F2723E73}" destId="{51A8CC83-ACAC-45CD-9C9B-29E4DE9591F4}" srcOrd="0" destOrd="0" presId="urn:microsoft.com/office/officeart/2005/8/layout/process2"/>
    <dgm:cxn modelId="{6C737534-C35B-4CCA-9346-9A58D32D4C87}" type="presOf" srcId="{920B8E4F-0569-4A9A-8C00-AE15C63E5B38}" destId="{2E1C65E5-B69C-4CE4-8521-0D83444B6EDC}" srcOrd="0" destOrd="0" presId="urn:microsoft.com/office/officeart/2005/8/layout/process2"/>
    <dgm:cxn modelId="{ED5F0637-C3D6-46F1-9BED-96E56D6F49DF}" srcId="{6DA4CA06-29F8-4928-A4F1-8254F2723E73}" destId="{F7F57353-3567-41C4-8912-BBA08D54C234}" srcOrd="0" destOrd="0" parTransId="{78AAB5CD-5350-4504-81D6-BFC62080F99D}" sibTransId="{773F45C4-53E5-45A3-850C-DA29A674457D}"/>
    <dgm:cxn modelId="{616C8D46-71E3-4B4F-A390-032D41AD31AF}" type="presOf" srcId="{920B8E4F-0569-4A9A-8C00-AE15C63E5B38}" destId="{ADA4A563-D854-40D7-99CB-F5B6E21E14D3}" srcOrd="1" destOrd="0" presId="urn:microsoft.com/office/officeart/2005/8/layout/process2"/>
    <dgm:cxn modelId="{0D157867-8323-49D0-82E8-53D4C65FA9F0}" type="presOf" srcId="{4B6FE5BF-2216-495F-ABBE-566201086568}" destId="{F7845B1E-3F8D-46CA-87C0-5959E5AA0501}" srcOrd="0" destOrd="0" presId="urn:microsoft.com/office/officeart/2005/8/layout/process2"/>
    <dgm:cxn modelId="{21EA9E89-7434-4DF7-8819-9CA36997492D}" type="presOf" srcId="{773F45C4-53E5-45A3-850C-DA29A674457D}" destId="{995803AC-58C5-4FBF-9493-419751DF1942}" srcOrd="1" destOrd="0" presId="urn:microsoft.com/office/officeart/2005/8/layout/process2"/>
    <dgm:cxn modelId="{0C1B169F-E2AB-4BBD-A81C-55381917C003}" type="presOf" srcId="{844C8D9D-F328-47A2-A8A6-3380D406C071}" destId="{8B8C808C-A01D-49B0-8E52-471FA50E66A6}" srcOrd="0" destOrd="0" presId="urn:microsoft.com/office/officeart/2005/8/layout/process2"/>
    <dgm:cxn modelId="{0520DEA2-E95C-4B73-B2A9-1E01968B43FE}" type="presOf" srcId="{773F45C4-53E5-45A3-850C-DA29A674457D}" destId="{64897B5D-0970-4879-9D40-62EEBBB50FE9}" srcOrd="0" destOrd="0" presId="urn:microsoft.com/office/officeart/2005/8/layout/process2"/>
    <dgm:cxn modelId="{4962BDA9-CA19-4B04-8245-23E0CFCF2CA1}" srcId="{6DA4CA06-29F8-4928-A4F1-8254F2723E73}" destId="{7A3D6E5F-AFAC-4D18-B776-6DE80DD9FEE4}" srcOrd="1" destOrd="0" parTransId="{F91141CF-B33B-4E52-8AD4-2490D9413798}" sibTransId="{920B8E4F-0569-4A9A-8C00-AE15C63E5B38}"/>
    <dgm:cxn modelId="{0E3F6AAA-5C18-42E7-B5C6-26EFE77808A0}" srcId="{6DA4CA06-29F8-4928-A4F1-8254F2723E73}" destId="{4B6FE5BF-2216-495F-ABBE-566201086568}" srcOrd="3" destOrd="0" parTransId="{DC276379-246F-45AD-8868-5FF7473FE624}" sibTransId="{5BE249EE-2972-4BF0-841C-4B42A740C717}"/>
    <dgm:cxn modelId="{658FC7CE-A57F-4DFA-B2F9-57306AE23BCD}" type="presOf" srcId="{F16DEE08-3905-4B7A-9702-CC720927BE8F}" destId="{AA561419-8C92-4E02-ADA9-D75F39A2972C}" srcOrd="0" destOrd="0" presId="urn:microsoft.com/office/officeart/2005/8/layout/process2"/>
    <dgm:cxn modelId="{409F91D6-019F-4878-A642-45F798A6FBB3}" type="presOf" srcId="{F16DEE08-3905-4B7A-9702-CC720927BE8F}" destId="{83E71D41-F117-4DD7-A2D0-A4D332BD4556}" srcOrd="1" destOrd="0" presId="urn:microsoft.com/office/officeart/2005/8/layout/process2"/>
    <dgm:cxn modelId="{C84EF8F7-4937-4DBA-B68F-9D72171C05EC}" type="presOf" srcId="{F7F57353-3567-41C4-8912-BBA08D54C234}" destId="{5701354C-B4A5-4C98-9525-38587FBD2EB0}" srcOrd="0" destOrd="0" presId="urn:microsoft.com/office/officeart/2005/8/layout/process2"/>
    <dgm:cxn modelId="{C4DCF15A-A8F3-4A96-BD0E-D06E88CEC11A}" type="presParOf" srcId="{51A8CC83-ACAC-45CD-9C9B-29E4DE9591F4}" destId="{5701354C-B4A5-4C98-9525-38587FBD2EB0}" srcOrd="0" destOrd="0" presId="urn:microsoft.com/office/officeart/2005/8/layout/process2"/>
    <dgm:cxn modelId="{507C87C9-5D4B-4B9C-8FA5-C2C2B0A88231}" type="presParOf" srcId="{51A8CC83-ACAC-45CD-9C9B-29E4DE9591F4}" destId="{64897B5D-0970-4879-9D40-62EEBBB50FE9}" srcOrd="1" destOrd="0" presId="urn:microsoft.com/office/officeart/2005/8/layout/process2"/>
    <dgm:cxn modelId="{ABFBB176-D60B-4C49-88E0-FCAAF7B3C215}" type="presParOf" srcId="{64897B5D-0970-4879-9D40-62EEBBB50FE9}" destId="{995803AC-58C5-4FBF-9493-419751DF1942}" srcOrd="0" destOrd="0" presId="urn:microsoft.com/office/officeart/2005/8/layout/process2"/>
    <dgm:cxn modelId="{2206AD18-04CB-4D7F-870C-A794D03710F5}" type="presParOf" srcId="{51A8CC83-ACAC-45CD-9C9B-29E4DE9591F4}" destId="{3C4B2D95-ED79-4428-B888-D49763FA7930}" srcOrd="2" destOrd="0" presId="urn:microsoft.com/office/officeart/2005/8/layout/process2"/>
    <dgm:cxn modelId="{C33B5DE7-50CA-477A-9634-086A92A7222E}" type="presParOf" srcId="{51A8CC83-ACAC-45CD-9C9B-29E4DE9591F4}" destId="{2E1C65E5-B69C-4CE4-8521-0D83444B6EDC}" srcOrd="3" destOrd="0" presId="urn:microsoft.com/office/officeart/2005/8/layout/process2"/>
    <dgm:cxn modelId="{E8C7A5CA-3217-4169-BAD1-22C1568CDC6C}" type="presParOf" srcId="{2E1C65E5-B69C-4CE4-8521-0D83444B6EDC}" destId="{ADA4A563-D854-40D7-99CB-F5B6E21E14D3}" srcOrd="0" destOrd="0" presId="urn:microsoft.com/office/officeart/2005/8/layout/process2"/>
    <dgm:cxn modelId="{C0E7702B-4DFB-4B7D-B738-4C055763E3BC}" type="presParOf" srcId="{51A8CC83-ACAC-45CD-9C9B-29E4DE9591F4}" destId="{8B8C808C-A01D-49B0-8E52-471FA50E66A6}" srcOrd="4" destOrd="0" presId="urn:microsoft.com/office/officeart/2005/8/layout/process2"/>
    <dgm:cxn modelId="{1B0D99EB-6E58-4C78-A8F4-85015BF309B3}" type="presParOf" srcId="{51A8CC83-ACAC-45CD-9C9B-29E4DE9591F4}" destId="{AA561419-8C92-4E02-ADA9-D75F39A2972C}" srcOrd="5" destOrd="0" presId="urn:microsoft.com/office/officeart/2005/8/layout/process2"/>
    <dgm:cxn modelId="{495453CC-2FAB-4241-BD3B-5885887F74DF}" type="presParOf" srcId="{AA561419-8C92-4E02-ADA9-D75F39A2972C}" destId="{83E71D41-F117-4DD7-A2D0-A4D332BD4556}" srcOrd="0" destOrd="0" presId="urn:microsoft.com/office/officeart/2005/8/layout/process2"/>
    <dgm:cxn modelId="{EFB27742-F811-4BD9-8E62-EDDD2D7E201B}" type="presParOf" srcId="{51A8CC83-ACAC-45CD-9C9B-29E4DE9591F4}" destId="{F7845B1E-3F8D-46CA-87C0-5959E5AA050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A4CA06-29F8-4928-A4F1-8254F2723E7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B6FE5BF-2216-495F-ABBE-566201086568}">
      <dgm:prSet phldrT="[Text]" custT="1"/>
      <dgm:spPr/>
      <dgm:t>
        <a:bodyPr/>
        <a:lstStyle/>
        <a:p>
          <a:r>
            <a:rPr lang="id-ID" sz="3200" dirty="0"/>
            <a:t>Hipertensi</a:t>
          </a:r>
        </a:p>
      </dgm:t>
    </dgm:pt>
    <dgm:pt modelId="{DC276379-246F-45AD-8868-5FF7473FE624}" type="parTrans" cxnId="{0E3F6AAA-5C18-42E7-B5C6-26EFE77808A0}">
      <dgm:prSet/>
      <dgm:spPr/>
      <dgm:t>
        <a:bodyPr/>
        <a:lstStyle/>
        <a:p>
          <a:endParaRPr lang="id-ID"/>
        </a:p>
      </dgm:t>
    </dgm:pt>
    <dgm:pt modelId="{5BE249EE-2972-4BF0-841C-4B42A740C717}" type="sibTrans" cxnId="{0E3F6AAA-5C18-42E7-B5C6-26EFE77808A0}">
      <dgm:prSet/>
      <dgm:spPr/>
      <dgm:t>
        <a:bodyPr/>
        <a:lstStyle/>
        <a:p>
          <a:endParaRPr lang="id-ID"/>
        </a:p>
      </dgm:t>
    </dgm:pt>
    <dgm:pt modelId="{7A3D6E5F-AFAC-4D18-B776-6DE80DD9FEE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800" dirty="0">
              <a:solidFill>
                <a:schemeClr val="tx1"/>
              </a:solidFill>
            </a:rPr>
            <a:t>Mempercepat pemecahan  “bradykinin”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800" dirty="0">
              <a:solidFill>
                <a:schemeClr val="tx1"/>
              </a:solidFill>
            </a:rPr>
            <a:t>( Angiotensin Converting Enzyme, Aminopeptidase P)</a:t>
          </a:r>
        </a:p>
      </dgm:t>
    </dgm:pt>
    <dgm:pt modelId="{920B8E4F-0569-4A9A-8C00-AE15C63E5B38}" type="sibTrans" cxnId="{4962BDA9-CA19-4B04-8245-23E0CFCF2CA1}">
      <dgm:prSet custT="1"/>
      <dgm:spPr/>
      <dgm:t>
        <a:bodyPr/>
        <a:lstStyle/>
        <a:p>
          <a:endParaRPr lang="id-ID" sz="2000"/>
        </a:p>
      </dgm:t>
    </dgm:pt>
    <dgm:pt modelId="{F91141CF-B33B-4E52-8AD4-2490D9413798}" type="parTrans" cxnId="{4962BDA9-CA19-4B04-8245-23E0CFCF2CA1}">
      <dgm:prSet/>
      <dgm:spPr/>
      <dgm:t>
        <a:bodyPr/>
        <a:lstStyle/>
        <a:p>
          <a:endParaRPr lang="id-ID" sz="2000"/>
        </a:p>
      </dgm:t>
    </dgm:pt>
    <dgm:pt modelId="{F7F57353-3567-41C4-8912-BBA08D54C234}">
      <dgm:prSet phldrT="[Text]" custT="1"/>
      <dgm:spPr/>
      <dgm:t>
        <a:bodyPr/>
        <a:lstStyle/>
        <a:p>
          <a:r>
            <a:rPr lang="id-ID" sz="3200" dirty="0">
              <a:solidFill>
                <a:schemeClr val="tx1"/>
              </a:solidFill>
            </a:rPr>
            <a:t>Peningkatan PROGESTERON</a:t>
          </a:r>
        </a:p>
      </dgm:t>
    </dgm:pt>
    <dgm:pt modelId="{773F45C4-53E5-45A3-850C-DA29A674457D}" type="sibTrans" cxnId="{ED5F0637-C3D6-46F1-9BED-96E56D6F49DF}">
      <dgm:prSet custT="1"/>
      <dgm:spPr/>
      <dgm:t>
        <a:bodyPr/>
        <a:lstStyle/>
        <a:p>
          <a:endParaRPr lang="id-ID" sz="2000"/>
        </a:p>
      </dgm:t>
    </dgm:pt>
    <dgm:pt modelId="{78AAB5CD-5350-4504-81D6-BFC62080F99D}" type="parTrans" cxnId="{ED5F0637-C3D6-46F1-9BED-96E56D6F49DF}">
      <dgm:prSet/>
      <dgm:spPr/>
      <dgm:t>
        <a:bodyPr/>
        <a:lstStyle/>
        <a:p>
          <a:endParaRPr lang="id-ID" sz="2000"/>
        </a:p>
      </dgm:t>
    </dgm:pt>
    <dgm:pt modelId="{51A8CC83-ACAC-45CD-9C9B-29E4DE9591F4}" type="pres">
      <dgm:prSet presAssocID="{6DA4CA06-29F8-4928-A4F1-8254F2723E73}" presName="linearFlow" presStyleCnt="0">
        <dgm:presLayoutVars>
          <dgm:resizeHandles val="exact"/>
        </dgm:presLayoutVars>
      </dgm:prSet>
      <dgm:spPr/>
    </dgm:pt>
    <dgm:pt modelId="{5701354C-B4A5-4C98-9525-38587FBD2EB0}" type="pres">
      <dgm:prSet presAssocID="{F7F57353-3567-41C4-8912-BBA08D54C234}" presName="node" presStyleLbl="node1" presStyleIdx="0" presStyleCnt="3" custScaleX="228817">
        <dgm:presLayoutVars>
          <dgm:bulletEnabled val="1"/>
        </dgm:presLayoutVars>
      </dgm:prSet>
      <dgm:spPr/>
    </dgm:pt>
    <dgm:pt modelId="{64897B5D-0970-4879-9D40-62EEBBB50FE9}" type="pres">
      <dgm:prSet presAssocID="{773F45C4-53E5-45A3-850C-DA29A674457D}" presName="sibTrans" presStyleLbl="sibTrans2D1" presStyleIdx="0" presStyleCnt="2"/>
      <dgm:spPr/>
    </dgm:pt>
    <dgm:pt modelId="{995803AC-58C5-4FBF-9493-419751DF1942}" type="pres">
      <dgm:prSet presAssocID="{773F45C4-53E5-45A3-850C-DA29A674457D}" presName="connectorText" presStyleLbl="sibTrans2D1" presStyleIdx="0" presStyleCnt="2"/>
      <dgm:spPr/>
    </dgm:pt>
    <dgm:pt modelId="{3C4B2D95-ED79-4428-B888-D49763FA7930}" type="pres">
      <dgm:prSet presAssocID="{7A3D6E5F-AFAC-4D18-B776-6DE80DD9FEE4}" presName="node" presStyleLbl="node1" presStyleIdx="1" presStyleCnt="3" custScaleX="233636" custScaleY="176348">
        <dgm:presLayoutVars>
          <dgm:bulletEnabled val="1"/>
        </dgm:presLayoutVars>
      </dgm:prSet>
      <dgm:spPr/>
    </dgm:pt>
    <dgm:pt modelId="{2E1C65E5-B69C-4CE4-8521-0D83444B6EDC}" type="pres">
      <dgm:prSet presAssocID="{920B8E4F-0569-4A9A-8C00-AE15C63E5B38}" presName="sibTrans" presStyleLbl="sibTrans2D1" presStyleIdx="1" presStyleCnt="2"/>
      <dgm:spPr/>
    </dgm:pt>
    <dgm:pt modelId="{ADA4A563-D854-40D7-99CB-F5B6E21E14D3}" type="pres">
      <dgm:prSet presAssocID="{920B8E4F-0569-4A9A-8C00-AE15C63E5B38}" presName="connectorText" presStyleLbl="sibTrans2D1" presStyleIdx="1" presStyleCnt="2"/>
      <dgm:spPr/>
    </dgm:pt>
    <dgm:pt modelId="{F7845B1E-3F8D-46CA-87C0-5959E5AA0501}" type="pres">
      <dgm:prSet presAssocID="{4B6FE5BF-2216-495F-ABBE-566201086568}" presName="node" presStyleLbl="node1" presStyleIdx="2" presStyleCnt="3" custScaleX="233014">
        <dgm:presLayoutVars>
          <dgm:bulletEnabled val="1"/>
        </dgm:presLayoutVars>
      </dgm:prSet>
      <dgm:spPr/>
    </dgm:pt>
  </dgm:ptLst>
  <dgm:cxnLst>
    <dgm:cxn modelId="{4963661B-89C1-409F-8A6C-EADC512A2407}" type="presOf" srcId="{4B6FE5BF-2216-495F-ABBE-566201086568}" destId="{F7845B1E-3F8D-46CA-87C0-5959E5AA0501}" srcOrd="0" destOrd="0" presId="urn:microsoft.com/office/officeart/2005/8/layout/process2"/>
    <dgm:cxn modelId="{FCA05E27-CE9D-47D4-9BC3-AF7311C83F7C}" type="presOf" srcId="{920B8E4F-0569-4A9A-8C00-AE15C63E5B38}" destId="{2E1C65E5-B69C-4CE4-8521-0D83444B6EDC}" srcOrd="0" destOrd="0" presId="urn:microsoft.com/office/officeart/2005/8/layout/process2"/>
    <dgm:cxn modelId="{ED5F0637-C3D6-46F1-9BED-96E56D6F49DF}" srcId="{6DA4CA06-29F8-4928-A4F1-8254F2723E73}" destId="{F7F57353-3567-41C4-8912-BBA08D54C234}" srcOrd="0" destOrd="0" parTransId="{78AAB5CD-5350-4504-81D6-BFC62080F99D}" sibTransId="{773F45C4-53E5-45A3-850C-DA29A674457D}"/>
    <dgm:cxn modelId="{DB3A4154-F7EE-4735-8F9F-06A3EECC2C63}" type="presOf" srcId="{773F45C4-53E5-45A3-850C-DA29A674457D}" destId="{64897B5D-0970-4879-9D40-62EEBBB50FE9}" srcOrd="0" destOrd="0" presId="urn:microsoft.com/office/officeart/2005/8/layout/process2"/>
    <dgm:cxn modelId="{3B845D8E-4DA9-4CFA-A982-69B2D1AEB005}" type="presOf" srcId="{6DA4CA06-29F8-4928-A4F1-8254F2723E73}" destId="{51A8CC83-ACAC-45CD-9C9B-29E4DE9591F4}" srcOrd="0" destOrd="0" presId="urn:microsoft.com/office/officeart/2005/8/layout/process2"/>
    <dgm:cxn modelId="{0872E8A0-0D90-4DB1-99F9-6E40EFE5CDDF}" type="presOf" srcId="{773F45C4-53E5-45A3-850C-DA29A674457D}" destId="{995803AC-58C5-4FBF-9493-419751DF1942}" srcOrd="1" destOrd="0" presId="urn:microsoft.com/office/officeart/2005/8/layout/process2"/>
    <dgm:cxn modelId="{4962BDA9-CA19-4B04-8245-23E0CFCF2CA1}" srcId="{6DA4CA06-29F8-4928-A4F1-8254F2723E73}" destId="{7A3D6E5F-AFAC-4D18-B776-6DE80DD9FEE4}" srcOrd="1" destOrd="0" parTransId="{F91141CF-B33B-4E52-8AD4-2490D9413798}" sibTransId="{920B8E4F-0569-4A9A-8C00-AE15C63E5B38}"/>
    <dgm:cxn modelId="{0E3F6AAA-5C18-42E7-B5C6-26EFE77808A0}" srcId="{6DA4CA06-29F8-4928-A4F1-8254F2723E73}" destId="{4B6FE5BF-2216-495F-ABBE-566201086568}" srcOrd="2" destOrd="0" parTransId="{DC276379-246F-45AD-8868-5FF7473FE624}" sibTransId="{5BE249EE-2972-4BF0-841C-4B42A740C717}"/>
    <dgm:cxn modelId="{C1DC84AF-6FEC-4D89-8E9F-756924243E0D}" type="presOf" srcId="{7A3D6E5F-AFAC-4D18-B776-6DE80DD9FEE4}" destId="{3C4B2D95-ED79-4428-B888-D49763FA7930}" srcOrd="0" destOrd="0" presId="urn:microsoft.com/office/officeart/2005/8/layout/process2"/>
    <dgm:cxn modelId="{D2AAC5B2-BDBF-4B25-82BE-A727283F79A9}" type="presOf" srcId="{920B8E4F-0569-4A9A-8C00-AE15C63E5B38}" destId="{ADA4A563-D854-40D7-99CB-F5B6E21E14D3}" srcOrd="1" destOrd="0" presId="urn:microsoft.com/office/officeart/2005/8/layout/process2"/>
    <dgm:cxn modelId="{CD4DE9D2-B75D-4EFF-A7C4-7684F75D2A96}" type="presOf" srcId="{F7F57353-3567-41C4-8912-BBA08D54C234}" destId="{5701354C-B4A5-4C98-9525-38587FBD2EB0}" srcOrd="0" destOrd="0" presId="urn:microsoft.com/office/officeart/2005/8/layout/process2"/>
    <dgm:cxn modelId="{49BB6A11-D9BB-4124-A2FD-E878DC94EDF3}" type="presParOf" srcId="{51A8CC83-ACAC-45CD-9C9B-29E4DE9591F4}" destId="{5701354C-B4A5-4C98-9525-38587FBD2EB0}" srcOrd="0" destOrd="0" presId="urn:microsoft.com/office/officeart/2005/8/layout/process2"/>
    <dgm:cxn modelId="{B745864D-E704-4036-A308-1A25711D09E0}" type="presParOf" srcId="{51A8CC83-ACAC-45CD-9C9B-29E4DE9591F4}" destId="{64897B5D-0970-4879-9D40-62EEBBB50FE9}" srcOrd="1" destOrd="0" presId="urn:microsoft.com/office/officeart/2005/8/layout/process2"/>
    <dgm:cxn modelId="{270B7B4A-6DD0-409E-B854-19E6265B1900}" type="presParOf" srcId="{64897B5D-0970-4879-9D40-62EEBBB50FE9}" destId="{995803AC-58C5-4FBF-9493-419751DF1942}" srcOrd="0" destOrd="0" presId="urn:microsoft.com/office/officeart/2005/8/layout/process2"/>
    <dgm:cxn modelId="{AAB7F15E-C38A-4693-8499-2F6701AA62F8}" type="presParOf" srcId="{51A8CC83-ACAC-45CD-9C9B-29E4DE9591F4}" destId="{3C4B2D95-ED79-4428-B888-D49763FA7930}" srcOrd="2" destOrd="0" presId="urn:microsoft.com/office/officeart/2005/8/layout/process2"/>
    <dgm:cxn modelId="{755CB08B-B25C-486A-914E-7A7DF69C7213}" type="presParOf" srcId="{51A8CC83-ACAC-45CD-9C9B-29E4DE9591F4}" destId="{2E1C65E5-B69C-4CE4-8521-0D83444B6EDC}" srcOrd="3" destOrd="0" presId="urn:microsoft.com/office/officeart/2005/8/layout/process2"/>
    <dgm:cxn modelId="{80E05464-B79F-483C-943D-649E38472B02}" type="presParOf" srcId="{2E1C65E5-B69C-4CE4-8521-0D83444B6EDC}" destId="{ADA4A563-D854-40D7-99CB-F5B6E21E14D3}" srcOrd="0" destOrd="0" presId="urn:microsoft.com/office/officeart/2005/8/layout/process2"/>
    <dgm:cxn modelId="{14F298BA-ABCB-404B-9A9F-AE127F37CB16}" type="presParOf" srcId="{51A8CC83-ACAC-45CD-9C9B-29E4DE9591F4}" destId="{F7845B1E-3F8D-46CA-87C0-5959E5AA050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1CF60-B7D9-4AA1-8CFE-34D9D78B5A70}">
      <dsp:nvSpPr>
        <dsp:cNvPr id="0" name=""/>
        <dsp:cNvSpPr/>
      </dsp:nvSpPr>
      <dsp:spPr>
        <a:xfrm rot="5400000">
          <a:off x="4847226" y="-1884617"/>
          <a:ext cx="969219" cy="50181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Kalender		- Tes Predictor ovulasi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Sanggama terputus	- Metode Suhu Basal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Metode ovulasi billing	- MAL</a:t>
          </a:r>
        </a:p>
      </dsp:txBody>
      <dsp:txXfrm rot="-5400000">
        <a:off x="2822737" y="187185"/>
        <a:ext cx="4970885" cy="874593"/>
      </dsp:txXfrm>
    </dsp:sp>
    <dsp:sp modelId="{D3800299-AE78-4610-BE83-6A7313512057}">
      <dsp:nvSpPr>
        <dsp:cNvPr id="0" name=""/>
        <dsp:cNvSpPr/>
      </dsp:nvSpPr>
      <dsp:spPr>
        <a:xfrm>
          <a:off x="0" y="172"/>
          <a:ext cx="2822736" cy="124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Alamiah</a:t>
          </a:r>
        </a:p>
      </dsp:txBody>
      <dsp:txXfrm>
        <a:off x="60953" y="61125"/>
        <a:ext cx="2700830" cy="1126712"/>
      </dsp:txXfrm>
    </dsp:sp>
    <dsp:sp modelId="{9A574111-081D-4443-A9CF-19A939C644F5}">
      <dsp:nvSpPr>
        <dsp:cNvPr id="0" name=""/>
        <dsp:cNvSpPr/>
      </dsp:nvSpPr>
      <dsp:spPr>
        <a:xfrm rot="5400000">
          <a:off x="4971316" y="-759880"/>
          <a:ext cx="731463" cy="5023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Kondom		- Spermisid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Diafragma		- AKDR</a:t>
          </a:r>
        </a:p>
      </dsp:txBody>
      <dsp:txXfrm rot="-5400000">
        <a:off x="2825496" y="1421647"/>
        <a:ext cx="4987397" cy="660049"/>
      </dsp:txXfrm>
    </dsp:sp>
    <dsp:sp modelId="{81AC9A08-95D6-4199-8746-6595329F3FC3}">
      <dsp:nvSpPr>
        <dsp:cNvPr id="0" name=""/>
        <dsp:cNvSpPr/>
      </dsp:nvSpPr>
      <dsp:spPr>
        <a:xfrm>
          <a:off x="0" y="1294506"/>
          <a:ext cx="2825496" cy="914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Dengan alat</a:t>
          </a:r>
        </a:p>
      </dsp:txBody>
      <dsp:txXfrm>
        <a:off x="44634" y="1339140"/>
        <a:ext cx="2736228" cy="825061"/>
      </dsp:txXfrm>
    </dsp:sp>
    <dsp:sp modelId="{73AF1A6D-F2E5-4F9A-AD1A-94ED78E35D30}">
      <dsp:nvSpPr>
        <dsp:cNvPr id="0" name=""/>
        <dsp:cNvSpPr/>
      </dsp:nvSpPr>
      <dsp:spPr>
        <a:xfrm rot="5400000">
          <a:off x="4971316" y="200166"/>
          <a:ext cx="731463" cy="5023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Pil			- Patch/Koyo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Suntik			- Implant</a:t>
          </a:r>
        </a:p>
      </dsp:txBody>
      <dsp:txXfrm rot="-5400000">
        <a:off x="2825496" y="2381694"/>
        <a:ext cx="4987397" cy="660049"/>
      </dsp:txXfrm>
    </dsp:sp>
    <dsp:sp modelId="{4EA51BF4-8EF1-4044-8007-D25A67CCBBB2}">
      <dsp:nvSpPr>
        <dsp:cNvPr id="0" name=""/>
        <dsp:cNvSpPr/>
      </dsp:nvSpPr>
      <dsp:spPr>
        <a:xfrm>
          <a:off x="0" y="2254553"/>
          <a:ext cx="2825496" cy="914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Hormonal</a:t>
          </a:r>
        </a:p>
      </dsp:txBody>
      <dsp:txXfrm>
        <a:off x="44634" y="2299187"/>
        <a:ext cx="2736228" cy="825061"/>
      </dsp:txXfrm>
    </dsp:sp>
    <dsp:sp modelId="{D4DBC619-5FBA-4AAB-9984-C9E406449789}">
      <dsp:nvSpPr>
        <dsp:cNvPr id="0" name=""/>
        <dsp:cNvSpPr/>
      </dsp:nvSpPr>
      <dsp:spPr>
        <a:xfrm rot="5400000">
          <a:off x="4971316" y="1160212"/>
          <a:ext cx="731463" cy="5023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Tubektomi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Vasektomi</a:t>
          </a:r>
        </a:p>
      </dsp:txBody>
      <dsp:txXfrm rot="-5400000">
        <a:off x="2825496" y="3341740"/>
        <a:ext cx="4987397" cy="660049"/>
      </dsp:txXfrm>
    </dsp:sp>
    <dsp:sp modelId="{9E1B3628-86A2-4769-8929-32828796C571}">
      <dsp:nvSpPr>
        <dsp:cNvPr id="0" name=""/>
        <dsp:cNvSpPr/>
      </dsp:nvSpPr>
      <dsp:spPr>
        <a:xfrm>
          <a:off x="0" y="3214599"/>
          <a:ext cx="2825496" cy="914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Mantap</a:t>
          </a:r>
        </a:p>
      </dsp:txBody>
      <dsp:txXfrm>
        <a:off x="44634" y="3259233"/>
        <a:ext cx="2736228" cy="825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CAA4C-0B8E-4311-99C5-8B3A75DE9129}">
      <dsp:nvSpPr>
        <dsp:cNvPr id="0" name=""/>
        <dsp:cNvSpPr/>
      </dsp:nvSpPr>
      <dsp:spPr>
        <a:xfrm>
          <a:off x="2258207" y="2023"/>
          <a:ext cx="6699351" cy="884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i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KB KALENDER</a:t>
          </a:r>
          <a:r>
            <a:rPr lang="id-ID" sz="2400" kern="1200" dirty="0"/>
            <a:t> </a:t>
          </a:r>
          <a:r>
            <a:rPr lang="id-ID" sz="2400" kern="1200" dirty="0">
              <a:sym typeface="Wingdings" pitchFamily="2" charset="2"/>
            </a:rPr>
            <a:t> </a:t>
          </a:r>
          <a:r>
            <a:rPr lang="id-ID" sz="2400" kern="1200" dirty="0"/>
            <a:t>Menghitung masa subur melalui siklus menstruasi</a:t>
          </a:r>
        </a:p>
      </dsp:txBody>
      <dsp:txXfrm>
        <a:off x="2301403" y="45219"/>
        <a:ext cx="6612959" cy="798475"/>
      </dsp:txXfrm>
    </dsp:sp>
    <dsp:sp modelId="{637F6737-E43A-4228-B033-807E9EAE5A41}">
      <dsp:nvSpPr>
        <dsp:cNvPr id="0" name=""/>
        <dsp:cNvSpPr/>
      </dsp:nvSpPr>
      <dsp:spPr>
        <a:xfrm>
          <a:off x="2258207" y="931134"/>
          <a:ext cx="6667777" cy="884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i="1" kern="1200" dirty="0"/>
            <a:t>METODE OVULASI BIILING</a:t>
          </a:r>
          <a:r>
            <a:rPr lang="id-ID" sz="2400" b="1" kern="1200" dirty="0"/>
            <a:t> </a:t>
          </a:r>
          <a:r>
            <a:rPr lang="id-ID" sz="2400" kern="1200" dirty="0">
              <a:sym typeface="Wingdings" pitchFamily="2" charset="2"/>
            </a:rPr>
            <a:t> </a:t>
          </a:r>
          <a:r>
            <a:rPr lang="id-ID" sz="2400" kern="1200" dirty="0"/>
            <a:t>Melihat masa subur dengan memperhatikan lendir serviks</a:t>
          </a:r>
        </a:p>
      </dsp:txBody>
      <dsp:txXfrm>
        <a:off x="2301403" y="974330"/>
        <a:ext cx="6581385" cy="798475"/>
      </dsp:txXfrm>
    </dsp:sp>
    <dsp:sp modelId="{20C80C6A-06C4-4A18-AF62-A4D56E8488DB}">
      <dsp:nvSpPr>
        <dsp:cNvPr id="0" name=""/>
        <dsp:cNvSpPr/>
      </dsp:nvSpPr>
      <dsp:spPr>
        <a:xfrm>
          <a:off x="2258207" y="1860245"/>
          <a:ext cx="6699351" cy="884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i="1" kern="1200" dirty="0"/>
            <a:t>METODE SUHU BASAL </a:t>
          </a:r>
          <a:r>
            <a:rPr lang="id-ID" sz="2400" kern="1200" dirty="0">
              <a:sym typeface="Wingdings" pitchFamily="2" charset="2"/>
            </a:rPr>
            <a:t> </a:t>
          </a:r>
          <a:r>
            <a:rPr lang="id-ID" sz="2400" kern="1200" dirty="0"/>
            <a:t>Menentukan masa subur dengan mengobservasi suhu badan</a:t>
          </a:r>
        </a:p>
      </dsp:txBody>
      <dsp:txXfrm>
        <a:off x="2301403" y="1903441"/>
        <a:ext cx="6612959" cy="798475"/>
      </dsp:txXfrm>
    </dsp:sp>
    <dsp:sp modelId="{542153B7-DCC0-480E-8E62-6C24B706DB1A}">
      <dsp:nvSpPr>
        <dsp:cNvPr id="0" name=""/>
        <dsp:cNvSpPr/>
      </dsp:nvSpPr>
      <dsp:spPr>
        <a:xfrm>
          <a:off x="2258207" y="2789356"/>
          <a:ext cx="6699351" cy="884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i="1" kern="1200" dirty="0"/>
            <a:t>TES PREDICTOR OVULASI</a:t>
          </a:r>
          <a:r>
            <a:rPr lang="id-ID" sz="2400" kern="1200" dirty="0"/>
            <a:t> </a:t>
          </a:r>
          <a:r>
            <a:rPr lang="id-ID" sz="2400" kern="1200" dirty="0">
              <a:sym typeface="Wingdings" pitchFamily="2" charset="2"/>
            </a:rPr>
            <a:t> </a:t>
          </a:r>
          <a:r>
            <a:rPr lang="id-ID" sz="2400" kern="1200" dirty="0"/>
            <a:t>Menentukan masa subur dengan mengobservasi  peningkatan LH</a:t>
          </a:r>
        </a:p>
      </dsp:txBody>
      <dsp:txXfrm>
        <a:off x="2301403" y="2832552"/>
        <a:ext cx="6612959" cy="798475"/>
      </dsp:txXfrm>
    </dsp:sp>
    <dsp:sp modelId="{CBE3D8EF-93E5-49BF-A5B3-EB27C84CE4E9}">
      <dsp:nvSpPr>
        <dsp:cNvPr id="0" name=""/>
        <dsp:cNvSpPr/>
      </dsp:nvSpPr>
      <dsp:spPr>
        <a:xfrm>
          <a:off x="2258207" y="3718466"/>
          <a:ext cx="6699351" cy="884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i="1" kern="1200" dirty="0"/>
            <a:t>SENGGAMA TERPUTUS </a:t>
          </a:r>
          <a:r>
            <a:rPr lang="id-ID" sz="2400" kern="1200" dirty="0">
              <a:sym typeface="Wingdings" pitchFamily="2" charset="2"/>
            </a:rPr>
            <a:t> </a:t>
          </a:r>
          <a:r>
            <a:rPr lang="id-ID" sz="2400" kern="1200" dirty="0"/>
            <a:t>Menghindari pertemuan ovum dan sperma</a:t>
          </a:r>
        </a:p>
      </dsp:txBody>
      <dsp:txXfrm>
        <a:off x="2301403" y="3761662"/>
        <a:ext cx="6612959" cy="798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354C-B4A5-4C98-9525-38587FBD2EB0}">
      <dsp:nvSpPr>
        <dsp:cNvPr id="0" name=""/>
        <dsp:cNvSpPr/>
      </dsp:nvSpPr>
      <dsp:spPr>
        <a:xfrm>
          <a:off x="80943" y="1823"/>
          <a:ext cx="7686713" cy="9325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Peningkatan Esterogen</a:t>
          </a:r>
        </a:p>
      </dsp:txBody>
      <dsp:txXfrm>
        <a:off x="108256" y="29136"/>
        <a:ext cx="7632087" cy="877912"/>
      </dsp:txXfrm>
    </dsp:sp>
    <dsp:sp modelId="{64897B5D-0970-4879-9D40-62EEBBB50FE9}">
      <dsp:nvSpPr>
        <dsp:cNvPr id="0" name=""/>
        <dsp:cNvSpPr/>
      </dsp:nvSpPr>
      <dsp:spPr>
        <a:xfrm rot="5400000">
          <a:off x="3749449" y="957675"/>
          <a:ext cx="349701" cy="419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798407" y="992645"/>
        <a:ext cx="251786" cy="244791"/>
      </dsp:txXfrm>
    </dsp:sp>
    <dsp:sp modelId="{3C4B2D95-ED79-4428-B888-D49763FA7930}">
      <dsp:nvSpPr>
        <dsp:cNvPr id="0" name=""/>
        <dsp:cNvSpPr/>
      </dsp:nvSpPr>
      <dsp:spPr>
        <a:xfrm>
          <a:off x="0" y="1400630"/>
          <a:ext cx="7848600" cy="932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Peningkatan Faktor VII, X dan Fibrinogen</a:t>
          </a:r>
        </a:p>
      </dsp:txBody>
      <dsp:txXfrm>
        <a:off x="27313" y="1427943"/>
        <a:ext cx="7793974" cy="877912"/>
      </dsp:txXfrm>
    </dsp:sp>
    <dsp:sp modelId="{2E1C65E5-B69C-4CE4-8521-0D83444B6EDC}">
      <dsp:nvSpPr>
        <dsp:cNvPr id="0" name=""/>
        <dsp:cNvSpPr/>
      </dsp:nvSpPr>
      <dsp:spPr>
        <a:xfrm rot="5400000">
          <a:off x="3749449" y="2356482"/>
          <a:ext cx="349701" cy="419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798407" y="2391452"/>
        <a:ext cx="251786" cy="244791"/>
      </dsp:txXfrm>
    </dsp:sp>
    <dsp:sp modelId="{8B8C808C-A01D-49B0-8E52-471FA50E66A6}">
      <dsp:nvSpPr>
        <dsp:cNvPr id="0" name=""/>
        <dsp:cNvSpPr/>
      </dsp:nvSpPr>
      <dsp:spPr>
        <a:xfrm>
          <a:off x="92986" y="2799438"/>
          <a:ext cx="7662627" cy="9325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Resiko Tromboembolisme vena meningkat</a:t>
          </a:r>
        </a:p>
      </dsp:txBody>
      <dsp:txXfrm>
        <a:off x="120299" y="2826751"/>
        <a:ext cx="7608001" cy="877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354C-B4A5-4C98-9525-38587FBD2EB0}">
      <dsp:nvSpPr>
        <dsp:cNvPr id="0" name=""/>
        <dsp:cNvSpPr/>
      </dsp:nvSpPr>
      <dsp:spPr>
        <a:xfrm>
          <a:off x="823612" y="3644"/>
          <a:ext cx="6201375" cy="677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Peningkatan Progesteron </a:t>
          </a:r>
        </a:p>
      </dsp:txBody>
      <dsp:txXfrm>
        <a:off x="843457" y="23489"/>
        <a:ext cx="6161685" cy="637857"/>
      </dsp:txXfrm>
    </dsp:sp>
    <dsp:sp modelId="{64897B5D-0970-4879-9D40-62EEBBB50FE9}">
      <dsp:nvSpPr>
        <dsp:cNvPr id="0" name=""/>
        <dsp:cNvSpPr/>
      </dsp:nvSpPr>
      <dsp:spPr>
        <a:xfrm rot="5400000">
          <a:off x="3797259" y="698130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32830" y="723538"/>
        <a:ext cx="182938" cy="177856"/>
      </dsp:txXfrm>
    </dsp:sp>
    <dsp:sp modelId="{3C4B2D95-ED79-4428-B888-D49763FA7930}">
      <dsp:nvSpPr>
        <dsp:cNvPr id="0" name=""/>
        <dsp:cNvSpPr/>
      </dsp:nvSpPr>
      <dsp:spPr>
        <a:xfrm>
          <a:off x="758310" y="1019965"/>
          <a:ext cx="6331979" cy="677547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Mucus serviks lebih sedikit dan kental</a:t>
          </a:r>
        </a:p>
      </dsp:txBody>
      <dsp:txXfrm>
        <a:off x="778155" y="1039810"/>
        <a:ext cx="6292289" cy="637857"/>
      </dsp:txXfrm>
    </dsp:sp>
    <dsp:sp modelId="{2E1C65E5-B69C-4CE4-8521-0D83444B6EDC}">
      <dsp:nvSpPr>
        <dsp:cNvPr id="0" name=""/>
        <dsp:cNvSpPr/>
      </dsp:nvSpPr>
      <dsp:spPr>
        <a:xfrm rot="5400000">
          <a:off x="3797259" y="1714451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32830" y="1739859"/>
        <a:ext cx="182938" cy="177856"/>
      </dsp:txXfrm>
    </dsp:sp>
    <dsp:sp modelId="{8B8C808C-A01D-49B0-8E52-471FA50E66A6}">
      <dsp:nvSpPr>
        <dsp:cNvPr id="0" name=""/>
        <dsp:cNvSpPr/>
      </dsp:nvSpPr>
      <dsp:spPr>
        <a:xfrm>
          <a:off x="833328" y="2036286"/>
          <a:ext cx="6181942" cy="677547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Libido menurun</a:t>
          </a:r>
        </a:p>
      </dsp:txBody>
      <dsp:txXfrm>
        <a:off x="853173" y="2056131"/>
        <a:ext cx="6142252" cy="637857"/>
      </dsp:txXfrm>
    </dsp:sp>
    <dsp:sp modelId="{AA561419-8C92-4E02-ADA9-D75F39A2972C}">
      <dsp:nvSpPr>
        <dsp:cNvPr id="0" name=""/>
        <dsp:cNvSpPr/>
      </dsp:nvSpPr>
      <dsp:spPr>
        <a:xfrm rot="5400000">
          <a:off x="3797259" y="2730773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 rot="-5400000">
        <a:off x="3832830" y="2756181"/>
        <a:ext cx="182938" cy="177856"/>
      </dsp:txXfrm>
    </dsp:sp>
    <dsp:sp modelId="{F7845B1E-3F8D-46CA-87C0-5959E5AA0501}">
      <dsp:nvSpPr>
        <dsp:cNvPr id="0" name=""/>
        <dsp:cNvSpPr/>
      </dsp:nvSpPr>
      <dsp:spPr>
        <a:xfrm>
          <a:off x="766739" y="3052608"/>
          <a:ext cx="6315121" cy="677547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Gangguan seksualitas</a:t>
          </a:r>
        </a:p>
      </dsp:txBody>
      <dsp:txXfrm>
        <a:off x="786584" y="3072453"/>
        <a:ext cx="6275431" cy="637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354C-B4A5-4C98-9525-38587FBD2EB0}">
      <dsp:nvSpPr>
        <dsp:cNvPr id="0" name=""/>
        <dsp:cNvSpPr/>
      </dsp:nvSpPr>
      <dsp:spPr>
        <a:xfrm>
          <a:off x="823612" y="3644"/>
          <a:ext cx="6201375" cy="677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Peningkatan esterogen</a:t>
          </a:r>
        </a:p>
      </dsp:txBody>
      <dsp:txXfrm>
        <a:off x="843457" y="23489"/>
        <a:ext cx="6161685" cy="637857"/>
      </dsp:txXfrm>
    </dsp:sp>
    <dsp:sp modelId="{64897B5D-0970-4879-9D40-62EEBBB50FE9}">
      <dsp:nvSpPr>
        <dsp:cNvPr id="0" name=""/>
        <dsp:cNvSpPr/>
      </dsp:nvSpPr>
      <dsp:spPr>
        <a:xfrm rot="5400000">
          <a:off x="3797259" y="698130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32830" y="723538"/>
        <a:ext cx="182938" cy="177856"/>
      </dsp:txXfrm>
    </dsp:sp>
    <dsp:sp modelId="{3C4B2D95-ED79-4428-B888-D49763FA7930}">
      <dsp:nvSpPr>
        <dsp:cNvPr id="0" name=""/>
        <dsp:cNvSpPr/>
      </dsp:nvSpPr>
      <dsp:spPr>
        <a:xfrm>
          <a:off x="758310" y="1019965"/>
          <a:ext cx="6331979" cy="677547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Peningkatan konsentrasi “brain enzyme”</a:t>
          </a:r>
        </a:p>
      </dsp:txBody>
      <dsp:txXfrm>
        <a:off x="778155" y="1039810"/>
        <a:ext cx="6292289" cy="637857"/>
      </dsp:txXfrm>
    </dsp:sp>
    <dsp:sp modelId="{2E1C65E5-B69C-4CE4-8521-0D83444B6EDC}">
      <dsp:nvSpPr>
        <dsp:cNvPr id="0" name=""/>
        <dsp:cNvSpPr/>
      </dsp:nvSpPr>
      <dsp:spPr>
        <a:xfrm rot="5400000">
          <a:off x="3797259" y="1714451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32830" y="1739859"/>
        <a:ext cx="182938" cy="177856"/>
      </dsp:txXfrm>
    </dsp:sp>
    <dsp:sp modelId="{8B8C808C-A01D-49B0-8E52-471FA50E66A6}">
      <dsp:nvSpPr>
        <dsp:cNvPr id="0" name=""/>
        <dsp:cNvSpPr/>
      </dsp:nvSpPr>
      <dsp:spPr>
        <a:xfrm>
          <a:off x="833328" y="2036286"/>
          <a:ext cx="6181942" cy="677547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Penurunan Serotonin</a:t>
          </a:r>
        </a:p>
      </dsp:txBody>
      <dsp:txXfrm>
        <a:off x="853173" y="2056131"/>
        <a:ext cx="6142252" cy="637857"/>
      </dsp:txXfrm>
    </dsp:sp>
    <dsp:sp modelId="{AA561419-8C92-4E02-ADA9-D75F39A2972C}">
      <dsp:nvSpPr>
        <dsp:cNvPr id="0" name=""/>
        <dsp:cNvSpPr/>
      </dsp:nvSpPr>
      <dsp:spPr>
        <a:xfrm rot="5400000">
          <a:off x="3797259" y="2730773"/>
          <a:ext cx="254080" cy="304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 rot="-5400000">
        <a:off x="3832830" y="2756181"/>
        <a:ext cx="182938" cy="177856"/>
      </dsp:txXfrm>
    </dsp:sp>
    <dsp:sp modelId="{F7845B1E-3F8D-46CA-87C0-5959E5AA0501}">
      <dsp:nvSpPr>
        <dsp:cNvPr id="0" name=""/>
        <dsp:cNvSpPr/>
      </dsp:nvSpPr>
      <dsp:spPr>
        <a:xfrm>
          <a:off x="766739" y="3052608"/>
          <a:ext cx="6315121" cy="677547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Depresi</a:t>
          </a:r>
        </a:p>
      </dsp:txBody>
      <dsp:txXfrm>
        <a:off x="786584" y="3072453"/>
        <a:ext cx="6275431" cy="637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1354C-B4A5-4C98-9525-38587FBD2EB0}">
      <dsp:nvSpPr>
        <dsp:cNvPr id="0" name=""/>
        <dsp:cNvSpPr/>
      </dsp:nvSpPr>
      <dsp:spPr>
        <a:xfrm>
          <a:off x="344339" y="3722"/>
          <a:ext cx="7159920" cy="782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>
              <a:solidFill>
                <a:schemeClr val="tx1"/>
              </a:solidFill>
            </a:rPr>
            <a:t>Peningkatan PROGESTERON</a:t>
          </a:r>
        </a:p>
      </dsp:txBody>
      <dsp:txXfrm>
        <a:off x="367251" y="26634"/>
        <a:ext cx="7114096" cy="736451"/>
      </dsp:txXfrm>
    </dsp:sp>
    <dsp:sp modelId="{64897B5D-0970-4879-9D40-62EEBBB50FE9}">
      <dsp:nvSpPr>
        <dsp:cNvPr id="0" name=""/>
        <dsp:cNvSpPr/>
      </dsp:nvSpPr>
      <dsp:spPr>
        <a:xfrm rot="5400000">
          <a:off x="3777623" y="805555"/>
          <a:ext cx="293353" cy="35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18693" y="834890"/>
        <a:ext cx="211214" cy="205347"/>
      </dsp:txXfrm>
    </dsp:sp>
    <dsp:sp modelId="{3C4B2D95-ED79-4428-B888-D49763FA7930}">
      <dsp:nvSpPr>
        <dsp:cNvPr id="0" name=""/>
        <dsp:cNvSpPr/>
      </dsp:nvSpPr>
      <dsp:spPr>
        <a:xfrm>
          <a:off x="268943" y="1177136"/>
          <a:ext cx="7310712" cy="1379527"/>
        </a:xfrm>
        <a:prstGeom prst="roundRect">
          <a:avLst>
            <a:gd name="adj" fmla="val 10000"/>
          </a:avLst>
        </a:prstGeom>
        <a:solidFill>
          <a:schemeClr val="accent3">
            <a:hueOff val="-5439149"/>
            <a:satOff val="-11676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800" kern="1200" dirty="0">
              <a:solidFill>
                <a:schemeClr val="tx1"/>
              </a:solidFill>
            </a:rPr>
            <a:t>Mempercepat pemecahan  “bradykinin”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800" kern="1200" dirty="0">
              <a:solidFill>
                <a:schemeClr val="tx1"/>
              </a:solidFill>
            </a:rPr>
            <a:t>( Angiotensin Converting Enzyme, Aminopeptidase P)</a:t>
          </a:r>
        </a:p>
      </dsp:txBody>
      <dsp:txXfrm>
        <a:off x="309348" y="1217541"/>
        <a:ext cx="7229902" cy="1298717"/>
      </dsp:txXfrm>
    </dsp:sp>
    <dsp:sp modelId="{2E1C65E5-B69C-4CE4-8521-0D83444B6EDC}">
      <dsp:nvSpPr>
        <dsp:cNvPr id="0" name=""/>
        <dsp:cNvSpPr/>
      </dsp:nvSpPr>
      <dsp:spPr>
        <a:xfrm rot="5400000">
          <a:off x="3777623" y="2576220"/>
          <a:ext cx="293353" cy="352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878298"/>
            <a:satOff val="-23353"/>
            <a:lumOff val="-247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/>
        </a:p>
      </dsp:txBody>
      <dsp:txXfrm rot="-5400000">
        <a:off x="3818693" y="2605555"/>
        <a:ext cx="211214" cy="205347"/>
      </dsp:txXfrm>
    </dsp:sp>
    <dsp:sp modelId="{F7845B1E-3F8D-46CA-87C0-5959E5AA0501}">
      <dsp:nvSpPr>
        <dsp:cNvPr id="0" name=""/>
        <dsp:cNvSpPr/>
      </dsp:nvSpPr>
      <dsp:spPr>
        <a:xfrm>
          <a:off x="278675" y="2947801"/>
          <a:ext cx="7291249" cy="782275"/>
        </a:xfrm>
        <a:prstGeom prst="roundRect">
          <a:avLst>
            <a:gd name="adj" fmla="val 10000"/>
          </a:avLst>
        </a:prstGeom>
        <a:solidFill>
          <a:schemeClr val="accent3">
            <a:hueOff val="-10878298"/>
            <a:satOff val="-23353"/>
            <a:lumOff val="-24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Hipertensi</a:t>
          </a:r>
        </a:p>
      </dsp:txBody>
      <dsp:txXfrm>
        <a:off x="301587" y="2970713"/>
        <a:ext cx="7245425" cy="73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 or details</a:t>
            </a:r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590800" y="1824014"/>
            <a:ext cx="4015027" cy="2620994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pic>
        <p:nvPicPr>
          <p:cNvPr id="564" name="Picture 563" descr="sun_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600200" y="1219200"/>
            <a:ext cx="6172199" cy="4275049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pic>
        <p:nvPicPr>
          <p:cNvPr id="4" name="Picture 3" descr="sun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867400" y="914400"/>
            <a:ext cx="2514600" cy="4572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752600" y="914400"/>
            <a:ext cx="3962400" cy="45720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pic>
        <p:nvPicPr>
          <p:cNvPr id="4" name="Picture 3" descr="sun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dometrium" TargetMode="External"/><Relationship Id="rId2" Type="http://schemas.openxmlformats.org/officeDocument/2006/relationships/hyperlink" Target="http://en.wikipedia.org/wiki/Human_fertilizati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n.wikipedia.org/wiki/Implantation_(human_embryo)" TargetMode="External"/><Relationship Id="rId4" Type="http://schemas.openxmlformats.org/officeDocument/2006/relationships/hyperlink" Target="http://en.wikipedia.org/wiki/Metalloproteinas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n.wikipedia.org/wiki/File:IUDCPCopperT380A.gi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hite_blood_cell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en.wikipedia.org/wiki/Prostaglandi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File:Iuddiagram.jpg" TargetMode="External"/><Relationship Id="rId5" Type="http://schemas.openxmlformats.org/officeDocument/2006/relationships/hyperlink" Target="http://en.wikipedia.org/wiki/Emergency_contraception" TargetMode="External"/><Relationship Id="rId4" Type="http://schemas.openxmlformats.org/officeDocument/2006/relationships/hyperlink" Target="http://en.wikipedia.org/wiki/IUD_with_copp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Left_tubal_ligation.JPG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Vasectomy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By. Jiarti Kusbandiyah, S.SiT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ALAT KONTRASEPSI DAN MEKANISMENYA</a:t>
            </a:r>
            <a:endParaRPr lang="en-US" dirty="0"/>
          </a:p>
        </p:txBody>
      </p:sp>
      <p:pic>
        <p:nvPicPr>
          <p:cNvPr id="54" name="Picture Placeholder 53" descr="j0386389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58" b="1158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KB HORMONAL</a:t>
            </a:r>
          </a:p>
          <a:p>
            <a:pPr>
              <a:buFont typeface="Arial" pitchFamily="34" charset="0"/>
              <a:buChar char="•"/>
            </a:pPr>
            <a:r>
              <a:rPr lang="id-ID" dirty="0"/>
              <a:t>KOMBINASI (ESTEROGEN+PROGESTERON)</a:t>
            </a:r>
          </a:p>
          <a:p>
            <a:pPr>
              <a:buFont typeface="Arial" pitchFamily="34" charset="0"/>
              <a:buChar char="•"/>
            </a:pPr>
            <a:r>
              <a:rPr lang="id-ID" dirty="0"/>
              <a:t>PROGESTERON SAJA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://t2.gstatic.com/images?q=tbn:ANd9GcRGfNWevT5TRpEpmAB9kV95SzofJieYPC3ABD-_6IajtXf1Hl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MEKANISME HORMONAL LAINNYA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/>
              <a:t>Slowing tubal motility and ova transport, which may interfere with </a:t>
            </a:r>
            <a:r>
              <a:rPr lang="id-ID" u="sng" dirty="0">
                <a:hlinkClick r:id="rId2" tooltip="Human fertilization"/>
              </a:rPr>
              <a:t>fertilization</a:t>
            </a:r>
            <a:r>
              <a:rPr lang="id-ID" dirty="0"/>
              <a:t>.</a:t>
            </a:r>
          </a:p>
          <a:p>
            <a:pPr lvl="0"/>
            <a:r>
              <a:rPr lang="id-ID" u="sng" dirty="0">
                <a:hlinkClick r:id="rId3" tooltip="Endometrium"/>
              </a:rPr>
              <a:t>Endometrial</a:t>
            </a:r>
            <a:r>
              <a:rPr lang="id-ID" dirty="0"/>
              <a:t> atrophy and alteration of </a:t>
            </a:r>
            <a:r>
              <a:rPr lang="id-ID" u="sng" dirty="0">
                <a:hlinkClick r:id="rId4" tooltip="Metalloproteinase"/>
              </a:rPr>
              <a:t>metalloproteinase</a:t>
            </a:r>
            <a:r>
              <a:rPr lang="id-ID" dirty="0"/>
              <a:t> content, which may impede sperm motility and viability, or theoretically inhibit </a:t>
            </a:r>
            <a:r>
              <a:rPr lang="id-ID" u="sng" dirty="0">
                <a:hlinkClick r:id="rId5" tooltip="Implantation (human embryo)"/>
              </a:rPr>
              <a:t>implantation</a:t>
            </a:r>
            <a:r>
              <a:rPr lang="id-ID" dirty="0"/>
              <a:t>.</a:t>
            </a:r>
          </a:p>
          <a:p>
            <a:r>
              <a:rPr lang="id-ID" dirty="0"/>
              <a:t>Endometrial edema, which may affect implantation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id-ID" dirty="0"/>
              <a:t>MEKANISME TERJADINYA EFEK SAMPING KB HORMONAL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TROMBOEMBOLISME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1988" y="1752600"/>
          <a:ext cx="784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GANGGUAN SEKSUALITAS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1988" y="1752600"/>
          <a:ext cx="784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DEPRESI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1988" y="1752600"/>
          <a:ext cx="784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HIPERTENSI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1988" y="1752600"/>
          <a:ext cx="7848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id-ID" dirty="0"/>
              <a:t>MEKANISME KERJA</a:t>
            </a:r>
          </a:p>
          <a:p>
            <a:r>
              <a:rPr lang="id-ID" dirty="0"/>
              <a:t>KB “METODE AMENORRHOE LAKTASI”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0312" t="35000" r="2588" b="16250"/>
          <a:stretch>
            <a:fillRect/>
          </a:stretch>
        </p:blipFill>
        <p:spPr bwMode="auto">
          <a:xfrm>
            <a:off x="3357554" y="1071546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FDX7v_Xm3p3Wnl_OwdyjIkhrAJ54UKpwafB7frqmT6NvLkscQ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JENIS-JENIS ALAT KONTRASEPSI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61988" y="1646054"/>
          <a:ext cx="7848600" cy="412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1.gstatic.com/images?q=tbn:ANd9GcTXc5FKVFkB2f6ZGF93tyxtBkiw4FAX1TTM7PKeFkUaMnZsH0Vm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id-ID" dirty="0"/>
              <a:t>MEKANISME KERJA</a:t>
            </a:r>
          </a:p>
          <a:p>
            <a:r>
              <a:rPr lang="id-ID" dirty="0"/>
              <a:t>KB “AKDR/IUD”</a:t>
            </a:r>
          </a:p>
        </p:txBody>
      </p:sp>
      <p:pic>
        <p:nvPicPr>
          <p:cNvPr id="5" name="Picture 4" descr="IUDCPCopperT380A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78579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86182" y="914400"/>
            <a:ext cx="4595818" cy="4572000"/>
          </a:xfrm>
        </p:spPr>
        <p:txBody>
          <a:bodyPr>
            <a:normAutofit/>
          </a:bodyPr>
          <a:lstStyle/>
          <a:p>
            <a:r>
              <a:rPr lang="id-ID" dirty="0"/>
              <a:t> Copper acts as a natural spermicide within the uterus. The presence of copper increases the levels of copper ions, </a:t>
            </a:r>
            <a:r>
              <a:rPr lang="id-ID" u="sng" dirty="0">
                <a:hlinkClick r:id="rId2" tooltip="Prostaglandin"/>
              </a:rPr>
              <a:t>prostaglandins</a:t>
            </a:r>
            <a:r>
              <a:rPr lang="id-ID" dirty="0"/>
              <a:t>, and </a:t>
            </a:r>
            <a:r>
              <a:rPr lang="id-ID" u="sng" dirty="0">
                <a:hlinkClick r:id="rId3" tooltip="White blood cell"/>
              </a:rPr>
              <a:t>white blood cells</a:t>
            </a:r>
            <a:r>
              <a:rPr lang="id-ID" dirty="0"/>
              <a:t> within the uterine and tubal fluids.</a:t>
            </a:r>
            <a:r>
              <a:rPr lang="id-ID" u="sng" baseline="30000" dirty="0">
                <a:hlinkClick r:id="rId4"/>
              </a:rPr>
              <a:t>[7][16]</a:t>
            </a:r>
            <a:endParaRPr lang="id-ID" dirty="0"/>
          </a:p>
          <a:p>
            <a:r>
              <a:rPr lang="id-ID" dirty="0"/>
              <a:t>Although not a primary mechanism of action, some experts in human reproduction believe there is sufficient evidence to suggest that IUDs with copper can disrupt implantation,</a:t>
            </a:r>
            <a:r>
              <a:rPr lang="id-ID" u="sng" baseline="30000" dirty="0">
                <a:hlinkClick r:id="rId4"/>
              </a:rPr>
              <a:t>[19]</a:t>
            </a:r>
            <a:r>
              <a:rPr lang="id-ID" dirty="0"/>
              <a:t> especially when used for </a:t>
            </a:r>
            <a:r>
              <a:rPr lang="id-ID" u="sng" dirty="0">
                <a:hlinkClick r:id="rId5" tooltip="Emergency contraception"/>
              </a:rPr>
              <a:t>emergency contraception</a:t>
            </a:r>
            <a:r>
              <a:rPr lang="id-ID" dirty="0"/>
              <a:t>.</a:t>
            </a:r>
            <a:r>
              <a:rPr lang="id-ID" u="sng" baseline="30000" dirty="0">
                <a:hlinkClick r:id="rId4"/>
              </a:rPr>
              <a:t>[20][21]</a:t>
            </a:r>
            <a:r>
              <a:rPr lang="id-ID" dirty="0"/>
              <a:t> </a:t>
            </a:r>
          </a:p>
        </p:txBody>
      </p:sp>
      <p:pic>
        <p:nvPicPr>
          <p:cNvPr id="4" name="Picture 3" descr="http://upload.wikimedia.org/wikipedia/en/thumb/a/ae/Iuddiagram.jpg/220px-Iuddiagram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928802"/>
            <a:ext cx="2095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MEKANISME KERJA</a:t>
            </a:r>
          </a:p>
          <a:p>
            <a:r>
              <a:rPr lang="id-ID" dirty="0"/>
              <a:t>KONTRASEPSI MANTAP</a:t>
            </a:r>
          </a:p>
          <a:p>
            <a:r>
              <a:rPr lang="id-ID" dirty="0"/>
              <a:t>(TUBEKTOMI DAN VASEKTOMI)</a:t>
            </a:r>
          </a:p>
        </p:txBody>
      </p:sp>
      <p:pic>
        <p:nvPicPr>
          <p:cNvPr id="4" name="Picture 3" descr="Left tubal ligat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sectom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071966" cy="448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357686" y="760980"/>
            <a:ext cx="4500594" cy="5643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/>
              <a:t>A.) Penis; </a:t>
            </a:r>
          </a:p>
          <a:p>
            <a:r>
              <a:rPr lang="id-ID" sz="2800" dirty="0"/>
              <a:t>B.) Urethra; </a:t>
            </a:r>
          </a:p>
          <a:p>
            <a:r>
              <a:rPr lang="id-ID" sz="2800" dirty="0"/>
              <a:t>C.) Scrotum; </a:t>
            </a:r>
          </a:p>
          <a:p>
            <a:r>
              <a:rPr lang="id-ID" sz="2800" dirty="0"/>
              <a:t>D.) Testicle; </a:t>
            </a:r>
          </a:p>
          <a:p>
            <a:r>
              <a:rPr lang="id-ID" sz="2800" dirty="0"/>
              <a:t>E.) Epididymis;</a:t>
            </a:r>
          </a:p>
          <a:p>
            <a:r>
              <a:rPr lang="id-ID" sz="2800" dirty="0"/>
              <a:t> F.) Vasectomy;</a:t>
            </a:r>
          </a:p>
          <a:p>
            <a:r>
              <a:rPr lang="id-ID" sz="2800" dirty="0"/>
              <a:t> G.) Prostate;</a:t>
            </a:r>
          </a:p>
          <a:p>
            <a:r>
              <a:rPr lang="id-ID" sz="2800" dirty="0"/>
              <a:t> H.) Seminal vesicle;</a:t>
            </a:r>
          </a:p>
          <a:p>
            <a:r>
              <a:rPr lang="id-ID" sz="2800" dirty="0"/>
              <a:t> I.) Bladder;</a:t>
            </a:r>
          </a:p>
          <a:p>
            <a:r>
              <a:rPr lang="id-ID" sz="2800" dirty="0"/>
              <a:t> J.) Pubic bone; </a:t>
            </a:r>
          </a:p>
          <a:p>
            <a:r>
              <a:rPr lang="id-ID" sz="2800" dirty="0"/>
              <a:t>K.) Vas deferens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By. Jiarti Kusbandiyah, S.SiT</a:t>
            </a:r>
            <a:endParaRPr lang="en-US" dirty="0"/>
          </a:p>
        </p:txBody>
      </p:sp>
      <p:pic>
        <p:nvPicPr>
          <p:cNvPr id="54" name="Picture Placeholder 53" descr="j0386389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58" b="115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WITH FAMILY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571480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QUALITY FAMILY &amp; </a:t>
            </a:r>
          </a:p>
          <a:p>
            <a:pPr algn="ctr"/>
            <a:r>
              <a:rPr lang="id-ID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BRIGHT  FUTURE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si.ge/upload/comparingeff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Birth Control Metho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hrysainsbiologi.files.wordpress.com/2011/12/siklus-menstruas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3.gstatic.com/images?q=tbn:ANd9GcRcesg1jgRPS1wjzfVBQvETGJ2zOkC5CMTw6M4crZcHJPuLiOZK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/>
              <a:t>MEKANISME KERJA </a:t>
            </a:r>
          </a:p>
        </p:txBody>
      </p:sp>
      <p:pic>
        <p:nvPicPr>
          <p:cNvPr id="21506" name="Picture 2" descr="http://t2.gstatic.com/images?q=tbn:ANd9GcQPg0avDjaJN6FP-w1CwM_ke-tUc-YesLHrB8pYa_j9X1Jb_wG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043" y="714356"/>
            <a:ext cx="5786478" cy="3849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KB ALAMIAH </a:t>
            </a:r>
            <a:r>
              <a:rPr lang="id-ID" dirty="0">
                <a:sym typeface="Wingdings" pitchFamily="2" charset="2"/>
              </a:rPr>
              <a:t> Menghindari masa subur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27982" y="1752600"/>
          <a:ext cx="11215766" cy="460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THtmzpMIIMq1Kigc_AqhRDXVB-1RCFvYGQ1KGD3B50x56izDS5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T KONTRASEPSI DAN MEKANISMENYA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15D27F-5C33-438F-94C7-CFE252E48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ALAT KONTRASEPSI DAN MEKANISMENYA</Template>
  <TotalTime>0</TotalTime>
  <Words>415</Words>
  <Application>Microsoft Office PowerPoint</Application>
  <PresentationFormat>On-screen Show (4:3)</PresentationFormat>
  <Paragraphs>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ALAT KONTRASEPSI DAN MEKANISMENYA</vt:lpstr>
      <vt:lpstr>ALAT KONTRASEPSI DAN MEKANISMENYA</vt:lpstr>
      <vt:lpstr>JENIS-JENIS ALAT KONTRASEPSI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KB ALAMIAH  Menghindari masa subur</vt:lpstr>
      <vt:lpstr>PowerPoint Presentation</vt:lpstr>
      <vt:lpstr>PowerPoint Presentation</vt:lpstr>
      <vt:lpstr>PowerPoint Presentation</vt:lpstr>
      <vt:lpstr>MEKANISME HORMONAL LAINNYA</vt:lpstr>
      <vt:lpstr>PowerPoint Presentation</vt:lpstr>
      <vt:lpstr>TROMBOEMBOLISME</vt:lpstr>
      <vt:lpstr>GANGGUAN SEKSUALITAS</vt:lpstr>
      <vt:lpstr>DEPRESI</vt:lpstr>
      <vt:lpstr>HIPERTENSI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FAMILY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2013-02-26T21:09:06Z</dcterms:created>
  <dcterms:modified xsi:type="dcterms:W3CDTF">2022-10-17T06:14:25Z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