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6"/>
  </p:notesMasterIdLst>
  <p:handoutMasterIdLst>
    <p:handoutMasterId r:id="rId27"/>
  </p:handoutMasterIdLst>
  <p:sldIdLst>
    <p:sldId id="335" r:id="rId2"/>
    <p:sldId id="360" r:id="rId3"/>
    <p:sldId id="379" r:id="rId4"/>
    <p:sldId id="361" r:id="rId5"/>
    <p:sldId id="362" r:id="rId6"/>
    <p:sldId id="363" r:id="rId7"/>
    <p:sldId id="364" r:id="rId8"/>
    <p:sldId id="380" r:id="rId9"/>
    <p:sldId id="366" r:id="rId10"/>
    <p:sldId id="378" r:id="rId11"/>
    <p:sldId id="381" r:id="rId12"/>
    <p:sldId id="382" r:id="rId13"/>
    <p:sldId id="368" r:id="rId14"/>
    <p:sldId id="321" r:id="rId15"/>
    <p:sldId id="322" r:id="rId16"/>
    <p:sldId id="355" r:id="rId17"/>
    <p:sldId id="291" r:id="rId18"/>
    <p:sldId id="320" r:id="rId19"/>
    <p:sldId id="344" r:id="rId20"/>
    <p:sldId id="357" r:id="rId21"/>
    <p:sldId id="346" r:id="rId22"/>
    <p:sldId id="358" r:id="rId23"/>
    <p:sldId id="343" r:id="rId24"/>
    <p:sldId id="306"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2" autoAdjust="0"/>
    <p:restoredTop sz="94660"/>
  </p:normalViewPr>
  <p:slideViewPr>
    <p:cSldViewPr>
      <p:cViewPr varScale="1">
        <p:scale>
          <a:sx n="61" d="100"/>
          <a:sy n="61" d="100"/>
        </p:scale>
        <p:origin x="153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AD50E2-A32B-4EF3-84CD-DC5B7E09D724}" type="slidenum">
              <a:rPr lang="en-US"/>
              <a:pPr>
                <a:defRPr/>
              </a:pPr>
              <a:t>‹#›</a:t>
            </a:fld>
            <a:endParaRPr lang="en-US"/>
          </a:p>
        </p:txBody>
      </p:sp>
    </p:spTree>
    <p:extLst>
      <p:ext uri="{BB962C8B-B14F-4D97-AF65-F5344CB8AC3E}">
        <p14:creationId xmlns:p14="http://schemas.microsoft.com/office/powerpoint/2010/main" val="2589781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C584EFE-4955-4B76-BD55-043311288491}" type="datetimeFigureOut">
              <a:rPr lang="id-ID"/>
              <a:pPr>
                <a:defRPr/>
              </a:pPr>
              <a:t>08/03/2024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8FC75C0-3F1F-40A7-8E9E-D669666A1F21}" type="slidenum">
              <a:rPr lang="id-ID"/>
              <a:pPr>
                <a:defRPr/>
              </a:pPr>
              <a:t>‹#›</a:t>
            </a:fld>
            <a:endParaRPr lang="id-ID"/>
          </a:p>
        </p:txBody>
      </p:sp>
    </p:spTree>
    <p:extLst>
      <p:ext uri="{BB962C8B-B14F-4D97-AF65-F5344CB8AC3E}">
        <p14:creationId xmlns:p14="http://schemas.microsoft.com/office/powerpoint/2010/main" val="266900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33033B-60ED-42FE-9935-0D28AA29D5EA}"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654B89-2FA2-4A02-9CC3-66CDCC51C9A2}" type="slidenum">
              <a:rPr lang="id-ID" smtClean="0"/>
              <a:pPr/>
              <a:t>17</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AC39F7-539F-4220-B193-5BF78B04E4A4}" type="slidenum">
              <a:rPr lang="id-ID" smtClean="0"/>
              <a:pPr/>
              <a:t>18</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58117D-CA74-43BA-8C3C-69C85A7C23E5}" type="slidenum">
              <a:rPr lang="id-ID" smtClean="0"/>
              <a:pPr/>
              <a:t>19</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5B0ED3-3CCA-4763-A152-D4833B8E6110}" type="slidenum">
              <a:rPr lang="id-ID" smtClean="0"/>
              <a:pPr/>
              <a:t>20</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0DE900-200B-4540-8A3F-7D7EE3DDA76F}" type="slidenum">
              <a:rPr lang="id-ID" smtClean="0"/>
              <a:pPr/>
              <a:t>21</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9ABA0D-4461-4681-8E4E-B6A3AB80B570}" type="slidenum">
              <a:rPr lang="id-ID" smtClean="0"/>
              <a:pPr/>
              <a:t>22</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5A6A30-5C53-4E34-95F4-1ABA15D3BDC4}" type="slidenum">
              <a:rPr lang="id-ID" smtClean="0"/>
              <a:pPr/>
              <a:t>23</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33A09C-64C2-4F8B-86E0-ED25DCB5524C}"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1132DC3C-AD87-43B8-8CF6-E86DADB3078F}" type="slidenum">
              <a:rPr lang="en-GB" smtClean="0"/>
              <a:pPr>
                <a:defRPr/>
              </a:pPr>
              <a:t>4</a:t>
            </a:fld>
            <a:endParaRPr lang="en-GB"/>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84AF6A4-1F0E-4A90-B347-83909AA85FCE}" type="slidenum">
              <a:rPr lang="en-GB" smtClean="0"/>
              <a:pPr>
                <a:defRPr/>
              </a:pPr>
              <a:t>5</a:t>
            </a:fld>
            <a:endParaRPr lang="en-GB"/>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25BCF824-EF3B-4222-A9F1-6EB7617F0E6D}" type="slidenum">
              <a:rPr lang="id-ID" smtClean="0"/>
              <a:pPr>
                <a:defRPr/>
              </a:pPr>
              <a:t>11</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12B6AA-9112-471A-AD05-2C5CB19D3119}" type="slidenum">
              <a:rPr lang="en-US" smtClean="0"/>
              <a:pPr fontAlgn="base">
                <a:spcBef>
                  <a:spcPct val="0"/>
                </a:spcBef>
                <a:spcAft>
                  <a:spcPct val="0"/>
                </a:spcAft>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3E38872-4C56-4F61-BE76-FF75B69A9004}" type="slidenum">
              <a:rPr lang="en-US" smtClean="0"/>
              <a:pPr/>
              <a:t>14</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6D570B6-E5D4-48BE-975E-5A132A813D86}" type="slidenum">
              <a:rPr lang="en-US" smtClean="0"/>
              <a:pPr/>
              <a:t>15</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4BB13C1-ED83-4A03-AED7-AA2812376187}" type="slidenum">
              <a:rPr lang="en-US" smtClean="0"/>
              <a:pPr/>
              <a:t>16</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379494B-02B9-4A4D-BC18-466B86859AAA}" type="slidenum">
              <a:rPr lang="en-US" smtClean="0"/>
              <a:pPr>
                <a:defRPr/>
              </a:pPr>
              <a:t>‹#›</a:t>
            </a:fld>
            <a:endParaRPr lang="en-US"/>
          </a:p>
        </p:txBody>
      </p:sp>
    </p:spTree>
    <p:extLst>
      <p:ext uri="{BB962C8B-B14F-4D97-AF65-F5344CB8AC3E}">
        <p14:creationId xmlns:p14="http://schemas.microsoft.com/office/powerpoint/2010/main" val="28915821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79BD4B3-19B4-4854-B949-5D94EC743F35}" type="slidenum">
              <a:rPr lang="en-US" smtClean="0"/>
              <a:pPr>
                <a:defRPr/>
              </a:pPr>
              <a:t>‹#›</a:t>
            </a:fld>
            <a:endParaRPr lang="en-US"/>
          </a:p>
        </p:txBody>
      </p:sp>
    </p:spTree>
    <p:extLst>
      <p:ext uri="{BB962C8B-B14F-4D97-AF65-F5344CB8AC3E}">
        <p14:creationId xmlns:p14="http://schemas.microsoft.com/office/powerpoint/2010/main" val="32558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7ECD46-FB33-4006-B627-E5644E633996}" type="slidenum">
              <a:rPr lang="en-US" smtClean="0"/>
              <a:pPr>
                <a:defRPr/>
              </a:pPr>
              <a:t>‹#›</a:t>
            </a:fld>
            <a:endParaRPr lang="en-US"/>
          </a:p>
        </p:txBody>
      </p:sp>
    </p:spTree>
    <p:extLst>
      <p:ext uri="{BB962C8B-B14F-4D97-AF65-F5344CB8AC3E}">
        <p14:creationId xmlns:p14="http://schemas.microsoft.com/office/powerpoint/2010/main" val="224770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8A42CAE-17FB-495D-8DFC-FF537031951C}" type="slidenum">
              <a:rPr lang="en-US" smtClean="0"/>
              <a:pPr>
                <a:defRPr/>
              </a:pPr>
              <a:t>‹#›</a:t>
            </a:fld>
            <a:endParaRPr lang="en-US"/>
          </a:p>
        </p:txBody>
      </p:sp>
    </p:spTree>
    <p:extLst>
      <p:ext uri="{BB962C8B-B14F-4D97-AF65-F5344CB8AC3E}">
        <p14:creationId xmlns:p14="http://schemas.microsoft.com/office/powerpoint/2010/main" val="138594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9CB240-297B-4E40-8D1F-33394DB820D5}" type="slidenum">
              <a:rPr lang="en-US" smtClean="0"/>
              <a:pPr>
                <a:defRPr/>
              </a:pPr>
              <a:t>‹#›</a:t>
            </a:fld>
            <a:endParaRPr lang="en-US"/>
          </a:p>
        </p:txBody>
      </p:sp>
    </p:spTree>
    <p:extLst>
      <p:ext uri="{BB962C8B-B14F-4D97-AF65-F5344CB8AC3E}">
        <p14:creationId xmlns:p14="http://schemas.microsoft.com/office/powerpoint/2010/main" val="38258397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DDC0437E-4713-45DC-A87C-D8453CEA393A}" type="slidenum">
              <a:rPr lang="en-US" smtClean="0"/>
              <a:pPr>
                <a:defRPr/>
              </a:pPr>
              <a:t>‹#›</a:t>
            </a:fld>
            <a:endParaRPr lang="en-US"/>
          </a:p>
        </p:txBody>
      </p:sp>
    </p:spTree>
    <p:extLst>
      <p:ext uri="{BB962C8B-B14F-4D97-AF65-F5344CB8AC3E}">
        <p14:creationId xmlns:p14="http://schemas.microsoft.com/office/powerpoint/2010/main" val="382159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111B82-B448-4495-B355-68D8F3584400}"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5311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B4B8F6-9102-4F60-A6A5-5AF08CFE13AB}" type="slidenum">
              <a:rPr lang="en-US" smtClean="0"/>
              <a:pPr>
                <a:defRPr/>
              </a:pPr>
              <a:t>‹#›</a:t>
            </a:fld>
            <a:endParaRPr lang="en-US"/>
          </a:p>
        </p:txBody>
      </p:sp>
    </p:spTree>
    <p:extLst>
      <p:ext uri="{BB962C8B-B14F-4D97-AF65-F5344CB8AC3E}">
        <p14:creationId xmlns:p14="http://schemas.microsoft.com/office/powerpoint/2010/main" val="317369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4250CDA-9622-446E-8152-B3FE35C69184}" type="slidenum">
              <a:rPr lang="en-US" smtClean="0"/>
              <a:pPr>
                <a:defRPr/>
              </a:pPr>
              <a:t>‹#›</a:t>
            </a:fld>
            <a:endParaRPr lang="en-US"/>
          </a:p>
        </p:txBody>
      </p:sp>
    </p:spTree>
    <p:extLst>
      <p:ext uri="{BB962C8B-B14F-4D97-AF65-F5344CB8AC3E}">
        <p14:creationId xmlns:p14="http://schemas.microsoft.com/office/powerpoint/2010/main" val="16430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n-US"/>
          </a:p>
        </p:txBody>
      </p:sp>
      <p:sp>
        <p:nvSpPr>
          <p:cNvPr id="11" name="Slide Number Placeholder 10"/>
          <p:cNvSpPr>
            <a:spLocks noGrp="1"/>
          </p:cNvSpPr>
          <p:nvPr>
            <p:ph type="sldNum" sz="quarter" idx="12"/>
          </p:nvPr>
        </p:nvSpPr>
        <p:spPr/>
        <p:txBody>
          <a:bodyPr/>
          <a:lstStyle/>
          <a:p>
            <a:pPr>
              <a:defRPr/>
            </a:pPr>
            <a:fld id="{A6769C01-9C53-4FB0-A026-46EDC05EFAE4}" type="slidenum">
              <a:rPr lang="en-US" smtClean="0"/>
              <a:pPr>
                <a:defRPr/>
              </a:pPr>
              <a:t>‹#›</a:t>
            </a:fld>
            <a:endParaRPr lang="en-US"/>
          </a:p>
        </p:txBody>
      </p:sp>
    </p:spTree>
    <p:extLst>
      <p:ext uri="{BB962C8B-B14F-4D97-AF65-F5344CB8AC3E}">
        <p14:creationId xmlns:p14="http://schemas.microsoft.com/office/powerpoint/2010/main" val="93895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en-US"/>
          </a:p>
        </p:txBody>
      </p:sp>
      <p:sp>
        <p:nvSpPr>
          <p:cNvPr id="10" name="Slide Number Placeholder 9"/>
          <p:cNvSpPr>
            <a:spLocks noGrp="1"/>
          </p:cNvSpPr>
          <p:nvPr>
            <p:ph type="sldNum" sz="quarter" idx="12"/>
          </p:nvPr>
        </p:nvSpPr>
        <p:spPr/>
        <p:txBody>
          <a:bodyPr/>
          <a:lstStyle/>
          <a:p>
            <a:pPr>
              <a:defRPr/>
            </a:pPr>
            <a:fld id="{2823E20B-31ED-4597-9AA2-D000129B2BE7}" type="slidenum">
              <a:rPr lang="en-US" smtClean="0"/>
              <a:pPr>
                <a:defRPr/>
              </a:pPr>
              <a:t>‹#›</a:t>
            </a:fld>
            <a:endParaRPr lang="en-US"/>
          </a:p>
        </p:txBody>
      </p:sp>
    </p:spTree>
    <p:extLst>
      <p:ext uri="{BB962C8B-B14F-4D97-AF65-F5344CB8AC3E}">
        <p14:creationId xmlns:p14="http://schemas.microsoft.com/office/powerpoint/2010/main" val="360970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C0111B82-B448-4495-B355-68D8F3584400}" type="slidenum">
              <a:rPr lang="en-US" smtClean="0"/>
              <a:pPr>
                <a:defRPr/>
              </a:pPr>
              <a:t>‹#›</a:t>
            </a:fld>
            <a:endParaRPr lang="en-US"/>
          </a:p>
        </p:txBody>
      </p:sp>
    </p:spTree>
    <p:extLst>
      <p:ext uri="{BB962C8B-B14F-4D97-AF65-F5344CB8AC3E}">
        <p14:creationId xmlns:p14="http://schemas.microsoft.com/office/powerpoint/2010/main" val="109761917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124200"/>
            <a:ext cx="8229600" cy="3505200"/>
          </a:xfrm>
        </p:spPr>
        <p:txBody>
          <a:bodyPr rtlCol="0">
            <a:normAutofit/>
          </a:bodyPr>
          <a:lstStyle/>
          <a:p>
            <a:pPr eaLnBrk="1" fontAlgn="auto" hangingPunct="1">
              <a:spcAft>
                <a:spcPts val="0"/>
              </a:spcAft>
              <a:defRPr/>
            </a:pPr>
            <a:r>
              <a:rPr lang="en-US" sz="6600" b="1" dirty="0">
                <a:solidFill>
                  <a:schemeClr val="tx1"/>
                </a:solidFill>
                <a:effectLst>
                  <a:outerShdw blurRad="38100" dist="38100" dir="2700000" algn="tl">
                    <a:srgbClr val="000000">
                      <a:alpha val="43137"/>
                    </a:srgbClr>
                  </a:outerShdw>
                </a:effectLst>
                <a:latin typeface="Arial" charset="0"/>
              </a:rPr>
              <a:t>SEJARAH KEKARANTINAAN</a:t>
            </a:r>
            <a:endParaRPr lang="id-ID" b="1" dirty="0">
              <a:solidFill>
                <a:schemeClr val="tx1"/>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3" cstate="print"/>
          <a:srcRect/>
          <a:stretch>
            <a:fillRect/>
          </a:stretch>
        </p:blipFill>
        <p:spPr bwMode="auto">
          <a:xfrm>
            <a:off x="3429000" y="381000"/>
            <a:ext cx="1562100" cy="1152525"/>
          </a:xfrm>
          <a:prstGeom prst="rect">
            <a:avLst/>
          </a:prstGeom>
          <a:noFill/>
          <a:ln w="9525">
            <a:noFill/>
            <a:miter lim="800000"/>
            <a:headEnd/>
            <a:tailEnd/>
          </a:ln>
        </p:spPr>
      </p:pic>
      <p:pic>
        <p:nvPicPr>
          <p:cNvPr id="3076" name="Picture 4" descr="C:\Program Files\Microsoft Office\MEDIA\CAGCAT10\j0292152.wmf"/>
          <p:cNvPicPr>
            <a:picLocks noChangeAspect="1" noChangeArrowheads="1"/>
          </p:cNvPicPr>
          <p:nvPr/>
        </p:nvPicPr>
        <p:blipFill>
          <a:blip r:embed="rId4" cstate="print"/>
          <a:srcRect/>
          <a:stretch>
            <a:fillRect/>
          </a:stretch>
        </p:blipFill>
        <p:spPr bwMode="auto">
          <a:xfrm>
            <a:off x="5562600" y="469900"/>
            <a:ext cx="990600" cy="1176338"/>
          </a:xfrm>
          <a:prstGeom prst="rect">
            <a:avLst/>
          </a:prstGeom>
          <a:noFill/>
          <a:ln w="9525">
            <a:noFill/>
            <a:miter lim="800000"/>
            <a:headEnd/>
            <a:tailEnd/>
          </a:ln>
        </p:spPr>
      </p:pic>
      <p:pic>
        <p:nvPicPr>
          <p:cNvPr id="3077" name="Picture 6" descr="C:\Program Files\Microsoft Office\MEDIA\CAGCAT10\j0183328.wmf"/>
          <p:cNvPicPr>
            <a:picLocks noChangeAspect="1" noChangeArrowheads="1"/>
          </p:cNvPicPr>
          <p:nvPr/>
        </p:nvPicPr>
        <p:blipFill>
          <a:blip r:embed="rId5" cstate="print"/>
          <a:srcRect/>
          <a:stretch>
            <a:fillRect/>
          </a:stretch>
        </p:blipFill>
        <p:spPr bwMode="auto">
          <a:xfrm>
            <a:off x="1781175" y="269875"/>
            <a:ext cx="1343025" cy="13493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DB4917F-9B26-499D-B88B-C19C3C099704}" type="slidenum">
              <a:rPr lang="id-ID" smtClean="0"/>
              <a:pPr>
                <a:defRPr/>
              </a:pPr>
              <a:t>10</a:t>
            </a:fld>
            <a:endParaRPr lang="id-ID"/>
          </a:p>
        </p:txBody>
      </p:sp>
      <p:pic>
        <p:nvPicPr>
          <p:cNvPr id="50178" name="Picture 2"/>
          <p:cNvPicPr>
            <a:picLocks noChangeAspect="1" noChangeArrowheads="1"/>
          </p:cNvPicPr>
          <p:nvPr/>
        </p:nvPicPr>
        <p:blipFill>
          <a:blip r:embed="rId2" cstate="print"/>
          <a:srcRect/>
          <a:stretch>
            <a:fillRect/>
          </a:stretch>
        </p:blipFill>
        <p:spPr bwMode="auto">
          <a:xfrm>
            <a:off x="0" y="1"/>
            <a:ext cx="9144000" cy="6643710"/>
          </a:xfrm>
          <a:prstGeom prst="rect">
            <a:avLst/>
          </a:prstGeom>
          <a:noFill/>
          <a:ln w="9525">
            <a:noFill/>
            <a:miter lim="800000"/>
            <a:headEnd/>
            <a:tailEnd/>
          </a:ln>
          <a:effectLst/>
        </p:spPr>
      </p:pic>
      <p:sp>
        <p:nvSpPr>
          <p:cNvPr id="4" name="Oval 3"/>
          <p:cNvSpPr/>
          <p:nvPr/>
        </p:nvSpPr>
        <p:spPr>
          <a:xfrm>
            <a:off x="4429124" y="6143644"/>
            <a:ext cx="2143140" cy="571504"/>
          </a:xfrm>
          <a:prstGeom prst="ellipse">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AutoShape 2" descr="data:image/jpeg;base64,/9j/4AAQSkZJRgABAQAAAQABAAD/2wCEAAkGBxQSEhUUExQWFhQXGBcXFxgYGBQVFBgYFRcXFhUVFhQYHCggGBolHBUUITEhJSkrLi4uFx8zODMsNygtLiwBCgoKDg0OGhAQGywkHCQsLCwsLSwsLCwsLCwsLCwsLCwsLCwsLCwsLCwsLCwsLC0sLCwsLC0sLCwsLTcsLCwsL//AABEIAKIBNwMBIgACEQEDEQH/xAAcAAACAgMBAQAAAAAAAAAAAAAEBQMGAAIHAQj/xAA8EAABAwIEAwUGBAUEAwEAAAABAAIDBBEFEiExBkFREyJhcZEHMkKBobEUUsHRI2Jy4fAVkqLxM4LSQ//EABkBAAMBAQEAAAAAAAAAAAAAAAABAgMEBf/EACsRAAICAgEEAgIBAwUAAAAAAAABAhEDIRIEEzFBIlFhwfAyobEFIzNxkf/aAAwDAQACEQMRAD8A5hG3Vbzt1WzAt6huyk0BbL2y2IXgcFRJ5ZbALGhTx2CAI4maq4cGNa2obbeyq0bweSbcKyWq41EvBcTrGJYg2nZnfo3qnuDVAkjDhsRdVX2hx5qFx6WKccCS5qWP+kfZTFbCW0ck4ohtWTj+c/VACNPONGWr5R1IP0UFPhrntzAaLaPgihYI7rWyPdFZLpHWKLHROxq37NbYeQ42JsrzU8CSsgE2dhBDTlF72da2uxOqTkkCiUCRlkK9Wfifh+elY10jQGvPdIN9d7HoVWpIiiwaIHFdF9j5/wDOPL7LnK6H7JpAHzDwH6pNgkdQoImsaQ0Aak6dSiWlKcJxASZxb3HZSmcRVRZLIZR3ivDEDyHoqtxdxQKSbITuLgJPSe0XO8MDNza+yfcSFwbPPaszuQ/1H7LnlPTOkcGsaXOOgDRcn5BdN4sgFe6KGF7C9pzSWId2bbbutt4DmmeE4bDRsyxDvEd6Q2zu/wDkeASsaWipYP7O3us6pkEY/I2zpPInZv1Vxw/A6WnAyRNJHxvAe/zuR9lkldfUHRRuq+ZOiOY+IzdWfJeCqJ5pFPjcDBd8rGjxcL+l0oquPaNn/wCmb+hpP12S5MKLp+IXvb30Oo6HUei5fW+1GMaRQud4uIaPQXVcxP2iVcujS2Mfyi5/3OunbFo6Txlg9BJHeod2P5XNeW69RHfK70XFZY44pXZHCZoJylzAGkbAuYbqCrrXyuzSPc53VxLj9dkOXpiCgS9wA3NgOQ10HkF9M8PYb+CpIYC4FzGDMeRce863hclfMlDTule2NgzPeQxrRuXONgPVfRnEdPKIomNJLmta0kE6kAAlCExnPJmO90XGNN1W+HoHsZZ5ObxN/uja6pe0G21k09ia0N3PA5rFRYPxlSXdmCWg6kWA8rlYm8iXsXbZyL4iPE/dGTw3aCmVXRND5Lfmd9yl0s5HdOy4nkb8HasaXkWzROUTBrZHzHTRDuitYqlNtEyikzSUZVjJFJI0u5IcQOG4KqMvslwfoIhkF0wwefLUx/1JSxljdOKGdgewne4Q5BFHWuLu/QSf0/ot/ZjPmpGeS8xDv0Th1Z+iC9lb/wCBboSEk9oGtMp3tMdkr3Hq1p+6sfs7rKSWN7KiTI4AZRe1xrexsbnbRIva4zLWMPIs+x/uknDRHaIcmkCVl7x6mwxlO7sakvqL91oNze+oc0N0FuZXNah1nOHirCzhSplkc5jcozXBPRe1PAdVq7R3luj5N2FpIQU0tnN8x911jC6w5YYySWktsLmw+XyXJX4fIx+Ug3adbq/UVdk7Ank4X9StMKTn8hTb4aLd7X23o2eEgP8AxcFxV712j2pVTXULQDcl7LW1Nuf0XHpqM2JAPgiTqTJj4F/aq9eyyW08g8AqLJQyAjuH0V09n0bo5yXMc245g2UOaLUGdD4ddaWoH8/6BWSFyqeBuImm8SD9FZYhmBB5gj1VwZnJHGPaXxFT1FUTE7MIwWE65SQdcvUeKok9UTs8AeF1vxPhYpKqWna/tBE7KHWtfQEA+IvY+ISu5VE2dAwLjuGhphDBA5zjrJI5waXvO50B0toB0soKr2m1Dvdjjb/ud+qotyvNUqCyx1HGdW/Ttco/lACWVOMTye/K8+bjb0S/KvcqYWbOkvuVqXrLBYmIwuXmqnhpnuPdYT5ApnR8NTv+HL5/sErQ6EwCIoaN8rssbS4+A28zyV2w/gUCxku49Nm/urnhGFMjZla0DyFkchqJW+DOHvwsjZpLGUbdG36ePius0VWKgb2eNwefiFT8lkVRylhDhuEkx8UWp1IWkXKOxCih7MjNd1tNQST5BCGqEkbXD5+aAzt7Ud4eSv8A6JG+CsMYyGwZqdtblYhqvFYotXvA+axS4wvY6ZzuHhenIc5zzzPvEfVc+xGhJneyG8jRsf08fNdWL4rZXvAceVxf0Q+H8PtaXSMPeOqy7S5WjZZHxpnMJKLJ79wehspqFkd7O2Vp/DiepLJQLjorBPwrCyMuYO8NkqFduypwvijsSzTyJVt4dhpaiNzjG3u8iAhqGmMlgWDy0RE/DzmB7mPLbjZu3oq7cU7SKeSfhsLdRUU0VnUwzA75RfQ73HJVHjDCqSFsboGWfmbqL231vrbZWPhOmORxqS5jeRJyi3W5RvEGDU5pzlsRu11wfrzWX+224q78j+cdujQOz0ZF7Xb+iW+y6TKx4J2eR9U14ejzQsY5txbVajCG0ri6Me++9uQJWiVUyW7tFS9rI7WpjDQdBYmxy67a/JJKDDXwEOOuoXXKqhZUMIe0C2vpqFSMRonm7Q2zQdD4AqZ6FEu9PMcjbHkFvHKRz0SR8EjYYy19zpfySLGeJ/wbg14c4u22W3Mnh+R3OM0rh2QcCdXaKeuqKWnAEmW+4GhK5zPxfVTZmQjKHHfmEDU4O4DPNOc58bpKvoG3Rd63ieNwFmDKOv6Bb4NibKjMMobZc7ZKwCxcSQn/AAs5jn6Od01uAVTiqITZbZKV2pzMsNQbaqR/FjMoYXNGX4ra3UvENDG0NkdpHYNIB5nmq1ilHBCWZ7fxDZpvoL9Vjr6NLf2X3hmXOHPzBwJ0srLEdFTOEnQRXjZIC7cgFPG4vG9r+zdctOU23v0WsJKiZJnLPaHwU81Ms0LgWvOdzXXGVx96zuhPLqVRjgk/5PqF3HEJtMu/W+tykBjF7W1JUSnQKBywYJP+Q/RSDh2f8oHmV02UtzWA2U9JTssXvIDRuToFPcY+2c4peDKh+ug9U0g9nsh953oFdXcTQN0YQ7zOUfK6kg4phPvWHiHB3Ppoq5hwKvTcBxt9+7vmU4puH4Yh3Y2+gJ9VZIpGyNzsIc07EbIV45osKEzMPa0kgBG0rQOS2kFzotX9EhjYWc245bqIvsg4JC03BRjbOFxv0/ZUmI0lbfX1W8C0a70W7RYpgHfiC2KQN3ykjzAuuSVWKS5i4vdcnqV1qJyrOK8MNzDs7a8tNjqmBQajGpHAB7nPHiSVis54Je95aLDmT+i9ToWxhjFFnm7VrrFo2v8Aom2B4uHjKRZ21kn4gwtwu+NxFuXX5JJh1fILnVpGnj9VhKbgrZ19L0z6jIscXTf2WqpoQJTI33kyErizVLKevvG1zt8ouep2JS2sxpzhlZoOvM+HkplkUVyNMPRZMud4F5Tav1osNIDmu0o6pr+zbc97wSjBhljuSS4i++1+Vknw2WWWYMzuF3G9rEgC55g9Fp3aS/JWPoHlnOKkvgm291oulDjbZG5JIy0HqNELi9bDEwh3u8ghMXw17Ii5s8pI1s7IQfDRoIVQnxIaCYnoOp8UTyNaoweCCipRmnbqt3/dF5wHFGFouC0HbTRNZKfMdHLnNPXutldI4N2AGXfly80wwjEnxThsjrtuQT00uCsoZ7S5I7cv+kzjKUYyTlFW1vx/4XaM2Dg42SWTEo3l7BuLhC8W4tG5jOyN3E6kHYBQ4XQsdH3JXCUi5dcFtzrYsIsR9Vo5py4o5YdG+yss5cVJ0vf8R7i+Jup6TtGNBIXKsXxKaqfmcCSOTQTZdMrsPmfQOkcbgl1xYXAacugGlu6dltwQGRRjutLna3snCmc+fE8c3C7r6OW0E72+7cX52sPVPXvu1pe4bc910qjmjqxLTyxMaNQCP83XO8T4Xka8s0cGEgO6jktU4+TCUZeBOxwuTdtrplTyhhaQ/UEGw2Vi4fwWjdG5srT2jRmNrj7Ky1HDVJUU5MEYbJluwjQ3tzQqaHxaKzxBjrJoWx3zA7i/MKozwyPcx0l8o91pOlv8smFBwzWSPIawaGxLjbXoouJaKppC1s7LB3ukG7T4eahpsdll4Or2iVzi0CwsPFWSkHbPldHZt8rRbruTp5hclpK1/IHron9Ka+CP8QyOVrLXJsCLdSw3v6JV6Czo+I07Wsc4m2QXJPQDdUtvEER7wuTrYczfTf5qXBeI3YnHNSSuDXyR/wANwGW5Gtjy6fK6oVbRTUsnZytLSD8jyuDzCmUbLiy9U+IxuBJJB8QUsxevdNZjbiJuw2zH8xS+CouAoajEMpWO3o3pLYYyl01UckdkE7GhbXdQOxUFPhITyRLfwfiZjk7InuSbeDuXrsrfVN6LkUNdfW9iNR+6uWG8aNc0CYHMPibz8x1VrWmRLe0WIRb9VoYzz2Q0PEtM74yB4tKb00sUo/hva7yI+ypNENC86nRSxuIREtFbl81AIzfwTEEg5vP7/wB163XzCiA6Ihmu+/Xr4FUBLC5KOIi9kkUrScti13TQ3B+v0TZosUHxK0mmeRuLH9P1QOPkrtfjkzXF0ZuD81igwSqLW3tfwKxPkTJU9Fmpqu/vBDYnHG+nnkAAdnbl/pYWsP8AyL0gw7Fct76lOi5rqZzQ6/c9SBc/VZSqUWvwz0OjvFKOT1yiv72/0Q0zM1K1rReRznNAG/d1JPQAEeo6pJh9G90gjcLOL8tug/6uVZcGApmZ3mzjqb8h+UDrt87IXhqcOqzI8gHvuAP5nG1h8iVjKN8Is9nFkjHLnzY/Ebd/cn+l+7NMTxL8LIImi+noUPgcrmSZ25L7d8kDU3NrA9Pqs4spB+IEmYXN9L6i3UclpQ9m1oc5wzC5ypy/5Evo5uljKHQzmo3KbS8Xr+WWWEySMlfOQCCGNDfdDQMxI87j0VLxnDmvlElyQ0i3mosfxadzHEOs3ZjG9T8Tj5ckPhU0jmfxPknkmuGjHB0059ZBTjx8OvpL/F0EVVCHZHknQm1jb19EdJh7nWs4ODhcnnryQTqlws1w0vofUBSiZwtY8isKaaR2dRleXBkyYtScql9tev14J5aTJHsA1tzda4dPYgg+9bW+i9jq7sLHag6f9oSgow3utva5PlfdJv2vIdNiklPpc6+CtqX1+U/yWij4kEf8MkFh0PTVSipjYO5Yf3Vaw6lDJQ02O5JK2q6xocWPb3SdCNlom0tM8Bq2PBM3tBk1O7j1Kd1o7SMZbAj3j4KjVGLsi0GgPNSYTxREWFjiS4nQdVoskm79EuKQ6oKcNlkdbukWJPNGYRP2Nmh3dvoOeqSY3ib2NDGDvPFm/PqosNw0sZmnkJeddDa3kr7tK0TVltxSV0Tw5t8r9T4Fe1sDa2Hs3AFw1F+SSzVzw0d7OGjRQYZirpJMwJaOSfc+NhxImcLujeCNLHUJ1g/FUjpnU8ob2ZBaNPBEYjVOItfvfmSCow7IRKTc9eqIt+UGvZrh+DiCsLywZATkI5XNwUq9o9C0hjxJI+Qn4jdrWC/dAG2pBVtpay8Rz7AKqYpaS4vmA2UvJRUYWV/DgHOyNvYC9zyXmJYeN03o6IRi/N325LyojusnP5WbqHxplOmiym1ltT5DoQbprW0PNQU0GQkgC5011W6mmjmcGmDiBnU/RSR07b6EoplMNyLlFQ0/gocy1Ajp4z8lO241Gh6jdGRwWC1exZ8jVR0ZTcXVULg0PEjfyvGb5A7q0x8XQ+7MDG7S5HeZfmOu6pracMIld7x0iH0Mh8By8UFiNhYnqteXgy42dXpZWSDNG9rmnoQVPkXIMOq3xuvG4jrbb5jYrofDmLunjufeGht91alsmUGlZYozfQ78llY28UgI+F30F/0UEcum6lbISDfUEWVkHODioboxhJXqvEeGQt1EbR6r1AjnU8lteaPwrEC7Z1nBByMHNL5pw14c3l9VnEts6LhtcHN7yNphY3ufBUKOpL3xyNdZtxmHX+6vvaAtBHRbJ2RtGO4mETxGRmJTjD8YhJ1IBO65ljVc5sxeG3bt4oB3EDAQDzWLyyvSs1UdbZ1niPhyGrYXssHgaEKn4fRBjSD7wNiieHcUcB3XmxG26yhnDs5J1zFLnGe62HyjqwSpog4aqh46x8U3cBt4Lp8jQgZKESe6AShNImmyiYZglVO4PjZ46myejtISWytLXeoPkU7DZ4Bdws0dNlFilV+JYCdxpfms3Lk/BrVLyLZXhwDgdToQo8QOjGjrdCVEBZrqo/8AUbuHdItzKTh9EJjSqp45m2ePRT09JDBGezYL9TuoMKwioqHEwsuzqdG+qIx3Baqnju+MkdW94fO2qXGVBaNcCJlzOfyJt/Za9g6SYZnERtOvioeHiWxXO5N0ZOwujIB1Kh6ZRpVzWNojprugcLx5rZgHtsL225pjhMAY0l4BKV1mGmVxeSG2OgHNaRaeiWPHY8e0dmA7P4eq1qsTjc3S+mvgql+Bmc/MDdoRuG00khLdh1Wl0tsWm9DyimdK0gaDmVHiFIIywN908/EXzfRFwAQRhhuXdUO9+aGUbuYRIBzA9158spusdN6Li6Bw7MfBRyuAQLa0AZrqP/V2E2IOv19EcWdDkjaWcE2XgiQ0NJLI4uZG8i+ndKcwYRUG12W8y0fqrUGZucbA2xhExMCMZgUnMsHzJ+wRtPw/+aT0H7lPtSfonvQQsfa2iyGAWL3+43lzeeTB+p6KV1N/Ee29msJzO6Dl8zyCErajPsLMbo1vQdfE9Ss6p7Lcr8Cuolc+XM7mdOgA2AHIKKemzuuToNgjaen1vv0H2XnZciO9sQqsUUCNpi9wa0XvoAOZV8wihEMIZ8QJLiOvP5JRw9TCJ4e6xI2HTqfNPGy5XE8nD/tVFkZH6QUTz5qWKcndBUkwJIPmP2Uzmm9wtkzBoOc/ReIYPvqBYr1UBz6aFztmk/IpdUUxvqCD4iysEmJynYAeQTukYKmle17bSt2O3iCs0NiDBKVr2GM2DuSYU9RM28ZBPIHkqiZnNdckgg+SuPD2MNkFiQH+O6tbEaTYJI5pJI1XP8eoDDJYrsLajkUnxfhyOoIc9EYKPgJSbVFF4exeRrg1oLvLVWmnw2plJcyJw59An+G4dBSN7rRfqbXT3D8ULtRsjtRbsayNKio4lTTU8Q7Q953LokdLiTg7dXHjlj5Ke7RexuTzsuc9hm5rDJFJ0bYpOrLxHjfaRuiJu4jQc0Jh9CWNOY6n6IPhlzc7HAd8EA+IuukY3hrHx9oxtngXNuarHC1f0LLKiiVECDZhgle1nIlPCxRF4j755JmaH7cRbTsEUemUWUlNxCTo7UdCqlPNn7wO69hdrZZtv0aJIN45iZC2OeIARvdleNgHHYpOKtuliE34gaH0gidrdwPoqkMNyiwuESgmTdDp8ncS6SV5a7LyUMj5A0NGw9VCyocy99juiMaYmw2GuaGBoPLXzR0FUGxaHXkqmD3tAmWGzAEtcbdEZI2hReyx4DUZwXS666JrSMaZHPAHu5fU7fRValnykhne5prw/ijSXsdodx9iPslhj80GR1En/wBLgLiTFHf+kb+SYUscbPcYweTRf7JaZbElurb/ADCmzE+6V3qBzOY0M3+aBQOnH+Epe6Ry2iBPOyriTzJxKPD0W7qgjZDNpCeamdBZo80+IuYixmpJkcy1hfMbfESBckpa8/dHcRtyyB3JzfqNPtZAUcLpn5GautqeQHUnkvPyRfOj0ISXFMJoRlu/k3bxedh8t/kEBWuIabbmwHmSj5jY5BbKwkDnc83E9SVrhNN+IqAPgis93TN8DfXX5KPdFN0rGdUMhHj9+YTKR92AqHE4MwI9PNC4bPdpadwq8Mz9BGexBTeCe4Soa7qeBpb5LREMZmyxDNlWK7EbGnYGEhoBASMYg5hcTYXBCHmxeZ+2gKAq4HkXOqm9jEVXq4k8yfqhY2uDg5t7jomEkVz0Wj6gMBDQCeqaJaLZguMiZliQJG8jzUU+NSg5cuv0VDLy1+cE3XQKINmha8G5tqtEyRXUTSye8Vb+G4i2EXSRsR2axxPkbKy0/djAtqqQB0zw5mXQg8lUMW4Ytd0V7n4eSs8MegJ3RkDxzKiUVLyWm14Kjwrw7LHM18jO7fXqulyMGU21FihYJL7IwTW0I3WkI8RSnyOXOrHGR2lg1xHoUTVsMkTtNSE0xLh6T8Qcouw97p8lLTYU69nCwG65Vjlbs1c1SootBVFjbEbE6I+jqg97RY7qxz8HwvJILgT0Kmw/gqNrg4SuuOqfakHOIuxAAusNggXQqxYthDojf3m9f3Sp0abjRF2LH06FloweScOiUTolNDEE1FbZCGmAN3XJVndT3UL6MJOwRW46hzXXGn7LoHCuDhsDpJB35hpf4WcvmTr8gkmGYOJJmtI7vvO8hqR+ivL33KqKE3ZTnQujkI8bEdfFbh4G7fqnONUQeA4aPH1HQpC64NnCx8V2QmmjknBonbVgfD6lemrPJo+qGsLqVngL/ZaEBUEr3bm3kETJEDz1ttv9EGHOPh5KKWpbHzu7/NyhA9mYjRMkZlkBtyIJBB8Emqa9kDDFDpf3nc/K/VA45jxJLWm55kbDwHih8EwOWrdp3Yx7zzt426lc2aSbpHTgi0rZ7S9pO8RQi7jueTR1J5BdCwfCWU0QY3UnV7ubnHcqTCsMjpmZI226n4nHqSiSVnDHRrKbYDVwpFK3I/zVoe26T1sIMnl+qU42CYPHICpo3kbIR8NjpuiIJNddCkgYYyS/JeImAAC6xVQgCmwoc0ZVUrRGQByW7XLaY3afJKhnNqvcghLXRWTqpgJkcB1Q80LW7m5SsVexNIxPOEa0xvLD7rtvNBPF+S3p7t2369FaZNHUqSXMyzzltsLKKA3JF9FXaKokyB4dm6ghH01bYZvVaXoB5deZrKBsvMKaMh226QwqmqrJ1FWi11X4oHE7KaaW2g2Vp0SxvPiN9kEanqUAx6may6LsAhklzojIJSOQKXCnU8bcvNCAOxeqAp5S61gwn6Kv8HQsraJr3DLJci452KD9pGIdnQvA3eQ0fPdNOBqTsKKJvPLc/PVN03sV0Kq2jdE4tcPnyKDcxXmvgbNGQfe5FUuRhaSDuCsJw4s0i7IXNUbmqa6ieoGNOH4rB7uvdH3P3TNxQ9CzLG0c7XPz1WTPTAinkulrY87ySLhS1MvwjdT0kVkVbAHrsLa2Nz23uBe3XwCqb+Iw1mYMdvlOoFj4roM7rNAXPuIcLLXvDfck7w8DzWjnJEduLBp+InuHdaGjz1QAqJpjlbck8mjUp/gPCQMTZJ3mxF8reniVbMLpoohaNgb9XHzKnlJj4xXoreA8EgWfUefZjb/2P6K5RtDQGtAAGwGgC1Mi0L00qBs3c5aXWj5ANzZBTV19Gev7KgCKury6DVx5dPNCXvvpdeRRW1O69kcpA3bEBsvXsB3Cja/KtwbooDxumxWLcBYigN7qKera0alVmfFHnmg3yk7lZ2VRFVz3kdl2KF7NG4fRGWXICBfqpMSoTC8sJuUALuzW7Gr1SQxlxsEBQdhk+U25FEvu0kfCR9VBPOyJoDTd3NXvAKGmmgYZGAlOLbdDaSVlZwevzMynduicYfA6R2mg5lOH8O0gdna3KfA2W4DWCzNltRnZk8lgGhK55NQiXyXPzQlWNUxHofqiWyHkhCpGlIAjtH9V7E4g6qNhQmO4q2nic8nX4RzJ5IGJeNJxU1FPSt1OcPf4ALoULcrABsBb0VF4LwlwJqZtZZNf6RyCvURuFUSWZTSaKvY/GBLfqLp5T81W8fY+WbJGLkN1PIKcv9JcFsDctI2FzgOpAWzWFoAduNCi8OZ3ieg+pWJQycUJVzWBKmkcllcbkBAGUzL6nmmcYQsDVM/RWkIkq9gllQwO0cEc5+YLRsOl3IaAgwx2UGM7bt8uYU8covt+6GIAdm1vy/ZS1NSOW3M/oEhHtTWtZvqeg1KBdXPP8o9XH9lDmuVNHTk6lOwI2NLjcouNgC3ayy1JTA8cVHbVeuetQUAeuXgNtQsuvLoAIZKD5rEM4LxAFWctV6sWJR5RuImbY21THiM98eS9WJsBOiX6M06LFiaADrR3G+avfBjj2A1WLEQ/qG/A8lcbFa03uFeLFuZkPxKKr2WLECNByUjFixICZioPEbi6vhaSSL7HUeixYh+AOk0w0HkjqZerFaEzVu5XuHtGZxtqsWIYFXxT/wAr/NS4fsfMLFi52aEkyXy++PJYsSGEtU42WLFZJEzcqSpOi9WJgAPQ9TsPNYsUge0gRYWLE0B5MVCsWKgPFixYkB4sXixAGLFix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data:image/jpeg;base64,/9j/4AAQSkZJRgABAQAAAQABAAD/2wCEAAkGBxQSEhUUExQWFhQXGBcXFxgYGBQVFBgYFRcXFhUVFhQYHCggGBolHBUUITEhJSkrLi4uFx8zODMsNygtLiwBCgoKDg0OGhAQGywkHCQsLCwsLSwsLCwsLCwsLCwsLCwsLCwsLCwsLCwsLCwsLC0sLCwsLC0sLCwsLTcsLCwsL//AABEIAKIBNwMBIgACEQEDEQH/xAAcAAACAgMBAQAAAAAAAAAAAAAEBQMGAAIHAQj/xAA8EAABAwIEAwUGBAUEAwEAAAABAAIDBBEFEiExBkFREyJhcZEHMkKBobEUUsHRI2Jy4fAVkqLxM4LSQ//EABkBAAMBAQEAAAAAAAAAAAAAAAABAgMEBf/EACsRAAICAgEEAgIBAwUAAAAAAAABAhEDIRIEEzFBIlFhwfAyobEFIzNxkf/aAAwDAQACEQMRAD8A5hG3Vbzt1WzAt6huyk0BbL2y2IXgcFRJ5ZbALGhTx2CAI4maq4cGNa2obbeyq0bweSbcKyWq41EvBcTrGJYg2nZnfo3qnuDVAkjDhsRdVX2hx5qFx6WKccCS5qWP+kfZTFbCW0ck4ohtWTj+c/VACNPONGWr5R1IP0UFPhrntzAaLaPgihYI7rWyPdFZLpHWKLHROxq37NbYeQ42JsrzU8CSsgE2dhBDTlF72da2uxOqTkkCiUCRlkK9Wfifh+elY10jQGvPdIN9d7HoVWpIiiwaIHFdF9j5/wDOPL7LnK6H7JpAHzDwH6pNgkdQoImsaQ0Aak6dSiWlKcJxASZxb3HZSmcRVRZLIZR3ivDEDyHoqtxdxQKSbITuLgJPSe0XO8MDNza+yfcSFwbPPaszuQ/1H7LnlPTOkcGsaXOOgDRcn5BdN4sgFe6KGF7C9pzSWId2bbbutt4DmmeE4bDRsyxDvEd6Q2zu/wDkeASsaWipYP7O3us6pkEY/I2zpPInZv1Vxw/A6WnAyRNJHxvAe/zuR9lkldfUHRRuq+ZOiOY+IzdWfJeCqJ5pFPjcDBd8rGjxcL+l0oquPaNn/wCmb+hpP12S5MKLp+IXvb30Oo6HUei5fW+1GMaRQud4uIaPQXVcxP2iVcujS2Mfyi5/3OunbFo6Txlg9BJHeod2P5XNeW69RHfK70XFZY44pXZHCZoJylzAGkbAuYbqCrrXyuzSPc53VxLj9dkOXpiCgS9wA3NgOQ10HkF9M8PYb+CpIYC4FzGDMeRce863hclfMlDTule2NgzPeQxrRuXONgPVfRnEdPKIomNJLmta0kE6kAAlCExnPJmO90XGNN1W+HoHsZZ5ObxN/uja6pe0G21k09ia0N3PA5rFRYPxlSXdmCWg6kWA8rlYm8iXsXbZyL4iPE/dGTw3aCmVXRND5Lfmd9yl0s5HdOy4nkb8HasaXkWzROUTBrZHzHTRDuitYqlNtEyikzSUZVjJFJI0u5IcQOG4KqMvslwfoIhkF0wwefLUx/1JSxljdOKGdgewne4Q5BFHWuLu/QSf0/ot/ZjPmpGeS8xDv0Th1Z+iC9lb/wCBboSEk9oGtMp3tMdkr3Hq1p+6sfs7rKSWN7KiTI4AZRe1xrexsbnbRIva4zLWMPIs+x/uknDRHaIcmkCVl7x6mwxlO7sakvqL91oNze+oc0N0FuZXNah1nOHirCzhSplkc5jcozXBPRe1PAdVq7R3luj5N2FpIQU0tnN8x911jC6w5YYySWktsLmw+XyXJX4fIx+Ug3adbq/UVdk7Ank4X9StMKTn8hTb4aLd7X23o2eEgP8AxcFxV712j2pVTXULQDcl7LW1Nuf0XHpqM2JAPgiTqTJj4F/aq9eyyW08g8AqLJQyAjuH0V09n0bo5yXMc245g2UOaLUGdD4ddaWoH8/6BWSFyqeBuImm8SD9FZYhmBB5gj1VwZnJHGPaXxFT1FUTE7MIwWE65SQdcvUeKok9UTs8AeF1vxPhYpKqWna/tBE7KHWtfQEA+IvY+ISu5VE2dAwLjuGhphDBA5zjrJI5waXvO50B0toB0soKr2m1Dvdjjb/ud+qotyvNUqCyx1HGdW/Ttco/lACWVOMTye/K8+bjb0S/KvcqYWbOkvuVqXrLBYmIwuXmqnhpnuPdYT5ApnR8NTv+HL5/sErQ6EwCIoaN8rssbS4+A28zyV2w/gUCxku49Nm/urnhGFMjZla0DyFkchqJW+DOHvwsjZpLGUbdG36ePius0VWKgb2eNwefiFT8lkVRylhDhuEkx8UWp1IWkXKOxCih7MjNd1tNQST5BCGqEkbXD5+aAzt7Ud4eSv8A6JG+CsMYyGwZqdtblYhqvFYotXvA+axS4wvY6ZzuHhenIc5zzzPvEfVc+xGhJneyG8jRsf08fNdWL4rZXvAceVxf0Q+H8PtaXSMPeOqy7S5WjZZHxpnMJKLJ79wehspqFkd7O2Vp/DiepLJQLjorBPwrCyMuYO8NkqFduypwvijsSzTyJVt4dhpaiNzjG3u8iAhqGmMlgWDy0RE/DzmB7mPLbjZu3oq7cU7SKeSfhsLdRUU0VnUwzA75RfQ73HJVHjDCqSFsboGWfmbqL231vrbZWPhOmORxqS5jeRJyi3W5RvEGDU5pzlsRu11wfrzWX+224q78j+cdujQOz0ZF7Xb+iW+y6TKx4J2eR9U14ejzQsY5txbVajCG0ri6Me++9uQJWiVUyW7tFS9rI7WpjDQdBYmxy67a/JJKDDXwEOOuoXXKqhZUMIe0C2vpqFSMRonm7Q2zQdD4AqZ6FEu9PMcjbHkFvHKRz0SR8EjYYy19zpfySLGeJ/wbg14c4u22W3Mnh+R3OM0rh2QcCdXaKeuqKWnAEmW+4GhK5zPxfVTZmQjKHHfmEDU4O4DPNOc58bpKvoG3Rd63ieNwFmDKOv6Bb4NibKjMMobZc7ZKwCxcSQn/AAs5jn6Od01uAVTiqITZbZKV2pzMsNQbaqR/FjMoYXNGX4ra3UvENDG0NkdpHYNIB5nmq1ilHBCWZ7fxDZpvoL9Vjr6NLf2X3hmXOHPzBwJ0srLEdFTOEnQRXjZIC7cgFPG4vG9r+zdctOU23v0WsJKiZJnLPaHwU81Ms0LgWvOdzXXGVx96zuhPLqVRjgk/5PqF3HEJtMu/W+tykBjF7W1JUSnQKBywYJP+Q/RSDh2f8oHmV02UtzWA2U9JTssXvIDRuToFPcY+2c4peDKh+ug9U0g9nsh953oFdXcTQN0YQ7zOUfK6kg4phPvWHiHB3Ppoq5hwKvTcBxt9+7vmU4puH4Yh3Y2+gJ9VZIpGyNzsIc07EbIV45osKEzMPa0kgBG0rQOS2kFzotX9EhjYWc245bqIvsg4JC03BRjbOFxv0/ZUmI0lbfX1W8C0a70W7RYpgHfiC2KQN3ykjzAuuSVWKS5i4vdcnqV1qJyrOK8MNzDs7a8tNjqmBQajGpHAB7nPHiSVis54Je95aLDmT+i9ToWxhjFFnm7VrrFo2v8Aom2B4uHjKRZ21kn4gwtwu+NxFuXX5JJh1fILnVpGnj9VhKbgrZ19L0z6jIscXTf2WqpoQJTI33kyErizVLKevvG1zt8ouep2JS2sxpzhlZoOvM+HkplkUVyNMPRZMud4F5Tav1osNIDmu0o6pr+zbc97wSjBhljuSS4i++1+Vknw2WWWYMzuF3G9rEgC55g9Fp3aS/JWPoHlnOKkvgm291oulDjbZG5JIy0HqNELi9bDEwh3u8ghMXw17Ii5s8pI1s7IQfDRoIVQnxIaCYnoOp8UTyNaoweCCipRmnbqt3/dF5wHFGFouC0HbTRNZKfMdHLnNPXutldI4N2AGXfly80wwjEnxThsjrtuQT00uCsoZ7S5I7cv+kzjKUYyTlFW1vx/4XaM2Dg42SWTEo3l7BuLhC8W4tG5jOyN3E6kHYBQ4XQsdH3JXCUi5dcFtzrYsIsR9Vo5py4o5YdG+yss5cVJ0vf8R7i+Jup6TtGNBIXKsXxKaqfmcCSOTQTZdMrsPmfQOkcbgl1xYXAacugGlu6dltwQGRRjutLna3snCmc+fE8c3C7r6OW0E72+7cX52sPVPXvu1pe4bc910qjmjqxLTyxMaNQCP83XO8T4Xka8s0cGEgO6jktU4+TCUZeBOxwuTdtrplTyhhaQ/UEGw2Vi4fwWjdG5srT2jRmNrj7Ky1HDVJUU5MEYbJluwjQ3tzQqaHxaKzxBjrJoWx3zA7i/MKozwyPcx0l8o91pOlv8smFBwzWSPIawaGxLjbXoouJaKppC1s7LB3ukG7T4eahpsdll4Or2iVzi0CwsPFWSkHbPldHZt8rRbruTp5hclpK1/IHron9Ka+CP8QyOVrLXJsCLdSw3v6JV6Czo+I07Wsc4m2QXJPQDdUtvEER7wuTrYczfTf5qXBeI3YnHNSSuDXyR/wANwGW5Gtjy6fK6oVbRTUsnZytLSD8jyuDzCmUbLiy9U+IxuBJJB8QUsxevdNZjbiJuw2zH8xS+CouAoajEMpWO3o3pLYYyl01UckdkE7GhbXdQOxUFPhITyRLfwfiZjk7InuSbeDuXrsrfVN6LkUNdfW9iNR+6uWG8aNc0CYHMPibz8x1VrWmRLe0WIRb9VoYzz2Q0PEtM74yB4tKb00sUo/hva7yI+ypNENC86nRSxuIREtFbl81AIzfwTEEg5vP7/wB163XzCiA6Ihmu+/Xr4FUBLC5KOIi9kkUrScti13TQ3B+v0TZosUHxK0mmeRuLH9P1QOPkrtfjkzXF0ZuD81igwSqLW3tfwKxPkTJU9Fmpqu/vBDYnHG+nnkAAdnbl/pYWsP8AyL0gw7Fct76lOi5rqZzQ6/c9SBc/VZSqUWvwz0OjvFKOT1yiv72/0Q0zM1K1rReRznNAG/d1JPQAEeo6pJh9G90gjcLOL8tug/6uVZcGApmZ3mzjqb8h+UDrt87IXhqcOqzI8gHvuAP5nG1h8iVjKN8Is9nFkjHLnzY/Ebd/cn+l+7NMTxL8LIImi+noUPgcrmSZ25L7d8kDU3NrA9Pqs4spB+IEmYXN9L6i3UclpQ9m1oc5wzC5ypy/5Evo5uljKHQzmo3KbS8Xr+WWWEySMlfOQCCGNDfdDQMxI87j0VLxnDmvlElyQ0i3mosfxadzHEOs3ZjG9T8Tj5ckPhU0jmfxPknkmuGjHB0059ZBTjx8OvpL/F0EVVCHZHknQm1jb19EdJh7nWs4ODhcnnryQTqlws1w0vofUBSiZwtY8isKaaR2dRleXBkyYtScql9tev14J5aTJHsA1tzda4dPYgg+9bW+i9jq7sLHag6f9oSgow3utva5PlfdJv2vIdNiklPpc6+CtqX1+U/yWij4kEf8MkFh0PTVSipjYO5Yf3Vaw6lDJQ02O5JK2q6xocWPb3SdCNlom0tM8Bq2PBM3tBk1O7j1Kd1o7SMZbAj3j4KjVGLsi0GgPNSYTxREWFjiS4nQdVoskm79EuKQ6oKcNlkdbukWJPNGYRP2Nmh3dvoOeqSY3ib2NDGDvPFm/PqosNw0sZmnkJeddDa3kr7tK0TVltxSV0Tw5t8r9T4Fe1sDa2Hs3AFw1F+SSzVzw0d7OGjRQYZirpJMwJaOSfc+NhxImcLujeCNLHUJ1g/FUjpnU8ob2ZBaNPBEYjVOItfvfmSCow7IRKTc9eqIt+UGvZrh+DiCsLywZATkI5XNwUq9o9C0hjxJI+Qn4jdrWC/dAG2pBVtpay8Rz7AKqYpaS4vmA2UvJRUYWV/DgHOyNvYC9zyXmJYeN03o6IRi/N325LyojusnP5WbqHxplOmiym1ltT5DoQbprW0PNQU0GQkgC5011W6mmjmcGmDiBnU/RSR07b6EoplMNyLlFQ0/gocy1Ajp4z8lO241Gh6jdGRwWC1exZ8jVR0ZTcXVULg0PEjfyvGb5A7q0x8XQ+7MDG7S5HeZfmOu6pracMIld7x0iH0Mh8By8UFiNhYnqteXgy42dXpZWSDNG9rmnoQVPkXIMOq3xuvG4jrbb5jYrofDmLunjufeGht91alsmUGlZYozfQ78llY28UgI+F30F/0UEcum6lbISDfUEWVkHODioboxhJXqvEeGQt1EbR6r1AjnU8lteaPwrEC7Z1nBByMHNL5pw14c3l9VnEts6LhtcHN7yNphY3ufBUKOpL3xyNdZtxmHX+6vvaAtBHRbJ2RtGO4mETxGRmJTjD8YhJ1IBO65ljVc5sxeG3bt4oB3EDAQDzWLyyvSs1UdbZ1niPhyGrYXssHgaEKn4fRBjSD7wNiieHcUcB3XmxG26yhnDs5J1zFLnGe62HyjqwSpog4aqh46x8U3cBt4Lp8jQgZKESe6AShNImmyiYZglVO4PjZ46myejtISWytLXeoPkU7DZ4Bdws0dNlFilV+JYCdxpfms3Lk/BrVLyLZXhwDgdToQo8QOjGjrdCVEBZrqo/8AUbuHdItzKTh9EJjSqp45m2ePRT09JDBGezYL9TuoMKwioqHEwsuzqdG+qIx3Baqnju+MkdW94fO2qXGVBaNcCJlzOfyJt/Za9g6SYZnERtOvioeHiWxXO5N0ZOwujIB1Kh6ZRpVzWNojprugcLx5rZgHtsL225pjhMAY0l4BKV1mGmVxeSG2OgHNaRaeiWPHY8e0dmA7P4eq1qsTjc3S+mvgql+Bmc/MDdoRuG00khLdh1Wl0tsWm9DyimdK0gaDmVHiFIIywN908/EXzfRFwAQRhhuXdUO9+aGUbuYRIBzA9158spusdN6Li6Bw7MfBRyuAQLa0AZrqP/V2E2IOv19EcWdDkjaWcE2XgiQ0NJLI4uZG8i+ndKcwYRUG12W8y0fqrUGZucbA2xhExMCMZgUnMsHzJ+wRtPw/+aT0H7lPtSfonvQQsfa2iyGAWL3+43lzeeTB+p6KV1N/Ee29msJzO6Dl8zyCErajPsLMbo1vQdfE9Ss6p7Lcr8Cuolc+XM7mdOgA2AHIKKemzuuToNgjaen1vv0H2XnZciO9sQqsUUCNpi9wa0XvoAOZV8wihEMIZ8QJLiOvP5JRw9TCJ4e6xI2HTqfNPGy5XE8nD/tVFkZH6QUTz5qWKcndBUkwJIPmP2Uzmm9wtkzBoOc/ReIYPvqBYr1UBz6aFztmk/IpdUUxvqCD4iysEmJynYAeQTukYKmle17bSt2O3iCs0NiDBKVr2GM2DuSYU9RM28ZBPIHkqiZnNdckgg+SuPD2MNkFiQH+O6tbEaTYJI5pJI1XP8eoDDJYrsLajkUnxfhyOoIc9EYKPgJSbVFF4exeRrg1oLvLVWmnw2plJcyJw59An+G4dBSN7rRfqbXT3D8ULtRsjtRbsayNKio4lTTU8Q7Q953LokdLiTg7dXHjlj5Ke7RexuTzsuc9hm5rDJFJ0bYpOrLxHjfaRuiJu4jQc0Jh9CWNOY6n6IPhlzc7HAd8EA+IuukY3hrHx9oxtngXNuarHC1f0LLKiiVECDZhgle1nIlPCxRF4j755JmaH7cRbTsEUemUWUlNxCTo7UdCqlPNn7wO69hdrZZtv0aJIN45iZC2OeIARvdleNgHHYpOKtuliE34gaH0gidrdwPoqkMNyiwuESgmTdDp8ncS6SV5a7LyUMj5A0NGw9VCyocy99juiMaYmw2GuaGBoPLXzR0FUGxaHXkqmD3tAmWGzAEtcbdEZI2hReyx4DUZwXS666JrSMaZHPAHu5fU7fRValnykhne5prw/ijSXsdodx9iPslhj80GR1En/wBLgLiTFHf+kb+SYUscbPcYweTRf7JaZbElurb/ADCmzE+6V3qBzOY0M3+aBQOnH+Epe6Ry2iBPOyriTzJxKPD0W7qgjZDNpCeamdBZo80+IuYixmpJkcy1hfMbfESBckpa8/dHcRtyyB3JzfqNPtZAUcLpn5GautqeQHUnkvPyRfOj0ISXFMJoRlu/k3bxedh8t/kEBWuIabbmwHmSj5jY5BbKwkDnc83E9SVrhNN+IqAPgis93TN8DfXX5KPdFN0rGdUMhHj9+YTKR92AqHE4MwI9PNC4bPdpadwq8Mz9BGexBTeCe4Soa7qeBpb5LREMZmyxDNlWK7EbGnYGEhoBASMYg5hcTYXBCHmxeZ+2gKAq4HkXOqm9jEVXq4k8yfqhY2uDg5t7jomEkVz0Wj6gMBDQCeqaJaLZguMiZliQJG8jzUU+NSg5cuv0VDLy1+cE3XQKINmha8G5tqtEyRXUTSye8Vb+G4i2EXSRsR2axxPkbKy0/djAtqqQB0zw5mXQg8lUMW4Ytd0V7n4eSs8MegJ3RkDxzKiUVLyWm14Kjwrw7LHM18jO7fXqulyMGU21FihYJL7IwTW0I3WkI8RSnyOXOrHGR2lg1xHoUTVsMkTtNSE0xLh6T8Qcouw97p8lLTYU69nCwG65Vjlbs1c1SootBVFjbEbE6I+jqg97RY7qxz8HwvJILgT0Kmw/gqNrg4SuuOqfakHOIuxAAusNggXQqxYthDojf3m9f3Sp0abjRF2LH06FloweScOiUTolNDEE1FbZCGmAN3XJVndT3UL6MJOwRW46hzXXGn7LoHCuDhsDpJB35hpf4WcvmTr8gkmGYOJJmtI7vvO8hqR+ivL33KqKE3ZTnQujkI8bEdfFbh4G7fqnONUQeA4aPH1HQpC64NnCx8V2QmmjknBonbVgfD6lemrPJo+qGsLqVngL/ZaEBUEr3bm3kETJEDz1ttv9EGHOPh5KKWpbHzu7/NyhA9mYjRMkZlkBtyIJBB8Emqa9kDDFDpf3nc/K/VA45jxJLWm55kbDwHih8EwOWrdp3Yx7zzt426lc2aSbpHTgi0rZ7S9pO8RQi7jueTR1J5BdCwfCWU0QY3UnV7ubnHcqTCsMjpmZI226n4nHqSiSVnDHRrKbYDVwpFK3I/zVoe26T1sIMnl+qU42CYPHICpo3kbIR8NjpuiIJNddCkgYYyS/JeImAAC6xVQgCmwoc0ZVUrRGQByW7XLaY3afJKhnNqvcghLXRWTqpgJkcB1Q80LW7m5SsVexNIxPOEa0xvLD7rtvNBPF+S3p7t2369FaZNHUqSXMyzzltsLKKA3JF9FXaKokyB4dm6ghH01bYZvVaXoB5deZrKBsvMKaMh226QwqmqrJ1FWi11X4oHE7KaaW2g2Vp0SxvPiN9kEanqUAx6may6LsAhklzojIJSOQKXCnU8bcvNCAOxeqAp5S61gwn6Kv8HQsraJr3DLJci452KD9pGIdnQvA3eQ0fPdNOBqTsKKJvPLc/PVN03sV0Kq2jdE4tcPnyKDcxXmvgbNGQfe5FUuRhaSDuCsJw4s0i7IXNUbmqa6ieoGNOH4rB7uvdH3P3TNxQ9CzLG0c7XPz1WTPTAinkulrY87ySLhS1MvwjdT0kVkVbAHrsLa2Nz23uBe3XwCqb+Iw1mYMdvlOoFj4roM7rNAXPuIcLLXvDfck7w8DzWjnJEduLBp+InuHdaGjz1QAqJpjlbck8mjUp/gPCQMTZJ3mxF8reniVbMLpoohaNgb9XHzKnlJj4xXoreA8EgWfUefZjb/2P6K5RtDQGtAAGwGgC1Mi0L00qBs3c5aXWj5ANzZBTV19Gev7KgCKury6DVx5dPNCXvvpdeRRW1O69kcpA3bEBsvXsB3Cja/KtwbooDxumxWLcBYigN7qKera0alVmfFHnmg3yk7lZ2VRFVz3kdl2KF7NG4fRGWXICBfqpMSoTC8sJuUALuzW7Gr1SQxlxsEBQdhk+U25FEvu0kfCR9VBPOyJoDTd3NXvAKGmmgYZGAlOLbdDaSVlZwevzMynduicYfA6R2mg5lOH8O0gdna3KfA2W4DWCzNltRnZk8lgGhK55NQiXyXPzQlWNUxHofqiWyHkhCpGlIAjtH9V7E4g6qNhQmO4q2nic8nX4RzJ5IGJeNJxU1FPSt1OcPf4ALoULcrABsBb0VF4LwlwJqZtZZNf6RyCvURuFUSWZTSaKvY/GBLfqLp5T81W8fY+WbJGLkN1PIKcv9JcFsDctI2FzgOpAWzWFoAduNCi8OZ3ieg+pWJQycUJVzWBKmkcllcbkBAGUzL6nmmcYQsDVM/RWkIkq9gllQwO0cEc5+YLRsOl3IaAgwx2UGM7bt8uYU8covt+6GIAdm1vy/ZS1NSOW3M/oEhHtTWtZvqeg1KBdXPP8o9XH9lDmuVNHTk6lOwI2NLjcouNgC3ayy1JTA8cVHbVeuetQUAeuXgNtQsuvLoAIZKD5rEM4LxAFWctV6sWJR5RuImbY21THiM98eS9WJsBOiX6M06LFiaADrR3G+avfBjj2A1WLEQ/qG/A8lcbFa03uFeLFuZkPxKKr2WLECNByUjFixICZioPEbi6vhaSSL7HUeixYh+AOk0w0HkjqZerFaEzVu5XuHtGZxtqsWIYFXxT/wAr/NS4fsfMLFi52aEkyXy++PJYsSGEtU42WLFZJEzcqSpOi9WJgAPQ9TsPNYsUge0gRYWLE0B5MVCsWKgPFixYkB4sXixAGLFix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6566" name="Picture 6" descr="http://www.canindia.com/wp-content/uploads/2013/07/26/mers1.jpg"/>
          <p:cNvPicPr>
            <a:picLocks noChangeAspect="1" noChangeArrowheads="1"/>
          </p:cNvPicPr>
          <p:nvPr/>
        </p:nvPicPr>
        <p:blipFill>
          <a:blip r:embed="rId3" cstate="print"/>
          <a:srcRect/>
          <a:stretch>
            <a:fillRect/>
          </a:stretch>
        </p:blipFill>
        <p:spPr bwMode="auto">
          <a:xfrm>
            <a:off x="1142976" y="0"/>
            <a:ext cx="5657850" cy="2952751"/>
          </a:xfrm>
          <a:prstGeom prst="rect">
            <a:avLst/>
          </a:prstGeom>
          <a:noFill/>
        </p:spPr>
      </p:pic>
      <p:pic>
        <p:nvPicPr>
          <p:cNvPr id="66568" name="Picture 8" descr="http://lh3.ggpht.com/-T-NEfnb90hw/UgQGdQFB7gI/AAAAAAAAQYw/VKmuNUV0FHY/image_thumb.png?imgmax=800"/>
          <p:cNvPicPr>
            <a:picLocks noChangeAspect="1" noChangeArrowheads="1"/>
          </p:cNvPicPr>
          <p:nvPr/>
        </p:nvPicPr>
        <p:blipFill>
          <a:blip r:embed="rId4" cstate="print"/>
          <a:srcRect/>
          <a:stretch>
            <a:fillRect/>
          </a:stretch>
        </p:blipFill>
        <p:spPr bwMode="auto">
          <a:xfrm>
            <a:off x="0" y="4533899"/>
            <a:ext cx="1762125" cy="23241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2895600" y="838200"/>
            <a:ext cx="5943600" cy="4267200"/>
          </a:xfrm>
          <a:solidFill>
            <a:schemeClr val="tx2">
              <a:lumMod val="20000"/>
              <a:lumOff val="80000"/>
            </a:schemeClr>
          </a:solidFill>
          <a:ln>
            <a:solidFill>
              <a:schemeClr val="tx2"/>
            </a:solidFill>
          </a:ln>
        </p:spPr>
        <p:txBody>
          <a:bodyPr rtlCol="0">
            <a:normAutofit fontScale="90000"/>
          </a:bodyPr>
          <a:lstStyle/>
          <a:p>
            <a:pPr eaLnBrk="1" fontAlgn="auto" hangingPunct="1">
              <a:spcAft>
                <a:spcPts val="0"/>
              </a:spcAft>
              <a:defRPr/>
            </a:pPr>
            <a:r>
              <a:rPr lang="id-ID" sz="2800" i="1" dirty="0">
                <a:solidFill>
                  <a:schemeClr val="tx2">
                    <a:lumMod val="75000"/>
                  </a:schemeClr>
                </a:solidFill>
              </a:rPr>
              <a:t>International Health Regulations</a:t>
            </a:r>
            <a:r>
              <a:rPr lang="en-US" sz="2800" i="1" dirty="0">
                <a:solidFill>
                  <a:schemeClr val="tx2">
                    <a:lumMod val="75000"/>
                  </a:schemeClr>
                </a:solidFill>
              </a:rPr>
              <a:t> </a:t>
            </a:r>
            <a:r>
              <a:rPr lang="id-ID" sz="2800" i="1" dirty="0">
                <a:solidFill>
                  <a:schemeClr val="tx2">
                    <a:lumMod val="75000"/>
                  </a:schemeClr>
                </a:solidFill>
              </a:rPr>
              <a:t>(2005</a:t>
            </a:r>
            <a:r>
              <a:rPr lang="en-US" sz="2800" i="1" dirty="0">
                <a:solidFill>
                  <a:schemeClr val="tx2">
                    <a:lumMod val="75000"/>
                  </a:schemeClr>
                </a:solidFill>
              </a:rPr>
              <a:t>)</a:t>
            </a:r>
            <a:br>
              <a:rPr lang="en-US" sz="3100" i="1" dirty="0"/>
            </a:br>
            <a:r>
              <a:rPr lang="en-US" sz="2800" dirty="0" err="1"/>
              <a:t>merupakan</a:t>
            </a:r>
            <a:r>
              <a:rPr lang="id-ID" sz="2800" b="1" dirty="0"/>
              <a:t> </a:t>
            </a:r>
            <a:br>
              <a:rPr lang="en-US" sz="2800" b="1" dirty="0"/>
            </a:br>
            <a:br>
              <a:rPr lang="en-US" sz="2800" b="1" dirty="0"/>
            </a:br>
            <a:br>
              <a:rPr lang="id-ID" sz="2800" b="1" dirty="0"/>
            </a:br>
            <a:r>
              <a:rPr lang="en-US" sz="2800" dirty="0" err="1"/>
              <a:t>Peraturan</a:t>
            </a:r>
            <a:r>
              <a:rPr lang="en-US" sz="2800" dirty="0"/>
              <a:t> </a:t>
            </a:r>
            <a:r>
              <a:rPr lang="en-US" sz="2800" dirty="0" err="1"/>
              <a:t>Kesehatan</a:t>
            </a:r>
            <a:r>
              <a:rPr lang="en-US" sz="2800" dirty="0"/>
              <a:t> </a:t>
            </a:r>
            <a:r>
              <a:rPr lang="en-US" sz="2800" dirty="0" err="1"/>
              <a:t>Internasional</a:t>
            </a:r>
            <a:r>
              <a:rPr lang="en-US" sz="2800" dirty="0"/>
              <a:t> yang </a:t>
            </a:r>
            <a:r>
              <a:rPr lang="en-US" sz="2800" dirty="0" err="1"/>
              <a:t>disetujui</a:t>
            </a:r>
            <a:r>
              <a:rPr lang="en-US" sz="2800" dirty="0"/>
              <a:t> </a:t>
            </a:r>
            <a:r>
              <a:rPr lang="en-US" sz="2800" dirty="0" err="1"/>
              <a:t>oleh</a:t>
            </a:r>
            <a:r>
              <a:rPr lang="en-US" sz="2800" dirty="0"/>
              <a:t> 194 </a:t>
            </a:r>
            <a:r>
              <a:rPr lang="en-US" sz="2800" dirty="0" err="1"/>
              <a:t>negara</a:t>
            </a:r>
            <a:r>
              <a:rPr lang="en-US" sz="2800" dirty="0"/>
              <a:t> </a:t>
            </a:r>
            <a:r>
              <a:rPr lang="en-US" sz="2800" dirty="0" err="1"/>
              <a:t>anggota</a:t>
            </a:r>
            <a:r>
              <a:rPr lang="en-US" sz="2800" dirty="0"/>
              <a:t> WHO </a:t>
            </a:r>
            <a:r>
              <a:rPr lang="en-US" sz="2800" dirty="0" err="1"/>
              <a:t>dalam</a:t>
            </a:r>
            <a:r>
              <a:rPr lang="en-US" sz="2800" dirty="0"/>
              <a:t> </a:t>
            </a:r>
            <a:r>
              <a:rPr lang="en-US" sz="2800" dirty="0" err="1"/>
              <a:t>sidang</a:t>
            </a:r>
            <a:r>
              <a:rPr lang="en-US" sz="2800" dirty="0"/>
              <a:t> WHA</a:t>
            </a:r>
            <a:br>
              <a:rPr lang="id-ID" sz="2800" dirty="0"/>
            </a:br>
            <a:r>
              <a:rPr lang="en-US" sz="2800" dirty="0"/>
              <a:t>(World Health Assembly) </a:t>
            </a:r>
            <a:r>
              <a:rPr lang="en-US" sz="2800" dirty="0" err="1"/>
              <a:t>ke</a:t>
            </a:r>
            <a:r>
              <a:rPr lang="en-US" sz="2800" dirty="0"/>
              <a:t> -58 </a:t>
            </a:r>
          </a:p>
        </p:txBody>
      </p:sp>
      <p:pic>
        <p:nvPicPr>
          <p:cNvPr id="3075" name="Picture 6" descr="11504207"/>
          <p:cNvPicPr>
            <a:picLocks noChangeAspect="1" noChangeArrowheads="1"/>
          </p:cNvPicPr>
          <p:nvPr/>
        </p:nvPicPr>
        <p:blipFill>
          <a:blip r:embed="rId3" cstate="print">
            <a:lum bright="6000" contrast="22000"/>
          </a:blip>
          <a:srcRect/>
          <a:stretch>
            <a:fillRect/>
          </a:stretch>
        </p:blipFill>
        <p:spPr bwMode="auto">
          <a:xfrm>
            <a:off x="381000" y="838200"/>
            <a:ext cx="2514600" cy="4267200"/>
          </a:xfrm>
          <a:prstGeom prst="rect">
            <a:avLst/>
          </a:prstGeom>
          <a:noFill/>
          <a:ln w="9525">
            <a:noFill/>
            <a:miter lim="800000"/>
            <a:headEnd/>
            <a:tailEnd/>
          </a:ln>
          <a:effectLst>
            <a:outerShdw dist="143684" dir="2700000" algn="ctr" rotWithShape="0">
              <a:schemeClr val="tx1">
                <a:alpha val="50000"/>
              </a:schemeClr>
            </a:outerShdw>
          </a:effectLst>
        </p:spPr>
      </p:pic>
      <p:sp>
        <p:nvSpPr>
          <p:cNvPr id="5" name="Rectangle 4"/>
          <p:cNvSpPr txBox="1">
            <a:spLocks noChangeArrowheads="1"/>
          </p:cNvSpPr>
          <p:nvPr/>
        </p:nvSpPr>
        <p:spPr bwMode="auto">
          <a:xfrm>
            <a:off x="2895600" y="4168775"/>
            <a:ext cx="5715000" cy="1470025"/>
          </a:xfrm>
          <a:prstGeom prst="rect">
            <a:avLst/>
          </a:prstGeom>
          <a:noFill/>
          <a:ln w="9525">
            <a:noFill/>
            <a:miter lim="800000"/>
            <a:headEnd/>
            <a:tailEnd/>
          </a:ln>
        </p:spPr>
        <p:txBody>
          <a:bodyPr anchor="ctr"/>
          <a:lstStyle/>
          <a:p>
            <a:pPr algn="ctr" fontAlgn="auto">
              <a:spcBef>
                <a:spcPts val="0"/>
              </a:spcBef>
              <a:spcAft>
                <a:spcPts val="0"/>
              </a:spcAft>
              <a:defRPr/>
            </a:pPr>
            <a:endParaRPr lang="en-US" sz="3100" kern="0" dirty="0">
              <a:solidFill>
                <a:srgbClr val="3399FF"/>
              </a:solidFill>
              <a:latin typeface="+mj-lt"/>
              <a:ea typeface="+mj-ea"/>
              <a:cs typeface="+mj-cs"/>
            </a:endParaRPr>
          </a:p>
        </p:txBody>
      </p:sp>
      <p:sp>
        <p:nvSpPr>
          <p:cNvPr id="6" name="Down Arrow 5"/>
          <p:cNvSpPr/>
          <p:nvPr/>
        </p:nvSpPr>
        <p:spPr>
          <a:xfrm>
            <a:off x="5145881" y="1974850"/>
            <a:ext cx="1214437"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5937755" cy="13801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Autofit/>
          </a:bodyPr>
          <a:lstStyle/>
          <a:p>
            <a:pPr eaLnBrk="1" fontAlgn="auto" hangingPunct="1">
              <a:spcAft>
                <a:spcPts val="0"/>
              </a:spcAft>
              <a:defRPr/>
            </a:pPr>
            <a:r>
              <a:rPr lang="en-US" sz="3200" kern="10" dirty="0">
                <a:ln w="12700">
                  <a:solidFill>
                    <a:schemeClr val="hlink"/>
                  </a:solidFill>
                  <a:round/>
                  <a:headEnd/>
                  <a:tailEnd/>
                </a:ln>
                <a:solidFill>
                  <a:schemeClr val="tx1"/>
                </a:solidFill>
                <a:latin typeface="Arial Rounded MT Bold" pitchFamily="34" charset="0"/>
              </a:rPr>
              <a:t>International Health Regulations (IHR) 2005 </a:t>
            </a:r>
            <a:endParaRPr lang="en-US" sz="3200" dirty="0">
              <a:solidFill>
                <a:schemeClr val="tx1"/>
              </a:solidFill>
              <a:latin typeface="Arial Rounded MT Bold" pitchFamily="34" charset="0"/>
            </a:endParaRPr>
          </a:p>
        </p:txBody>
      </p:sp>
      <p:sp>
        <p:nvSpPr>
          <p:cNvPr id="7171" name="Content Placeholder 2"/>
          <p:cNvSpPr>
            <a:spLocks noGrp="1"/>
          </p:cNvSpPr>
          <p:nvPr>
            <p:ph idx="1"/>
          </p:nvPr>
        </p:nvSpPr>
        <p:spPr>
          <a:xfrm>
            <a:off x="4114800" y="1643063"/>
            <a:ext cx="4648200" cy="4429125"/>
          </a:xfrm>
          <a:solidFill>
            <a:schemeClr val="tx2">
              <a:lumMod val="20000"/>
              <a:lumOff val="80000"/>
            </a:schemeClr>
          </a:solidFill>
          <a:ln>
            <a:solidFill>
              <a:schemeClr val="tx2"/>
            </a:solidFill>
          </a:ln>
        </p:spPr>
        <p:txBody>
          <a:bodyPr/>
          <a:lstStyle/>
          <a:p>
            <a:pPr marL="390525" indent="-390525" algn="just" defTabSz="1042988" eaLnBrk="1" hangingPunct="1">
              <a:spcBef>
                <a:spcPct val="0"/>
              </a:spcBef>
              <a:buFont typeface="Wingdings" pitchFamily="2" charset="2"/>
              <a:buChar char="ü"/>
              <a:defRPr/>
            </a:pPr>
            <a:r>
              <a:rPr lang="en-GB" sz="1800" dirty="0" err="1">
                <a:solidFill>
                  <a:srgbClr val="000000"/>
                </a:solidFill>
                <a:latin typeface="Comic Sans MS" pitchFamily="66" charset="0"/>
              </a:rPr>
              <a:t>Bertujuan</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mencegah</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melindungi</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dan</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mengendalikan</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penyebaran</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penyakit</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lintas</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negara</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dengan</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melakukan</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tindakan</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sesuai</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dengan</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risiko</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kesehatan</a:t>
            </a:r>
            <a:r>
              <a:rPr lang="en-GB" sz="1800" dirty="0">
                <a:solidFill>
                  <a:srgbClr val="000000"/>
                </a:solidFill>
                <a:latin typeface="Comic Sans MS" pitchFamily="66" charset="0"/>
              </a:rPr>
              <a:t> yang </a:t>
            </a:r>
            <a:r>
              <a:rPr lang="en-GB" sz="1800" dirty="0" err="1">
                <a:solidFill>
                  <a:srgbClr val="000000"/>
                </a:solidFill>
                <a:latin typeface="Comic Sans MS" pitchFamily="66" charset="0"/>
              </a:rPr>
              <a:t>dihadapi</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tanpa</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menimbulkan</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gangguan</a:t>
            </a:r>
            <a:r>
              <a:rPr lang="en-GB" sz="1800" dirty="0">
                <a:solidFill>
                  <a:srgbClr val="000000"/>
                </a:solidFill>
                <a:latin typeface="Comic Sans MS" pitchFamily="66" charset="0"/>
              </a:rPr>
              <a:t> yang </a:t>
            </a:r>
            <a:r>
              <a:rPr lang="en-GB" sz="1800" dirty="0" err="1">
                <a:solidFill>
                  <a:srgbClr val="000000"/>
                </a:solidFill>
                <a:latin typeface="Comic Sans MS" pitchFamily="66" charset="0"/>
              </a:rPr>
              <a:t>berarti</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bagi</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lalu</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lintas</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dan</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perdagangan</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internasional</a:t>
            </a:r>
            <a:r>
              <a:rPr lang="en-GB" sz="1800" dirty="0">
                <a:solidFill>
                  <a:srgbClr val="000000"/>
                </a:solidFill>
                <a:latin typeface="Comic Sans MS" pitchFamily="66" charset="0"/>
              </a:rPr>
              <a:t> </a:t>
            </a:r>
          </a:p>
          <a:p>
            <a:pPr marL="390525" indent="-390525" algn="just" defTabSz="1042988" eaLnBrk="1" hangingPunct="1">
              <a:spcBef>
                <a:spcPct val="0"/>
              </a:spcBef>
              <a:buFont typeface="Wingdings" pitchFamily="2" charset="2"/>
              <a:buChar char="ü"/>
              <a:defRPr/>
            </a:pPr>
            <a:endParaRPr lang="en-GB" sz="1800" dirty="0">
              <a:solidFill>
                <a:srgbClr val="000000"/>
              </a:solidFill>
              <a:latin typeface="Comic Sans MS" pitchFamily="66" charset="0"/>
            </a:endParaRPr>
          </a:p>
          <a:p>
            <a:pPr marL="390525" indent="-390525" algn="just" defTabSz="1042988" eaLnBrk="1" hangingPunct="1">
              <a:spcBef>
                <a:spcPct val="0"/>
              </a:spcBef>
              <a:buFont typeface="Wingdings" pitchFamily="2" charset="2"/>
              <a:buChar char="ü"/>
              <a:defRPr/>
            </a:pPr>
            <a:r>
              <a:rPr lang="en-GB" sz="1800" dirty="0" err="1">
                <a:solidFill>
                  <a:srgbClr val="000000"/>
                </a:solidFill>
                <a:latin typeface="Comic Sans MS" pitchFamily="66" charset="0"/>
              </a:rPr>
              <a:t>Penyakit</a:t>
            </a:r>
            <a:r>
              <a:rPr lang="en-GB" sz="1800" dirty="0">
                <a:solidFill>
                  <a:srgbClr val="000000"/>
                </a:solidFill>
                <a:latin typeface="Comic Sans MS" pitchFamily="66" charset="0"/>
              </a:rPr>
              <a:t> yang </a:t>
            </a:r>
            <a:r>
              <a:rPr lang="en-GB" sz="1800" dirty="0" err="1">
                <a:solidFill>
                  <a:srgbClr val="000000"/>
                </a:solidFill>
                <a:latin typeface="Comic Sans MS" pitchFamily="66" charset="0"/>
              </a:rPr>
              <a:t>dimaksud</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penyakit</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menular</a:t>
            </a:r>
            <a:r>
              <a:rPr lang="en-GB" sz="1800" dirty="0">
                <a:solidFill>
                  <a:srgbClr val="000000"/>
                </a:solidFill>
                <a:latin typeface="Comic Sans MS" pitchFamily="66" charset="0"/>
              </a:rPr>
              <a:t> yang </a:t>
            </a:r>
            <a:r>
              <a:rPr lang="en-GB" sz="1800" dirty="0" err="1">
                <a:solidFill>
                  <a:srgbClr val="000000"/>
                </a:solidFill>
                <a:latin typeface="Comic Sans MS" pitchFamily="66" charset="0"/>
              </a:rPr>
              <a:t>sudah</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ada</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baru</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dan</a:t>
            </a:r>
            <a:r>
              <a:rPr lang="en-GB" sz="1800" dirty="0">
                <a:solidFill>
                  <a:srgbClr val="000000"/>
                </a:solidFill>
                <a:latin typeface="Comic Sans MS" pitchFamily="66" charset="0"/>
              </a:rPr>
              <a:t> yang </a:t>
            </a:r>
            <a:r>
              <a:rPr lang="en-GB" sz="1800" dirty="0" err="1">
                <a:solidFill>
                  <a:srgbClr val="000000"/>
                </a:solidFill>
                <a:latin typeface="Comic Sans MS" pitchFamily="66" charset="0"/>
              </a:rPr>
              <a:t>muncul</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kembali</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serta</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penyakit</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tidak</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menular</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contoh</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bahan</a:t>
            </a:r>
            <a:r>
              <a:rPr lang="en-GB" sz="1800" dirty="0">
                <a:solidFill>
                  <a:srgbClr val="000000"/>
                </a:solidFill>
                <a:latin typeface="Comic Sans MS" pitchFamily="66" charset="0"/>
              </a:rPr>
              <a:t> radio-</a:t>
            </a:r>
            <a:r>
              <a:rPr lang="en-GB" sz="1800" dirty="0" err="1">
                <a:solidFill>
                  <a:srgbClr val="000000"/>
                </a:solidFill>
                <a:latin typeface="Comic Sans MS" pitchFamily="66" charset="0"/>
              </a:rPr>
              <a:t>nuklir</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dan</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bahan</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kimia</a:t>
            </a:r>
            <a:r>
              <a:rPr lang="en-GB" sz="1800" dirty="0">
                <a:solidFill>
                  <a:srgbClr val="000000"/>
                </a:solidFill>
                <a:latin typeface="Comic Sans MS" pitchFamily="66" charset="0"/>
              </a:rPr>
              <a:t>) yang </a:t>
            </a:r>
            <a:r>
              <a:rPr lang="en-GB" sz="1800" dirty="0" err="1">
                <a:solidFill>
                  <a:srgbClr val="000000"/>
                </a:solidFill>
                <a:latin typeface="Comic Sans MS" pitchFamily="66" charset="0"/>
              </a:rPr>
              <a:t>dapat</a:t>
            </a:r>
            <a:r>
              <a:rPr lang="en-GB" sz="1800" dirty="0">
                <a:solidFill>
                  <a:srgbClr val="000000"/>
                </a:solidFill>
                <a:latin typeface="Comic Sans MS" pitchFamily="66" charset="0"/>
              </a:rPr>
              <a:t>  </a:t>
            </a:r>
            <a:r>
              <a:rPr lang="en-GB" sz="1800" dirty="0" err="1">
                <a:solidFill>
                  <a:srgbClr val="000000"/>
                </a:solidFill>
                <a:latin typeface="Comic Sans MS" pitchFamily="66" charset="0"/>
              </a:rPr>
              <a:t>menyebabkan</a:t>
            </a:r>
            <a:r>
              <a:rPr lang="en-GB" sz="1800" dirty="0">
                <a:solidFill>
                  <a:srgbClr val="000000"/>
                </a:solidFill>
                <a:latin typeface="Comic Sans MS" pitchFamily="66" charset="0"/>
              </a:rPr>
              <a:t> (PHEIC)</a:t>
            </a:r>
          </a:p>
          <a:p>
            <a:pPr marL="390525" indent="-390525" algn="just" defTabSz="1042988" eaLnBrk="1" hangingPunct="1">
              <a:lnSpc>
                <a:spcPct val="60000"/>
              </a:lnSpc>
              <a:buFont typeface="Wingdings" pitchFamily="2" charset="2"/>
              <a:buChar char="ü"/>
              <a:defRPr/>
            </a:pPr>
            <a:endParaRPr lang="en-GB" sz="2200" dirty="0"/>
          </a:p>
          <a:p>
            <a:pPr marL="390525" indent="-390525" algn="just" defTabSz="1042988" eaLnBrk="1" hangingPunct="1">
              <a:lnSpc>
                <a:spcPct val="60000"/>
              </a:lnSpc>
              <a:buFont typeface="Arial" charset="0"/>
              <a:buNone/>
              <a:defRPr/>
            </a:pPr>
            <a:endParaRPr lang="en-GB" sz="2200" b="1" dirty="0"/>
          </a:p>
          <a:p>
            <a:pPr marL="390525" indent="-390525" algn="just" defTabSz="1042988" eaLnBrk="1" hangingPunct="1">
              <a:lnSpc>
                <a:spcPct val="60000"/>
              </a:lnSpc>
              <a:buFont typeface="Arial" charset="0"/>
              <a:buNone/>
              <a:defRPr/>
            </a:pPr>
            <a:endParaRPr lang="en-GB" sz="2200" b="1" dirty="0"/>
          </a:p>
          <a:p>
            <a:pPr marL="390525" indent="-390525" algn="just" defTabSz="1042988" eaLnBrk="1" hangingPunct="1">
              <a:lnSpc>
                <a:spcPct val="60000"/>
              </a:lnSpc>
              <a:buFont typeface="Wingdings" pitchFamily="2" charset="2"/>
              <a:buChar char="ü"/>
              <a:defRPr/>
            </a:pPr>
            <a:endParaRPr lang="en-GB" sz="2200" b="1" dirty="0"/>
          </a:p>
        </p:txBody>
      </p:sp>
      <p:pic>
        <p:nvPicPr>
          <p:cNvPr id="4" name="Picture 6" descr="11504207"/>
          <p:cNvPicPr>
            <a:picLocks noChangeAspect="1" noChangeArrowheads="1"/>
          </p:cNvPicPr>
          <p:nvPr/>
        </p:nvPicPr>
        <p:blipFill>
          <a:blip r:embed="rId3" cstate="print">
            <a:lum bright="6000" contrast="22000"/>
          </a:blip>
          <a:srcRect/>
          <a:stretch>
            <a:fillRect/>
          </a:stretch>
        </p:blipFill>
        <p:spPr bwMode="auto">
          <a:xfrm>
            <a:off x="838200" y="1676400"/>
            <a:ext cx="2979738" cy="4343400"/>
          </a:xfrm>
          <a:prstGeom prst="rect">
            <a:avLst/>
          </a:prstGeom>
          <a:noFill/>
          <a:ln w="9525">
            <a:noFill/>
            <a:miter lim="800000"/>
            <a:headEnd/>
            <a:tailEnd/>
          </a:ln>
          <a:effectLst>
            <a:outerShdw dist="143684" dir="2700000" algn="ctr" rotWithShape="0">
              <a:schemeClr val="tx1">
                <a:alpha val="5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7" descr="Slide1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457200" y="228600"/>
            <a:ext cx="8229600" cy="990600"/>
          </a:xfrm>
          <a:solidFill>
            <a:srgbClr val="0070C0"/>
          </a:solidFill>
        </p:spPr>
        <p:txBody>
          <a:bodyPr rtlCol="0">
            <a:noAutofit/>
          </a:bodyPr>
          <a:lstStyle/>
          <a:p>
            <a:pPr eaLnBrk="1" fontAlgn="auto" hangingPunct="1">
              <a:spcAft>
                <a:spcPts val="0"/>
              </a:spcAft>
              <a:defRPr/>
            </a:pPr>
            <a:r>
              <a:rPr lang="en-US" sz="4800" b="1" dirty="0">
                <a:solidFill>
                  <a:schemeClr val="bg1"/>
                </a:solidFill>
                <a:effectLst>
                  <a:outerShdw blurRad="38100" dist="38100" dir="2700000" algn="tl">
                    <a:srgbClr val="000000">
                      <a:alpha val="43137"/>
                    </a:srgbClr>
                  </a:outerShdw>
                </a:effectLst>
              </a:rPr>
              <a:t>IHR 2005</a:t>
            </a:r>
            <a:r>
              <a:rPr lang="en-US" sz="4800" dirty="0">
                <a:solidFill>
                  <a:schemeClr val="bg1"/>
                </a:solidFill>
                <a:effectLst>
                  <a:outerShdw blurRad="38100" dist="38100" dir="2700000" algn="tl">
                    <a:srgbClr val="000000">
                      <a:alpha val="43137"/>
                    </a:srgbClr>
                  </a:outerShdw>
                </a:effectLst>
              </a:rPr>
              <a:t> </a:t>
            </a:r>
          </a:p>
        </p:txBody>
      </p:sp>
      <p:sp>
        <p:nvSpPr>
          <p:cNvPr id="73731" name="Rectangle 3"/>
          <p:cNvSpPr>
            <a:spLocks noGrp="1" noRot="1" noChangeArrowheads="1"/>
          </p:cNvSpPr>
          <p:nvPr>
            <p:ph idx="1"/>
          </p:nvPr>
        </p:nvSpPr>
        <p:spPr>
          <a:xfrm>
            <a:off x="228600" y="1570038"/>
            <a:ext cx="8610600" cy="5211762"/>
          </a:xfrm>
        </p:spPr>
        <p:txBody>
          <a:bodyPr rtlCol="0">
            <a:noAutofit/>
          </a:bodyPr>
          <a:lstStyle/>
          <a:p>
            <a:pPr marL="449263" indent="-449263" eaLnBrk="1" fontAlgn="auto" hangingPunct="1">
              <a:lnSpc>
                <a:spcPct val="80000"/>
              </a:lnSpc>
              <a:spcAft>
                <a:spcPts val="0"/>
              </a:spcAft>
              <a:buClr>
                <a:schemeClr val="accent3"/>
              </a:buClr>
              <a:buFont typeface="Wingdings 2"/>
              <a:buChar char=""/>
              <a:defRPr/>
            </a:pPr>
            <a:r>
              <a:rPr lang="en-US" sz="2400" dirty="0" err="1">
                <a:solidFill>
                  <a:srgbClr val="002060"/>
                </a:solidFill>
              </a:rPr>
              <a:t>Sesuai</a:t>
            </a:r>
            <a:r>
              <a:rPr lang="en-US" sz="2400" dirty="0">
                <a:solidFill>
                  <a:srgbClr val="002060"/>
                </a:solidFill>
              </a:rPr>
              <a:t> p</a:t>
            </a:r>
            <a:r>
              <a:rPr lang="id-ID" sz="2400" dirty="0">
                <a:solidFill>
                  <a:srgbClr val="002060"/>
                </a:solidFill>
              </a:rPr>
              <a:t>asal</a:t>
            </a:r>
            <a:r>
              <a:rPr lang="en-US" sz="2400" dirty="0">
                <a:solidFill>
                  <a:srgbClr val="002060"/>
                </a:solidFill>
              </a:rPr>
              <a:t> 22 U.U WHO </a:t>
            </a:r>
            <a:r>
              <a:rPr lang="en-US" sz="2400" dirty="0" err="1">
                <a:solidFill>
                  <a:srgbClr val="002060"/>
                </a:solidFill>
              </a:rPr>
              <a:t>dan</a:t>
            </a:r>
            <a:r>
              <a:rPr lang="en-US" sz="2400" dirty="0">
                <a:solidFill>
                  <a:srgbClr val="002060"/>
                </a:solidFill>
              </a:rPr>
              <a:t> </a:t>
            </a:r>
            <a:r>
              <a:rPr lang="en-US" sz="2400" dirty="0" err="1">
                <a:solidFill>
                  <a:srgbClr val="002060"/>
                </a:solidFill>
              </a:rPr>
              <a:t>prgf</a:t>
            </a:r>
            <a:r>
              <a:rPr lang="en-US" sz="2400" dirty="0">
                <a:solidFill>
                  <a:srgbClr val="002060"/>
                </a:solidFill>
              </a:rPr>
              <a:t> 2 </a:t>
            </a:r>
            <a:r>
              <a:rPr lang="en-US" sz="2400" dirty="0" err="1">
                <a:solidFill>
                  <a:srgbClr val="002060"/>
                </a:solidFill>
              </a:rPr>
              <a:t>psl</a:t>
            </a:r>
            <a:r>
              <a:rPr lang="en-US" sz="2400" dirty="0">
                <a:solidFill>
                  <a:srgbClr val="002060"/>
                </a:solidFill>
              </a:rPr>
              <a:t> 59 IHR 2005 , IHR 2005 </a:t>
            </a:r>
            <a:r>
              <a:rPr lang="en-US" sz="2400" dirty="0" err="1">
                <a:solidFill>
                  <a:srgbClr val="002060"/>
                </a:solidFill>
              </a:rPr>
              <a:t>mulai</a:t>
            </a:r>
            <a:r>
              <a:rPr lang="en-US" sz="2400" dirty="0">
                <a:solidFill>
                  <a:srgbClr val="002060"/>
                </a:solidFill>
              </a:rPr>
              <a:t> </a:t>
            </a:r>
            <a:r>
              <a:rPr lang="en-US" sz="2400" dirty="0" err="1">
                <a:solidFill>
                  <a:srgbClr val="002060"/>
                </a:solidFill>
              </a:rPr>
              <a:t>efektif</a:t>
            </a:r>
            <a:r>
              <a:rPr lang="en-US" sz="2400" dirty="0">
                <a:solidFill>
                  <a:srgbClr val="002060"/>
                </a:solidFill>
              </a:rPr>
              <a:t> </a:t>
            </a:r>
            <a:r>
              <a:rPr lang="en-US" sz="2400" dirty="0" err="1">
                <a:solidFill>
                  <a:srgbClr val="002060"/>
                </a:solidFill>
              </a:rPr>
              <a:t>setelah</a:t>
            </a:r>
            <a:r>
              <a:rPr lang="en-US" sz="2400" dirty="0">
                <a:solidFill>
                  <a:srgbClr val="002060"/>
                </a:solidFill>
              </a:rPr>
              <a:t> 2 </a:t>
            </a:r>
            <a:r>
              <a:rPr lang="en-US" sz="2400" dirty="0" err="1">
                <a:solidFill>
                  <a:srgbClr val="002060"/>
                </a:solidFill>
              </a:rPr>
              <a:t>th</a:t>
            </a:r>
            <a:r>
              <a:rPr lang="en-US" sz="2400" dirty="0">
                <a:solidFill>
                  <a:srgbClr val="002060"/>
                </a:solidFill>
              </a:rPr>
              <a:t> </a:t>
            </a:r>
            <a:r>
              <a:rPr lang="en-US" sz="2400" dirty="0" err="1">
                <a:solidFill>
                  <a:srgbClr val="002060"/>
                </a:solidFill>
              </a:rPr>
              <a:t>dari</a:t>
            </a:r>
            <a:r>
              <a:rPr lang="en-US" sz="2400" dirty="0">
                <a:solidFill>
                  <a:srgbClr val="002060"/>
                </a:solidFill>
              </a:rPr>
              <a:t> </a:t>
            </a:r>
            <a:r>
              <a:rPr lang="en-US" sz="2400" dirty="0" err="1">
                <a:solidFill>
                  <a:srgbClr val="002060"/>
                </a:solidFill>
              </a:rPr>
              <a:t>tgl</a:t>
            </a:r>
            <a:r>
              <a:rPr lang="en-US" sz="2400" dirty="0">
                <a:solidFill>
                  <a:srgbClr val="002060"/>
                </a:solidFill>
              </a:rPr>
              <a:t> </a:t>
            </a:r>
            <a:r>
              <a:rPr lang="en-US" sz="2400" dirty="0" err="1">
                <a:solidFill>
                  <a:srgbClr val="002060"/>
                </a:solidFill>
              </a:rPr>
              <a:t>pemberitahuan</a:t>
            </a:r>
            <a:r>
              <a:rPr lang="en-US" sz="2400" dirty="0">
                <a:solidFill>
                  <a:srgbClr val="002060"/>
                </a:solidFill>
              </a:rPr>
              <a:t> (15 </a:t>
            </a:r>
            <a:r>
              <a:rPr lang="en-US" sz="2400" dirty="0" err="1">
                <a:solidFill>
                  <a:srgbClr val="002060"/>
                </a:solidFill>
              </a:rPr>
              <a:t>Juni</a:t>
            </a:r>
            <a:r>
              <a:rPr lang="en-US" sz="2400" dirty="0">
                <a:solidFill>
                  <a:srgbClr val="002060"/>
                </a:solidFill>
              </a:rPr>
              <a:t> 2005), </a:t>
            </a:r>
            <a:r>
              <a:rPr lang="en-US" sz="2400" dirty="0" err="1">
                <a:solidFill>
                  <a:srgbClr val="002060"/>
                </a:solidFill>
              </a:rPr>
              <a:t>artinya</a:t>
            </a:r>
            <a:r>
              <a:rPr lang="en-US" sz="2400" dirty="0">
                <a:solidFill>
                  <a:srgbClr val="002060"/>
                </a:solidFill>
              </a:rPr>
              <a:t> </a:t>
            </a:r>
            <a:r>
              <a:rPr lang="en-US" sz="2400" dirty="0" err="1">
                <a:solidFill>
                  <a:srgbClr val="002060"/>
                </a:solidFill>
              </a:rPr>
              <a:t>mulai</a:t>
            </a:r>
            <a:r>
              <a:rPr lang="en-US" sz="2400" dirty="0">
                <a:solidFill>
                  <a:srgbClr val="002060"/>
                </a:solidFill>
              </a:rPr>
              <a:t> </a:t>
            </a:r>
            <a:r>
              <a:rPr lang="en-US" sz="2400" u="sng" dirty="0" err="1">
                <a:solidFill>
                  <a:srgbClr val="002060"/>
                </a:solidFill>
              </a:rPr>
              <a:t>tgl</a:t>
            </a:r>
            <a:r>
              <a:rPr lang="en-US" sz="2400" u="sng" dirty="0">
                <a:solidFill>
                  <a:srgbClr val="002060"/>
                </a:solidFill>
              </a:rPr>
              <a:t> 15 </a:t>
            </a:r>
            <a:r>
              <a:rPr lang="en-US" sz="2400" u="sng" dirty="0" err="1">
                <a:solidFill>
                  <a:srgbClr val="002060"/>
                </a:solidFill>
              </a:rPr>
              <a:t>Juni</a:t>
            </a:r>
            <a:r>
              <a:rPr lang="en-US" sz="2400" u="sng" dirty="0">
                <a:solidFill>
                  <a:srgbClr val="002060"/>
                </a:solidFill>
              </a:rPr>
              <a:t> 2007</a:t>
            </a:r>
            <a:r>
              <a:rPr lang="en-US" sz="2400" dirty="0">
                <a:solidFill>
                  <a:srgbClr val="002060"/>
                </a:solidFill>
              </a:rPr>
              <a:t>  </a:t>
            </a:r>
            <a:r>
              <a:rPr lang="en-US" sz="2400" dirty="0" err="1">
                <a:solidFill>
                  <a:srgbClr val="002060"/>
                </a:solidFill>
              </a:rPr>
              <a:t>setiap</a:t>
            </a:r>
            <a:r>
              <a:rPr lang="en-US" sz="2400" dirty="0">
                <a:solidFill>
                  <a:srgbClr val="002060"/>
                </a:solidFill>
              </a:rPr>
              <a:t> </a:t>
            </a:r>
            <a:r>
              <a:rPr lang="en-US" sz="2400" dirty="0" err="1">
                <a:solidFill>
                  <a:srgbClr val="002060"/>
                </a:solidFill>
              </a:rPr>
              <a:t>negara</a:t>
            </a:r>
            <a:r>
              <a:rPr lang="en-US" sz="2400" dirty="0">
                <a:solidFill>
                  <a:srgbClr val="002060"/>
                </a:solidFill>
              </a:rPr>
              <a:t> </a:t>
            </a:r>
            <a:r>
              <a:rPr lang="en-US" sz="2400" dirty="0" err="1">
                <a:solidFill>
                  <a:srgbClr val="002060"/>
                </a:solidFill>
              </a:rPr>
              <a:t>anggota</a:t>
            </a:r>
            <a:r>
              <a:rPr lang="en-US" sz="2400" dirty="0">
                <a:solidFill>
                  <a:srgbClr val="002060"/>
                </a:solidFill>
              </a:rPr>
              <a:t> </a:t>
            </a:r>
            <a:r>
              <a:rPr lang="en-US" sz="2400" dirty="0" err="1">
                <a:solidFill>
                  <a:srgbClr val="002060"/>
                </a:solidFill>
              </a:rPr>
              <a:t>harus</a:t>
            </a:r>
            <a:r>
              <a:rPr lang="en-US" sz="2400" dirty="0">
                <a:solidFill>
                  <a:srgbClr val="002060"/>
                </a:solidFill>
              </a:rPr>
              <a:t> </a:t>
            </a:r>
            <a:r>
              <a:rPr lang="en-US" sz="2400" dirty="0" err="1">
                <a:solidFill>
                  <a:srgbClr val="002060"/>
                </a:solidFill>
              </a:rPr>
              <a:t>sudah</a:t>
            </a:r>
            <a:r>
              <a:rPr lang="en-US" sz="2400" dirty="0">
                <a:solidFill>
                  <a:srgbClr val="002060"/>
                </a:solidFill>
              </a:rPr>
              <a:t> </a:t>
            </a:r>
            <a:r>
              <a:rPr lang="en-US" sz="2400" dirty="0" err="1">
                <a:solidFill>
                  <a:srgbClr val="002060"/>
                </a:solidFill>
              </a:rPr>
              <a:t>memasukan</a:t>
            </a:r>
            <a:r>
              <a:rPr lang="en-US" sz="2400" dirty="0">
                <a:solidFill>
                  <a:srgbClr val="002060"/>
                </a:solidFill>
              </a:rPr>
              <a:t> IHR </a:t>
            </a:r>
            <a:r>
              <a:rPr lang="en-US" sz="2400" dirty="0" err="1">
                <a:solidFill>
                  <a:srgbClr val="002060"/>
                </a:solidFill>
              </a:rPr>
              <a:t>kedalam</a:t>
            </a:r>
            <a:r>
              <a:rPr lang="en-US" sz="2400" dirty="0">
                <a:solidFill>
                  <a:srgbClr val="002060"/>
                </a:solidFill>
              </a:rPr>
              <a:t> </a:t>
            </a:r>
            <a:r>
              <a:rPr lang="en-US" sz="2400" dirty="0" err="1">
                <a:solidFill>
                  <a:srgbClr val="002060"/>
                </a:solidFill>
              </a:rPr>
              <a:t>peraturan</a:t>
            </a:r>
            <a:r>
              <a:rPr lang="en-US" sz="2400" dirty="0">
                <a:solidFill>
                  <a:srgbClr val="002060"/>
                </a:solidFill>
              </a:rPr>
              <a:t> </a:t>
            </a:r>
            <a:r>
              <a:rPr lang="en-US" sz="2400" dirty="0" err="1">
                <a:solidFill>
                  <a:srgbClr val="002060"/>
                </a:solidFill>
              </a:rPr>
              <a:t>negaranya</a:t>
            </a:r>
            <a:r>
              <a:rPr lang="en-US" sz="2400" dirty="0">
                <a:solidFill>
                  <a:srgbClr val="002060"/>
                </a:solidFill>
              </a:rPr>
              <a:t> .</a:t>
            </a:r>
            <a:endParaRPr lang="id-ID" sz="2400" dirty="0">
              <a:solidFill>
                <a:srgbClr val="002060"/>
              </a:solidFill>
            </a:endParaRPr>
          </a:p>
          <a:p>
            <a:pPr marL="449263" indent="-449263" eaLnBrk="1" fontAlgn="auto" hangingPunct="1">
              <a:lnSpc>
                <a:spcPct val="80000"/>
              </a:lnSpc>
              <a:spcAft>
                <a:spcPts val="0"/>
              </a:spcAft>
              <a:buClr>
                <a:schemeClr val="accent3"/>
              </a:buClr>
              <a:buFont typeface="Wingdings 2"/>
              <a:buChar char=""/>
              <a:defRPr/>
            </a:pPr>
            <a:endParaRPr lang="id-ID" sz="2400" dirty="0">
              <a:solidFill>
                <a:srgbClr val="002060"/>
              </a:solidFill>
            </a:endParaRPr>
          </a:p>
          <a:p>
            <a:pPr marL="449263" indent="-449263" eaLnBrk="1" fontAlgn="auto" hangingPunct="1">
              <a:lnSpc>
                <a:spcPct val="80000"/>
              </a:lnSpc>
              <a:spcAft>
                <a:spcPts val="0"/>
              </a:spcAft>
              <a:buClr>
                <a:schemeClr val="accent3"/>
              </a:buClr>
              <a:buFont typeface="Wingdings 2"/>
              <a:buChar char=""/>
              <a:defRPr/>
            </a:pPr>
            <a:r>
              <a:rPr lang="de-DE" sz="2400" dirty="0">
                <a:solidFill>
                  <a:srgbClr val="002060"/>
                </a:solidFill>
              </a:rPr>
              <a:t>Sesuai psl 61 ,62 IHR 2005</a:t>
            </a:r>
            <a:r>
              <a:rPr lang="en-US" sz="2400" dirty="0">
                <a:solidFill>
                  <a:srgbClr val="002060"/>
                </a:solidFill>
                <a:sym typeface="Wingdings" pitchFamily="2" charset="2"/>
              </a:rPr>
              <a:t></a:t>
            </a:r>
            <a:r>
              <a:rPr lang="de-DE" sz="2400" dirty="0">
                <a:solidFill>
                  <a:srgbClr val="002060"/>
                </a:solidFill>
              </a:rPr>
              <a:t> Setiap negara anggota WHO bisa menolak atau keberatan thd IHR 2005 yg disampaikan ke Dir Gen WHO selambat-lambatnya 18 bln dari 15 Juni 2005, artinya batas akhir pengajuan penolakan atau penundaan tgl 15 Des 2006 . </a:t>
            </a:r>
            <a:endParaRPr lang="id-ID" sz="2400" dirty="0">
              <a:solidFill>
                <a:srgbClr val="002060"/>
              </a:solidFill>
            </a:endParaRPr>
          </a:p>
          <a:p>
            <a:pPr marL="449263" indent="-449263" eaLnBrk="1" fontAlgn="auto" hangingPunct="1">
              <a:lnSpc>
                <a:spcPct val="80000"/>
              </a:lnSpc>
              <a:spcAft>
                <a:spcPts val="0"/>
              </a:spcAft>
              <a:buClr>
                <a:schemeClr val="accent3"/>
              </a:buClr>
              <a:buFont typeface="Wingdings 2"/>
              <a:buChar char=""/>
              <a:defRPr/>
            </a:pPr>
            <a:endParaRPr lang="id-ID" sz="2400" dirty="0">
              <a:solidFill>
                <a:srgbClr val="002060"/>
              </a:solidFill>
            </a:endParaRPr>
          </a:p>
          <a:p>
            <a:pPr marL="449263" indent="-449263" eaLnBrk="1" fontAlgn="auto" hangingPunct="1">
              <a:lnSpc>
                <a:spcPct val="80000"/>
              </a:lnSpc>
              <a:spcAft>
                <a:spcPts val="0"/>
              </a:spcAft>
              <a:buClr>
                <a:schemeClr val="accent3"/>
              </a:buClr>
              <a:buFont typeface="Wingdings 2"/>
              <a:buChar char=""/>
              <a:defRPr/>
            </a:pPr>
            <a:r>
              <a:rPr lang="de-DE" sz="2400" dirty="0">
                <a:solidFill>
                  <a:srgbClr val="002060"/>
                </a:solidFill>
              </a:rPr>
              <a:t>Indonesia sampai batas tgl 15 Desember tidak mengajukan penolakan atau penundaan </a:t>
            </a:r>
            <a:r>
              <a:rPr lang="de-DE" sz="2400" dirty="0">
                <a:solidFill>
                  <a:srgbClr val="002060"/>
                </a:solidFill>
                <a:sym typeface="Wingdings" pitchFamily="2" charset="2"/>
              </a:rPr>
              <a:t> artinya Indonesia  dianggap</a:t>
            </a:r>
            <a:r>
              <a:rPr lang="id-ID" sz="2400" dirty="0">
                <a:solidFill>
                  <a:srgbClr val="002060"/>
                </a:solidFill>
                <a:sym typeface="Wingdings" pitchFamily="2" charset="2"/>
              </a:rPr>
              <a:t> </a:t>
            </a:r>
            <a:r>
              <a:rPr lang="de-DE" sz="2400" dirty="0">
                <a:solidFill>
                  <a:srgbClr val="002060"/>
                </a:solidFill>
                <a:sym typeface="Wingdings" pitchFamily="2" charset="2"/>
              </a:rPr>
              <a:t>menerima untuk  memberlakukan IHR mulai tgl 15 Juni 2007 </a:t>
            </a:r>
            <a:endParaRPr lang="de-DE" sz="2400" dirty="0">
              <a:solidFill>
                <a:srgbClr val="002060"/>
              </a:solidFill>
            </a:endParaRPr>
          </a:p>
          <a:p>
            <a:pPr marL="274320" indent="-274320" eaLnBrk="1" fontAlgn="auto" hangingPunct="1">
              <a:lnSpc>
                <a:spcPct val="80000"/>
              </a:lnSpc>
              <a:spcAft>
                <a:spcPts val="0"/>
              </a:spcAft>
              <a:buClr>
                <a:schemeClr val="accent3"/>
              </a:buClr>
              <a:buFont typeface="Arial" charset="0"/>
              <a:buNone/>
              <a:defRPr/>
            </a:pPr>
            <a:endParaRPr lang="de-DE" sz="2400" dirty="0">
              <a:solidFill>
                <a:srgbClr val="002060"/>
              </a:solidFill>
            </a:endParaRPr>
          </a:p>
          <a:p>
            <a:pPr marL="274320" indent="-274320" eaLnBrk="1" fontAlgn="auto" hangingPunct="1">
              <a:lnSpc>
                <a:spcPct val="80000"/>
              </a:lnSpc>
              <a:spcAft>
                <a:spcPts val="0"/>
              </a:spcAft>
              <a:buClr>
                <a:schemeClr val="accent3"/>
              </a:buClr>
              <a:buFont typeface="Arial" charset="0"/>
              <a:buNone/>
              <a:defRPr/>
            </a:pPr>
            <a:r>
              <a:rPr lang="en-US" sz="2400" dirty="0">
                <a:solidFill>
                  <a:srgbClr val="002060"/>
                </a:solidFill>
              </a:rPr>
              <a:t> </a:t>
            </a:r>
          </a:p>
          <a:p>
            <a:pPr marL="274320" indent="-274320" eaLnBrk="1" fontAlgn="auto" hangingPunct="1">
              <a:lnSpc>
                <a:spcPct val="80000"/>
              </a:lnSpc>
              <a:spcAft>
                <a:spcPts val="0"/>
              </a:spcAft>
              <a:buClr>
                <a:schemeClr val="accent3"/>
              </a:buClr>
              <a:buFont typeface="Wingdings 2"/>
              <a:buChar char=""/>
              <a:defRPr/>
            </a:pPr>
            <a:endParaRPr lang="en-US" sz="2400"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381000" y="152400"/>
            <a:ext cx="8229600" cy="990600"/>
          </a:xfrm>
          <a:solidFill>
            <a:srgbClr val="0070C0"/>
          </a:solidFill>
        </p:spPr>
        <p:txBody>
          <a:bodyPr rtlCol="0">
            <a:noAutofit/>
          </a:bodyPr>
          <a:lstStyle/>
          <a:p>
            <a:pPr eaLnBrk="1" fontAlgn="auto" hangingPunct="1">
              <a:spcAft>
                <a:spcPts val="0"/>
              </a:spcAft>
              <a:defRPr/>
            </a:pPr>
            <a:r>
              <a:rPr lang="en-US" b="1" dirty="0">
                <a:solidFill>
                  <a:schemeClr val="bg1"/>
                </a:solidFill>
                <a:effectLst>
                  <a:outerShdw blurRad="38100" dist="38100" dir="2700000" algn="tl">
                    <a:srgbClr val="000000">
                      <a:alpha val="43137"/>
                    </a:srgbClr>
                  </a:outerShdw>
                </a:effectLst>
              </a:rPr>
              <a:t> TUJUAN IHR 2005</a:t>
            </a:r>
            <a:r>
              <a:rPr lang="id-ID" b="1" dirty="0">
                <a:solidFill>
                  <a:schemeClr val="bg1"/>
                </a:solidFill>
                <a:effectLst>
                  <a:outerShdw blurRad="38100" dist="38100" dir="2700000" algn="tl">
                    <a:srgbClr val="000000">
                      <a:alpha val="43137"/>
                    </a:srgbClr>
                  </a:outerShdw>
                </a:effectLst>
              </a:rPr>
              <a:t> a</a:t>
            </a:r>
            <a:endParaRPr lang="en-US" b="1" dirty="0">
              <a:solidFill>
                <a:schemeClr val="bg1"/>
              </a:solidFill>
              <a:effectLst>
                <a:outerShdw blurRad="38100" dist="38100" dir="2700000" algn="tl">
                  <a:srgbClr val="000000">
                    <a:alpha val="43137"/>
                  </a:srgbClr>
                </a:outerShdw>
              </a:effectLst>
            </a:endParaRPr>
          </a:p>
        </p:txBody>
      </p:sp>
      <p:sp>
        <p:nvSpPr>
          <p:cNvPr id="11267" name="Rectangle 3"/>
          <p:cNvSpPr>
            <a:spLocks noGrp="1" noRot="1" noChangeArrowheads="1"/>
          </p:cNvSpPr>
          <p:nvPr>
            <p:ph idx="1"/>
          </p:nvPr>
        </p:nvSpPr>
        <p:spPr>
          <a:xfrm>
            <a:off x="381000" y="914400"/>
            <a:ext cx="8382000" cy="4953000"/>
          </a:xfrm>
        </p:spPr>
        <p:txBody>
          <a:bodyPr rtlCol="0">
            <a:normAutofit fontScale="92500"/>
          </a:bodyPr>
          <a:lstStyle/>
          <a:p>
            <a:pPr marL="457200" indent="-457200" eaLnBrk="1" fontAlgn="auto" hangingPunct="1">
              <a:spcAft>
                <a:spcPts val="0"/>
              </a:spcAft>
              <a:buClr>
                <a:schemeClr val="accent3"/>
              </a:buClr>
              <a:buFont typeface="Arial" charset="0"/>
              <a:buNone/>
              <a:defRPr/>
            </a:pPr>
            <a:endParaRPr lang="en-US" sz="2800" dirty="0">
              <a:solidFill>
                <a:schemeClr val="bg1"/>
              </a:solidFill>
            </a:endParaRPr>
          </a:p>
          <a:p>
            <a:pPr marL="457200" indent="-457200" eaLnBrk="1" fontAlgn="auto" hangingPunct="1">
              <a:spcAft>
                <a:spcPts val="0"/>
              </a:spcAft>
              <a:buClr>
                <a:schemeClr val="accent3"/>
              </a:buClr>
              <a:buFont typeface="+mj-lt"/>
              <a:buAutoNum type="arabicPeriod"/>
              <a:defRPr/>
            </a:pPr>
            <a:r>
              <a:rPr lang="en-US" sz="2800" dirty="0" err="1">
                <a:solidFill>
                  <a:srgbClr val="002060"/>
                </a:solidFill>
              </a:rPr>
              <a:t>Mencegah</a:t>
            </a:r>
            <a:r>
              <a:rPr lang="en-US" sz="2800" dirty="0">
                <a:solidFill>
                  <a:srgbClr val="002060"/>
                </a:solidFill>
              </a:rPr>
              <a:t>, </a:t>
            </a:r>
            <a:r>
              <a:rPr lang="en-US" sz="2800" dirty="0" err="1">
                <a:solidFill>
                  <a:srgbClr val="002060"/>
                </a:solidFill>
              </a:rPr>
              <a:t>melindungi</a:t>
            </a:r>
            <a:r>
              <a:rPr lang="en-US" sz="2800" dirty="0">
                <a:solidFill>
                  <a:srgbClr val="002060"/>
                </a:solidFill>
              </a:rPr>
              <a:t> </a:t>
            </a:r>
            <a:r>
              <a:rPr lang="en-US" sz="2800" dirty="0" err="1">
                <a:solidFill>
                  <a:srgbClr val="002060"/>
                </a:solidFill>
              </a:rPr>
              <a:t>terhadap</a:t>
            </a:r>
            <a:r>
              <a:rPr lang="en-US" sz="2800" dirty="0">
                <a:solidFill>
                  <a:srgbClr val="002060"/>
                </a:solidFill>
              </a:rPr>
              <a:t> </a:t>
            </a:r>
            <a:r>
              <a:rPr lang="en-US" sz="2800" dirty="0" err="1">
                <a:solidFill>
                  <a:srgbClr val="002060"/>
                </a:solidFill>
              </a:rPr>
              <a:t>dan</a:t>
            </a:r>
            <a:r>
              <a:rPr lang="en-US" sz="2800" dirty="0">
                <a:solidFill>
                  <a:srgbClr val="002060"/>
                </a:solidFill>
              </a:rPr>
              <a:t> </a:t>
            </a:r>
            <a:r>
              <a:rPr lang="en-US" sz="2800" dirty="0" err="1">
                <a:solidFill>
                  <a:srgbClr val="002060"/>
                </a:solidFill>
              </a:rPr>
              <a:t>menanggulangi</a:t>
            </a:r>
            <a:r>
              <a:rPr lang="en-US" sz="2800" dirty="0">
                <a:solidFill>
                  <a:srgbClr val="002060"/>
                </a:solidFill>
              </a:rPr>
              <a:t> </a:t>
            </a:r>
            <a:r>
              <a:rPr lang="en-US" sz="2800" dirty="0" err="1">
                <a:solidFill>
                  <a:srgbClr val="002060"/>
                </a:solidFill>
              </a:rPr>
              <a:t>penyebaran</a:t>
            </a:r>
            <a:r>
              <a:rPr lang="en-US" sz="2800" dirty="0">
                <a:solidFill>
                  <a:srgbClr val="002060"/>
                </a:solidFill>
              </a:rPr>
              <a:t> </a:t>
            </a:r>
            <a:r>
              <a:rPr lang="en-US" sz="2800" dirty="0" err="1">
                <a:solidFill>
                  <a:srgbClr val="002060"/>
                </a:solidFill>
              </a:rPr>
              <a:t>penyakit</a:t>
            </a:r>
            <a:r>
              <a:rPr lang="en-US" sz="2800" dirty="0">
                <a:solidFill>
                  <a:srgbClr val="002060"/>
                </a:solidFill>
              </a:rPr>
              <a:t> </a:t>
            </a:r>
            <a:r>
              <a:rPr lang="en-US" sz="2800" dirty="0" err="1">
                <a:solidFill>
                  <a:srgbClr val="002060"/>
                </a:solidFill>
              </a:rPr>
              <a:t>antar</a:t>
            </a:r>
            <a:r>
              <a:rPr lang="en-US" sz="2800" dirty="0">
                <a:solidFill>
                  <a:srgbClr val="002060"/>
                </a:solidFill>
              </a:rPr>
              <a:t> </a:t>
            </a:r>
            <a:r>
              <a:rPr lang="en-US" sz="2800" dirty="0" err="1">
                <a:solidFill>
                  <a:srgbClr val="002060"/>
                </a:solidFill>
              </a:rPr>
              <a:t>negara</a:t>
            </a:r>
            <a:r>
              <a:rPr lang="en-US" sz="2800" dirty="0">
                <a:solidFill>
                  <a:srgbClr val="002060"/>
                </a:solidFill>
              </a:rPr>
              <a:t> </a:t>
            </a:r>
            <a:r>
              <a:rPr lang="en-US" sz="2800" dirty="0" err="1">
                <a:solidFill>
                  <a:srgbClr val="002060"/>
                </a:solidFill>
              </a:rPr>
              <a:t>tanpa</a:t>
            </a:r>
            <a:r>
              <a:rPr lang="en-US" sz="2800" dirty="0">
                <a:solidFill>
                  <a:srgbClr val="002060"/>
                </a:solidFill>
              </a:rPr>
              <a:t> </a:t>
            </a:r>
            <a:r>
              <a:rPr lang="en-US" sz="2800" dirty="0" err="1">
                <a:solidFill>
                  <a:srgbClr val="002060"/>
                </a:solidFill>
              </a:rPr>
              <a:t>pembatasan</a:t>
            </a:r>
            <a:r>
              <a:rPr lang="en-US" sz="2800" dirty="0">
                <a:solidFill>
                  <a:srgbClr val="002060"/>
                </a:solidFill>
              </a:rPr>
              <a:t> </a:t>
            </a:r>
            <a:r>
              <a:rPr lang="en-US" sz="2800" dirty="0" err="1">
                <a:solidFill>
                  <a:srgbClr val="002060"/>
                </a:solidFill>
              </a:rPr>
              <a:t>perjalanan</a:t>
            </a:r>
            <a:r>
              <a:rPr lang="en-US" sz="2800" dirty="0">
                <a:solidFill>
                  <a:srgbClr val="002060"/>
                </a:solidFill>
              </a:rPr>
              <a:t> </a:t>
            </a:r>
            <a:r>
              <a:rPr lang="en-US" sz="2800" dirty="0" err="1">
                <a:solidFill>
                  <a:srgbClr val="002060"/>
                </a:solidFill>
              </a:rPr>
              <a:t>dan</a:t>
            </a:r>
            <a:r>
              <a:rPr lang="en-US" sz="2800" dirty="0">
                <a:solidFill>
                  <a:srgbClr val="002060"/>
                </a:solidFill>
              </a:rPr>
              <a:t> </a:t>
            </a:r>
            <a:r>
              <a:rPr lang="en-US" sz="2800" dirty="0" err="1">
                <a:solidFill>
                  <a:srgbClr val="002060"/>
                </a:solidFill>
              </a:rPr>
              <a:t>perdagangan</a:t>
            </a:r>
            <a:r>
              <a:rPr lang="en-US" sz="2800" dirty="0">
                <a:solidFill>
                  <a:srgbClr val="002060"/>
                </a:solidFill>
              </a:rPr>
              <a:t> yang </a:t>
            </a:r>
            <a:r>
              <a:rPr lang="en-US" sz="2800" dirty="0" err="1">
                <a:solidFill>
                  <a:srgbClr val="002060"/>
                </a:solidFill>
              </a:rPr>
              <a:t>tidak</a:t>
            </a:r>
            <a:r>
              <a:rPr lang="en-US" sz="2800" dirty="0">
                <a:solidFill>
                  <a:srgbClr val="002060"/>
                </a:solidFill>
              </a:rPr>
              <a:t> </a:t>
            </a:r>
            <a:r>
              <a:rPr lang="en-US" sz="2800" dirty="0" err="1">
                <a:solidFill>
                  <a:srgbClr val="002060"/>
                </a:solidFill>
              </a:rPr>
              <a:t>perlu</a:t>
            </a:r>
            <a:r>
              <a:rPr lang="id-ID" sz="2800" dirty="0">
                <a:solidFill>
                  <a:srgbClr val="002060"/>
                </a:solidFill>
              </a:rPr>
              <a:t>.</a:t>
            </a:r>
            <a:endParaRPr lang="en-US" sz="2800" dirty="0">
              <a:solidFill>
                <a:srgbClr val="002060"/>
              </a:solidFill>
            </a:endParaRPr>
          </a:p>
          <a:p>
            <a:pPr marL="457200" indent="-457200" eaLnBrk="1" fontAlgn="auto" hangingPunct="1">
              <a:spcAft>
                <a:spcPts val="0"/>
              </a:spcAft>
              <a:buClr>
                <a:schemeClr val="accent3"/>
              </a:buClr>
              <a:buFont typeface="+mj-lt"/>
              <a:buAutoNum type="arabicPeriod"/>
              <a:defRPr/>
            </a:pPr>
            <a:endParaRPr lang="id-ID" sz="2800" dirty="0">
              <a:solidFill>
                <a:srgbClr val="002060"/>
              </a:solidFill>
            </a:endParaRPr>
          </a:p>
          <a:p>
            <a:pPr marL="457200" indent="-457200" eaLnBrk="1" fontAlgn="auto" hangingPunct="1">
              <a:spcAft>
                <a:spcPts val="0"/>
              </a:spcAft>
              <a:buClr>
                <a:schemeClr val="accent3"/>
              </a:buClr>
              <a:buFont typeface="+mj-lt"/>
              <a:buAutoNum type="arabicPeriod"/>
              <a:defRPr/>
            </a:pPr>
            <a:r>
              <a:rPr lang="en-US" sz="2800" dirty="0" err="1">
                <a:solidFill>
                  <a:srgbClr val="002060"/>
                </a:solidFill>
              </a:rPr>
              <a:t>Penyakit</a:t>
            </a:r>
            <a:r>
              <a:rPr lang="en-US" sz="2800" dirty="0">
                <a:solidFill>
                  <a:srgbClr val="002060"/>
                </a:solidFill>
              </a:rPr>
              <a:t> yang </a:t>
            </a:r>
            <a:r>
              <a:rPr lang="en-US" sz="2800" dirty="0" err="1">
                <a:solidFill>
                  <a:srgbClr val="002060"/>
                </a:solidFill>
              </a:rPr>
              <a:t>dimaksud</a:t>
            </a:r>
            <a:r>
              <a:rPr lang="en-US" sz="2800" dirty="0">
                <a:solidFill>
                  <a:srgbClr val="002060"/>
                </a:solidFill>
              </a:rPr>
              <a:t> </a:t>
            </a:r>
            <a:r>
              <a:rPr lang="en-US" sz="2800" dirty="0" err="1">
                <a:solidFill>
                  <a:srgbClr val="002060"/>
                </a:solidFill>
              </a:rPr>
              <a:t>ialah</a:t>
            </a:r>
            <a:r>
              <a:rPr lang="en-US" sz="2800" dirty="0">
                <a:solidFill>
                  <a:srgbClr val="002060"/>
                </a:solidFill>
              </a:rPr>
              <a:t> </a:t>
            </a:r>
            <a:r>
              <a:rPr lang="en-US" sz="2800" dirty="0" err="1">
                <a:solidFill>
                  <a:srgbClr val="002060"/>
                </a:solidFill>
              </a:rPr>
              <a:t>penyakit</a:t>
            </a:r>
            <a:r>
              <a:rPr lang="en-US" sz="2800" dirty="0">
                <a:solidFill>
                  <a:srgbClr val="002060"/>
                </a:solidFill>
              </a:rPr>
              <a:t> </a:t>
            </a:r>
            <a:r>
              <a:rPr lang="en-US" sz="2800" dirty="0" err="1">
                <a:solidFill>
                  <a:srgbClr val="002060"/>
                </a:solidFill>
              </a:rPr>
              <a:t>menular</a:t>
            </a:r>
            <a:r>
              <a:rPr lang="en-US" sz="2800" dirty="0">
                <a:solidFill>
                  <a:srgbClr val="002060"/>
                </a:solidFill>
              </a:rPr>
              <a:t> yang </a:t>
            </a:r>
            <a:r>
              <a:rPr lang="en-US" sz="2800" dirty="0" err="1">
                <a:solidFill>
                  <a:srgbClr val="002060"/>
                </a:solidFill>
              </a:rPr>
              <a:t>sudah</a:t>
            </a:r>
            <a:r>
              <a:rPr lang="en-US" sz="2800" dirty="0">
                <a:solidFill>
                  <a:srgbClr val="002060"/>
                </a:solidFill>
              </a:rPr>
              <a:t> </a:t>
            </a:r>
            <a:r>
              <a:rPr lang="en-US" sz="2800" dirty="0" err="1">
                <a:solidFill>
                  <a:srgbClr val="002060"/>
                </a:solidFill>
              </a:rPr>
              <a:t>ada</a:t>
            </a:r>
            <a:r>
              <a:rPr lang="en-US" sz="2800" dirty="0">
                <a:solidFill>
                  <a:srgbClr val="002060"/>
                </a:solidFill>
              </a:rPr>
              <a:t>, </a:t>
            </a:r>
            <a:r>
              <a:rPr lang="en-US" sz="2800" dirty="0" err="1">
                <a:solidFill>
                  <a:srgbClr val="002060"/>
                </a:solidFill>
              </a:rPr>
              <a:t>baru</a:t>
            </a:r>
            <a:r>
              <a:rPr lang="en-US" sz="2800" dirty="0">
                <a:solidFill>
                  <a:srgbClr val="002060"/>
                </a:solidFill>
              </a:rPr>
              <a:t> </a:t>
            </a:r>
            <a:r>
              <a:rPr lang="en-US" sz="2800" dirty="0" err="1">
                <a:solidFill>
                  <a:srgbClr val="002060"/>
                </a:solidFill>
              </a:rPr>
              <a:t>dan</a:t>
            </a:r>
            <a:r>
              <a:rPr lang="en-US" sz="2800" dirty="0">
                <a:solidFill>
                  <a:srgbClr val="002060"/>
                </a:solidFill>
              </a:rPr>
              <a:t> yang </a:t>
            </a:r>
            <a:r>
              <a:rPr lang="en-US" sz="2800" dirty="0" err="1">
                <a:solidFill>
                  <a:srgbClr val="002060"/>
                </a:solidFill>
              </a:rPr>
              <a:t>muncul</a:t>
            </a:r>
            <a:r>
              <a:rPr lang="en-US" sz="2800" dirty="0">
                <a:solidFill>
                  <a:srgbClr val="002060"/>
                </a:solidFill>
              </a:rPr>
              <a:t> </a:t>
            </a:r>
            <a:r>
              <a:rPr lang="en-US" sz="2800" dirty="0" err="1">
                <a:solidFill>
                  <a:srgbClr val="002060"/>
                </a:solidFill>
              </a:rPr>
              <a:t>kembali</a:t>
            </a:r>
            <a:r>
              <a:rPr lang="en-US" sz="2800" dirty="0">
                <a:solidFill>
                  <a:srgbClr val="002060"/>
                </a:solidFill>
              </a:rPr>
              <a:t> </a:t>
            </a:r>
            <a:r>
              <a:rPr lang="en-US" sz="2800" dirty="0" err="1">
                <a:solidFill>
                  <a:srgbClr val="002060"/>
                </a:solidFill>
              </a:rPr>
              <a:t>serta</a:t>
            </a:r>
            <a:r>
              <a:rPr lang="en-US" sz="2800" dirty="0">
                <a:solidFill>
                  <a:srgbClr val="002060"/>
                </a:solidFill>
              </a:rPr>
              <a:t> </a:t>
            </a:r>
            <a:r>
              <a:rPr lang="en-US" sz="2800" dirty="0" err="1">
                <a:solidFill>
                  <a:srgbClr val="002060"/>
                </a:solidFill>
              </a:rPr>
              <a:t>penyakit</a:t>
            </a:r>
            <a:r>
              <a:rPr lang="en-US" sz="2800" dirty="0">
                <a:solidFill>
                  <a:srgbClr val="002060"/>
                </a:solidFill>
              </a:rPr>
              <a:t> </a:t>
            </a:r>
            <a:r>
              <a:rPr lang="en-US" sz="2800" dirty="0" err="1">
                <a:solidFill>
                  <a:srgbClr val="002060"/>
                </a:solidFill>
              </a:rPr>
              <a:t>tidak</a:t>
            </a:r>
            <a:r>
              <a:rPr lang="en-US" sz="2800" dirty="0">
                <a:solidFill>
                  <a:srgbClr val="002060"/>
                </a:solidFill>
              </a:rPr>
              <a:t> </a:t>
            </a:r>
            <a:r>
              <a:rPr lang="en-US" sz="2800" dirty="0" err="1">
                <a:solidFill>
                  <a:srgbClr val="002060"/>
                </a:solidFill>
              </a:rPr>
              <a:t>menular</a:t>
            </a:r>
            <a:r>
              <a:rPr lang="en-US" sz="2800" dirty="0">
                <a:solidFill>
                  <a:srgbClr val="002060"/>
                </a:solidFill>
              </a:rPr>
              <a:t> (</a:t>
            </a:r>
            <a:r>
              <a:rPr lang="en-US" sz="2800" dirty="0" err="1">
                <a:solidFill>
                  <a:srgbClr val="002060"/>
                </a:solidFill>
              </a:rPr>
              <a:t>contoh</a:t>
            </a:r>
            <a:r>
              <a:rPr lang="en-US" sz="2800" dirty="0">
                <a:solidFill>
                  <a:srgbClr val="002060"/>
                </a:solidFill>
              </a:rPr>
              <a:t>: </a:t>
            </a:r>
            <a:r>
              <a:rPr lang="en-US" sz="2800" dirty="0" err="1">
                <a:solidFill>
                  <a:srgbClr val="002060"/>
                </a:solidFill>
              </a:rPr>
              <a:t>bahan</a:t>
            </a:r>
            <a:r>
              <a:rPr lang="en-US" sz="2800" dirty="0">
                <a:solidFill>
                  <a:srgbClr val="002060"/>
                </a:solidFill>
              </a:rPr>
              <a:t> radio-</a:t>
            </a:r>
            <a:r>
              <a:rPr lang="en-US" sz="2800" dirty="0" err="1">
                <a:solidFill>
                  <a:srgbClr val="002060"/>
                </a:solidFill>
              </a:rPr>
              <a:t>nuklear</a:t>
            </a:r>
            <a:r>
              <a:rPr lang="en-US" sz="2800" dirty="0">
                <a:solidFill>
                  <a:srgbClr val="002060"/>
                </a:solidFill>
              </a:rPr>
              <a:t> </a:t>
            </a:r>
            <a:r>
              <a:rPr lang="en-US" sz="2800" dirty="0" err="1">
                <a:solidFill>
                  <a:srgbClr val="002060"/>
                </a:solidFill>
              </a:rPr>
              <a:t>dan</a:t>
            </a:r>
            <a:r>
              <a:rPr lang="en-US" sz="2800" dirty="0">
                <a:solidFill>
                  <a:srgbClr val="002060"/>
                </a:solidFill>
              </a:rPr>
              <a:t> </a:t>
            </a:r>
            <a:r>
              <a:rPr lang="en-US" sz="2800" dirty="0" err="1">
                <a:solidFill>
                  <a:srgbClr val="002060"/>
                </a:solidFill>
              </a:rPr>
              <a:t>bahan</a:t>
            </a:r>
            <a:r>
              <a:rPr lang="en-US" sz="2800" dirty="0">
                <a:solidFill>
                  <a:srgbClr val="002060"/>
                </a:solidFill>
              </a:rPr>
              <a:t> </a:t>
            </a:r>
            <a:r>
              <a:rPr lang="en-US" sz="2800" dirty="0" err="1">
                <a:solidFill>
                  <a:srgbClr val="002060"/>
                </a:solidFill>
              </a:rPr>
              <a:t>kimia</a:t>
            </a:r>
            <a:r>
              <a:rPr lang="en-US" sz="2800" dirty="0">
                <a:solidFill>
                  <a:srgbClr val="002060"/>
                </a:solidFill>
              </a:rPr>
              <a:t>) yang </a:t>
            </a:r>
            <a:r>
              <a:rPr lang="en-US" sz="2800" dirty="0" err="1">
                <a:solidFill>
                  <a:srgbClr val="002060"/>
                </a:solidFill>
              </a:rPr>
              <a:t>bisa</a:t>
            </a:r>
            <a:r>
              <a:rPr lang="id-ID" sz="2800" dirty="0">
                <a:solidFill>
                  <a:srgbClr val="002060"/>
                </a:solidFill>
              </a:rPr>
              <a:t> </a:t>
            </a:r>
            <a:r>
              <a:rPr lang="en-US" sz="2800" dirty="0" err="1">
                <a:solidFill>
                  <a:srgbClr val="002060"/>
                </a:solidFill>
              </a:rPr>
              <a:t>menyebabkan</a:t>
            </a:r>
            <a:r>
              <a:rPr lang="en-US" sz="2800" dirty="0">
                <a:solidFill>
                  <a:srgbClr val="002060"/>
                </a:solidFill>
              </a:rPr>
              <a:t> Public Health Emergency of International Concern (PHEIC ) / </a:t>
            </a:r>
            <a:r>
              <a:rPr lang="en-US" sz="2800" dirty="0" err="1">
                <a:solidFill>
                  <a:srgbClr val="002060"/>
                </a:solidFill>
              </a:rPr>
              <a:t>Kedaruratan</a:t>
            </a:r>
            <a:r>
              <a:rPr lang="en-US" sz="2800" dirty="0">
                <a:solidFill>
                  <a:srgbClr val="002060"/>
                </a:solidFill>
              </a:rPr>
              <a:t> </a:t>
            </a:r>
            <a:r>
              <a:rPr lang="en-US" sz="2800" dirty="0" err="1">
                <a:solidFill>
                  <a:srgbClr val="002060"/>
                </a:solidFill>
              </a:rPr>
              <a:t>Kesehatan</a:t>
            </a:r>
            <a:r>
              <a:rPr lang="en-US" sz="2800" dirty="0">
                <a:solidFill>
                  <a:srgbClr val="002060"/>
                </a:solidFill>
              </a:rPr>
              <a:t> </a:t>
            </a:r>
            <a:r>
              <a:rPr lang="id-ID" sz="2800" dirty="0">
                <a:solidFill>
                  <a:srgbClr val="002060"/>
                </a:solidFill>
              </a:rPr>
              <a:t>Masyarakat </a:t>
            </a:r>
            <a:r>
              <a:rPr lang="en-US" sz="2800" dirty="0">
                <a:solidFill>
                  <a:srgbClr val="002060"/>
                </a:solidFill>
              </a:rPr>
              <a:t>yang </a:t>
            </a:r>
            <a:r>
              <a:rPr lang="id-ID" sz="2800" dirty="0" err="1">
                <a:solidFill>
                  <a:srgbClr val="002060"/>
                </a:solidFill>
              </a:rPr>
              <a:t>M</a:t>
            </a:r>
            <a:r>
              <a:rPr lang="en-US" sz="2800" dirty="0" err="1">
                <a:solidFill>
                  <a:srgbClr val="002060"/>
                </a:solidFill>
              </a:rPr>
              <a:t>eresahkan</a:t>
            </a:r>
            <a:r>
              <a:rPr lang="en-US" sz="2800" dirty="0">
                <a:solidFill>
                  <a:srgbClr val="002060"/>
                </a:solidFill>
              </a:rPr>
              <a:t> </a:t>
            </a:r>
            <a:r>
              <a:rPr lang="id-ID" sz="2800" dirty="0" err="1">
                <a:solidFill>
                  <a:srgbClr val="002060"/>
                </a:solidFill>
              </a:rPr>
              <a:t>D</a:t>
            </a:r>
            <a:r>
              <a:rPr lang="en-US" sz="2800" dirty="0" err="1">
                <a:solidFill>
                  <a:srgbClr val="002060"/>
                </a:solidFill>
              </a:rPr>
              <a:t>unia</a:t>
            </a:r>
            <a:r>
              <a:rPr lang="id-ID" sz="2800" dirty="0">
                <a:solidFill>
                  <a:srgbClr val="002060"/>
                </a:solidFill>
              </a:rPr>
              <a:t>.</a:t>
            </a:r>
            <a:endParaRPr lang="en-US" sz="2800" dirty="0">
              <a:solidFill>
                <a:srgbClr val="002060"/>
              </a:solidFill>
            </a:endParaRPr>
          </a:p>
          <a:p>
            <a:pPr marL="457200" indent="-457200" eaLnBrk="1" fontAlgn="auto" hangingPunct="1">
              <a:spcAft>
                <a:spcPts val="0"/>
              </a:spcAft>
              <a:buClr>
                <a:schemeClr val="accent3"/>
              </a:buClr>
              <a:buFont typeface="Arial" charset="0"/>
              <a:buNone/>
              <a:defRPr/>
            </a:pPr>
            <a:endParaRPr lang="en-US" sz="2800" dirty="0">
              <a:solidFill>
                <a:schemeClr val="bg1"/>
              </a:solidFill>
            </a:endParaRPr>
          </a:p>
          <a:p>
            <a:pPr marL="457200" indent="-457200" eaLnBrk="1" fontAlgn="auto" hangingPunct="1">
              <a:spcAft>
                <a:spcPts val="0"/>
              </a:spcAft>
              <a:buClr>
                <a:schemeClr val="accent3"/>
              </a:buClr>
              <a:buFont typeface="Wingdings 2"/>
              <a:buChar char=""/>
              <a:defRPr/>
            </a:pPr>
            <a:endParaRPr lang="en-US" sz="2800" dirty="0">
              <a:solidFill>
                <a:schemeClr val="bg1"/>
              </a:solidFill>
            </a:endParaRPr>
          </a:p>
        </p:txBody>
      </p:sp>
      <p:pic>
        <p:nvPicPr>
          <p:cNvPr id="5124" name="Picture 4" descr="C:\Program Files\Microsoft Office\MEDIA\CAGCAT10\j0212957.wmf"/>
          <p:cNvPicPr>
            <a:picLocks noChangeAspect="1" noChangeArrowheads="1"/>
          </p:cNvPicPr>
          <p:nvPr/>
        </p:nvPicPr>
        <p:blipFill>
          <a:blip r:embed="rId3" cstate="print"/>
          <a:srcRect/>
          <a:stretch>
            <a:fillRect/>
          </a:stretch>
        </p:blipFill>
        <p:spPr bwMode="auto">
          <a:xfrm>
            <a:off x="7350125" y="5375275"/>
            <a:ext cx="1830388" cy="11493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381000" y="152400"/>
            <a:ext cx="8229600" cy="990600"/>
          </a:xfrm>
          <a:solidFill>
            <a:srgbClr val="0070C0"/>
          </a:solidFill>
        </p:spPr>
        <p:txBody>
          <a:bodyPr rtlCol="0">
            <a:noAutofit/>
          </a:bodyPr>
          <a:lstStyle/>
          <a:p>
            <a:pPr eaLnBrk="1" fontAlgn="auto" hangingPunct="1">
              <a:spcAft>
                <a:spcPts val="0"/>
              </a:spcAft>
              <a:defRPr/>
            </a:pPr>
            <a:r>
              <a:rPr lang="en-US" b="1" dirty="0">
                <a:solidFill>
                  <a:schemeClr val="bg1"/>
                </a:solidFill>
                <a:effectLst>
                  <a:outerShdw blurRad="38100" dist="38100" dir="2700000" algn="tl">
                    <a:srgbClr val="000000">
                      <a:alpha val="43137"/>
                    </a:srgbClr>
                  </a:outerShdw>
                </a:effectLst>
              </a:rPr>
              <a:t> TUJUAN IHR 2005</a:t>
            </a:r>
            <a:r>
              <a:rPr lang="id-ID" b="1" dirty="0">
                <a:solidFill>
                  <a:schemeClr val="bg1"/>
                </a:solidFill>
                <a:effectLst>
                  <a:outerShdw blurRad="38100" dist="38100" dir="2700000" algn="tl">
                    <a:srgbClr val="000000">
                      <a:alpha val="43137"/>
                    </a:srgbClr>
                  </a:outerShdw>
                </a:effectLst>
              </a:rPr>
              <a:t> b</a:t>
            </a:r>
            <a:endParaRPr lang="en-US" b="1" dirty="0">
              <a:solidFill>
                <a:schemeClr val="bg1"/>
              </a:solidFill>
              <a:effectLst>
                <a:outerShdw blurRad="38100" dist="38100" dir="2700000" algn="tl">
                  <a:srgbClr val="000000">
                    <a:alpha val="43137"/>
                  </a:srgbClr>
                </a:outerShdw>
              </a:effectLst>
            </a:endParaRPr>
          </a:p>
        </p:txBody>
      </p:sp>
      <p:sp>
        <p:nvSpPr>
          <p:cNvPr id="11267" name="Rectangle 3"/>
          <p:cNvSpPr>
            <a:spLocks noGrp="1" noRot="1" noChangeArrowheads="1"/>
          </p:cNvSpPr>
          <p:nvPr>
            <p:ph idx="1"/>
          </p:nvPr>
        </p:nvSpPr>
        <p:spPr>
          <a:xfrm>
            <a:off x="381000" y="304800"/>
            <a:ext cx="8763000" cy="5105400"/>
          </a:xfrm>
        </p:spPr>
        <p:txBody>
          <a:bodyPr rtlCol="0">
            <a:noAutofit/>
          </a:bodyPr>
          <a:lstStyle/>
          <a:p>
            <a:pPr marL="457200" indent="-457200" eaLnBrk="1" fontAlgn="auto" hangingPunct="1">
              <a:spcAft>
                <a:spcPts val="0"/>
              </a:spcAft>
              <a:buClr>
                <a:schemeClr val="accent3"/>
              </a:buClr>
              <a:buFont typeface="Arial" charset="0"/>
              <a:buNone/>
              <a:defRPr/>
            </a:pPr>
            <a:endParaRPr lang="en-US" sz="2800" dirty="0">
              <a:solidFill>
                <a:schemeClr val="bg1"/>
              </a:solidFill>
            </a:endParaRPr>
          </a:p>
          <a:p>
            <a:pPr marL="457200" indent="-457200" eaLnBrk="1" fontAlgn="auto" hangingPunct="1">
              <a:spcAft>
                <a:spcPts val="0"/>
              </a:spcAft>
              <a:buClr>
                <a:schemeClr val="accent3"/>
              </a:buClr>
              <a:buFont typeface="Arial" charset="0"/>
              <a:buNone/>
              <a:defRPr/>
            </a:pPr>
            <a:endParaRPr lang="en-US" sz="2800" dirty="0">
              <a:solidFill>
                <a:schemeClr val="bg1"/>
              </a:solidFill>
            </a:endParaRPr>
          </a:p>
          <a:p>
            <a:pPr marL="457200" indent="-457200" eaLnBrk="1" fontAlgn="auto" hangingPunct="1">
              <a:spcAft>
                <a:spcPts val="0"/>
              </a:spcAft>
              <a:buClr>
                <a:schemeClr val="accent3"/>
              </a:buClr>
              <a:buFont typeface="+mj-lt"/>
              <a:buAutoNum type="arabicPeriod" startAt="3"/>
              <a:defRPr/>
            </a:pPr>
            <a:r>
              <a:rPr lang="en-US" sz="2800" dirty="0" err="1">
                <a:solidFill>
                  <a:srgbClr val="002060"/>
                </a:solidFill>
              </a:rPr>
              <a:t>Jadi</a:t>
            </a:r>
            <a:r>
              <a:rPr lang="en-US" sz="2800" dirty="0">
                <a:solidFill>
                  <a:srgbClr val="002060"/>
                </a:solidFill>
              </a:rPr>
              <a:t> </a:t>
            </a:r>
            <a:r>
              <a:rPr lang="en-US" sz="2800" dirty="0" err="1">
                <a:solidFill>
                  <a:srgbClr val="002060"/>
                </a:solidFill>
              </a:rPr>
              <a:t>lebih</a:t>
            </a:r>
            <a:r>
              <a:rPr lang="en-US" sz="2800" dirty="0">
                <a:solidFill>
                  <a:srgbClr val="002060"/>
                </a:solidFill>
              </a:rPr>
              <a:t> </a:t>
            </a:r>
            <a:r>
              <a:rPr lang="en-US" sz="2800" dirty="0" err="1">
                <a:solidFill>
                  <a:srgbClr val="002060"/>
                </a:solidFill>
              </a:rPr>
              <a:t>luas</a:t>
            </a:r>
            <a:r>
              <a:rPr lang="en-US" sz="2800" dirty="0">
                <a:solidFill>
                  <a:srgbClr val="002060"/>
                </a:solidFill>
              </a:rPr>
              <a:t> </a:t>
            </a:r>
            <a:r>
              <a:rPr lang="en-US" sz="2800" dirty="0" err="1">
                <a:solidFill>
                  <a:srgbClr val="002060"/>
                </a:solidFill>
              </a:rPr>
              <a:t>dibandingkan</a:t>
            </a:r>
            <a:r>
              <a:rPr lang="en-US" sz="2800" dirty="0">
                <a:solidFill>
                  <a:srgbClr val="002060"/>
                </a:solidFill>
              </a:rPr>
              <a:t> </a:t>
            </a:r>
            <a:r>
              <a:rPr lang="en-US" sz="2800" dirty="0" err="1">
                <a:solidFill>
                  <a:srgbClr val="002060"/>
                </a:solidFill>
              </a:rPr>
              <a:t>dengan</a:t>
            </a:r>
            <a:r>
              <a:rPr lang="en-US" sz="2800" dirty="0">
                <a:solidFill>
                  <a:srgbClr val="002060"/>
                </a:solidFill>
              </a:rPr>
              <a:t> </a:t>
            </a:r>
            <a:r>
              <a:rPr lang="en-US" sz="2800" dirty="0" err="1">
                <a:solidFill>
                  <a:srgbClr val="002060"/>
                </a:solidFill>
              </a:rPr>
              <a:t>tujuan</a:t>
            </a:r>
            <a:r>
              <a:rPr lang="en-US" sz="2800" dirty="0">
                <a:solidFill>
                  <a:srgbClr val="002060"/>
                </a:solidFill>
              </a:rPr>
              <a:t> IHR 1969  yang </a:t>
            </a:r>
            <a:r>
              <a:rPr lang="en-US" sz="2800" dirty="0" err="1">
                <a:solidFill>
                  <a:srgbClr val="002060"/>
                </a:solidFill>
              </a:rPr>
              <a:t>hanya</a:t>
            </a:r>
            <a:r>
              <a:rPr lang="en-US" sz="2800" dirty="0">
                <a:solidFill>
                  <a:srgbClr val="002060"/>
                </a:solidFill>
              </a:rPr>
              <a:t> </a:t>
            </a:r>
            <a:r>
              <a:rPr lang="en-US" sz="2800" dirty="0" err="1">
                <a:solidFill>
                  <a:srgbClr val="002060"/>
                </a:solidFill>
              </a:rPr>
              <a:t>menjamin</a:t>
            </a:r>
            <a:r>
              <a:rPr lang="en-US" sz="2800" dirty="0">
                <a:solidFill>
                  <a:srgbClr val="002060"/>
                </a:solidFill>
              </a:rPr>
              <a:t> </a:t>
            </a:r>
            <a:r>
              <a:rPr lang="en-US" sz="2800" dirty="0" err="1">
                <a:solidFill>
                  <a:srgbClr val="002060"/>
                </a:solidFill>
              </a:rPr>
              <a:t>tidak</a:t>
            </a:r>
            <a:r>
              <a:rPr lang="en-US" sz="2800" dirty="0">
                <a:solidFill>
                  <a:srgbClr val="002060"/>
                </a:solidFill>
              </a:rPr>
              <a:t> </a:t>
            </a:r>
            <a:r>
              <a:rPr lang="en-US" sz="2800" dirty="0" err="1">
                <a:solidFill>
                  <a:srgbClr val="002060"/>
                </a:solidFill>
              </a:rPr>
              <a:t>terjadinya</a:t>
            </a:r>
            <a:r>
              <a:rPr lang="en-US" sz="2800" dirty="0">
                <a:solidFill>
                  <a:srgbClr val="002060"/>
                </a:solidFill>
              </a:rPr>
              <a:t> </a:t>
            </a:r>
            <a:r>
              <a:rPr lang="en-US" sz="2800" dirty="0" err="1">
                <a:solidFill>
                  <a:srgbClr val="002060"/>
                </a:solidFill>
              </a:rPr>
              <a:t>penularan</a:t>
            </a:r>
            <a:r>
              <a:rPr lang="en-US" sz="2800" dirty="0">
                <a:solidFill>
                  <a:srgbClr val="002060"/>
                </a:solidFill>
              </a:rPr>
              <a:t> </a:t>
            </a:r>
            <a:r>
              <a:rPr lang="en-US" sz="2800" dirty="0" err="1">
                <a:solidFill>
                  <a:srgbClr val="002060"/>
                </a:solidFill>
              </a:rPr>
              <a:t>penyakit</a:t>
            </a:r>
            <a:r>
              <a:rPr lang="en-US" sz="2800" dirty="0">
                <a:solidFill>
                  <a:srgbClr val="002060"/>
                </a:solidFill>
              </a:rPr>
              <a:t> </a:t>
            </a:r>
            <a:r>
              <a:rPr lang="en-US" sz="2800" dirty="0" err="1">
                <a:solidFill>
                  <a:srgbClr val="002060"/>
                </a:solidFill>
              </a:rPr>
              <a:t>kholera</a:t>
            </a:r>
            <a:r>
              <a:rPr lang="en-US" sz="2800" dirty="0">
                <a:solidFill>
                  <a:srgbClr val="002060"/>
                </a:solidFill>
              </a:rPr>
              <a:t>, </a:t>
            </a:r>
            <a:r>
              <a:rPr lang="en-US" sz="2800" dirty="0" err="1">
                <a:solidFill>
                  <a:srgbClr val="002060"/>
                </a:solidFill>
              </a:rPr>
              <a:t>pes</a:t>
            </a:r>
            <a:r>
              <a:rPr lang="en-US" sz="2800" dirty="0">
                <a:solidFill>
                  <a:srgbClr val="002060"/>
                </a:solidFill>
              </a:rPr>
              <a:t> </a:t>
            </a:r>
            <a:r>
              <a:rPr lang="en-US" sz="2800" dirty="0" err="1">
                <a:solidFill>
                  <a:srgbClr val="002060"/>
                </a:solidFill>
              </a:rPr>
              <a:t>dan</a:t>
            </a:r>
            <a:r>
              <a:rPr lang="en-US" sz="2800" dirty="0">
                <a:solidFill>
                  <a:srgbClr val="002060"/>
                </a:solidFill>
              </a:rPr>
              <a:t> yellow fever </a:t>
            </a:r>
            <a:r>
              <a:rPr lang="en-US" sz="2800" dirty="0" err="1">
                <a:solidFill>
                  <a:srgbClr val="002060"/>
                </a:solidFill>
              </a:rPr>
              <a:t>dari</a:t>
            </a:r>
            <a:r>
              <a:rPr lang="en-US" sz="2800" dirty="0">
                <a:solidFill>
                  <a:srgbClr val="002060"/>
                </a:solidFill>
              </a:rPr>
              <a:t> </a:t>
            </a:r>
            <a:r>
              <a:rPr lang="en-US" sz="2800" dirty="0" err="1">
                <a:solidFill>
                  <a:srgbClr val="002060"/>
                </a:solidFill>
              </a:rPr>
              <a:t>satu</a:t>
            </a:r>
            <a:r>
              <a:rPr lang="en-US" sz="2800" dirty="0">
                <a:solidFill>
                  <a:srgbClr val="002060"/>
                </a:solidFill>
              </a:rPr>
              <a:t> </a:t>
            </a:r>
            <a:r>
              <a:rPr lang="en-US" sz="2800" dirty="0" err="1">
                <a:solidFill>
                  <a:srgbClr val="002060"/>
                </a:solidFill>
              </a:rPr>
              <a:t>negara</a:t>
            </a:r>
            <a:r>
              <a:rPr lang="en-US" sz="2800" dirty="0">
                <a:solidFill>
                  <a:srgbClr val="002060"/>
                </a:solidFill>
              </a:rPr>
              <a:t> </a:t>
            </a:r>
            <a:r>
              <a:rPr lang="en-US" sz="2800" dirty="0" err="1">
                <a:solidFill>
                  <a:srgbClr val="002060"/>
                </a:solidFill>
              </a:rPr>
              <a:t>ke</a:t>
            </a:r>
            <a:r>
              <a:rPr lang="en-US" sz="2800" dirty="0">
                <a:solidFill>
                  <a:srgbClr val="002060"/>
                </a:solidFill>
              </a:rPr>
              <a:t> </a:t>
            </a:r>
            <a:r>
              <a:rPr lang="en-US" sz="2800" dirty="0" err="1">
                <a:solidFill>
                  <a:srgbClr val="002060"/>
                </a:solidFill>
              </a:rPr>
              <a:t>negara</a:t>
            </a:r>
            <a:r>
              <a:rPr lang="en-US" sz="2800" dirty="0">
                <a:solidFill>
                  <a:srgbClr val="002060"/>
                </a:solidFill>
              </a:rPr>
              <a:t> lain </a:t>
            </a:r>
            <a:r>
              <a:rPr lang="en-US" sz="2800" dirty="0" err="1">
                <a:solidFill>
                  <a:srgbClr val="002060"/>
                </a:solidFill>
              </a:rPr>
              <a:t>dengan</a:t>
            </a:r>
            <a:r>
              <a:rPr lang="en-US" sz="2800" dirty="0">
                <a:solidFill>
                  <a:srgbClr val="002060"/>
                </a:solidFill>
              </a:rPr>
              <a:t> </a:t>
            </a:r>
            <a:r>
              <a:rPr lang="en-US" sz="2800" dirty="0" err="1">
                <a:solidFill>
                  <a:srgbClr val="002060"/>
                </a:solidFill>
              </a:rPr>
              <a:t>seminimal</a:t>
            </a:r>
            <a:r>
              <a:rPr lang="en-US" sz="2800" dirty="0">
                <a:solidFill>
                  <a:srgbClr val="002060"/>
                </a:solidFill>
              </a:rPr>
              <a:t> </a:t>
            </a:r>
            <a:r>
              <a:rPr lang="en-US" sz="2800" dirty="0" err="1">
                <a:solidFill>
                  <a:srgbClr val="002060"/>
                </a:solidFill>
              </a:rPr>
              <a:t>mungkin</a:t>
            </a:r>
            <a:r>
              <a:rPr lang="en-US" sz="2800" dirty="0">
                <a:solidFill>
                  <a:srgbClr val="002060"/>
                </a:solidFill>
              </a:rPr>
              <a:t> </a:t>
            </a:r>
            <a:r>
              <a:rPr lang="en-US" sz="2800" dirty="0" err="1">
                <a:solidFill>
                  <a:srgbClr val="002060"/>
                </a:solidFill>
              </a:rPr>
              <a:t>gangguan</a:t>
            </a:r>
            <a:r>
              <a:rPr lang="en-US" sz="2800" dirty="0">
                <a:solidFill>
                  <a:srgbClr val="002060"/>
                </a:solidFill>
              </a:rPr>
              <a:t> </a:t>
            </a:r>
            <a:r>
              <a:rPr lang="en-US" sz="2800" dirty="0" err="1">
                <a:solidFill>
                  <a:srgbClr val="002060"/>
                </a:solidFill>
              </a:rPr>
              <a:t>pada</a:t>
            </a:r>
            <a:r>
              <a:rPr lang="en-US" sz="2800" dirty="0">
                <a:solidFill>
                  <a:srgbClr val="002060"/>
                </a:solidFill>
              </a:rPr>
              <a:t> </a:t>
            </a:r>
            <a:r>
              <a:rPr lang="en-US" sz="2800" dirty="0" err="1">
                <a:solidFill>
                  <a:srgbClr val="002060"/>
                </a:solidFill>
              </a:rPr>
              <a:t>lalu</a:t>
            </a:r>
            <a:r>
              <a:rPr lang="en-US" sz="2800" dirty="0">
                <a:solidFill>
                  <a:srgbClr val="002060"/>
                </a:solidFill>
              </a:rPr>
              <a:t> </a:t>
            </a:r>
            <a:r>
              <a:rPr lang="en-US" sz="2800" dirty="0" err="1">
                <a:solidFill>
                  <a:srgbClr val="002060"/>
                </a:solidFill>
              </a:rPr>
              <a:t>lintas</a:t>
            </a:r>
            <a:r>
              <a:rPr lang="en-US" sz="2800" dirty="0">
                <a:solidFill>
                  <a:srgbClr val="002060"/>
                </a:solidFill>
              </a:rPr>
              <a:t> </a:t>
            </a:r>
            <a:r>
              <a:rPr lang="en-US" sz="2800" dirty="0" err="1">
                <a:solidFill>
                  <a:srgbClr val="002060"/>
                </a:solidFill>
              </a:rPr>
              <a:t>internasional</a:t>
            </a:r>
            <a:r>
              <a:rPr lang="en-US" sz="2800" dirty="0">
                <a:solidFill>
                  <a:srgbClr val="002060"/>
                </a:solidFill>
              </a:rPr>
              <a:t>.</a:t>
            </a:r>
          </a:p>
          <a:p>
            <a:pPr marL="457200" indent="-457200" eaLnBrk="1" fontAlgn="auto" hangingPunct="1">
              <a:spcAft>
                <a:spcPts val="0"/>
              </a:spcAft>
              <a:buClr>
                <a:schemeClr val="accent3"/>
              </a:buClr>
              <a:buFont typeface="+mj-lt"/>
              <a:buAutoNum type="arabicPeriod" startAt="3"/>
              <a:defRPr/>
            </a:pPr>
            <a:endParaRPr lang="de-DE" sz="2800" dirty="0">
              <a:solidFill>
                <a:srgbClr val="002060"/>
              </a:solidFill>
            </a:endParaRPr>
          </a:p>
          <a:p>
            <a:pPr marL="457200" indent="-457200" eaLnBrk="1" fontAlgn="auto" hangingPunct="1">
              <a:spcAft>
                <a:spcPts val="0"/>
              </a:spcAft>
              <a:buClr>
                <a:schemeClr val="accent3"/>
              </a:buClr>
              <a:buFont typeface="+mj-lt"/>
              <a:buAutoNum type="arabicPeriod" startAt="3"/>
              <a:defRPr/>
            </a:pPr>
            <a:r>
              <a:rPr lang="de-DE" sz="2800" dirty="0">
                <a:solidFill>
                  <a:srgbClr val="002060"/>
                </a:solidFill>
              </a:rPr>
              <a:t>Public Health Emergency of International Concern (PHEIC ) adalah KLB yang </a:t>
            </a:r>
            <a:r>
              <a:rPr lang="en-US" sz="2800" dirty="0" err="1">
                <a:solidFill>
                  <a:srgbClr val="002060"/>
                </a:solidFill>
              </a:rPr>
              <a:t>dapat</a:t>
            </a:r>
            <a:r>
              <a:rPr lang="en-US" sz="2800" dirty="0">
                <a:solidFill>
                  <a:srgbClr val="002060"/>
                </a:solidFill>
              </a:rPr>
              <a:t> </a:t>
            </a:r>
            <a:r>
              <a:rPr lang="en-US" sz="2800" dirty="0" err="1">
                <a:solidFill>
                  <a:srgbClr val="002060"/>
                </a:solidFill>
              </a:rPr>
              <a:t>merupakan</a:t>
            </a:r>
            <a:r>
              <a:rPr lang="en-US" sz="2800" dirty="0">
                <a:solidFill>
                  <a:srgbClr val="002060"/>
                </a:solidFill>
              </a:rPr>
              <a:t> </a:t>
            </a:r>
            <a:r>
              <a:rPr lang="en-US" sz="2800" dirty="0" err="1">
                <a:solidFill>
                  <a:srgbClr val="002060"/>
                </a:solidFill>
              </a:rPr>
              <a:t>ancaman</a:t>
            </a:r>
            <a:r>
              <a:rPr lang="en-US" sz="2800" dirty="0">
                <a:solidFill>
                  <a:srgbClr val="002060"/>
                </a:solidFill>
              </a:rPr>
              <a:t> </a:t>
            </a:r>
            <a:r>
              <a:rPr lang="en-US" sz="2800" dirty="0" err="1">
                <a:solidFill>
                  <a:srgbClr val="002060"/>
                </a:solidFill>
              </a:rPr>
              <a:t>kesehatan</a:t>
            </a:r>
            <a:r>
              <a:rPr lang="en-US" sz="2800" dirty="0">
                <a:solidFill>
                  <a:srgbClr val="002060"/>
                </a:solidFill>
              </a:rPr>
              <a:t> </a:t>
            </a:r>
            <a:r>
              <a:rPr lang="en-US" sz="2800" dirty="0" err="1">
                <a:solidFill>
                  <a:srgbClr val="002060"/>
                </a:solidFill>
              </a:rPr>
              <a:t>bagi</a:t>
            </a:r>
            <a:r>
              <a:rPr lang="en-US" sz="2800" dirty="0">
                <a:solidFill>
                  <a:srgbClr val="002060"/>
                </a:solidFill>
              </a:rPr>
              <a:t> </a:t>
            </a:r>
            <a:r>
              <a:rPr lang="en-US" sz="2800" dirty="0" err="1">
                <a:solidFill>
                  <a:srgbClr val="002060"/>
                </a:solidFill>
              </a:rPr>
              <a:t>negara</a:t>
            </a:r>
            <a:r>
              <a:rPr lang="en-US" sz="2800" dirty="0">
                <a:solidFill>
                  <a:srgbClr val="002060"/>
                </a:solidFill>
              </a:rPr>
              <a:t> lain </a:t>
            </a:r>
            <a:r>
              <a:rPr lang="en-US" sz="2800" dirty="0" err="1">
                <a:solidFill>
                  <a:srgbClr val="002060"/>
                </a:solidFill>
              </a:rPr>
              <a:t>dan</a:t>
            </a:r>
            <a:r>
              <a:rPr lang="en-US" sz="2800" dirty="0">
                <a:solidFill>
                  <a:srgbClr val="002060"/>
                </a:solidFill>
              </a:rPr>
              <a:t> </a:t>
            </a:r>
            <a:r>
              <a:rPr lang="en-US" sz="2800" dirty="0" err="1">
                <a:solidFill>
                  <a:srgbClr val="002060"/>
                </a:solidFill>
              </a:rPr>
              <a:t>kemungkinan</a:t>
            </a:r>
            <a:r>
              <a:rPr lang="en-US" sz="2800" dirty="0">
                <a:solidFill>
                  <a:srgbClr val="002060"/>
                </a:solidFill>
              </a:rPr>
              <a:t> </a:t>
            </a:r>
            <a:r>
              <a:rPr lang="en-US" sz="2800" dirty="0" err="1">
                <a:solidFill>
                  <a:srgbClr val="002060"/>
                </a:solidFill>
              </a:rPr>
              <a:t>membutuhkan</a:t>
            </a:r>
            <a:r>
              <a:rPr lang="en-US" sz="2800" dirty="0">
                <a:solidFill>
                  <a:srgbClr val="002060"/>
                </a:solidFill>
              </a:rPr>
              <a:t> </a:t>
            </a:r>
            <a:r>
              <a:rPr lang="en-US" sz="2800" dirty="0" err="1">
                <a:solidFill>
                  <a:srgbClr val="002060"/>
                </a:solidFill>
              </a:rPr>
              <a:t>koordinasi</a:t>
            </a:r>
            <a:r>
              <a:rPr lang="en-US" sz="2800" dirty="0">
                <a:solidFill>
                  <a:srgbClr val="002060"/>
                </a:solidFill>
              </a:rPr>
              <a:t> </a:t>
            </a:r>
            <a:r>
              <a:rPr lang="en-US" sz="2800" dirty="0" err="1">
                <a:solidFill>
                  <a:srgbClr val="002060"/>
                </a:solidFill>
              </a:rPr>
              <a:t>internasional</a:t>
            </a:r>
            <a:r>
              <a:rPr lang="en-US" sz="2800" dirty="0">
                <a:solidFill>
                  <a:srgbClr val="002060"/>
                </a:solidFill>
              </a:rPr>
              <a:t> </a:t>
            </a:r>
            <a:r>
              <a:rPr lang="en-US" sz="2800" dirty="0" err="1">
                <a:solidFill>
                  <a:srgbClr val="002060"/>
                </a:solidFill>
              </a:rPr>
              <a:t>dalam</a:t>
            </a:r>
            <a:r>
              <a:rPr lang="en-US" sz="2800" dirty="0">
                <a:solidFill>
                  <a:srgbClr val="002060"/>
                </a:solidFill>
              </a:rPr>
              <a:t> </a:t>
            </a:r>
            <a:r>
              <a:rPr lang="en-US" sz="2800" dirty="0" err="1">
                <a:solidFill>
                  <a:srgbClr val="002060"/>
                </a:solidFill>
              </a:rPr>
              <a:t>penanggulangannya</a:t>
            </a:r>
            <a:endParaRPr lang="en-US" sz="2800" dirty="0">
              <a:solidFill>
                <a:srgbClr val="002060"/>
              </a:solidFill>
            </a:endParaRPr>
          </a:p>
          <a:p>
            <a:pPr marL="457200" indent="-457200" eaLnBrk="1" fontAlgn="auto" hangingPunct="1">
              <a:spcAft>
                <a:spcPts val="0"/>
              </a:spcAft>
              <a:buClr>
                <a:schemeClr val="accent3"/>
              </a:buClr>
              <a:buFont typeface="Wingdings 2"/>
              <a:buChar char=""/>
              <a:defRPr/>
            </a:pPr>
            <a:endParaRPr lang="en-US" sz="2800" dirty="0">
              <a:solidFill>
                <a:srgbClr val="002060"/>
              </a:solidFill>
            </a:endParaRPr>
          </a:p>
          <a:p>
            <a:pPr marL="457200" indent="-457200" eaLnBrk="1" fontAlgn="auto" hangingPunct="1">
              <a:spcAft>
                <a:spcPts val="0"/>
              </a:spcAft>
              <a:buClr>
                <a:schemeClr val="accent3"/>
              </a:buClr>
              <a:buFont typeface="Wingdings 2"/>
              <a:buChar char=""/>
              <a:defRPr/>
            </a:pPr>
            <a:endParaRPr lang="en-US" sz="2800" dirty="0">
              <a:solidFill>
                <a:schemeClr val="bg1"/>
              </a:solidFill>
            </a:endParaRPr>
          </a:p>
        </p:txBody>
      </p:sp>
      <p:pic>
        <p:nvPicPr>
          <p:cNvPr id="6148" name="Picture 2" descr="C:\Program Files\Microsoft Office\MEDIA\CAGCAT10\j0215086.wmf"/>
          <p:cNvPicPr>
            <a:picLocks noChangeAspect="1" noChangeArrowheads="1"/>
          </p:cNvPicPr>
          <p:nvPr/>
        </p:nvPicPr>
        <p:blipFill>
          <a:blip r:embed="rId3" cstate="print"/>
          <a:srcRect/>
          <a:stretch>
            <a:fillRect/>
          </a:stretch>
        </p:blipFill>
        <p:spPr bwMode="auto">
          <a:xfrm>
            <a:off x="8170863" y="5334000"/>
            <a:ext cx="973137" cy="1524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52400"/>
            <a:ext cx="8229600" cy="990600"/>
          </a:xfrm>
          <a:solidFill>
            <a:srgbClr val="0070C0"/>
          </a:solidFill>
        </p:spPr>
        <p:txBody>
          <a:bodyPr rtlCol="0">
            <a:normAutofit fontScale="90000"/>
          </a:bodyPr>
          <a:lstStyle/>
          <a:p>
            <a:pPr eaLnBrk="1" fontAlgn="auto" hangingPunct="1">
              <a:spcAft>
                <a:spcPts val="0"/>
              </a:spcAft>
              <a:defRPr/>
            </a:pPr>
            <a:r>
              <a:rPr lang="en-US" sz="4000" b="1" dirty="0">
                <a:solidFill>
                  <a:schemeClr val="bg1"/>
                </a:solidFill>
                <a:effectLst>
                  <a:outerShdw blurRad="38100" dist="38100" dir="2700000" algn="tl">
                    <a:srgbClr val="000000">
                      <a:alpha val="43137"/>
                    </a:srgbClr>
                  </a:outerShdw>
                </a:effectLst>
              </a:rPr>
              <a:t>PERBEDAAN IHR 2005 D</a:t>
            </a:r>
            <a:r>
              <a:rPr lang="id-ID" sz="4000" b="1" dirty="0">
                <a:solidFill>
                  <a:schemeClr val="bg1"/>
                </a:solidFill>
                <a:effectLst>
                  <a:outerShdw blurRad="38100" dist="38100" dir="2700000" algn="tl">
                    <a:srgbClr val="000000">
                      <a:alpha val="43137"/>
                    </a:srgbClr>
                  </a:outerShdw>
                </a:effectLst>
              </a:rPr>
              <a:t>EN</a:t>
            </a:r>
            <a:r>
              <a:rPr lang="en-US" sz="4000" b="1" dirty="0">
                <a:solidFill>
                  <a:schemeClr val="bg1"/>
                </a:solidFill>
                <a:effectLst>
                  <a:outerShdw blurRad="38100" dist="38100" dir="2700000" algn="tl">
                    <a:srgbClr val="000000">
                      <a:alpha val="43137"/>
                    </a:srgbClr>
                  </a:outerShdw>
                </a:effectLst>
              </a:rPr>
              <a:t>G</a:t>
            </a:r>
            <a:r>
              <a:rPr lang="id-ID" sz="4000" b="1" dirty="0">
                <a:solidFill>
                  <a:schemeClr val="bg1"/>
                </a:solidFill>
                <a:effectLst>
                  <a:outerShdw blurRad="38100" dist="38100" dir="2700000" algn="tl">
                    <a:srgbClr val="000000">
                      <a:alpha val="43137"/>
                    </a:srgbClr>
                  </a:outerShdw>
                </a:effectLst>
              </a:rPr>
              <a:t>AN</a:t>
            </a:r>
            <a:r>
              <a:rPr lang="en-US" sz="4000" b="1" dirty="0">
                <a:solidFill>
                  <a:schemeClr val="bg1"/>
                </a:solidFill>
                <a:effectLst>
                  <a:outerShdw blurRad="38100" dist="38100" dir="2700000" algn="tl">
                    <a:srgbClr val="000000">
                      <a:alpha val="43137"/>
                    </a:srgbClr>
                  </a:outerShdw>
                </a:effectLst>
              </a:rPr>
              <a:t> IHR 1969</a:t>
            </a:r>
          </a:p>
        </p:txBody>
      </p:sp>
      <p:sp>
        <p:nvSpPr>
          <p:cNvPr id="7171" name="Rectangle 3"/>
          <p:cNvSpPr>
            <a:spLocks noGrp="1" noChangeArrowheads="1"/>
          </p:cNvSpPr>
          <p:nvPr>
            <p:ph idx="1"/>
          </p:nvPr>
        </p:nvSpPr>
        <p:spPr>
          <a:xfrm>
            <a:off x="457200" y="1229710"/>
            <a:ext cx="8229600" cy="4906963"/>
          </a:xfrm>
        </p:spPr>
        <p:txBody>
          <a:bodyPr>
            <a:normAutofit lnSpcReduction="10000"/>
          </a:bodyPr>
          <a:lstStyle/>
          <a:p>
            <a:pPr eaLnBrk="1" hangingPunct="1">
              <a:lnSpc>
                <a:spcPct val="90000"/>
              </a:lnSpc>
              <a:buFont typeface="Wingdings" pitchFamily="2" charset="2"/>
              <a:buNone/>
            </a:pPr>
            <a:r>
              <a:rPr lang="en-US" sz="2400" b="1" u="sng" dirty="0">
                <a:solidFill>
                  <a:srgbClr val="FF0000"/>
                </a:solidFill>
              </a:rPr>
              <a:t>IHR 1969</a:t>
            </a:r>
            <a:r>
              <a:rPr lang="en-US" sz="2400" u="sng" dirty="0">
                <a:solidFill>
                  <a:srgbClr val="FF0000"/>
                </a:solidFill>
                <a:sym typeface="Wingdings" pitchFamily="2" charset="2"/>
              </a:rPr>
              <a:t> </a:t>
            </a:r>
            <a:r>
              <a:rPr lang="en-US" sz="2400" u="sng" dirty="0">
                <a:solidFill>
                  <a:srgbClr val="FF0000"/>
                </a:solidFill>
              </a:rPr>
              <a:t> </a:t>
            </a:r>
          </a:p>
          <a:p>
            <a:pPr eaLnBrk="1" hangingPunct="1">
              <a:lnSpc>
                <a:spcPct val="90000"/>
              </a:lnSpc>
              <a:buFont typeface="Wingdings" pitchFamily="2" charset="2"/>
              <a:buChar char="ü"/>
            </a:pPr>
            <a:r>
              <a:rPr lang="en-US" sz="2400" dirty="0" err="1">
                <a:solidFill>
                  <a:srgbClr val="002060"/>
                </a:solidFill>
              </a:rPr>
              <a:t>Penyakit</a:t>
            </a:r>
            <a:r>
              <a:rPr lang="en-US" sz="2400" dirty="0">
                <a:solidFill>
                  <a:srgbClr val="002060"/>
                </a:solidFill>
              </a:rPr>
              <a:t> </a:t>
            </a:r>
            <a:r>
              <a:rPr lang="en-US" sz="2400" dirty="0" err="1">
                <a:solidFill>
                  <a:srgbClr val="002060"/>
                </a:solidFill>
              </a:rPr>
              <a:t>kholera</a:t>
            </a:r>
            <a:r>
              <a:rPr lang="en-US" sz="2400" dirty="0">
                <a:solidFill>
                  <a:srgbClr val="002060"/>
                </a:solidFill>
              </a:rPr>
              <a:t>, </a:t>
            </a:r>
            <a:r>
              <a:rPr lang="en-US" sz="2400" dirty="0" err="1">
                <a:solidFill>
                  <a:srgbClr val="002060"/>
                </a:solidFill>
              </a:rPr>
              <a:t>pes</a:t>
            </a:r>
            <a:r>
              <a:rPr lang="en-US" sz="2400" dirty="0">
                <a:solidFill>
                  <a:srgbClr val="002060"/>
                </a:solidFill>
              </a:rPr>
              <a:t> </a:t>
            </a:r>
            <a:r>
              <a:rPr lang="en-US" sz="2400" dirty="0" err="1">
                <a:solidFill>
                  <a:srgbClr val="002060"/>
                </a:solidFill>
              </a:rPr>
              <a:t>dan</a:t>
            </a:r>
            <a:r>
              <a:rPr lang="en-US" sz="2400" dirty="0">
                <a:solidFill>
                  <a:srgbClr val="002060"/>
                </a:solidFill>
              </a:rPr>
              <a:t> yellow fever </a:t>
            </a:r>
          </a:p>
          <a:p>
            <a:pPr eaLnBrk="1" hangingPunct="1">
              <a:lnSpc>
                <a:spcPct val="90000"/>
              </a:lnSpc>
              <a:buFont typeface="Wingdings" pitchFamily="2" charset="2"/>
              <a:buChar char="ü"/>
            </a:pPr>
            <a:r>
              <a:rPr lang="en-US" sz="2400" dirty="0">
                <a:solidFill>
                  <a:srgbClr val="002060"/>
                </a:solidFill>
              </a:rPr>
              <a:t>Yang </a:t>
            </a:r>
            <a:r>
              <a:rPr lang="en-US" sz="2400" dirty="0" err="1">
                <a:solidFill>
                  <a:srgbClr val="002060"/>
                </a:solidFill>
              </a:rPr>
              <a:t>terlibat</a:t>
            </a:r>
            <a:r>
              <a:rPr lang="en-US" sz="2400" dirty="0">
                <a:solidFill>
                  <a:srgbClr val="002060"/>
                </a:solidFill>
              </a:rPr>
              <a:t> </a:t>
            </a:r>
            <a:r>
              <a:rPr lang="en-US" sz="2400" dirty="0" err="1">
                <a:solidFill>
                  <a:srgbClr val="002060"/>
                </a:solidFill>
              </a:rPr>
              <a:t>terutama</a:t>
            </a:r>
            <a:r>
              <a:rPr lang="en-US" sz="2400" dirty="0">
                <a:solidFill>
                  <a:srgbClr val="002060"/>
                </a:solidFill>
              </a:rPr>
              <a:t> </a:t>
            </a:r>
            <a:r>
              <a:rPr lang="en-US" sz="2400" dirty="0" err="1">
                <a:solidFill>
                  <a:srgbClr val="002060"/>
                </a:solidFill>
              </a:rPr>
              <a:t>Karantina</a:t>
            </a:r>
            <a:r>
              <a:rPr lang="en-US" sz="2400" dirty="0">
                <a:solidFill>
                  <a:srgbClr val="002060"/>
                </a:solidFill>
              </a:rPr>
              <a:t> </a:t>
            </a:r>
            <a:r>
              <a:rPr lang="en-US" sz="2400" dirty="0" err="1">
                <a:solidFill>
                  <a:srgbClr val="002060"/>
                </a:solidFill>
              </a:rPr>
              <a:t>di</a:t>
            </a:r>
            <a:r>
              <a:rPr lang="en-US" sz="2400" dirty="0">
                <a:solidFill>
                  <a:srgbClr val="002060"/>
                </a:solidFill>
              </a:rPr>
              <a:t> </a:t>
            </a:r>
            <a:r>
              <a:rPr lang="en-US" sz="2400" dirty="0" err="1">
                <a:solidFill>
                  <a:srgbClr val="002060"/>
                </a:solidFill>
              </a:rPr>
              <a:t>pintu</a:t>
            </a:r>
            <a:r>
              <a:rPr lang="en-US" sz="2400" dirty="0">
                <a:solidFill>
                  <a:srgbClr val="002060"/>
                </a:solidFill>
              </a:rPr>
              <a:t> </a:t>
            </a:r>
            <a:r>
              <a:rPr lang="en-US" sz="2400" dirty="0" err="1">
                <a:solidFill>
                  <a:srgbClr val="002060"/>
                </a:solidFill>
              </a:rPr>
              <a:t>masuk</a:t>
            </a:r>
            <a:r>
              <a:rPr lang="en-US" sz="2400" dirty="0">
                <a:solidFill>
                  <a:srgbClr val="002060"/>
                </a:solidFill>
              </a:rPr>
              <a:t> (</a:t>
            </a:r>
            <a:r>
              <a:rPr lang="en-US" sz="2400" dirty="0" err="1">
                <a:solidFill>
                  <a:srgbClr val="002060"/>
                </a:solidFill>
              </a:rPr>
              <a:t>pelabuhan</a:t>
            </a:r>
            <a:r>
              <a:rPr lang="en-US" sz="2400" dirty="0">
                <a:solidFill>
                  <a:srgbClr val="002060"/>
                </a:solidFill>
              </a:rPr>
              <a:t> </a:t>
            </a:r>
            <a:r>
              <a:rPr lang="en-US" sz="2400" dirty="0" err="1">
                <a:solidFill>
                  <a:srgbClr val="002060"/>
                </a:solidFill>
              </a:rPr>
              <a:t>laut</a:t>
            </a:r>
            <a:r>
              <a:rPr lang="en-US" sz="2400" dirty="0">
                <a:solidFill>
                  <a:srgbClr val="002060"/>
                </a:solidFill>
              </a:rPr>
              <a:t> </a:t>
            </a:r>
            <a:r>
              <a:rPr lang="en-US" sz="2400" dirty="0" err="1">
                <a:solidFill>
                  <a:srgbClr val="002060"/>
                </a:solidFill>
              </a:rPr>
              <a:t>dan</a:t>
            </a:r>
            <a:r>
              <a:rPr lang="en-US" sz="2400" dirty="0">
                <a:solidFill>
                  <a:srgbClr val="002060"/>
                </a:solidFill>
              </a:rPr>
              <a:t> </a:t>
            </a:r>
            <a:r>
              <a:rPr lang="en-US" sz="2400" dirty="0" err="1">
                <a:solidFill>
                  <a:srgbClr val="002060"/>
                </a:solidFill>
              </a:rPr>
              <a:t>bandara</a:t>
            </a:r>
            <a:r>
              <a:rPr lang="en-US" sz="2400" dirty="0">
                <a:solidFill>
                  <a:srgbClr val="002060"/>
                </a:solidFill>
              </a:rPr>
              <a:t> </a:t>
            </a:r>
            <a:r>
              <a:rPr lang="en-US" sz="2400" dirty="0" err="1">
                <a:solidFill>
                  <a:srgbClr val="002060"/>
                </a:solidFill>
              </a:rPr>
              <a:t>udara</a:t>
            </a:r>
            <a:r>
              <a:rPr lang="en-US" sz="2400" dirty="0">
                <a:solidFill>
                  <a:srgbClr val="002060"/>
                </a:solidFill>
              </a:rPr>
              <a:t> </a:t>
            </a:r>
            <a:r>
              <a:rPr lang="en-US" sz="2400" dirty="0" err="1">
                <a:solidFill>
                  <a:srgbClr val="002060"/>
                </a:solidFill>
              </a:rPr>
              <a:t>Internasional</a:t>
            </a:r>
            <a:r>
              <a:rPr lang="en-US" sz="2400" dirty="0">
                <a:solidFill>
                  <a:srgbClr val="002060"/>
                </a:solidFill>
              </a:rPr>
              <a:t>)</a:t>
            </a:r>
          </a:p>
          <a:p>
            <a:pPr eaLnBrk="1" hangingPunct="1">
              <a:lnSpc>
                <a:spcPct val="90000"/>
              </a:lnSpc>
              <a:buFont typeface="Wingdings" pitchFamily="2" charset="2"/>
              <a:buNone/>
            </a:pPr>
            <a:r>
              <a:rPr lang="en-US" sz="2400" b="1" u="sng" dirty="0">
                <a:solidFill>
                  <a:srgbClr val="FF0000"/>
                </a:solidFill>
              </a:rPr>
              <a:t>IHR 2005</a:t>
            </a:r>
          </a:p>
          <a:p>
            <a:pPr eaLnBrk="1" hangingPunct="1">
              <a:lnSpc>
                <a:spcPct val="90000"/>
              </a:lnSpc>
              <a:buFont typeface="Wingdings" pitchFamily="2" charset="2"/>
              <a:buChar char="ü"/>
            </a:pPr>
            <a:r>
              <a:rPr lang="en-US" sz="2400" dirty="0" err="1">
                <a:solidFill>
                  <a:srgbClr val="002060"/>
                </a:solidFill>
              </a:rPr>
              <a:t>Penyakit</a:t>
            </a:r>
            <a:r>
              <a:rPr lang="en-US" sz="2400" dirty="0">
                <a:solidFill>
                  <a:srgbClr val="002060"/>
                </a:solidFill>
              </a:rPr>
              <a:t> yang </a:t>
            </a:r>
            <a:r>
              <a:rPr lang="en-US" sz="2400" dirty="0" err="1">
                <a:solidFill>
                  <a:srgbClr val="002060"/>
                </a:solidFill>
              </a:rPr>
              <a:t>bisa</a:t>
            </a:r>
            <a:r>
              <a:rPr lang="en-US" sz="2400" dirty="0">
                <a:solidFill>
                  <a:srgbClr val="002060"/>
                </a:solidFill>
              </a:rPr>
              <a:t> </a:t>
            </a:r>
            <a:r>
              <a:rPr lang="en-US" sz="2400" dirty="0" err="1">
                <a:solidFill>
                  <a:srgbClr val="002060"/>
                </a:solidFill>
              </a:rPr>
              <a:t>menyebabkan</a:t>
            </a:r>
            <a:r>
              <a:rPr lang="en-US" sz="2400" dirty="0">
                <a:solidFill>
                  <a:srgbClr val="002060"/>
                </a:solidFill>
              </a:rPr>
              <a:t> Public Health Emergency of International Concern (PHEIC)/</a:t>
            </a:r>
            <a:r>
              <a:rPr lang="en-US" sz="2400" dirty="0" err="1">
                <a:solidFill>
                  <a:srgbClr val="002060"/>
                </a:solidFill>
              </a:rPr>
              <a:t>Kedaruratan</a:t>
            </a:r>
            <a:r>
              <a:rPr lang="en-US" sz="2400" dirty="0">
                <a:solidFill>
                  <a:srgbClr val="002060"/>
                </a:solidFill>
              </a:rPr>
              <a:t> </a:t>
            </a:r>
            <a:r>
              <a:rPr lang="en-US" sz="2400" dirty="0" err="1">
                <a:solidFill>
                  <a:srgbClr val="002060"/>
                </a:solidFill>
              </a:rPr>
              <a:t>Kesehatan</a:t>
            </a:r>
            <a:r>
              <a:rPr lang="en-US" sz="2400" dirty="0">
                <a:solidFill>
                  <a:srgbClr val="002060"/>
                </a:solidFill>
              </a:rPr>
              <a:t> </a:t>
            </a:r>
            <a:r>
              <a:rPr lang="id-ID" sz="2400" dirty="0">
                <a:solidFill>
                  <a:srgbClr val="002060"/>
                </a:solidFill>
              </a:rPr>
              <a:t> Masyarakat </a:t>
            </a:r>
            <a:r>
              <a:rPr lang="en-US" sz="2400" dirty="0" err="1">
                <a:solidFill>
                  <a:srgbClr val="002060"/>
                </a:solidFill>
              </a:rPr>
              <a:t>yg</a:t>
            </a:r>
            <a:r>
              <a:rPr lang="en-US" sz="2400" dirty="0">
                <a:solidFill>
                  <a:srgbClr val="002060"/>
                </a:solidFill>
              </a:rPr>
              <a:t> </a:t>
            </a:r>
            <a:r>
              <a:rPr lang="en-US" sz="2400" dirty="0" err="1">
                <a:solidFill>
                  <a:srgbClr val="002060"/>
                </a:solidFill>
              </a:rPr>
              <a:t>meresahkan</a:t>
            </a:r>
            <a:r>
              <a:rPr lang="en-US" sz="2400" dirty="0">
                <a:solidFill>
                  <a:srgbClr val="002060"/>
                </a:solidFill>
              </a:rPr>
              <a:t> </a:t>
            </a:r>
            <a:r>
              <a:rPr lang="en-US" sz="2400" dirty="0" err="1">
                <a:solidFill>
                  <a:srgbClr val="002060"/>
                </a:solidFill>
              </a:rPr>
              <a:t>dunia</a:t>
            </a:r>
            <a:r>
              <a:rPr lang="en-US" sz="2400" dirty="0">
                <a:solidFill>
                  <a:srgbClr val="002060"/>
                </a:solidFill>
              </a:rPr>
              <a:t>. </a:t>
            </a:r>
            <a:r>
              <a:rPr lang="en-US" sz="2400" dirty="0" err="1">
                <a:solidFill>
                  <a:srgbClr val="002060"/>
                </a:solidFill>
              </a:rPr>
              <a:t>Penyakit</a:t>
            </a:r>
            <a:r>
              <a:rPr lang="en-US" sz="2400" dirty="0">
                <a:solidFill>
                  <a:srgbClr val="002060"/>
                </a:solidFill>
              </a:rPr>
              <a:t> </a:t>
            </a:r>
            <a:r>
              <a:rPr lang="en-US" sz="2400" dirty="0" err="1">
                <a:solidFill>
                  <a:srgbClr val="002060"/>
                </a:solidFill>
              </a:rPr>
              <a:t>yg</a:t>
            </a:r>
            <a:r>
              <a:rPr lang="en-US" sz="2400" dirty="0">
                <a:solidFill>
                  <a:srgbClr val="002060"/>
                </a:solidFill>
              </a:rPr>
              <a:t> </a:t>
            </a:r>
            <a:r>
              <a:rPr lang="en-US" sz="2400" dirty="0" err="1">
                <a:solidFill>
                  <a:srgbClr val="002060"/>
                </a:solidFill>
              </a:rPr>
              <a:t>dimaksud</a:t>
            </a:r>
            <a:r>
              <a:rPr lang="en-US" sz="2400" dirty="0">
                <a:solidFill>
                  <a:srgbClr val="002060"/>
                </a:solidFill>
              </a:rPr>
              <a:t> </a:t>
            </a:r>
            <a:r>
              <a:rPr lang="en-US" sz="2400" dirty="0" err="1">
                <a:solidFill>
                  <a:srgbClr val="002060"/>
                </a:solidFill>
              </a:rPr>
              <a:t>ialah</a:t>
            </a:r>
            <a:r>
              <a:rPr lang="en-US" sz="2400" dirty="0">
                <a:solidFill>
                  <a:srgbClr val="002060"/>
                </a:solidFill>
              </a:rPr>
              <a:t>: </a:t>
            </a:r>
            <a:r>
              <a:rPr lang="en-US" sz="2400" dirty="0" err="1">
                <a:solidFill>
                  <a:srgbClr val="002060"/>
                </a:solidFill>
              </a:rPr>
              <a:t>Penyakit</a:t>
            </a:r>
            <a:r>
              <a:rPr lang="en-US" sz="2400" dirty="0">
                <a:solidFill>
                  <a:srgbClr val="002060"/>
                </a:solidFill>
              </a:rPr>
              <a:t> </a:t>
            </a:r>
            <a:r>
              <a:rPr lang="en-US" sz="2400" dirty="0" err="1">
                <a:solidFill>
                  <a:srgbClr val="002060"/>
                </a:solidFill>
              </a:rPr>
              <a:t>menular</a:t>
            </a:r>
            <a:r>
              <a:rPr lang="en-US" sz="2400" dirty="0">
                <a:solidFill>
                  <a:srgbClr val="002060"/>
                </a:solidFill>
              </a:rPr>
              <a:t> yang </a:t>
            </a:r>
            <a:r>
              <a:rPr lang="en-US" sz="2400" dirty="0" err="1">
                <a:solidFill>
                  <a:srgbClr val="002060"/>
                </a:solidFill>
              </a:rPr>
              <a:t>sudah</a:t>
            </a:r>
            <a:r>
              <a:rPr lang="en-US" sz="2400" dirty="0">
                <a:solidFill>
                  <a:srgbClr val="002060"/>
                </a:solidFill>
              </a:rPr>
              <a:t> </a:t>
            </a:r>
            <a:r>
              <a:rPr lang="en-US" sz="2400" dirty="0" err="1">
                <a:solidFill>
                  <a:srgbClr val="002060"/>
                </a:solidFill>
              </a:rPr>
              <a:t>ada</a:t>
            </a:r>
            <a:r>
              <a:rPr lang="en-US" sz="2400" dirty="0">
                <a:solidFill>
                  <a:srgbClr val="002060"/>
                </a:solidFill>
              </a:rPr>
              <a:t>, </a:t>
            </a:r>
            <a:r>
              <a:rPr lang="en-US" sz="2400" dirty="0" err="1">
                <a:solidFill>
                  <a:srgbClr val="002060"/>
                </a:solidFill>
              </a:rPr>
              <a:t>baru</a:t>
            </a:r>
            <a:r>
              <a:rPr lang="en-US" sz="2400" dirty="0">
                <a:solidFill>
                  <a:srgbClr val="002060"/>
                </a:solidFill>
              </a:rPr>
              <a:t> </a:t>
            </a:r>
            <a:r>
              <a:rPr lang="en-US" sz="2400" dirty="0" err="1">
                <a:solidFill>
                  <a:srgbClr val="002060"/>
                </a:solidFill>
              </a:rPr>
              <a:t>dan</a:t>
            </a:r>
            <a:r>
              <a:rPr lang="en-US" sz="2400" dirty="0">
                <a:solidFill>
                  <a:srgbClr val="002060"/>
                </a:solidFill>
              </a:rPr>
              <a:t> yang </a:t>
            </a:r>
            <a:r>
              <a:rPr lang="en-US" sz="2400" dirty="0" err="1">
                <a:solidFill>
                  <a:srgbClr val="002060"/>
                </a:solidFill>
              </a:rPr>
              <a:t>muncul</a:t>
            </a:r>
            <a:r>
              <a:rPr lang="en-US" sz="2400" dirty="0">
                <a:solidFill>
                  <a:srgbClr val="002060"/>
                </a:solidFill>
              </a:rPr>
              <a:t> </a:t>
            </a:r>
            <a:r>
              <a:rPr lang="en-US" sz="2400" dirty="0" err="1">
                <a:solidFill>
                  <a:srgbClr val="002060"/>
                </a:solidFill>
              </a:rPr>
              <a:t>kembali</a:t>
            </a:r>
            <a:r>
              <a:rPr lang="en-US" sz="2400" dirty="0">
                <a:solidFill>
                  <a:srgbClr val="002060"/>
                </a:solidFill>
              </a:rPr>
              <a:t> </a:t>
            </a:r>
            <a:r>
              <a:rPr lang="en-US" sz="2400" dirty="0" err="1">
                <a:solidFill>
                  <a:srgbClr val="002060"/>
                </a:solidFill>
              </a:rPr>
              <a:t>serta</a:t>
            </a:r>
            <a:r>
              <a:rPr lang="en-US" sz="2400" dirty="0">
                <a:solidFill>
                  <a:srgbClr val="002060"/>
                </a:solidFill>
              </a:rPr>
              <a:t> </a:t>
            </a:r>
            <a:r>
              <a:rPr lang="en-US" sz="2400" dirty="0" err="1">
                <a:solidFill>
                  <a:srgbClr val="002060"/>
                </a:solidFill>
              </a:rPr>
              <a:t>penyakit</a:t>
            </a:r>
            <a:r>
              <a:rPr lang="en-US" sz="2400" dirty="0">
                <a:solidFill>
                  <a:srgbClr val="002060"/>
                </a:solidFill>
              </a:rPr>
              <a:t> </a:t>
            </a:r>
            <a:r>
              <a:rPr lang="en-US" sz="2400" dirty="0" err="1">
                <a:solidFill>
                  <a:srgbClr val="002060"/>
                </a:solidFill>
              </a:rPr>
              <a:t>tidak</a:t>
            </a:r>
            <a:r>
              <a:rPr lang="en-US" sz="2400" dirty="0">
                <a:solidFill>
                  <a:srgbClr val="002060"/>
                </a:solidFill>
              </a:rPr>
              <a:t> </a:t>
            </a:r>
            <a:r>
              <a:rPr lang="en-US" sz="2400" dirty="0" err="1">
                <a:solidFill>
                  <a:srgbClr val="002060"/>
                </a:solidFill>
              </a:rPr>
              <a:t>menular</a:t>
            </a:r>
            <a:r>
              <a:rPr lang="en-US" sz="2400" dirty="0">
                <a:solidFill>
                  <a:srgbClr val="002060"/>
                </a:solidFill>
              </a:rPr>
              <a:t> </a:t>
            </a:r>
            <a:r>
              <a:rPr lang="en-US" sz="2400" dirty="0" err="1">
                <a:solidFill>
                  <a:srgbClr val="002060"/>
                </a:solidFill>
              </a:rPr>
              <a:t>contohnya</a:t>
            </a:r>
            <a:r>
              <a:rPr lang="en-US" sz="2400" dirty="0">
                <a:solidFill>
                  <a:srgbClr val="002060"/>
                </a:solidFill>
              </a:rPr>
              <a:t> </a:t>
            </a:r>
            <a:r>
              <a:rPr lang="en-US" sz="2400" dirty="0" err="1">
                <a:solidFill>
                  <a:srgbClr val="002060"/>
                </a:solidFill>
              </a:rPr>
              <a:t>bahan</a:t>
            </a:r>
            <a:r>
              <a:rPr lang="en-US" sz="2400" dirty="0">
                <a:solidFill>
                  <a:srgbClr val="002060"/>
                </a:solidFill>
              </a:rPr>
              <a:t> radio-</a:t>
            </a:r>
            <a:r>
              <a:rPr lang="en-US" sz="2400" dirty="0" err="1">
                <a:solidFill>
                  <a:srgbClr val="002060"/>
                </a:solidFill>
              </a:rPr>
              <a:t>nuklear</a:t>
            </a:r>
            <a:r>
              <a:rPr lang="en-US" sz="2400" dirty="0">
                <a:solidFill>
                  <a:srgbClr val="002060"/>
                </a:solidFill>
              </a:rPr>
              <a:t> </a:t>
            </a:r>
            <a:r>
              <a:rPr lang="en-US" sz="2400" dirty="0" err="1">
                <a:solidFill>
                  <a:srgbClr val="002060"/>
                </a:solidFill>
              </a:rPr>
              <a:t>dan</a:t>
            </a:r>
            <a:r>
              <a:rPr lang="en-US" sz="2400" dirty="0">
                <a:solidFill>
                  <a:srgbClr val="002060"/>
                </a:solidFill>
              </a:rPr>
              <a:t> </a:t>
            </a:r>
            <a:r>
              <a:rPr lang="en-US" sz="2400" dirty="0" err="1">
                <a:solidFill>
                  <a:srgbClr val="002060"/>
                </a:solidFill>
              </a:rPr>
              <a:t>bahan</a:t>
            </a:r>
            <a:r>
              <a:rPr lang="en-US" sz="2400" dirty="0">
                <a:solidFill>
                  <a:srgbClr val="002060"/>
                </a:solidFill>
              </a:rPr>
              <a:t> </a:t>
            </a:r>
            <a:r>
              <a:rPr lang="en-US" sz="2400" dirty="0" err="1">
                <a:solidFill>
                  <a:srgbClr val="002060"/>
                </a:solidFill>
              </a:rPr>
              <a:t>kimia</a:t>
            </a:r>
            <a:endParaRPr lang="en-US" sz="2400" dirty="0">
              <a:solidFill>
                <a:srgbClr val="002060"/>
              </a:solidFill>
            </a:endParaRPr>
          </a:p>
          <a:p>
            <a:pPr eaLnBrk="1" hangingPunct="1">
              <a:lnSpc>
                <a:spcPct val="90000"/>
              </a:lnSpc>
              <a:buFont typeface="Wingdings" pitchFamily="2" charset="2"/>
              <a:buChar char="ü"/>
            </a:pPr>
            <a:r>
              <a:rPr lang="en-US" sz="2400" dirty="0" err="1">
                <a:solidFill>
                  <a:srgbClr val="002060"/>
                </a:solidFill>
              </a:rPr>
              <a:t>Lintas</a:t>
            </a:r>
            <a:r>
              <a:rPr lang="en-US" sz="2400" dirty="0">
                <a:solidFill>
                  <a:srgbClr val="002060"/>
                </a:solidFill>
              </a:rPr>
              <a:t> </a:t>
            </a:r>
            <a:r>
              <a:rPr lang="en-US" sz="2400" dirty="0" err="1">
                <a:solidFill>
                  <a:srgbClr val="002060"/>
                </a:solidFill>
              </a:rPr>
              <a:t>sektor</a:t>
            </a:r>
            <a:r>
              <a:rPr lang="en-US" sz="2400" dirty="0">
                <a:solidFill>
                  <a:srgbClr val="002060"/>
                </a:solidFill>
              </a:rPr>
              <a:t>  </a:t>
            </a:r>
            <a:r>
              <a:rPr lang="en-US" sz="2400" dirty="0" err="1">
                <a:solidFill>
                  <a:srgbClr val="002060"/>
                </a:solidFill>
              </a:rPr>
              <a:t>terkait</a:t>
            </a:r>
            <a:r>
              <a:rPr lang="en-US" sz="2400" dirty="0">
                <a:solidFill>
                  <a:srgbClr val="002060"/>
                </a:solidFill>
              </a:rPr>
              <a:t> </a:t>
            </a:r>
            <a:r>
              <a:rPr lang="en-US" sz="2400" dirty="0" err="1">
                <a:solidFill>
                  <a:srgbClr val="002060"/>
                </a:solidFill>
              </a:rPr>
              <a:t>mulai</a:t>
            </a:r>
            <a:r>
              <a:rPr lang="en-US" sz="2400" dirty="0">
                <a:solidFill>
                  <a:srgbClr val="002060"/>
                </a:solidFill>
              </a:rPr>
              <a:t> </a:t>
            </a:r>
            <a:r>
              <a:rPr lang="en-US" sz="2400" dirty="0" err="1">
                <a:solidFill>
                  <a:srgbClr val="002060"/>
                </a:solidFill>
              </a:rPr>
              <a:t>tk</a:t>
            </a:r>
            <a:r>
              <a:rPr lang="en-US" sz="2400" dirty="0">
                <a:solidFill>
                  <a:srgbClr val="002060"/>
                </a:solidFill>
              </a:rPr>
              <a:t> </a:t>
            </a:r>
            <a:r>
              <a:rPr lang="en-US" sz="2400" dirty="0" err="1">
                <a:solidFill>
                  <a:srgbClr val="002060"/>
                </a:solidFill>
              </a:rPr>
              <a:t>Pusat</a:t>
            </a:r>
            <a:r>
              <a:rPr lang="en-US" sz="2400" dirty="0">
                <a:solidFill>
                  <a:srgbClr val="002060"/>
                </a:solidFill>
              </a:rPr>
              <a:t>, </a:t>
            </a:r>
            <a:r>
              <a:rPr lang="en-US" sz="2400" dirty="0" err="1">
                <a:solidFill>
                  <a:srgbClr val="002060"/>
                </a:solidFill>
              </a:rPr>
              <a:t>Propinsi</a:t>
            </a:r>
            <a:r>
              <a:rPr lang="en-US" sz="2400" dirty="0">
                <a:solidFill>
                  <a:srgbClr val="002060"/>
                </a:solidFill>
              </a:rPr>
              <a:t>, </a:t>
            </a:r>
            <a:r>
              <a:rPr lang="en-US" sz="2400" dirty="0" err="1">
                <a:solidFill>
                  <a:srgbClr val="002060"/>
                </a:solidFill>
              </a:rPr>
              <a:t>Kabupaten</a:t>
            </a:r>
            <a:r>
              <a:rPr lang="en-US" sz="2400" dirty="0">
                <a:solidFill>
                  <a:srgbClr val="002060"/>
                </a:solidFill>
              </a:rPr>
              <a:t>/Kota, </a:t>
            </a:r>
            <a:r>
              <a:rPr lang="en-US" sz="2400" dirty="0" err="1">
                <a:solidFill>
                  <a:srgbClr val="002060"/>
                </a:solidFill>
              </a:rPr>
              <a:t>Puskesmas</a:t>
            </a:r>
            <a:r>
              <a:rPr lang="en-US" sz="2400" dirty="0">
                <a:solidFill>
                  <a:srgbClr val="002060"/>
                </a:solidFill>
              </a:rPr>
              <a:t> </a:t>
            </a:r>
            <a:r>
              <a:rPr lang="en-US" sz="2400" dirty="0" err="1">
                <a:solidFill>
                  <a:srgbClr val="002060"/>
                </a:solidFill>
              </a:rPr>
              <a:t>sampai</a:t>
            </a:r>
            <a:r>
              <a:rPr lang="en-US" sz="2400" dirty="0">
                <a:solidFill>
                  <a:srgbClr val="002060"/>
                </a:solidFill>
              </a:rPr>
              <a:t> </a:t>
            </a:r>
            <a:r>
              <a:rPr lang="en-US" sz="2400" dirty="0" err="1">
                <a:solidFill>
                  <a:srgbClr val="002060"/>
                </a:solidFill>
              </a:rPr>
              <a:t>masyarakat</a:t>
            </a:r>
            <a:r>
              <a:rPr lang="en-US" sz="2400" dirty="0">
                <a:solidFill>
                  <a:srgbClr val="002060"/>
                </a:solidFill>
              </a:rPr>
              <a:t>  (</a:t>
            </a:r>
            <a:r>
              <a:rPr lang="en-US" sz="2400" dirty="0" err="1">
                <a:solidFill>
                  <a:srgbClr val="002060"/>
                </a:solidFill>
              </a:rPr>
              <a:t>lihat</a:t>
            </a:r>
            <a:r>
              <a:rPr lang="en-US" sz="2400" dirty="0">
                <a:solidFill>
                  <a:srgbClr val="002060"/>
                </a:solidFill>
              </a:rPr>
              <a:t> </a:t>
            </a:r>
            <a:r>
              <a:rPr lang="en-US" sz="2400" dirty="0" err="1">
                <a:solidFill>
                  <a:srgbClr val="002060"/>
                </a:solidFill>
              </a:rPr>
              <a:t>pada</a:t>
            </a:r>
            <a:r>
              <a:rPr lang="en-US" sz="2400" dirty="0">
                <a:solidFill>
                  <a:srgbClr val="002060"/>
                </a:solidFill>
              </a:rPr>
              <a:t>  </a:t>
            </a:r>
            <a:r>
              <a:rPr lang="en-US" sz="2400" dirty="0" err="1">
                <a:solidFill>
                  <a:srgbClr val="002060"/>
                </a:solidFill>
              </a:rPr>
              <a:t>penjelasan</a:t>
            </a:r>
            <a:r>
              <a:rPr lang="en-US" sz="2400" dirty="0">
                <a:solidFill>
                  <a:srgbClr val="002060"/>
                </a:solidFill>
              </a:rPr>
              <a:t> Core Capacities) </a:t>
            </a:r>
          </a:p>
          <a:p>
            <a:pPr marL="0" indent="0" eaLnBrk="1" hangingPunct="1">
              <a:lnSpc>
                <a:spcPct val="90000"/>
              </a:lnSpc>
              <a:buNone/>
            </a:pPr>
            <a:endParaRPr lang="en-US" sz="2400" dirty="0">
              <a:solidFill>
                <a:srgbClr val="002060"/>
              </a:solidFill>
            </a:endParaRPr>
          </a:p>
          <a:p>
            <a:pPr eaLnBrk="1" hangingPunct="1">
              <a:lnSpc>
                <a:spcPct val="90000"/>
              </a:lnSpc>
              <a:buFont typeface="Wingdings" pitchFamily="2" charset="2"/>
              <a:buChar char="ü"/>
            </a:pPr>
            <a:endParaRPr lang="en-US" sz="2400" dirty="0">
              <a:solidFill>
                <a:srgbClr val="002060"/>
              </a:solidFill>
            </a:endParaRPr>
          </a:p>
        </p:txBody>
      </p:sp>
    </p:spTree>
  </p:cSld>
  <p:clrMapOvr>
    <a:masterClrMapping/>
  </p:clrMapOvr>
  <p:transition spd="med">
    <p:plu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8229600" cy="990600"/>
          </a:xfrm>
          <a:solidFill>
            <a:srgbClr val="0070C0"/>
          </a:solidFill>
        </p:spPr>
        <p:txBody>
          <a:bodyPr rtlCol="0">
            <a:normAutofit/>
          </a:bodyPr>
          <a:lstStyle/>
          <a:p>
            <a:pPr eaLnBrk="1" fontAlgn="auto" hangingPunct="1">
              <a:spcAft>
                <a:spcPts val="0"/>
              </a:spcAft>
              <a:defRPr/>
            </a:pPr>
            <a:r>
              <a:rPr lang="en-US" sz="3600" b="1" dirty="0">
                <a:solidFill>
                  <a:schemeClr val="bg1"/>
                </a:solidFill>
                <a:effectLst>
                  <a:outerShdw blurRad="38100" dist="38100" dir="2700000" algn="tl">
                    <a:srgbClr val="000000">
                      <a:alpha val="43137"/>
                    </a:srgbClr>
                  </a:outerShdw>
                </a:effectLst>
                <a:latin typeface="Arial" charset="0"/>
              </a:rPr>
              <a:t>PERUBAHAN DALAM IHR 2005</a:t>
            </a:r>
          </a:p>
        </p:txBody>
      </p:sp>
      <p:sp>
        <p:nvSpPr>
          <p:cNvPr id="8195" name="Rectangle 3"/>
          <p:cNvSpPr>
            <a:spLocks noGrp="1" noChangeArrowheads="1"/>
          </p:cNvSpPr>
          <p:nvPr>
            <p:ph idx="1"/>
          </p:nvPr>
        </p:nvSpPr>
        <p:spPr/>
        <p:txBody>
          <a:bodyPr>
            <a:normAutofit fontScale="85000" lnSpcReduction="20000"/>
          </a:bodyPr>
          <a:lstStyle/>
          <a:p>
            <a:pPr eaLnBrk="1" hangingPunct="1">
              <a:lnSpc>
                <a:spcPct val="80000"/>
              </a:lnSpc>
            </a:pPr>
            <a:r>
              <a:rPr lang="en-US" sz="2800">
                <a:solidFill>
                  <a:schemeClr val="bg1"/>
                </a:solidFill>
              </a:rPr>
              <a:t>Memberitahu WHO semua PHEIC</a:t>
            </a:r>
          </a:p>
          <a:p>
            <a:pPr eaLnBrk="1" hangingPunct="1">
              <a:lnSpc>
                <a:spcPct val="80000"/>
              </a:lnSpc>
            </a:pPr>
            <a:r>
              <a:rPr lang="en-US" sz="2800">
                <a:solidFill>
                  <a:schemeClr val="bg1"/>
                </a:solidFill>
              </a:rPr>
              <a:t>National IHR Focal Points beserta pejabat yg berwenang</a:t>
            </a:r>
          </a:p>
          <a:p>
            <a:pPr eaLnBrk="1" hangingPunct="1">
              <a:lnSpc>
                <a:spcPct val="80000"/>
              </a:lnSpc>
            </a:pPr>
            <a:r>
              <a:rPr lang="en-US" sz="2800">
                <a:solidFill>
                  <a:schemeClr val="bg1"/>
                </a:solidFill>
              </a:rPr>
              <a:t>Definisi core capacities/kemampuan utama pada berbagai tingkatan administrasi (+KKP,Pos lintas batas) untuk mendeteksi, melapor dan menanggulangi risiko thdp kesehatan atau munculnya PHEIC</a:t>
            </a:r>
          </a:p>
          <a:p>
            <a:pPr eaLnBrk="1" hangingPunct="1">
              <a:lnSpc>
                <a:spcPct val="80000"/>
              </a:lnSpc>
            </a:pPr>
            <a:r>
              <a:rPr lang="en-US" sz="2800">
                <a:solidFill>
                  <a:schemeClr val="bg1"/>
                </a:solidFill>
              </a:rPr>
              <a:t>Rekomendasi tindakan oleh WHO</a:t>
            </a:r>
          </a:p>
          <a:p>
            <a:pPr eaLnBrk="1" hangingPunct="1">
              <a:lnSpc>
                <a:spcPct val="80000"/>
              </a:lnSpc>
            </a:pPr>
            <a:r>
              <a:rPr lang="en-US" sz="2800">
                <a:solidFill>
                  <a:schemeClr val="bg1"/>
                </a:solidFill>
              </a:rPr>
              <a:t>Pertimbangan eksternal : Emergency Committee, IHR Review Committee</a:t>
            </a:r>
          </a:p>
          <a:p>
            <a:pPr eaLnBrk="1" hangingPunct="1">
              <a:lnSpc>
                <a:spcPct val="80000"/>
              </a:lnSpc>
            </a:pPr>
            <a:endParaRPr lang="en-US" sz="2800">
              <a:solidFill>
                <a:schemeClr val="bg1"/>
              </a:solidFill>
            </a:endParaRPr>
          </a:p>
        </p:txBody>
      </p:sp>
      <p:pic>
        <p:nvPicPr>
          <p:cNvPr id="4" name="Picture 6" descr="Slide18.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solidFill>
            <a:srgbClr val="0070C0"/>
          </a:solidFill>
        </p:spPr>
        <p:txBody>
          <a:bodyPr rtlCol="0">
            <a:normAutofit/>
          </a:bodyPr>
          <a:lstStyle/>
          <a:p>
            <a:pPr eaLnBrk="1" fontAlgn="auto" hangingPunct="1">
              <a:spcAft>
                <a:spcPts val="0"/>
              </a:spcAft>
              <a:defRPr/>
            </a:pPr>
            <a:r>
              <a:rPr lang="id-ID" b="1" dirty="0">
                <a:solidFill>
                  <a:schemeClr val="bg1"/>
                </a:solidFill>
                <a:effectLst>
                  <a:outerShdw blurRad="38100" dist="38100" dir="2700000" algn="tl">
                    <a:srgbClr val="000000">
                      <a:alpha val="43137"/>
                    </a:srgbClr>
                  </a:outerShdw>
                </a:effectLst>
              </a:rPr>
              <a:t>PENETAPAN PHEIC</a:t>
            </a:r>
            <a:r>
              <a:rPr lang="en-US" b="1" dirty="0">
                <a:solidFill>
                  <a:schemeClr val="bg1"/>
                </a:solidFill>
                <a:effectLst>
                  <a:outerShdw blurRad="38100" dist="38100" dir="2700000" algn="tl">
                    <a:srgbClr val="000000">
                      <a:alpha val="43137"/>
                    </a:srgbClr>
                  </a:outerShdw>
                </a:effectLst>
              </a:rPr>
              <a:t> </a:t>
            </a:r>
          </a:p>
        </p:txBody>
      </p:sp>
      <p:sp>
        <p:nvSpPr>
          <p:cNvPr id="10243" name="Content Placeholder 2"/>
          <p:cNvSpPr>
            <a:spLocks noGrp="1"/>
          </p:cNvSpPr>
          <p:nvPr>
            <p:ph idx="1"/>
          </p:nvPr>
        </p:nvSpPr>
        <p:spPr>
          <a:xfrm>
            <a:off x="457200" y="1752600"/>
            <a:ext cx="8458200" cy="4648200"/>
          </a:xfrm>
        </p:spPr>
        <p:txBody>
          <a:bodyPr>
            <a:normAutofit lnSpcReduction="10000"/>
          </a:bodyPr>
          <a:lstStyle/>
          <a:p>
            <a:pPr marL="514350" indent="-514350" algn="just" eaLnBrk="1" hangingPunct="1">
              <a:buFont typeface="Calibri" pitchFamily="34" charset="0"/>
              <a:buAutoNum type="arabicPeriod"/>
            </a:pPr>
            <a:r>
              <a:rPr lang="id-ID" dirty="0">
                <a:solidFill>
                  <a:srgbClr val="002060"/>
                </a:solidFill>
              </a:rPr>
              <a:t>Direktur Jenderal WHO harus menetapkan berdasarkan informasi yang diterima, khususnya dari Negara  </a:t>
            </a:r>
            <a:r>
              <a:rPr lang="en-US" dirty="0" err="1">
                <a:solidFill>
                  <a:srgbClr val="002060"/>
                </a:solidFill>
              </a:rPr>
              <a:t>Peserta</a:t>
            </a:r>
            <a:r>
              <a:rPr lang="id-ID" dirty="0">
                <a:solidFill>
                  <a:srgbClr val="002060"/>
                </a:solidFill>
              </a:rPr>
              <a:t> yang di dalam wilayahnya kejadian itu berlangsung, bahwa kejadian itu </a:t>
            </a:r>
            <a:r>
              <a:rPr lang="en-US" dirty="0" err="1">
                <a:solidFill>
                  <a:srgbClr val="002060"/>
                </a:solidFill>
              </a:rPr>
              <a:t>merupakan</a:t>
            </a:r>
            <a:r>
              <a:rPr lang="en-US" dirty="0">
                <a:solidFill>
                  <a:srgbClr val="002060"/>
                </a:solidFill>
              </a:rPr>
              <a:t> </a:t>
            </a:r>
            <a:r>
              <a:rPr lang="id-ID" dirty="0">
                <a:solidFill>
                  <a:srgbClr val="002060"/>
                </a:solidFill>
              </a:rPr>
              <a:t> suatu PHEIC </a:t>
            </a:r>
            <a:r>
              <a:rPr lang="en-US" dirty="0" err="1">
                <a:solidFill>
                  <a:srgbClr val="002060"/>
                </a:solidFill>
              </a:rPr>
              <a:t>menurut</a:t>
            </a:r>
            <a:r>
              <a:rPr lang="id-ID" dirty="0">
                <a:solidFill>
                  <a:srgbClr val="002060"/>
                </a:solidFill>
              </a:rPr>
              <a:t> kriteria dan prosedur yang </a:t>
            </a:r>
            <a:r>
              <a:rPr lang="en-US" dirty="0" err="1">
                <a:solidFill>
                  <a:srgbClr val="002060"/>
                </a:solidFill>
              </a:rPr>
              <a:t>ditetapkan</a:t>
            </a:r>
            <a:r>
              <a:rPr lang="en-US" dirty="0">
                <a:solidFill>
                  <a:srgbClr val="002060"/>
                </a:solidFill>
              </a:rPr>
              <a:t> </a:t>
            </a:r>
            <a:r>
              <a:rPr lang="id-ID" dirty="0">
                <a:solidFill>
                  <a:srgbClr val="002060"/>
                </a:solidFill>
              </a:rPr>
              <a:t>dalam Peraturan ini.</a:t>
            </a:r>
            <a:endParaRPr lang="en-US" dirty="0">
              <a:solidFill>
                <a:srgbClr val="002060"/>
              </a:solidFill>
            </a:endParaRPr>
          </a:p>
          <a:p>
            <a:pPr marL="514350" indent="-514350" algn="just">
              <a:buFont typeface="Calibri" pitchFamily="34" charset="0"/>
              <a:buAutoNum type="arabicPeriod"/>
            </a:pPr>
            <a:r>
              <a:rPr lang="id-ID" sz="1800" dirty="0">
                <a:solidFill>
                  <a:srgbClr val="002060"/>
                </a:solidFill>
              </a:rPr>
              <a:t>Bila Direktur Jenderal WHO mempertimbangkan, </a:t>
            </a:r>
            <a:r>
              <a:rPr lang="en-US" sz="1800" dirty="0" err="1">
                <a:solidFill>
                  <a:srgbClr val="002060"/>
                </a:solidFill>
              </a:rPr>
              <a:t>berdasarkan</a:t>
            </a:r>
            <a:r>
              <a:rPr lang="en-US" sz="1800" dirty="0">
                <a:solidFill>
                  <a:srgbClr val="002060"/>
                </a:solidFill>
              </a:rPr>
              <a:t> </a:t>
            </a:r>
            <a:r>
              <a:rPr lang="en-US" sz="1800" dirty="0" err="1">
                <a:solidFill>
                  <a:srgbClr val="002060"/>
                </a:solidFill>
              </a:rPr>
              <a:t>suatu</a:t>
            </a:r>
            <a:r>
              <a:rPr lang="en-US" sz="1800" dirty="0">
                <a:solidFill>
                  <a:srgbClr val="002060"/>
                </a:solidFill>
              </a:rPr>
              <a:t> </a:t>
            </a:r>
            <a:r>
              <a:rPr lang="id-ID" sz="1800" dirty="0">
                <a:solidFill>
                  <a:srgbClr val="002060"/>
                </a:solidFill>
              </a:rPr>
              <a:t>penilaian</a:t>
            </a:r>
            <a:r>
              <a:rPr lang="en-US" sz="1800" dirty="0">
                <a:solidFill>
                  <a:srgbClr val="002060"/>
                </a:solidFill>
              </a:rPr>
              <a:t> </a:t>
            </a:r>
            <a:r>
              <a:rPr lang="en-US" sz="1800" dirty="0" err="1">
                <a:solidFill>
                  <a:srgbClr val="002060"/>
                </a:solidFill>
              </a:rPr>
              <a:t>menurut</a:t>
            </a:r>
            <a:r>
              <a:rPr lang="en-US" sz="1800" dirty="0">
                <a:solidFill>
                  <a:srgbClr val="002060"/>
                </a:solidFill>
              </a:rPr>
              <a:t> </a:t>
            </a:r>
            <a:r>
              <a:rPr lang="en-US" sz="1800" dirty="0" err="1">
                <a:solidFill>
                  <a:srgbClr val="002060"/>
                </a:solidFill>
              </a:rPr>
              <a:t>Peraturan</a:t>
            </a:r>
            <a:r>
              <a:rPr lang="id-ID" sz="1800" dirty="0">
                <a:solidFill>
                  <a:srgbClr val="002060"/>
                </a:solidFill>
              </a:rPr>
              <a:t> ini, bahwa suatu PHEIC sedang berlangsung, Direktur Jenderal harus berkonsultasi dengan Negara  </a:t>
            </a:r>
            <a:r>
              <a:rPr lang="en-US" sz="1800" dirty="0" err="1">
                <a:solidFill>
                  <a:srgbClr val="002060"/>
                </a:solidFill>
              </a:rPr>
              <a:t>Peserta</a:t>
            </a:r>
            <a:r>
              <a:rPr lang="en-US" sz="1800" dirty="0">
                <a:solidFill>
                  <a:srgbClr val="002060"/>
                </a:solidFill>
              </a:rPr>
              <a:t> </a:t>
            </a:r>
            <a:r>
              <a:rPr lang="id-ID" sz="1800" dirty="0">
                <a:solidFill>
                  <a:srgbClr val="002060"/>
                </a:solidFill>
              </a:rPr>
              <a:t>yang di dalam wilayahnya kejadian tersebut muncul, tentang </a:t>
            </a:r>
            <a:r>
              <a:rPr lang="en-US" sz="1800" dirty="0" err="1">
                <a:solidFill>
                  <a:srgbClr val="002060"/>
                </a:solidFill>
              </a:rPr>
              <a:t>penetapan</a:t>
            </a:r>
            <a:r>
              <a:rPr lang="en-US" sz="1800" dirty="0">
                <a:solidFill>
                  <a:srgbClr val="002060"/>
                </a:solidFill>
              </a:rPr>
              <a:t> </a:t>
            </a:r>
            <a:r>
              <a:rPr lang="en-US" sz="1800" dirty="0" err="1">
                <a:solidFill>
                  <a:srgbClr val="002060"/>
                </a:solidFill>
              </a:rPr>
              <a:t>awal</a:t>
            </a:r>
            <a:r>
              <a:rPr lang="en-US" sz="1800" dirty="0">
                <a:solidFill>
                  <a:srgbClr val="002060"/>
                </a:solidFill>
              </a:rPr>
              <a:t> </a:t>
            </a:r>
            <a:r>
              <a:rPr lang="en-US" sz="1800" dirty="0" err="1">
                <a:solidFill>
                  <a:srgbClr val="002060"/>
                </a:solidFill>
              </a:rPr>
              <a:t>itu</a:t>
            </a:r>
            <a:r>
              <a:rPr lang="id-ID" sz="1800" dirty="0">
                <a:solidFill>
                  <a:srgbClr val="002060"/>
                </a:solidFill>
              </a:rPr>
              <a:t>. Bila Direktur Jenderal dan Negara  Peserta sepakat mengenai </a:t>
            </a:r>
            <a:r>
              <a:rPr lang="en-US" sz="1800" dirty="0" err="1">
                <a:solidFill>
                  <a:srgbClr val="002060"/>
                </a:solidFill>
              </a:rPr>
              <a:t>penetapan</a:t>
            </a:r>
            <a:r>
              <a:rPr lang="id-ID" sz="1800" dirty="0">
                <a:solidFill>
                  <a:srgbClr val="002060"/>
                </a:solidFill>
              </a:rPr>
              <a:t> itu, </a:t>
            </a:r>
            <a:r>
              <a:rPr lang="en-US" sz="1800" dirty="0" err="1">
                <a:solidFill>
                  <a:srgbClr val="002060"/>
                </a:solidFill>
              </a:rPr>
              <a:t>maka</a:t>
            </a:r>
            <a:r>
              <a:rPr lang="en-US" sz="1800" dirty="0">
                <a:solidFill>
                  <a:srgbClr val="002060"/>
                </a:solidFill>
              </a:rPr>
              <a:t> </a:t>
            </a:r>
            <a:r>
              <a:rPr lang="en-US" sz="1800" dirty="0" err="1">
                <a:solidFill>
                  <a:srgbClr val="002060"/>
                </a:solidFill>
              </a:rPr>
              <a:t>berdasarkan</a:t>
            </a:r>
            <a:r>
              <a:rPr lang="en-US" sz="1800" dirty="0">
                <a:solidFill>
                  <a:srgbClr val="002060"/>
                </a:solidFill>
              </a:rPr>
              <a:t>  </a:t>
            </a:r>
            <a:r>
              <a:rPr lang="en-US" sz="1800" dirty="0" err="1">
                <a:solidFill>
                  <a:srgbClr val="002060"/>
                </a:solidFill>
              </a:rPr>
              <a:t>prosedur</a:t>
            </a:r>
            <a:r>
              <a:rPr lang="en-US" sz="1800" dirty="0">
                <a:solidFill>
                  <a:srgbClr val="002060"/>
                </a:solidFill>
              </a:rPr>
              <a:t> yang </a:t>
            </a:r>
            <a:r>
              <a:rPr lang="en-US" sz="1800" dirty="0" err="1">
                <a:solidFill>
                  <a:srgbClr val="002060"/>
                </a:solidFill>
              </a:rPr>
              <a:t>ditetapkan</a:t>
            </a:r>
            <a:r>
              <a:rPr lang="en-US" sz="1800" dirty="0">
                <a:solidFill>
                  <a:srgbClr val="002060"/>
                </a:solidFill>
              </a:rPr>
              <a:t> </a:t>
            </a:r>
            <a:r>
              <a:rPr lang="id-ID" sz="1800" dirty="0">
                <a:solidFill>
                  <a:srgbClr val="002060"/>
                </a:solidFill>
              </a:rPr>
              <a:t>dalam Pasal 49, Direktur Jenderal harus meminta pendapat dari Komite yang dibentuk menurut Pasal 48 (selanjutnya disebut “Komite Kedaruratan”) mengenai  rekomendasi sementara yang </a:t>
            </a:r>
            <a:r>
              <a:rPr lang="en-US" sz="1800" dirty="0" err="1">
                <a:solidFill>
                  <a:srgbClr val="002060"/>
                </a:solidFill>
              </a:rPr>
              <a:t>tepat</a:t>
            </a:r>
            <a:r>
              <a:rPr lang="id-ID" sz="1800" dirty="0">
                <a:solidFill>
                  <a:srgbClr val="002060"/>
                </a:solidFill>
              </a:rPr>
              <a:t>.</a:t>
            </a:r>
            <a:endParaRPr lang="en-US" sz="1800" dirty="0">
              <a:solidFill>
                <a:srgbClr val="002060"/>
              </a:solidFill>
            </a:endParaRPr>
          </a:p>
          <a:p>
            <a:pPr marL="514350" indent="-514350" algn="just">
              <a:buFont typeface="Calibri" pitchFamily="34" charset="0"/>
              <a:buAutoNum type="arabicPeriod"/>
            </a:pPr>
            <a:r>
              <a:rPr lang="id-ID" dirty="0">
                <a:solidFill>
                  <a:srgbClr val="002060"/>
                </a:solidFill>
              </a:rPr>
              <a:t>Jika, setelah konsultasi sesuai ayat 2 di atas, Direktur Jenderal WHO dan Negara  </a:t>
            </a:r>
            <a:r>
              <a:rPr lang="en-US" dirty="0" err="1">
                <a:solidFill>
                  <a:srgbClr val="002060"/>
                </a:solidFill>
              </a:rPr>
              <a:t>Peserta</a:t>
            </a:r>
            <a:r>
              <a:rPr lang="id-ID" dirty="0">
                <a:solidFill>
                  <a:srgbClr val="002060"/>
                </a:solidFill>
              </a:rPr>
              <a:t> yang di dalam wilayahnya kejadian itu berlangsung, tidak mencapai konsensus dalam waktu 48 jam mengenai apakah kejadian tersebut merupakan PHEIC, maka harus diambil keputusan berdasarkan prosedur yang di</a:t>
            </a:r>
            <a:r>
              <a:rPr lang="en-US" dirty="0" err="1">
                <a:solidFill>
                  <a:srgbClr val="002060"/>
                </a:solidFill>
              </a:rPr>
              <a:t>tetapkan</a:t>
            </a:r>
            <a:r>
              <a:rPr lang="id-ID" dirty="0">
                <a:solidFill>
                  <a:srgbClr val="002060"/>
                </a:solidFill>
              </a:rPr>
              <a:t> dalam Pasal 49.</a:t>
            </a:r>
            <a:endParaRPr lang="en-US" dirty="0">
              <a:solidFill>
                <a:srgbClr val="002060"/>
              </a:solidFill>
            </a:endParaRPr>
          </a:p>
          <a:p>
            <a:pPr marL="514350" indent="-514350" algn="just">
              <a:buFont typeface="Calibri" pitchFamily="34" charset="0"/>
              <a:buAutoNum type="arabicPeriod"/>
            </a:pPr>
            <a:endParaRPr lang="en-US" sz="1800" dirty="0">
              <a:solidFill>
                <a:srgbClr val="002060"/>
              </a:solidFill>
            </a:endParaRPr>
          </a:p>
          <a:p>
            <a:pPr marL="514350" indent="-514350" eaLnBrk="1" hangingPunct="1">
              <a:buFont typeface="Calibri" pitchFamily="34" charset="0"/>
              <a:buAutoNum type="arabicPeriod"/>
            </a:pPr>
            <a:endParaRPr lang="en-US" dirty="0">
              <a:solidFill>
                <a:srgbClr val="002060"/>
              </a:solidFill>
            </a:endParaRPr>
          </a:p>
          <a:p>
            <a:pPr marL="514350" indent="-514350" eaLnBrk="1" hangingPunct="1">
              <a:buFont typeface="Calibri" pitchFamily="34" charset="0"/>
              <a:buAutoNum type="arabicPeriod"/>
            </a:pPr>
            <a:endParaRPr lang="en-US" dirty="0">
              <a:solidFill>
                <a:schemeClr val="bg1"/>
              </a:solidFill>
            </a:endParaRPr>
          </a:p>
          <a:p>
            <a:pPr marL="514350" indent="-514350" eaLnBrk="1" hangingPunct="1">
              <a:buFont typeface="Calibri" pitchFamily="34" charset="0"/>
              <a:buAutoNum type="arabicPeriod"/>
            </a:pP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09600"/>
            <a:ext cx="8229600" cy="762000"/>
          </a:xfrm>
        </p:spPr>
        <p:txBody>
          <a:bodyPr>
            <a:normAutofit/>
          </a:bodyPr>
          <a:lstStyle/>
          <a:p>
            <a:r>
              <a:rPr lang="id-ID" dirty="0">
                <a:solidFill>
                  <a:srgbClr val="002060"/>
                </a:solidFill>
              </a:rPr>
              <a:t>Sejarah Karantina</a:t>
            </a:r>
          </a:p>
        </p:txBody>
      </p:sp>
      <p:sp>
        <p:nvSpPr>
          <p:cNvPr id="6147" name="Content Placeholder 2"/>
          <p:cNvSpPr>
            <a:spLocks noGrp="1"/>
          </p:cNvSpPr>
          <p:nvPr>
            <p:ph idx="1"/>
          </p:nvPr>
        </p:nvSpPr>
        <p:spPr>
          <a:xfrm>
            <a:off x="533400" y="1447800"/>
            <a:ext cx="8229600" cy="4608512"/>
          </a:xfrm>
        </p:spPr>
        <p:txBody>
          <a:bodyPr/>
          <a:lstStyle/>
          <a:p>
            <a:pPr>
              <a:buFont typeface="Georgia" pitchFamily="18" charset="0"/>
              <a:buNone/>
            </a:pPr>
            <a:endParaRPr lang="id-ID" dirty="0">
              <a:solidFill>
                <a:srgbClr val="002060"/>
              </a:solidFill>
            </a:endParaRPr>
          </a:p>
          <a:p>
            <a:pPr lvl="1" algn="just">
              <a:lnSpc>
                <a:spcPct val="80000"/>
              </a:lnSpc>
            </a:pPr>
            <a:r>
              <a:rPr lang="id-ID" dirty="0">
                <a:solidFill>
                  <a:srgbClr val="002060"/>
                </a:solidFill>
                <a:latin typeface="Tahoma" pitchFamily="34" charset="0"/>
              </a:rPr>
              <a:t>Karantina, </a:t>
            </a:r>
            <a:r>
              <a:rPr lang="en-US" dirty="0">
                <a:solidFill>
                  <a:srgbClr val="002060"/>
                </a:solidFill>
                <a:latin typeface="Tahoma" pitchFamily="34" charset="0"/>
              </a:rPr>
              <a:t>Quarantine</a:t>
            </a:r>
            <a:r>
              <a:rPr lang="id-ID" dirty="0">
                <a:solidFill>
                  <a:srgbClr val="002060"/>
                </a:solidFill>
                <a:latin typeface="Tahoma" pitchFamily="34" charset="0"/>
              </a:rPr>
              <a:t>, Quadraginta, Quaranta</a:t>
            </a:r>
            <a:r>
              <a:rPr lang="en-US" dirty="0">
                <a:solidFill>
                  <a:srgbClr val="002060"/>
                </a:solidFill>
                <a:latin typeface="Tahoma" pitchFamily="34" charset="0"/>
              </a:rPr>
              <a:t> : </a:t>
            </a:r>
            <a:r>
              <a:rPr lang="en-US" dirty="0" err="1">
                <a:solidFill>
                  <a:srgbClr val="002060"/>
                </a:solidFill>
                <a:latin typeface="Tahoma" pitchFamily="34" charset="0"/>
              </a:rPr>
              <a:t>berarti</a:t>
            </a:r>
            <a:r>
              <a:rPr lang="en-US" dirty="0">
                <a:solidFill>
                  <a:srgbClr val="002060"/>
                </a:solidFill>
                <a:latin typeface="Tahoma" pitchFamily="34" charset="0"/>
              </a:rPr>
              <a:t> 40. </a:t>
            </a:r>
            <a:r>
              <a:rPr lang="en-US" dirty="0" err="1">
                <a:solidFill>
                  <a:srgbClr val="002060"/>
                </a:solidFill>
                <a:latin typeface="Tahoma" pitchFamily="34" charset="0"/>
              </a:rPr>
              <a:t>Dulu</a:t>
            </a:r>
            <a:r>
              <a:rPr lang="en-US" dirty="0">
                <a:solidFill>
                  <a:srgbClr val="002060"/>
                </a:solidFill>
                <a:latin typeface="Tahoma" pitchFamily="34" charset="0"/>
              </a:rPr>
              <a:t> </a:t>
            </a:r>
            <a:r>
              <a:rPr lang="en-US" dirty="0" err="1">
                <a:solidFill>
                  <a:srgbClr val="002060"/>
                </a:solidFill>
                <a:latin typeface="Tahoma" pitchFamily="34" charset="0"/>
              </a:rPr>
              <a:t>semua</a:t>
            </a:r>
            <a:r>
              <a:rPr lang="en-US" dirty="0">
                <a:solidFill>
                  <a:srgbClr val="002060"/>
                </a:solidFill>
                <a:latin typeface="Tahoma" pitchFamily="34" charset="0"/>
              </a:rPr>
              <a:t> </a:t>
            </a:r>
            <a:r>
              <a:rPr lang="en-US" dirty="0" err="1">
                <a:solidFill>
                  <a:srgbClr val="002060"/>
                </a:solidFill>
                <a:latin typeface="Tahoma" pitchFamily="34" charset="0"/>
              </a:rPr>
              <a:t>penderita</a:t>
            </a:r>
            <a:r>
              <a:rPr lang="en-US" dirty="0">
                <a:solidFill>
                  <a:srgbClr val="002060"/>
                </a:solidFill>
                <a:latin typeface="Tahoma" pitchFamily="34" charset="0"/>
              </a:rPr>
              <a:t> </a:t>
            </a:r>
            <a:r>
              <a:rPr lang="en-US" dirty="0" err="1">
                <a:solidFill>
                  <a:srgbClr val="002060"/>
                </a:solidFill>
                <a:latin typeface="Tahoma" pitchFamily="34" charset="0"/>
              </a:rPr>
              <a:t>diisolasi</a:t>
            </a:r>
            <a:r>
              <a:rPr lang="en-US" dirty="0">
                <a:solidFill>
                  <a:srgbClr val="002060"/>
                </a:solidFill>
                <a:latin typeface="Tahoma" pitchFamily="34" charset="0"/>
              </a:rPr>
              <a:t> </a:t>
            </a:r>
            <a:r>
              <a:rPr lang="en-US" dirty="0" err="1">
                <a:solidFill>
                  <a:srgbClr val="002060"/>
                </a:solidFill>
                <a:latin typeface="Tahoma" pitchFamily="34" charset="0"/>
              </a:rPr>
              <a:t>selama</a:t>
            </a:r>
            <a:r>
              <a:rPr lang="en-US" dirty="0">
                <a:solidFill>
                  <a:srgbClr val="002060"/>
                </a:solidFill>
                <a:latin typeface="Tahoma" pitchFamily="34" charset="0"/>
              </a:rPr>
              <a:t> 40 </a:t>
            </a:r>
            <a:r>
              <a:rPr lang="en-US" dirty="0" err="1">
                <a:solidFill>
                  <a:srgbClr val="002060"/>
                </a:solidFill>
                <a:latin typeface="Tahoma" pitchFamily="34" charset="0"/>
              </a:rPr>
              <a:t>hari</a:t>
            </a:r>
            <a:r>
              <a:rPr lang="en-US" dirty="0">
                <a:solidFill>
                  <a:srgbClr val="002060"/>
                </a:solidFill>
                <a:latin typeface="Tahoma" pitchFamily="34" charset="0"/>
              </a:rPr>
              <a:t>.</a:t>
            </a:r>
            <a:endParaRPr lang="id-ID" dirty="0">
              <a:solidFill>
                <a:srgbClr val="002060"/>
              </a:solidFill>
              <a:latin typeface="Tahoma" pitchFamily="34" charset="0"/>
            </a:endParaRPr>
          </a:p>
          <a:p>
            <a:pPr lvl="1" algn="just">
              <a:lnSpc>
                <a:spcPct val="80000"/>
              </a:lnSpc>
              <a:buNone/>
            </a:pPr>
            <a:endParaRPr lang="en-US" dirty="0">
              <a:solidFill>
                <a:srgbClr val="002060"/>
              </a:solidFill>
              <a:latin typeface="Tahoma" pitchFamily="34" charset="0"/>
            </a:endParaRPr>
          </a:p>
          <a:p>
            <a:pPr lvl="1" algn="just">
              <a:lnSpc>
                <a:spcPct val="80000"/>
              </a:lnSpc>
            </a:pPr>
            <a:r>
              <a:rPr lang="en-US" dirty="0" err="1">
                <a:solidFill>
                  <a:srgbClr val="002060"/>
                </a:solidFill>
                <a:latin typeface="Tahoma" pitchFamily="34" charset="0"/>
                <a:cs typeface="Times New Roman" pitchFamily="18" charset="0"/>
              </a:rPr>
              <a:t>Tindakan</a:t>
            </a:r>
            <a:r>
              <a:rPr lang="en-US" dirty="0">
                <a:solidFill>
                  <a:srgbClr val="002060"/>
                </a:solidFill>
                <a:latin typeface="Tahoma" pitchFamily="34" charset="0"/>
                <a:cs typeface="Times New Roman" pitchFamily="18" charset="0"/>
              </a:rPr>
              <a:t> KARANTINA </a:t>
            </a:r>
            <a:r>
              <a:rPr lang="en-US" dirty="0" err="1">
                <a:solidFill>
                  <a:srgbClr val="002060"/>
                </a:solidFill>
                <a:latin typeface="Tahoma" pitchFamily="34" charset="0"/>
                <a:cs typeface="Times New Roman" pitchFamily="18" charset="0"/>
              </a:rPr>
              <a:t>tersebut</a:t>
            </a:r>
            <a:r>
              <a:rPr lang="en-US" dirty="0">
                <a:solidFill>
                  <a:srgbClr val="002060"/>
                </a:solidFill>
                <a:latin typeface="Tahoma" pitchFamily="34" charset="0"/>
                <a:cs typeface="Times New Roman" pitchFamily="18" charset="0"/>
              </a:rPr>
              <a:t> </a:t>
            </a:r>
            <a:r>
              <a:rPr lang="en-US" dirty="0" err="1">
                <a:solidFill>
                  <a:srgbClr val="002060"/>
                </a:solidFill>
                <a:latin typeface="Tahoma" pitchFamily="34" charset="0"/>
                <a:cs typeface="Times New Roman" pitchFamily="18" charset="0"/>
              </a:rPr>
              <a:t>pertama</a:t>
            </a:r>
            <a:r>
              <a:rPr lang="en-US" dirty="0">
                <a:solidFill>
                  <a:srgbClr val="002060"/>
                </a:solidFill>
                <a:latin typeface="Tahoma" pitchFamily="34" charset="0"/>
                <a:cs typeface="Times New Roman" pitchFamily="18" charset="0"/>
              </a:rPr>
              <a:t> kali </a:t>
            </a:r>
            <a:r>
              <a:rPr lang="en-US" dirty="0" err="1">
                <a:solidFill>
                  <a:srgbClr val="002060"/>
                </a:solidFill>
                <a:latin typeface="Tahoma" pitchFamily="34" charset="0"/>
                <a:cs typeface="Times New Roman" pitchFamily="18" charset="0"/>
              </a:rPr>
              <a:t>dilakukan</a:t>
            </a:r>
            <a:r>
              <a:rPr lang="en-US" dirty="0">
                <a:solidFill>
                  <a:srgbClr val="002060"/>
                </a:solidFill>
                <a:latin typeface="Tahoma" pitchFamily="34" charset="0"/>
                <a:cs typeface="Times New Roman" pitchFamily="18" charset="0"/>
              </a:rPr>
              <a:t> </a:t>
            </a:r>
            <a:r>
              <a:rPr lang="en-US" dirty="0" err="1">
                <a:solidFill>
                  <a:srgbClr val="002060"/>
                </a:solidFill>
                <a:latin typeface="Tahoma" pitchFamily="34" charset="0"/>
                <a:cs typeface="Times New Roman" pitchFamily="18" charset="0"/>
              </a:rPr>
              <a:t>di</a:t>
            </a:r>
            <a:r>
              <a:rPr lang="en-US" dirty="0">
                <a:solidFill>
                  <a:srgbClr val="002060"/>
                </a:solidFill>
                <a:latin typeface="Tahoma" pitchFamily="34" charset="0"/>
                <a:cs typeface="Times New Roman" pitchFamily="18" charset="0"/>
              </a:rPr>
              <a:t> VENESIA  (1348) </a:t>
            </a:r>
            <a:r>
              <a:rPr lang="en-US" dirty="0" err="1">
                <a:solidFill>
                  <a:srgbClr val="002060"/>
                </a:solidFill>
                <a:latin typeface="Tahoma" pitchFamily="34" charset="0"/>
                <a:cs typeface="Times New Roman" pitchFamily="18" charset="0"/>
              </a:rPr>
              <a:t>terhadap</a:t>
            </a:r>
            <a:r>
              <a:rPr lang="en-US" dirty="0">
                <a:solidFill>
                  <a:srgbClr val="002060"/>
                </a:solidFill>
                <a:latin typeface="Tahoma" pitchFamily="34" charset="0"/>
                <a:cs typeface="Times New Roman" pitchFamily="18" charset="0"/>
              </a:rPr>
              <a:t>  </a:t>
            </a:r>
            <a:r>
              <a:rPr lang="en-US" dirty="0" err="1">
                <a:solidFill>
                  <a:srgbClr val="002060"/>
                </a:solidFill>
                <a:latin typeface="Tahoma" pitchFamily="34" charset="0"/>
                <a:cs typeface="Times New Roman" pitchFamily="18" charset="0"/>
              </a:rPr>
              <a:t>kapal</a:t>
            </a:r>
            <a:r>
              <a:rPr lang="en-US" dirty="0">
                <a:solidFill>
                  <a:srgbClr val="002060"/>
                </a:solidFill>
                <a:latin typeface="Tahoma" pitchFamily="34" charset="0"/>
                <a:cs typeface="Times New Roman" pitchFamily="18" charset="0"/>
              </a:rPr>
              <a:t> yang </a:t>
            </a:r>
            <a:r>
              <a:rPr lang="en-US" dirty="0" err="1">
                <a:solidFill>
                  <a:srgbClr val="002060"/>
                </a:solidFill>
                <a:latin typeface="Tahoma" pitchFamily="34" charset="0"/>
                <a:cs typeface="Times New Roman" pitchFamily="18" charset="0"/>
              </a:rPr>
              <a:t>dicurigai</a:t>
            </a:r>
            <a:r>
              <a:rPr lang="en-US" dirty="0">
                <a:solidFill>
                  <a:srgbClr val="002060"/>
                </a:solidFill>
                <a:latin typeface="Tahoma" pitchFamily="34" charset="0"/>
                <a:cs typeface="Times New Roman" pitchFamily="18" charset="0"/>
              </a:rPr>
              <a:t> </a:t>
            </a:r>
            <a:r>
              <a:rPr lang="en-US" dirty="0" err="1">
                <a:solidFill>
                  <a:srgbClr val="002060"/>
                </a:solidFill>
                <a:latin typeface="Tahoma" pitchFamily="34" charset="0"/>
                <a:cs typeface="Times New Roman" pitchFamily="18" charset="0"/>
              </a:rPr>
              <a:t>terjangkit</a:t>
            </a:r>
            <a:r>
              <a:rPr lang="en-US" dirty="0">
                <a:solidFill>
                  <a:srgbClr val="002060"/>
                </a:solidFill>
                <a:cs typeface="Times New Roman" pitchFamily="18" charset="0"/>
              </a:rPr>
              <a:t> </a:t>
            </a:r>
            <a:r>
              <a:rPr lang="en-US" dirty="0" err="1">
                <a:solidFill>
                  <a:srgbClr val="002060"/>
                </a:solidFill>
                <a:latin typeface="Tahoma" pitchFamily="34" charset="0"/>
                <a:cs typeface="Times New Roman" pitchFamily="18" charset="0"/>
              </a:rPr>
              <a:t>penyakit</a:t>
            </a:r>
            <a:r>
              <a:rPr lang="en-US" dirty="0">
                <a:solidFill>
                  <a:srgbClr val="002060"/>
                </a:solidFill>
                <a:latin typeface="Tahoma" pitchFamily="34" charset="0"/>
                <a:cs typeface="Times New Roman" pitchFamily="18" charset="0"/>
              </a:rPr>
              <a:t> </a:t>
            </a:r>
            <a:r>
              <a:rPr lang="en-US" b="1" i="1" dirty="0">
                <a:solidFill>
                  <a:srgbClr val="002060"/>
                </a:solidFill>
                <a:cs typeface="Times New Roman" pitchFamily="18" charset="0"/>
              </a:rPr>
              <a:t>PES (PLAGUE) </a:t>
            </a:r>
            <a:r>
              <a:rPr lang="en-US" dirty="0">
                <a:solidFill>
                  <a:srgbClr val="002060"/>
                </a:solidFill>
                <a:latin typeface="Tahoma" pitchFamily="34" charset="0"/>
              </a:rPr>
              <a:t>1348 : 60 </a:t>
            </a:r>
            <a:r>
              <a:rPr lang="en-US" dirty="0" err="1">
                <a:solidFill>
                  <a:srgbClr val="002060"/>
                </a:solidFill>
                <a:latin typeface="Tahoma" pitchFamily="34" charset="0"/>
              </a:rPr>
              <a:t>juta</a:t>
            </a:r>
            <a:r>
              <a:rPr lang="en-US" dirty="0">
                <a:solidFill>
                  <a:srgbClr val="002060"/>
                </a:solidFill>
                <a:latin typeface="Tahoma" pitchFamily="34" charset="0"/>
              </a:rPr>
              <a:t> </a:t>
            </a:r>
            <a:r>
              <a:rPr lang="en-US" dirty="0" err="1">
                <a:solidFill>
                  <a:srgbClr val="002060"/>
                </a:solidFill>
                <a:latin typeface="Tahoma" pitchFamily="34" charset="0"/>
              </a:rPr>
              <a:t>kematian</a:t>
            </a:r>
            <a:r>
              <a:rPr lang="en-US" dirty="0">
                <a:solidFill>
                  <a:srgbClr val="002060"/>
                </a:solidFill>
                <a:latin typeface="Tahoma" pitchFamily="34" charset="0"/>
              </a:rPr>
              <a:t> </a:t>
            </a:r>
            <a:r>
              <a:rPr lang="en-US" dirty="0" err="1">
                <a:solidFill>
                  <a:srgbClr val="002060"/>
                </a:solidFill>
                <a:latin typeface="Tahoma" pitchFamily="34" charset="0"/>
              </a:rPr>
              <a:t>disebabkan</a:t>
            </a:r>
            <a:r>
              <a:rPr lang="en-US" dirty="0">
                <a:solidFill>
                  <a:srgbClr val="002060"/>
                </a:solidFill>
                <a:latin typeface="Tahoma" pitchFamily="34" charset="0"/>
              </a:rPr>
              <a:t> </a:t>
            </a:r>
            <a:r>
              <a:rPr lang="en-US" dirty="0" err="1">
                <a:solidFill>
                  <a:srgbClr val="002060"/>
                </a:solidFill>
                <a:latin typeface="Tahoma" pitchFamily="34" charset="0"/>
              </a:rPr>
              <a:t>Pes</a:t>
            </a:r>
            <a:r>
              <a:rPr lang="en-US" dirty="0">
                <a:solidFill>
                  <a:srgbClr val="002060"/>
                </a:solidFill>
                <a:latin typeface="Tahoma" pitchFamily="34" charset="0"/>
              </a:rPr>
              <a:t> (Black Death) </a:t>
            </a:r>
            <a:r>
              <a:rPr lang="en-US" dirty="0" err="1">
                <a:solidFill>
                  <a:srgbClr val="002060"/>
                </a:solidFill>
                <a:latin typeface="Tahoma" pitchFamily="34" charset="0"/>
              </a:rPr>
              <a:t>Venesia</a:t>
            </a:r>
            <a:r>
              <a:rPr lang="id-ID" dirty="0">
                <a:solidFill>
                  <a:srgbClr val="002060"/>
                </a:solidFill>
                <a:latin typeface="Tahoma" pitchFamily="34" charset="0"/>
              </a:rPr>
              <a:t> </a:t>
            </a:r>
            <a:r>
              <a:rPr lang="en-US" dirty="0" err="1">
                <a:solidFill>
                  <a:srgbClr val="002060"/>
                </a:solidFill>
                <a:latin typeface="Tahoma" pitchFamily="34" charset="0"/>
              </a:rPr>
              <a:t>menolak</a:t>
            </a:r>
            <a:r>
              <a:rPr lang="en-US" dirty="0">
                <a:solidFill>
                  <a:srgbClr val="002060"/>
                </a:solidFill>
                <a:latin typeface="Tahoma" pitchFamily="34" charset="0"/>
              </a:rPr>
              <a:t> </a:t>
            </a:r>
            <a:r>
              <a:rPr lang="en-US" dirty="0" err="1">
                <a:solidFill>
                  <a:srgbClr val="002060"/>
                </a:solidFill>
                <a:latin typeface="Tahoma" pitchFamily="34" charset="0"/>
              </a:rPr>
              <a:t>kapal</a:t>
            </a:r>
            <a:r>
              <a:rPr lang="en-US" dirty="0">
                <a:solidFill>
                  <a:srgbClr val="002060"/>
                </a:solidFill>
                <a:latin typeface="Tahoma" pitchFamily="34" charset="0"/>
              </a:rPr>
              <a:t> &amp; </a:t>
            </a:r>
            <a:r>
              <a:rPr lang="en-US" dirty="0" err="1">
                <a:solidFill>
                  <a:srgbClr val="002060"/>
                </a:solidFill>
                <a:latin typeface="Tahoma" pitchFamily="34" charset="0"/>
              </a:rPr>
              <a:t>penumpang</a:t>
            </a:r>
            <a:r>
              <a:rPr lang="en-US" dirty="0">
                <a:solidFill>
                  <a:srgbClr val="002060"/>
                </a:solidFill>
                <a:latin typeface="Tahoma" pitchFamily="34" charset="0"/>
              </a:rPr>
              <a:t> </a:t>
            </a:r>
            <a:r>
              <a:rPr lang="en-US" dirty="0" err="1">
                <a:solidFill>
                  <a:srgbClr val="002060"/>
                </a:solidFill>
                <a:latin typeface="Tahoma" pitchFamily="34" charset="0"/>
              </a:rPr>
              <a:t>dari</a:t>
            </a:r>
            <a:r>
              <a:rPr lang="en-US" dirty="0">
                <a:solidFill>
                  <a:srgbClr val="002060"/>
                </a:solidFill>
                <a:latin typeface="Tahoma" pitchFamily="34" charset="0"/>
              </a:rPr>
              <a:t> </a:t>
            </a:r>
            <a:r>
              <a:rPr lang="en-US" dirty="0" err="1">
                <a:solidFill>
                  <a:srgbClr val="002060"/>
                </a:solidFill>
                <a:latin typeface="Tahoma" pitchFamily="34" charset="0"/>
              </a:rPr>
              <a:t>daerah</a:t>
            </a:r>
            <a:r>
              <a:rPr lang="en-US" dirty="0">
                <a:solidFill>
                  <a:srgbClr val="002060"/>
                </a:solidFill>
                <a:latin typeface="Tahoma" pitchFamily="34" charset="0"/>
              </a:rPr>
              <a:t> </a:t>
            </a:r>
            <a:r>
              <a:rPr lang="en-US" dirty="0" err="1">
                <a:solidFill>
                  <a:srgbClr val="002060"/>
                </a:solidFill>
                <a:latin typeface="Tahoma" pitchFamily="34" charset="0"/>
              </a:rPr>
              <a:t>terjangkit</a:t>
            </a:r>
            <a:r>
              <a:rPr lang="en-US" dirty="0">
                <a:solidFill>
                  <a:srgbClr val="002060"/>
                </a:solidFill>
                <a:latin typeface="Tahoma" pitchFamily="34" charset="0"/>
              </a:rPr>
              <a:t>.</a:t>
            </a:r>
          </a:p>
          <a:p>
            <a:endParaRPr lang="id-ID" dirty="0"/>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solidFill>
            <a:srgbClr val="0070C0"/>
          </a:solidFill>
        </p:spPr>
        <p:txBody>
          <a:bodyPr rtlCol="0">
            <a:normAutofit/>
          </a:bodyPr>
          <a:lstStyle/>
          <a:p>
            <a:pPr eaLnBrk="1" fontAlgn="auto" hangingPunct="1">
              <a:spcAft>
                <a:spcPts val="0"/>
              </a:spcAft>
              <a:defRPr/>
            </a:pPr>
            <a:r>
              <a:rPr lang="id-ID" b="1" dirty="0">
                <a:solidFill>
                  <a:schemeClr val="bg1"/>
                </a:solidFill>
                <a:effectLst>
                  <a:outerShdw blurRad="38100" dist="38100" dir="2700000" algn="tl">
                    <a:srgbClr val="000000">
                      <a:alpha val="43137"/>
                    </a:srgbClr>
                  </a:outerShdw>
                </a:effectLst>
              </a:rPr>
              <a:t>PENETAPAN PHEIC</a:t>
            </a:r>
            <a:r>
              <a:rPr lang="en-US" b="1" dirty="0">
                <a:solidFill>
                  <a:schemeClr val="bg1"/>
                </a:solidFill>
                <a:effectLst>
                  <a:outerShdw blurRad="38100" dist="38100" dir="2700000" algn="tl">
                    <a:srgbClr val="000000">
                      <a:alpha val="43137"/>
                    </a:srgbClr>
                  </a:outerShdw>
                </a:effectLst>
              </a:rPr>
              <a:t> </a:t>
            </a:r>
            <a:r>
              <a:rPr lang="id-ID" b="1" dirty="0">
                <a:solidFill>
                  <a:schemeClr val="bg1"/>
                </a:solidFill>
                <a:effectLst>
                  <a:outerShdw blurRad="38100" dist="38100" dir="2700000" algn="tl">
                    <a:srgbClr val="000000">
                      <a:alpha val="43137"/>
                    </a:srgbClr>
                  </a:outerShdw>
                </a:effectLst>
              </a:rPr>
              <a:t>d</a:t>
            </a:r>
            <a:endParaRPr lang="en-US" b="1" dirty="0">
              <a:solidFill>
                <a:schemeClr val="bg1"/>
              </a:solidFill>
              <a:effectLst>
                <a:outerShdw blurRad="38100" dist="38100" dir="2700000" algn="tl">
                  <a:srgbClr val="000000">
                    <a:alpha val="43137"/>
                  </a:srgbClr>
                </a:outerShdw>
              </a:effectLst>
            </a:endParaRPr>
          </a:p>
        </p:txBody>
      </p:sp>
      <p:sp>
        <p:nvSpPr>
          <p:cNvPr id="13315" name="Content Placeholder 2"/>
          <p:cNvSpPr>
            <a:spLocks noGrp="1"/>
          </p:cNvSpPr>
          <p:nvPr>
            <p:ph idx="1"/>
          </p:nvPr>
        </p:nvSpPr>
        <p:spPr>
          <a:xfrm>
            <a:off x="228600" y="1417638"/>
            <a:ext cx="8686800" cy="4983162"/>
          </a:xfrm>
        </p:spPr>
        <p:txBody>
          <a:bodyPr/>
          <a:lstStyle/>
          <a:p>
            <a:pPr marL="514350" indent="-514350" eaLnBrk="1" hangingPunct="1">
              <a:buFont typeface="Calibri" pitchFamily="34" charset="0"/>
              <a:buAutoNum type="arabicPeriod" startAt="4"/>
            </a:pPr>
            <a:r>
              <a:rPr lang="id-ID" sz="2400" dirty="0">
                <a:solidFill>
                  <a:srgbClr val="002060"/>
                </a:solidFill>
              </a:rPr>
              <a:t>Dalam menetapkan bahwa suatu kejadian merupakan PHEIC, Direktur Jenderal WHO harus mempertimbangkan:</a:t>
            </a:r>
            <a:endParaRPr lang="en-US" sz="2400" dirty="0">
              <a:solidFill>
                <a:srgbClr val="002060"/>
              </a:solidFill>
            </a:endParaRPr>
          </a:p>
          <a:p>
            <a:pPr marL="514350" indent="-514350" eaLnBrk="1" hangingPunct="1">
              <a:buFont typeface="Arial" charset="0"/>
              <a:buNone/>
            </a:pPr>
            <a:r>
              <a:rPr lang="en-US" sz="2400" dirty="0">
                <a:solidFill>
                  <a:srgbClr val="002060"/>
                </a:solidFill>
              </a:rPr>
              <a:t> 	</a:t>
            </a:r>
            <a:r>
              <a:rPr lang="id-ID" sz="2400" dirty="0">
                <a:solidFill>
                  <a:srgbClr val="002060"/>
                </a:solidFill>
              </a:rPr>
              <a:t>(a) informasi yang diberikan oleh Negara  </a:t>
            </a:r>
            <a:r>
              <a:rPr lang="en-US" sz="2400" dirty="0" err="1">
                <a:solidFill>
                  <a:srgbClr val="002060"/>
                </a:solidFill>
              </a:rPr>
              <a:t>Peserta</a:t>
            </a:r>
            <a:r>
              <a:rPr lang="id-ID" sz="2400" dirty="0">
                <a:solidFill>
                  <a:srgbClr val="002060"/>
                </a:solidFill>
              </a:rPr>
              <a:t>;</a:t>
            </a:r>
            <a:endParaRPr lang="en-US" sz="2400" dirty="0">
              <a:solidFill>
                <a:srgbClr val="002060"/>
              </a:solidFill>
            </a:endParaRPr>
          </a:p>
          <a:p>
            <a:pPr marL="514350" indent="-514350" eaLnBrk="1" hangingPunct="1">
              <a:buFont typeface="Arial" charset="0"/>
              <a:buNone/>
            </a:pPr>
            <a:r>
              <a:rPr lang="en-US" sz="2400" dirty="0">
                <a:solidFill>
                  <a:srgbClr val="002060"/>
                </a:solidFill>
              </a:rPr>
              <a:t>	</a:t>
            </a:r>
            <a:r>
              <a:rPr lang="id-ID" sz="2400" dirty="0">
                <a:solidFill>
                  <a:srgbClr val="002060"/>
                </a:solidFill>
              </a:rPr>
              <a:t>(b) bagan keputusan sebagaimana tercantum dalam Lampiran 2</a:t>
            </a:r>
            <a:endParaRPr lang="en-US" sz="2400" dirty="0">
              <a:solidFill>
                <a:srgbClr val="002060"/>
              </a:solidFill>
            </a:endParaRPr>
          </a:p>
          <a:p>
            <a:pPr marL="514350" indent="-514350" eaLnBrk="1" hangingPunct="1">
              <a:buFont typeface="Arial" charset="0"/>
              <a:buNone/>
            </a:pPr>
            <a:r>
              <a:rPr lang="en-US" sz="2400" dirty="0">
                <a:solidFill>
                  <a:srgbClr val="002060"/>
                </a:solidFill>
              </a:rPr>
              <a:t>	</a:t>
            </a:r>
            <a:r>
              <a:rPr lang="id-ID" sz="2400" dirty="0">
                <a:solidFill>
                  <a:srgbClr val="002060"/>
                </a:solidFill>
              </a:rPr>
              <a:t>(c) saran dari Komite Kedaruratan;</a:t>
            </a:r>
            <a:endParaRPr lang="en-US" sz="2400" dirty="0">
              <a:solidFill>
                <a:srgbClr val="002060"/>
              </a:solidFill>
            </a:endParaRPr>
          </a:p>
          <a:p>
            <a:pPr marL="514350" indent="-514350" eaLnBrk="1" hangingPunct="1">
              <a:buFont typeface="Arial" charset="0"/>
              <a:buNone/>
            </a:pPr>
            <a:r>
              <a:rPr lang="en-US" sz="2400" dirty="0">
                <a:solidFill>
                  <a:srgbClr val="002060"/>
                </a:solidFill>
              </a:rPr>
              <a:t>	</a:t>
            </a:r>
            <a:r>
              <a:rPr lang="id-ID" sz="2400" dirty="0">
                <a:solidFill>
                  <a:srgbClr val="002060"/>
                </a:solidFill>
              </a:rPr>
              <a:t>(d) prinsip ilmiah dan bukti ilmiah yang ada, serta informasi relevan lainnya; </a:t>
            </a:r>
            <a:endParaRPr lang="en-US" sz="2400" dirty="0">
              <a:solidFill>
                <a:srgbClr val="002060"/>
              </a:solidFill>
            </a:endParaRPr>
          </a:p>
          <a:p>
            <a:pPr marL="514350" indent="-514350" eaLnBrk="1" hangingPunct="1">
              <a:buFont typeface="Arial" charset="0"/>
              <a:buNone/>
            </a:pPr>
            <a:r>
              <a:rPr lang="id-ID" sz="2400" dirty="0">
                <a:solidFill>
                  <a:srgbClr val="002060"/>
                </a:solidFill>
              </a:rPr>
              <a:t> </a:t>
            </a:r>
            <a:r>
              <a:rPr lang="en-US" sz="2400" dirty="0">
                <a:solidFill>
                  <a:srgbClr val="002060"/>
                </a:solidFill>
              </a:rPr>
              <a:t>	</a:t>
            </a:r>
            <a:r>
              <a:rPr lang="id-ID" sz="2400" dirty="0">
                <a:solidFill>
                  <a:srgbClr val="002060"/>
                </a:solidFill>
              </a:rPr>
              <a:t>(e) penilaian risiko terhadap kesehatan manusia, risiko pe</a:t>
            </a:r>
            <a:r>
              <a:rPr lang="en-US" sz="2400" dirty="0" err="1">
                <a:solidFill>
                  <a:srgbClr val="002060"/>
                </a:solidFill>
              </a:rPr>
              <a:t>nyebaran</a:t>
            </a:r>
            <a:r>
              <a:rPr lang="id-ID" sz="2400" dirty="0">
                <a:solidFill>
                  <a:srgbClr val="002060"/>
                </a:solidFill>
              </a:rPr>
              <a:t> penyakit secara internasional, dan risiko </a:t>
            </a:r>
            <a:r>
              <a:rPr lang="en-US" sz="2400" dirty="0" err="1">
                <a:solidFill>
                  <a:srgbClr val="002060"/>
                </a:solidFill>
              </a:rPr>
              <a:t>gangguan</a:t>
            </a:r>
            <a:r>
              <a:rPr lang="id-ID" sz="2400" dirty="0">
                <a:solidFill>
                  <a:srgbClr val="002060"/>
                </a:solidFill>
              </a:rPr>
              <a:t> terhadap lalu lintas internasional.</a:t>
            </a:r>
            <a:endParaRPr lang="en-US" sz="2400" dirty="0">
              <a:solidFill>
                <a:srgbClr val="002060"/>
              </a:solidFill>
            </a:endParaRPr>
          </a:p>
          <a:p>
            <a:pPr marL="514350" indent="-514350" eaLnBrk="1" hangingPunct="1">
              <a:buFont typeface="Calibri" pitchFamily="34" charset="0"/>
              <a:buAutoNum type="arabicPeriod" startAt="5"/>
            </a:pPr>
            <a:endParaRPr lang="en-US" sz="2400" dirty="0">
              <a:solidFill>
                <a:srgbClr val="002060"/>
              </a:solidFill>
            </a:endParaRPr>
          </a:p>
          <a:p>
            <a:pPr marL="514350" indent="-514350" eaLnBrk="1" hangingPunct="1">
              <a:buFont typeface="Calibri" pitchFamily="34" charset="0"/>
              <a:buAutoNum type="arabicPeriod" startAt="5"/>
            </a:pPr>
            <a:endParaRPr lang="en-US" sz="2400"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a:solidFill>
            <a:srgbClr val="0070C0"/>
          </a:solidFill>
        </p:spPr>
        <p:txBody>
          <a:bodyPr rtlCol="0">
            <a:normAutofit/>
          </a:bodyPr>
          <a:lstStyle/>
          <a:p>
            <a:pPr eaLnBrk="1" fontAlgn="auto" hangingPunct="1">
              <a:spcAft>
                <a:spcPts val="0"/>
              </a:spcAft>
              <a:defRPr/>
            </a:pPr>
            <a:r>
              <a:rPr lang="id-ID" b="1" dirty="0">
                <a:solidFill>
                  <a:schemeClr val="bg1"/>
                </a:solidFill>
                <a:effectLst>
                  <a:outerShdw blurRad="38100" dist="38100" dir="2700000" algn="tl">
                    <a:srgbClr val="000000">
                      <a:alpha val="43137"/>
                    </a:srgbClr>
                  </a:outerShdw>
                </a:effectLst>
              </a:rPr>
              <a:t>PENETAPAN PHEIC</a:t>
            </a:r>
            <a:r>
              <a:rPr lang="en-US" b="1" dirty="0">
                <a:solidFill>
                  <a:schemeClr val="bg1"/>
                </a:solidFill>
                <a:effectLst>
                  <a:outerShdw blurRad="38100" dist="38100" dir="2700000" algn="tl">
                    <a:srgbClr val="000000">
                      <a:alpha val="43137"/>
                    </a:srgbClr>
                  </a:outerShdw>
                </a:effectLst>
              </a:rPr>
              <a:t> </a:t>
            </a:r>
          </a:p>
        </p:txBody>
      </p:sp>
      <p:sp>
        <p:nvSpPr>
          <p:cNvPr id="14339" name="Content Placeholder 2"/>
          <p:cNvSpPr>
            <a:spLocks noGrp="1"/>
          </p:cNvSpPr>
          <p:nvPr>
            <p:ph idx="1"/>
          </p:nvPr>
        </p:nvSpPr>
        <p:spPr>
          <a:xfrm>
            <a:off x="457200" y="1828800"/>
            <a:ext cx="8305800" cy="4648200"/>
          </a:xfrm>
        </p:spPr>
        <p:txBody>
          <a:bodyPr/>
          <a:lstStyle/>
          <a:p>
            <a:pPr marL="514350" indent="-514350" eaLnBrk="1" hangingPunct="1">
              <a:buFont typeface="Calibri" pitchFamily="34" charset="0"/>
              <a:buAutoNum type="arabicPeriod" startAt="5"/>
            </a:pPr>
            <a:r>
              <a:rPr lang="id-ID" dirty="0">
                <a:solidFill>
                  <a:srgbClr val="002060"/>
                </a:solidFill>
              </a:rPr>
              <a:t>Bila Direktur Jenderal, setelah berkonsultasi dengan Negara  </a:t>
            </a:r>
            <a:r>
              <a:rPr lang="en-US" dirty="0" err="1">
                <a:solidFill>
                  <a:srgbClr val="002060"/>
                </a:solidFill>
              </a:rPr>
              <a:t>Peserta</a:t>
            </a:r>
            <a:r>
              <a:rPr lang="id-ID" dirty="0">
                <a:solidFill>
                  <a:srgbClr val="002060"/>
                </a:solidFill>
              </a:rPr>
              <a:t> yang di dalam wilayahnya telah terjadi PHEIC,  mempertimbangkan bahwa PHEIC telah berakhir, Direktur Jenderal harus mengambil keputusan menurut prosedur yang </a:t>
            </a:r>
            <a:r>
              <a:rPr lang="en-US" dirty="0" err="1">
                <a:solidFill>
                  <a:srgbClr val="002060"/>
                </a:solidFill>
              </a:rPr>
              <a:t>ditetapkan</a:t>
            </a:r>
            <a:r>
              <a:rPr lang="id-ID" dirty="0">
                <a:solidFill>
                  <a:srgbClr val="002060"/>
                </a:solidFill>
              </a:rPr>
              <a:t> dalam Pasal 49.</a:t>
            </a:r>
            <a:endParaRPr lang="en-US" dirty="0">
              <a:solidFill>
                <a:srgbClr val="002060"/>
              </a:solidFill>
            </a:endParaRPr>
          </a:p>
          <a:p>
            <a:pPr marL="514350" indent="-514350" eaLnBrk="1" hangingPunct="1">
              <a:buFont typeface="Calibri" pitchFamily="34" charset="0"/>
              <a:buAutoNum type="arabicPeriod" startAt="5"/>
            </a:pPr>
            <a:endParaRPr lang="en-US" dirty="0">
              <a:solidFill>
                <a:schemeClr val="bg1"/>
              </a:solidFill>
            </a:endParaRPr>
          </a:p>
          <a:p>
            <a:pPr marL="514350" indent="-514350" eaLnBrk="1" hangingPunct="1">
              <a:buFont typeface="Arial" charset="0"/>
              <a:buNone/>
            </a:pPr>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a:solidFill>
            <a:srgbClr val="0070C0"/>
          </a:solidFill>
        </p:spPr>
        <p:txBody>
          <a:bodyPr rtlCol="0">
            <a:normAutofit/>
          </a:bodyPr>
          <a:lstStyle/>
          <a:p>
            <a:pPr eaLnBrk="1" fontAlgn="auto" hangingPunct="1">
              <a:spcAft>
                <a:spcPts val="0"/>
              </a:spcAft>
              <a:defRPr/>
            </a:pPr>
            <a:r>
              <a:rPr lang="pt-BR" b="1" dirty="0">
                <a:solidFill>
                  <a:schemeClr val="bg1"/>
                </a:solidFill>
              </a:rPr>
              <a:t>UNTUK MERESPONS KEJADIAN YANG DAPAT MENIMBULKAN PHEIC </a:t>
            </a:r>
            <a:endParaRPr lang="en-US" dirty="0"/>
          </a:p>
        </p:txBody>
      </p:sp>
      <p:sp>
        <p:nvSpPr>
          <p:cNvPr id="3" name="Content Placeholder 2"/>
          <p:cNvSpPr>
            <a:spLocks noGrp="1"/>
          </p:cNvSpPr>
          <p:nvPr>
            <p:ph idx="1"/>
          </p:nvPr>
        </p:nvSpPr>
        <p:spPr>
          <a:xfrm>
            <a:off x="457200" y="1481959"/>
            <a:ext cx="8229600" cy="3101983"/>
          </a:xfrm>
        </p:spPr>
        <p:txBody>
          <a:bodyPr rtlCol="0">
            <a:noAutofit/>
          </a:bodyPr>
          <a:lstStyle/>
          <a:p>
            <a:pPr marL="514350" indent="-514350" algn="just" eaLnBrk="1" fontAlgn="auto" hangingPunct="1">
              <a:spcAft>
                <a:spcPts val="0"/>
              </a:spcAft>
              <a:buFont typeface="+mj-lt"/>
              <a:buAutoNum type="arabicPeriod"/>
              <a:defRPr/>
            </a:pPr>
            <a:r>
              <a:rPr lang="pt-BR" sz="2000" dirty="0">
                <a:solidFill>
                  <a:srgbClr val="002060"/>
                </a:solidFill>
              </a:rPr>
              <a:t>Menyediakan respon emergensi kesehatan masyarakat yang memadai dengan menetapkan dan memantapkan rencana kontingensi emergensi kesehatan masyarakat, termasuk penunjukan koordinator dan contact-point yang berhubungan dengan pintu masuk, layanan kesehatan masyarakat dan layanan agen lainnya;</a:t>
            </a:r>
            <a:endParaRPr lang="en-US" sz="2000" dirty="0">
              <a:solidFill>
                <a:srgbClr val="002060"/>
              </a:solidFill>
            </a:endParaRPr>
          </a:p>
          <a:p>
            <a:pPr marL="514350" indent="-514350" algn="just" eaLnBrk="1" fontAlgn="auto" hangingPunct="1">
              <a:spcAft>
                <a:spcPts val="0"/>
              </a:spcAft>
              <a:buFont typeface="+mj-lt"/>
              <a:buAutoNum type="arabicPeriod"/>
              <a:defRPr/>
            </a:pPr>
            <a:r>
              <a:rPr lang="pt-BR" sz="2000" dirty="0">
                <a:solidFill>
                  <a:srgbClr val="002060"/>
                </a:solidFill>
              </a:rPr>
              <a:t>Melakukan penilaian dan perawatan bagi pelaku perjalanan atau hewan yang terjangkit oleh pengaturan yang tepat pada fasilitas medis dan kesehatan hewan setempat dalam pengisolasian, pengobatan dan layanan pendukung lainnya yang diperlukan;</a:t>
            </a:r>
          </a:p>
          <a:p>
            <a:pPr marL="514350" indent="-514350" algn="just">
              <a:buFont typeface="+mj-lt"/>
              <a:buAutoNum type="arabicPeriod"/>
              <a:defRPr/>
            </a:pPr>
            <a:r>
              <a:rPr lang="id-ID" sz="2000" dirty="0">
                <a:solidFill>
                  <a:srgbClr val="002060"/>
                </a:solidFill>
              </a:rPr>
              <a:t>M</a:t>
            </a:r>
            <a:r>
              <a:rPr lang="pt-BR" sz="2000" dirty="0">
                <a:solidFill>
                  <a:srgbClr val="002060"/>
                </a:solidFill>
              </a:rPr>
              <a:t>enyediakan ruangan yang memadai, dan dipisahkan dari pelaku perjalanan lain, untuk mewawancarai orang yang terjangkit atau tersangka</a:t>
            </a:r>
          </a:p>
          <a:p>
            <a:pPr marL="514350" indent="-514350" algn="just">
              <a:buFont typeface="+mj-lt"/>
              <a:buAutoNum type="arabicPeriod"/>
              <a:defRPr/>
            </a:pPr>
            <a:r>
              <a:rPr lang="id-ID" sz="2000" dirty="0">
                <a:solidFill>
                  <a:srgbClr val="002060"/>
                </a:solidFill>
              </a:rPr>
              <a:t>M</a:t>
            </a:r>
            <a:r>
              <a:rPr lang="pt-BR" sz="2000" dirty="0">
                <a:solidFill>
                  <a:srgbClr val="002060"/>
                </a:solidFill>
              </a:rPr>
              <a:t>enyediakan sarana diagnosis dan, bila perlu, karantina terhadap pelaku perjalanan yang diduga, lebih baik bila di sarana kesehatan yang jauh dari pintu masuk;</a:t>
            </a:r>
            <a:endParaRPr lang="en-US" sz="2000" dirty="0">
              <a:solidFill>
                <a:srgbClr val="002060"/>
              </a:solidFill>
            </a:endParaRPr>
          </a:p>
          <a:p>
            <a:pPr marL="514350" indent="-514350" algn="just">
              <a:buFont typeface="+mj-lt"/>
              <a:buAutoNum type="arabicPeriod"/>
              <a:defRPr/>
            </a:pPr>
            <a:endParaRPr lang="en-US" sz="2000" dirty="0">
              <a:solidFill>
                <a:srgbClr val="002060"/>
              </a:solidFill>
            </a:endParaRPr>
          </a:p>
          <a:p>
            <a:pPr algn="just" eaLnBrk="1" fontAlgn="auto" hangingPunct="1">
              <a:spcAft>
                <a:spcPts val="0"/>
              </a:spcAft>
              <a:buFont typeface="Arial" pitchFamily="34" charset="0"/>
              <a:buNone/>
              <a:defRPr/>
            </a:pPr>
            <a:endParaRPr lang="en-US" sz="2000" dirty="0">
              <a:solidFill>
                <a:srgbClr val="002060"/>
              </a:solidFill>
            </a:endParaRPr>
          </a:p>
          <a:p>
            <a:pPr algn="just" eaLnBrk="1" fontAlgn="auto" hangingPunct="1">
              <a:spcAft>
                <a:spcPts val="0"/>
              </a:spcAft>
              <a:buFont typeface="Arial" pitchFamily="34" charset="0"/>
              <a:buNone/>
              <a:defRPr/>
            </a:pPr>
            <a:r>
              <a:rPr lang="pt-BR" sz="2000" b="1" dirty="0">
                <a:solidFill>
                  <a:srgbClr val="002060"/>
                </a:solidFill>
              </a:rPr>
              <a:t> </a:t>
            </a:r>
            <a:endParaRPr lang="en-US" sz="2000"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a:solidFill>
            <a:srgbClr val="0070C0"/>
          </a:solidFill>
        </p:spPr>
        <p:txBody>
          <a:bodyPr rtlCol="0">
            <a:normAutofit/>
          </a:bodyPr>
          <a:lstStyle/>
          <a:p>
            <a:pPr eaLnBrk="1" fontAlgn="auto" hangingPunct="1">
              <a:spcAft>
                <a:spcPts val="0"/>
              </a:spcAft>
              <a:defRPr/>
            </a:pPr>
            <a:r>
              <a:rPr lang="pt-BR" b="1" dirty="0">
                <a:solidFill>
                  <a:schemeClr val="bg1"/>
                </a:solidFill>
              </a:rPr>
              <a:t>UNTUK MERESPONS KEJADIAN YANG DAPAT MENIMBULKAN PHEIC </a:t>
            </a:r>
            <a:endParaRPr lang="en-US" dirty="0"/>
          </a:p>
        </p:txBody>
      </p:sp>
      <p:sp>
        <p:nvSpPr>
          <p:cNvPr id="3" name="Content Placeholder 2"/>
          <p:cNvSpPr>
            <a:spLocks noGrp="1"/>
          </p:cNvSpPr>
          <p:nvPr>
            <p:ph idx="1"/>
          </p:nvPr>
        </p:nvSpPr>
        <p:spPr>
          <a:xfrm>
            <a:off x="152400" y="1600200"/>
            <a:ext cx="8991600" cy="4525963"/>
          </a:xfrm>
        </p:spPr>
        <p:txBody>
          <a:bodyPr rtlCol="0">
            <a:noAutofit/>
          </a:bodyPr>
          <a:lstStyle/>
          <a:p>
            <a:pPr marL="514350" indent="-514350" eaLnBrk="1" fontAlgn="auto" hangingPunct="1">
              <a:spcAft>
                <a:spcPts val="0"/>
              </a:spcAft>
              <a:buFont typeface="+mj-lt"/>
              <a:buAutoNum type="arabicPeriod" startAt="5"/>
              <a:defRPr/>
            </a:pPr>
            <a:r>
              <a:rPr lang="pt-BR" sz="2800" dirty="0">
                <a:solidFill>
                  <a:srgbClr val="002060"/>
                </a:solidFill>
              </a:rPr>
              <a:t>menerapkan tindakan yang direkomendasikan bila perlu untuk  hapus serangga, hapus tikus, hapus hama, dekontaminasi atau penanganan bagasi, kargo, peti kemas, alat angkut, barang dan paket pos, di lokasi khusus yang ditunjuk dan dilengkapi untuk keperluan ini.</a:t>
            </a:r>
            <a:endParaRPr lang="en-US" sz="2800" dirty="0">
              <a:solidFill>
                <a:srgbClr val="002060"/>
              </a:solidFill>
            </a:endParaRPr>
          </a:p>
          <a:p>
            <a:pPr marL="514350" indent="-514350" eaLnBrk="1" fontAlgn="auto" hangingPunct="1">
              <a:spcAft>
                <a:spcPts val="0"/>
              </a:spcAft>
              <a:buFont typeface="+mj-lt"/>
              <a:buAutoNum type="arabicPeriod" startAt="5"/>
              <a:defRPr/>
            </a:pPr>
            <a:r>
              <a:rPr lang="pt-BR" sz="2800" dirty="0">
                <a:solidFill>
                  <a:srgbClr val="002060"/>
                </a:solidFill>
              </a:rPr>
              <a:t>menerapkan pengawasan masuk dan keluarnya pelaku perjalanan; dan</a:t>
            </a:r>
            <a:endParaRPr lang="en-US" sz="2800" dirty="0">
              <a:solidFill>
                <a:srgbClr val="002060"/>
              </a:solidFill>
            </a:endParaRPr>
          </a:p>
          <a:p>
            <a:pPr marL="514350" indent="-514350" eaLnBrk="1" fontAlgn="auto" hangingPunct="1">
              <a:spcAft>
                <a:spcPts val="0"/>
              </a:spcAft>
              <a:buFont typeface="+mj-lt"/>
              <a:buAutoNum type="arabicPeriod" startAt="5"/>
              <a:defRPr/>
            </a:pPr>
            <a:r>
              <a:rPr lang="pt-BR" sz="2800" dirty="0">
                <a:solidFill>
                  <a:srgbClr val="002060"/>
                </a:solidFill>
              </a:rPr>
              <a:t>menyediakan akses berupa peralatan yang dirancang khusus dan personel terlatih dengan alat pelindung diri yang memadai, dalam merujuk pelaku perjalanan yang membawa atau terkontaminasi penyakit menular.</a:t>
            </a:r>
            <a:endParaRPr lang="en-US" sz="2800" dirty="0">
              <a:solidFill>
                <a:srgbClr val="002060"/>
              </a:solidFill>
            </a:endParaRPr>
          </a:p>
          <a:p>
            <a:pPr marL="457200" indent="-457200" eaLnBrk="1" fontAlgn="auto" hangingPunct="1">
              <a:spcAft>
                <a:spcPts val="0"/>
              </a:spcAft>
              <a:buFont typeface="+mj-lt"/>
              <a:buAutoNum type="arabicPeriod" startAt="5"/>
              <a:defRPr/>
            </a:pPr>
            <a:endParaRPr lang="en-US" sz="2200" dirty="0">
              <a:solidFill>
                <a:schemeClr val="bg1"/>
              </a:solidFill>
            </a:endParaRPr>
          </a:p>
          <a:p>
            <a:pPr marL="457200" indent="-457200" eaLnBrk="1" fontAlgn="auto" hangingPunct="1">
              <a:spcAft>
                <a:spcPts val="0"/>
              </a:spcAft>
              <a:buFont typeface="+mj-lt"/>
              <a:buAutoNum type="arabicPeriod" startAt="5"/>
              <a:defRPr/>
            </a:pPr>
            <a:r>
              <a:rPr lang="pt-BR" sz="2200" b="1" dirty="0">
                <a:solidFill>
                  <a:schemeClr val="bg1"/>
                </a:solidFill>
              </a:rPr>
              <a:t> </a:t>
            </a:r>
            <a:endParaRPr lang="en-US" sz="2200" dirty="0">
              <a:solidFill>
                <a:schemeClr val="bg1"/>
              </a:solidFill>
            </a:endParaRPr>
          </a:p>
          <a:p>
            <a:pPr marL="457200" indent="-457200" eaLnBrk="1" fontAlgn="auto" hangingPunct="1">
              <a:spcAft>
                <a:spcPts val="0"/>
              </a:spcAft>
              <a:buFont typeface="+mj-lt"/>
              <a:buAutoNum type="arabicPeriod" startAt="5"/>
              <a:defRPr/>
            </a:pPr>
            <a:endParaRPr lang="en-US" sz="22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762000" y="0"/>
            <a:ext cx="7772400" cy="838200"/>
          </a:xfrm>
        </p:spPr>
        <p:txBody>
          <a:bodyPr rtlCol="0">
            <a:normAutofit fontScale="90000"/>
          </a:bodyPr>
          <a:lstStyle/>
          <a:p>
            <a:pPr eaLnBrk="1" fontAlgn="auto" hangingPunct="1">
              <a:spcAft>
                <a:spcPts val="0"/>
              </a:spcAft>
              <a:defRPr/>
            </a:pPr>
            <a:r>
              <a:rPr lang="en-US" sz="3600" b="1" dirty="0">
                <a:solidFill>
                  <a:srgbClr val="002060"/>
                </a:solidFill>
                <a:effectLst>
                  <a:outerShdw blurRad="38100" dist="38100" dir="2700000" algn="tl">
                    <a:srgbClr val="000000">
                      <a:alpha val="43137"/>
                    </a:srgbClr>
                  </a:outerShdw>
                </a:effectLst>
              </a:rPr>
              <a:t>SKEMA</a:t>
            </a:r>
            <a:r>
              <a:rPr lang="id-ID" sz="3600" b="1" dirty="0">
                <a:solidFill>
                  <a:srgbClr val="002060"/>
                </a:solidFill>
                <a:effectLst>
                  <a:outerShdw blurRad="38100" dist="38100" dir="2700000" algn="tl">
                    <a:srgbClr val="000000">
                      <a:alpha val="43137"/>
                    </a:srgbClr>
                  </a:outerShdw>
                </a:effectLst>
              </a:rPr>
              <a:t> </a:t>
            </a:r>
            <a:r>
              <a:rPr lang="en-US" sz="3600" b="1" dirty="0">
                <a:solidFill>
                  <a:srgbClr val="002060"/>
                </a:solidFill>
                <a:effectLst>
                  <a:outerShdw blurRad="38100" dist="38100" dir="2700000" algn="tl">
                    <a:srgbClr val="000000">
                      <a:alpha val="43137"/>
                    </a:srgbClr>
                  </a:outerShdw>
                </a:effectLst>
              </a:rPr>
              <a:t> OPERASIONAL</a:t>
            </a:r>
            <a:r>
              <a:rPr lang="en-US" b="1" dirty="0">
                <a:solidFill>
                  <a:srgbClr val="002060"/>
                </a:solidFill>
                <a:effectLst>
                  <a:outerShdw blurRad="38100" dist="38100" dir="2700000" algn="tl">
                    <a:srgbClr val="000000">
                      <a:alpha val="43137"/>
                    </a:srgbClr>
                  </a:outerShdw>
                </a:effectLst>
              </a:rPr>
              <a:t> </a:t>
            </a:r>
          </a:p>
        </p:txBody>
      </p:sp>
      <p:sp>
        <p:nvSpPr>
          <p:cNvPr id="18435" name="Rectangle 3"/>
          <p:cNvSpPr>
            <a:spLocks noChangeArrowheads="1"/>
          </p:cNvSpPr>
          <p:nvPr/>
        </p:nvSpPr>
        <p:spPr bwMode="auto">
          <a:xfrm>
            <a:off x="4648200" y="1600200"/>
            <a:ext cx="1752600" cy="533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b="1" dirty="0" err="1">
                <a:solidFill>
                  <a:srgbClr val="002060"/>
                </a:solidFill>
                <a:cs typeface="Arial" charset="0"/>
              </a:rPr>
              <a:t>ada</a:t>
            </a:r>
            <a:r>
              <a:rPr lang="en-US" b="1" dirty="0">
                <a:solidFill>
                  <a:srgbClr val="002060"/>
                </a:solidFill>
                <a:cs typeface="Arial" charset="0"/>
              </a:rPr>
              <a:t> </a:t>
            </a:r>
            <a:r>
              <a:rPr lang="en-US" b="1" dirty="0" err="1">
                <a:solidFill>
                  <a:srgbClr val="002060"/>
                </a:solidFill>
                <a:cs typeface="Arial" charset="0"/>
              </a:rPr>
              <a:t>sinyal</a:t>
            </a:r>
            <a:r>
              <a:rPr lang="en-US" b="1" dirty="0">
                <a:solidFill>
                  <a:srgbClr val="002060"/>
                </a:solidFill>
                <a:cs typeface="Arial" charset="0"/>
              </a:rPr>
              <a:t> </a:t>
            </a:r>
            <a:r>
              <a:rPr lang="en-US" b="1" dirty="0" err="1">
                <a:solidFill>
                  <a:srgbClr val="002060"/>
                </a:solidFill>
                <a:cs typeface="Arial" charset="0"/>
              </a:rPr>
              <a:t>Epid</a:t>
            </a:r>
            <a:endParaRPr lang="en-US" b="1" dirty="0">
              <a:solidFill>
                <a:srgbClr val="002060"/>
              </a:solidFill>
              <a:cs typeface="Arial" charset="0"/>
            </a:endParaRPr>
          </a:p>
        </p:txBody>
      </p:sp>
      <p:sp>
        <p:nvSpPr>
          <p:cNvPr id="18436" name="Rectangle 4"/>
          <p:cNvSpPr>
            <a:spLocks noChangeArrowheads="1"/>
          </p:cNvSpPr>
          <p:nvPr/>
        </p:nvSpPr>
        <p:spPr bwMode="auto">
          <a:xfrm>
            <a:off x="7315200" y="1524000"/>
            <a:ext cx="18288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b="1" dirty="0" err="1">
                <a:cs typeface="Arial" charset="0"/>
              </a:rPr>
              <a:t>Penanggulangan</a:t>
            </a:r>
            <a:r>
              <a:rPr lang="en-US" sz="1600" b="1" dirty="0">
                <a:cs typeface="Arial" charset="0"/>
              </a:rPr>
              <a:t> </a:t>
            </a:r>
          </a:p>
          <a:p>
            <a:pPr algn="ctr" eaLnBrk="1" hangingPunct="1"/>
            <a:r>
              <a:rPr lang="en-US" sz="1600" b="1" dirty="0" err="1">
                <a:cs typeface="Arial" charset="0"/>
              </a:rPr>
              <a:t>cepat</a:t>
            </a:r>
            <a:r>
              <a:rPr lang="en-US" sz="1600" b="1" dirty="0">
                <a:cs typeface="Arial" charset="0"/>
              </a:rPr>
              <a:t>  </a:t>
            </a:r>
            <a:r>
              <a:rPr lang="en-US" sz="1600" b="1" dirty="0" err="1">
                <a:cs typeface="Arial" charset="0"/>
              </a:rPr>
              <a:t>termasuk</a:t>
            </a:r>
            <a:endParaRPr lang="en-US" sz="1600" b="1" dirty="0">
              <a:cs typeface="Arial" charset="0"/>
            </a:endParaRPr>
          </a:p>
          <a:p>
            <a:pPr algn="ctr" eaLnBrk="1" hangingPunct="1"/>
            <a:r>
              <a:rPr lang="en-US" sz="1600" b="1" dirty="0">
                <a:cs typeface="Arial" charset="0"/>
              </a:rPr>
              <a:t> containment</a:t>
            </a:r>
            <a:r>
              <a:rPr lang="en-US" sz="1600" b="1" dirty="0">
                <a:solidFill>
                  <a:schemeClr val="bg1"/>
                </a:solidFill>
                <a:cs typeface="Arial" charset="0"/>
              </a:rPr>
              <a:t> </a:t>
            </a:r>
          </a:p>
        </p:txBody>
      </p:sp>
      <p:sp>
        <p:nvSpPr>
          <p:cNvPr id="18437" name="Rectangle 5"/>
          <p:cNvSpPr>
            <a:spLocks noChangeArrowheads="1"/>
          </p:cNvSpPr>
          <p:nvPr/>
        </p:nvSpPr>
        <p:spPr bwMode="auto">
          <a:xfrm>
            <a:off x="5029200" y="2819400"/>
            <a:ext cx="9144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b="1" dirty="0" err="1">
                <a:solidFill>
                  <a:srgbClr val="002060"/>
                </a:solidFill>
                <a:cs typeface="Arial" charset="0"/>
              </a:rPr>
              <a:t>Pusat</a:t>
            </a:r>
            <a:r>
              <a:rPr lang="en-US" b="1" dirty="0">
                <a:solidFill>
                  <a:srgbClr val="002060"/>
                </a:solidFill>
                <a:cs typeface="Arial" charset="0"/>
              </a:rPr>
              <a:t> </a:t>
            </a:r>
          </a:p>
        </p:txBody>
      </p:sp>
      <p:sp>
        <p:nvSpPr>
          <p:cNvPr id="18438" name="Rectangle 6"/>
          <p:cNvSpPr>
            <a:spLocks noChangeArrowheads="1"/>
          </p:cNvSpPr>
          <p:nvPr/>
        </p:nvSpPr>
        <p:spPr bwMode="auto">
          <a:xfrm>
            <a:off x="4876800" y="3810000"/>
            <a:ext cx="15240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b="1" dirty="0" err="1">
                <a:solidFill>
                  <a:srgbClr val="002060"/>
                </a:solidFill>
                <a:cs typeface="Arial" charset="0"/>
              </a:rPr>
              <a:t>Verifikasi</a:t>
            </a:r>
            <a:endParaRPr lang="en-US" b="1" dirty="0">
              <a:solidFill>
                <a:srgbClr val="002060"/>
              </a:solidFill>
              <a:cs typeface="Arial" charset="0"/>
            </a:endParaRPr>
          </a:p>
          <a:p>
            <a:pPr algn="ctr" eaLnBrk="1" hangingPunct="1"/>
            <a:r>
              <a:rPr lang="en-US" sz="1600" b="1" dirty="0" err="1">
                <a:solidFill>
                  <a:srgbClr val="002060"/>
                </a:solidFill>
                <a:cs typeface="Arial" charset="0"/>
              </a:rPr>
              <a:t>pemeriksaan</a:t>
            </a:r>
            <a:endParaRPr lang="en-US" sz="1600" b="1" dirty="0">
              <a:solidFill>
                <a:srgbClr val="002060"/>
              </a:solidFill>
              <a:cs typeface="Arial" charset="0"/>
            </a:endParaRPr>
          </a:p>
          <a:p>
            <a:pPr algn="ctr" eaLnBrk="1" hangingPunct="1"/>
            <a:r>
              <a:rPr lang="en-US" sz="1600" b="1" dirty="0">
                <a:solidFill>
                  <a:srgbClr val="002060"/>
                </a:solidFill>
                <a:cs typeface="Arial" charset="0"/>
              </a:rPr>
              <a:t> </a:t>
            </a:r>
            <a:r>
              <a:rPr lang="en-US" sz="1600" b="1" dirty="0" err="1">
                <a:solidFill>
                  <a:srgbClr val="002060"/>
                </a:solidFill>
                <a:cs typeface="Arial" charset="0"/>
              </a:rPr>
              <a:t>sinyal</a:t>
            </a:r>
            <a:r>
              <a:rPr lang="en-US" sz="1600" b="1" dirty="0">
                <a:solidFill>
                  <a:srgbClr val="002060"/>
                </a:solidFill>
                <a:cs typeface="Arial" charset="0"/>
              </a:rPr>
              <a:t> </a:t>
            </a:r>
            <a:r>
              <a:rPr lang="en-US" sz="1600" b="1" dirty="0" err="1">
                <a:solidFill>
                  <a:srgbClr val="002060"/>
                </a:solidFill>
                <a:cs typeface="Arial" charset="0"/>
              </a:rPr>
              <a:t>virologi</a:t>
            </a:r>
            <a:r>
              <a:rPr lang="en-US" sz="1600" b="1" dirty="0">
                <a:solidFill>
                  <a:srgbClr val="002060"/>
                </a:solidFill>
                <a:cs typeface="Arial" charset="0"/>
              </a:rPr>
              <a:t>  </a:t>
            </a:r>
          </a:p>
        </p:txBody>
      </p:sp>
      <p:sp>
        <p:nvSpPr>
          <p:cNvPr id="18439" name="Rectangle 7"/>
          <p:cNvSpPr>
            <a:spLocks noChangeArrowheads="1"/>
          </p:cNvSpPr>
          <p:nvPr/>
        </p:nvSpPr>
        <p:spPr bwMode="auto">
          <a:xfrm>
            <a:off x="7467600" y="5105400"/>
            <a:ext cx="11430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b="1" dirty="0" err="1">
                <a:solidFill>
                  <a:srgbClr val="002060"/>
                </a:solidFill>
                <a:cs typeface="Arial" charset="0"/>
              </a:rPr>
              <a:t>sinyal</a:t>
            </a:r>
            <a:r>
              <a:rPr lang="en-US" sz="1600" b="1" dirty="0">
                <a:solidFill>
                  <a:srgbClr val="002060"/>
                </a:solidFill>
                <a:cs typeface="Arial" charset="0"/>
              </a:rPr>
              <a:t> </a:t>
            </a:r>
          </a:p>
          <a:p>
            <a:pPr algn="ctr" eaLnBrk="1" hangingPunct="1"/>
            <a:r>
              <a:rPr lang="en-US" sz="1600" b="1" dirty="0" err="1">
                <a:solidFill>
                  <a:srgbClr val="002060"/>
                </a:solidFill>
                <a:cs typeface="Arial" charset="0"/>
              </a:rPr>
              <a:t>virologi</a:t>
            </a:r>
            <a:r>
              <a:rPr lang="en-US" dirty="0">
                <a:solidFill>
                  <a:srgbClr val="002060"/>
                </a:solidFill>
                <a:cs typeface="Arial" charset="0"/>
              </a:rPr>
              <a:t> </a:t>
            </a:r>
          </a:p>
          <a:p>
            <a:pPr algn="ctr" eaLnBrk="1" hangingPunct="1"/>
            <a:r>
              <a:rPr lang="en-US" sz="2800" dirty="0">
                <a:solidFill>
                  <a:srgbClr val="002060"/>
                </a:solidFill>
                <a:cs typeface="Arial" charset="0"/>
              </a:rPr>
              <a:t>+ </a:t>
            </a:r>
          </a:p>
        </p:txBody>
      </p:sp>
      <p:sp>
        <p:nvSpPr>
          <p:cNvPr id="18440" name="Rectangle 8"/>
          <p:cNvSpPr>
            <a:spLocks noChangeArrowheads="1"/>
          </p:cNvSpPr>
          <p:nvPr/>
        </p:nvSpPr>
        <p:spPr bwMode="auto">
          <a:xfrm>
            <a:off x="381000" y="1066800"/>
            <a:ext cx="1600200" cy="838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b="1" dirty="0" err="1">
                <a:cs typeface="Arial" charset="0"/>
              </a:rPr>
              <a:t>Klaster</a:t>
            </a:r>
            <a:r>
              <a:rPr lang="en-US" sz="1600" b="1" dirty="0">
                <a:cs typeface="Arial" charset="0"/>
              </a:rPr>
              <a:t> ILI/ISPA </a:t>
            </a:r>
          </a:p>
          <a:p>
            <a:pPr algn="ctr" eaLnBrk="1" hangingPunct="1"/>
            <a:r>
              <a:rPr lang="en-US" sz="1600" b="1" dirty="0" err="1">
                <a:cs typeface="Arial" charset="0"/>
              </a:rPr>
              <a:t>Sedang,Berat</a:t>
            </a:r>
            <a:r>
              <a:rPr lang="en-US" dirty="0">
                <a:cs typeface="Arial" charset="0"/>
              </a:rPr>
              <a:t> </a:t>
            </a:r>
          </a:p>
        </p:txBody>
      </p:sp>
      <p:sp>
        <p:nvSpPr>
          <p:cNvPr id="18441" name="Line 9"/>
          <p:cNvSpPr>
            <a:spLocks noChangeShapeType="1"/>
          </p:cNvSpPr>
          <p:nvPr/>
        </p:nvSpPr>
        <p:spPr bwMode="auto">
          <a:xfrm>
            <a:off x="2057400" y="1524000"/>
            <a:ext cx="1905000" cy="0"/>
          </a:xfrm>
          <a:prstGeom prst="line">
            <a:avLst/>
          </a:prstGeom>
          <a:noFill/>
          <a:ln w="28575">
            <a:solidFill>
              <a:schemeClr val="bg1"/>
            </a:solidFill>
            <a:round/>
            <a:headEnd/>
            <a:tailEnd type="triangle" w="med" len="med"/>
          </a:ln>
        </p:spPr>
        <p:txBody>
          <a:bodyPr/>
          <a:lstStyle/>
          <a:p>
            <a:endParaRPr lang="en-US"/>
          </a:p>
        </p:txBody>
      </p:sp>
      <p:sp>
        <p:nvSpPr>
          <p:cNvPr id="18442" name="Text Box 10"/>
          <p:cNvSpPr txBox="1">
            <a:spLocks noChangeArrowheads="1"/>
          </p:cNvSpPr>
          <p:nvPr/>
        </p:nvSpPr>
        <p:spPr bwMode="auto">
          <a:xfrm>
            <a:off x="2209800" y="1219200"/>
            <a:ext cx="1492250" cy="611188"/>
          </a:xfrm>
          <a:prstGeom prst="rect">
            <a:avLst/>
          </a:prstGeom>
          <a:noFill/>
          <a:ln w="9525">
            <a:noFill/>
            <a:miter lim="800000"/>
            <a:headEnd/>
            <a:tailEnd/>
          </a:ln>
        </p:spPr>
        <p:txBody>
          <a:bodyPr>
            <a:spAutoFit/>
          </a:bodyPr>
          <a:lstStyle/>
          <a:p>
            <a:pPr eaLnBrk="1" hangingPunct="1"/>
            <a:r>
              <a:rPr lang="en-US" sz="1600" b="1" dirty="0" err="1">
                <a:solidFill>
                  <a:srgbClr val="002060"/>
                </a:solidFill>
                <a:cs typeface="Arial" charset="0"/>
              </a:rPr>
              <a:t>Penyelidikan</a:t>
            </a:r>
            <a:endParaRPr lang="en-US" sz="1600" b="1" dirty="0">
              <a:solidFill>
                <a:srgbClr val="002060"/>
              </a:solidFill>
              <a:cs typeface="Arial" charset="0"/>
            </a:endParaRPr>
          </a:p>
          <a:p>
            <a:pPr eaLnBrk="1" hangingPunct="1"/>
            <a:r>
              <a:rPr lang="en-US" sz="1600" b="1" dirty="0">
                <a:solidFill>
                  <a:srgbClr val="002060"/>
                </a:solidFill>
                <a:cs typeface="Arial" charset="0"/>
              </a:rPr>
              <a:t> </a:t>
            </a:r>
            <a:r>
              <a:rPr lang="en-US" sz="1600" b="1" dirty="0" err="1">
                <a:solidFill>
                  <a:srgbClr val="002060"/>
                </a:solidFill>
                <a:cs typeface="Arial" charset="0"/>
              </a:rPr>
              <a:t>Epidemilogi</a:t>
            </a:r>
            <a:r>
              <a:rPr lang="en-US" dirty="0">
                <a:solidFill>
                  <a:srgbClr val="002060"/>
                </a:solidFill>
                <a:cs typeface="Arial" charset="0"/>
              </a:rPr>
              <a:t> </a:t>
            </a:r>
          </a:p>
        </p:txBody>
      </p:sp>
      <p:sp>
        <p:nvSpPr>
          <p:cNvPr id="18443" name="Line 11"/>
          <p:cNvSpPr>
            <a:spLocks noChangeShapeType="1"/>
          </p:cNvSpPr>
          <p:nvPr/>
        </p:nvSpPr>
        <p:spPr bwMode="auto">
          <a:xfrm flipV="1">
            <a:off x="3962400" y="1158875"/>
            <a:ext cx="533400" cy="304800"/>
          </a:xfrm>
          <a:prstGeom prst="line">
            <a:avLst/>
          </a:prstGeom>
          <a:noFill/>
          <a:ln w="9525">
            <a:solidFill>
              <a:schemeClr val="bg1"/>
            </a:solidFill>
            <a:round/>
            <a:headEnd/>
            <a:tailEnd type="triangle" w="med" len="med"/>
          </a:ln>
        </p:spPr>
        <p:txBody>
          <a:bodyPr/>
          <a:lstStyle/>
          <a:p>
            <a:endParaRPr lang="en-US">
              <a:solidFill>
                <a:srgbClr val="002060"/>
              </a:solidFill>
            </a:endParaRPr>
          </a:p>
        </p:txBody>
      </p:sp>
      <p:sp>
        <p:nvSpPr>
          <p:cNvPr id="18444" name="Line 12"/>
          <p:cNvSpPr>
            <a:spLocks noChangeShapeType="1"/>
          </p:cNvSpPr>
          <p:nvPr/>
        </p:nvSpPr>
        <p:spPr bwMode="auto">
          <a:xfrm>
            <a:off x="3962400" y="1539875"/>
            <a:ext cx="533400" cy="304800"/>
          </a:xfrm>
          <a:prstGeom prst="line">
            <a:avLst/>
          </a:prstGeom>
          <a:noFill/>
          <a:ln w="9525">
            <a:solidFill>
              <a:schemeClr val="bg1"/>
            </a:solidFill>
            <a:round/>
            <a:headEnd/>
            <a:tailEnd type="triangle" w="med" len="med"/>
          </a:ln>
        </p:spPr>
        <p:txBody>
          <a:bodyPr/>
          <a:lstStyle/>
          <a:p>
            <a:endParaRPr lang="en-US">
              <a:solidFill>
                <a:srgbClr val="002060"/>
              </a:solidFill>
            </a:endParaRPr>
          </a:p>
        </p:txBody>
      </p:sp>
      <p:sp>
        <p:nvSpPr>
          <p:cNvPr id="18445" name="Text Box 13"/>
          <p:cNvSpPr txBox="1">
            <a:spLocks noChangeArrowheads="1"/>
          </p:cNvSpPr>
          <p:nvPr/>
        </p:nvSpPr>
        <p:spPr bwMode="auto">
          <a:xfrm>
            <a:off x="4479925" y="990600"/>
            <a:ext cx="2251075" cy="336550"/>
          </a:xfrm>
          <a:prstGeom prst="rect">
            <a:avLst/>
          </a:prstGeom>
          <a:noFill/>
          <a:ln w="9525">
            <a:noFill/>
            <a:miter lim="800000"/>
            <a:headEnd/>
            <a:tailEnd/>
          </a:ln>
        </p:spPr>
        <p:txBody>
          <a:bodyPr wrap="none">
            <a:spAutoFit/>
          </a:bodyPr>
          <a:lstStyle/>
          <a:p>
            <a:pPr eaLnBrk="1" hangingPunct="1"/>
            <a:r>
              <a:rPr lang="en-US" sz="1600" b="1">
                <a:solidFill>
                  <a:srgbClr val="002060"/>
                </a:solidFill>
                <a:cs typeface="Arial" charset="0"/>
              </a:rPr>
              <a:t>Tidak ada sinyal Epid</a:t>
            </a:r>
          </a:p>
        </p:txBody>
      </p:sp>
      <p:sp>
        <p:nvSpPr>
          <p:cNvPr id="18446" name="Line 14"/>
          <p:cNvSpPr>
            <a:spLocks noChangeShapeType="1"/>
          </p:cNvSpPr>
          <p:nvPr/>
        </p:nvSpPr>
        <p:spPr bwMode="auto">
          <a:xfrm>
            <a:off x="6400800" y="1905000"/>
            <a:ext cx="914400" cy="0"/>
          </a:xfrm>
          <a:prstGeom prst="line">
            <a:avLst/>
          </a:prstGeom>
          <a:noFill/>
          <a:ln w="28575">
            <a:solidFill>
              <a:schemeClr val="bg1"/>
            </a:solidFill>
            <a:round/>
            <a:headEnd/>
            <a:tailEnd type="triangle" w="med" len="med"/>
          </a:ln>
        </p:spPr>
        <p:txBody>
          <a:bodyPr/>
          <a:lstStyle/>
          <a:p>
            <a:endParaRPr lang="en-US">
              <a:solidFill>
                <a:srgbClr val="002060"/>
              </a:solidFill>
            </a:endParaRPr>
          </a:p>
        </p:txBody>
      </p:sp>
      <p:sp>
        <p:nvSpPr>
          <p:cNvPr id="18447" name="Text Box 15"/>
          <p:cNvSpPr txBox="1">
            <a:spLocks noChangeArrowheads="1"/>
          </p:cNvSpPr>
          <p:nvPr/>
        </p:nvSpPr>
        <p:spPr bwMode="auto">
          <a:xfrm>
            <a:off x="6400800" y="1447800"/>
            <a:ext cx="923925" cy="369888"/>
          </a:xfrm>
          <a:prstGeom prst="rect">
            <a:avLst/>
          </a:prstGeom>
          <a:noFill/>
          <a:ln w="9525">
            <a:noFill/>
            <a:miter lim="800000"/>
            <a:headEnd/>
            <a:tailEnd/>
          </a:ln>
        </p:spPr>
        <p:txBody>
          <a:bodyPr>
            <a:spAutoFit/>
          </a:bodyPr>
          <a:lstStyle/>
          <a:p>
            <a:pPr eaLnBrk="1" hangingPunct="1"/>
            <a:r>
              <a:rPr lang="en-US" sz="1600" b="1">
                <a:solidFill>
                  <a:srgbClr val="002060"/>
                </a:solidFill>
                <a:cs typeface="Arial" charset="0"/>
              </a:rPr>
              <a:t>Segera</a:t>
            </a:r>
            <a:r>
              <a:rPr lang="en-US">
                <a:solidFill>
                  <a:srgbClr val="002060"/>
                </a:solidFill>
                <a:cs typeface="Arial" charset="0"/>
              </a:rPr>
              <a:t> </a:t>
            </a:r>
          </a:p>
        </p:txBody>
      </p:sp>
      <p:sp>
        <p:nvSpPr>
          <p:cNvPr id="18448" name="Text Box 16"/>
          <p:cNvSpPr txBox="1">
            <a:spLocks noChangeArrowheads="1"/>
          </p:cNvSpPr>
          <p:nvPr/>
        </p:nvSpPr>
        <p:spPr bwMode="auto">
          <a:xfrm>
            <a:off x="5562600" y="2184400"/>
            <a:ext cx="1046163" cy="579438"/>
          </a:xfrm>
          <a:prstGeom prst="rect">
            <a:avLst/>
          </a:prstGeom>
          <a:noFill/>
          <a:ln w="9525">
            <a:noFill/>
            <a:miter lim="800000"/>
            <a:headEnd/>
            <a:tailEnd/>
          </a:ln>
        </p:spPr>
        <p:txBody>
          <a:bodyPr wrap="none">
            <a:spAutoFit/>
          </a:bodyPr>
          <a:lstStyle/>
          <a:p>
            <a:pPr eaLnBrk="1" hangingPunct="1"/>
            <a:r>
              <a:rPr lang="en-US" sz="1400" b="1">
                <a:solidFill>
                  <a:srgbClr val="002060"/>
                </a:solidFill>
                <a:cs typeface="Arial" charset="0"/>
              </a:rPr>
              <a:t>Lapor </a:t>
            </a:r>
          </a:p>
          <a:p>
            <a:pPr eaLnBrk="1" hangingPunct="1"/>
            <a:r>
              <a:rPr lang="en-US" sz="1400" b="1">
                <a:solidFill>
                  <a:srgbClr val="002060"/>
                </a:solidFill>
                <a:cs typeface="Arial" charset="0"/>
              </a:rPr>
              <a:t>I x 24 jam</a:t>
            </a:r>
            <a:r>
              <a:rPr lang="en-US">
                <a:solidFill>
                  <a:srgbClr val="002060"/>
                </a:solidFill>
                <a:cs typeface="Arial" charset="0"/>
              </a:rPr>
              <a:t> </a:t>
            </a:r>
          </a:p>
        </p:txBody>
      </p:sp>
      <p:sp>
        <p:nvSpPr>
          <p:cNvPr id="18449" name="Line 17"/>
          <p:cNvSpPr>
            <a:spLocks noChangeShapeType="1"/>
          </p:cNvSpPr>
          <p:nvPr/>
        </p:nvSpPr>
        <p:spPr bwMode="auto">
          <a:xfrm>
            <a:off x="5562600" y="2133600"/>
            <a:ext cx="0" cy="685800"/>
          </a:xfrm>
          <a:prstGeom prst="line">
            <a:avLst/>
          </a:prstGeom>
          <a:noFill/>
          <a:ln w="28575">
            <a:solidFill>
              <a:schemeClr val="bg1"/>
            </a:solidFill>
            <a:round/>
            <a:headEnd/>
            <a:tailEnd type="triangle" w="med" len="med"/>
          </a:ln>
        </p:spPr>
        <p:txBody>
          <a:bodyPr/>
          <a:lstStyle/>
          <a:p>
            <a:endParaRPr lang="en-US">
              <a:solidFill>
                <a:srgbClr val="002060"/>
              </a:solidFill>
            </a:endParaRPr>
          </a:p>
        </p:txBody>
      </p:sp>
      <p:sp>
        <p:nvSpPr>
          <p:cNvPr id="18450" name="Line 18"/>
          <p:cNvSpPr>
            <a:spLocks noChangeShapeType="1"/>
          </p:cNvSpPr>
          <p:nvPr/>
        </p:nvSpPr>
        <p:spPr bwMode="auto">
          <a:xfrm>
            <a:off x="5638800" y="3276600"/>
            <a:ext cx="0" cy="533400"/>
          </a:xfrm>
          <a:prstGeom prst="line">
            <a:avLst/>
          </a:prstGeom>
          <a:noFill/>
          <a:ln w="28575">
            <a:solidFill>
              <a:schemeClr val="bg1"/>
            </a:solidFill>
            <a:round/>
            <a:headEnd/>
            <a:tailEnd type="triangle" w="med" len="med"/>
          </a:ln>
        </p:spPr>
        <p:txBody>
          <a:bodyPr/>
          <a:lstStyle/>
          <a:p>
            <a:endParaRPr lang="en-US">
              <a:solidFill>
                <a:srgbClr val="002060"/>
              </a:solidFill>
            </a:endParaRPr>
          </a:p>
        </p:txBody>
      </p:sp>
      <p:sp>
        <p:nvSpPr>
          <p:cNvPr id="18451" name="Text Box 19"/>
          <p:cNvSpPr txBox="1">
            <a:spLocks noChangeArrowheads="1"/>
          </p:cNvSpPr>
          <p:nvPr/>
        </p:nvSpPr>
        <p:spPr bwMode="auto">
          <a:xfrm>
            <a:off x="5715000" y="3240088"/>
            <a:ext cx="1031875" cy="457200"/>
          </a:xfrm>
          <a:prstGeom prst="rect">
            <a:avLst/>
          </a:prstGeom>
          <a:noFill/>
          <a:ln w="9525">
            <a:noFill/>
            <a:miter lim="800000"/>
            <a:headEnd/>
            <a:tailEnd/>
          </a:ln>
        </p:spPr>
        <p:txBody>
          <a:bodyPr>
            <a:spAutoFit/>
          </a:bodyPr>
          <a:lstStyle/>
          <a:p>
            <a:pPr eaLnBrk="1" hangingPunct="1"/>
            <a:r>
              <a:rPr lang="en-US" sz="2400">
                <a:solidFill>
                  <a:srgbClr val="002060"/>
                </a:solidFill>
                <a:cs typeface="Arial" charset="0"/>
              </a:rPr>
              <a:t>+</a:t>
            </a:r>
            <a:r>
              <a:rPr lang="en-US">
                <a:solidFill>
                  <a:srgbClr val="002060"/>
                </a:solidFill>
                <a:cs typeface="Arial" charset="0"/>
              </a:rPr>
              <a:t> </a:t>
            </a:r>
            <a:r>
              <a:rPr lang="en-US" b="1">
                <a:solidFill>
                  <a:srgbClr val="002060"/>
                </a:solidFill>
                <a:cs typeface="Arial" charset="0"/>
              </a:rPr>
              <a:t>WHO </a:t>
            </a:r>
          </a:p>
        </p:txBody>
      </p:sp>
      <p:sp>
        <p:nvSpPr>
          <p:cNvPr id="18452" name="Text Box 20"/>
          <p:cNvSpPr txBox="1">
            <a:spLocks noChangeArrowheads="1"/>
          </p:cNvSpPr>
          <p:nvPr/>
        </p:nvSpPr>
        <p:spPr bwMode="auto">
          <a:xfrm>
            <a:off x="7086600" y="3733800"/>
            <a:ext cx="1733550" cy="457200"/>
          </a:xfrm>
          <a:prstGeom prst="rect">
            <a:avLst/>
          </a:prstGeom>
          <a:noFill/>
          <a:ln w="9525">
            <a:noFill/>
            <a:miter lim="800000"/>
            <a:headEnd/>
            <a:tailEnd/>
          </a:ln>
        </p:spPr>
        <p:txBody>
          <a:bodyPr wrap="none">
            <a:spAutoFit/>
          </a:bodyPr>
          <a:lstStyle/>
          <a:p>
            <a:pPr eaLnBrk="1" hangingPunct="1"/>
            <a:r>
              <a:rPr lang="en-US" sz="1600" b="1">
                <a:solidFill>
                  <a:schemeClr val="bg1"/>
                </a:solidFill>
                <a:cs typeface="Arial" charset="0"/>
              </a:rPr>
              <a:t>Sinyal virologi </a:t>
            </a:r>
            <a:r>
              <a:rPr lang="en-US" sz="2400" b="1">
                <a:solidFill>
                  <a:schemeClr val="bg1"/>
                </a:solidFill>
                <a:cs typeface="Arial" charset="0"/>
              </a:rPr>
              <a:t>-</a:t>
            </a:r>
          </a:p>
        </p:txBody>
      </p:sp>
      <p:sp>
        <p:nvSpPr>
          <p:cNvPr id="18453" name="Line 21"/>
          <p:cNvSpPr>
            <a:spLocks noChangeShapeType="1"/>
          </p:cNvSpPr>
          <p:nvPr/>
        </p:nvSpPr>
        <p:spPr bwMode="auto">
          <a:xfrm>
            <a:off x="6400800" y="4267200"/>
            <a:ext cx="914400" cy="762000"/>
          </a:xfrm>
          <a:prstGeom prst="line">
            <a:avLst/>
          </a:prstGeom>
          <a:noFill/>
          <a:ln w="28575">
            <a:solidFill>
              <a:schemeClr val="bg1"/>
            </a:solidFill>
            <a:round/>
            <a:headEnd/>
            <a:tailEnd type="triangle" w="med" len="med"/>
          </a:ln>
        </p:spPr>
        <p:txBody>
          <a:bodyPr/>
          <a:lstStyle/>
          <a:p>
            <a:endParaRPr lang="en-US">
              <a:solidFill>
                <a:srgbClr val="002060"/>
              </a:solidFill>
            </a:endParaRPr>
          </a:p>
        </p:txBody>
      </p:sp>
      <p:sp>
        <p:nvSpPr>
          <p:cNvPr id="18454" name="Line 22"/>
          <p:cNvSpPr>
            <a:spLocks noChangeShapeType="1"/>
          </p:cNvSpPr>
          <p:nvPr/>
        </p:nvSpPr>
        <p:spPr bwMode="auto">
          <a:xfrm flipV="1">
            <a:off x="6400800" y="4114800"/>
            <a:ext cx="685800" cy="152400"/>
          </a:xfrm>
          <a:prstGeom prst="line">
            <a:avLst/>
          </a:prstGeom>
          <a:noFill/>
          <a:ln w="28575">
            <a:solidFill>
              <a:schemeClr val="bg1"/>
            </a:solidFill>
            <a:round/>
            <a:headEnd/>
            <a:tailEnd type="triangle" w="med" len="med"/>
          </a:ln>
        </p:spPr>
        <p:txBody>
          <a:bodyPr/>
          <a:lstStyle/>
          <a:p>
            <a:endParaRPr lang="en-US">
              <a:solidFill>
                <a:srgbClr val="002060"/>
              </a:solidFill>
            </a:endParaRPr>
          </a:p>
        </p:txBody>
      </p:sp>
      <p:sp>
        <p:nvSpPr>
          <p:cNvPr id="18455" name="Rectangle 23"/>
          <p:cNvSpPr>
            <a:spLocks noChangeArrowheads="1"/>
          </p:cNvSpPr>
          <p:nvPr/>
        </p:nvSpPr>
        <p:spPr bwMode="auto">
          <a:xfrm>
            <a:off x="2133600" y="5105400"/>
            <a:ext cx="1447800" cy="1219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b="1" dirty="0" err="1">
                <a:cs typeface="Arial" charset="0"/>
              </a:rPr>
              <a:t>Dirjen</a:t>
            </a:r>
            <a:r>
              <a:rPr lang="en-US" sz="1600" b="1" dirty="0">
                <a:cs typeface="Arial" charset="0"/>
              </a:rPr>
              <a:t> WHO</a:t>
            </a:r>
          </a:p>
          <a:p>
            <a:pPr algn="ctr" eaLnBrk="1" hangingPunct="1"/>
            <a:r>
              <a:rPr lang="en-US" sz="1600" b="1" dirty="0" err="1">
                <a:cs typeface="Arial" charset="0"/>
              </a:rPr>
              <a:t>Minta</a:t>
            </a:r>
            <a:r>
              <a:rPr lang="en-US" sz="1600" b="1" dirty="0">
                <a:cs typeface="Arial" charset="0"/>
              </a:rPr>
              <a:t> Saran </a:t>
            </a:r>
          </a:p>
          <a:p>
            <a:pPr algn="ctr" eaLnBrk="1" hangingPunct="1"/>
            <a:r>
              <a:rPr lang="en-US" sz="1600" b="1" dirty="0">
                <a:cs typeface="Arial" charset="0"/>
              </a:rPr>
              <a:t>Emergency </a:t>
            </a:r>
          </a:p>
          <a:p>
            <a:pPr algn="ctr" eaLnBrk="1" hangingPunct="1"/>
            <a:r>
              <a:rPr lang="en-US" sz="1600" b="1" dirty="0" err="1">
                <a:cs typeface="Arial" charset="0"/>
              </a:rPr>
              <a:t>Committe</a:t>
            </a:r>
            <a:r>
              <a:rPr lang="en-US" sz="1600" b="1" dirty="0">
                <a:cs typeface="Arial" charset="0"/>
              </a:rPr>
              <a:t> </a:t>
            </a:r>
          </a:p>
        </p:txBody>
      </p:sp>
      <p:sp>
        <p:nvSpPr>
          <p:cNvPr id="18456" name="Rectangle 24"/>
          <p:cNvSpPr>
            <a:spLocks noChangeArrowheads="1"/>
          </p:cNvSpPr>
          <p:nvPr/>
        </p:nvSpPr>
        <p:spPr bwMode="auto">
          <a:xfrm>
            <a:off x="3581400" y="5181600"/>
            <a:ext cx="10668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400" b="1" dirty="0">
                <a:solidFill>
                  <a:srgbClr val="002060"/>
                </a:solidFill>
                <a:cs typeface="Arial" charset="0"/>
              </a:rPr>
              <a:t>WHO </a:t>
            </a:r>
          </a:p>
          <a:p>
            <a:pPr algn="ctr" eaLnBrk="1" hangingPunct="1"/>
            <a:r>
              <a:rPr lang="en-US" sz="1400" b="1" dirty="0" err="1">
                <a:solidFill>
                  <a:srgbClr val="002060"/>
                </a:solidFill>
                <a:cs typeface="Arial" charset="0"/>
              </a:rPr>
              <a:t>Perwakilan</a:t>
            </a:r>
            <a:endParaRPr lang="en-US" sz="1400" b="1" dirty="0">
              <a:solidFill>
                <a:srgbClr val="002060"/>
              </a:solidFill>
              <a:cs typeface="Arial" charset="0"/>
            </a:endParaRPr>
          </a:p>
          <a:p>
            <a:pPr algn="ctr" eaLnBrk="1" hangingPunct="1"/>
            <a:r>
              <a:rPr lang="en-US" sz="1400" b="1" dirty="0">
                <a:solidFill>
                  <a:srgbClr val="002060"/>
                </a:solidFill>
                <a:cs typeface="Arial" charset="0"/>
              </a:rPr>
              <a:t> Indonesia</a:t>
            </a:r>
            <a:r>
              <a:rPr lang="en-US" dirty="0">
                <a:solidFill>
                  <a:srgbClr val="002060"/>
                </a:solidFill>
                <a:cs typeface="Arial" charset="0"/>
              </a:rPr>
              <a:t> </a:t>
            </a:r>
          </a:p>
        </p:txBody>
      </p:sp>
      <p:sp>
        <p:nvSpPr>
          <p:cNvPr id="18457" name="Rectangle 25"/>
          <p:cNvSpPr>
            <a:spLocks noChangeArrowheads="1"/>
          </p:cNvSpPr>
          <p:nvPr/>
        </p:nvSpPr>
        <p:spPr bwMode="auto">
          <a:xfrm>
            <a:off x="5791200" y="52578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b="1">
                <a:solidFill>
                  <a:srgbClr val="002060"/>
                </a:solidFill>
                <a:cs typeface="Arial" charset="0"/>
              </a:rPr>
              <a:t>Focal Point IHR </a:t>
            </a:r>
          </a:p>
          <a:p>
            <a:pPr algn="ctr" eaLnBrk="1" hangingPunct="1"/>
            <a:r>
              <a:rPr lang="en-US" sz="1600" b="1">
                <a:solidFill>
                  <a:srgbClr val="002060"/>
                </a:solidFill>
                <a:cs typeface="Arial" charset="0"/>
              </a:rPr>
              <a:t>( Dirjen PP&amp;PL )</a:t>
            </a:r>
          </a:p>
        </p:txBody>
      </p:sp>
      <p:sp>
        <p:nvSpPr>
          <p:cNvPr id="18458" name="Text Box 26"/>
          <p:cNvSpPr txBox="1">
            <a:spLocks noChangeArrowheads="1"/>
          </p:cNvSpPr>
          <p:nvPr/>
        </p:nvSpPr>
        <p:spPr bwMode="auto">
          <a:xfrm>
            <a:off x="0" y="5178425"/>
            <a:ext cx="1600200" cy="1069975"/>
          </a:xfrm>
          <a:prstGeom prst="rect">
            <a:avLst/>
          </a:prstGeom>
          <a:noFill/>
          <a:ln w="9525">
            <a:noFill/>
            <a:miter lim="800000"/>
            <a:headEnd/>
            <a:tailEnd/>
          </a:ln>
        </p:spPr>
        <p:txBody>
          <a:bodyPr>
            <a:spAutoFit/>
          </a:bodyPr>
          <a:lstStyle/>
          <a:p>
            <a:pPr eaLnBrk="1" hangingPunct="1">
              <a:spcBef>
                <a:spcPct val="50000"/>
              </a:spcBef>
            </a:pPr>
            <a:r>
              <a:rPr lang="en-US" sz="1600" b="1" dirty="0" err="1">
                <a:solidFill>
                  <a:srgbClr val="002060"/>
                </a:solidFill>
                <a:cs typeface="Arial" charset="0"/>
              </a:rPr>
              <a:t>Menetapkan</a:t>
            </a:r>
            <a:endParaRPr lang="en-US" sz="1600" b="1" dirty="0">
              <a:solidFill>
                <a:srgbClr val="002060"/>
              </a:solidFill>
              <a:cs typeface="Arial" charset="0"/>
            </a:endParaRPr>
          </a:p>
          <a:p>
            <a:pPr eaLnBrk="1" hangingPunct="1">
              <a:spcBef>
                <a:spcPct val="50000"/>
              </a:spcBef>
            </a:pPr>
            <a:r>
              <a:rPr lang="en-US" sz="1600" b="1" dirty="0" err="1">
                <a:solidFill>
                  <a:srgbClr val="002060"/>
                </a:solidFill>
                <a:cs typeface="Arial" charset="0"/>
              </a:rPr>
              <a:t>Telah</a:t>
            </a:r>
            <a:r>
              <a:rPr lang="en-US" sz="1600" b="1" dirty="0">
                <a:solidFill>
                  <a:srgbClr val="002060"/>
                </a:solidFill>
                <a:cs typeface="Arial" charset="0"/>
              </a:rPr>
              <a:t> </a:t>
            </a:r>
            <a:r>
              <a:rPr lang="en-US" sz="1600" b="1" dirty="0" err="1">
                <a:solidFill>
                  <a:srgbClr val="002060"/>
                </a:solidFill>
                <a:cs typeface="Arial" charset="0"/>
              </a:rPr>
              <a:t>terjadi</a:t>
            </a:r>
            <a:r>
              <a:rPr lang="en-US" sz="1600" b="1" dirty="0">
                <a:solidFill>
                  <a:srgbClr val="002060"/>
                </a:solidFill>
                <a:cs typeface="Arial" charset="0"/>
              </a:rPr>
              <a:t> </a:t>
            </a:r>
          </a:p>
          <a:p>
            <a:pPr eaLnBrk="1" hangingPunct="1">
              <a:spcBef>
                <a:spcPct val="50000"/>
              </a:spcBef>
            </a:pPr>
            <a:r>
              <a:rPr lang="en-US" sz="1600" b="1" dirty="0">
                <a:solidFill>
                  <a:srgbClr val="002060"/>
                </a:solidFill>
                <a:cs typeface="Arial" charset="0"/>
              </a:rPr>
              <a:t>   PHEIC </a:t>
            </a:r>
          </a:p>
        </p:txBody>
      </p:sp>
      <p:sp>
        <p:nvSpPr>
          <p:cNvPr id="18459" name="Line 27"/>
          <p:cNvSpPr>
            <a:spLocks noChangeShapeType="1"/>
          </p:cNvSpPr>
          <p:nvPr/>
        </p:nvSpPr>
        <p:spPr bwMode="auto">
          <a:xfrm flipH="1">
            <a:off x="4648200" y="5638800"/>
            <a:ext cx="1143000" cy="0"/>
          </a:xfrm>
          <a:prstGeom prst="line">
            <a:avLst/>
          </a:prstGeom>
          <a:noFill/>
          <a:ln w="9525">
            <a:solidFill>
              <a:schemeClr val="bg1"/>
            </a:solidFill>
            <a:round/>
            <a:headEnd/>
            <a:tailEnd type="triangle" w="med" len="med"/>
          </a:ln>
        </p:spPr>
        <p:txBody>
          <a:bodyPr/>
          <a:lstStyle/>
          <a:p>
            <a:endParaRPr lang="en-US">
              <a:solidFill>
                <a:srgbClr val="002060"/>
              </a:solidFill>
            </a:endParaRPr>
          </a:p>
        </p:txBody>
      </p:sp>
      <p:sp>
        <p:nvSpPr>
          <p:cNvPr id="18460" name="Text Box 28"/>
          <p:cNvSpPr txBox="1">
            <a:spLocks noChangeArrowheads="1"/>
          </p:cNvSpPr>
          <p:nvPr/>
        </p:nvSpPr>
        <p:spPr bwMode="auto">
          <a:xfrm>
            <a:off x="4724400" y="4953000"/>
            <a:ext cx="1095375" cy="579438"/>
          </a:xfrm>
          <a:prstGeom prst="rect">
            <a:avLst/>
          </a:prstGeom>
          <a:noFill/>
          <a:ln w="9525">
            <a:noFill/>
            <a:miter lim="800000"/>
            <a:headEnd/>
            <a:tailEnd/>
          </a:ln>
        </p:spPr>
        <p:txBody>
          <a:bodyPr wrap="none">
            <a:spAutoFit/>
          </a:bodyPr>
          <a:lstStyle/>
          <a:p>
            <a:pPr eaLnBrk="1" hangingPunct="1"/>
            <a:r>
              <a:rPr lang="en-US" sz="1400" b="1">
                <a:solidFill>
                  <a:srgbClr val="002060"/>
                </a:solidFill>
                <a:cs typeface="Arial" charset="0"/>
              </a:rPr>
              <a:t>Lapor </a:t>
            </a:r>
          </a:p>
          <a:p>
            <a:pPr eaLnBrk="1" hangingPunct="1"/>
            <a:r>
              <a:rPr lang="en-US" sz="1400" b="1">
                <a:solidFill>
                  <a:srgbClr val="002060"/>
                </a:solidFill>
                <a:cs typeface="Arial" charset="0"/>
              </a:rPr>
              <a:t>2 x 24 jam</a:t>
            </a:r>
            <a:r>
              <a:rPr lang="en-US">
                <a:solidFill>
                  <a:srgbClr val="002060"/>
                </a:solidFill>
                <a:cs typeface="Arial" charset="0"/>
              </a:rPr>
              <a:t> </a:t>
            </a:r>
          </a:p>
        </p:txBody>
      </p:sp>
      <p:sp>
        <p:nvSpPr>
          <p:cNvPr id="18461" name="Line 29"/>
          <p:cNvSpPr>
            <a:spLocks noChangeShapeType="1"/>
          </p:cNvSpPr>
          <p:nvPr/>
        </p:nvSpPr>
        <p:spPr bwMode="auto">
          <a:xfrm flipH="1">
            <a:off x="1524000" y="5791200"/>
            <a:ext cx="609600" cy="0"/>
          </a:xfrm>
          <a:prstGeom prst="line">
            <a:avLst/>
          </a:prstGeom>
          <a:noFill/>
          <a:ln w="28575">
            <a:solidFill>
              <a:schemeClr val="bg1"/>
            </a:solidFill>
            <a:round/>
            <a:headEnd/>
            <a:tailEnd type="triangle" w="med" len="med"/>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upload.wikimedia.org/wikipedia/commons/3/38/CampFunstonKS-InfluenzaHospital.jpg"/>
          <p:cNvPicPr>
            <a:picLocks noChangeAspect="1" noChangeArrowheads="1"/>
          </p:cNvPicPr>
          <p:nvPr/>
        </p:nvPicPr>
        <p:blipFill>
          <a:blip r:embed="rId2" cstate="print"/>
          <a:srcRect/>
          <a:stretch>
            <a:fillRect/>
          </a:stretch>
        </p:blipFill>
        <p:spPr bwMode="auto">
          <a:xfrm>
            <a:off x="0" y="1214422"/>
            <a:ext cx="9144000" cy="5643578"/>
          </a:xfrm>
          <a:prstGeom prst="rect">
            <a:avLst/>
          </a:prstGeom>
          <a:noFill/>
        </p:spPr>
      </p:pic>
      <p:sp>
        <p:nvSpPr>
          <p:cNvPr id="3" name="TextBox 2"/>
          <p:cNvSpPr txBox="1"/>
          <p:nvPr/>
        </p:nvSpPr>
        <p:spPr>
          <a:xfrm>
            <a:off x="642910" y="0"/>
            <a:ext cx="7500990" cy="1077218"/>
          </a:xfrm>
          <a:prstGeom prst="rect">
            <a:avLst/>
          </a:prstGeom>
          <a:noFill/>
        </p:spPr>
        <p:txBody>
          <a:bodyPr wrap="square" rtlCol="0">
            <a:spAutoFit/>
          </a:bodyPr>
          <a:lstStyle/>
          <a:p>
            <a:r>
              <a:rPr lang="id-ID" sz="4000" b="1" dirty="0">
                <a:solidFill>
                  <a:srgbClr val="FF0000"/>
                </a:solidFill>
              </a:rPr>
              <a:t>FLU SPANYOL (1918): </a:t>
            </a:r>
          </a:p>
          <a:p>
            <a:r>
              <a:rPr lang="id-ID" sz="2400" b="1" dirty="0">
                <a:solidFill>
                  <a:srgbClr val="FF0000"/>
                </a:solidFill>
              </a:rPr>
              <a:t>40 JUTA ORANG MENINGGAL DUNIA</a:t>
            </a:r>
            <a:endParaRPr lang="en-US" sz="24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idx="1"/>
          </p:nvPr>
        </p:nvSpPr>
        <p:spPr>
          <a:xfrm>
            <a:off x="457200" y="304800"/>
            <a:ext cx="8458200" cy="6199187"/>
          </a:xfrm>
          <a:ln>
            <a:solidFill>
              <a:schemeClr val="tx1"/>
            </a:solidFill>
          </a:ln>
        </p:spPr>
        <p:txBody>
          <a:bodyPr>
            <a:normAutofit lnSpcReduction="10000"/>
          </a:bodyPr>
          <a:lstStyle/>
          <a:p>
            <a:pPr>
              <a:lnSpc>
                <a:spcPct val="120000"/>
              </a:lnSpc>
              <a:buFontTx/>
              <a:buChar char="-"/>
            </a:pPr>
            <a:r>
              <a:rPr lang="en-US" sz="2400" dirty="0" err="1">
                <a:solidFill>
                  <a:srgbClr val="002060"/>
                </a:solidFill>
              </a:rPr>
              <a:t>Pada</a:t>
            </a:r>
            <a:r>
              <a:rPr lang="en-US" sz="2400" dirty="0">
                <a:solidFill>
                  <a:srgbClr val="002060"/>
                </a:solidFill>
              </a:rPr>
              <a:t> </a:t>
            </a:r>
            <a:r>
              <a:rPr lang="en-US" sz="2400" dirty="0" err="1">
                <a:solidFill>
                  <a:srgbClr val="002060"/>
                </a:solidFill>
              </a:rPr>
              <a:t>jaman</a:t>
            </a:r>
            <a:r>
              <a:rPr lang="en-US" sz="2400" dirty="0">
                <a:solidFill>
                  <a:srgbClr val="002060"/>
                </a:solidFill>
              </a:rPr>
              <a:t> </a:t>
            </a:r>
            <a:r>
              <a:rPr lang="en-US" sz="2400" dirty="0" err="1">
                <a:solidFill>
                  <a:srgbClr val="002060"/>
                </a:solidFill>
              </a:rPr>
              <a:t>Belanda</a:t>
            </a:r>
            <a:r>
              <a:rPr lang="en-US" sz="2400" dirty="0">
                <a:solidFill>
                  <a:srgbClr val="002060"/>
                </a:solidFill>
              </a:rPr>
              <a:t> </a:t>
            </a:r>
            <a:r>
              <a:rPr lang="en-US" sz="2400" dirty="0" err="1">
                <a:solidFill>
                  <a:srgbClr val="002060"/>
                </a:solidFill>
              </a:rPr>
              <a:t>penanganan</a:t>
            </a:r>
            <a:r>
              <a:rPr lang="en-US" sz="2400" dirty="0">
                <a:solidFill>
                  <a:srgbClr val="002060"/>
                </a:solidFill>
              </a:rPr>
              <a:t> </a:t>
            </a:r>
            <a:r>
              <a:rPr lang="en-US" sz="2400" dirty="0" err="1">
                <a:solidFill>
                  <a:srgbClr val="002060"/>
                </a:solidFill>
              </a:rPr>
              <a:t>kesehatan</a:t>
            </a:r>
            <a:r>
              <a:rPr lang="en-US" sz="2400" dirty="0">
                <a:solidFill>
                  <a:srgbClr val="002060"/>
                </a:solidFill>
              </a:rPr>
              <a:t> </a:t>
            </a:r>
            <a:r>
              <a:rPr lang="en-US" sz="2400" dirty="0" err="1">
                <a:solidFill>
                  <a:srgbClr val="002060"/>
                </a:solidFill>
              </a:rPr>
              <a:t>di</a:t>
            </a:r>
            <a:r>
              <a:rPr lang="en-US" sz="2400" dirty="0">
                <a:solidFill>
                  <a:srgbClr val="002060"/>
                </a:solidFill>
              </a:rPr>
              <a:t> </a:t>
            </a:r>
            <a:r>
              <a:rPr lang="en-US" sz="2400" dirty="0" err="1">
                <a:solidFill>
                  <a:srgbClr val="002060"/>
                </a:solidFill>
              </a:rPr>
              <a:t>pelabuhan</a:t>
            </a:r>
            <a:r>
              <a:rPr lang="en-US" sz="2400" dirty="0">
                <a:solidFill>
                  <a:srgbClr val="002060"/>
                </a:solidFill>
              </a:rPr>
              <a:t> </a:t>
            </a:r>
            <a:r>
              <a:rPr lang="en-US" sz="2400" dirty="0" err="1">
                <a:solidFill>
                  <a:srgbClr val="002060"/>
                </a:solidFill>
              </a:rPr>
              <a:t>di</a:t>
            </a:r>
            <a:r>
              <a:rPr lang="en-US" sz="2400" dirty="0">
                <a:solidFill>
                  <a:srgbClr val="002060"/>
                </a:solidFill>
              </a:rPr>
              <a:t> </a:t>
            </a:r>
            <a:r>
              <a:rPr lang="en-US" sz="2400" dirty="0" err="1">
                <a:solidFill>
                  <a:srgbClr val="002060"/>
                </a:solidFill>
              </a:rPr>
              <a:t>laksanakan</a:t>
            </a:r>
            <a:r>
              <a:rPr lang="en-US" sz="2400" dirty="0">
                <a:solidFill>
                  <a:srgbClr val="002060"/>
                </a:solidFill>
              </a:rPr>
              <a:t> </a:t>
            </a:r>
            <a:r>
              <a:rPr lang="en-US" sz="2400" dirty="0" err="1">
                <a:solidFill>
                  <a:srgbClr val="002060"/>
                </a:solidFill>
              </a:rPr>
              <a:t>oleh</a:t>
            </a:r>
            <a:r>
              <a:rPr lang="en-US" sz="2400" dirty="0">
                <a:solidFill>
                  <a:srgbClr val="002060"/>
                </a:solidFill>
              </a:rPr>
              <a:t> HAVEN ARTS (</a:t>
            </a:r>
            <a:r>
              <a:rPr lang="en-US" sz="2400" dirty="0" err="1">
                <a:solidFill>
                  <a:srgbClr val="002060"/>
                </a:solidFill>
              </a:rPr>
              <a:t>Dokter</a:t>
            </a:r>
            <a:r>
              <a:rPr lang="en-US" sz="2400" dirty="0">
                <a:solidFill>
                  <a:srgbClr val="002060"/>
                </a:solidFill>
              </a:rPr>
              <a:t> </a:t>
            </a:r>
            <a:r>
              <a:rPr lang="en-US" sz="2400" dirty="0" err="1">
                <a:solidFill>
                  <a:srgbClr val="002060"/>
                </a:solidFill>
              </a:rPr>
              <a:t>Pelabuhan</a:t>
            </a:r>
            <a:r>
              <a:rPr lang="en-US" sz="2400" dirty="0">
                <a:solidFill>
                  <a:srgbClr val="002060"/>
                </a:solidFill>
              </a:rPr>
              <a:t>) </a:t>
            </a:r>
            <a:r>
              <a:rPr lang="en-US" sz="2400" dirty="0" err="1">
                <a:solidFill>
                  <a:srgbClr val="002060"/>
                </a:solidFill>
              </a:rPr>
              <a:t>dibawah</a:t>
            </a:r>
            <a:r>
              <a:rPr lang="en-US" sz="2400" dirty="0">
                <a:solidFill>
                  <a:srgbClr val="002060"/>
                </a:solidFill>
              </a:rPr>
              <a:t> HAVEN MASTER (</a:t>
            </a:r>
            <a:r>
              <a:rPr lang="en-US" sz="2400" dirty="0" err="1">
                <a:solidFill>
                  <a:srgbClr val="002060"/>
                </a:solidFill>
              </a:rPr>
              <a:t>Syahbandar</a:t>
            </a:r>
            <a:r>
              <a:rPr lang="en-US" sz="2400" dirty="0">
                <a:solidFill>
                  <a:srgbClr val="002060"/>
                </a:solidFill>
              </a:rPr>
              <a:t>)</a:t>
            </a:r>
          </a:p>
          <a:p>
            <a:pPr>
              <a:lnSpc>
                <a:spcPct val="120000"/>
              </a:lnSpc>
              <a:buFontTx/>
              <a:buChar char="-"/>
            </a:pPr>
            <a:r>
              <a:rPr lang="en-US" sz="2400" dirty="0" err="1">
                <a:solidFill>
                  <a:srgbClr val="002060"/>
                </a:solidFill>
              </a:rPr>
              <a:t>Saat</a:t>
            </a:r>
            <a:r>
              <a:rPr lang="en-US" sz="2400" dirty="0">
                <a:solidFill>
                  <a:srgbClr val="002060"/>
                </a:solidFill>
              </a:rPr>
              <a:t> </a:t>
            </a:r>
            <a:r>
              <a:rPr lang="en-US" sz="2400" dirty="0" err="1">
                <a:solidFill>
                  <a:srgbClr val="002060"/>
                </a:solidFill>
              </a:rPr>
              <a:t>itu</a:t>
            </a:r>
            <a:r>
              <a:rPr lang="en-US" sz="2400" dirty="0">
                <a:solidFill>
                  <a:srgbClr val="002060"/>
                </a:solidFill>
              </a:rPr>
              <a:t> </a:t>
            </a:r>
            <a:r>
              <a:rPr lang="en-US" sz="2400" dirty="0" err="1">
                <a:solidFill>
                  <a:srgbClr val="002060"/>
                </a:solidFill>
              </a:rPr>
              <a:t>di</a:t>
            </a:r>
            <a:r>
              <a:rPr lang="en-US" sz="2400" dirty="0">
                <a:solidFill>
                  <a:srgbClr val="002060"/>
                </a:solidFill>
              </a:rPr>
              <a:t> Indonesia </a:t>
            </a:r>
            <a:r>
              <a:rPr lang="en-US" sz="2400" dirty="0" err="1">
                <a:solidFill>
                  <a:srgbClr val="002060"/>
                </a:solidFill>
              </a:rPr>
              <a:t>hanya</a:t>
            </a:r>
            <a:r>
              <a:rPr lang="en-US" sz="2400" dirty="0">
                <a:solidFill>
                  <a:srgbClr val="002060"/>
                </a:solidFill>
              </a:rPr>
              <a:t> </a:t>
            </a:r>
            <a:r>
              <a:rPr lang="en-US" sz="2400" dirty="0" err="1">
                <a:solidFill>
                  <a:srgbClr val="002060"/>
                </a:solidFill>
              </a:rPr>
              <a:t>ada</a:t>
            </a:r>
            <a:r>
              <a:rPr lang="en-US" sz="2400" dirty="0">
                <a:solidFill>
                  <a:srgbClr val="002060"/>
                </a:solidFill>
              </a:rPr>
              <a:t> 2 Haven Arts </a:t>
            </a:r>
            <a:r>
              <a:rPr lang="en-US" sz="2400" dirty="0" err="1">
                <a:solidFill>
                  <a:srgbClr val="002060"/>
                </a:solidFill>
              </a:rPr>
              <a:t>yaitu</a:t>
            </a:r>
            <a:r>
              <a:rPr lang="en-US" sz="2400" dirty="0">
                <a:solidFill>
                  <a:srgbClr val="002060"/>
                </a:solidFill>
              </a:rPr>
              <a:t> </a:t>
            </a:r>
            <a:r>
              <a:rPr lang="en-US" sz="2400" dirty="0" err="1">
                <a:solidFill>
                  <a:srgbClr val="002060"/>
                </a:solidFill>
              </a:rPr>
              <a:t>di</a:t>
            </a:r>
            <a:r>
              <a:rPr lang="en-US" sz="2400" dirty="0">
                <a:solidFill>
                  <a:srgbClr val="002060"/>
                </a:solidFill>
              </a:rPr>
              <a:t> </a:t>
            </a:r>
            <a:r>
              <a:rPr lang="en-US" sz="2400" dirty="0" err="1">
                <a:solidFill>
                  <a:srgbClr val="002060"/>
                </a:solidFill>
              </a:rPr>
              <a:t>Pulau</a:t>
            </a:r>
            <a:r>
              <a:rPr lang="en-US" sz="2400" dirty="0">
                <a:solidFill>
                  <a:srgbClr val="002060"/>
                </a:solidFill>
              </a:rPr>
              <a:t> </a:t>
            </a:r>
            <a:r>
              <a:rPr lang="en-US" sz="2400" dirty="0" err="1">
                <a:solidFill>
                  <a:srgbClr val="002060"/>
                </a:solidFill>
              </a:rPr>
              <a:t>Rubiah</a:t>
            </a:r>
            <a:r>
              <a:rPr lang="en-US" sz="2400" dirty="0">
                <a:solidFill>
                  <a:srgbClr val="002060"/>
                </a:solidFill>
              </a:rPr>
              <a:t> </a:t>
            </a:r>
            <a:r>
              <a:rPr lang="en-US" sz="2400" dirty="0" err="1">
                <a:solidFill>
                  <a:srgbClr val="002060"/>
                </a:solidFill>
              </a:rPr>
              <a:t>di</a:t>
            </a:r>
            <a:r>
              <a:rPr lang="en-US" sz="2400" dirty="0">
                <a:solidFill>
                  <a:srgbClr val="002060"/>
                </a:solidFill>
              </a:rPr>
              <a:t> </a:t>
            </a:r>
            <a:r>
              <a:rPr lang="en-US" sz="2400" dirty="0" err="1">
                <a:solidFill>
                  <a:srgbClr val="002060"/>
                </a:solidFill>
              </a:rPr>
              <a:t>Sabang</a:t>
            </a:r>
            <a:r>
              <a:rPr lang="en-US" sz="2400" dirty="0">
                <a:solidFill>
                  <a:srgbClr val="002060"/>
                </a:solidFill>
              </a:rPr>
              <a:t> &amp; </a:t>
            </a:r>
            <a:r>
              <a:rPr lang="en-US" sz="2400" dirty="0" err="1">
                <a:solidFill>
                  <a:srgbClr val="002060"/>
                </a:solidFill>
              </a:rPr>
              <a:t>Pulau</a:t>
            </a:r>
            <a:r>
              <a:rPr lang="en-US" sz="2400" dirty="0">
                <a:solidFill>
                  <a:srgbClr val="002060"/>
                </a:solidFill>
              </a:rPr>
              <a:t> </a:t>
            </a:r>
            <a:r>
              <a:rPr lang="en-US" sz="2400" dirty="0" err="1">
                <a:solidFill>
                  <a:srgbClr val="002060"/>
                </a:solidFill>
              </a:rPr>
              <a:t>Onrust</a:t>
            </a:r>
            <a:r>
              <a:rPr lang="en-US" sz="2400" dirty="0">
                <a:solidFill>
                  <a:srgbClr val="002060"/>
                </a:solidFill>
              </a:rPr>
              <a:t> </a:t>
            </a:r>
            <a:r>
              <a:rPr lang="en-US" sz="2400" dirty="0" err="1">
                <a:solidFill>
                  <a:srgbClr val="002060"/>
                </a:solidFill>
              </a:rPr>
              <a:t>di</a:t>
            </a:r>
            <a:r>
              <a:rPr lang="en-US" sz="2400" dirty="0">
                <a:solidFill>
                  <a:srgbClr val="002060"/>
                </a:solidFill>
              </a:rPr>
              <a:t> </a:t>
            </a:r>
            <a:r>
              <a:rPr lang="en-US" sz="2400" dirty="0" err="1">
                <a:solidFill>
                  <a:srgbClr val="002060"/>
                </a:solidFill>
              </a:rPr>
              <a:t>Teluk</a:t>
            </a:r>
            <a:r>
              <a:rPr lang="en-US" sz="2400" dirty="0">
                <a:solidFill>
                  <a:srgbClr val="002060"/>
                </a:solidFill>
              </a:rPr>
              <a:t> Jakarta</a:t>
            </a:r>
            <a:endParaRPr lang="id-ID" sz="2400" dirty="0">
              <a:solidFill>
                <a:srgbClr val="002060"/>
              </a:solidFill>
            </a:endParaRPr>
          </a:p>
          <a:p>
            <a:pPr>
              <a:lnSpc>
                <a:spcPct val="120000"/>
              </a:lnSpc>
              <a:buFont typeface="Georgia" pitchFamily="18" charset="0"/>
              <a:buNone/>
            </a:pPr>
            <a:endParaRPr lang="en-US" sz="2400" dirty="0">
              <a:solidFill>
                <a:srgbClr val="002060"/>
              </a:solidFill>
            </a:endParaRPr>
          </a:p>
          <a:p>
            <a:pPr>
              <a:lnSpc>
                <a:spcPct val="120000"/>
              </a:lnSpc>
              <a:buFontTx/>
              <a:buChar char="-"/>
            </a:pPr>
            <a:r>
              <a:rPr lang="en-US" sz="2400" b="1" dirty="0" err="1">
                <a:solidFill>
                  <a:srgbClr val="002060"/>
                </a:solidFill>
              </a:rPr>
              <a:t>Pada</a:t>
            </a:r>
            <a:r>
              <a:rPr lang="en-US" sz="2400" b="1" dirty="0">
                <a:solidFill>
                  <a:srgbClr val="002060"/>
                </a:solidFill>
              </a:rPr>
              <a:t> </a:t>
            </a:r>
            <a:r>
              <a:rPr lang="en-US" sz="2400" b="1" dirty="0" err="1">
                <a:solidFill>
                  <a:srgbClr val="002060"/>
                </a:solidFill>
              </a:rPr>
              <a:t>tahun</a:t>
            </a:r>
            <a:r>
              <a:rPr lang="en-US" sz="2400" b="1" dirty="0">
                <a:solidFill>
                  <a:srgbClr val="002060"/>
                </a:solidFill>
              </a:rPr>
              <a:t> 1949/1950</a:t>
            </a:r>
            <a:r>
              <a:rPr lang="en-US" sz="2400" dirty="0">
                <a:solidFill>
                  <a:srgbClr val="002060"/>
                </a:solidFill>
              </a:rPr>
              <a:t> </a:t>
            </a:r>
            <a:r>
              <a:rPr lang="en-US" sz="2400" dirty="0" err="1">
                <a:solidFill>
                  <a:srgbClr val="002060"/>
                </a:solidFill>
              </a:rPr>
              <a:t>oleh</a:t>
            </a:r>
            <a:r>
              <a:rPr lang="en-US" sz="2400" dirty="0">
                <a:solidFill>
                  <a:srgbClr val="002060"/>
                </a:solidFill>
              </a:rPr>
              <a:t> </a:t>
            </a:r>
            <a:r>
              <a:rPr lang="en-US" sz="2400" dirty="0" err="1">
                <a:solidFill>
                  <a:srgbClr val="002060"/>
                </a:solidFill>
              </a:rPr>
              <a:t>Pemerintah</a:t>
            </a:r>
            <a:r>
              <a:rPr lang="en-US" sz="2400" dirty="0">
                <a:solidFill>
                  <a:srgbClr val="002060"/>
                </a:solidFill>
              </a:rPr>
              <a:t> RI </a:t>
            </a:r>
            <a:r>
              <a:rPr lang="en-US" sz="2400" dirty="0" err="1">
                <a:solidFill>
                  <a:srgbClr val="002060"/>
                </a:solidFill>
              </a:rPr>
              <a:t>dibentuk</a:t>
            </a:r>
            <a:r>
              <a:rPr lang="en-US" sz="2400" dirty="0">
                <a:solidFill>
                  <a:srgbClr val="002060"/>
                </a:solidFill>
              </a:rPr>
              <a:t> 5 </a:t>
            </a:r>
            <a:r>
              <a:rPr lang="en-US" sz="2400" dirty="0" err="1">
                <a:solidFill>
                  <a:srgbClr val="002060"/>
                </a:solidFill>
              </a:rPr>
              <a:t>Pelabuhan</a:t>
            </a:r>
            <a:r>
              <a:rPr lang="en-US" sz="2400" dirty="0">
                <a:solidFill>
                  <a:srgbClr val="002060"/>
                </a:solidFill>
              </a:rPr>
              <a:t> </a:t>
            </a:r>
            <a:r>
              <a:rPr lang="en-US" sz="2400" dirty="0" err="1">
                <a:solidFill>
                  <a:srgbClr val="002060"/>
                </a:solidFill>
              </a:rPr>
              <a:t>Karantina</a:t>
            </a:r>
            <a:r>
              <a:rPr lang="en-US" sz="2400" dirty="0">
                <a:solidFill>
                  <a:srgbClr val="002060"/>
                </a:solidFill>
              </a:rPr>
              <a:t>, </a:t>
            </a:r>
            <a:r>
              <a:rPr lang="en-US" sz="2400" dirty="0" err="1">
                <a:solidFill>
                  <a:srgbClr val="002060"/>
                </a:solidFill>
              </a:rPr>
              <a:t>yaitu</a:t>
            </a:r>
            <a:r>
              <a:rPr lang="en-US" sz="2400" dirty="0">
                <a:solidFill>
                  <a:srgbClr val="002060"/>
                </a:solidFill>
              </a:rPr>
              <a:t> :</a:t>
            </a:r>
          </a:p>
          <a:p>
            <a:pPr lvl="1">
              <a:lnSpc>
                <a:spcPct val="120000"/>
              </a:lnSpc>
              <a:buFontTx/>
              <a:buChar char="-"/>
            </a:pPr>
            <a:r>
              <a:rPr lang="en-US" sz="2400" dirty="0">
                <a:solidFill>
                  <a:srgbClr val="002060"/>
                </a:solidFill>
              </a:rPr>
              <a:t>1. </a:t>
            </a:r>
            <a:r>
              <a:rPr lang="en-US" sz="2400" dirty="0" err="1">
                <a:solidFill>
                  <a:srgbClr val="002060"/>
                </a:solidFill>
              </a:rPr>
              <a:t>Pelabuhan</a:t>
            </a:r>
            <a:r>
              <a:rPr lang="en-US" sz="2400" dirty="0">
                <a:solidFill>
                  <a:srgbClr val="002060"/>
                </a:solidFill>
              </a:rPr>
              <a:t> </a:t>
            </a:r>
            <a:r>
              <a:rPr lang="en-US" sz="2400" dirty="0" err="1">
                <a:solidFill>
                  <a:srgbClr val="002060"/>
                </a:solidFill>
              </a:rPr>
              <a:t>Karantina</a:t>
            </a:r>
            <a:r>
              <a:rPr lang="en-US" sz="2400" dirty="0">
                <a:solidFill>
                  <a:srgbClr val="002060"/>
                </a:solidFill>
              </a:rPr>
              <a:t> </a:t>
            </a:r>
            <a:r>
              <a:rPr lang="en-US" sz="2400" dirty="0" err="1">
                <a:solidFill>
                  <a:srgbClr val="002060"/>
                </a:solidFill>
              </a:rPr>
              <a:t>Klas</a:t>
            </a:r>
            <a:r>
              <a:rPr lang="en-US" sz="2400" dirty="0">
                <a:solidFill>
                  <a:srgbClr val="002060"/>
                </a:solidFill>
              </a:rPr>
              <a:t> I : </a:t>
            </a:r>
            <a:r>
              <a:rPr lang="en-US" sz="2400" dirty="0" err="1">
                <a:solidFill>
                  <a:srgbClr val="002060"/>
                </a:solidFill>
              </a:rPr>
              <a:t>Tg</a:t>
            </a:r>
            <a:r>
              <a:rPr lang="en-US" sz="2400" dirty="0">
                <a:solidFill>
                  <a:srgbClr val="002060"/>
                </a:solidFill>
              </a:rPr>
              <a:t>. </a:t>
            </a:r>
            <a:r>
              <a:rPr lang="en-US" sz="2400" dirty="0" err="1">
                <a:solidFill>
                  <a:srgbClr val="002060"/>
                </a:solidFill>
              </a:rPr>
              <a:t>Priok</a:t>
            </a:r>
            <a:r>
              <a:rPr lang="en-US" sz="2400" dirty="0">
                <a:solidFill>
                  <a:srgbClr val="002060"/>
                </a:solidFill>
              </a:rPr>
              <a:t> </a:t>
            </a:r>
            <a:r>
              <a:rPr lang="en-US" sz="2400" dirty="0" err="1">
                <a:solidFill>
                  <a:srgbClr val="002060"/>
                </a:solidFill>
              </a:rPr>
              <a:t>dan</a:t>
            </a:r>
            <a:r>
              <a:rPr lang="en-US" sz="2400" dirty="0">
                <a:solidFill>
                  <a:srgbClr val="002060"/>
                </a:solidFill>
              </a:rPr>
              <a:t> </a:t>
            </a:r>
            <a:r>
              <a:rPr lang="en-US" sz="2400" dirty="0" err="1">
                <a:solidFill>
                  <a:srgbClr val="002060"/>
                </a:solidFill>
              </a:rPr>
              <a:t>Sabang</a:t>
            </a:r>
            <a:endParaRPr lang="en-US" sz="2400" dirty="0">
              <a:solidFill>
                <a:srgbClr val="002060"/>
              </a:solidFill>
            </a:endParaRPr>
          </a:p>
          <a:p>
            <a:pPr lvl="1">
              <a:lnSpc>
                <a:spcPct val="120000"/>
              </a:lnSpc>
              <a:buFontTx/>
              <a:buChar char="-"/>
            </a:pPr>
            <a:r>
              <a:rPr lang="en-US" sz="2400" dirty="0">
                <a:solidFill>
                  <a:srgbClr val="002060"/>
                </a:solidFill>
              </a:rPr>
              <a:t>2. </a:t>
            </a:r>
            <a:r>
              <a:rPr lang="en-US" sz="2400" dirty="0" err="1">
                <a:solidFill>
                  <a:srgbClr val="002060"/>
                </a:solidFill>
              </a:rPr>
              <a:t>Pelabuhan</a:t>
            </a:r>
            <a:r>
              <a:rPr lang="en-US" sz="2400" dirty="0">
                <a:solidFill>
                  <a:srgbClr val="002060"/>
                </a:solidFill>
              </a:rPr>
              <a:t> </a:t>
            </a:r>
            <a:r>
              <a:rPr lang="en-US" sz="2400" dirty="0" err="1">
                <a:solidFill>
                  <a:srgbClr val="002060"/>
                </a:solidFill>
              </a:rPr>
              <a:t>Karantina</a:t>
            </a:r>
            <a:r>
              <a:rPr lang="en-US" sz="2400" dirty="0">
                <a:solidFill>
                  <a:srgbClr val="002060"/>
                </a:solidFill>
              </a:rPr>
              <a:t> </a:t>
            </a:r>
            <a:r>
              <a:rPr lang="en-US" sz="2400" dirty="0" err="1">
                <a:solidFill>
                  <a:srgbClr val="002060"/>
                </a:solidFill>
              </a:rPr>
              <a:t>Klas</a:t>
            </a:r>
            <a:r>
              <a:rPr lang="en-US" sz="2400" dirty="0">
                <a:solidFill>
                  <a:srgbClr val="002060"/>
                </a:solidFill>
              </a:rPr>
              <a:t> II : Surabaya </a:t>
            </a:r>
            <a:r>
              <a:rPr lang="en-US" sz="2400" dirty="0" err="1">
                <a:solidFill>
                  <a:srgbClr val="002060"/>
                </a:solidFill>
              </a:rPr>
              <a:t>dan</a:t>
            </a:r>
            <a:r>
              <a:rPr lang="en-US" sz="2400" dirty="0">
                <a:solidFill>
                  <a:srgbClr val="002060"/>
                </a:solidFill>
              </a:rPr>
              <a:t> Semarang</a:t>
            </a:r>
          </a:p>
          <a:p>
            <a:pPr lvl="1">
              <a:lnSpc>
                <a:spcPct val="120000"/>
              </a:lnSpc>
              <a:buFontTx/>
              <a:buChar char="-"/>
            </a:pPr>
            <a:r>
              <a:rPr lang="en-US" sz="2400" dirty="0">
                <a:solidFill>
                  <a:srgbClr val="002060"/>
                </a:solidFill>
              </a:rPr>
              <a:t>3. </a:t>
            </a:r>
            <a:r>
              <a:rPr lang="en-US" sz="2400" dirty="0" err="1">
                <a:solidFill>
                  <a:srgbClr val="002060"/>
                </a:solidFill>
              </a:rPr>
              <a:t>Pelabuhan</a:t>
            </a:r>
            <a:r>
              <a:rPr lang="en-US" sz="2400" dirty="0">
                <a:solidFill>
                  <a:srgbClr val="002060"/>
                </a:solidFill>
              </a:rPr>
              <a:t> </a:t>
            </a:r>
            <a:r>
              <a:rPr lang="en-US" sz="2400" dirty="0" err="1">
                <a:solidFill>
                  <a:srgbClr val="002060"/>
                </a:solidFill>
              </a:rPr>
              <a:t>Karantina</a:t>
            </a:r>
            <a:r>
              <a:rPr lang="en-US" sz="2400" dirty="0">
                <a:solidFill>
                  <a:srgbClr val="002060"/>
                </a:solidFill>
              </a:rPr>
              <a:t> </a:t>
            </a:r>
            <a:r>
              <a:rPr lang="en-US" sz="2400" dirty="0" err="1">
                <a:solidFill>
                  <a:srgbClr val="002060"/>
                </a:solidFill>
              </a:rPr>
              <a:t>Klas</a:t>
            </a:r>
            <a:r>
              <a:rPr lang="en-US" sz="2400" dirty="0">
                <a:solidFill>
                  <a:srgbClr val="002060"/>
                </a:solidFill>
              </a:rPr>
              <a:t> III : </a:t>
            </a:r>
            <a:r>
              <a:rPr lang="en-US" sz="2400" dirty="0" err="1">
                <a:solidFill>
                  <a:srgbClr val="002060"/>
                </a:solidFill>
              </a:rPr>
              <a:t>Cilacap</a:t>
            </a:r>
            <a:endParaRPr lang="en-US" sz="2400" dirty="0">
              <a:solidFill>
                <a:srgbClr val="002060"/>
              </a:solidFill>
            </a:endParaRPr>
          </a:p>
          <a:p>
            <a:pPr lvl="1">
              <a:lnSpc>
                <a:spcPct val="120000"/>
              </a:lnSpc>
              <a:buFontTx/>
              <a:buNone/>
            </a:pPr>
            <a:r>
              <a:rPr lang="en-US" sz="2400" dirty="0">
                <a:solidFill>
                  <a:srgbClr val="002060"/>
                </a:solidFill>
              </a:rPr>
              <a:t>PERAN RESMI PEMERINTAH RI  DLM KES PELABUHAN DIMULAI</a:t>
            </a: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304800"/>
            <a:ext cx="8370887" cy="4495800"/>
          </a:xfrm>
        </p:spPr>
        <p:txBody>
          <a:bodyPr rtlCol="0">
            <a:normAutofit fontScale="90000"/>
          </a:bodyPr>
          <a:lstStyle/>
          <a:p>
            <a:pPr algn="l">
              <a:lnSpc>
                <a:spcPct val="120000"/>
              </a:lnSpc>
            </a:pPr>
            <a:r>
              <a:rPr lang="id-ID" sz="3200" b="1" dirty="0">
                <a:solidFill>
                  <a:srgbClr val="002060"/>
                </a:solidFill>
              </a:rPr>
              <a:t>Tahun 2008 terbit Permenkes No.356 tentang Organisasi dan Tata Kerja KKP:</a:t>
            </a:r>
            <a:br>
              <a:rPr lang="id-ID" sz="3200" b="1" dirty="0">
                <a:solidFill>
                  <a:srgbClr val="002060"/>
                </a:solidFill>
              </a:rPr>
            </a:br>
            <a:br>
              <a:rPr lang="id-ID" sz="3200" dirty="0">
                <a:solidFill>
                  <a:srgbClr val="002060"/>
                </a:solidFill>
              </a:rPr>
            </a:br>
            <a:r>
              <a:rPr lang="en-US" sz="3200" dirty="0">
                <a:solidFill>
                  <a:srgbClr val="002060"/>
                </a:solidFill>
              </a:rPr>
              <a:t>a. KKP </a:t>
            </a:r>
            <a:r>
              <a:rPr lang="en-US" sz="3200" dirty="0" err="1">
                <a:solidFill>
                  <a:srgbClr val="002060"/>
                </a:solidFill>
              </a:rPr>
              <a:t>Kelas</a:t>
            </a:r>
            <a:r>
              <a:rPr lang="en-US" sz="3200" dirty="0">
                <a:solidFill>
                  <a:srgbClr val="002060"/>
                </a:solidFill>
              </a:rPr>
              <a:t>   I   (</a:t>
            </a:r>
            <a:r>
              <a:rPr lang="en-US" sz="3200" dirty="0" err="1">
                <a:solidFill>
                  <a:srgbClr val="002060"/>
                </a:solidFill>
              </a:rPr>
              <a:t>eselon</a:t>
            </a:r>
            <a:r>
              <a:rPr lang="en-US" sz="3200" dirty="0">
                <a:solidFill>
                  <a:srgbClr val="002060"/>
                </a:solidFill>
              </a:rPr>
              <a:t>  II B) :   </a:t>
            </a:r>
            <a:r>
              <a:rPr lang="id-ID" sz="3200" dirty="0">
                <a:solidFill>
                  <a:srgbClr val="002060"/>
                </a:solidFill>
              </a:rPr>
              <a:t>7</a:t>
            </a:r>
            <a:r>
              <a:rPr lang="en-US" sz="3200" dirty="0">
                <a:solidFill>
                  <a:srgbClr val="002060"/>
                </a:solidFill>
              </a:rPr>
              <a:t> KKP</a:t>
            </a:r>
            <a:br>
              <a:rPr lang="en-US" sz="3200" dirty="0">
                <a:solidFill>
                  <a:srgbClr val="002060"/>
                </a:solidFill>
              </a:rPr>
            </a:br>
            <a:r>
              <a:rPr lang="en-US" sz="3200" dirty="0">
                <a:solidFill>
                  <a:srgbClr val="002060"/>
                </a:solidFill>
              </a:rPr>
              <a:t>b. KKP </a:t>
            </a:r>
            <a:r>
              <a:rPr lang="en-US" sz="3200" dirty="0" err="1">
                <a:solidFill>
                  <a:srgbClr val="002060"/>
                </a:solidFill>
              </a:rPr>
              <a:t>Kelas</a:t>
            </a:r>
            <a:r>
              <a:rPr lang="en-US" sz="3200" dirty="0">
                <a:solidFill>
                  <a:srgbClr val="002060"/>
                </a:solidFill>
              </a:rPr>
              <a:t>  II  (</a:t>
            </a:r>
            <a:r>
              <a:rPr lang="en-US" sz="3200" dirty="0" err="1">
                <a:solidFill>
                  <a:srgbClr val="002060"/>
                </a:solidFill>
              </a:rPr>
              <a:t>eselon</a:t>
            </a:r>
            <a:r>
              <a:rPr lang="en-US" sz="3200" dirty="0">
                <a:solidFill>
                  <a:srgbClr val="002060"/>
                </a:solidFill>
              </a:rPr>
              <a:t> III A) </a:t>
            </a:r>
            <a:r>
              <a:rPr lang="id-ID" sz="3200" dirty="0">
                <a:solidFill>
                  <a:srgbClr val="002060"/>
                </a:solidFill>
              </a:rPr>
              <a:t> </a:t>
            </a:r>
            <a:r>
              <a:rPr lang="en-US" sz="3200" dirty="0">
                <a:solidFill>
                  <a:srgbClr val="002060"/>
                </a:solidFill>
              </a:rPr>
              <a:t>: </a:t>
            </a:r>
            <a:r>
              <a:rPr lang="id-ID" sz="3200" dirty="0">
                <a:solidFill>
                  <a:srgbClr val="002060"/>
                </a:solidFill>
              </a:rPr>
              <a:t>21</a:t>
            </a:r>
            <a:r>
              <a:rPr lang="en-US" sz="3200" dirty="0">
                <a:solidFill>
                  <a:srgbClr val="002060"/>
                </a:solidFill>
              </a:rPr>
              <a:t> KKP</a:t>
            </a:r>
            <a:br>
              <a:rPr lang="id-ID" sz="3200" dirty="0">
                <a:solidFill>
                  <a:srgbClr val="002060"/>
                </a:solidFill>
              </a:rPr>
            </a:br>
            <a:r>
              <a:rPr lang="en-US" sz="3200" dirty="0">
                <a:solidFill>
                  <a:srgbClr val="002060"/>
                </a:solidFill>
              </a:rPr>
              <a:t>c. KKP </a:t>
            </a:r>
            <a:r>
              <a:rPr lang="en-US" sz="3200" dirty="0" err="1">
                <a:solidFill>
                  <a:srgbClr val="002060"/>
                </a:solidFill>
              </a:rPr>
              <a:t>Kelas</a:t>
            </a:r>
            <a:r>
              <a:rPr lang="en-US" sz="3200" dirty="0">
                <a:solidFill>
                  <a:srgbClr val="002060"/>
                </a:solidFill>
              </a:rPr>
              <a:t> III  (</a:t>
            </a:r>
            <a:r>
              <a:rPr lang="en-US" sz="3200" dirty="0" err="1">
                <a:solidFill>
                  <a:srgbClr val="002060"/>
                </a:solidFill>
              </a:rPr>
              <a:t>eselon</a:t>
            </a:r>
            <a:r>
              <a:rPr lang="en-US" sz="3200" dirty="0">
                <a:solidFill>
                  <a:srgbClr val="002060"/>
                </a:solidFill>
              </a:rPr>
              <a:t> III B) </a:t>
            </a:r>
            <a:r>
              <a:rPr lang="id-ID" sz="3200" dirty="0">
                <a:solidFill>
                  <a:srgbClr val="002060"/>
                </a:solidFill>
              </a:rPr>
              <a:t> </a:t>
            </a:r>
            <a:r>
              <a:rPr lang="en-US" sz="3200" dirty="0">
                <a:solidFill>
                  <a:srgbClr val="002060"/>
                </a:solidFill>
              </a:rPr>
              <a:t>: 2</a:t>
            </a:r>
            <a:r>
              <a:rPr lang="id-ID" sz="3200" dirty="0">
                <a:solidFill>
                  <a:srgbClr val="002060"/>
                </a:solidFill>
              </a:rPr>
              <a:t>0</a:t>
            </a:r>
            <a:r>
              <a:rPr lang="en-US" sz="3200" dirty="0">
                <a:solidFill>
                  <a:srgbClr val="002060"/>
                </a:solidFill>
              </a:rPr>
              <a:t> KKP</a:t>
            </a:r>
          </a:p>
        </p:txBody>
      </p:sp>
    </p:spTree>
  </p:cSld>
  <p:clrMapOvr>
    <a:masterClrMapping/>
  </p:clrMapOvr>
  <p:transition spd="slow">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2006 meningitis burkina01"/>
          <p:cNvPicPr>
            <a:picLocks noChangeAspect="1" noChangeArrowheads="1"/>
          </p:cNvPicPr>
          <p:nvPr/>
        </p:nvPicPr>
        <p:blipFill>
          <a:blip r:embed="rId2" cstate="print"/>
          <a:srcRect/>
          <a:stretch>
            <a:fillRect/>
          </a:stretch>
        </p:blipFill>
        <p:spPr bwMode="auto">
          <a:xfrm>
            <a:off x="0" y="4830763"/>
            <a:ext cx="3030538" cy="1749425"/>
          </a:xfrm>
          <a:prstGeom prst="rect">
            <a:avLst/>
          </a:prstGeom>
          <a:noFill/>
          <a:ln w="9525">
            <a:noFill/>
            <a:miter lim="800000"/>
            <a:headEnd/>
            <a:tailEnd/>
          </a:ln>
        </p:spPr>
      </p:pic>
      <p:sp>
        <p:nvSpPr>
          <p:cNvPr id="6147" name="Text Box 4"/>
          <p:cNvSpPr txBox="1">
            <a:spLocks noChangeArrowheads="1"/>
          </p:cNvSpPr>
          <p:nvPr/>
        </p:nvSpPr>
        <p:spPr bwMode="auto">
          <a:xfrm rot="-1735217">
            <a:off x="252413" y="6161088"/>
            <a:ext cx="1346200" cy="388937"/>
          </a:xfrm>
          <a:prstGeom prst="rect">
            <a:avLst/>
          </a:prstGeom>
          <a:solidFill>
            <a:srgbClr val="F8F8F8"/>
          </a:solidFill>
          <a:ln w="9525">
            <a:solidFill>
              <a:schemeClr val="tx1"/>
            </a:solidFill>
            <a:miter lim="800000"/>
            <a:headEnd/>
            <a:tailEnd/>
          </a:ln>
        </p:spPr>
        <p:txBody>
          <a:bodyPr lIns="104277" tIns="52139" rIns="104277" bIns="52139">
            <a:spAutoFit/>
          </a:bodyPr>
          <a:lstStyle/>
          <a:p>
            <a:pPr algn="ctr" defTabSz="1042988">
              <a:spcBef>
                <a:spcPct val="50000"/>
              </a:spcBef>
            </a:pPr>
            <a:r>
              <a:rPr lang="en-GB">
                <a:solidFill>
                  <a:srgbClr val="FF0000"/>
                </a:solidFill>
              </a:rPr>
              <a:t>meningitis</a:t>
            </a:r>
          </a:p>
        </p:txBody>
      </p:sp>
      <p:pic>
        <p:nvPicPr>
          <p:cNvPr id="6148" name="Picture 5" descr="choelra Liberia MSF"/>
          <p:cNvPicPr>
            <a:picLocks noChangeAspect="1" noChangeArrowheads="1"/>
          </p:cNvPicPr>
          <p:nvPr/>
        </p:nvPicPr>
        <p:blipFill>
          <a:blip r:embed="rId3" cstate="print"/>
          <a:srcRect/>
          <a:stretch>
            <a:fillRect/>
          </a:stretch>
        </p:blipFill>
        <p:spPr bwMode="auto">
          <a:xfrm>
            <a:off x="2133600" y="4800600"/>
            <a:ext cx="2444750" cy="1728788"/>
          </a:xfrm>
          <a:prstGeom prst="rect">
            <a:avLst/>
          </a:prstGeom>
          <a:noFill/>
          <a:ln w="9525">
            <a:noFill/>
            <a:miter lim="800000"/>
            <a:headEnd/>
            <a:tailEnd/>
          </a:ln>
        </p:spPr>
      </p:pic>
      <p:pic>
        <p:nvPicPr>
          <p:cNvPr id="6149" name="Picture 6" descr="ap_ivory_coast_toxic_waste_21sep06_210"/>
          <p:cNvPicPr>
            <a:picLocks noChangeAspect="1" noChangeArrowheads="1"/>
          </p:cNvPicPr>
          <p:nvPr/>
        </p:nvPicPr>
        <p:blipFill>
          <a:blip r:embed="rId4" cstate="print"/>
          <a:srcRect/>
          <a:stretch>
            <a:fillRect/>
          </a:stretch>
        </p:blipFill>
        <p:spPr bwMode="auto">
          <a:xfrm>
            <a:off x="4376738" y="4800600"/>
            <a:ext cx="2147887" cy="1822450"/>
          </a:xfrm>
          <a:prstGeom prst="rect">
            <a:avLst/>
          </a:prstGeom>
          <a:noFill/>
          <a:ln w="9525">
            <a:noFill/>
            <a:miter lim="800000"/>
            <a:headEnd/>
            <a:tailEnd/>
          </a:ln>
        </p:spPr>
      </p:pic>
      <p:pic>
        <p:nvPicPr>
          <p:cNvPr id="6150" name="Picture 7" descr="Global_SubNat_H5N1inAnimalConfirmedCUMULATIVE_20070506"/>
          <p:cNvPicPr>
            <a:picLocks noChangeAspect="1" noChangeArrowheads="1"/>
          </p:cNvPicPr>
          <p:nvPr/>
        </p:nvPicPr>
        <p:blipFill>
          <a:blip r:embed="rId5" cstate="print"/>
          <a:srcRect/>
          <a:stretch>
            <a:fillRect/>
          </a:stretch>
        </p:blipFill>
        <p:spPr bwMode="auto">
          <a:xfrm>
            <a:off x="6196013" y="4810125"/>
            <a:ext cx="2947987" cy="1858963"/>
          </a:xfrm>
          <a:prstGeom prst="rect">
            <a:avLst/>
          </a:prstGeom>
          <a:noFill/>
          <a:ln w="9525">
            <a:noFill/>
            <a:miter lim="800000"/>
            <a:headEnd/>
            <a:tailEnd/>
          </a:ln>
        </p:spPr>
      </p:pic>
      <p:sp>
        <p:nvSpPr>
          <p:cNvPr id="6151" name="Text Box 8"/>
          <p:cNvSpPr txBox="1">
            <a:spLocks noChangeArrowheads="1"/>
          </p:cNvSpPr>
          <p:nvPr/>
        </p:nvSpPr>
        <p:spPr bwMode="auto">
          <a:xfrm rot="-1735217">
            <a:off x="6835775" y="6002338"/>
            <a:ext cx="1344613" cy="387350"/>
          </a:xfrm>
          <a:prstGeom prst="rect">
            <a:avLst/>
          </a:prstGeom>
          <a:solidFill>
            <a:srgbClr val="F8F8F8"/>
          </a:solidFill>
          <a:ln w="9525">
            <a:solidFill>
              <a:schemeClr val="tx1"/>
            </a:solidFill>
            <a:miter lim="800000"/>
            <a:headEnd/>
            <a:tailEnd/>
          </a:ln>
        </p:spPr>
        <p:txBody>
          <a:bodyPr lIns="104277" tIns="52139" rIns="104277" bIns="52139">
            <a:spAutoFit/>
          </a:bodyPr>
          <a:lstStyle/>
          <a:p>
            <a:pPr algn="ctr" defTabSz="1042988">
              <a:spcBef>
                <a:spcPct val="50000"/>
              </a:spcBef>
            </a:pPr>
            <a:r>
              <a:rPr lang="en-GB">
                <a:solidFill>
                  <a:srgbClr val="FF0000"/>
                </a:solidFill>
              </a:rPr>
              <a:t>Animal Flu</a:t>
            </a:r>
          </a:p>
        </p:txBody>
      </p:sp>
      <p:sp>
        <p:nvSpPr>
          <p:cNvPr id="6152" name="Text Box 9"/>
          <p:cNvSpPr txBox="1">
            <a:spLocks noChangeArrowheads="1"/>
          </p:cNvSpPr>
          <p:nvPr/>
        </p:nvSpPr>
        <p:spPr bwMode="auto">
          <a:xfrm rot="-1735217">
            <a:off x="4548188" y="5922963"/>
            <a:ext cx="1344612" cy="663575"/>
          </a:xfrm>
          <a:prstGeom prst="rect">
            <a:avLst/>
          </a:prstGeom>
          <a:solidFill>
            <a:srgbClr val="F8F8F8"/>
          </a:solidFill>
          <a:ln w="9525">
            <a:solidFill>
              <a:schemeClr val="tx1"/>
            </a:solidFill>
            <a:miter lim="800000"/>
            <a:headEnd/>
            <a:tailEnd/>
          </a:ln>
        </p:spPr>
        <p:txBody>
          <a:bodyPr lIns="104277" tIns="52139" rIns="104277" bIns="52139">
            <a:spAutoFit/>
          </a:bodyPr>
          <a:lstStyle/>
          <a:p>
            <a:pPr algn="ctr" defTabSz="1042988">
              <a:spcBef>
                <a:spcPct val="50000"/>
              </a:spcBef>
            </a:pPr>
            <a:r>
              <a:rPr lang="en-US">
                <a:solidFill>
                  <a:srgbClr val="FF0000"/>
                </a:solidFill>
              </a:rPr>
              <a:t>Chemical pollution</a:t>
            </a:r>
          </a:p>
        </p:txBody>
      </p:sp>
      <p:sp>
        <p:nvSpPr>
          <p:cNvPr id="6153" name="Text Box 10"/>
          <p:cNvSpPr txBox="1">
            <a:spLocks noChangeArrowheads="1"/>
          </p:cNvSpPr>
          <p:nvPr/>
        </p:nvSpPr>
        <p:spPr bwMode="auto">
          <a:xfrm rot="-1735217">
            <a:off x="2524125" y="6161088"/>
            <a:ext cx="1346200" cy="388937"/>
          </a:xfrm>
          <a:prstGeom prst="rect">
            <a:avLst/>
          </a:prstGeom>
          <a:solidFill>
            <a:srgbClr val="F8F8F8"/>
          </a:solidFill>
          <a:ln w="9525">
            <a:solidFill>
              <a:schemeClr val="tx1"/>
            </a:solidFill>
            <a:miter lim="800000"/>
            <a:headEnd/>
            <a:tailEnd/>
          </a:ln>
        </p:spPr>
        <p:txBody>
          <a:bodyPr lIns="104277" tIns="52139" rIns="104277" bIns="52139">
            <a:spAutoFit/>
          </a:bodyPr>
          <a:lstStyle/>
          <a:p>
            <a:pPr algn="ctr" defTabSz="1042988">
              <a:spcBef>
                <a:spcPct val="50000"/>
              </a:spcBef>
            </a:pPr>
            <a:r>
              <a:rPr lang="en-GB">
                <a:solidFill>
                  <a:srgbClr val="FF0000"/>
                </a:solidFill>
              </a:rPr>
              <a:t>cholera</a:t>
            </a:r>
          </a:p>
        </p:txBody>
      </p:sp>
      <p:sp>
        <p:nvSpPr>
          <p:cNvPr id="6154" name="Text Box 12"/>
          <p:cNvSpPr txBox="1">
            <a:spLocks noChangeArrowheads="1"/>
          </p:cNvSpPr>
          <p:nvPr/>
        </p:nvSpPr>
        <p:spPr bwMode="auto">
          <a:xfrm>
            <a:off x="0" y="0"/>
            <a:ext cx="9144000" cy="598488"/>
          </a:xfrm>
          <a:prstGeom prst="rect">
            <a:avLst/>
          </a:prstGeom>
          <a:noFill/>
          <a:ln w="9525">
            <a:noFill/>
            <a:miter lim="800000"/>
            <a:headEnd/>
            <a:tailEnd/>
          </a:ln>
        </p:spPr>
        <p:txBody>
          <a:bodyPr lIns="104277" tIns="52139" rIns="104277" bIns="52139">
            <a:spAutoFit/>
          </a:bodyPr>
          <a:lstStyle/>
          <a:p>
            <a:pPr algn="ctr" defTabSz="1042988">
              <a:spcBef>
                <a:spcPct val="50000"/>
              </a:spcBef>
            </a:pPr>
            <a:r>
              <a:rPr lang="en-US" sz="3200" b="1" dirty="0"/>
              <a:t>SAFETY-PANDEMIC &amp; BIOTERORISME</a:t>
            </a:r>
          </a:p>
        </p:txBody>
      </p:sp>
      <p:pic>
        <p:nvPicPr>
          <p:cNvPr id="6155" name="Picture 14" descr="Pakistan alert photo"/>
          <p:cNvPicPr>
            <a:picLocks noChangeAspect="1" noChangeArrowheads="1"/>
          </p:cNvPicPr>
          <p:nvPr/>
        </p:nvPicPr>
        <p:blipFill>
          <a:blip r:embed="rId6" cstate="print"/>
          <a:srcRect/>
          <a:stretch>
            <a:fillRect/>
          </a:stretch>
        </p:blipFill>
        <p:spPr bwMode="auto">
          <a:xfrm>
            <a:off x="2590800" y="2736850"/>
            <a:ext cx="4130675" cy="1844675"/>
          </a:xfrm>
          <a:prstGeom prst="rect">
            <a:avLst/>
          </a:prstGeom>
          <a:noFill/>
          <a:ln w="9525">
            <a:solidFill>
              <a:schemeClr val="tx1"/>
            </a:solidFill>
            <a:miter lim="800000"/>
            <a:headEnd/>
            <a:tailEnd/>
          </a:ln>
        </p:spPr>
      </p:pic>
      <p:pic>
        <p:nvPicPr>
          <p:cNvPr id="6156" name="Picture 15" descr="pigs Nipah"/>
          <p:cNvPicPr>
            <a:picLocks noChangeAspect="1" noChangeArrowheads="1"/>
          </p:cNvPicPr>
          <p:nvPr/>
        </p:nvPicPr>
        <p:blipFill>
          <a:blip r:embed="rId7" cstate="print"/>
          <a:srcRect/>
          <a:stretch>
            <a:fillRect/>
          </a:stretch>
        </p:blipFill>
        <p:spPr bwMode="auto">
          <a:xfrm>
            <a:off x="990600" y="2749550"/>
            <a:ext cx="3330575" cy="1835150"/>
          </a:xfrm>
          <a:prstGeom prst="rect">
            <a:avLst/>
          </a:prstGeom>
          <a:noFill/>
          <a:ln w="9525">
            <a:solidFill>
              <a:schemeClr val="tx1"/>
            </a:solidFill>
            <a:miter lim="800000"/>
            <a:headEnd/>
            <a:tailEnd/>
          </a:ln>
        </p:spPr>
      </p:pic>
      <p:pic>
        <p:nvPicPr>
          <p:cNvPr id="6157" name="Picture 16"/>
          <p:cNvPicPr>
            <a:picLocks noChangeAspect="1" noChangeArrowheads="1"/>
          </p:cNvPicPr>
          <p:nvPr/>
        </p:nvPicPr>
        <p:blipFill>
          <a:blip r:embed="rId8" cstate="print"/>
          <a:srcRect/>
          <a:stretch>
            <a:fillRect/>
          </a:stretch>
        </p:blipFill>
        <p:spPr bwMode="auto">
          <a:xfrm>
            <a:off x="6400800" y="2736850"/>
            <a:ext cx="2846388" cy="1855788"/>
          </a:xfrm>
          <a:prstGeom prst="rect">
            <a:avLst/>
          </a:prstGeom>
          <a:noFill/>
          <a:ln w="9525">
            <a:noFill/>
            <a:miter lim="800000"/>
            <a:headEnd/>
            <a:tailEnd/>
          </a:ln>
        </p:spPr>
      </p:pic>
      <p:pic>
        <p:nvPicPr>
          <p:cNvPr id="6158" name="Picture 17" descr="Mad cow disease"/>
          <p:cNvPicPr>
            <a:picLocks noChangeAspect="1" noChangeArrowheads="1"/>
          </p:cNvPicPr>
          <p:nvPr/>
        </p:nvPicPr>
        <p:blipFill>
          <a:blip r:embed="rId9" cstate="print"/>
          <a:srcRect/>
          <a:stretch>
            <a:fillRect/>
          </a:stretch>
        </p:blipFill>
        <p:spPr bwMode="auto">
          <a:xfrm>
            <a:off x="84138" y="2749550"/>
            <a:ext cx="1930400" cy="1843088"/>
          </a:xfrm>
          <a:prstGeom prst="rect">
            <a:avLst/>
          </a:prstGeom>
          <a:noFill/>
          <a:ln w="9525">
            <a:solidFill>
              <a:schemeClr val="tx1"/>
            </a:solidFill>
            <a:miter lim="800000"/>
            <a:headEnd/>
            <a:tailEnd/>
          </a:ln>
        </p:spPr>
      </p:pic>
      <p:sp>
        <p:nvSpPr>
          <p:cNvPr id="6159" name="Text Box 18"/>
          <p:cNvSpPr txBox="1">
            <a:spLocks noChangeArrowheads="1"/>
          </p:cNvSpPr>
          <p:nvPr/>
        </p:nvSpPr>
        <p:spPr bwMode="auto">
          <a:xfrm rot="-1735217">
            <a:off x="325438" y="4376738"/>
            <a:ext cx="1389062" cy="663575"/>
          </a:xfrm>
          <a:prstGeom prst="rect">
            <a:avLst/>
          </a:prstGeom>
          <a:solidFill>
            <a:srgbClr val="F8F8F8"/>
          </a:solidFill>
          <a:ln w="9525">
            <a:solidFill>
              <a:schemeClr val="tx1"/>
            </a:solidFill>
            <a:miter lim="800000"/>
            <a:headEnd/>
            <a:tailEnd/>
          </a:ln>
        </p:spPr>
        <p:txBody>
          <a:bodyPr lIns="104277" tIns="52139" rIns="104277" bIns="52139">
            <a:spAutoFit/>
          </a:bodyPr>
          <a:lstStyle/>
          <a:p>
            <a:pPr algn="ctr" defTabSz="1042988">
              <a:spcBef>
                <a:spcPct val="50000"/>
              </a:spcBef>
            </a:pPr>
            <a:r>
              <a:rPr lang="en-GB">
                <a:solidFill>
                  <a:srgbClr val="FF0000"/>
                </a:solidFill>
              </a:rPr>
              <a:t>BSE/ NvCJD</a:t>
            </a:r>
          </a:p>
        </p:txBody>
      </p:sp>
      <p:sp>
        <p:nvSpPr>
          <p:cNvPr id="6160" name="Text Box 19"/>
          <p:cNvSpPr txBox="1">
            <a:spLocks noChangeArrowheads="1"/>
          </p:cNvSpPr>
          <p:nvPr/>
        </p:nvSpPr>
        <p:spPr bwMode="auto">
          <a:xfrm rot="-1735217">
            <a:off x="2478088" y="4392613"/>
            <a:ext cx="1389062" cy="390525"/>
          </a:xfrm>
          <a:prstGeom prst="rect">
            <a:avLst/>
          </a:prstGeom>
          <a:solidFill>
            <a:srgbClr val="F8F8F8"/>
          </a:solidFill>
          <a:ln w="9525">
            <a:solidFill>
              <a:schemeClr val="tx1"/>
            </a:solidFill>
            <a:miter lim="800000"/>
            <a:headEnd/>
            <a:tailEnd/>
          </a:ln>
        </p:spPr>
        <p:txBody>
          <a:bodyPr lIns="104277" tIns="52139" rIns="104277" bIns="52139">
            <a:spAutoFit/>
          </a:bodyPr>
          <a:lstStyle/>
          <a:p>
            <a:pPr algn="ctr" defTabSz="1042988">
              <a:spcBef>
                <a:spcPct val="50000"/>
              </a:spcBef>
            </a:pPr>
            <a:r>
              <a:rPr lang="en-GB">
                <a:solidFill>
                  <a:srgbClr val="FF0000"/>
                </a:solidFill>
              </a:rPr>
              <a:t>Nipah</a:t>
            </a:r>
          </a:p>
        </p:txBody>
      </p:sp>
      <p:sp>
        <p:nvSpPr>
          <p:cNvPr id="6161" name="Text Box 20"/>
          <p:cNvSpPr txBox="1">
            <a:spLocks noChangeArrowheads="1"/>
          </p:cNvSpPr>
          <p:nvPr/>
        </p:nvSpPr>
        <p:spPr bwMode="auto">
          <a:xfrm rot="-1735217">
            <a:off x="4935538" y="4392613"/>
            <a:ext cx="1387475" cy="390525"/>
          </a:xfrm>
          <a:prstGeom prst="rect">
            <a:avLst/>
          </a:prstGeom>
          <a:solidFill>
            <a:srgbClr val="F8F8F8"/>
          </a:solidFill>
          <a:ln w="9525">
            <a:solidFill>
              <a:schemeClr val="tx1"/>
            </a:solidFill>
            <a:miter lim="800000"/>
            <a:headEnd/>
            <a:tailEnd/>
          </a:ln>
        </p:spPr>
        <p:txBody>
          <a:bodyPr lIns="104277" tIns="52139" rIns="104277" bIns="52139">
            <a:spAutoFit/>
          </a:bodyPr>
          <a:lstStyle/>
          <a:p>
            <a:pPr algn="ctr" defTabSz="1042988">
              <a:spcBef>
                <a:spcPct val="50000"/>
              </a:spcBef>
            </a:pPr>
            <a:r>
              <a:rPr lang="en-GB">
                <a:solidFill>
                  <a:srgbClr val="FF0000"/>
                </a:solidFill>
              </a:rPr>
              <a:t>Anthrax</a:t>
            </a:r>
          </a:p>
        </p:txBody>
      </p:sp>
      <p:sp>
        <p:nvSpPr>
          <p:cNvPr id="6162" name="Text Box 21"/>
          <p:cNvSpPr txBox="1">
            <a:spLocks noChangeArrowheads="1"/>
          </p:cNvSpPr>
          <p:nvPr/>
        </p:nvSpPr>
        <p:spPr bwMode="auto">
          <a:xfrm rot="-1735217">
            <a:off x="7472363" y="4267200"/>
            <a:ext cx="1387475" cy="387350"/>
          </a:xfrm>
          <a:prstGeom prst="rect">
            <a:avLst/>
          </a:prstGeom>
          <a:solidFill>
            <a:srgbClr val="F8F8F8"/>
          </a:solidFill>
          <a:ln w="9525">
            <a:solidFill>
              <a:schemeClr val="tx1"/>
            </a:solidFill>
            <a:miter lim="800000"/>
            <a:headEnd/>
            <a:tailEnd/>
          </a:ln>
        </p:spPr>
        <p:txBody>
          <a:bodyPr lIns="104277" tIns="52139" rIns="104277" bIns="52139">
            <a:spAutoFit/>
          </a:bodyPr>
          <a:lstStyle/>
          <a:p>
            <a:pPr algn="ctr" defTabSz="1042988">
              <a:spcBef>
                <a:spcPct val="50000"/>
              </a:spcBef>
            </a:pPr>
            <a:r>
              <a:rPr lang="en-GB">
                <a:solidFill>
                  <a:srgbClr val="FF0000"/>
                </a:solidFill>
              </a:rPr>
              <a:t>SARS</a:t>
            </a:r>
          </a:p>
        </p:txBody>
      </p:sp>
      <p:pic>
        <p:nvPicPr>
          <p:cNvPr id="6163" name="Picture 23" descr="AidsPatient2"/>
          <p:cNvPicPr>
            <a:picLocks noChangeAspect="1" noChangeArrowheads="1"/>
          </p:cNvPicPr>
          <p:nvPr/>
        </p:nvPicPr>
        <p:blipFill>
          <a:blip r:embed="rId10" cstate="print"/>
          <a:srcRect/>
          <a:stretch>
            <a:fillRect/>
          </a:stretch>
        </p:blipFill>
        <p:spPr bwMode="auto">
          <a:xfrm>
            <a:off x="120650" y="609600"/>
            <a:ext cx="1924050" cy="1854200"/>
          </a:xfrm>
          <a:prstGeom prst="rect">
            <a:avLst/>
          </a:prstGeom>
          <a:noFill/>
          <a:ln w="9525">
            <a:solidFill>
              <a:schemeClr val="tx1"/>
            </a:solidFill>
            <a:miter lim="800000"/>
            <a:headEnd/>
            <a:tailEnd/>
          </a:ln>
        </p:spPr>
      </p:pic>
      <p:pic>
        <p:nvPicPr>
          <p:cNvPr id="6164" name="Picture 24" descr="_40182467_plague203"/>
          <p:cNvPicPr>
            <a:picLocks noChangeAspect="1" noChangeArrowheads="1"/>
          </p:cNvPicPr>
          <p:nvPr/>
        </p:nvPicPr>
        <p:blipFill>
          <a:blip r:embed="rId11" cstate="print"/>
          <a:srcRect/>
          <a:stretch>
            <a:fillRect/>
          </a:stretch>
        </p:blipFill>
        <p:spPr bwMode="auto">
          <a:xfrm>
            <a:off x="3733800" y="609600"/>
            <a:ext cx="3090863" cy="1855788"/>
          </a:xfrm>
          <a:prstGeom prst="rect">
            <a:avLst/>
          </a:prstGeom>
          <a:noFill/>
          <a:ln w="9525">
            <a:solidFill>
              <a:schemeClr val="tx1"/>
            </a:solidFill>
            <a:miter lim="800000"/>
            <a:headEnd/>
            <a:tailEnd/>
          </a:ln>
        </p:spPr>
      </p:pic>
      <p:pic>
        <p:nvPicPr>
          <p:cNvPr id="6165" name="Picture 25" descr="Marburg Angloa exposed patient"/>
          <p:cNvPicPr>
            <a:picLocks noChangeAspect="1" noChangeArrowheads="1"/>
          </p:cNvPicPr>
          <p:nvPr/>
        </p:nvPicPr>
        <p:blipFill>
          <a:blip r:embed="rId12" cstate="print">
            <a:lum bright="6000"/>
          </a:blip>
          <a:srcRect/>
          <a:stretch>
            <a:fillRect/>
          </a:stretch>
        </p:blipFill>
        <p:spPr bwMode="auto">
          <a:xfrm>
            <a:off x="6121400" y="546100"/>
            <a:ext cx="3022600" cy="1851025"/>
          </a:xfrm>
          <a:prstGeom prst="rect">
            <a:avLst/>
          </a:prstGeom>
          <a:noFill/>
          <a:ln w="9525">
            <a:solidFill>
              <a:schemeClr val="tx1"/>
            </a:solidFill>
            <a:miter lim="800000"/>
            <a:headEnd/>
            <a:tailEnd/>
          </a:ln>
        </p:spPr>
      </p:pic>
      <p:pic>
        <p:nvPicPr>
          <p:cNvPr id="6166" name="Picture 26" descr="Chernobyl02"/>
          <p:cNvPicPr>
            <a:picLocks noChangeAspect="1" noChangeArrowheads="1"/>
          </p:cNvPicPr>
          <p:nvPr/>
        </p:nvPicPr>
        <p:blipFill>
          <a:blip r:embed="rId13" cstate="print"/>
          <a:srcRect/>
          <a:stretch>
            <a:fillRect/>
          </a:stretch>
        </p:blipFill>
        <p:spPr bwMode="auto">
          <a:xfrm>
            <a:off x="1905000" y="609600"/>
            <a:ext cx="1839913" cy="1857375"/>
          </a:xfrm>
          <a:prstGeom prst="rect">
            <a:avLst/>
          </a:prstGeom>
          <a:noFill/>
          <a:ln w="9525">
            <a:solidFill>
              <a:schemeClr val="tx1"/>
            </a:solidFill>
            <a:miter lim="800000"/>
            <a:headEnd/>
            <a:tailEnd/>
          </a:ln>
        </p:spPr>
      </p:pic>
      <p:sp>
        <p:nvSpPr>
          <p:cNvPr id="6167" name="Text Box 27"/>
          <p:cNvSpPr txBox="1">
            <a:spLocks noChangeArrowheads="1"/>
          </p:cNvSpPr>
          <p:nvPr/>
        </p:nvSpPr>
        <p:spPr bwMode="auto">
          <a:xfrm rot="-1735217">
            <a:off x="485775" y="1970088"/>
            <a:ext cx="1423988" cy="801687"/>
          </a:xfrm>
          <a:prstGeom prst="rect">
            <a:avLst/>
          </a:prstGeom>
          <a:solidFill>
            <a:srgbClr val="F8F8F8"/>
          </a:solidFill>
          <a:ln w="9525">
            <a:solidFill>
              <a:schemeClr val="tx1"/>
            </a:solidFill>
            <a:miter lim="800000"/>
            <a:headEnd/>
            <a:tailEnd/>
          </a:ln>
        </p:spPr>
        <p:txBody>
          <a:bodyPr lIns="104277" tIns="52139" rIns="104277" bIns="52139">
            <a:spAutoFit/>
          </a:bodyPr>
          <a:lstStyle/>
          <a:p>
            <a:pPr algn="ctr" defTabSz="1042988">
              <a:spcBef>
                <a:spcPct val="50000"/>
              </a:spcBef>
            </a:pPr>
            <a:r>
              <a:rPr lang="en-GB">
                <a:solidFill>
                  <a:srgbClr val="FF0000"/>
                </a:solidFill>
              </a:rPr>
              <a:t>HIV/AIDS</a:t>
            </a:r>
          </a:p>
          <a:p>
            <a:pPr algn="ctr" defTabSz="1042988">
              <a:spcBef>
                <a:spcPct val="50000"/>
              </a:spcBef>
            </a:pPr>
            <a:r>
              <a:rPr lang="en-GB">
                <a:solidFill>
                  <a:srgbClr val="FF0000"/>
                </a:solidFill>
              </a:rPr>
              <a:t>XDR-TB</a:t>
            </a:r>
          </a:p>
        </p:txBody>
      </p:sp>
      <p:sp>
        <p:nvSpPr>
          <p:cNvPr id="6168" name="Text Box 28"/>
          <p:cNvSpPr txBox="1">
            <a:spLocks noChangeArrowheads="1"/>
          </p:cNvSpPr>
          <p:nvPr/>
        </p:nvSpPr>
        <p:spPr bwMode="auto">
          <a:xfrm rot="-1735217">
            <a:off x="2147888" y="2170113"/>
            <a:ext cx="1423987" cy="388937"/>
          </a:xfrm>
          <a:prstGeom prst="rect">
            <a:avLst/>
          </a:prstGeom>
          <a:solidFill>
            <a:srgbClr val="F8F8F8"/>
          </a:solidFill>
          <a:ln w="9525">
            <a:solidFill>
              <a:schemeClr val="tx1"/>
            </a:solidFill>
            <a:miter lim="800000"/>
            <a:headEnd/>
            <a:tailEnd/>
          </a:ln>
        </p:spPr>
        <p:txBody>
          <a:bodyPr lIns="104277" tIns="52139" rIns="104277" bIns="52139">
            <a:spAutoFit/>
          </a:bodyPr>
          <a:lstStyle/>
          <a:p>
            <a:pPr algn="ctr" defTabSz="1042988">
              <a:spcBef>
                <a:spcPct val="50000"/>
              </a:spcBef>
            </a:pPr>
            <a:r>
              <a:rPr lang="en-GB">
                <a:solidFill>
                  <a:srgbClr val="FF0000"/>
                </a:solidFill>
              </a:rPr>
              <a:t>Chernobyl</a:t>
            </a:r>
          </a:p>
        </p:txBody>
      </p:sp>
      <p:sp>
        <p:nvSpPr>
          <p:cNvPr id="6169" name="Text Box 29"/>
          <p:cNvSpPr txBox="1">
            <a:spLocks noChangeArrowheads="1"/>
          </p:cNvSpPr>
          <p:nvPr/>
        </p:nvSpPr>
        <p:spPr bwMode="auto">
          <a:xfrm rot="-1735217">
            <a:off x="4346575" y="2147888"/>
            <a:ext cx="1422400" cy="388937"/>
          </a:xfrm>
          <a:prstGeom prst="rect">
            <a:avLst/>
          </a:prstGeom>
          <a:solidFill>
            <a:srgbClr val="F8F8F8"/>
          </a:solidFill>
          <a:ln w="9525">
            <a:solidFill>
              <a:schemeClr val="tx1"/>
            </a:solidFill>
            <a:miter lim="800000"/>
            <a:headEnd/>
            <a:tailEnd/>
          </a:ln>
        </p:spPr>
        <p:txBody>
          <a:bodyPr lIns="104277" tIns="52139" rIns="104277" bIns="52139">
            <a:spAutoFit/>
          </a:bodyPr>
          <a:lstStyle/>
          <a:p>
            <a:pPr algn="ctr" defTabSz="1042988">
              <a:spcBef>
                <a:spcPct val="50000"/>
              </a:spcBef>
            </a:pPr>
            <a:r>
              <a:rPr lang="en-GB">
                <a:solidFill>
                  <a:srgbClr val="FF0000"/>
                </a:solidFill>
              </a:rPr>
              <a:t>Pest</a:t>
            </a:r>
          </a:p>
        </p:txBody>
      </p:sp>
      <p:sp>
        <p:nvSpPr>
          <p:cNvPr id="6170" name="Text Box 30"/>
          <p:cNvSpPr txBox="1">
            <a:spLocks noChangeArrowheads="1"/>
          </p:cNvSpPr>
          <p:nvPr/>
        </p:nvSpPr>
        <p:spPr bwMode="auto">
          <a:xfrm rot="-1735217">
            <a:off x="7594600" y="1968500"/>
            <a:ext cx="1423988" cy="663575"/>
          </a:xfrm>
          <a:prstGeom prst="rect">
            <a:avLst/>
          </a:prstGeom>
          <a:solidFill>
            <a:srgbClr val="F8F8F8"/>
          </a:solidFill>
          <a:ln w="9525">
            <a:solidFill>
              <a:schemeClr val="tx1"/>
            </a:solidFill>
            <a:miter lim="800000"/>
            <a:headEnd/>
            <a:tailEnd/>
          </a:ln>
        </p:spPr>
        <p:txBody>
          <a:bodyPr lIns="104277" tIns="52139" rIns="104277" bIns="52139">
            <a:spAutoFit/>
          </a:bodyPr>
          <a:lstStyle/>
          <a:p>
            <a:pPr algn="ctr" defTabSz="1042988">
              <a:spcBef>
                <a:spcPct val="50000"/>
              </a:spcBef>
            </a:pPr>
            <a:r>
              <a:rPr lang="en-GB">
                <a:solidFill>
                  <a:srgbClr val="FF0000"/>
                </a:solidFill>
              </a:rPr>
              <a:t>VHV /Ebola / Marburg</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AUT0009"/>
          <p:cNvPicPr>
            <a:picLocks noChangeAspect="1" noChangeArrowheads="1"/>
          </p:cNvPicPr>
          <p:nvPr/>
        </p:nvPicPr>
        <p:blipFill>
          <a:blip r:embed="rId2" cstate="print"/>
          <a:srcRect/>
          <a:stretch>
            <a:fillRect/>
          </a:stretch>
        </p:blipFill>
        <p:spPr bwMode="auto">
          <a:xfrm>
            <a:off x="5181600" y="3200400"/>
            <a:ext cx="3386138" cy="3003550"/>
          </a:xfrm>
          <a:prstGeom prst="rect">
            <a:avLst/>
          </a:prstGeom>
          <a:noFill/>
          <a:ln w="9525">
            <a:noFill/>
            <a:miter lim="800000"/>
            <a:headEnd/>
            <a:tailEnd/>
          </a:ln>
        </p:spPr>
      </p:pic>
      <p:pic>
        <p:nvPicPr>
          <p:cNvPr id="7171" name="Picture 4" descr="~AUT0008"/>
          <p:cNvPicPr>
            <a:picLocks noChangeAspect="1" noChangeArrowheads="1"/>
          </p:cNvPicPr>
          <p:nvPr/>
        </p:nvPicPr>
        <p:blipFill>
          <a:blip r:embed="rId3" cstate="print"/>
          <a:srcRect/>
          <a:stretch>
            <a:fillRect/>
          </a:stretch>
        </p:blipFill>
        <p:spPr bwMode="auto">
          <a:xfrm>
            <a:off x="1352550" y="2362200"/>
            <a:ext cx="2922588" cy="3581400"/>
          </a:xfrm>
          <a:prstGeom prst="rect">
            <a:avLst/>
          </a:prstGeom>
          <a:noFill/>
          <a:ln w="9525">
            <a:noFill/>
            <a:miter lim="800000"/>
            <a:headEnd/>
            <a:tailEnd/>
          </a:ln>
        </p:spPr>
      </p:pic>
      <p:sp>
        <p:nvSpPr>
          <p:cNvPr id="4" name="Rectangle 2"/>
          <p:cNvSpPr txBox="1">
            <a:spLocks noChangeArrowheads="1"/>
          </p:cNvSpPr>
          <p:nvPr/>
        </p:nvSpPr>
        <p:spPr>
          <a:xfrm>
            <a:off x="990600" y="685800"/>
            <a:ext cx="7772400" cy="1143000"/>
          </a:xfrm>
          <a:prstGeom prst="rect">
            <a:avLst/>
          </a:prstGeom>
        </p:spPr>
        <p:txBody>
          <a:bodyPr/>
          <a:lstStyle/>
          <a:p>
            <a:pPr algn="ctr">
              <a:lnSpc>
                <a:spcPct val="90000"/>
              </a:lnSpc>
              <a:defRPr/>
            </a:pPr>
            <a:r>
              <a:rPr lang="en-US" sz="4400" b="1" kern="0">
                <a:solidFill>
                  <a:schemeClr val="tx2"/>
                </a:solidFill>
                <a:effectLst>
                  <a:outerShdw blurRad="38100" dist="38100" dir="2700000" algn="tl">
                    <a:srgbClr val="000000"/>
                  </a:outerShdw>
                </a:effectLst>
                <a:latin typeface="+mj-lt"/>
                <a:ea typeface="+mj-ea"/>
                <a:cs typeface="+mj-cs"/>
              </a:rPr>
              <a:t>SARS</a:t>
            </a:r>
          </a:p>
          <a:p>
            <a:pPr algn="ctr">
              <a:lnSpc>
                <a:spcPct val="90000"/>
              </a:lnSpc>
              <a:defRPr/>
            </a:pPr>
            <a:r>
              <a:rPr lang="en-US" sz="4400" b="1" kern="0">
                <a:solidFill>
                  <a:schemeClr val="tx2"/>
                </a:solidFill>
                <a:effectLst>
                  <a:outerShdw blurRad="38100" dist="38100" dir="2700000" algn="tl">
                    <a:srgbClr val="000000"/>
                  </a:outerShdw>
                </a:effectLst>
                <a:latin typeface="+mj-lt"/>
                <a:ea typeface="+mj-ea"/>
                <a:cs typeface="+mj-cs"/>
              </a:rPr>
              <a:t>March 2003</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457200"/>
            <a:ext cx="7772400" cy="685800"/>
          </a:xfrm>
          <a:prstGeom prst="rect">
            <a:avLst/>
          </a:prstGeom>
        </p:spPr>
        <p:txBody>
          <a:bodyPr/>
          <a:lstStyle/>
          <a:p>
            <a:pPr algn="ctr">
              <a:lnSpc>
                <a:spcPct val="90000"/>
              </a:lnSpc>
            </a:pPr>
            <a:r>
              <a:rPr lang="en-US" sz="4800" b="1" dirty="0">
                <a:solidFill>
                  <a:schemeClr val="tx2"/>
                </a:solidFill>
                <a:effectLst>
                  <a:outerShdw blurRad="38100" dist="38100" dir="2700000" algn="tl">
                    <a:srgbClr val="000000"/>
                  </a:outerShdw>
                </a:effectLst>
              </a:rPr>
              <a:t>May 2003</a:t>
            </a:r>
          </a:p>
        </p:txBody>
      </p:sp>
      <p:sp>
        <p:nvSpPr>
          <p:cNvPr id="3" name="Rectangle 3"/>
          <p:cNvSpPr txBox="1">
            <a:spLocks noChangeArrowheads="1"/>
          </p:cNvSpPr>
          <p:nvPr/>
        </p:nvSpPr>
        <p:spPr>
          <a:xfrm>
            <a:off x="685800" y="2286000"/>
            <a:ext cx="7772400" cy="4114800"/>
          </a:xfrm>
          <a:prstGeom prst="rect">
            <a:avLst/>
          </a:prstGeom>
        </p:spPr>
        <p:txBody>
          <a:bodyPr/>
          <a:lstStyle/>
          <a:p>
            <a:pPr marL="571500" indent="-571500">
              <a:lnSpc>
                <a:spcPct val="90000"/>
              </a:lnSpc>
              <a:spcBef>
                <a:spcPct val="30000"/>
              </a:spcBef>
              <a:buClr>
                <a:schemeClr val="tx2"/>
              </a:buClr>
              <a:buSzPct val="95000"/>
              <a:buFont typeface="Wingdings" pitchFamily="2" charset="2"/>
              <a:buBlip>
                <a:blip r:embed="rId2"/>
              </a:buBlip>
            </a:pPr>
            <a:r>
              <a:rPr lang="en-US" sz="2800" b="1" dirty="0">
                <a:effectLst>
                  <a:outerShdw blurRad="38100" dist="38100" dir="2700000" algn="tl">
                    <a:srgbClr val="000000"/>
                  </a:outerShdw>
                </a:effectLst>
              </a:rPr>
              <a:t>Mad Cow Disease </a:t>
            </a:r>
            <a:r>
              <a:rPr lang="en-US" sz="2800" b="1" dirty="0" err="1">
                <a:effectLst>
                  <a:outerShdw blurRad="38100" dist="38100" dir="2700000" algn="tl">
                    <a:srgbClr val="000000"/>
                  </a:outerShdw>
                </a:effectLst>
              </a:rPr>
              <a:t>atau</a:t>
            </a:r>
            <a:r>
              <a:rPr lang="en-US" sz="2800" b="1" dirty="0">
                <a:effectLst>
                  <a:outerShdw blurRad="38100" dist="38100" dir="2700000" algn="tl">
                    <a:srgbClr val="000000"/>
                  </a:outerShdw>
                </a:effectLst>
              </a:rPr>
              <a:t> </a:t>
            </a:r>
            <a:r>
              <a:rPr lang="en-US" sz="2800" b="1" dirty="0" err="1">
                <a:effectLst>
                  <a:outerShdw blurRad="38100" dist="38100" dir="2700000" algn="tl">
                    <a:srgbClr val="000000"/>
                  </a:outerShdw>
                </a:effectLst>
              </a:rPr>
              <a:t>penyakit</a:t>
            </a:r>
            <a:r>
              <a:rPr lang="en-US" sz="2800" b="1" dirty="0">
                <a:effectLst>
                  <a:outerShdw blurRad="38100" dist="38100" dir="2700000" algn="tl">
                    <a:srgbClr val="000000"/>
                  </a:outerShdw>
                </a:effectLst>
              </a:rPr>
              <a:t> </a:t>
            </a:r>
            <a:r>
              <a:rPr lang="en-US" sz="2800" b="1" dirty="0" err="1">
                <a:effectLst>
                  <a:outerShdw blurRad="38100" dist="38100" dir="2700000" algn="tl">
                    <a:srgbClr val="000000"/>
                  </a:outerShdw>
                </a:effectLst>
              </a:rPr>
              <a:t>sapi</a:t>
            </a:r>
            <a:r>
              <a:rPr lang="en-US" sz="2800" b="1" dirty="0">
                <a:effectLst>
                  <a:outerShdw blurRad="38100" dist="38100" dir="2700000" algn="tl">
                    <a:srgbClr val="000000"/>
                  </a:outerShdw>
                </a:effectLst>
              </a:rPr>
              <a:t> </a:t>
            </a:r>
            <a:r>
              <a:rPr lang="en-US" sz="2800" b="1" dirty="0" err="1">
                <a:effectLst>
                  <a:outerShdw blurRad="38100" dist="38100" dir="2700000" algn="tl">
                    <a:srgbClr val="000000"/>
                  </a:outerShdw>
                </a:effectLst>
              </a:rPr>
              <a:t>gila</a:t>
            </a:r>
            <a:r>
              <a:rPr lang="en-US" sz="2800" b="1" dirty="0">
                <a:effectLst>
                  <a:outerShdw blurRad="38100" dist="38100" dir="2700000" algn="tl">
                    <a:srgbClr val="000000"/>
                  </a:outerShdw>
                </a:effectLst>
              </a:rPr>
              <a:t> (</a:t>
            </a:r>
            <a:r>
              <a:rPr lang="en-ID" sz="2800" b="1" i="1" dirty="0">
                <a:solidFill>
                  <a:srgbClr val="3B3738"/>
                </a:solidFill>
                <a:effectLst/>
                <a:latin typeface="Lato" panose="020F0502020204030203" pitchFamily="34" charset="0"/>
              </a:rPr>
              <a:t>bovine spongiform encephalopathy</a:t>
            </a:r>
            <a:r>
              <a:rPr lang="en-US" sz="2800" b="1" dirty="0">
                <a:effectLst>
                  <a:outerShdw blurRad="38100" dist="38100" dir="2700000" algn="tl">
                    <a:srgbClr val="000000"/>
                  </a:outerShdw>
                </a:effectLst>
              </a:rPr>
              <a:t>)</a:t>
            </a:r>
          </a:p>
        </p:txBody>
      </p:sp>
      <p:pic>
        <p:nvPicPr>
          <p:cNvPr id="73730" name="Picture 2" descr="http://www.dw.de/image/0,,6389233_4,00.jpg"/>
          <p:cNvPicPr>
            <a:picLocks noChangeAspect="1" noChangeArrowheads="1"/>
          </p:cNvPicPr>
          <p:nvPr/>
        </p:nvPicPr>
        <p:blipFill>
          <a:blip r:embed="rId3" cstate="print"/>
          <a:srcRect/>
          <a:stretch>
            <a:fillRect/>
          </a:stretch>
        </p:blipFill>
        <p:spPr bwMode="auto">
          <a:xfrm>
            <a:off x="357158" y="3929066"/>
            <a:ext cx="3588501" cy="2019293"/>
          </a:xfrm>
          <a:prstGeom prst="rect">
            <a:avLst/>
          </a:prstGeom>
          <a:noFill/>
        </p:spPr>
      </p:pic>
      <p:sp>
        <p:nvSpPr>
          <p:cNvPr id="73732" name="AutoShape 4" descr="data:image/jpeg;base64,/9j/4AAQSkZJRgABAQAAAQABAAD/2wCEAAkGBhQSEBUTEhQVFRUWGBYXFhgXGRgYFxcVFBQVFBgVFRcYHCYeFxkjGRQUHy8gIycpLCwsFR4xNTAqNSYrLCkBCQoKDgwOFA8PGikcFxwpKSkpKSkpKSkpKSkpKSkpKSkpKSkpKSkpKSkpKSkpLCkpKSwpKSwpLCkpKSkpKSwpKf/AABEIALEA7AMBIgACEQEDEQH/xAAbAAACAwEBAQAAAAAAAAAAAAAEBQECAwYAB//EAEcQAAEDAgMFBAYGCAQFBQAAAAEAAhEDIQQSMQVBUWFxEyKBkQYyobHB0RQzQlJykiNTYoKT0uHwFTRUgwdDRKLCFiRzsvH/xAAZAQADAQEBAAAAAAAAAAAAAAAAAQIDBAX/xAAiEQACAgICAwEBAQEAAAAAAAAAAQIREiEDMRNBUWEEIhT/2gAMAwEAAhEDEQA/AFFR682pZY1V5psmM3a9eY9Yhea65QAQX/3ZWpMLnBrQSTwHyWDRdH7HxOSqNLg6mPI7knoaQ6peiQdrXYx0C0E+Z3JDjMO6lUyu8CNDzCPxmHrUQ2swksdctaZLb7yNVfae1+1w7S9oD8wItuFp5LBcjs0cKjYCfVMj+i5Tazv0zj0XV4x5FK53aJDh9mNr1n53lga0GYB961ckjNKxNmXs4TWrsWkDbFs8Wu+ErL/Cac/5ml5P+SeSHiL8ymUxGxaf+qo+T/kvf4Mwf9VR8n/JGSChdmVu0Ca4XYeH1q41gH7DHOP/AHEAJtR2VstvrV6tTq4NE9Gj4qXyIeNnKdsNymk4uMNGYnc0Ekzugb10FXZmCzA06rRDpIcXOBbwgtkHmunHp02kP/bnC04s0nMItEw1l3eKlci+DwOOwvodjapGTC1oOhc3IPN0I5n/AA5xcd7s2XiC6TP7qZ4z06xjhbG4enaJbTfmuZnM4GVz+Lrvqmam0A7fftInoAFk5cjenopKPsLxnoQ/C1qTcS5mSofWY8SBvmR3U3pYXZdFhLix7jUdlzEvLWNsJDRF1yL9mUjc4ph/dqE35lZnAUR/1DfBjlbi5LbC66PoWI9PcBSpdnQY5xj7NNtNubecxuR4LnsR/wAQXH6uixp5mfcFzv0Sj+vn/bPzVTRofrXHpT/qlDjjEG2xhU9MsTeKgYDrla33kEpdido1Kp/S1Hv/ABFeDcP9+of3R81J7DjVP5QtbojEI2a+My0bqq4R9OHZGunUlxn2LzE07JaJcV5tRZOMlSCFQhq55OpUMNtFqXkiN3RQ1xIumBRhUtZdWAU09SgDSnKK2fg3Pf3NRv3TzROx9mCo45jDAJcd/Qc0dtfaopNy0qINPk6DO4m3e43TxtDToNfXBqBksFiCXA6jiAUr9JqMtY5sFsAWECZO7cCRqt/R+gcUS9tV3aauAY0x1BIWmK25UpuFM02VcssJjLLCZgi9wd65Yw/0dUuZOFHMYup3YQGAdev/APGV1W3NjN7PtqVm/aYdWnkd4XNbPw+apUa2JcwxuHnuWvIqOaO2c+QrAhMKnovXnRn8Sn8wqj0brgzlZ/Ep/wAyaqinFgmYBRWJjQop3o9XO5n8Sn/Mpp+jtYfc/is/mTtCwkKSOKhNamwKxP8Ay/Gqz5qaXo+8GXOoxw7ViVoWLBgWtZa+Ya3gHxQQ1Tetsmo4+vSA4do2FRmwHT9ZR/PPuCVxKpm3pA+W0fwBJl0W09m9oGfpKbcrQO8SAelkuOyBvrUPzH+VEWgaYuUEpgNlt/X0fN38qh+zmD/qKR6B/wAlWSJoBUQjfoVP9e38rlH0al+u8mO+JQpoeIIvAIsUaP613gz+q9ko/fqH90fNJyQsQjZzO4YuToAJMlEVqZYYeIJ5gqmHrBrSaeYc3D5KtWqXGSZ6KIu2VVImkLL2RWbotKTWkXd7FsZjJpOjZvwm/JS1sWMyOSMwWNyA91pka756oLtCSSZudVAHmt1W9dznO72WYHqgAQNNNSq0hf8A/VehTl4FtekKgGWfs6IAtmuUDhMZmDmnit9pVyBFiBNxpC5/B4yHuWnQjpcDX7GoKjCA8e0cCtG4nM5z3FojvXcG25SlOGc57sxsOCnaFRpbB4fFVVbEN6eMD6hpEktdrF/W57gufo1B9JqMIMtaWTmEQBaBHBB7MxJa8tAJHAEiY4wnGIwpdVFWGtDmlroIMGN8LGatbLjo5erUph2lSfxg/wDissfUmo6NP6I+tsWmHf5ql0h0j2KtfZ1Ikn6TTE7srzu6LONGjt7E7iplMv8ADaP+qZ+R6h2zqH+qb/Dd807iQ7Fjlakb3uEwGz6H+p8qTv5lU4Gh/qCf9o/zIuIqFz9VICYHCYf9e/8Ah/1Utw+G/XVD/tj+ZDaCi22hal+AJXlT/aIokMzveIaA2ACSOJBQHZ4b79b8rR8UotIp2Lsi9CPjD8a3/Z8l530fhWP7zR/4q8hUAgLxR3bUPuVfzj4BR9IobqTx1efkjIKAoVg2Eb9LpDSj5vcvds2ARRbfS7j46pOTCjWhUJo5TpmkeXtXoVq2LLxcAX3KgSQBDmwFDNFJWjIj+iokb4RkmC6L/wBdAodR1vafBGYMgOs0kgEumBB5FD0njtnOgECHRNuYU2Mzay86j4IzDUBUdobAmxj2oWvVDqhcAAOA0TfZwLtBlMRNvcferQjntp4Ys0Dh4yOttEDs9o3tJM6BPdsOLQQ5on7wuT14JVQ7IRmDmniNCtAD20ptOW39yhcXSa4Q+Z3Ea+RRGGoNe+Gv3b7x7Vu9lJmr8x6fO6pv9A5sYYtOYHeuq2K4PploykkEG4F+JCUYimNWg5TvIhD7K2t2dQiJE8vioWuwFW0MG6lUcxwuD59EKQu/xWz6WLp5y2q6o0aMc3M4cAIgrla7MMLZK4I1DiLcj3VDkh1Ypyrzmpo5+E+5iPzt/lUOfhf1db+IP5VOS+AKwFBCaivhQPqqp/3fk1R9Kw36h3jUd8EZfgUK4XgE1OJoTagfF7lAxdH/AE7fzu+JSy/A0U2v/wAv8CXkJ7jcXTAbNFrpFpJsOFkF9Ppz9RT/AO4/FCf4PQtKsEw+nt3UaXkT7yvN2nwpUvyA+9Vk/gaFocrU96YHaL91OmOlNvyU/wCJ1P2B0Y1LJhSF7KZcbAn+9/BFY14nK2YAAnjHDldbDaVWYDvIAe5eqYyrveeiTkw0RQp9wcyiMqrRc4tBJJMnXot2Mk2U5UOrIIUhvP2rV8qW4cocwxY9wtMEmASLA6TG+J3qgw4zmGuPK8xxtbReoUg17ssOBMA5SAOJCIFAiq61hBsSJ81GQYgeKoNFU5WmIEb4teV2no3sxj6L6lUuYwCRNzDBdwAFhwXKhji+2UZpEkxrxCZ7QxgDKfeIcB2bmAmC25PK6lzfotQXsUbaIf3h6p9URBid6VPw8CRcb2u0PQppVoZ2F2jQYAALiepmyBZXBZD2BwHMgjxXRxybRnJbFrRTzb28t4TLDsYLgBv7T+84/halWJAF2tcL6hwcPNMNm40gg9mIO9xJcenBapkh+Pota0EmQdSTBJ5DcFzVEA4m0QSOQXU7Tph9J3HWNYXNYXDODw4RZZ8jxGkM9i7edSxQlxYAS1rvumYB5hdH6SYR2IYfpHZ9pByVw0NJI7wbUM6HSVy1XaOIYZBI8Bu6hX/9WYvK4F47xknKJ03Ljwk3aOhSiltHPPpOBjKSehKn6I/7j/yu+Sdf4ziXaucfYFlVx9bR9R/TMfgupX7MXXoUOoHeI62XjRRFZ0m5nzWeeFdkGcDgvTyUvdK8G2QBpWxOfLMWEeCybSk2j2D3qCFQpgM6ew6kTlb+dnzW7djvH3B++xJQ9aCqVm4t+xpjY7OePtUx++FR2AzG9SmPH3QEtZXkwQrsxIFgIlQoSKtB7cCG3FVntVXYVpuajJ6OMqtCqRu62iE79HPR442tlBygCTLSQQNVMv8APbBUJ6zsoAYWm/2QR77rTCukS4aLrPTf0Kp4NtPIXEu+0ePSFygZbcl2Vs0qVhEDRUpuhZVSoa9BVna7Pe1j3NkkzGljI9aBotOwGdziZsJEc0qweGplxewyOTiYtob3RLsGJDyDwGoCzbY0hhWo5i0G/wAhu6dFltAEkaGLQYA4ACZQjtnA6gkj9ox4Iepg2ukZTFpg396WTHQRUOUNbLWiRNwATeSTvSiocjiWnQ9Rr7QmY2awjL60Hfu+aFxOHDe60CCP7hbcU7ZlJCzGAEhz9JvED2BTgKzmuyhxjdpotjgy4houZEx3ok8ArbT2d2NQCRI1aLx16re6ZmNHCaTw6wiQeP8AVKqdNjHBwiBrmEjTkdVNfb5a0saJkQZ3dEmqYgu9byRNZFLQfiNrzMAHn8kvLye8bqrqhWdV1klGhWbOxBO9ZOcitl7OFV0OJDdSfktdp7Oaz1CSOeqqgsWxKqad1fLBWzWJhZiKYWrWBWyK7BdAgd9FDvbCaNC1o0MxiJQAkyqzKa1xFEteRuVSgDxprA6rQ1FmHoA3pVjvM9U5wm330xSLSAaROUgXhxkzuI03JC2ZW9MqJQUux2fX9i+kbNrYZ+FxIAqgFzXC0kCQ4DcV8txYeHFtivYHHvoVmVmT3DNt43jyXQ0tj06zy+k4PpOhxJe1r2E6scC4b96xb8ffRUWcz25AjRbUscQNGp3U9FWvc7s6gGWJZEm54g3Q1b0OrZj2bHvb96QJ8JWfmgzTBjSjsn9IHWERdpyzawMgT4JucCdXGN45jpf2wmjNmVC0NDXVDMiCMokb6hifBGN2cQAP0f7QAL3Fw4AwD1XJLkaN1AV4XZJc2SQAdCL24gmyNw3o4weq/mQTcxvIYDY9UxbMRVcROgLQI5HLZVx+MbQpktyzeADGbrAusspSZWKQvqbLoAmRcnSajmgczu6IepsDBOqsNeuxtOAMoN3OnUuHqN5Lk9uekNR7peSQbhos2em880ir4uo7pwC7OLhktmM5I+p+knpzh8FT7DAtYakRmaBlZzzfacvmOIxbnEuJubknWeKBMkq9Q2XeovtnNoh7r9VAonWLKGtlFUK1oVCAqnrWCzdTvdHiGuzarTE4trx6oCAIwOKyiAt8Z3m80C1kIg1bIACLFMq5CxdqgCZVzxWJKtnQBp2it9LIuEO5yxINygDWtWBuUK+qsy8qQ1JugIV2MhN9l+jznw6pLWchJPKNQuhGwqLnCm6kKbdA6HBxtbXRc8v6IxdFqDZxQcrNKbbX9GXUichzgSYjvAceaTNK2jOMuhOLRvCabB2maNVroDm72nQjnY+5KA+VvSbdHJFOJPR9Ao7Zaarj6tvVBBtrraQtXbepknLUe0ToG294Q79guoYakah9YZu7A8Hb0JRo0wL1MvIBh95leTKCTOyLbR31TaIuBUaDrHedFhuFvJCVq9QmZAFhDSJP7RBAlGswQAytZ4kgtbzGgb0hDZzMNflidGEknSziY8IXPizoRo1rtSXvO8mGtA5x3VzXpji308ju7lM+qBId+0RyXTUaheYAJLZu+WOtYksm4KD2/wCjIrYdzabKkyHNJzRm36iSFtxunszn0fKxiTUq5nd4mwngj6WFa8gFwZ7UM/Cdm4tqAte0wZsR06oKljHNfZ0D39V6kXa0cTQ8fsYU3d+COIWONwTJApgzYAakyqP2s8iCcw56LrfQnB03EYisSMvqMA1I+0TCXJyOCBKzhcVs99Nxa9j6bhq1wg30PRZF1l9b9NNoUMVSFLMGvBkEhpItpJ+C+SYumWOIdumPnqji5cwcKMC5VzKrqqq7E90NgakzvvZb2SwqjUG8q/acEuFSFZtZFiDJuoqQhu3UmsgDKpVIKnPN0bhtiOqQczQDrLrjwW+18PSZZhuABbfzWflV0OhU2tdEUKom4lRgWtDgXi3BMNp0aTns7AetqG9fYk+UeJ0tX0KoYzCfSMEctVg/S0jeebZ0XP4X0bqU4fVYWxoCLyui2TXbRoEUJa42fLhPkmOytoPI/SPsRbeLHSOK4uXmk9G0IIFwdKpUpz3coOroGnkVtgcQ4EmrULWgeq1rnjkQRaeqvja+ozFzSe6BaJvBO5DUcQ4kNIyiLgOJMftblys3pDWnUpNGdmV8etIE+YJIPJc/trYuGrNztDWPJuWnKNeEXPkmwrBo/RZafESJd1196S4+vnPcDs41gy3waQrha9hKhBivRzKCWVWPO5t8xHhZA0KrmOBi4I1BN54QuywdSGzVL28IAaTzzRbpCX1a4a43fEePjIXUuZ1Ri+Neh07atR9NprZXgtBJbIgkWBBNo5Qlbq9z3mjllc72yg8PXNxqCZIJsefVVFMfd8ifmsnTNEmj6jtKrToxALptJkgR91oAJ6qMJWc4ABsEmc7gWyOWp8kDtT0nYA0nveqCZA0AMDUbl7Dbf7UAtqNgkyDYj8V4K5kjWx82WGXODnN1tlytPA2J8QlGI9JG5srXzxO8DdB4oPbe0xUplvaayMzGgnwIFm8Vw1faNRgyFxHOPWHUrWMDOTN/TBznVe0Oc5t7rggC0O3rnX1Q2+9dXs7YNTEYd1QOEDUOm/TcVy+0tmOpGHNLSdBuI4idV38cktHNLZnRxUuAOnwTqvt2GhjBDW2AE8d65othFYcDeU5pPslPYTi6lV93Enggapdv15pzhcX3HAAW46pS+HP7xgcuCzg0n0WzHNyUOcDuTZ9GiYDWgRqSTJWuIw+HAGXLpeSZlV5KZOIiexTQOt+iPrtpCCA3nc3ROCx1MHus52j4pubroVAGV9V1mXgTAgHnwCIobDqE97ux4+W5OKuPafVAaOt/cl20Nqlohs38lmpSekXihhhvR2lJz1Hx1aALaarelsfDAOuKnV9wuPNWTJJWtMAnVV439C0g3FYFtN+stOhB9i7r0S2PRdhnva0FxF+ouIXzupTb9mSOhXVei3pA6hTexujtQRMHiOCU2kC2S2qGYgWBadbJji8MGPlvaCbj7gnikGJcCZENMybXPkmFPaEsyvPTjHiueTs0QZRrubIPfG4NAuee4hVq08z+5la4+tlECOEFBU8RknJLZ439+iIw+04BzBrp4tb74lZo1oPxuIa1mVwDn2u21uaUVnNJGW3IST1sjH42WkBlh90R5lBtqmbuc3mAPIlMKR7tS4gEn95pJ6C6h2HF5F+cCP3QL+JRFBrWgm5jf8tyyr1Wm8+Nx7TqmIxq4IDRwI37loymBvHmimUe6byPP4LNrqe9snoExHRPwQLsxqHKBLmtHeGjdTJ48VP0KlU7jcpAN2g7uLyQCD4oqhhWANcWFoyzmdrp9wGY5kIGq9jSOzGUkmfsg84iCslFmgHUwrKTiGshrjlsTPWSSELj9khzIcQADIJOZ2msC8pk3GPe7Mx9xqREcxBgGUFiNnPc8hxyyM0E3I4wCTCpOiGrFL8e6iAxr2vY2LiTc8eaKo7cFVvZ1W06jPwyb8DqEFWwpg9mM3GATflEg9UuwQLnlhOUjdb2rVNMyaottrZzW+qO7u+SSZ102OpZWBvdOYG45e4pPSwwO4Hz+C1hOuyJR+AtOoWmQb/NeGEJlM8NssudoOkx70ccEQQHkAcGQR4636pS50ugXHYg7B0W9iq3BneL9F0j8Fm9VsDmrt2QTqABEzujraQsn/Si/Ec23BkiQjMPs29y3xMJ0zZrRaWmfu3P9FJwIIALyY+yZty3pP8AoGuIUHZ5kkXG+JI81cbOzC4HXK6DbdrJTuhg4cJByj7IJM8rx5plgdnEZqkPAJmWWda2QOAsOJUf9DDBHHv2GYmYPAgt033Cp/hzgBLXX0O49OK7QUzMmkXN4El2vEkXV8TsB72AtGWN0zG+co0HWyfnbH40ca3Ces3Rw0BF/MrLDuLXAHQ6p/j9lSRndDhYiIEqKWzJ3t6Zhfqn5V7FgzPZlKm5+RxkkSwkaHWFSscrjAk3AmCBz6rWp6PGQ8PykXEGTI5wr0sJBJzF51LSBHnCWSY0jFtIFtzJHI+3goOHAvNud/cjCcrcpkXnj7QvdpHqsv0t4lFGhWnmbdsmd+78oK0xFQPhtQid4iCOcBVY7unO4zwbGXxKkNi7RfmAZ8ChUIqezDcrdOIEeSvQp03GI8xmJ8G6LB1Qbxf+9I0Usqd4AOjnqR46wmFBlRpBIa48uAHT5rDMz7RcTyaCFVhygwcw36t9h18loxjSJ0/vqnQjp3d4Go8t3AZnOa+YEzYgD3pZUq0Tbs3y8kS6Wt62BPndYtrOExAzAAgCABa3BWZSzODi9rS0giJJsdYWTLN6dGnkMGAD9m8x+3ANtyHxWKqEQ2pkbuDe7JIgkm5JPVEVIDiGtZlk/eMz9oiYkrGqy92tb4QPKdVIWLDhiZl791w53tkqKuyO0y56lQxpGUEeMSUfRfTqGA/xgx4cUVTqU3HKwuqhovlMHXWIFuqLaFSE7tkQAXOmLAi0zxE+5W+gzAueGg9kLoq1AaMNEOOmYwQeBMQD4rn6my6ocXCs0GSJy5ojhuKVv6FGfYMAsB01d4FXpENHdEI+gG6EtH3oAMiN2b1eiIqYWmGGoG92xGTKXAi1wZOl9Fm4WMSuzeP96WWT2lxEyet/eujq1M9MGmHRoc+a43EgZYlKntvfXT2qXCtjTMWscBEAdQPetqLiWZZAA10Ad1tJKl9COOl/mvdnvE+VlAWVZWcBDcgnSSWzHMNJC2oYhxAz93lJMdLBUcxo0FjEnX+qiq22W26NR7FaJNaDmh+YPJAOhAvF7XhXZXg+sCBzcCPERbqs8JgXOdcDSYcSAPJZ1qTC7NmgA6NBdcczAVoZqcTTqu/Skw1puNSdzZ4b0CWtvlBMan+wja2AMNezMZvLoZHRo3LXD4Wo4RlED1iSI81eNiugNmIMRfoHn2xZRRoAnvuy8TBLvIRPmisS1tNvGNcveE9CJWX00vbYDx7vwlPFoLKVmt0aHEbu7lPvWNXDjQhzHaiTIPkZladuCCcrjzm3vssBg3F3dvqcrTPx+KtP6KzCoywgkk68P6LLtywwCeBvYdESMI4EuiwG9xaW8bCx8UZh6lMZCSC4tvIHdc6wytI3ceatRvoViylUJ9Ui3mfA66LRziRmMwdZHvjTwTCk3OwsZlH6RzTZoiGtJJMSYv5oethWtqQwueW8BmaOp0TcaCwVhkwbjdeJHAEopmHEfZbykH2hWbiXk7yY3iw6EIig8xcD2lMA6noPD4K9H1fEry8sfZZenqegQ1T1x1C8vJsQtretR/EPeU72V9dU6/BeXlmwRtiPXPileC+sHU+5eXlEhjJv1QVMF/mW/hHvUrypAOPSD6t/7i5b7LenxXl5KXQzSj6iGGpXl5YjXRs3d1HvRu0NB1CleVIRtX9R34QgcB9WPxLy8qQjzvrCoqfVD8R968vLVCMjo7qPct6WgUryoTA2fV+J96FxPrN8VC8mImr6niPeEdtD/MnoPgvLy2j0JmNLWt+Kr/8AUK+J+qYvLyqfSEg3CfUeBSzDeqFK8sGU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3734" name="AutoShape 6" descr="data:image/jpeg;base64,/9j/4AAQSkZJRgABAQAAAQABAAD/2wCEAAkGBhQSEBUTEhQVFRUWGBYXFhgXGRgYFxcVFBQVFBgVFRcYHCYeFxkjGRQUHy8gIycpLCwsFR4xNTAqNSYrLCkBCQoKDgwOFA8PGikcFxwpKSkpKSkpKSkpKSkpKSkpKSkpKSkpKSkpKSkpKSkpLCkpKSwpKSwpLCkpKSkpKSwpKf/AABEIALEA7AMBIgACEQEDEQH/xAAbAAACAwEBAQAAAAAAAAAAAAAEBQECAwYAB//EAEcQAAEDAgMFBAYGCAQFBQAAAAEAAhEDIQQSMQVBUWFxEyKBkQYyobHB0RQzQlJykiNTYoKT0uHwFTRUgwdDRKLCFiRzsvH/xAAZAQADAQEBAAAAAAAAAAAAAAAAAQIDBAX/xAAiEQACAgICAwEBAQEAAAAAAAAAAQIREiEDMRNBUWEEIhT/2gAMAwEAAhEDEQA/AFFR682pZY1V5psmM3a9eY9Yhea65QAQX/3ZWpMLnBrQSTwHyWDRdH7HxOSqNLg6mPI7knoaQ6peiQdrXYx0C0E+Z3JDjMO6lUyu8CNDzCPxmHrUQ2swksdctaZLb7yNVfae1+1w7S9oD8wItuFp5LBcjs0cKjYCfVMj+i5Tazv0zj0XV4x5FK53aJDh9mNr1n53lga0GYB961ckjNKxNmXs4TWrsWkDbFs8Wu+ErL/Cac/5ml5P+SeSHiL8ymUxGxaf+qo+T/kvf4Mwf9VR8n/JGSChdmVu0Ca4XYeH1q41gH7DHOP/AHEAJtR2VstvrV6tTq4NE9Gj4qXyIeNnKdsNymk4uMNGYnc0Ekzugb10FXZmCzA06rRDpIcXOBbwgtkHmunHp02kP/bnC04s0nMItEw1l3eKlci+DwOOwvodjapGTC1oOhc3IPN0I5n/AA5xcd7s2XiC6TP7qZ4z06xjhbG4enaJbTfmuZnM4GVz+Lrvqmam0A7fftInoAFk5cjenopKPsLxnoQ/C1qTcS5mSofWY8SBvmR3U3pYXZdFhLix7jUdlzEvLWNsJDRF1yL9mUjc4ph/dqE35lZnAUR/1DfBjlbi5LbC66PoWI9PcBSpdnQY5xj7NNtNubecxuR4LnsR/wAQXH6uixp5mfcFzv0Sj+vn/bPzVTRofrXHpT/qlDjjEG2xhU9MsTeKgYDrla33kEpdido1Kp/S1Hv/ABFeDcP9+of3R81J7DjVP5QtbojEI2a+My0bqq4R9OHZGunUlxn2LzE07JaJcV5tRZOMlSCFQhq55OpUMNtFqXkiN3RQ1xIumBRhUtZdWAU09SgDSnKK2fg3Pf3NRv3TzROx9mCo45jDAJcd/Qc0dtfaopNy0qINPk6DO4m3e43TxtDToNfXBqBksFiCXA6jiAUr9JqMtY5sFsAWECZO7cCRqt/R+gcUS9tV3aauAY0x1BIWmK25UpuFM02VcssJjLLCZgi9wd65Yw/0dUuZOFHMYup3YQGAdev/APGV1W3NjN7PtqVm/aYdWnkd4XNbPw+apUa2JcwxuHnuWvIqOaO2c+QrAhMKnovXnRn8Sn8wqj0brgzlZ/Ep/wAyaqinFgmYBRWJjQop3o9XO5n8Sn/Mpp+jtYfc/is/mTtCwkKSOKhNamwKxP8Ay/Gqz5qaXo+8GXOoxw7ViVoWLBgWtZa+Ya3gHxQQ1Tetsmo4+vSA4do2FRmwHT9ZR/PPuCVxKpm3pA+W0fwBJl0W09m9oGfpKbcrQO8SAelkuOyBvrUPzH+VEWgaYuUEpgNlt/X0fN38qh+zmD/qKR6B/wAlWSJoBUQjfoVP9e38rlH0al+u8mO+JQpoeIIvAIsUaP613gz+q9ko/fqH90fNJyQsQjZzO4YuToAJMlEVqZYYeIJ5gqmHrBrSaeYc3D5KtWqXGSZ6KIu2VVImkLL2RWbotKTWkXd7FsZjJpOjZvwm/JS1sWMyOSMwWNyA91pka756oLtCSSZudVAHmt1W9dznO72WYHqgAQNNNSq0hf8A/VehTl4FtekKgGWfs6IAtmuUDhMZmDmnit9pVyBFiBNxpC5/B4yHuWnQjpcDX7GoKjCA8e0cCtG4nM5z3FojvXcG25SlOGc57sxsOCnaFRpbB4fFVVbEN6eMD6hpEktdrF/W57gufo1B9JqMIMtaWTmEQBaBHBB7MxJa8tAJHAEiY4wnGIwpdVFWGtDmlroIMGN8LGatbLjo5erUph2lSfxg/wDissfUmo6NP6I+tsWmHf5ql0h0j2KtfZ1Ikn6TTE7srzu6LONGjt7E7iplMv8ADaP+qZ+R6h2zqH+qb/Dd807iQ7Fjlakb3uEwGz6H+p8qTv5lU4Gh/qCf9o/zIuIqFz9VICYHCYf9e/8Ah/1Utw+G/XVD/tj+ZDaCi22hal+AJXlT/aIokMzveIaA2ACSOJBQHZ4b79b8rR8UotIp2Lsi9CPjD8a3/Z8l530fhWP7zR/4q8hUAgLxR3bUPuVfzj4BR9IobqTx1efkjIKAoVg2Eb9LpDSj5vcvds2ARRbfS7j46pOTCjWhUJo5TpmkeXtXoVq2LLxcAX3KgSQBDmwFDNFJWjIj+iokb4RkmC6L/wBdAodR1vafBGYMgOs0kgEumBB5FD0njtnOgECHRNuYU2Mzay86j4IzDUBUdobAmxj2oWvVDqhcAAOA0TfZwLtBlMRNvcferQjntp4Ys0Dh4yOttEDs9o3tJM6BPdsOLQQ5on7wuT14JVQ7IRmDmniNCtAD20ptOW39yhcXSa4Q+Z3Ea+RRGGoNe+Gv3b7x7Vu9lJmr8x6fO6pv9A5sYYtOYHeuq2K4PploykkEG4F+JCUYimNWg5TvIhD7K2t2dQiJE8vioWuwFW0MG6lUcxwuD59EKQu/xWz6WLp5y2q6o0aMc3M4cAIgrla7MMLZK4I1DiLcj3VDkh1Ypyrzmpo5+E+5iPzt/lUOfhf1db+IP5VOS+AKwFBCaivhQPqqp/3fk1R9Kw36h3jUd8EZfgUK4XgE1OJoTagfF7lAxdH/AE7fzu+JSy/A0U2v/wAv8CXkJ7jcXTAbNFrpFpJsOFkF9Ppz9RT/AO4/FCf4PQtKsEw+nt3UaXkT7yvN2nwpUvyA+9Vk/gaFocrU96YHaL91OmOlNvyU/wCJ1P2B0Y1LJhSF7KZcbAn+9/BFY14nK2YAAnjHDldbDaVWYDvIAe5eqYyrveeiTkw0RQp9wcyiMqrRc4tBJJMnXot2Mk2U5UOrIIUhvP2rV8qW4cocwxY9wtMEmASLA6TG+J3qgw4zmGuPK8xxtbReoUg17ssOBMA5SAOJCIFAiq61hBsSJ81GQYgeKoNFU5WmIEb4teV2no3sxj6L6lUuYwCRNzDBdwAFhwXKhji+2UZpEkxrxCZ7QxgDKfeIcB2bmAmC25PK6lzfotQXsUbaIf3h6p9URBid6VPw8CRcb2u0PQppVoZ2F2jQYAALiepmyBZXBZD2BwHMgjxXRxybRnJbFrRTzb28t4TLDsYLgBv7T+84/halWJAF2tcL6hwcPNMNm40gg9mIO9xJcenBapkh+Pota0EmQdSTBJ5DcFzVEA4m0QSOQXU7Tph9J3HWNYXNYXDODw4RZZ8jxGkM9i7edSxQlxYAS1rvumYB5hdH6SYR2IYfpHZ9pByVw0NJI7wbUM6HSVy1XaOIYZBI8Bu6hX/9WYvK4F47xknKJ03Ljwk3aOhSiltHPPpOBjKSehKn6I/7j/yu+Sdf4ziXaucfYFlVx9bR9R/TMfgupX7MXXoUOoHeI62XjRRFZ0m5nzWeeFdkGcDgvTyUvdK8G2QBpWxOfLMWEeCybSk2j2D3qCFQpgM6ew6kTlb+dnzW7djvH3B++xJQ9aCqVm4t+xpjY7OePtUx++FR2AzG9SmPH3QEtZXkwQrsxIFgIlQoSKtB7cCG3FVntVXYVpuajJ6OMqtCqRu62iE79HPR442tlBygCTLSQQNVMv8APbBUJ6zsoAYWm/2QR77rTCukS4aLrPTf0Kp4NtPIXEu+0ePSFygZbcl2Vs0qVhEDRUpuhZVSoa9BVna7Pe1j3NkkzGljI9aBotOwGdziZsJEc0qweGplxewyOTiYtob3RLsGJDyDwGoCzbY0hhWo5i0G/wAhu6dFltAEkaGLQYA4ACZQjtnA6gkj9ox4Iepg2ukZTFpg396WTHQRUOUNbLWiRNwATeSTvSiocjiWnQ9Rr7QmY2awjL60Hfu+aFxOHDe60CCP7hbcU7ZlJCzGAEhz9JvED2BTgKzmuyhxjdpotjgy4houZEx3ok8ArbT2d2NQCRI1aLx16re6ZmNHCaTw6wiQeP8AVKqdNjHBwiBrmEjTkdVNfb5a0saJkQZ3dEmqYgu9byRNZFLQfiNrzMAHn8kvLye8bqrqhWdV1klGhWbOxBO9ZOcitl7OFV0OJDdSfktdp7Oaz1CSOeqqgsWxKqad1fLBWzWJhZiKYWrWBWyK7BdAgd9FDvbCaNC1o0MxiJQAkyqzKa1xFEteRuVSgDxprA6rQ1FmHoA3pVjvM9U5wm330xSLSAaROUgXhxkzuI03JC2ZW9MqJQUux2fX9i+kbNrYZ+FxIAqgFzXC0kCQ4DcV8txYeHFtivYHHvoVmVmT3DNt43jyXQ0tj06zy+k4PpOhxJe1r2E6scC4b96xb8ffRUWcz25AjRbUscQNGp3U9FWvc7s6gGWJZEm54g3Q1b0OrZj2bHvb96QJ8JWfmgzTBjSjsn9IHWERdpyzawMgT4JucCdXGN45jpf2wmjNmVC0NDXVDMiCMokb6hifBGN2cQAP0f7QAL3Fw4AwD1XJLkaN1AV4XZJc2SQAdCL24gmyNw3o4weq/mQTcxvIYDY9UxbMRVcROgLQI5HLZVx+MbQpktyzeADGbrAusspSZWKQvqbLoAmRcnSajmgczu6IepsDBOqsNeuxtOAMoN3OnUuHqN5Lk9uekNR7peSQbhos2em880ir4uo7pwC7OLhktmM5I+p+knpzh8FT7DAtYakRmaBlZzzfacvmOIxbnEuJubknWeKBMkq9Q2XeovtnNoh7r9VAonWLKGtlFUK1oVCAqnrWCzdTvdHiGuzarTE4trx6oCAIwOKyiAt8Z3m80C1kIg1bIACLFMq5CxdqgCZVzxWJKtnQBp2it9LIuEO5yxINygDWtWBuUK+qsy8qQ1JugIV2MhN9l+jznw6pLWchJPKNQuhGwqLnCm6kKbdA6HBxtbXRc8v6IxdFqDZxQcrNKbbX9GXUichzgSYjvAceaTNK2jOMuhOLRvCabB2maNVroDm72nQjnY+5KA+VvSbdHJFOJPR9Ao7Zaarj6tvVBBtrraQtXbepknLUe0ToG294Q79guoYakah9YZu7A8Hb0JRo0wL1MvIBh95leTKCTOyLbR31TaIuBUaDrHedFhuFvJCVq9QmZAFhDSJP7RBAlGswQAytZ4kgtbzGgb0hDZzMNflidGEknSziY8IXPizoRo1rtSXvO8mGtA5x3VzXpji308ju7lM+qBId+0RyXTUaheYAJLZu+WOtYksm4KD2/wCjIrYdzabKkyHNJzRm36iSFtxunszn0fKxiTUq5nd4mwngj6WFa8gFwZ7UM/Cdm4tqAte0wZsR06oKljHNfZ0D39V6kXa0cTQ8fsYU3d+COIWONwTJApgzYAakyqP2s8iCcw56LrfQnB03EYisSMvqMA1I+0TCXJyOCBKzhcVs99Nxa9j6bhq1wg30PRZF1l9b9NNoUMVSFLMGvBkEhpItpJ+C+SYumWOIdumPnqji5cwcKMC5VzKrqqq7E90NgakzvvZb2SwqjUG8q/acEuFSFZtZFiDJuoqQhu3UmsgDKpVIKnPN0bhtiOqQczQDrLrjwW+18PSZZhuABbfzWflV0OhU2tdEUKom4lRgWtDgXi3BMNp0aTns7AetqG9fYk+UeJ0tX0KoYzCfSMEctVg/S0jeebZ0XP4X0bqU4fVYWxoCLyui2TXbRoEUJa42fLhPkmOytoPI/SPsRbeLHSOK4uXmk9G0IIFwdKpUpz3coOroGnkVtgcQ4EmrULWgeq1rnjkQRaeqvja+ozFzSe6BaJvBO5DUcQ4kNIyiLgOJMftblys3pDWnUpNGdmV8etIE+YJIPJc/trYuGrNztDWPJuWnKNeEXPkmwrBo/RZafESJd1196S4+vnPcDs41gy3waQrha9hKhBivRzKCWVWPO5t8xHhZA0KrmOBi4I1BN54QuywdSGzVL28IAaTzzRbpCX1a4a43fEePjIXUuZ1Ri+Neh07atR9NprZXgtBJbIgkWBBNo5Qlbq9z3mjllc72yg8PXNxqCZIJsefVVFMfd8ifmsnTNEmj6jtKrToxALptJkgR91oAJ6qMJWc4ABsEmc7gWyOWp8kDtT0nYA0nveqCZA0AMDUbl7Dbf7UAtqNgkyDYj8V4K5kjWx82WGXODnN1tlytPA2J8QlGI9JG5srXzxO8DdB4oPbe0xUplvaayMzGgnwIFm8Vw1faNRgyFxHOPWHUrWMDOTN/TBznVe0Oc5t7rggC0O3rnX1Q2+9dXs7YNTEYd1QOEDUOm/TcVy+0tmOpGHNLSdBuI4idV38cktHNLZnRxUuAOnwTqvt2GhjBDW2AE8d65othFYcDeU5pPslPYTi6lV93Enggapdv15pzhcX3HAAW46pS+HP7xgcuCzg0n0WzHNyUOcDuTZ9GiYDWgRqSTJWuIw+HAGXLpeSZlV5KZOIiexTQOt+iPrtpCCA3nc3ROCx1MHus52j4pubroVAGV9V1mXgTAgHnwCIobDqE97ux4+W5OKuPafVAaOt/cl20Nqlohs38lmpSekXihhhvR2lJz1Hx1aALaarelsfDAOuKnV9wuPNWTJJWtMAnVV439C0g3FYFtN+stOhB9i7r0S2PRdhnva0FxF+ouIXzupTb9mSOhXVei3pA6hTexujtQRMHiOCU2kC2S2qGYgWBadbJji8MGPlvaCbj7gnikGJcCZENMybXPkmFPaEsyvPTjHiueTs0QZRrubIPfG4NAuee4hVq08z+5la4+tlECOEFBU8RknJLZ439+iIw+04BzBrp4tb74lZo1oPxuIa1mVwDn2u21uaUVnNJGW3IST1sjH42WkBlh90R5lBtqmbuc3mAPIlMKR7tS4gEn95pJ6C6h2HF5F+cCP3QL+JRFBrWgm5jf8tyyr1Wm8+Nx7TqmIxq4IDRwI37loymBvHmimUe6byPP4LNrqe9snoExHRPwQLsxqHKBLmtHeGjdTJ48VP0KlU7jcpAN2g7uLyQCD4oqhhWANcWFoyzmdrp9wGY5kIGq9jSOzGUkmfsg84iCslFmgHUwrKTiGshrjlsTPWSSELj9khzIcQADIJOZ2msC8pk3GPe7Mx9xqREcxBgGUFiNnPc8hxyyM0E3I4wCTCpOiGrFL8e6iAxr2vY2LiTc8eaKo7cFVvZ1W06jPwyb8DqEFWwpg9mM3GATflEg9UuwQLnlhOUjdb2rVNMyaottrZzW+qO7u+SSZ102OpZWBvdOYG45e4pPSwwO4Hz+C1hOuyJR+AtOoWmQb/NeGEJlM8NssudoOkx70ccEQQHkAcGQR4636pS50ugXHYg7B0W9iq3BneL9F0j8Fm9VsDmrt2QTqABEzujraQsn/Si/Ec23BkiQjMPs29y3xMJ0zZrRaWmfu3P9FJwIIALyY+yZty3pP8AoGuIUHZ5kkXG+JI81cbOzC4HXK6DbdrJTuhg4cJByj7IJM8rx5plgdnEZqkPAJmWWda2QOAsOJUf9DDBHHv2GYmYPAgt033Cp/hzgBLXX0O49OK7QUzMmkXN4El2vEkXV8TsB72AtGWN0zG+co0HWyfnbH40ca3Ces3Rw0BF/MrLDuLXAHQ6p/j9lSRndDhYiIEqKWzJ3t6Zhfqn5V7FgzPZlKm5+RxkkSwkaHWFSscrjAk3AmCBz6rWp6PGQ8PykXEGTI5wr0sJBJzF51LSBHnCWSY0jFtIFtzJHI+3goOHAvNud/cjCcrcpkXnj7QvdpHqsv0t4lFGhWnmbdsmd+78oK0xFQPhtQid4iCOcBVY7unO4zwbGXxKkNi7RfmAZ8ChUIqezDcrdOIEeSvQp03GI8xmJ8G6LB1Qbxf+9I0Usqd4AOjnqR46wmFBlRpBIa48uAHT5rDMz7RcTyaCFVhygwcw36t9h18loxjSJ0/vqnQjp3d4Go8t3AZnOa+YEzYgD3pZUq0Tbs3y8kS6Wt62BPndYtrOExAzAAgCABa3BWZSzODi9rS0giJJsdYWTLN6dGnkMGAD9m8x+3ANtyHxWKqEQ2pkbuDe7JIgkm5JPVEVIDiGtZlk/eMz9oiYkrGqy92tb4QPKdVIWLDhiZl791w53tkqKuyO0y56lQxpGUEeMSUfRfTqGA/xgx4cUVTqU3HKwuqhovlMHXWIFuqLaFSE7tkQAXOmLAi0zxE+5W+gzAueGg9kLoq1AaMNEOOmYwQeBMQD4rn6my6ocXCs0GSJy5ojhuKVv6FGfYMAsB01d4FXpENHdEI+gG6EtH3oAMiN2b1eiIqYWmGGoG92xGTKXAi1wZOl9Fm4WMSuzeP96WWT2lxEyet/eujq1M9MGmHRoc+a43EgZYlKntvfXT2qXCtjTMWscBEAdQPetqLiWZZAA10Ad1tJKl9COOl/mvdnvE+VlAWVZWcBDcgnSSWzHMNJC2oYhxAz93lJMdLBUcxo0FjEnX+qiq22W26NR7FaJNaDmh+YPJAOhAvF7XhXZXg+sCBzcCPERbqs8JgXOdcDSYcSAPJZ1qTC7NmgA6NBdcczAVoZqcTTqu/Skw1puNSdzZ4b0CWtvlBMan+wja2AMNezMZvLoZHRo3LXD4Wo4RlED1iSI81eNiugNmIMRfoHn2xZRRoAnvuy8TBLvIRPmisS1tNvGNcveE9CJWX00vbYDx7vwlPFoLKVmt0aHEbu7lPvWNXDjQhzHaiTIPkZladuCCcrjzm3vssBg3F3dvqcrTPx+KtP6KzCoywgkk68P6LLtywwCeBvYdESMI4EuiwG9xaW8bCx8UZh6lMZCSC4tvIHdc6wytI3ceatRvoViylUJ9Ui3mfA66LRziRmMwdZHvjTwTCk3OwsZlH6RzTZoiGtJJMSYv5oethWtqQwueW8BmaOp0TcaCwVhkwbjdeJHAEopmHEfZbykH2hWbiXk7yY3iw6EIig8xcD2lMA6noPD4K9H1fEry8sfZZenqegQ1T1x1C8vJsQtretR/EPeU72V9dU6/BeXlmwRtiPXPileC+sHU+5eXlEhjJv1QVMF/mW/hHvUrypAOPSD6t/7i5b7LenxXl5KXQzSj6iGGpXl5YjXRs3d1HvRu0NB1CleVIRtX9R34QgcB9WPxLy8qQjzvrCoqfVD8R968vLVCMjo7qPct6WgUryoTA2fV+J96FxPrN8VC8mImr6niPeEdtD/MnoPgvLy2j0JmNLWt+Kr/8AUK+J+qYvLyqfSEg3CfUeBSzDeqFK8sGU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3736" name="AutoShape 8" descr="data:image/jpeg;base64,/9j/4AAQSkZJRgABAQAAAQABAAD/2wCEAAkGBhQSEBUUExMWEhQWGBgYFhgWFhgbGhUXGBgYFBgaHBoeGyceGhsjGhcXHy8gIycpLCwsFR4xNTAqNSYrLCkBCQoKDgwOGg8PGiwkHyQsKSwsLCkqKSwsLCwpKSwsKSwsLCksLCwsLCksLCwpKSwpKSkpLCwsLCwpLCksLCwpLP/AABEIAIYAsAMBIgACEQEDEQH/xAAcAAABBQEBAQAAAAAAAAAAAAADAAIEBQYBBwj/xAA6EAABAwIDBgQEBQQBBQEAAAABAgMRACEEEjEFQVFhcYEGEyKRMqGxwSNCUtHwB2Jy4RQkgpLx8hX/xAAYAQADAQEAAAAAAAAAAAAAAAAAAQIDBP/EACARAAICAgIDAQEAAAAAAAAAAAABAhEhMRJBA1FhcRP/2gAMAwEAAhEDEQA/AMQxsIYZeYYhp8XH4YXHzAqzbUFXCh0g1DQouMggAHeUqSQR0BkVGZeCRcxWquyZJ9lra/qArqSJ1+tRG3UxNzRkKnSqtkUHVzt1B+lJSwQbieSTQC4rRQiN83PzNJaIGoM7gb96YUGSqiBdtaiKWB8M9CBPyo3mJIECFXkzr+1CdA9h2F8/YaVx12+v70IKjePtTHlfwaUBQRS+cUQrtu71HBiiKcJM/WlbAI2+Bqeeneutr7f7oQctYGeIO7pFEaBIzXF7wKL7FQfNp+26mFcaUNxVtZ+tNWvL+afrTsfEI65fd2BoRUOMVyVniR0oSgRrbqKAXodmH8muokmhE8aQV170h5HqOtMzD/3Q1zNNbTJuo/7oywIWH21lBhTLehJRhygxwNr0PaOKSYU2ZB1MWJ71UgsFK/L80HKfiCI3HUXobB9NYqzonFF5gsaSmMsqmxtFWnnXtKesH7VntnLAUOsVdKib271pEwoKpcn0jrJFzysK4H7EGeUZYnnvpqRa8xzNPIBFvrTsKHJKcoic2/0iI66k0VKUxdRB4lIj3mflQm0Tzo/xWISI5gAe2tAqobEJzFaTeI39elc8oZiMwjXNMJ6XE0g3/ONJVtCDPWmgOMpkH1pAH6jryFEYci2fLO9UR9zNcaSrSRHC26ugx/P3tSaAazeZcAEczm5RFERABuf53pqW5509DKhoJ9rUV0AgqEzmST+mDI58K436iMxid5P+jRG0kA/vNccM3UfkL95tRkAK9SM0Dje/yoRm8X41Nw+EQSSpwJAm0GTwg7qAozv6aUX7GCSmxOZIjcSJPQbzQ0OX/eirgakHhramNN63AEdJ6UMZx9NhCwonWJt3imqXlAheadREQeHOuOJ3zUTEugCSaT+gkUOG2cQZC2lWPwuCdOEV1hALdjBBvJ67hU1jw642tJLTuW8koEAaTrTsOlot5UQFyc3pMnhesVOzebRHwbfq1TurReQJBCgeN6p8PhBN1hPVJPa2laTCYaUBUgzaN46yKrkYMjlAvoSP4aKhU2AtwMH7URTETlgjfJE9orjzRKk5SkcZMfWKqwIzzMcNaeExaR86mqYzJJA+HWN1CSzmUAkyTwtTJApQCdf5NFDPCmJ9JMgHjM0dxRVBEoB0AmOwqbyMCyg5t1PdXKtwp3kgkzM75Fcjh80/w079iGNOxpw3VOY8tSdPVNySCPaKh+VfTWnpslWthaOtAMMWCEyPhnlE05vBybwnhJF6ApR9MjKN+sVYKCbDLbhN/wDVF+gIAw0rKbdSQPlQ/Kv/AA1PSpKVKhFhxKbdDvqKHEhsyASTIM3FVeBgsljJveAR+9MGGOSfqR9KNhlSgyJPHhQvMERE8dPrrU/QI6sPCZqv2g1COHvVs+sBM5FJ7yPpUHFYsKEEkczpTTT2GSha2eG7grTFwU394NTWNnfghTdzmlUmDffFTnPDqzYNrJ/tIn2TMdxQ2ME40so9bStCAEqmP1SK5oNnTLQ7ZWzitQExxMaVfYvZqkgErJAjdHuaj7OdVfK8hUfEPKTmB5mRFV21vHAQClCAtY/MfhH/AGzerdszJuIypJJPp5wPveqLaPigGzQAjfvPOqDaW2XHlStc8gIA6Co7bJI0txraNsVGu2D4kzhxh1RyuIPqk+lQBPtVFh9trQYBzJ4HfVXJGhpKQYmIG7nTWw0a/C+IUrHq9AnUCd8aTVuqwCkvpMXEqykdia87Q2oXgiKsGEOWIVB3Rf5UuNicTXO7VGaUqMnX/wCga6zjL2sdazydrLCvx/WI3WPLlVgxjkFP4TLi1fqDub3SWxFKhUXSsUvOTJvYwZozeIUN8H2P0qqzqkZmynqpIPzM09zEwR6s1wN8Ce9TyViot/8AmElGc6TuAMdhUrBkLVcBWt1kx3qsxT4V+kwACBuNBwD5zATbdP7Ul8Ci5wygSr0jh8ByzyM0MtDIqEpk8QJmpeHwUytRI/tIAnmIpIwmZJJkAXuSLdYoymVRBZZOWFAJHGTJ+1NZaSN5V7fWpmJwsIzozDdGYqnvFMYw68kn4zuzAQnkJihsEiJj8KCn0pA3/EVEn2iqLayYgeroogn5VqcSwtaQEpWAPiJM/cVReIcHlSm6Sd5TJ95NNBRo8K6sZit1RCrENgJV8gT8qxm2NpPYfELUlZUlYVlKkzCVSDrcEVuAyo/kjiSoHvJrEeNtjKSsOXKTbjBud1YwtM0aszGJxJBkGZFzeTUBS5p6yeNDjvXVVkpkjCsZj9KttooSloJ3jXnUPYbgDkG9qdtJwlZvParSsnZBIJMSOtOeJFiqftXUOQZvGu6mOrBIpd5HkmsYiEdqhl+TwvqK6FSAN1McEc6Gh3QZWOULZsw53+tDaxCk3SopPK1AIo4uNIijYi12b4igw6kKn82/qY1rSttB4DJfeCk7x0rBLtaKm4DbCmiCB1jf1GlZSgNGwOBWLKSUfqUHNexSabhW8rwLb5UkRJCJI7xFSdm+LGnAAQEmNd0xpc2q9wGwcQ6kqGHdS2oWUMhBHKF3rKVodoWCWsSrzAsHQkR7+qKO3iXYN21GbfEByoeztneWohMp4yUx3uatmNkLVcZdddKnkFFNjX3FCChtR3gLUPnE0MPutgFDAJ4FxSY75TNaZvwwsqsM45AkJ+k1KPg58/mTl5qV9N1DlYzFHxQ9JDmECv8AB23zRVXjMQtwwlnykawFA34mBJr0PFeD1NpK1LHFXqMAcgU/egN7Pw5AJSomPyR73WL1Lk1keGAyqO9s8QpIPzT+9UnjJz/pFgoRMiFBS5noVwLcBWgwbCk2WpDfVyB7ZaofHez3DhvQpEFV0pJWVcx6bdKtOhSPJHRetL4b8HDEZSpQ9XX0jja9RdneD8U84B5S0J3qUnKAN5uL16hsDw8nCpACypR+JahOm6ALAU5SbWCljZjtu/0zUiV4ddgJIJO4Xg1h3WFXB1HOvb9sLfcbcQwnzSUGQkqJAm5A415DtBhSSQUkKJ0i86da08baWWQ8sqXUEa0kNHfP+qkDZjhJGUgpExoYFzaKTb1aqV6YMiqTTFKO+jPiZNBItTJOVIZUrdpvoKaIEgD4r8jpv4VQiQy2FC/KhOJyq/emFVpmmpXfWKHsRKCVzKdOEj6V63/R3xMQosrkb0jdFeSNukCcxFej/wBPfCj6pxbhypQklIt6oEyb1DjmxSVrJ7TjmG1WT5Yc4SASKrv+U2lJSYJTqBBM8+FeDY7xAvz3C5mSom1yBG7X7VGR4mUTJJSCYmSZ7GsZxWyoRaWT35G1GgYKEp4+nPbjYGPeouJ8SeWiWzlE6lspzjru6AVjtiFt5lK22geeUJJO8k5tKnpdU38a0qTuS0lAjuZNcz2aqKLM+JHXTdSEJ4JIKj2LgPyqQ/tqGwFqMTr5KSr/AMiogVROY8i7SACN5CSe9qjOYlxZlSldLwe0iKl2NYJWE8tZ/DYeJVqoqCkg8yEAiuOjFJXlThVjgQ2pU9DERWrbdS2IQheHA3NhoT1mSO5qLtPGO5fw2lEz8Zv3JR6TWl0Tsof/AMbGL+IBI3pMAH5j61ZYPwwkpkoKToSgOTG+M5KY+tSMH5qmyVqTG8hBzSOAIijsvOrIAUpW4ehXaQEwBzqU6ZT0XGyMExhWVugkhIvIAMDQQN9YbZmwmn8YrFBjImSWwVACeh0qV4hYcWBhkuSmczvlokq5c/aiPPoQhKTKABAAJbI/7Y151bkmqM4rsftrZjTqgp1pC1p0IU4CB/kIBry3xD4EcSVuMALRcwDCk74g6ivRsLhVOGYcUmfyo0G/1KUR3NGecCCSkrby3lQRAA6EpJqU2Xg+fXkkEiL8/wCTQie1aHamOQ9jVKUnMkuGQABIJj8tal7wLg3W8yFLZP8AmFDuk3FbLytbDieZTUtjZa1EfkkT6p041onPAbzaxkSh8G4KVxPIyIFXu0PFGJLH/FLLzGTUsnMFWiFQNO9WvImQ4vo8+WyAopzZo1OlaNjBtKSnI2oGNTcqVytNUi8K4lcqSU31UCJ3cKvdj7VWhaYSuEqBlBI37jup/wBEkLizReHfAvnnzcVnbZGhMpKoMwCQPlW321tdGGw2TDKSEEZAFAEgR/Nazm3PGrhZjy1qsICoOXuNawSNtrz5iJvZKj/IqOXofD2H2jsxxUlUEcTaaqXGgEKSAonfvAq6wmNxGLV5bbMk2JAnKOJ4VL25sEMBlsoV6lfiK/UffSlLy4otRZoPA7YThAHZVPw3IIHarZbKAT6onkT9TXMPh0gJRJaEemRAP3pwwy0E+oEf2qzTO/dXP2UAyifTmV2j71OZfH4cgQnIVgIaghx4spkEFTl0xCFIKfiJXmCRAcSCo/En71Lw6ylWEBDkeYRmbW+ElRcMIhDZb3ZlSQSEJFh6q0hsiVly9kN3C2R/cFZuwEgHqRTn0pSkZEqUDeCpIA6wfqKgoxmcwnMsjcMg+01KSoJIJSByC25PWJVVOIJizxJygDmSQOcJA+tVm0fGvkJXlBVaARaJ5XNN2684gAoYW5m/MEmB1WZrGueH3nXQtyEJkEpSu0DiNT2qLrQ9mp2bi1BkLUsharzOvAE1ITt106QD/afi7ASapwmDEKVFvSB9waMszYpPsQe5F/aKLKonubTxAEkKjmVX7Tb2qm2rtBak5RJJsYVuPW9DcweYyEAEcASfcyaY62pXxGOgNAUZ47EZQZWlajwBUR3i/wA6ks+IW21JAbzJ0gEwO1ye9Gd2f/db2qOrZvOe/wDulY8ix+OZKs6gpAP5QVQe3+qNi/E7RCPLK2gmw+IT8qq39l8BVe/spVzlB7Xp3EKJeM2oXUFPmhcmZykkR1FjVGrFLSYk11eEUBBSRzvVxsLZCVjO4pOVN8vGONtKrHQfpEwDuKdMNIW5O5DZV9BV9hv6b4sJLuIw6m0JEnO4lJ9rmrZXjkMJyIWpIH5W/h95iqzaP9RHHk+WnD2P6pKlc7CnhCtlpsTxmrC+hpvK2DCkkgyN9yJNO27t5rFuBDLKUBQEkblcbXisY7h33LlC0D/E1d7I2R5f4iyZNhKREdBesW+rHVF0ja5aAbf9BAyhSVLUkx/iqQdNYoSNrNJByOqdPMEgf+Un51O2fhQq4KQP7RHsSatH1OkepRUmI1Jt9KFkDLv+KsiSQ2D3SfkBNabYO1EKbwryysFSlNpSkYpCRLtznblomwBQsXSLqiBQU4cSJTPVIFW2AZcWW286G2k5FlK/LhxReckJCmlKzANo0UPjTpqdILJM9HPNi8BXJQH0iuOkRJEb/SSD0tSpVqtmZFcQFSo/l3STN+ZovnJCbpgH9OvztXaVR2ikRMLj0uqIGcJuNQIjkkAU5vDNmTKsw7A/OlSpbKHpaSUKO5Oo40EM+kRv4wftSpVmwTyMXs8K1JjgAB9BTxshBsAQeo/alSp0hkdWykAxfnoftTBslCjwT0EzSpUnsV5Ir+wGwTKjyhIPvJoKtiLQPQUEEb7a9AaVKs5YtoaAYPwolv1PJbeUTr6xHsRVs/s0hMpQ2mOZNu4pUqsArWynlAKDqCk7lIuPaBUrD4YpkjIYsZQL9qVKm0kwQVagQImd+aCOwiuqQTqbciaVKqSQWMw2PzSnLYCTU9rYiHVNL8pKySkJWpZSpryXVukhIQrNIdI1Gg60qVVDZE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3738" name="AutoShape 10" descr="data:image/jpeg;base64,/9j/4AAQSkZJRgABAQAAAQABAAD/2wCEAAkGBhQSEBUUExMWEhQWGBgYFhgWFhgbGhUXGBgYFBgaHBoeGyceGhsjGhcXHy8gIycpLCwsFR4xNTAqNSYrLCkBCQoKDgwOGg8PGiwkHyQsKSwsLCkqKSwsLCwpKSwsKSwsLCksLCwsLCksLCwpKSwpKSkpLCwsLCwpLCksLCwpLP/AABEIAIYAsAMBIgACEQEDEQH/xAAcAAABBQEBAQAAAAAAAAAAAAADAAIEBQYBBwj/xAA6EAABAwIDBgQEBQQBBQEAAAABAgMRACEEEjEFQVFhcYEGEyKRMqGxwSNCUtHwB2Jy4RQkgpLx8hX/xAAYAQADAQEAAAAAAAAAAAAAAAAAAQIDBP/EACARAAICAgIDAQEAAAAAAAAAAAABAhEhMRJBA1FhcRP/2gAMAwEAAhEDEQA/AMQxsIYZeYYhp8XH4YXHzAqzbUFXCh0g1DQouMggAHeUqSQR0BkVGZeCRcxWquyZJ9lra/qArqSJ1+tRG3UxNzRkKnSqtkUHVzt1B+lJSwQbieSTQC4rRQiN83PzNJaIGoM7gb96YUGSqiBdtaiKWB8M9CBPyo3mJIECFXkzr+1CdA9h2F8/YaVx12+v70IKjePtTHlfwaUBQRS+cUQrtu71HBiiKcJM/WlbAI2+Bqeeneutr7f7oQctYGeIO7pFEaBIzXF7wKL7FQfNp+26mFcaUNxVtZ+tNWvL+afrTsfEI65fd2BoRUOMVyVniR0oSgRrbqKAXodmH8muokmhE8aQV170h5HqOtMzD/3Q1zNNbTJuo/7oywIWH21lBhTLehJRhygxwNr0PaOKSYU2ZB1MWJ71UgsFK/L80HKfiCI3HUXobB9NYqzonFF5gsaSmMsqmxtFWnnXtKesH7VntnLAUOsVdKib271pEwoKpcn0jrJFzysK4H7EGeUZYnnvpqRa8xzNPIBFvrTsKHJKcoic2/0iI66k0VKUxdRB4lIj3mflQm0Tzo/xWISI5gAe2tAqobEJzFaTeI39elc8oZiMwjXNMJ6XE0g3/ONJVtCDPWmgOMpkH1pAH6jryFEYci2fLO9UR9zNcaSrSRHC26ugx/P3tSaAazeZcAEczm5RFERABuf53pqW5509DKhoJ9rUV0AgqEzmST+mDI58K436iMxid5P+jRG0kA/vNccM3UfkL95tRkAK9SM0Dje/yoRm8X41Nw+EQSSpwJAm0GTwg7qAozv6aUX7GCSmxOZIjcSJPQbzQ0OX/eirgakHhramNN63AEdJ6UMZx9NhCwonWJt3imqXlAheadREQeHOuOJ3zUTEugCSaT+gkUOG2cQZC2lWPwuCdOEV1hALdjBBvJ67hU1jw642tJLTuW8koEAaTrTsOlot5UQFyc3pMnhesVOzebRHwbfq1TurReQJBCgeN6p8PhBN1hPVJPa2laTCYaUBUgzaN46yKrkYMjlAvoSP4aKhU2AtwMH7URTETlgjfJE9orjzRKk5SkcZMfWKqwIzzMcNaeExaR86mqYzJJA+HWN1CSzmUAkyTwtTJApQCdf5NFDPCmJ9JMgHjM0dxRVBEoB0AmOwqbyMCyg5t1PdXKtwp3kgkzM75Fcjh80/w079iGNOxpw3VOY8tSdPVNySCPaKh+VfTWnpslWthaOtAMMWCEyPhnlE05vBybwnhJF6ApR9MjKN+sVYKCbDLbhN/wDVF+gIAw0rKbdSQPlQ/Kv/AA1PSpKVKhFhxKbdDvqKHEhsyASTIM3FVeBgsljJveAR+9MGGOSfqR9KNhlSgyJPHhQvMERE8dPrrU/QI6sPCZqv2g1COHvVs+sBM5FJ7yPpUHFYsKEEkczpTTT2GSha2eG7grTFwU394NTWNnfghTdzmlUmDffFTnPDqzYNrJ/tIn2TMdxQ2ME40so9bStCAEqmP1SK5oNnTLQ7ZWzitQExxMaVfYvZqkgErJAjdHuaj7OdVfK8hUfEPKTmB5mRFV21vHAQClCAtY/MfhH/AGzerdszJuIypJJPp5wPveqLaPigGzQAjfvPOqDaW2XHlStc8gIA6Co7bJI0txraNsVGu2D4kzhxh1RyuIPqk+lQBPtVFh9trQYBzJ4HfVXJGhpKQYmIG7nTWw0a/C+IUrHq9AnUCd8aTVuqwCkvpMXEqykdia87Q2oXgiKsGEOWIVB3Rf5UuNicTXO7VGaUqMnX/wCga6zjL2sdazydrLCvx/WI3WPLlVgxjkFP4TLi1fqDub3SWxFKhUXSsUvOTJvYwZozeIUN8H2P0qqzqkZmynqpIPzM09zEwR6s1wN8Ce9TyViot/8AmElGc6TuAMdhUrBkLVcBWt1kx3qsxT4V+kwACBuNBwD5zATbdP7Ul8Ci5wygSr0jh8ByzyM0MtDIqEpk8QJmpeHwUytRI/tIAnmIpIwmZJJkAXuSLdYoymVRBZZOWFAJHGTJ+1NZaSN5V7fWpmJwsIzozDdGYqnvFMYw68kn4zuzAQnkJihsEiJj8KCn0pA3/EVEn2iqLayYgeroogn5VqcSwtaQEpWAPiJM/cVReIcHlSm6Sd5TJ95NNBRo8K6sZit1RCrENgJV8gT8qxm2NpPYfELUlZUlYVlKkzCVSDrcEVuAyo/kjiSoHvJrEeNtjKSsOXKTbjBud1YwtM0aszGJxJBkGZFzeTUBS5p6yeNDjvXVVkpkjCsZj9KttooSloJ3jXnUPYbgDkG9qdtJwlZvParSsnZBIJMSOtOeJFiqftXUOQZvGu6mOrBIpd5HkmsYiEdqhl+TwvqK6FSAN1McEc6Gh3QZWOULZsw53+tDaxCk3SopPK1AIo4uNIijYi12b4igw6kKn82/qY1rSttB4DJfeCk7x0rBLtaKm4DbCmiCB1jf1GlZSgNGwOBWLKSUfqUHNexSabhW8rwLb5UkRJCJI7xFSdm+LGnAAQEmNd0xpc2q9wGwcQ6kqGHdS2oWUMhBHKF3rKVodoWCWsSrzAsHQkR7+qKO3iXYN21GbfEByoeztneWohMp4yUx3uatmNkLVcZdddKnkFFNjX3FCChtR3gLUPnE0MPutgFDAJ4FxSY75TNaZvwwsqsM45AkJ+k1KPg58/mTl5qV9N1DlYzFHxQ9JDmECv8AB23zRVXjMQtwwlnykawFA34mBJr0PFeD1NpK1LHFXqMAcgU/egN7Pw5AJSomPyR73WL1Lk1keGAyqO9s8QpIPzT+9UnjJz/pFgoRMiFBS5noVwLcBWgwbCk2WpDfVyB7ZaofHez3DhvQpEFV0pJWVcx6bdKtOhSPJHRetL4b8HDEZSpQ9XX0jja9RdneD8U84B5S0J3qUnKAN5uL16hsDw8nCpACypR+JahOm6ALAU5SbWCljZjtu/0zUiV4ddgJIJO4Xg1h3WFXB1HOvb9sLfcbcQwnzSUGQkqJAm5A415DtBhSSQUkKJ0i86da08baWWQ8sqXUEa0kNHfP+qkDZjhJGUgpExoYFzaKTb1aqV6YMiqTTFKO+jPiZNBItTJOVIZUrdpvoKaIEgD4r8jpv4VQiQy2FC/KhOJyq/emFVpmmpXfWKHsRKCVzKdOEj6V63/R3xMQosrkb0jdFeSNukCcxFej/wBPfCj6pxbhypQklIt6oEyb1DjmxSVrJ7TjmG1WT5Yc4SASKrv+U2lJSYJTqBBM8+FeDY7xAvz3C5mSom1yBG7X7VGR4mUTJJSCYmSZ7GsZxWyoRaWT35G1GgYKEp4+nPbjYGPeouJ8SeWiWzlE6lspzjru6AVjtiFt5lK22geeUJJO8k5tKnpdU38a0qTuS0lAjuZNcz2aqKLM+JHXTdSEJ4JIKj2LgPyqQ/tqGwFqMTr5KSr/AMiogVROY8i7SACN5CSe9qjOYlxZlSldLwe0iKl2NYJWE8tZ/DYeJVqoqCkg8yEAiuOjFJXlThVjgQ2pU9DERWrbdS2IQheHA3NhoT1mSO5qLtPGO5fw2lEz8Zv3JR6TWl0Tsof/AMbGL+IBI3pMAH5j61ZYPwwkpkoKToSgOTG+M5KY+tSMH5qmyVqTG8hBzSOAIijsvOrIAUpW4ehXaQEwBzqU6ZT0XGyMExhWVugkhIvIAMDQQN9YbZmwmn8YrFBjImSWwVACeh0qV4hYcWBhkuSmczvlokq5c/aiPPoQhKTKABAAJbI/7Y151bkmqM4rsftrZjTqgp1pC1p0IU4CB/kIBry3xD4EcSVuMALRcwDCk74g6ivRsLhVOGYcUmfyo0G/1KUR3NGecCCSkrby3lQRAA6EpJqU2Xg+fXkkEiL8/wCTQie1aHamOQ9jVKUnMkuGQABIJj8tal7wLg3W8yFLZP8AmFDuk3FbLytbDieZTUtjZa1EfkkT6p041onPAbzaxkSh8G4KVxPIyIFXu0PFGJLH/FLLzGTUsnMFWiFQNO9WvImQ4vo8+WyAopzZo1OlaNjBtKSnI2oGNTcqVytNUi8K4lcqSU31UCJ3cKvdj7VWhaYSuEqBlBI37jup/wBEkLizReHfAvnnzcVnbZGhMpKoMwCQPlW321tdGGw2TDKSEEZAFAEgR/Nazm3PGrhZjy1qsICoOXuNawSNtrz5iJvZKj/IqOXofD2H2jsxxUlUEcTaaqXGgEKSAonfvAq6wmNxGLV5bbMk2JAnKOJ4VL25sEMBlsoV6lfiK/UffSlLy4otRZoPA7YThAHZVPw3IIHarZbKAT6onkT9TXMPh0gJRJaEemRAP3pwwy0E+oEf2qzTO/dXP2UAyifTmV2j71OZfH4cgQnIVgIaghx4spkEFTl0xCFIKfiJXmCRAcSCo/En71Lw6ylWEBDkeYRmbW+ElRcMIhDZb3ZlSQSEJFh6q0hsiVly9kN3C2R/cFZuwEgHqRTn0pSkZEqUDeCpIA6wfqKgoxmcwnMsjcMg+01KSoJIJSByC25PWJVVOIJizxJygDmSQOcJA+tVm0fGvkJXlBVaARaJ5XNN2684gAoYW5m/MEmB1WZrGueH3nXQtyEJkEpSu0DiNT2qLrQ9mp2bi1BkLUsharzOvAE1ITt106QD/afi7ASapwmDEKVFvSB9waMszYpPsQe5F/aKLKonubTxAEkKjmVX7Tb2qm2rtBak5RJJsYVuPW9DcweYyEAEcASfcyaY62pXxGOgNAUZ47EZQZWlajwBUR3i/wA6ks+IW21JAbzJ0gEwO1ye9Gd2f/db2qOrZvOe/wDulY8ix+OZKs6gpAP5QVQe3+qNi/E7RCPLK2gmw+IT8qq39l8BVe/spVzlB7Xp3EKJeM2oXUFPmhcmZykkR1FjVGrFLSYk11eEUBBSRzvVxsLZCVjO4pOVN8vGONtKrHQfpEwDuKdMNIW5O5DZV9BV9hv6b4sJLuIw6m0JEnO4lJ9rmrZXjkMJyIWpIH5W/h95iqzaP9RHHk+WnD2P6pKlc7CnhCtlpsTxmrC+hpvK2DCkkgyN9yJNO27t5rFuBDLKUBQEkblcbXisY7h33LlC0D/E1d7I2R5f4iyZNhKREdBesW+rHVF0ja5aAbf9BAyhSVLUkx/iqQdNYoSNrNJByOqdPMEgf+Un51O2fhQq4KQP7RHsSatH1OkepRUmI1Jt9KFkDLv+KsiSQ2D3SfkBNabYO1EKbwryysFSlNpSkYpCRLtznblomwBQsXSLqiBQU4cSJTPVIFW2AZcWW286G2k5FlK/LhxReckJCmlKzANo0UPjTpqdILJM9HPNi8BXJQH0iuOkRJEb/SSD0tSpVqtmZFcQFSo/l3STN+ZovnJCbpgH9OvztXaVR2ikRMLj0uqIGcJuNQIjkkAU5vDNmTKsw7A/OlSpbKHpaSUKO5Oo40EM+kRv4wftSpVmwTyMXs8K1JjgAB9BTxshBsAQeo/alSp0hkdWykAxfnoftTBslCjwT0EzSpUnsV5Ir+wGwTKjyhIPvJoKtiLQPQUEEb7a9AaVKs5YtoaAYPwolv1PJbeUTr6xHsRVs/s0hMpQ2mOZNu4pUqsArWynlAKDqCk7lIuPaBUrD4YpkjIYsZQL9qVKm0kwQVagQImd+aCOwiuqQTqbciaVKqSQWMw2PzSnLYCTU9rYiHVNL8pKySkJWpZSpryXVukhIQrNIdI1Gg60qVVDZE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3740" name="Picture 12" descr="http://www.topsecretwriters.com/wp-content/uploads/2011/11/madcow2.jpg"/>
          <p:cNvPicPr>
            <a:picLocks noChangeAspect="1" noChangeArrowheads="1"/>
          </p:cNvPicPr>
          <p:nvPr/>
        </p:nvPicPr>
        <p:blipFill>
          <a:blip r:embed="rId4" cstate="print"/>
          <a:srcRect/>
          <a:stretch>
            <a:fillRect/>
          </a:stretch>
        </p:blipFill>
        <p:spPr bwMode="auto">
          <a:xfrm>
            <a:off x="4714876" y="3929066"/>
            <a:ext cx="2819400" cy="211455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41400" y="228600"/>
            <a:ext cx="8102600" cy="757238"/>
          </a:xfrm>
        </p:spPr>
        <p:txBody>
          <a:bodyPr/>
          <a:lstStyle/>
          <a:p>
            <a:pPr eaLnBrk="1" fontAlgn="auto" hangingPunct="1">
              <a:spcAft>
                <a:spcPts val="0"/>
              </a:spcAft>
              <a:defRPr/>
            </a:pPr>
            <a:r>
              <a:rPr lang="en-US">
                <a:solidFill>
                  <a:srgbClr val="FFFF00"/>
                </a:solidFill>
                <a:latin typeface="+mn-lt"/>
              </a:rPr>
              <a:t>PANDEMI FLU BABI</a:t>
            </a:r>
            <a:endParaRPr lang="en-US" dirty="0">
              <a:solidFill>
                <a:srgbClr val="FFFF00"/>
              </a:solidFill>
              <a:latin typeface="+mn-lt"/>
            </a:endParaRPr>
          </a:p>
        </p:txBody>
      </p:sp>
      <p:pic>
        <p:nvPicPr>
          <p:cNvPr id="9219" name="Picture 21" descr="http://news.nationalgeographic.com/news/2009/04/photogalleries/swine-flu-pictures/images/primary/090427-04-swine-flu-airport-screening_big.jpg"/>
          <p:cNvPicPr>
            <a:picLocks noChangeAspect="1" noChangeArrowheads="1"/>
          </p:cNvPicPr>
          <p:nvPr/>
        </p:nvPicPr>
        <p:blipFill>
          <a:blip r:embed="rId3" cstate="print"/>
          <a:srcRect/>
          <a:stretch>
            <a:fillRect/>
          </a:stretch>
        </p:blipFill>
        <p:spPr bwMode="auto">
          <a:xfrm>
            <a:off x="4495800" y="4114800"/>
            <a:ext cx="4648200" cy="2743200"/>
          </a:xfrm>
          <a:prstGeom prst="rect">
            <a:avLst/>
          </a:prstGeom>
          <a:noFill/>
          <a:ln w="9525">
            <a:noFill/>
            <a:miter lim="800000"/>
            <a:headEnd/>
            <a:tailEnd/>
          </a:ln>
        </p:spPr>
      </p:pic>
      <p:pic>
        <p:nvPicPr>
          <p:cNvPr id="9220" name="Picture 23" descr="http://www.mysouthwestga.com/uploadedImages/wfxl/News/Stories/swine%20flu%203.jpg"/>
          <p:cNvPicPr>
            <a:picLocks noChangeAspect="1" noChangeArrowheads="1"/>
          </p:cNvPicPr>
          <p:nvPr/>
        </p:nvPicPr>
        <p:blipFill>
          <a:blip r:embed="rId4" cstate="print"/>
          <a:srcRect/>
          <a:stretch>
            <a:fillRect/>
          </a:stretch>
        </p:blipFill>
        <p:spPr bwMode="auto">
          <a:xfrm>
            <a:off x="0" y="1371600"/>
            <a:ext cx="4495800" cy="2743200"/>
          </a:xfrm>
          <a:prstGeom prst="rect">
            <a:avLst/>
          </a:prstGeom>
          <a:noFill/>
          <a:ln w="9525">
            <a:noFill/>
            <a:miter lim="800000"/>
            <a:headEnd/>
            <a:tailEnd/>
          </a:ln>
        </p:spPr>
      </p:pic>
      <p:pic>
        <p:nvPicPr>
          <p:cNvPr id="9221" name="Picture 29" descr="http://www.ktis.fm/blogs/lisa/wp-content/swine-flu.bmp"/>
          <p:cNvPicPr>
            <a:picLocks noChangeAspect="1" noChangeArrowheads="1"/>
          </p:cNvPicPr>
          <p:nvPr/>
        </p:nvPicPr>
        <p:blipFill>
          <a:blip r:embed="rId5" cstate="print"/>
          <a:srcRect/>
          <a:stretch>
            <a:fillRect/>
          </a:stretch>
        </p:blipFill>
        <p:spPr bwMode="auto">
          <a:xfrm>
            <a:off x="0" y="4114800"/>
            <a:ext cx="4495800" cy="2743200"/>
          </a:xfrm>
          <a:prstGeom prst="rect">
            <a:avLst/>
          </a:prstGeom>
          <a:noFill/>
          <a:ln w="9525">
            <a:noFill/>
            <a:miter lim="800000"/>
            <a:headEnd/>
            <a:tailEnd/>
          </a:ln>
        </p:spPr>
      </p:pic>
      <p:pic>
        <p:nvPicPr>
          <p:cNvPr id="9222" name="Picture 31" descr="http://www.journalstar.com/content/articles/2009/04/30/news/local/doc49f8e4d5a37bf053599594.jpg"/>
          <p:cNvPicPr>
            <a:picLocks noChangeAspect="1" noChangeArrowheads="1"/>
          </p:cNvPicPr>
          <p:nvPr/>
        </p:nvPicPr>
        <p:blipFill>
          <a:blip r:embed="rId6" cstate="print"/>
          <a:srcRect/>
          <a:stretch>
            <a:fillRect/>
          </a:stretch>
        </p:blipFill>
        <p:spPr bwMode="auto">
          <a:xfrm>
            <a:off x="4495800" y="1371600"/>
            <a:ext cx="4648200" cy="2743200"/>
          </a:xfrm>
          <a:prstGeom prst="rect">
            <a:avLst/>
          </a:prstGeom>
          <a:noFill/>
          <a:ln w="9525">
            <a:noFill/>
            <a:miter lim="800000"/>
            <a:headEnd/>
            <a:tailEnd/>
          </a:ln>
        </p:spPr>
      </p:pic>
    </p:spTree>
  </p:cSld>
  <p:clrMapOvr>
    <a:masterClrMapping/>
  </p:clrMapOvr>
  <p:transition spd="slow">
    <p:comb/>
  </p:transition>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1143</TotalTime>
  <Words>1409</Words>
  <Application>Microsoft Office PowerPoint</Application>
  <PresentationFormat>On-screen Show (4:3)</PresentationFormat>
  <Paragraphs>157</Paragraphs>
  <Slides>24</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Arial Rounded MT Bold</vt:lpstr>
      <vt:lpstr>Calibri</vt:lpstr>
      <vt:lpstr>Comic Sans MS</vt:lpstr>
      <vt:lpstr>Georgia</vt:lpstr>
      <vt:lpstr>Gill Sans MT</vt:lpstr>
      <vt:lpstr>Lato</vt:lpstr>
      <vt:lpstr>Tahoma</vt:lpstr>
      <vt:lpstr>Times New Roman</vt:lpstr>
      <vt:lpstr>Wingdings</vt:lpstr>
      <vt:lpstr>Wingdings 2</vt:lpstr>
      <vt:lpstr>Parcel</vt:lpstr>
      <vt:lpstr>SEJARAH KEKARANTINAAN</vt:lpstr>
      <vt:lpstr>Sejarah Karantina</vt:lpstr>
      <vt:lpstr>PowerPoint Presentation</vt:lpstr>
      <vt:lpstr>PowerPoint Presentation</vt:lpstr>
      <vt:lpstr>Tahun 2008 terbit Permenkes No.356 tentang Organisasi dan Tata Kerja KKP:  a. KKP Kelas   I   (eselon  II B) :   7 KKP b. KKP Kelas  II  (eselon III A)  : 21 KKP c. KKP Kelas III  (eselon III B)  : 20 KKP</vt:lpstr>
      <vt:lpstr>PowerPoint Presentation</vt:lpstr>
      <vt:lpstr>PowerPoint Presentation</vt:lpstr>
      <vt:lpstr>PowerPoint Presentation</vt:lpstr>
      <vt:lpstr>PANDEMI FLU BABI</vt:lpstr>
      <vt:lpstr>PowerPoint Presentation</vt:lpstr>
      <vt:lpstr>International Health Regulations (2005) merupakan    Peraturan Kesehatan Internasional yang disetujui oleh 194 negara anggota WHO dalam sidang WHA (World Health Assembly) ke -58 </vt:lpstr>
      <vt:lpstr>International Health Regulations (IHR) 2005 </vt:lpstr>
      <vt:lpstr>PowerPoint Presentation</vt:lpstr>
      <vt:lpstr>IHR 2005 </vt:lpstr>
      <vt:lpstr> TUJUAN IHR 2005 a</vt:lpstr>
      <vt:lpstr> TUJUAN IHR 2005 b</vt:lpstr>
      <vt:lpstr>PERBEDAAN IHR 2005 DENGAN IHR 1969</vt:lpstr>
      <vt:lpstr>PERUBAHAN DALAM IHR 2005</vt:lpstr>
      <vt:lpstr>PENETAPAN PHEIC </vt:lpstr>
      <vt:lpstr>PENETAPAN PHEIC d</vt:lpstr>
      <vt:lpstr>PENETAPAN PHEIC </vt:lpstr>
      <vt:lpstr>UNTUK MERESPONS KEJADIAN YANG DAPAT MENIMBULKAN PHEIC </vt:lpstr>
      <vt:lpstr>UNTUK MERESPONS KEJADIAN YANG DAPAT MENIMBULKAN PHEIC </vt:lpstr>
      <vt:lpstr>SKEMA  OPERASIONAL </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Peningkatan  Kemampuan Utama ( Core Capatities)  Bagi KKP Dalam Rangka Implementasi IHR 2005</dc:title>
  <dc:creator>WHO</dc:creator>
  <cp:lastModifiedBy>septia dwi cahyani</cp:lastModifiedBy>
  <cp:revision>42</cp:revision>
  <dcterms:created xsi:type="dcterms:W3CDTF">2007-03-16T04:00:01Z</dcterms:created>
  <dcterms:modified xsi:type="dcterms:W3CDTF">2024-03-08T02:45:46Z</dcterms:modified>
</cp:coreProperties>
</file>