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60" r:id="rId10"/>
    <p:sldId id="261" r:id="rId11"/>
    <p:sldId id="262" r:id="rId12"/>
    <p:sldId id="26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6CF"/>
    <a:srgbClr val="D3E8C1"/>
    <a:srgbClr val="FFEFB4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4BCF7-581A-4A2E-9409-D353EE0686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2685B016-A334-4B4F-A759-5F797A773CA0}">
      <dgm:prSet phldrT="[Text]"/>
      <dgm:spPr/>
      <dgm:t>
        <a:bodyPr/>
        <a:lstStyle/>
        <a:p>
          <a:r>
            <a:rPr lang="en-US" dirty="0" err="1"/>
            <a:t>Ingesti</a:t>
          </a:r>
          <a:endParaRPr lang="en-ID" dirty="0"/>
        </a:p>
      </dgm:t>
    </dgm:pt>
    <dgm:pt modelId="{01546FC4-5B98-4D98-AC64-C47822BD6363}" type="parTrans" cxnId="{883D0917-EF3A-4F5F-AF29-696F980E38DE}">
      <dgm:prSet/>
      <dgm:spPr/>
      <dgm:t>
        <a:bodyPr/>
        <a:lstStyle/>
        <a:p>
          <a:endParaRPr lang="en-ID"/>
        </a:p>
      </dgm:t>
    </dgm:pt>
    <dgm:pt modelId="{72551BB8-FFA0-4A52-8BF1-E0D99AD2DA87}" type="sibTrans" cxnId="{883D0917-EF3A-4F5F-AF29-696F980E38DE}">
      <dgm:prSet/>
      <dgm:spPr/>
      <dgm:t>
        <a:bodyPr/>
        <a:lstStyle/>
        <a:p>
          <a:endParaRPr lang="en-ID"/>
        </a:p>
      </dgm:t>
    </dgm:pt>
    <dgm:pt modelId="{29223531-9340-4949-A8C2-51404845AC76}">
      <dgm:prSet phldrT="[Text]"/>
      <dgm:spPr/>
      <dgm:t>
        <a:bodyPr/>
        <a:lstStyle/>
        <a:p>
          <a:r>
            <a:rPr lang="fi-FI" dirty="0"/>
            <a:t>tahapan saat makanan dan minuman </a:t>
          </a:r>
          <a:r>
            <a:rPr lang="en-ID" dirty="0" err="1"/>
            <a:t>masuk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,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biasa</a:t>
          </a:r>
          <a:r>
            <a:rPr lang="en-ID" dirty="0"/>
            <a:t> </a:t>
          </a:r>
          <a:r>
            <a:rPr lang="en-ID" dirty="0" err="1"/>
            <a:t>dikenal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proses </a:t>
          </a:r>
          <a:r>
            <a:rPr lang="en-ID" dirty="0" err="1"/>
            <a:t>makan</a:t>
          </a:r>
          <a:r>
            <a:rPr lang="en-ID" dirty="0"/>
            <a:t> dan </a:t>
          </a:r>
          <a:r>
            <a:rPr lang="en-ID" dirty="0" err="1"/>
            <a:t>minum</a:t>
          </a:r>
          <a:r>
            <a:rPr lang="en-ID" dirty="0"/>
            <a:t>.</a:t>
          </a:r>
        </a:p>
      </dgm:t>
    </dgm:pt>
    <dgm:pt modelId="{FF96F9D8-88DB-497D-A4A0-A2D2D2849E04}" type="parTrans" cxnId="{6F1E55FF-9587-4F16-BE57-64F4669C6821}">
      <dgm:prSet/>
      <dgm:spPr/>
      <dgm:t>
        <a:bodyPr/>
        <a:lstStyle/>
        <a:p>
          <a:endParaRPr lang="en-ID"/>
        </a:p>
      </dgm:t>
    </dgm:pt>
    <dgm:pt modelId="{2400341B-E5F2-4963-A3A7-CF144399C776}" type="sibTrans" cxnId="{6F1E55FF-9587-4F16-BE57-64F4669C6821}">
      <dgm:prSet/>
      <dgm:spPr/>
      <dgm:t>
        <a:bodyPr/>
        <a:lstStyle/>
        <a:p>
          <a:endParaRPr lang="en-ID"/>
        </a:p>
      </dgm:t>
    </dgm:pt>
    <dgm:pt modelId="{E20069E6-97C5-4676-A0D8-DB00AA10532F}">
      <dgm:prSet phldrT="[Text]"/>
      <dgm:spPr/>
      <dgm:t>
        <a:bodyPr/>
        <a:lstStyle/>
        <a:p>
          <a:r>
            <a:rPr lang="en-US" dirty="0" err="1"/>
            <a:t>Sekresi</a:t>
          </a:r>
          <a:endParaRPr lang="en-ID" dirty="0"/>
        </a:p>
      </dgm:t>
    </dgm:pt>
    <dgm:pt modelId="{48DA6A3B-98AC-4A41-B2A0-45C75DB021E6}" type="parTrans" cxnId="{7DB1382B-FDC0-4917-8726-9CC4FF545977}">
      <dgm:prSet/>
      <dgm:spPr/>
      <dgm:t>
        <a:bodyPr/>
        <a:lstStyle/>
        <a:p>
          <a:endParaRPr lang="en-ID"/>
        </a:p>
      </dgm:t>
    </dgm:pt>
    <dgm:pt modelId="{709F68F2-0D17-4506-B73B-B7AC2AF9CE73}" type="sibTrans" cxnId="{7DB1382B-FDC0-4917-8726-9CC4FF545977}">
      <dgm:prSet/>
      <dgm:spPr/>
      <dgm:t>
        <a:bodyPr/>
        <a:lstStyle/>
        <a:p>
          <a:endParaRPr lang="en-ID"/>
        </a:p>
      </dgm:t>
    </dgm:pt>
    <dgm:pt modelId="{B632326E-2903-4DDC-B420-79E9C0DBB909}">
      <dgm:prSet phldrT="[Text]"/>
      <dgm:spPr/>
      <dgm:t>
        <a:bodyPr/>
        <a:lstStyle/>
        <a:p>
          <a:r>
            <a:rPr lang="en-US" dirty="0"/>
            <a:t>Proses </a:t>
          </a:r>
          <a:r>
            <a:rPr lang="en-US" dirty="0" err="1"/>
            <a:t>saluran</a:t>
          </a:r>
          <a:r>
            <a:rPr lang="en-US" dirty="0"/>
            <a:t> </a:t>
          </a:r>
          <a:r>
            <a:rPr lang="en-US" dirty="0" err="1"/>
            <a:t>pencernaan</a:t>
          </a:r>
          <a:r>
            <a:rPr lang="en-US" dirty="0"/>
            <a:t> </a:t>
          </a:r>
          <a:r>
            <a:rPr lang="en-US" dirty="0" err="1"/>
            <a:t>menghasilkan</a:t>
          </a:r>
          <a:r>
            <a:rPr lang="en-US" dirty="0"/>
            <a:t> </a:t>
          </a:r>
          <a:r>
            <a:rPr lang="en-US" dirty="0" err="1"/>
            <a:t>zat-zat</a:t>
          </a:r>
          <a:r>
            <a:rPr lang="en-US" dirty="0"/>
            <a:t> yang </a:t>
          </a:r>
          <a:r>
            <a:rPr lang="en-US" dirty="0" err="1"/>
            <a:t>membantu</a:t>
          </a:r>
          <a:r>
            <a:rPr lang="en-US" dirty="0"/>
            <a:t> proses </a:t>
          </a:r>
          <a:r>
            <a:rPr lang="en-US" dirty="0" err="1"/>
            <a:t>pencernaan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enzim</a:t>
          </a:r>
          <a:r>
            <a:rPr lang="en-US" dirty="0"/>
            <a:t>, air, </a:t>
          </a:r>
          <a:r>
            <a:rPr lang="en-US" dirty="0" err="1"/>
            <a:t>asam</a:t>
          </a:r>
          <a:r>
            <a:rPr lang="en-US" dirty="0"/>
            <a:t>, </a:t>
          </a:r>
          <a:r>
            <a:rPr lang="en-US" dirty="0" err="1"/>
            <a:t>elektrolit</a:t>
          </a:r>
          <a:r>
            <a:rPr lang="en-US" dirty="0"/>
            <a:t> </a:t>
          </a:r>
          <a:r>
            <a:rPr lang="en-US" dirty="0" err="1"/>
            <a:t>dll</a:t>
          </a:r>
          <a:r>
            <a:rPr lang="en-US" dirty="0"/>
            <a:t>.</a:t>
          </a:r>
          <a:endParaRPr lang="en-ID" dirty="0"/>
        </a:p>
      </dgm:t>
    </dgm:pt>
    <dgm:pt modelId="{0C66CCE3-8438-4BF3-9EE7-8F821DB3096A}" type="parTrans" cxnId="{D9DD4E0B-65F6-4492-8F57-63966209135C}">
      <dgm:prSet/>
      <dgm:spPr/>
      <dgm:t>
        <a:bodyPr/>
        <a:lstStyle/>
        <a:p>
          <a:endParaRPr lang="en-ID"/>
        </a:p>
      </dgm:t>
    </dgm:pt>
    <dgm:pt modelId="{531BFFA8-F9BE-4AE8-A855-0D82A8B1E140}" type="sibTrans" cxnId="{D9DD4E0B-65F6-4492-8F57-63966209135C}">
      <dgm:prSet/>
      <dgm:spPr/>
      <dgm:t>
        <a:bodyPr/>
        <a:lstStyle/>
        <a:p>
          <a:endParaRPr lang="en-ID"/>
        </a:p>
      </dgm:t>
    </dgm:pt>
    <dgm:pt modelId="{660223CE-AC48-43B0-97C7-177BCA8A3CE0}">
      <dgm:prSet phldrT="[Text]"/>
      <dgm:spPr/>
      <dgm:t>
        <a:bodyPr/>
        <a:lstStyle/>
        <a:p>
          <a:r>
            <a:rPr lang="en-US" dirty="0" err="1"/>
            <a:t>Motilitas</a:t>
          </a:r>
          <a:endParaRPr lang="en-ID" dirty="0"/>
        </a:p>
      </dgm:t>
    </dgm:pt>
    <dgm:pt modelId="{DEFEC55A-9E67-45C0-B32B-70B7405F67A3}" type="parTrans" cxnId="{B9105B30-DAF1-4E10-AF27-42113B0B1C4B}">
      <dgm:prSet/>
      <dgm:spPr/>
      <dgm:t>
        <a:bodyPr/>
        <a:lstStyle/>
        <a:p>
          <a:endParaRPr lang="en-ID"/>
        </a:p>
      </dgm:t>
    </dgm:pt>
    <dgm:pt modelId="{24B8D4F1-18D2-4C8D-B299-5972D1546212}" type="sibTrans" cxnId="{B9105B30-DAF1-4E10-AF27-42113B0B1C4B}">
      <dgm:prSet/>
      <dgm:spPr/>
      <dgm:t>
        <a:bodyPr/>
        <a:lstStyle/>
        <a:p>
          <a:endParaRPr lang="en-ID"/>
        </a:p>
      </dgm:t>
    </dgm:pt>
    <dgm:pt modelId="{D3FBC1D1-8A10-440E-9316-21D2E46EC0B7}">
      <dgm:prSet phldrT="[Text]"/>
      <dgm:spPr/>
      <dgm:t>
        <a:bodyPr/>
        <a:lstStyle/>
        <a:p>
          <a:r>
            <a:rPr lang="fi-FI" dirty="0"/>
            <a:t>kemampuan saluran cerna untuk mengge</a:t>
          </a:r>
          <a:r>
            <a:rPr lang="en-ID" dirty="0" err="1"/>
            <a:t>rakkan</a:t>
          </a:r>
          <a:r>
            <a:rPr lang="en-ID" dirty="0"/>
            <a:t> dan </a:t>
          </a:r>
          <a:r>
            <a:rPr lang="en-ID" dirty="0" err="1"/>
            <a:t>mencampur</a:t>
          </a:r>
          <a:r>
            <a:rPr lang="en-ID" dirty="0"/>
            <a:t> </a:t>
          </a:r>
          <a:r>
            <a:rPr lang="en-ID" dirty="0" err="1"/>
            <a:t>zat-zat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saluran</a:t>
          </a:r>
          <a:r>
            <a:rPr lang="en-ID" dirty="0"/>
            <a:t> </a:t>
          </a:r>
          <a:r>
            <a:rPr lang="en-ID" dirty="0" err="1"/>
            <a:t>cerna</a:t>
          </a:r>
          <a:r>
            <a:rPr lang="en-ID" dirty="0"/>
            <a:t> (</a:t>
          </a:r>
          <a:r>
            <a:rPr lang="en-ID" dirty="0" err="1"/>
            <a:t>contoh</a:t>
          </a:r>
          <a:r>
            <a:rPr lang="en-ID" dirty="0"/>
            <a:t>: enzim dan </a:t>
          </a:r>
          <a:r>
            <a:rPr lang="en-ID" dirty="0" err="1"/>
            <a:t>partikel</a:t>
          </a:r>
          <a:r>
            <a:rPr lang="en-ID" dirty="0"/>
            <a:t> makanan) </a:t>
          </a:r>
          <a:r>
            <a:rPr lang="en-ID" dirty="0" err="1"/>
            <a:t>melalui</a:t>
          </a:r>
          <a:r>
            <a:rPr lang="en-ID" dirty="0"/>
            <a:t> </a:t>
          </a:r>
          <a:r>
            <a:rPr lang="en-ID" dirty="0" err="1"/>
            <a:t>gerakan</a:t>
          </a:r>
          <a:r>
            <a:rPr lang="en-ID" dirty="0"/>
            <a:t> </a:t>
          </a:r>
          <a:r>
            <a:rPr lang="en-ID" dirty="0" err="1"/>
            <a:t>kontraksi</a:t>
          </a:r>
          <a:r>
            <a:rPr lang="en-ID" dirty="0"/>
            <a:t>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relaksasi</a:t>
          </a:r>
          <a:r>
            <a:rPr lang="en-ID" dirty="0"/>
            <a:t> </a:t>
          </a:r>
          <a:r>
            <a:rPr lang="en-ID" dirty="0" err="1"/>
            <a:t>dinding</a:t>
          </a:r>
          <a:r>
            <a:rPr lang="en-ID" dirty="0"/>
            <a:t> </a:t>
          </a:r>
          <a:r>
            <a:rPr lang="en-ID" dirty="0" err="1"/>
            <a:t>usus</a:t>
          </a:r>
          <a:r>
            <a:rPr lang="en-ID" dirty="0"/>
            <a:t> </a:t>
          </a:r>
          <a:r>
            <a:rPr lang="en-ID" dirty="0" err="1"/>
            <a:t>saluran</a:t>
          </a:r>
          <a:r>
            <a:rPr lang="en-ID" dirty="0"/>
            <a:t> </a:t>
          </a:r>
          <a:r>
            <a:rPr lang="en-ID" dirty="0" err="1"/>
            <a:t>cerna</a:t>
          </a:r>
          <a:endParaRPr lang="en-ID" dirty="0"/>
        </a:p>
      </dgm:t>
    </dgm:pt>
    <dgm:pt modelId="{ED3FD95C-B5E7-4581-AC47-0129B8A26955}" type="parTrans" cxnId="{BC335862-CFE5-4DAA-A303-DD4AC9A9F2E2}">
      <dgm:prSet/>
      <dgm:spPr/>
      <dgm:t>
        <a:bodyPr/>
        <a:lstStyle/>
        <a:p>
          <a:endParaRPr lang="en-ID"/>
        </a:p>
      </dgm:t>
    </dgm:pt>
    <dgm:pt modelId="{3A2C75CC-0776-43E8-A4EE-319601B22982}" type="sibTrans" cxnId="{BC335862-CFE5-4DAA-A303-DD4AC9A9F2E2}">
      <dgm:prSet/>
      <dgm:spPr/>
      <dgm:t>
        <a:bodyPr/>
        <a:lstStyle/>
        <a:p>
          <a:endParaRPr lang="en-ID"/>
        </a:p>
      </dgm:t>
    </dgm:pt>
    <dgm:pt modelId="{F4D64077-DC4B-446A-AD19-65F850A5527B}" type="pres">
      <dgm:prSet presAssocID="{B874BCF7-581A-4A2E-9409-D353EE068690}" presName="linear" presStyleCnt="0">
        <dgm:presLayoutVars>
          <dgm:animLvl val="lvl"/>
          <dgm:resizeHandles val="exact"/>
        </dgm:presLayoutVars>
      </dgm:prSet>
      <dgm:spPr/>
    </dgm:pt>
    <dgm:pt modelId="{877D9212-714D-434A-BF0B-F4EDAF40B56F}" type="pres">
      <dgm:prSet presAssocID="{2685B016-A334-4B4F-A759-5F797A773C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C7B6B1-39A2-43DE-B8A9-C85E17E205B8}" type="pres">
      <dgm:prSet presAssocID="{2685B016-A334-4B4F-A759-5F797A773CA0}" presName="childText" presStyleLbl="revTx" presStyleIdx="0" presStyleCnt="3">
        <dgm:presLayoutVars>
          <dgm:bulletEnabled val="1"/>
        </dgm:presLayoutVars>
      </dgm:prSet>
      <dgm:spPr/>
    </dgm:pt>
    <dgm:pt modelId="{66C2253B-C549-4171-A409-2EEDB582D9C9}" type="pres">
      <dgm:prSet presAssocID="{E20069E6-97C5-4676-A0D8-DB00AA1053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2F08A5-BAF5-431A-9609-8A590210D893}" type="pres">
      <dgm:prSet presAssocID="{E20069E6-97C5-4676-A0D8-DB00AA10532F}" presName="childText" presStyleLbl="revTx" presStyleIdx="1" presStyleCnt="3">
        <dgm:presLayoutVars>
          <dgm:bulletEnabled val="1"/>
        </dgm:presLayoutVars>
      </dgm:prSet>
      <dgm:spPr/>
    </dgm:pt>
    <dgm:pt modelId="{A672B612-6E00-47BD-BCD1-1E0211FFAE67}" type="pres">
      <dgm:prSet presAssocID="{660223CE-AC48-43B0-97C7-177BCA8A3C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F9DE773-5AA3-451D-8739-7D77A316B72C}" type="pres">
      <dgm:prSet presAssocID="{660223CE-AC48-43B0-97C7-177BCA8A3CE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FF24F05-7A1C-4279-A923-72B79B18AC8C}" type="presOf" srcId="{B632326E-2903-4DDC-B420-79E9C0DBB909}" destId="{052F08A5-BAF5-431A-9609-8A590210D893}" srcOrd="0" destOrd="0" presId="urn:microsoft.com/office/officeart/2005/8/layout/vList2"/>
    <dgm:cxn modelId="{D9DD4E0B-65F6-4492-8F57-63966209135C}" srcId="{E20069E6-97C5-4676-A0D8-DB00AA10532F}" destId="{B632326E-2903-4DDC-B420-79E9C0DBB909}" srcOrd="0" destOrd="0" parTransId="{0C66CCE3-8438-4BF3-9EE7-8F821DB3096A}" sibTransId="{531BFFA8-F9BE-4AE8-A855-0D82A8B1E140}"/>
    <dgm:cxn modelId="{883D0917-EF3A-4F5F-AF29-696F980E38DE}" srcId="{B874BCF7-581A-4A2E-9409-D353EE068690}" destId="{2685B016-A334-4B4F-A759-5F797A773CA0}" srcOrd="0" destOrd="0" parTransId="{01546FC4-5B98-4D98-AC64-C47822BD6363}" sibTransId="{72551BB8-FFA0-4A52-8BF1-E0D99AD2DA87}"/>
    <dgm:cxn modelId="{934EBB1B-0E15-4D04-88C5-46CB62DED173}" type="presOf" srcId="{2685B016-A334-4B4F-A759-5F797A773CA0}" destId="{877D9212-714D-434A-BF0B-F4EDAF40B56F}" srcOrd="0" destOrd="0" presId="urn:microsoft.com/office/officeart/2005/8/layout/vList2"/>
    <dgm:cxn modelId="{7AB38523-595E-408A-B038-89B07912F191}" type="presOf" srcId="{29223531-9340-4949-A8C2-51404845AC76}" destId="{8AC7B6B1-39A2-43DE-B8A9-C85E17E205B8}" srcOrd="0" destOrd="0" presId="urn:microsoft.com/office/officeart/2005/8/layout/vList2"/>
    <dgm:cxn modelId="{7DB1382B-FDC0-4917-8726-9CC4FF545977}" srcId="{B874BCF7-581A-4A2E-9409-D353EE068690}" destId="{E20069E6-97C5-4676-A0D8-DB00AA10532F}" srcOrd="1" destOrd="0" parTransId="{48DA6A3B-98AC-4A41-B2A0-45C75DB021E6}" sibTransId="{709F68F2-0D17-4506-B73B-B7AC2AF9CE73}"/>
    <dgm:cxn modelId="{B9105B30-DAF1-4E10-AF27-42113B0B1C4B}" srcId="{B874BCF7-581A-4A2E-9409-D353EE068690}" destId="{660223CE-AC48-43B0-97C7-177BCA8A3CE0}" srcOrd="2" destOrd="0" parTransId="{DEFEC55A-9E67-45C0-B32B-70B7405F67A3}" sibTransId="{24B8D4F1-18D2-4C8D-B299-5972D1546212}"/>
    <dgm:cxn modelId="{BC335862-CFE5-4DAA-A303-DD4AC9A9F2E2}" srcId="{660223CE-AC48-43B0-97C7-177BCA8A3CE0}" destId="{D3FBC1D1-8A10-440E-9316-21D2E46EC0B7}" srcOrd="0" destOrd="0" parTransId="{ED3FD95C-B5E7-4581-AC47-0129B8A26955}" sibTransId="{3A2C75CC-0776-43E8-A4EE-319601B22982}"/>
    <dgm:cxn modelId="{D52D4873-5239-414B-8EC2-9266BC5436C8}" type="presOf" srcId="{E20069E6-97C5-4676-A0D8-DB00AA10532F}" destId="{66C2253B-C549-4171-A409-2EEDB582D9C9}" srcOrd="0" destOrd="0" presId="urn:microsoft.com/office/officeart/2005/8/layout/vList2"/>
    <dgm:cxn modelId="{A72007B6-895F-47EA-AE46-F3F1AD346FF3}" type="presOf" srcId="{660223CE-AC48-43B0-97C7-177BCA8A3CE0}" destId="{A672B612-6E00-47BD-BCD1-1E0211FFAE67}" srcOrd="0" destOrd="0" presId="urn:microsoft.com/office/officeart/2005/8/layout/vList2"/>
    <dgm:cxn modelId="{AF0176C7-434F-43C5-BFF1-B7CCCC320272}" type="presOf" srcId="{B874BCF7-581A-4A2E-9409-D353EE068690}" destId="{F4D64077-DC4B-446A-AD19-65F850A5527B}" srcOrd="0" destOrd="0" presId="urn:microsoft.com/office/officeart/2005/8/layout/vList2"/>
    <dgm:cxn modelId="{0C1FCFD6-BF92-4073-97A1-37265E5DFEC7}" type="presOf" srcId="{D3FBC1D1-8A10-440E-9316-21D2E46EC0B7}" destId="{0F9DE773-5AA3-451D-8739-7D77A316B72C}" srcOrd="0" destOrd="0" presId="urn:microsoft.com/office/officeart/2005/8/layout/vList2"/>
    <dgm:cxn modelId="{6F1E55FF-9587-4F16-BE57-64F4669C6821}" srcId="{2685B016-A334-4B4F-A759-5F797A773CA0}" destId="{29223531-9340-4949-A8C2-51404845AC76}" srcOrd="0" destOrd="0" parTransId="{FF96F9D8-88DB-497D-A4A0-A2D2D2849E04}" sibTransId="{2400341B-E5F2-4963-A3A7-CF144399C776}"/>
    <dgm:cxn modelId="{AE56B1F6-855E-4318-B835-56C9B5942659}" type="presParOf" srcId="{F4D64077-DC4B-446A-AD19-65F850A5527B}" destId="{877D9212-714D-434A-BF0B-F4EDAF40B56F}" srcOrd="0" destOrd="0" presId="urn:microsoft.com/office/officeart/2005/8/layout/vList2"/>
    <dgm:cxn modelId="{FEC003E4-C11F-444F-AAC4-5CEA990397FD}" type="presParOf" srcId="{F4D64077-DC4B-446A-AD19-65F850A5527B}" destId="{8AC7B6B1-39A2-43DE-B8A9-C85E17E205B8}" srcOrd="1" destOrd="0" presId="urn:microsoft.com/office/officeart/2005/8/layout/vList2"/>
    <dgm:cxn modelId="{B227BC44-0686-492B-96C1-CA533CA7E883}" type="presParOf" srcId="{F4D64077-DC4B-446A-AD19-65F850A5527B}" destId="{66C2253B-C549-4171-A409-2EEDB582D9C9}" srcOrd="2" destOrd="0" presId="urn:microsoft.com/office/officeart/2005/8/layout/vList2"/>
    <dgm:cxn modelId="{85B5FEB4-104D-4448-A908-70BC11458243}" type="presParOf" srcId="{F4D64077-DC4B-446A-AD19-65F850A5527B}" destId="{052F08A5-BAF5-431A-9609-8A590210D893}" srcOrd="3" destOrd="0" presId="urn:microsoft.com/office/officeart/2005/8/layout/vList2"/>
    <dgm:cxn modelId="{5A6A73DF-9274-42A4-8442-B0B5591DDE45}" type="presParOf" srcId="{F4D64077-DC4B-446A-AD19-65F850A5527B}" destId="{A672B612-6E00-47BD-BCD1-1E0211FFAE67}" srcOrd="4" destOrd="0" presId="urn:microsoft.com/office/officeart/2005/8/layout/vList2"/>
    <dgm:cxn modelId="{95029B3B-B327-4E53-8D97-F150A735C866}" type="presParOf" srcId="{F4D64077-DC4B-446A-AD19-65F850A5527B}" destId="{0F9DE773-5AA3-451D-8739-7D77A316B7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4BCF7-581A-4A2E-9409-D353EE0686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B633246-D07C-4114-8CFD-B23ABE9D183F}">
      <dgm:prSet phldrT="[Text]"/>
      <dgm:spPr/>
      <dgm:t>
        <a:bodyPr/>
        <a:lstStyle/>
        <a:p>
          <a:r>
            <a:rPr lang="en-US" dirty="0" err="1"/>
            <a:t>Digesti</a:t>
          </a:r>
          <a:endParaRPr lang="en-ID" dirty="0"/>
        </a:p>
      </dgm:t>
    </dgm:pt>
    <dgm:pt modelId="{DD23EF2A-B7FE-4AB6-8546-0FDE437CAB94}" type="parTrans" cxnId="{D3FE65AD-6BA5-4E62-8A0A-B97E1013C558}">
      <dgm:prSet/>
      <dgm:spPr/>
      <dgm:t>
        <a:bodyPr/>
        <a:lstStyle/>
        <a:p>
          <a:endParaRPr lang="en-ID"/>
        </a:p>
      </dgm:t>
    </dgm:pt>
    <dgm:pt modelId="{9FB6A73B-8C8B-4894-8380-9C169B6EC844}" type="sibTrans" cxnId="{D3FE65AD-6BA5-4E62-8A0A-B97E1013C558}">
      <dgm:prSet/>
      <dgm:spPr/>
      <dgm:t>
        <a:bodyPr/>
        <a:lstStyle/>
        <a:p>
          <a:endParaRPr lang="en-ID"/>
        </a:p>
      </dgm:t>
    </dgm:pt>
    <dgm:pt modelId="{242BD5D3-C0C6-4C4A-A60F-E936B82AEB20}">
      <dgm:prSet phldrT="[Text]"/>
      <dgm:spPr/>
      <dgm:t>
        <a:bodyPr/>
        <a:lstStyle/>
        <a:p>
          <a:r>
            <a:rPr lang="en-US" dirty="0" err="1"/>
            <a:t>Absorpsi</a:t>
          </a:r>
          <a:endParaRPr lang="en-ID" dirty="0"/>
        </a:p>
      </dgm:t>
    </dgm:pt>
    <dgm:pt modelId="{8A5DA9D6-AE93-4BC5-959D-AC56604C0506}" type="parTrans" cxnId="{7C854D43-28CA-4A64-A5FA-C397EC85059D}">
      <dgm:prSet/>
      <dgm:spPr/>
      <dgm:t>
        <a:bodyPr/>
        <a:lstStyle/>
        <a:p>
          <a:endParaRPr lang="en-ID"/>
        </a:p>
      </dgm:t>
    </dgm:pt>
    <dgm:pt modelId="{FC43BF90-30F2-49B1-BFF9-B1107E4FDEFC}" type="sibTrans" cxnId="{7C854D43-28CA-4A64-A5FA-C397EC85059D}">
      <dgm:prSet/>
      <dgm:spPr/>
      <dgm:t>
        <a:bodyPr/>
        <a:lstStyle/>
        <a:p>
          <a:endParaRPr lang="en-ID"/>
        </a:p>
      </dgm:t>
    </dgm:pt>
    <dgm:pt modelId="{6CFFC831-66F6-4DDD-A18A-1FBA900B0B39}">
      <dgm:prSet phldrT="[Text]"/>
      <dgm:spPr/>
      <dgm:t>
        <a:bodyPr/>
        <a:lstStyle/>
        <a:p>
          <a:r>
            <a:rPr lang="en-US" dirty="0" err="1"/>
            <a:t>Defekasi</a:t>
          </a:r>
          <a:endParaRPr lang="en-ID" dirty="0"/>
        </a:p>
      </dgm:t>
    </dgm:pt>
    <dgm:pt modelId="{630DEDF4-F999-41A5-8886-3521466A31DA}" type="parTrans" cxnId="{29643D18-7A30-4BF2-B92B-B85E94CA2F2F}">
      <dgm:prSet/>
      <dgm:spPr/>
      <dgm:t>
        <a:bodyPr/>
        <a:lstStyle/>
        <a:p>
          <a:endParaRPr lang="en-ID"/>
        </a:p>
      </dgm:t>
    </dgm:pt>
    <dgm:pt modelId="{50EA848D-DE1A-466A-9FA8-A65682E7A4F2}" type="sibTrans" cxnId="{29643D18-7A30-4BF2-B92B-B85E94CA2F2F}">
      <dgm:prSet/>
      <dgm:spPr/>
      <dgm:t>
        <a:bodyPr/>
        <a:lstStyle/>
        <a:p>
          <a:endParaRPr lang="en-ID"/>
        </a:p>
      </dgm:t>
    </dgm:pt>
    <dgm:pt modelId="{A542517E-A78F-4FF2-8D28-341792B0AE29}">
      <dgm:prSet phldrT="[Text]"/>
      <dgm:spPr/>
      <dgm:t>
        <a:bodyPr/>
        <a:lstStyle/>
        <a:p>
          <a:r>
            <a:rPr lang="fi-FI" dirty="0"/>
            <a:t>pencernaan merupakan proses saat makanan </a:t>
          </a:r>
          <a:r>
            <a:rPr lang="en-ID" dirty="0"/>
            <a:t>yang </a:t>
          </a:r>
          <a:r>
            <a:rPr lang="en-ID" dirty="0" err="1"/>
            <a:t>dimasukkan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tubuh</a:t>
          </a:r>
          <a:r>
            <a:rPr lang="en-ID" dirty="0"/>
            <a:t> (</a:t>
          </a:r>
          <a:r>
            <a:rPr lang="en-ID" dirty="0" err="1"/>
            <a:t>ingesti</a:t>
          </a:r>
          <a:r>
            <a:rPr lang="en-ID" dirty="0"/>
            <a:t>) </a:t>
          </a:r>
          <a:r>
            <a:rPr lang="en-ID" dirty="0" err="1"/>
            <a:t>dipecah</a:t>
          </a:r>
          <a:r>
            <a:rPr lang="en-ID" dirty="0"/>
            <a:t> </a:t>
          </a:r>
          <a:r>
            <a:rPr lang="en-ID" dirty="0" err="1"/>
            <a:t>menjadi</a:t>
          </a:r>
          <a:r>
            <a:rPr lang="en-ID" dirty="0"/>
            <a:t> </a:t>
          </a:r>
          <a:r>
            <a:rPr lang="en-ID" dirty="0" err="1"/>
            <a:t>molekul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digunakan</a:t>
          </a:r>
          <a:r>
            <a:rPr lang="en-ID" dirty="0"/>
            <a:t> </a:t>
          </a:r>
          <a:r>
            <a:rPr lang="en-ID" dirty="0" err="1"/>
            <a:t>tubuh</a:t>
          </a:r>
          <a:r>
            <a:rPr lang="en-ID" dirty="0"/>
            <a:t>. </a:t>
          </a:r>
          <a:r>
            <a:rPr lang="en-ID" dirty="0" err="1"/>
            <a:t>Digesti</a:t>
          </a:r>
          <a:r>
            <a:rPr lang="en-ID" dirty="0"/>
            <a:t> </a:t>
          </a:r>
          <a:r>
            <a:rPr lang="en-ID" dirty="0" err="1"/>
            <a:t>mekanik</a:t>
          </a:r>
          <a:r>
            <a:rPr lang="en-ID" dirty="0"/>
            <a:t> &amp; </a:t>
          </a:r>
          <a:r>
            <a:rPr lang="en-ID" dirty="0" err="1"/>
            <a:t>digesti</a:t>
          </a:r>
          <a:r>
            <a:rPr lang="en-ID" dirty="0"/>
            <a:t> </a:t>
          </a:r>
          <a:r>
            <a:rPr lang="en-ID" dirty="0" err="1"/>
            <a:t>kimia</a:t>
          </a:r>
          <a:r>
            <a:rPr lang="en-ID" dirty="0"/>
            <a:t>.</a:t>
          </a:r>
        </a:p>
      </dgm:t>
    </dgm:pt>
    <dgm:pt modelId="{FEE65F3D-1AE0-483C-AC47-1E8AE4726D82}" type="parTrans" cxnId="{32C04A8C-9D61-4AF7-BA66-11B428A36B70}">
      <dgm:prSet/>
      <dgm:spPr/>
      <dgm:t>
        <a:bodyPr/>
        <a:lstStyle/>
        <a:p>
          <a:endParaRPr lang="en-ID"/>
        </a:p>
      </dgm:t>
    </dgm:pt>
    <dgm:pt modelId="{423AA678-B054-41FE-A02E-C7906C4E4417}" type="sibTrans" cxnId="{32C04A8C-9D61-4AF7-BA66-11B428A36B70}">
      <dgm:prSet/>
      <dgm:spPr/>
      <dgm:t>
        <a:bodyPr/>
        <a:lstStyle/>
        <a:p>
          <a:endParaRPr lang="en-ID"/>
        </a:p>
      </dgm:t>
    </dgm:pt>
    <dgm:pt modelId="{1AF73D68-6CBA-4F4C-B375-3ADCCB44906D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perpindahan</a:t>
          </a:r>
          <a:r>
            <a:rPr lang="en-ID" dirty="0"/>
            <a:t> </a:t>
          </a:r>
          <a:r>
            <a:rPr lang="en-ID" dirty="0" err="1"/>
            <a:t>hasil</a:t>
          </a:r>
          <a:r>
            <a:rPr lang="en-ID" dirty="0"/>
            <a:t> pencernaan </a:t>
          </a:r>
          <a:r>
            <a:rPr lang="en-ID" dirty="0" err="1"/>
            <a:t>dari</a:t>
          </a:r>
          <a:r>
            <a:rPr lang="en-ID" dirty="0"/>
            <a:t> lumen </a:t>
          </a:r>
          <a:r>
            <a:rPr lang="en-ID" dirty="0" err="1"/>
            <a:t>usus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pembuluh</a:t>
          </a:r>
          <a:r>
            <a:rPr lang="en-ID" dirty="0"/>
            <a:t> </a:t>
          </a:r>
          <a:r>
            <a:rPr lang="en-ID" dirty="0" err="1"/>
            <a:t>darah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limfa</a:t>
          </a:r>
          <a:r>
            <a:rPr lang="en-ID" dirty="0"/>
            <a:t>, </a:t>
          </a:r>
          <a:r>
            <a:rPr lang="en-ID" dirty="0" err="1"/>
            <a:t>selanjutnya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diedarkan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bagian-bagian</a:t>
          </a:r>
          <a:r>
            <a:rPr lang="en-ID" dirty="0"/>
            <a:t> </a:t>
          </a:r>
          <a:r>
            <a:rPr lang="en-ID" dirty="0" err="1"/>
            <a:t>tubuh</a:t>
          </a:r>
          <a:r>
            <a:rPr lang="en-ID" dirty="0"/>
            <a:t> yang </a:t>
          </a:r>
          <a:r>
            <a:rPr lang="en-ID" dirty="0" err="1"/>
            <a:t>membutuhkan</a:t>
          </a:r>
          <a:r>
            <a:rPr lang="en-ID" dirty="0"/>
            <a:t> </a:t>
          </a:r>
          <a:r>
            <a:rPr lang="en-ID" dirty="0" err="1"/>
            <a:t>zat</a:t>
          </a:r>
          <a:r>
            <a:rPr lang="en-ID" dirty="0"/>
            <a:t> yang </a:t>
          </a:r>
          <a:r>
            <a:rPr lang="en-ID" dirty="0" err="1"/>
            <a:t>diserap</a:t>
          </a:r>
          <a:r>
            <a:rPr lang="en-ID" dirty="0"/>
            <a:t> </a:t>
          </a:r>
          <a:r>
            <a:rPr lang="en-ID" dirty="0" err="1"/>
            <a:t>tersebut</a:t>
          </a:r>
          <a:r>
            <a:rPr lang="en-ID" dirty="0"/>
            <a:t>.</a:t>
          </a:r>
        </a:p>
      </dgm:t>
    </dgm:pt>
    <dgm:pt modelId="{BD078266-2CD3-47EF-84E5-4D9FB242C32C}" type="parTrans" cxnId="{6B20A248-4CC1-41B9-8B07-D3456AADB4D4}">
      <dgm:prSet/>
      <dgm:spPr/>
      <dgm:t>
        <a:bodyPr/>
        <a:lstStyle/>
        <a:p>
          <a:endParaRPr lang="en-ID"/>
        </a:p>
      </dgm:t>
    </dgm:pt>
    <dgm:pt modelId="{B064F427-C5BD-4FCE-8580-F6D743C835BC}" type="sibTrans" cxnId="{6B20A248-4CC1-41B9-8B07-D3456AADB4D4}">
      <dgm:prSet/>
      <dgm:spPr/>
      <dgm:t>
        <a:bodyPr/>
        <a:lstStyle/>
        <a:p>
          <a:endParaRPr lang="en-ID"/>
        </a:p>
      </dgm:t>
    </dgm:pt>
    <dgm:pt modelId="{4973E127-EED5-45F7-B029-0CDB7AA5B7DD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pengeluaran</a:t>
          </a:r>
          <a:r>
            <a:rPr lang="en-ID" dirty="0"/>
            <a:t> </a:t>
          </a:r>
          <a:r>
            <a:rPr lang="en-ID" dirty="0" err="1"/>
            <a:t>zat</a:t>
          </a:r>
          <a:r>
            <a:rPr lang="en-ID" dirty="0"/>
            <a:t> </a:t>
          </a:r>
          <a:r>
            <a:rPr lang="en-ID" dirty="0" err="1"/>
            <a:t>sisa</a:t>
          </a:r>
          <a:r>
            <a:rPr lang="en-ID" dirty="0"/>
            <a:t> </a:t>
          </a:r>
          <a:r>
            <a:rPr lang="en-ID" dirty="0" err="1"/>
            <a:t>metabolisme</a:t>
          </a:r>
          <a:r>
            <a:rPr lang="en-ID" dirty="0"/>
            <a:t>, </a:t>
          </a:r>
          <a:r>
            <a:rPr lang="en-ID" dirty="0" err="1"/>
            <a:t>zat-zat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tercerna</a:t>
          </a:r>
          <a:r>
            <a:rPr lang="en-ID" dirty="0"/>
            <a:t>, dan </a:t>
          </a:r>
          <a:r>
            <a:rPr lang="en-ID" dirty="0" err="1"/>
            <a:t>sel-sel</a:t>
          </a:r>
          <a:r>
            <a:rPr lang="en-ID" dirty="0"/>
            <a:t> </a:t>
          </a:r>
          <a:r>
            <a:rPr lang="en-ID" dirty="0" err="1"/>
            <a:t>saluran</a:t>
          </a:r>
          <a:r>
            <a:rPr lang="en-ID" dirty="0"/>
            <a:t> </a:t>
          </a:r>
          <a:r>
            <a:rPr lang="en-ID" dirty="0" err="1"/>
            <a:t>cerna</a:t>
          </a:r>
          <a:r>
            <a:rPr lang="en-ID" dirty="0"/>
            <a:t> yang </a:t>
          </a:r>
          <a:r>
            <a:rPr lang="en-ID" dirty="0" err="1"/>
            <a:t>terkelupas</a:t>
          </a:r>
          <a:r>
            <a:rPr lang="en-ID" dirty="0"/>
            <a:t> yang </a:t>
          </a:r>
          <a:r>
            <a:rPr lang="en-ID" dirty="0" err="1"/>
            <a:t>disebut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feses</a:t>
          </a:r>
          <a:r>
            <a:rPr lang="en-ID" dirty="0"/>
            <a:t>.</a:t>
          </a:r>
        </a:p>
      </dgm:t>
    </dgm:pt>
    <dgm:pt modelId="{41A4AA2F-78C5-466B-9B24-EEBA2E9B767E}" type="parTrans" cxnId="{EE1788F2-C3AD-4698-8AEA-460AC51F31B2}">
      <dgm:prSet/>
      <dgm:spPr/>
      <dgm:t>
        <a:bodyPr/>
        <a:lstStyle/>
        <a:p>
          <a:endParaRPr lang="en-ID"/>
        </a:p>
      </dgm:t>
    </dgm:pt>
    <dgm:pt modelId="{F50AA0EA-D1F8-46B9-AB89-9520025A6134}" type="sibTrans" cxnId="{EE1788F2-C3AD-4698-8AEA-460AC51F31B2}">
      <dgm:prSet/>
      <dgm:spPr/>
      <dgm:t>
        <a:bodyPr/>
        <a:lstStyle/>
        <a:p>
          <a:endParaRPr lang="en-ID"/>
        </a:p>
      </dgm:t>
    </dgm:pt>
    <dgm:pt modelId="{F4D64077-DC4B-446A-AD19-65F850A5527B}" type="pres">
      <dgm:prSet presAssocID="{B874BCF7-581A-4A2E-9409-D353EE068690}" presName="linear" presStyleCnt="0">
        <dgm:presLayoutVars>
          <dgm:animLvl val="lvl"/>
          <dgm:resizeHandles val="exact"/>
        </dgm:presLayoutVars>
      </dgm:prSet>
      <dgm:spPr/>
    </dgm:pt>
    <dgm:pt modelId="{6DF59701-CC9B-4311-BDAD-BA0BF0B7DE38}" type="pres">
      <dgm:prSet presAssocID="{7B633246-D07C-4114-8CFD-B23ABE9D18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04B1A5-7DE3-4D12-8F95-0A1682265266}" type="pres">
      <dgm:prSet presAssocID="{7B633246-D07C-4114-8CFD-B23ABE9D183F}" presName="childText" presStyleLbl="revTx" presStyleIdx="0" presStyleCnt="3">
        <dgm:presLayoutVars>
          <dgm:bulletEnabled val="1"/>
        </dgm:presLayoutVars>
      </dgm:prSet>
      <dgm:spPr/>
    </dgm:pt>
    <dgm:pt modelId="{A242EE9C-3363-4A86-B83F-4535342A0884}" type="pres">
      <dgm:prSet presAssocID="{242BD5D3-C0C6-4C4A-A60F-E936B82AEB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B3EA35-688B-4210-8E87-1F16ADF528A8}" type="pres">
      <dgm:prSet presAssocID="{242BD5D3-C0C6-4C4A-A60F-E936B82AEB20}" presName="childText" presStyleLbl="revTx" presStyleIdx="1" presStyleCnt="3">
        <dgm:presLayoutVars>
          <dgm:bulletEnabled val="1"/>
        </dgm:presLayoutVars>
      </dgm:prSet>
      <dgm:spPr/>
    </dgm:pt>
    <dgm:pt modelId="{9291F32D-0C9D-44E9-9ED8-207F24DE93CD}" type="pres">
      <dgm:prSet presAssocID="{6CFFC831-66F6-4DDD-A18A-1FBA900B0B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9F6272-53BE-4051-8B19-C30EF8B6F8CC}" type="pres">
      <dgm:prSet presAssocID="{6CFFC831-66F6-4DDD-A18A-1FBA900B0B3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9643D18-7A30-4BF2-B92B-B85E94CA2F2F}" srcId="{B874BCF7-581A-4A2E-9409-D353EE068690}" destId="{6CFFC831-66F6-4DDD-A18A-1FBA900B0B39}" srcOrd="2" destOrd="0" parTransId="{630DEDF4-F999-41A5-8886-3521466A31DA}" sibTransId="{50EA848D-DE1A-466A-9FA8-A65682E7A4F2}"/>
    <dgm:cxn modelId="{8164A334-8D6C-49BB-8DBD-D2D2E110D44F}" type="presOf" srcId="{242BD5D3-C0C6-4C4A-A60F-E936B82AEB20}" destId="{A242EE9C-3363-4A86-B83F-4535342A0884}" srcOrd="0" destOrd="0" presId="urn:microsoft.com/office/officeart/2005/8/layout/vList2"/>
    <dgm:cxn modelId="{7C854D43-28CA-4A64-A5FA-C397EC85059D}" srcId="{B874BCF7-581A-4A2E-9409-D353EE068690}" destId="{242BD5D3-C0C6-4C4A-A60F-E936B82AEB20}" srcOrd="1" destOrd="0" parTransId="{8A5DA9D6-AE93-4BC5-959D-AC56604C0506}" sibTransId="{FC43BF90-30F2-49B1-BFF9-B1107E4FDEFC}"/>
    <dgm:cxn modelId="{6B20A248-4CC1-41B9-8B07-D3456AADB4D4}" srcId="{242BD5D3-C0C6-4C4A-A60F-E936B82AEB20}" destId="{1AF73D68-6CBA-4F4C-B375-3ADCCB44906D}" srcOrd="0" destOrd="0" parTransId="{BD078266-2CD3-47EF-84E5-4D9FB242C32C}" sibTransId="{B064F427-C5BD-4FCE-8580-F6D743C835BC}"/>
    <dgm:cxn modelId="{A7337554-76C6-417A-A6DB-8A6E74F2F6F5}" type="presOf" srcId="{7B633246-D07C-4114-8CFD-B23ABE9D183F}" destId="{6DF59701-CC9B-4311-BDAD-BA0BF0B7DE38}" srcOrd="0" destOrd="0" presId="urn:microsoft.com/office/officeart/2005/8/layout/vList2"/>
    <dgm:cxn modelId="{32C04A8C-9D61-4AF7-BA66-11B428A36B70}" srcId="{7B633246-D07C-4114-8CFD-B23ABE9D183F}" destId="{A542517E-A78F-4FF2-8D28-341792B0AE29}" srcOrd="0" destOrd="0" parTransId="{FEE65F3D-1AE0-483C-AC47-1E8AE4726D82}" sibTransId="{423AA678-B054-41FE-A02E-C7906C4E4417}"/>
    <dgm:cxn modelId="{1E428696-60EF-4379-87A8-A0227937F37E}" type="presOf" srcId="{6CFFC831-66F6-4DDD-A18A-1FBA900B0B39}" destId="{9291F32D-0C9D-44E9-9ED8-207F24DE93CD}" srcOrd="0" destOrd="0" presId="urn:microsoft.com/office/officeart/2005/8/layout/vList2"/>
    <dgm:cxn modelId="{D3FE65AD-6BA5-4E62-8A0A-B97E1013C558}" srcId="{B874BCF7-581A-4A2E-9409-D353EE068690}" destId="{7B633246-D07C-4114-8CFD-B23ABE9D183F}" srcOrd="0" destOrd="0" parTransId="{DD23EF2A-B7FE-4AB6-8546-0FDE437CAB94}" sibTransId="{9FB6A73B-8C8B-4894-8380-9C169B6EC844}"/>
    <dgm:cxn modelId="{A86255B0-4919-4510-82F3-FD1857D691A8}" type="presOf" srcId="{4973E127-EED5-45F7-B029-0CDB7AA5B7DD}" destId="{709F6272-53BE-4051-8B19-C30EF8B6F8CC}" srcOrd="0" destOrd="0" presId="urn:microsoft.com/office/officeart/2005/8/layout/vList2"/>
    <dgm:cxn modelId="{AF0176C7-434F-43C5-BFF1-B7CCCC320272}" type="presOf" srcId="{B874BCF7-581A-4A2E-9409-D353EE068690}" destId="{F4D64077-DC4B-446A-AD19-65F850A5527B}" srcOrd="0" destOrd="0" presId="urn:microsoft.com/office/officeart/2005/8/layout/vList2"/>
    <dgm:cxn modelId="{20E72AEB-BF85-4D11-984A-D52E8D48E436}" type="presOf" srcId="{A542517E-A78F-4FF2-8D28-341792B0AE29}" destId="{0A04B1A5-7DE3-4D12-8F95-0A1682265266}" srcOrd="0" destOrd="0" presId="urn:microsoft.com/office/officeart/2005/8/layout/vList2"/>
    <dgm:cxn modelId="{EE1788F2-C3AD-4698-8AEA-460AC51F31B2}" srcId="{6CFFC831-66F6-4DDD-A18A-1FBA900B0B39}" destId="{4973E127-EED5-45F7-B029-0CDB7AA5B7DD}" srcOrd="0" destOrd="0" parTransId="{41A4AA2F-78C5-466B-9B24-EEBA2E9B767E}" sibTransId="{F50AA0EA-D1F8-46B9-AB89-9520025A6134}"/>
    <dgm:cxn modelId="{5785CAFE-CD74-46A7-B181-E60A026EAF01}" type="presOf" srcId="{1AF73D68-6CBA-4F4C-B375-3ADCCB44906D}" destId="{36B3EA35-688B-4210-8E87-1F16ADF528A8}" srcOrd="0" destOrd="0" presId="urn:microsoft.com/office/officeart/2005/8/layout/vList2"/>
    <dgm:cxn modelId="{5FFE29D2-628B-497E-A7DE-BBF5367DF081}" type="presParOf" srcId="{F4D64077-DC4B-446A-AD19-65F850A5527B}" destId="{6DF59701-CC9B-4311-BDAD-BA0BF0B7DE38}" srcOrd="0" destOrd="0" presId="urn:microsoft.com/office/officeart/2005/8/layout/vList2"/>
    <dgm:cxn modelId="{E2F3EA8D-E862-405B-9D98-1184B5CCFDA0}" type="presParOf" srcId="{F4D64077-DC4B-446A-AD19-65F850A5527B}" destId="{0A04B1A5-7DE3-4D12-8F95-0A1682265266}" srcOrd="1" destOrd="0" presId="urn:microsoft.com/office/officeart/2005/8/layout/vList2"/>
    <dgm:cxn modelId="{3DE10472-03F9-47BD-97AF-C5F4D32ADCF2}" type="presParOf" srcId="{F4D64077-DC4B-446A-AD19-65F850A5527B}" destId="{A242EE9C-3363-4A86-B83F-4535342A0884}" srcOrd="2" destOrd="0" presId="urn:microsoft.com/office/officeart/2005/8/layout/vList2"/>
    <dgm:cxn modelId="{BD8D549A-B4E2-4BEA-A0EE-0882684B99FE}" type="presParOf" srcId="{F4D64077-DC4B-446A-AD19-65F850A5527B}" destId="{36B3EA35-688B-4210-8E87-1F16ADF528A8}" srcOrd="3" destOrd="0" presId="urn:microsoft.com/office/officeart/2005/8/layout/vList2"/>
    <dgm:cxn modelId="{C6A94054-7E99-48B3-8603-DAD30B86D3E1}" type="presParOf" srcId="{F4D64077-DC4B-446A-AD19-65F850A5527B}" destId="{9291F32D-0C9D-44E9-9ED8-207F24DE93CD}" srcOrd="4" destOrd="0" presId="urn:microsoft.com/office/officeart/2005/8/layout/vList2"/>
    <dgm:cxn modelId="{0206AD9A-EF75-4D15-A4E5-2A78B9F3DB7F}" type="presParOf" srcId="{F4D64077-DC4B-446A-AD19-65F850A5527B}" destId="{709F6272-53BE-4051-8B19-C30EF8B6F8C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B9F3E-1934-4BE1-80B1-AFD75FE4F96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7DC9917-4099-46F2-AF53-973621E234C2}">
      <dgm:prSet phldrT="[Text]"/>
      <dgm:spPr/>
      <dgm:t>
        <a:bodyPr/>
        <a:lstStyle/>
        <a:p>
          <a:r>
            <a:rPr lang="en-US" dirty="0" err="1"/>
            <a:t>Mekanik</a:t>
          </a:r>
          <a:endParaRPr lang="en-ID" dirty="0"/>
        </a:p>
      </dgm:t>
    </dgm:pt>
    <dgm:pt modelId="{3B231588-B69D-47FA-8B06-97E862987C4C}" type="parTrans" cxnId="{C078F305-F666-4FD8-8323-AA5B30417D2E}">
      <dgm:prSet/>
      <dgm:spPr/>
      <dgm:t>
        <a:bodyPr/>
        <a:lstStyle/>
        <a:p>
          <a:endParaRPr lang="en-ID"/>
        </a:p>
      </dgm:t>
    </dgm:pt>
    <dgm:pt modelId="{B1E7AE24-A121-4B0A-8E93-14B13EC901A4}" type="sibTrans" cxnId="{C078F305-F666-4FD8-8323-AA5B30417D2E}">
      <dgm:prSet/>
      <dgm:spPr/>
      <dgm:t>
        <a:bodyPr/>
        <a:lstStyle/>
        <a:p>
          <a:endParaRPr lang="en-ID"/>
        </a:p>
      </dgm:t>
    </dgm:pt>
    <dgm:pt modelId="{CD5B970C-0F0A-4E30-B50A-04941A82BAF1}">
      <dgm:prSet phldrT="[Text]"/>
      <dgm:spPr/>
      <dgm:t>
        <a:bodyPr/>
        <a:lstStyle/>
        <a:p>
          <a:r>
            <a:rPr lang="en-ID" dirty="0"/>
            <a:t>proses yang </a:t>
          </a:r>
          <a:r>
            <a:rPr lang="en-ID" dirty="0" err="1"/>
            <a:t>melibatkan</a:t>
          </a:r>
          <a:r>
            <a:rPr lang="en-ID" dirty="0"/>
            <a:t> </a:t>
          </a:r>
          <a:r>
            <a:rPr lang="en-ID" dirty="0" err="1"/>
            <a:t>lapisan</a:t>
          </a:r>
          <a:r>
            <a:rPr lang="en-ID" dirty="0"/>
            <a:t> </a:t>
          </a:r>
          <a:r>
            <a:rPr lang="en-ID" dirty="0" err="1"/>
            <a:t>otot</a:t>
          </a:r>
          <a:r>
            <a:rPr lang="en-ID" dirty="0"/>
            <a:t> </a:t>
          </a:r>
          <a:r>
            <a:rPr lang="en-ID" dirty="0" err="1"/>
            <a:t>lambung</a:t>
          </a:r>
          <a:r>
            <a:rPr lang="en-ID" dirty="0"/>
            <a:t> </a:t>
          </a:r>
          <a:r>
            <a:rPr lang="en-ID" dirty="0" err="1"/>
            <a:t>guna</a:t>
          </a:r>
          <a:r>
            <a:rPr lang="en-ID" dirty="0"/>
            <a:t> </a:t>
          </a:r>
          <a:r>
            <a:rPr lang="en-ID" dirty="0" err="1"/>
            <a:t>menghancurkan</a:t>
          </a:r>
          <a:r>
            <a:rPr lang="en-ID" dirty="0"/>
            <a:t> makanan </a:t>
          </a:r>
          <a:r>
            <a:rPr lang="en-ID" dirty="0" err="1"/>
            <a:t>menjadi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kecil</a:t>
          </a:r>
          <a:r>
            <a:rPr lang="en-ID" dirty="0"/>
            <a:t> dan </a:t>
          </a:r>
          <a:r>
            <a:rPr lang="en-ID" dirty="0" err="1"/>
            <a:t>halus</a:t>
          </a:r>
          <a:r>
            <a:rPr lang="en-ID" dirty="0"/>
            <a:t>.</a:t>
          </a:r>
        </a:p>
      </dgm:t>
    </dgm:pt>
    <dgm:pt modelId="{6EF7791E-635F-4F7E-B4BD-D98BD3BF0F8E}" type="parTrans" cxnId="{63D34C2B-27F4-4428-A147-D34DF92E819F}">
      <dgm:prSet/>
      <dgm:spPr/>
      <dgm:t>
        <a:bodyPr/>
        <a:lstStyle/>
        <a:p>
          <a:endParaRPr lang="en-ID"/>
        </a:p>
      </dgm:t>
    </dgm:pt>
    <dgm:pt modelId="{7A2D6834-1C66-41B8-8599-A216745B71DC}" type="sibTrans" cxnId="{63D34C2B-27F4-4428-A147-D34DF92E819F}">
      <dgm:prSet/>
      <dgm:spPr/>
      <dgm:t>
        <a:bodyPr/>
        <a:lstStyle/>
        <a:p>
          <a:endParaRPr lang="en-ID"/>
        </a:p>
      </dgm:t>
    </dgm:pt>
    <dgm:pt modelId="{3F5479D1-31AC-4CE4-94FD-DBB7BB8DCA7E}">
      <dgm:prSet phldrT="[Text]"/>
      <dgm:spPr/>
      <dgm:t>
        <a:bodyPr/>
        <a:lstStyle/>
        <a:p>
          <a:r>
            <a:rPr lang="en-US" dirty="0" err="1"/>
            <a:t>Kimiawi</a:t>
          </a:r>
          <a:endParaRPr lang="en-ID" dirty="0"/>
        </a:p>
      </dgm:t>
    </dgm:pt>
    <dgm:pt modelId="{EDB817B5-5374-4475-BF7A-222564871E00}" type="parTrans" cxnId="{D1EADBAC-44CA-4E6D-AF08-BEB8FB139FA0}">
      <dgm:prSet/>
      <dgm:spPr/>
      <dgm:t>
        <a:bodyPr/>
        <a:lstStyle/>
        <a:p>
          <a:endParaRPr lang="en-ID"/>
        </a:p>
      </dgm:t>
    </dgm:pt>
    <dgm:pt modelId="{A39EBB31-BF19-4D5B-9BDE-329879995FE7}" type="sibTrans" cxnId="{D1EADBAC-44CA-4E6D-AF08-BEB8FB139FA0}">
      <dgm:prSet/>
      <dgm:spPr/>
      <dgm:t>
        <a:bodyPr/>
        <a:lstStyle/>
        <a:p>
          <a:endParaRPr lang="en-ID"/>
        </a:p>
      </dgm:t>
    </dgm:pt>
    <dgm:pt modelId="{E336DB36-9A51-48BF-89D8-61823124CBB3}">
      <dgm:prSet phldrT="[Text]"/>
      <dgm:spPr/>
      <dgm:t>
        <a:bodyPr/>
        <a:lstStyle/>
        <a:p>
          <a:r>
            <a:rPr lang="en-ID" dirty="0" err="1"/>
            <a:t>Melibatkan</a:t>
          </a:r>
          <a:r>
            <a:rPr lang="en-ID" dirty="0"/>
            <a:t> </a:t>
          </a:r>
          <a:r>
            <a:rPr lang="en-ID" dirty="0" err="1"/>
            <a:t>asam</a:t>
          </a:r>
          <a:r>
            <a:rPr lang="en-ID" dirty="0"/>
            <a:t> </a:t>
          </a:r>
          <a:r>
            <a:rPr lang="en-ID" dirty="0" err="1"/>
            <a:t>lambung</a:t>
          </a:r>
          <a:r>
            <a:rPr lang="en-ID" dirty="0"/>
            <a:t>, enzim pencernaan,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hormon</a:t>
          </a:r>
          <a:r>
            <a:rPr lang="en-ID" dirty="0"/>
            <a:t> pencernaan </a:t>
          </a:r>
          <a:r>
            <a:rPr lang="en-ID" dirty="0" err="1"/>
            <a:t>lainnya</a:t>
          </a:r>
          <a:r>
            <a:rPr lang="en-ID" dirty="0"/>
            <a:t>.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memecah</a:t>
          </a:r>
          <a:r>
            <a:rPr lang="en-ID" dirty="0"/>
            <a:t> </a:t>
          </a:r>
          <a:r>
            <a:rPr lang="en-ID" dirty="0" err="1"/>
            <a:t>zat</a:t>
          </a:r>
          <a:r>
            <a:rPr lang="en-ID" dirty="0"/>
            <a:t> </a:t>
          </a:r>
          <a:r>
            <a:rPr lang="en-ID" dirty="0" err="1"/>
            <a:t>gizi</a:t>
          </a:r>
          <a:r>
            <a:rPr lang="en-ID" dirty="0"/>
            <a:t>, </a:t>
          </a:r>
          <a:r>
            <a:rPr lang="en-ID" dirty="0" err="1"/>
            <a:t>terutama</a:t>
          </a:r>
          <a:r>
            <a:rPr lang="en-ID" dirty="0"/>
            <a:t> protein, </a:t>
          </a:r>
          <a:r>
            <a:rPr lang="en-ID" dirty="0" err="1"/>
            <a:t>menjadi</a:t>
          </a:r>
          <a:r>
            <a:rPr lang="en-ID" dirty="0"/>
            <a:t> </a:t>
          </a:r>
          <a:r>
            <a:rPr lang="en-ID" dirty="0" err="1"/>
            <a:t>molekul</a:t>
          </a:r>
          <a:r>
            <a:rPr lang="en-ID" dirty="0"/>
            <a:t> </a:t>
          </a:r>
          <a:r>
            <a:rPr lang="en-ID" dirty="0" err="1"/>
            <a:t>kecil</a:t>
          </a:r>
          <a:r>
            <a:rPr lang="en-ID" dirty="0"/>
            <a:t> yang </a:t>
          </a:r>
          <a:r>
            <a:rPr lang="en-ID" dirty="0" err="1"/>
            <a:t>mudah</a:t>
          </a:r>
          <a:r>
            <a:rPr lang="en-ID" dirty="0"/>
            <a:t> </a:t>
          </a:r>
          <a:r>
            <a:rPr lang="en-ID" dirty="0" err="1"/>
            <a:t>diolah</a:t>
          </a:r>
          <a:r>
            <a:rPr lang="en-ID" dirty="0"/>
            <a:t> oleh </a:t>
          </a:r>
          <a:r>
            <a:rPr lang="en-ID" dirty="0" err="1"/>
            <a:t>usus</a:t>
          </a:r>
          <a:r>
            <a:rPr lang="en-ID" dirty="0"/>
            <a:t> </a:t>
          </a:r>
          <a:r>
            <a:rPr lang="en-ID" dirty="0" err="1"/>
            <a:t>halus</a:t>
          </a:r>
          <a:endParaRPr lang="en-ID" dirty="0"/>
        </a:p>
      </dgm:t>
    </dgm:pt>
    <dgm:pt modelId="{7509B865-C00F-4EA7-88B8-D63739908796}" type="parTrans" cxnId="{C9261AE8-41C4-4877-9BDC-C7EBAE912496}">
      <dgm:prSet/>
      <dgm:spPr/>
      <dgm:t>
        <a:bodyPr/>
        <a:lstStyle/>
        <a:p>
          <a:endParaRPr lang="en-ID"/>
        </a:p>
      </dgm:t>
    </dgm:pt>
    <dgm:pt modelId="{37C102E1-9A9E-457D-95CD-0C84D4E8A310}" type="sibTrans" cxnId="{C9261AE8-41C4-4877-9BDC-C7EBAE912496}">
      <dgm:prSet/>
      <dgm:spPr/>
      <dgm:t>
        <a:bodyPr/>
        <a:lstStyle/>
        <a:p>
          <a:endParaRPr lang="en-ID"/>
        </a:p>
      </dgm:t>
    </dgm:pt>
    <dgm:pt modelId="{B7363B14-ABBA-4584-A4B9-184184D50847}" type="pres">
      <dgm:prSet presAssocID="{E7DB9F3E-1934-4BE1-80B1-AFD75FE4F960}" presName="Name0" presStyleCnt="0">
        <dgm:presLayoutVars>
          <dgm:dir/>
          <dgm:animLvl val="lvl"/>
          <dgm:resizeHandles val="exact"/>
        </dgm:presLayoutVars>
      </dgm:prSet>
      <dgm:spPr/>
    </dgm:pt>
    <dgm:pt modelId="{2BBCD8EB-7D4B-47A7-86D3-EDD0D4F1614D}" type="pres">
      <dgm:prSet presAssocID="{27DC9917-4099-46F2-AF53-973621E234C2}" presName="linNode" presStyleCnt="0"/>
      <dgm:spPr/>
    </dgm:pt>
    <dgm:pt modelId="{887A43F4-F301-46F6-B8AE-E058AF847A84}" type="pres">
      <dgm:prSet presAssocID="{27DC9917-4099-46F2-AF53-973621E234C2}" presName="parTx" presStyleLbl="revTx" presStyleIdx="0" presStyleCnt="2">
        <dgm:presLayoutVars>
          <dgm:chMax val="1"/>
          <dgm:bulletEnabled val="1"/>
        </dgm:presLayoutVars>
      </dgm:prSet>
      <dgm:spPr/>
    </dgm:pt>
    <dgm:pt modelId="{0482ADF0-260B-4CA3-9FBB-420F6D8D36B1}" type="pres">
      <dgm:prSet presAssocID="{27DC9917-4099-46F2-AF53-973621E234C2}" presName="bracket" presStyleLbl="parChTrans1D1" presStyleIdx="0" presStyleCnt="2"/>
      <dgm:spPr/>
    </dgm:pt>
    <dgm:pt modelId="{C6044988-C0BF-43D8-906A-AA2B2C5DB0DD}" type="pres">
      <dgm:prSet presAssocID="{27DC9917-4099-46F2-AF53-973621E234C2}" presName="spH" presStyleCnt="0"/>
      <dgm:spPr/>
    </dgm:pt>
    <dgm:pt modelId="{AA6B285F-915D-4DA9-A404-A761BF79A577}" type="pres">
      <dgm:prSet presAssocID="{27DC9917-4099-46F2-AF53-973621E234C2}" presName="desTx" presStyleLbl="node1" presStyleIdx="0" presStyleCnt="2">
        <dgm:presLayoutVars>
          <dgm:bulletEnabled val="1"/>
        </dgm:presLayoutVars>
      </dgm:prSet>
      <dgm:spPr/>
    </dgm:pt>
    <dgm:pt modelId="{936CE3BD-8F57-4D9D-8888-EA43EDAA8DED}" type="pres">
      <dgm:prSet presAssocID="{B1E7AE24-A121-4B0A-8E93-14B13EC901A4}" presName="spV" presStyleCnt="0"/>
      <dgm:spPr/>
    </dgm:pt>
    <dgm:pt modelId="{AFE2B4F8-76DD-4A53-BDFF-60628B3E428A}" type="pres">
      <dgm:prSet presAssocID="{3F5479D1-31AC-4CE4-94FD-DBB7BB8DCA7E}" presName="linNode" presStyleCnt="0"/>
      <dgm:spPr/>
    </dgm:pt>
    <dgm:pt modelId="{7131CC6B-11C3-47F3-8CAE-A197B1871A36}" type="pres">
      <dgm:prSet presAssocID="{3F5479D1-31AC-4CE4-94FD-DBB7BB8DCA7E}" presName="parTx" presStyleLbl="revTx" presStyleIdx="1" presStyleCnt="2">
        <dgm:presLayoutVars>
          <dgm:chMax val="1"/>
          <dgm:bulletEnabled val="1"/>
        </dgm:presLayoutVars>
      </dgm:prSet>
      <dgm:spPr/>
    </dgm:pt>
    <dgm:pt modelId="{0019DC9E-85E9-4B3A-82CB-65B9A6FBE5D0}" type="pres">
      <dgm:prSet presAssocID="{3F5479D1-31AC-4CE4-94FD-DBB7BB8DCA7E}" presName="bracket" presStyleLbl="parChTrans1D1" presStyleIdx="1" presStyleCnt="2"/>
      <dgm:spPr/>
    </dgm:pt>
    <dgm:pt modelId="{C8838F56-9107-478A-BED8-E636C32A73B5}" type="pres">
      <dgm:prSet presAssocID="{3F5479D1-31AC-4CE4-94FD-DBB7BB8DCA7E}" presName="spH" presStyleCnt="0"/>
      <dgm:spPr/>
    </dgm:pt>
    <dgm:pt modelId="{594CADA9-5267-4ABC-BA6F-905F579C7F1A}" type="pres">
      <dgm:prSet presAssocID="{3F5479D1-31AC-4CE4-94FD-DBB7BB8DCA7E}" presName="desTx" presStyleLbl="node1" presStyleIdx="1" presStyleCnt="2">
        <dgm:presLayoutVars>
          <dgm:bulletEnabled val="1"/>
        </dgm:presLayoutVars>
      </dgm:prSet>
      <dgm:spPr/>
    </dgm:pt>
  </dgm:ptLst>
  <dgm:cxnLst>
    <dgm:cxn modelId="{C078F305-F666-4FD8-8323-AA5B30417D2E}" srcId="{E7DB9F3E-1934-4BE1-80B1-AFD75FE4F960}" destId="{27DC9917-4099-46F2-AF53-973621E234C2}" srcOrd="0" destOrd="0" parTransId="{3B231588-B69D-47FA-8B06-97E862987C4C}" sibTransId="{B1E7AE24-A121-4B0A-8E93-14B13EC901A4}"/>
    <dgm:cxn modelId="{63D34C2B-27F4-4428-A147-D34DF92E819F}" srcId="{27DC9917-4099-46F2-AF53-973621E234C2}" destId="{CD5B970C-0F0A-4E30-B50A-04941A82BAF1}" srcOrd="0" destOrd="0" parTransId="{6EF7791E-635F-4F7E-B4BD-D98BD3BF0F8E}" sibTransId="{7A2D6834-1C66-41B8-8599-A216745B71DC}"/>
    <dgm:cxn modelId="{459D0435-CD41-4D3B-A19B-E9A0BD8BA5A1}" type="presOf" srcId="{27DC9917-4099-46F2-AF53-973621E234C2}" destId="{887A43F4-F301-46F6-B8AE-E058AF847A84}" srcOrd="0" destOrd="0" presId="urn:diagrams.loki3.com/BracketList"/>
    <dgm:cxn modelId="{63AB8A7E-55B1-4C13-96E1-2DD6CA98379A}" type="presOf" srcId="{E336DB36-9A51-48BF-89D8-61823124CBB3}" destId="{594CADA9-5267-4ABC-BA6F-905F579C7F1A}" srcOrd="0" destOrd="0" presId="urn:diagrams.loki3.com/BracketList"/>
    <dgm:cxn modelId="{D1EADBAC-44CA-4E6D-AF08-BEB8FB139FA0}" srcId="{E7DB9F3E-1934-4BE1-80B1-AFD75FE4F960}" destId="{3F5479D1-31AC-4CE4-94FD-DBB7BB8DCA7E}" srcOrd="1" destOrd="0" parTransId="{EDB817B5-5374-4475-BF7A-222564871E00}" sibTransId="{A39EBB31-BF19-4D5B-9BDE-329879995FE7}"/>
    <dgm:cxn modelId="{1E1B37D7-FF28-4209-AEE9-7C382A17C8D4}" type="presOf" srcId="{3F5479D1-31AC-4CE4-94FD-DBB7BB8DCA7E}" destId="{7131CC6B-11C3-47F3-8CAE-A197B1871A36}" srcOrd="0" destOrd="0" presId="urn:diagrams.loki3.com/BracketList"/>
    <dgm:cxn modelId="{C9261AE8-41C4-4877-9BDC-C7EBAE912496}" srcId="{3F5479D1-31AC-4CE4-94FD-DBB7BB8DCA7E}" destId="{E336DB36-9A51-48BF-89D8-61823124CBB3}" srcOrd="0" destOrd="0" parTransId="{7509B865-C00F-4EA7-88B8-D63739908796}" sibTransId="{37C102E1-9A9E-457D-95CD-0C84D4E8A310}"/>
    <dgm:cxn modelId="{0DF62FEB-0CF4-4933-9D7E-B4E9CEA61470}" type="presOf" srcId="{CD5B970C-0F0A-4E30-B50A-04941A82BAF1}" destId="{AA6B285F-915D-4DA9-A404-A761BF79A577}" srcOrd="0" destOrd="0" presId="urn:diagrams.loki3.com/BracketList"/>
    <dgm:cxn modelId="{5C7D8BED-9074-4C71-BBAE-73DF1A8A3019}" type="presOf" srcId="{E7DB9F3E-1934-4BE1-80B1-AFD75FE4F960}" destId="{B7363B14-ABBA-4584-A4B9-184184D50847}" srcOrd="0" destOrd="0" presId="urn:diagrams.loki3.com/BracketList"/>
    <dgm:cxn modelId="{B2E66261-CEE4-44F7-8717-E5B5E46D8497}" type="presParOf" srcId="{B7363B14-ABBA-4584-A4B9-184184D50847}" destId="{2BBCD8EB-7D4B-47A7-86D3-EDD0D4F1614D}" srcOrd="0" destOrd="0" presId="urn:diagrams.loki3.com/BracketList"/>
    <dgm:cxn modelId="{D3C61951-AF6D-4A71-B9FB-A719F1F2DEF8}" type="presParOf" srcId="{2BBCD8EB-7D4B-47A7-86D3-EDD0D4F1614D}" destId="{887A43F4-F301-46F6-B8AE-E058AF847A84}" srcOrd="0" destOrd="0" presId="urn:diagrams.loki3.com/BracketList"/>
    <dgm:cxn modelId="{5A24CA01-9D52-42D9-9898-3A8D81AA96EE}" type="presParOf" srcId="{2BBCD8EB-7D4B-47A7-86D3-EDD0D4F1614D}" destId="{0482ADF0-260B-4CA3-9FBB-420F6D8D36B1}" srcOrd="1" destOrd="0" presId="urn:diagrams.loki3.com/BracketList"/>
    <dgm:cxn modelId="{054D2DEE-854A-427B-96AF-55A1112649DB}" type="presParOf" srcId="{2BBCD8EB-7D4B-47A7-86D3-EDD0D4F1614D}" destId="{C6044988-C0BF-43D8-906A-AA2B2C5DB0DD}" srcOrd="2" destOrd="0" presId="urn:diagrams.loki3.com/BracketList"/>
    <dgm:cxn modelId="{308C4B10-6F86-4FE3-95E4-6FA9CA91DCDE}" type="presParOf" srcId="{2BBCD8EB-7D4B-47A7-86D3-EDD0D4F1614D}" destId="{AA6B285F-915D-4DA9-A404-A761BF79A577}" srcOrd="3" destOrd="0" presId="urn:diagrams.loki3.com/BracketList"/>
    <dgm:cxn modelId="{F6DBF510-167C-49C6-B33A-534037FA2BA8}" type="presParOf" srcId="{B7363B14-ABBA-4584-A4B9-184184D50847}" destId="{936CE3BD-8F57-4D9D-8888-EA43EDAA8DED}" srcOrd="1" destOrd="0" presId="urn:diagrams.loki3.com/BracketList"/>
    <dgm:cxn modelId="{394FBD8A-28EA-46EF-901B-007B683DE33E}" type="presParOf" srcId="{B7363B14-ABBA-4584-A4B9-184184D50847}" destId="{AFE2B4F8-76DD-4A53-BDFF-60628B3E428A}" srcOrd="2" destOrd="0" presId="urn:diagrams.loki3.com/BracketList"/>
    <dgm:cxn modelId="{DCC53EFD-FC91-4E39-8410-E02003ED62EF}" type="presParOf" srcId="{AFE2B4F8-76DD-4A53-BDFF-60628B3E428A}" destId="{7131CC6B-11C3-47F3-8CAE-A197B1871A36}" srcOrd="0" destOrd="0" presId="urn:diagrams.loki3.com/BracketList"/>
    <dgm:cxn modelId="{678B0FC1-C708-461C-9AF2-81CC79E9070E}" type="presParOf" srcId="{AFE2B4F8-76DD-4A53-BDFF-60628B3E428A}" destId="{0019DC9E-85E9-4B3A-82CB-65B9A6FBE5D0}" srcOrd="1" destOrd="0" presId="urn:diagrams.loki3.com/BracketList"/>
    <dgm:cxn modelId="{04D1119C-1D47-45A4-9093-113CA05F2A86}" type="presParOf" srcId="{AFE2B4F8-76DD-4A53-BDFF-60628B3E428A}" destId="{C8838F56-9107-478A-BED8-E636C32A73B5}" srcOrd="2" destOrd="0" presId="urn:diagrams.loki3.com/BracketList"/>
    <dgm:cxn modelId="{3F737EB2-1070-4577-AFC1-647B67F92533}" type="presParOf" srcId="{AFE2B4F8-76DD-4A53-BDFF-60628B3E428A}" destId="{594CADA9-5267-4ABC-BA6F-905F579C7F1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BE0C43-A60F-4B4E-97EA-EB2BB3E7A81A}" type="doc">
      <dgm:prSet loTypeId="urn:diagrams.loki3.com/Bracke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D"/>
        </a:p>
      </dgm:t>
    </dgm:pt>
    <dgm:pt modelId="{58A8FF23-1B67-4A51-9F80-D3F9599ECBC3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Usus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Halus</a:t>
          </a:r>
          <a:endParaRPr lang="en-ID" dirty="0">
            <a:solidFill>
              <a:schemeClr val="bg1"/>
            </a:solidFill>
          </a:endParaRPr>
        </a:p>
      </dgm:t>
    </dgm:pt>
    <dgm:pt modelId="{69207DA4-B7BD-4C72-AE53-A20E7AC908A9}" type="parTrans" cxnId="{646D761F-8350-4DB0-A63D-C1BFB98A1EFC}">
      <dgm:prSet/>
      <dgm:spPr/>
      <dgm:t>
        <a:bodyPr/>
        <a:lstStyle/>
        <a:p>
          <a:endParaRPr lang="en-ID"/>
        </a:p>
      </dgm:t>
    </dgm:pt>
    <dgm:pt modelId="{CC32A447-2384-41A4-A44A-EE5BB85A42D1}" type="sibTrans" cxnId="{646D761F-8350-4DB0-A63D-C1BFB98A1EFC}">
      <dgm:prSet/>
      <dgm:spPr/>
      <dgm:t>
        <a:bodyPr/>
        <a:lstStyle/>
        <a:p>
          <a:endParaRPr lang="en-ID"/>
        </a:p>
      </dgm:t>
    </dgm:pt>
    <dgm:pt modelId="{FEDC2E87-6DA4-42E5-863A-371E59E408ED}">
      <dgm:prSet phldrT="[Text]"/>
      <dgm:spPr/>
      <dgm:t>
        <a:bodyPr/>
        <a:lstStyle/>
        <a:p>
          <a:r>
            <a:rPr lang="fi-FI" dirty="0"/>
            <a:t>Usus halus merupakan tabung yang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panjang</a:t>
          </a:r>
          <a:r>
            <a:rPr lang="en-ID" dirty="0"/>
            <a:t> </a:t>
          </a:r>
          <a:r>
            <a:rPr lang="en-ID" dirty="0" err="1"/>
            <a:t>kurang-lebih</a:t>
          </a:r>
          <a:r>
            <a:rPr lang="en-ID" dirty="0"/>
            <a:t> 6 – 7 meter. </a:t>
          </a:r>
          <a:r>
            <a:rPr lang="en-ID" dirty="0" err="1"/>
            <a:t>Sebagian</a:t>
          </a:r>
          <a:r>
            <a:rPr lang="en-ID" dirty="0"/>
            <a:t> </a:t>
          </a:r>
          <a:r>
            <a:rPr lang="en-ID" dirty="0" err="1"/>
            <a:t>besar</a:t>
          </a:r>
          <a:r>
            <a:rPr lang="en-ID" dirty="0"/>
            <a:t> proses </a:t>
          </a:r>
          <a:r>
            <a:rPr lang="it-IT" dirty="0"/>
            <a:t>digesti kimia (pankreas, hati) dan absorpsi(karbohidrat, protein, lemak) terjadi di dalam </a:t>
          </a:r>
          <a:r>
            <a:rPr lang="en-ID" dirty="0" err="1"/>
            <a:t>usus</a:t>
          </a:r>
          <a:r>
            <a:rPr lang="en-ID" dirty="0"/>
            <a:t> </a:t>
          </a:r>
          <a:r>
            <a:rPr lang="en-ID" dirty="0" err="1"/>
            <a:t>halus</a:t>
          </a:r>
          <a:r>
            <a:rPr lang="en-ID" dirty="0"/>
            <a:t>.</a:t>
          </a:r>
        </a:p>
      </dgm:t>
    </dgm:pt>
    <dgm:pt modelId="{A8A9C5C5-69E5-4CAA-A0DF-1420F29756D0}" type="parTrans" cxnId="{42E5638E-C3AB-4479-9411-E050F3B4AF40}">
      <dgm:prSet/>
      <dgm:spPr/>
      <dgm:t>
        <a:bodyPr/>
        <a:lstStyle/>
        <a:p>
          <a:endParaRPr lang="en-ID"/>
        </a:p>
      </dgm:t>
    </dgm:pt>
    <dgm:pt modelId="{44F97FAA-484C-440F-929D-04486D118586}" type="sibTrans" cxnId="{42E5638E-C3AB-4479-9411-E050F3B4AF40}">
      <dgm:prSet/>
      <dgm:spPr/>
      <dgm:t>
        <a:bodyPr/>
        <a:lstStyle/>
        <a:p>
          <a:endParaRPr lang="en-ID"/>
        </a:p>
      </dgm:t>
    </dgm:pt>
    <dgm:pt modelId="{A7E6AC42-4567-4E77-8DB5-1E222C3C84D3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Usus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Besar</a:t>
          </a:r>
          <a:endParaRPr lang="en-ID" dirty="0">
            <a:solidFill>
              <a:schemeClr val="bg1"/>
            </a:solidFill>
          </a:endParaRPr>
        </a:p>
      </dgm:t>
    </dgm:pt>
    <dgm:pt modelId="{4A99FB1F-4689-43C8-9465-BF3E6B28244E}" type="parTrans" cxnId="{F171758F-9DFA-400F-A1BC-5EA37E5E4988}">
      <dgm:prSet/>
      <dgm:spPr/>
      <dgm:t>
        <a:bodyPr/>
        <a:lstStyle/>
        <a:p>
          <a:endParaRPr lang="en-ID"/>
        </a:p>
      </dgm:t>
    </dgm:pt>
    <dgm:pt modelId="{E6B867D0-6EDF-4C31-9FFB-7EAC6BFAFB01}" type="sibTrans" cxnId="{F171758F-9DFA-400F-A1BC-5EA37E5E4988}">
      <dgm:prSet/>
      <dgm:spPr/>
      <dgm:t>
        <a:bodyPr/>
        <a:lstStyle/>
        <a:p>
          <a:endParaRPr lang="en-ID"/>
        </a:p>
      </dgm:t>
    </dgm:pt>
    <dgm:pt modelId="{ED4EC482-D3BA-4EA5-B5FF-F25D70B4BED3}">
      <dgm:prSet phldrT="[Text]"/>
      <dgm:spPr/>
      <dgm:t>
        <a:bodyPr/>
        <a:lstStyle/>
        <a:p>
          <a:r>
            <a:rPr lang="en-ID" dirty="0" err="1"/>
            <a:t>Menampung</a:t>
          </a:r>
          <a:r>
            <a:rPr lang="en-ID" dirty="0"/>
            <a:t> </a:t>
          </a:r>
          <a:r>
            <a:rPr lang="en-ID" dirty="0" err="1"/>
            <a:t>zat-zat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terdigesti</a:t>
          </a:r>
          <a:r>
            <a:rPr lang="en-ID" dirty="0"/>
            <a:t> dan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diabsorpsi</a:t>
          </a:r>
          <a:r>
            <a:rPr lang="en-ID" dirty="0"/>
            <a:t> (</a:t>
          </a:r>
          <a:r>
            <a:rPr lang="en-ID" dirty="0" err="1"/>
            <a:t>feses</a:t>
          </a:r>
          <a:r>
            <a:rPr lang="en-ID" dirty="0"/>
            <a:t>). </a:t>
          </a:r>
          <a:r>
            <a:rPr lang="en-ID" dirty="0" err="1"/>
            <a:t>Sebagian</a:t>
          </a:r>
          <a:r>
            <a:rPr lang="en-ID" dirty="0"/>
            <a:t> </a:t>
          </a:r>
          <a:r>
            <a:rPr lang="en-ID" dirty="0" err="1"/>
            <a:t>kecil</a:t>
          </a:r>
          <a:r>
            <a:rPr lang="en-ID" dirty="0"/>
            <a:t> garam dan air </a:t>
          </a:r>
          <a:r>
            <a:rPr lang="en-ID" dirty="0" err="1"/>
            <a:t>sisa</a:t>
          </a:r>
          <a:r>
            <a:rPr lang="en-ID" dirty="0"/>
            <a:t> pencernaan juga </a:t>
          </a:r>
          <a:r>
            <a:rPr lang="en-ID" dirty="0" err="1"/>
            <a:t>diserap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usus</a:t>
          </a:r>
          <a:r>
            <a:rPr lang="en-ID" dirty="0"/>
            <a:t> </a:t>
          </a:r>
          <a:r>
            <a:rPr lang="en-ID" dirty="0" err="1"/>
            <a:t>besar</a:t>
          </a:r>
          <a:r>
            <a:rPr lang="en-ID" dirty="0"/>
            <a:t>. </a:t>
          </a:r>
          <a:r>
            <a:rPr lang="en-ID" dirty="0" err="1"/>
            <a:t>Kurang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 30% </a:t>
          </a:r>
          <a:r>
            <a:rPr lang="en-ID" dirty="0" err="1"/>
            <a:t>berat</a:t>
          </a:r>
          <a:r>
            <a:rPr lang="en-ID" dirty="0"/>
            <a:t> </a:t>
          </a:r>
          <a:r>
            <a:rPr lang="en-ID" dirty="0" err="1"/>
            <a:t>kering</a:t>
          </a:r>
          <a:r>
            <a:rPr lang="en-ID" dirty="0"/>
            <a:t> </a:t>
          </a:r>
          <a:r>
            <a:rPr lang="en-ID" dirty="0" err="1"/>
            <a:t>feses</a:t>
          </a:r>
          <a:r>
            <a:rPr lang="en-ID" dirty="0"/>
            <a:t> </a:t>
          </a:r>
          <a:r>
            <a:rPr lang="en-ID" dirty="0" err="1"/>
            <a:t>mengandung</a:t>
          </a:r>
          <a:r>
            <a:rPr lang="en-ID" dirty="0"/>
            <a:t> </a:t>
          </a:r>
          <a:r>
            <a:rPr lang="it-IT" dirty="0"/>
            <a:t>bakteri E. coli. Bakteri ini hidup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s-ES" dirty="0" err="1"/>
            <a:t>usus</a:t>
          </a:r>
          <a:r>
            <a:rPr lang="es-ES" dirty="0"/>
            <a:t> besar dan </a:t>
          </a:r>
          <a:r>
            <a:rPr lang="es-ES" dirty="0" err="1"/>
            <a:t>memproduksi</a:t>
          </a:r>
          <a:r>
            <a:rPr lang="es-ES" dirty="0"/>
            <a:t> </a:t>
          </a:r>
          <a:r>
            <a:rPr lang="es-ES" dirty="0" err="1"/>
            <a:t>vitamin</a:t>
          </a:r>
          <a:r>
            <a:rPr lang="es-ES" dirty="0"/>
            <a:t> </a:t>
          </a:r>
          <a:r>
            <a:rPr lang="en-ID" dirty="0"/>
            <a:t>K.</a:t>
          </a:r>
        </a:p>
      </dgm:t>
    </dgm:pt>
    <dgm:pt modelId="{F27A2696-673C-4C07-BFC7-057AB1EA52B1}" type="parTrans" cxnId="{4A7DEE1E-5DED-41EC-BC0C-C9B40D52D4B4}">
      <dgm:prSet/>
      <dgm:spPr/>
      <dgm:t>
        <a:bodyPr/>
        <a:lstStyle/>
        <a:p>
          <a:endParaRPr lang="en-ID"/>
        </a:p>
      </dgm:t>
    </dgm:pt>
    <dgm:pt modelId="{B075F495-A11A-440C-A76B-2EDA7AFE908F}" type="sibTrans" cxnId="{4A7DEE1E-5DED-41EC-BC0C-C9B40D52D4B4}">
      <dgm:prSet/>
      <dgm:spPr/>
      <dgm:t>
        <a:bodyPr/>
        <a:lstStyle/>
        <a:p>
          <a:endParaRPr lang="en-ID"/>
        </a:p>
      </dgm:t>
    </dgm:pt>
    <dgm:pt modelId="{0BF10F7A-85A0-461B-85F7-975D38251BC1}" type="pres">
      <dgm:prSet presAssocID="{03BE0C43-A60F-4B4E-97EA-EB2BB3E7A81A}" presName="Name0" presStyleCnt="0">
        <dgm:presLayoutVars>
          <dgm:dir/>
          <dgm:animLvl val="lvl"/>
          <dgm:resizeHandles val="exact"/>
        </dgm:presLayoutVars>
      </dgm:prSet>
      <dgm:spPr/>
    </dgm:pt>
    <dgm:pt modelId="{DD9665C9-C5A9-460C-BA65-CF5DCD6D8DE3}" type="pres">
      <dgm:prSet presAssocID="{58A8FF23-1B67-4A51-9F80-D3F9599ECBC3}" presName="linNode" presStyleCnt="0"/>
      <dgm:spPr/>
    </dgm:pt>
    <dgm:pt modelId="{B57EC14D-08ED-4DC9-9B3E-66908563087F}" type="pres">
      <dgm:prSet presAssocID="{58A8FF23-1B67-4A51-9F80-D3F9599ECBC3}" presName="parTx" presStyleLbl="revTx" presStyleIdx="0" presStyleCnt="2">
        <dgm:presLayoutVars>
          <dgm:chMax val="1"/>
          <dgm:bulletEnabled val="1"/>
        </dgm:presLayoutVars>
      </dgm:prSet>
      <dgm:spPr/>
    </dgm:pt>
    <dgm:pt modelId="{CF29E852-221E-4174-B08B-2355E05B8E2F}" type="pres">
      <dgm:prSet presAssocID="{58A8FF23-1B67-4A51-9F80-D3F9599ECBC3}" presName="bracket" presStyleLbl="parChTrans1D1" presStyleIdx="0" presStyleCnt="2"/>
      <dgm:spPr/>
    </dgm:pt>
    <dgm:pt modelId="{9F542D5D-CFC8-4C1E-97B7-891518000418}" type="pres">
      <dgm:prSet presAssocID="{58A8FF23-1B67-4A51-9F80-D3F9599ECBC3}" presName="spH" presStyleCnt="0"/>
      <dgm:spPr/>
    </dgm:pt>
    <dgm:pt modelId="{1B0D9E86-92AD-4E11-8CE2-B3CFC2339E23}" type="pres">
      <dgm:prSet presAssocID="{58A8FF23-1B67-4A51-9F80-D3F9599ECBC3}" presName="desTx" presStyleLbl="node1" presStyleIdx="0" presStyleCnt="2">
        <dgm:presLayoutVars>
          <dgm:bulletEnabled val="1"/>
        </dgm:presLayoutVars>
      </dgm:prSet>
      <dgm:spPr/>
    </dgm:pt>
    <dgm:pt modelId="{AAA0129F-493B-485B-8746-83D46B84374A}" type="pres">
      <dgm:prSet presAssocID="{CC32A447-2384-41A4-A44A-EE5BB85A42D1}" presName="spV" presStyleCnt="0"/>
      <dgm:spPr/>
    </dgm:pt>
    <dgm:pt modelId="{7CFF1C3F-34CA-48B1-8F44-DE9BF374FF08}" type="pres">
      <dgm:prSet presAssocID="{A7E6AC42-4567-4E77-8DB5-1E222C3C84D3}" presName="linNode" presStyleCnt="0"/>
      <dgm:spPr/>
    </dgm:pt>
    <dgm:pt modelId="{435BE2BD-7CE3-42FB-8AA7-30F1F7115A65}" type="pres">
      <dgm:prSet presAssocID="{A7E6AC42-4567-4E77-8DB5-1E222C3C84D3}" presName="parTx" presStyleLbl="revTx" presStyleIdx="1" presStyleCnt="2">
        <dgm:presLayoutVars>
          <dgm:chMax val="1"/>
          <dgm:bulletEnabled val="1"/>
        </dgm:presLayoutVars>
      </dgm:prSet>
      <dgm:spPr/>
    </dgm:pt>
    <dgm:pt modelId="{4C96D8F4-C596-44C2-9ACD-D5EA7D30416F}" type="pres">
      <dgm:prSet presAssocID="{A7E6AC42-4567-4E77-8DB5-1E222C3C84D3}" presName="bracket" presStyleLbl="parChTrans1D1" presStyleIdx="1" presStyleCnt="2"/>
      <dgm:spPr/>
    </dgm:pt>
    <dgm:pt modelId="{9612305D-E316-4CAF-986C-827732996F46}" type="pres">
      <dgm:prSet presAssocID="{A7E6AC42-4567-4E77-8DB5-1E222C3C84D3}" presName="spH" presStyleCnt="0"/>
      <dgm:spPr/>
    </dgm:pt>
    <dgm:pt modelId="{3B00015A-9EA8-4D53-980B-C83FD91CF269}" type="pres">
      <dgm:prSet presAssocID="{A7E6AC42-4567-4E77-8DB5-1E222C3C84D3}" presName="desTx" presStyleLbl="node1" presStyleIdx="1" presStyleCnt="2">
        <dgm:presLayoutVars>
          <dgm:bulletEnabled val="1"/>
        </dgm:presLayoutVars>
      </dgm:prSet>
      <dgm:spPr/>
    </dgm:pt>
  </dgm:ptLst>
  <dgm:cxnLst>
    <dgm:cxn modelId="{46335B00-D1CE-4EB9-A09A-F4E2CB26B584}" type="presOf" srcId="{A7E6AC42-4567-4E77-8DB5-1E222C3C84D3}" destId="{435BE2BD-7CE3-42FB-8AA7-30F1F7115A65}" srcOrd="0" destOrd="0" presId="urn:diagrams.loki3.com/BracketList"/>
    <dgm:cxn modelId="{4A7DEE1E-5DED-41EC-BC0C-C9B40D52D4B4}" srcId="{A7E6AC42-4567-4E77-8DB5-1E222C3C84D3}" destId="{ED4EC482-D3BA-4EA5-B5FF-F25D70B4BED3}" srcOrd="0" destOrd="0" parTransId="{F27A2696-673C-4C07-BFC7-057AB1EA52B1}" sibTransId="{B075F495-A11A-440C-A76B-2EDA7AFE908F}"/>
    <dgm:cxn modelId="{646D761F-8350-4DB0-A63D-C1BFB98A1EFC}" srcId="{03BE0C43-A60F-4B4E-97EA-EB2BB3E7A81A}" destId="{58A8FF23-1B67-4A51-9F80-D3F9599ECBC3}" srcOrd="0" destOrd="0" parTransId="{69207DA4-B7BD-4C72-AE53-A20E7AC908A9}" sibTransId="{CC32A447-2384-41A4-A44A-EE5BB85A42D1}"/>
    <dgm:cxn modelId="{E2F8514F-2384-4338-8BB0-6AF7923FE04F}" type="presOf" srcId="{ED4EC482-D3BA-4EA5-B5FF-F25D70B4BED3}" destId="{3B00015A-9EA8-4D53-980B-C83FD91CF269}" srcOrd="0" destOrd="0" presId="urn:diagrams.loki3.com/BracketList"/>
    <dgm:cxn modelId="{42E5638E-C3AB-4479-9411-E050F3B4AF40}" srcId="{58A8FF23-1B67-4A51-9F80-D3F9599ECBC3}" destId="{FEDC2E87-6DA4-42E5-863A-371E59E408ED}" srcOrd="0" destOrd="0" parTransId="{A8A9C5C5-69E5-4CAA-A0DF-1420F29756D0}" sibTransId="{44F97FAA-484C-440F-929D-04486D118586}"/>
    <dgm:cxn modelId="{F171758F-9DFA-400F-A1BC-5EA37E5E4988}" srcId="{03BE0C43-A60F-4B4E-97EA-EB2BB3E7A81A}" destId="{A7E6AC42-4567-4E77-8DB5-1E222C3C84D3}" srcOrd="1" destOrd="0" parTransId="{4A99FB1F-4689-43C8-9465-BF3E6B28244E}" sibTransId="{E6B867D0-6EDF-4C31-9FFB-7EAC6BFAFB01}"/>
    <dgm:cxn modelId="{C04C918F-ECB0-4145-8F94-0BB0612EE1B0}" type="presOf" srcId="{03BE0C43-A60F-4B4E-97EA-EB2BB3E7A81A}" destId="{0BF10F7A-85A0-461B-85F7-975D38251BC1}" srcOrd="0" destOrd="0" presId="urn:diagrams.loki3.com/BracketList"/>
    <dgm:cxn modelId="{091A4CA9-910D-4EDD-B459-AAEBA6FE58FA}" type="presOf" srcId="{FEDC2E87-6DA4-42E5-863A-371E59E408ED}" destId="{1B0D9E86-92AD-4E11-8CE2-B3CFC2339E23}" srcOrd="0" destOrd="0" presId="urn:diagrams.loki3.com/BracketList"/>
    <dgm:cxn modelId="{03B390AF-0476-4D2D-A172-18998C5F2470}" type="presOf" srcId="{58A8FF23-1B67-4A51-9F80-D3F9599ECBC3}" destId="{B57EC14D-08ED-4DC9-9B3E-66908563087F}" srcOrd="0" destOrd="0" presId="urn:diagrams.loki3.com/BracketList"/>
    <dgm:cxn modelId="{39B73A20-53D6-40FF-8F84-1E3004C6D82D}" type="presParOf" srcId="{0BF10F7A-85A0-461B-85F7-975D38251BC1}" destId="{DD9665C9-C5A9-460C-BA65-CF5DCD6D8DE3}" srcOrd="0" destOrd="0" presId="urn:diagrams.loki3.com/BracketList"/>
    <dgm:cxn modelId="{20098982-0209-443E-ABD2-84E8F07624CC}" type="presParOf" srcId="{DD9665C9-C5A9-460C-BA65-CF5DCD6D8DE3}" destId="{B57EC14D-08ED-4DC9-9B3E-66908563087F}" srcOrd="0" destOrd="0" presId="urn:diagrams.loki3.com/BracketList"/>
    <dgm:cxn modelId="{B01AC588-1538-4C5B-B262-6C763CE3A963}" type="presParOf" srcId="{DD9665C9-C5A9-460C-BA65-CF5DCD6D8DE3}" destId="{CF29E852-221E-4174-B08B-2355E05B8E2F}" srcOrd="1" destOrd="0" presId="urn:diagrams.loki3.com/BracketList"/>
    <dgm:cxn modelId="{F2647917-36F0-48ED-9AE9-EAEFB75B7A8E}" type="presParOf" srcId="{DD9665C9-C5A9-460C-BA65-CF5DCD6D8DE3}" destId="{9F542D5D-CFC8-4C1E-97B7-891518000418}" srcOrd="2" destOrd="0" presId="urn:diagrams.loki3.com/BracketList"/>
    <dgm:cxn modelId="{39D0CFAE-9DE2-47B2-82D7-19DDCDBB0E26}" type="presParOf" srcId="{DD9665C9-C5A9-460C-BA65-CF5DCD6D8DE3}" destId="{1B0D9E86-92AD-4E11-8CE2-B3CFC2339E23}" srcOrd="3" destOrd="0" presId="urn:diagrams.loki3.com/BracketList"/>
    <dgm:cxn modelId="{094E4428-2B41-412B-A3B7-46AD42179328}" type="presParOf" srcId="{0BF10F7A-85A0-461B-85F7-975D38251BC1}" destId="{AAA0129F-493B-485B-8746-83D46B84374A}" srcOrd="1" destOrd="0" presId="urn:diagrams.loki3.com/BracketList"/>
    <dgm:cxn modelId="{4BA63F2E-6C4A-4493-960C-C5BDBA7B66B7}" type="presParOf" srcId="{0BF10F7A-85A0-461B-85F7-975D38251BC1}" destId="{7CFF1C3F-34CA-48B1-8F44-DE9BF374FF08}" srcOrd="2" destOrd="0" presId="urn:diagrams.loki3.com/BracketList"/>
    <dgm:cxn modelId="{F42387DC-328A-4748-A280-2C010E886430}" type="presParOf" srcId="{7CFF1C3F-34CA-48B1-8F44-DE9BF374FF08}" destId="{435BE2BD-7CE3-42FB-8AA7-30F1F7115A65}" srcOrd="0" destOrd="0" presId="urn:diagrams.loki3.com/BracketList"/>
    <dgm:cxn modelId="{336F7367-16C6-47A0-BD52-4AA37EFDFD90}" type="presParOf" srcId="{7CFF1C3F-34CA-48B1-8F44-DE9BF374FF08}" destId="{4C96D8F4-C596-44C2-9ACD-D5EA7D30416F}" srcOrd="1" destOrd="0" presId="urn:diagrams.loki3.com/BracketList"/>
    <dgm:cxn modelId="{848391A1-7E51-473E-97FF-94DCB89FD635}" type="presParOf" srcId="{7CFF1C3F-34CA-48B1-8F44-DE9BF374FF08}" destId="{9612305D-E316-4CAF-986C-827732996F46}" srcOrd="2" destOrd="0" presId="urn:diagrams.loki3.com/BracketList"/>
    <dgm:cxn modelId="{55775343-178F-4F64-8657-96CABE275FE3}" type="presParOf" srcId="{7CFF1C3F-34CA-48B1-8F44-DE9BF374FF08}" destId="{3B00015A-9EA8-4D53-980B-C83FD91CF26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D9212-714D-434A-BF0B-F4EDAF40B56F}">
      <dsp:nvSpPr>
        <dsp:cNvPr id="0" name=""/>
        <dsp:cNvSpPr/>
      </dsp:nvSpPr>
      <dsp:spPr>
        <a:xfrm>
          <a:off x="0" y="61492"/>
          <a:ext cx="894715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Ingesti</a:t>
          </a:r>
          <a:endParaRPr lang="en-ID" sz="2700" kern="1200" dirty="0"/>
        </a:p>
      </dsp:txBody>
      <dsp:txXfrm>
        <a:off x="31613" y="93105"/>
        <a:ext cx="8883924" cy="584369"/>
      </dsp:txXfrm>
    </dsp:sp>
    <dsp:sp modelId="{8AC7B6B1-39A2-43DE-B8A9-C85E17E205B8}">
      <dsp:nvSpPr>
        <dsp:cNvPr id="0" name=""/>
        <dsp:cNvSpPr/>
      </dsp:nvSpPr>
      <dsp:spPr>
        <a:xfrm>
          <a:off x="0" y="709087"/>
          <a:ext cx="894715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/>
            <a:t>tahapan saat makanan dan minuman </a:t>
          </a:r>
          <a:r>
            <a:rPr lang="en-ID" sz="2100" kern="1200" dirty="0" err="1"/>
            <a:t>masuk</a:t>
          </a:r>
          <a:r>
            <a:rPr lang="en-ID" sz="2100" kern="1200" dirty="0"/>
            <a:t> </a:t>
          </a:r>
          <a:r>
            <a:rPr lang="en-ID" sz="2100" kern="1200" dirty="0" err="1"/>
            <a:t>ke</a:t>
          </a:r>
          <a:r>
            <a:rPr lang="en-ID" sz="2100" kern="1200" dirty="0"/>
            <a:t> </a:t>
          </a:r>
          <a:r>
            <a:rPr lang="en-ID" sz="2100" kern="1200" dirty="0" err="1"/>
            <a:t>mulut</a:t>
          </a:r>
          <a:r>
            <a:rPr lang="en-ID" sz="2100" kern="1200" dirty="0"/>
            <a:t>, </a:t>
          </a:r>
          <a:r>
            <a:rPr lang="en-ID" sz="2100" kern="1200" dirty="0" err="1"/>
            <a:t>atau</a:t>
          </a:r>
          <a:r>
            <a:rPr lang="en-ID" sz="2100" kern="1200" dirty="0"/>
            <a:t> </a:t>
          </a:r>
          <a:r>
            <a:rPr lang="en-ID" sz="2100" kern="1200" dirty="0" err="1"/>
            <a:t>biasa</a:t>
          </a:r>
          <a:r>
            <a:rPr lang="en-ID" sz="2100" kern="1200" dirty="0"/>
            <a:t> </a:t>
          </a:r>
          <a:r>
            <a:rPr lang="en-ID" sz="2100" kern="1200" dirty="0" err="1"/>
            <a:t>dikenal</a:t>
          </a:r>
          <a:r>
            <a:rPr lang="en-ID" sz="2100" kern="1200" dirty="0"/>
            <a:t> </a:t>
          </a:r>
          <a:r>
            <a:rPr lang="en-ID" sz="2100" kern="1200" dirty="0" err="1"/>
            <a:t>dengan</a:t>
          </a:r>
          <a:r>
            <a:rPr lang="en-ID" sz="2100" kern="1200" dirty="0"/>
            <a:t> proses </a:t>
          </a:r>
          <a:r>
            <a:rPr lang="en-ID" sz="2100" kern="1200" dirty="0" err="1"/>
            <a:t>makan</a:t>
          </a:r>
          <a:r>
            <a:rPr lang="en-ID" sz="2100" kern="1200" dirty="0"/>
            <a:t> dan </a:t>
          </a:r>
          <a:r>
            <a:rPr lang="en-ID" sz="2100" kern="1200" dirty="0" err="1"/>
            <a:t>minum</a:t>
          </a:r>
          <a:r>
            <a:rPr lang="en-ID" sz="2100" kern="1200" dirty="0"/>
            <a:t>.</a:t>
          </a:r>
        </a:p>
      </dsp:txBody>
      <dsp:txXfrm>
        <a:off x="0" y="709087"/>
        <a:ext cx="8947150" cy="670680"/>
      </dsp:txXfrm>
    </dsp:sp>
    <dsp:sp modelId="{66C2253B-C549-4171-A409-2EEDB582D9C9}">
      <dsp:nvSpPr>
        <dsp:cNvPr id="0" name=""/>
        <dsp:cNvSpPr/>
      </dsp:nvSpPr>
      <dsp:spPr>
        <a:xfrm>
          <a:off x="0" y="1379767"/>
          <a:ext cx="894715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Sekresi</a:t>
          </a:r>
          <a:endParaRPr lang="en-ID" sz="2700" kern="1200" dirty="0"/>
        </a:p>
      </dsp:txBody>
      <dsp:txXfrm>
        <a:off x="31613" y="1411380"/>
        <a:ext cx="8883924" cy="584369"/>
      </dsp:txXfrm>
    </dsp:sp>
    <dsp:sp modelId="{052F08A5-BAF5-431A-9609-8A590210D893}">
      <dsp:nvSpPr>
        <dsp:cNvPr id="0" name=""/>
        <dsp:cNvSpPr/>
      </dsp:nvSpPr>
      <dsp:spPr>
        <a:xfrm>
          <a:off x="0" y="2027362"/>
          <a:ext cx="894715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Proses </a:t>
          </a:r>
          <a:r>
            <a:rPr lang="en-US" sz="2100" kern="1200" dirty="0" err="1"/>
            <a:t>saluran</a:t>
          </a:r>
          <a:r>
            <a:rPr lang="en-US" sz="2100" kern="1200" dirty="0"/>
            <a:t> </a:t>
          </a:r>
          <a:r>
            <a:rPr lang="en-US" sz="2100" kern="1200" dirty="0" err="1"/>
            <a:t>pencernaan</a:t>
          </a:r>
          <a:r>
            <a:rPr lang="en-US" sz="2100" kern="1200" dirty="0"/>
            <a:t> </a:t>
          </a:r>
          <a:r>
            <a:rPr lang="en-US" sz="2100" kern="1200" dirty="0" err="1"/>
            <a:t>menghasilkan</a:t>
          </a:r>
          <a:r>
            <a:rPr lang="en-US" sz="2100" kern="1200" dirty="0"/>
            <a:t> </a:t>
          </a:r>
          <a:r>
            <a:rPr lang="en-US" sz="2100" kern="1200" dirty="0" err="1"/>
            <a:t>zat-zat</a:t>
          </a:r>
          <a:r>
            <a:rPr lang="en-US" sz="2100" kern="1200" dirty="0"/>
            <a:t> yang </a:t>
          </a:r>
          <a:r>
            <a:rPr lang="en-US" sz="2100" kern="1200" dirty="0" err="1"/>
            <a:t>membantu</a:t>
          </a:r>
          <a:r>
            <a:rPr lang="en-US" sz="2100" kern="1200" dirty="0"/>
            <a:t> proses </a:t>
          </a:r>
          <a:r>
            <a:rPr lang="en-US" sz="2100" kern="1200" dirty="0" err="1"/>
            <a:t>pencernaan</a:t>
          </a:r>
          <a:r>
            <a:rPr lang="en-US" sz="2100" kern="1200" dirty="0"/>
            <a:t> </a:t>
          </a:r>
          <a:r>
            <a:rPr lang="en-US" sz="2100" kern="1200" dirty="0" err="1"/>
            <a:t>seperti</a:t>
          </a:r>
          <a:r>
            <a:rPr lang="en-US" sz="2100" kern="1200" dirty="0"/>
            <a:t> </a:t>
          </a:r>
          <a:r>
            <a:rPr lang="en-US" sz="2100" kern="1200" dirty="0" err="1"/>
            <a:t>enzim</a:t>
          </a:r>
          <a:r>
            <a:rPr lang="en-US" sz="2100" kern="1200" dirty="0"/>
            <a:t>, air, </a:t>
          </a:r>
          <a:r>
            <a:rPr lang="en-US" sz="2100" kern="1200" dirty="0" err="1"/>
            <a:t>asam</a:t>
          </a:r>
          <a:r>
            <a:rPr lang="en-US" sz="2100" kern="1200" dirty="0"/>
            <a:t>, </a:t>
          </a:r>
          <a:r>
            <a:rPr lang="en-US" sz="2100" kern="1200" dirty="0" err="1"/>
            <a:t>elektrolit</a:t>
          </a:r>
          <a:r>
            <a:rPr lang="en-US" sz="2100" kern="1200" dirty="0"/>
            <a:t> </a:t>
          </a:r>
          <a:r>
            <a:rPr lang="en-US" sz="2100" kern="1200" dirty="0" err="1"/>
            <a:t>dll</a:t>
          </a:r>
          <a:r>
            <a:rPr lang="en-US" sz="2100" kern="1200" dirty="0"/>
            <a:t>.</a:t>
          </a:r>
          <a:endParaRPr lang="en-ID" sz="2100" kern="1200" dirty="0"/>
        </a:p>
      </dsp:txBody>
      <dsp:txXfrm>
        <a:off x="0" y="2027362"/>
        <a:ext cx="8947150" cy="978075"/>
      </dsp:txXfrm>
    </dsp:sp>
    <dsp:sp modelId="{A672B612-6E00-47BD-BCD1-1E0211FFAE67}">
      <dsp:nvSpPr>
        <dsp:cNvPr id="0" name=""/>
        <dsp:cNvSpPr/>
      </dsp:nvSpPr>
      <dsp:spPr>
        <a:xfrm>
          <a:off x="0" y="3005437"/>
          <a:ext cx="894715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Motilitas</a:t>
          </a:r>
          <a:endParaRPr lang="en-ID" sz="2700" kern="1200" dirty="0"/>
        </a:p>
      </dsp:txBody>
      <dsp:txXfrm>
        <a:off x="31613" y="3037050"/>
        <a:ext cx="8883924" cy="584369"/>
      </dsp:txXfrm>
    </dsp:sp>
    <dsp:sp modelId="{0F9DE773-5AA3-451D-8739-7D77A316B72C}">
      <dsp:nvSpPr>
        <dsp:cNvPr id="0" name=""/>
        <dsp:cNvSpPr/>
      </dsp:nvSpPr>
      <dsp:spPr>
        <a:xfrm>
          <a:off x="0" y="3653032"/>
          <a:ext cx="8947150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/>
            <a:t>kemampuan saluran cerna untuk mengge</a:t>
          </a:r>
          <a:r>
            <a:rPr lang="en-ID" sz="2100" kern="1200" dirty="0" err="1"/>
            <a:t>rakkan</a:t>
          </a:r>
          <a:r>
            <a:rPr lang="en-ID" sz="2100" kern="1200" dirty="0"/>
            <a:t> dan </a:t>
          </a:r>
          <a:r>
            <a:rPr lang="en-ID" sz="2100" kern="1200" dirty="0" err="1"/>
            <a:t>mencampur</a:t>
          </a:r>
          <a:r>
            <a:rPr lang="en-ID" sz="2100" kern="1200" dirty="0"/>
            <a:t> </a:t>
          </a:r>
          <a:r>
            <a:rPr lang="en-ID" sz="2100" kern="1200" dirty="0" err="1"/>
            <a:t>zat-zat</a:t>
          </a:r>
          <a:r>
            <a:rPr lang="en-ID" sz="2100" kern="1200" dirty="0"/>
            <a:t> </a:t>
          </a:r>
          <a:r>
            <a:rPr lang="en-ID" sz="2100" kern="1200" dirty="0" err="1"/>
            <a:t>dalam</a:t>
          </a:r>
          <a:r>
            <a:rPr lang="en-ID" sz="2100" kern="1200" dirty="0"/>
            <a:t> </a:t>
          </a:r>
          <a:r>
            <a:rPr lang="en-ID" sz="2100" kern="1200" dirty="0" err="1"/>
            <a:t>saluran</a:t>
          </a:r>
          <a:r>
            <a:rPr lang="en-ID" sz="2100" kern="1200" dirty="0"/>
            <a:t> </a:t>
          </a:r>
          <a:r>
            <a:rPr lang="en-ID" sz="2100" kern="1200" dirty="0" err="1"/>
            <a:t>cerna</a:t>
          </a:r>
          <a:r>
            <a:rPr lang="en-ID" sz="2100" kern="1200" dirty="0"/>
            <a:t> (</a:t>
          </a:r>
          <a:r>
            <a:rPr lang="en-ID" sz="2100" kern="1200" dirty="0" err="1"/>
            <a:t>contoh</a:t>
          </a:r>
          <a:r>
            <a:rPr lang="en-ID" sz="2100" kern="1200" dirty="0"/>
            <a:t>: enzim dan </a:t>
          </a:r>
          <a:r>
            <a:rPr lang="en-ID" sz="2100" kern="1200" dirty="0" err="1"/>
            <a:t>partikel</a:t>
          </a:r>
          <a:r>
            <a:rPr lang="en-ID" sz="2100" kern="1200" dirty="0"/>
            <a:t> makanan) </a:t>
          </a:r>
          <a:r>
            <a:rPr lang="en-ID" sz="2100" kern="1200" dirty="0" err="1"/>
            <a:t>melalui</a:t>
          </a:r>
          <a:r>
            <a:rPr lang="en-ID" sz="2100" kern="1200" dirty="0"/>
            <a:t> </a:t>
          </a:r>
          <a:r>
            <a:rPr lang="en-ID" sz="2100" kern="1200" dirty="0" err="1"/>
            <a:t>gerakan</a:t>
          </a:r>
          <a:r>
            <a:rPr lang="en-ID" sz="2100" kern="1200" dirty="0"/>
            <a:t> </a:t>
          </a:r>
          <a:r>
            <a:rPr lang="en-ID" sz="2100" kern="1200" dirty="0" err="1"/>
            <a:t>kontraksi</a:t>
          </a:r>
          <a:r>
            <a:rPr lang="en-ID" sz="2100" kern="1200" dirty="0"/>
            <a:t> </a:t>
          </a:r>
          <a:r>
            <a:rPr lang="en-ID" sz="2100" kern="1200" dirty="0" err="1"/>
            <a:t>serta</a:t>
          </a:r>
          <a:r>
            <a:rPr lang="en-ID" sz="2100" kern="1200" dirty="0"/>
            <a:t> </a:t>
          </a:r>
          <a:r>
            <a:rPr lang="en-ID" sz="2100" kern="1200" dirty="0" err="1"/>
            <a:t>relaksasi</a:t>
          </a:r>
          <a:r>
            <a:rPr lang="en-ID" sz="2100" kern="1200" dirty="0"/>
            <a:t> </a:t>
          </a:r>
          <a:r>
            <a:rPr lang="en-ID" sz="2100" kern="1200" dirty="0" err="1"/>
            <a:t>dinding</a:t>
          </a:r>
          <a:r>
            <a:rPr lang="en-ID" sz="2100" kern="1200" dirty="0"/>
            <a:t> </a:t>
          </a:r>
          <a:r>
            <a:rPr lang="en-ID" sz="2100" kern="1200" dirty="0" err="1"/>
            <a:t>usus</a:t>
          </a:r>
          <a:r>
            <a:rPr lang="en-ID" sz="2100" kern="1200" dirty="0"/>
            <a:t> </a:t>
          </a:r>
          <a:r>
            <a:rPr lang="en-ID" sz="2100" kern="1200" dirty="0" err="1"/>
            <a:t>saluran</a:t>
          </a:r>
          <a:r>
            <a:rPr lang="en-ID" sz="2100" kern="1200" dirty="0"/>
            <a:t> </a:t>
          </a:r>
          <a:r>
            <a:rPr lang="en-ID" sz="2100" kern="1200" dirty="0" err="1"/>
            <a:t>cerna</a:t>
          </a:r>
          <a:endParaRPr lang="en-ID" sz="2100" kern="1200" dirty="0"/>
        </a:p>
      </dsp:txBody>
      <dsp:txXfrm>
        <a:off x="0" y="3653032"/>
        <a:ext cx="8947150" cy="125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59701-CC9B-4311-BDAD-BA0BF0B7DE38}">
      <dsp:nvSpPr>
        <dsp:cNvPr id="0" name=""/>
        <dsp:cNvSpPr/>
      </dsp:nvSpPr>
      <dsp:spPr>
        <a:xfrm>
          <a:off x="0" y="30194"/>
          <a:ext cx="894715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Digesti</a:t>
          </a:r>
          <a:endParaRPr lang="en-ID" sz="2600" kern="1200" dirty="0"/>
        </a:p>
      </dsp:txBody>
      <dsp:txXfrm>
        <a:off x="30442" y="60636"/>
        <a:ext cx="8886266" cy="562726"/>
      </dsp:txXfrm>
    </dsp:sp>
    <dsp:sp modelId="{0A04B1A5-7DE3-4D12-8F95-0A1682265266}">
      <dsp:nvSpPr>
        <dsp:cNvPr id="0" name=""/>
        <dsp:cNvSpPr/>
      </dsp:nvSpPr>
      <dsp:spPr>
        <a:xfrm>
          <a:off x="0" y="653804"/>
          <a:ext cx="89471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pencernaan merupakan proses saat makanan </a:t>
          </a:r>
          <a:r>
            <a:rPr lang="en-ID" sz="2000" kern="1200" dirty="0"/>
            <a:t>yang </a:t>
          </a:r>
          <a:r>
            <a:rPr lang="en-ID" sz="2000" kern="1200" dirty="0" err="1"/>
            <a:t>dimasukkan</a:t>
          </a:r>
          <a:r>
            <a:rPr lang="en-ID" sz="2000" kern="1200" dirty="0"/>
            <a:t> </a:t>
          </a:r>
          <a:r>
            <a:rPr lang="en-ID" sz="2000" kern="1200" dirty="0" err="1"/>
            <a:t>ke</a:t>
          </a:r>
          <a:r>
            <a:rPr lang="en-ID" sz="2000" kern="1200" dirty="0"/>
            <a:t> </a:t>
          </a:r>
          <a:r>
            <a:rPr lang="en-ID" sz="2000" kern="1200" dirty="0" err="1"/>
            <a:t>dalam</a:t>
          </a:r>
          <a:r>
            <a:rPr lang="en-ID" sz="2000" kern="1200" dirty="0"/>
            <a:t> </a:t>
          </a:r>
          <a:r>
            <a:rPr lang="en-ID" sz="2000" kern="1200" dirty="0" err="1"/>
            <a:t>tubuh</a:t>
          </a:r>
          <a:r>
            <a:rPr lang="en-ID" sz="2000" kern="1200" dirty="0"/>
            <a:t> (</a:t>
          </a:r>
          <a:r>
            <a:rPr lang="en-ID" sz="2000" kern="1200" dirty="0" err="1"/>
            <a:t>ingesti</a:t>
          </a:r>
          <a:r>
            <a:rPr lang="en-ID" sz="2000" kern="1200" dirty="0"/>
            <a:t>) </a:t>
          </a:r>
          <a:r>
            <a:rPr lang="en-ID" sz="2000" kern="1200" dirty="0" err="1"/>
            <a:t>dipecah</a:t>
          </a:r>
          <a:r>
            <a:rPr lang="en-ID" sz="2000" kern="1200" dirty="0"/>
            <a:t> </a:t>
          </a:r>
          <a:r>
            <a:rPr lang="en-ID" sz="2000" kern="1200" dirty="0" err="1"/>
            <a:t>menjadi</a:t>
          </a:r>
          <a:r>
            <a:rPr lang="en-ID" sz="2000" kern="1200" dirty="0"/>
            <a:t> </a:t>
          </a:r>
          <a:r>
            <a:rPr lang="en-ID" sz="2000" kern="1200" dirty="0" err="1"/>
            <a:t>molekul</a:t>
          </a:r>
          <a:r>
            <a:rPr lang="en-ID" sz="2000" kern="1200" dirty="0"/>
            <a:t> yang </a:t>
          </a:r>
          <a:r>
            <a:rPr lang="en-ID" sz="2000" kern="1200" dirty="0" err="1"/>
            <a:t>dapat</a:t>
          </a:r>
          <a:r>
            <a:rPr lang="en-ID" sz="2000" kern="1200" dirty="0"/>
            <a:t> </a:t>
          </a:r>
          <a:r>
            <a:rPr lang="en-ID" sz="2000" kern="1200" dirty="0" err="1"/>
            <a:t>digunakan</a:t>
          </a:r>
          <a:r>
            <a:rPr lang="en-ID" sz="2000" kern="1200" dirty="0"/>
            <a:t> </a:t>
          </a:r>
          <a:r>
            <a:rPr lang="en-ID" sz="2000" kern="1200" dirty="0" err="1"/>
            <a:t>tubuh</a:t>
          </a:r>
          <a:r>
            <a:rPr lang="en-ID" sz="2000" kern="1200" dirty="0"/>
            <a:t>. </a:t>
          </a:r>
          <a:r>
            <a:rPr lang="en-ID" sz="2000" kern="1200" dirty="0" err="1"/>
            <a:t>Digesti</a:t>
          </a:r>
          <a:r>
            <a:rPr lang="en-ID" sz="2000" kern="1200" dirty="0"/>
            <a:t> </a:t>
          </a:r>
          <a:r>
            <a:rPr lang="en-ID" sz="2000" kern="1200" dirty="0" err="1"/>
            <a:t>mekanik</a:t>
          </a:r>
          <a:r>
            <a:rPr lang="en-ID" sz="2000" kern="1200" dirty="0"/>
            <a:t> &amp; </a:t>
          </a:r>
          <a:r>
            <a:rPr lang="en-ID" sz="2000" kern="1200" dirty="0" err="1"/>
            <a:t>digesti</a:t>
          </a:r>
          <a:r>
            <a:rPr lang="en-ID" sz="2000" kern="1200" dirty="0"/>
            <a:t> </a:t>
          </a:r>
          <a:r>
            <a:rPr lang="en-ID" sz="2000" kern="1200" dirty="0" err="1"/>
            <a:t>kimia</a:t>
          </a:r>
          <a:r>
            <a:rPr lang="en-ID" sz="2000" kern="1200" dirty="0"/>
            <a:t>.</a:t>
          </a:r>
        </a:p>
      </dsp:txBody>
      <dsp:txXfrm>
        <a:off x="0" y="653804"/>
        <a:ext cx="8947150" cy="914940"/>
      </dsp:txXfrm>
    </dsp:sp>
    <dsp:sp modelId="{A242EE9C-3363-4A86-B83F-4535342A0884}">
      <dsp:nvSpPr>
        <dsp:cNvPr id="0" name=""/>
        <dsp:cNvSpPr/>
      </dsp:nvSpPr>
      <dsp:spPr>
        <a:xfrm>
          <a:off x="0" y="1568745"/>
          <a:ext cx="894715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Absorpsi</a:t>
          </a:r>
          <a:endParaRPr lang="en-ID" sz="2600" kern="1200" dirty="0"/>
        </a:p>
      </dsp:txBody>
      <dsp:txXfrm>
        <a:off x="30442" y="1599187"/>
        <a:ext cx="8886266" cy="562726"/>
      </dsp:txXfrm>
    </dsp:sp>
    <dsp:sp modelId="{36B3EA35-688B-4210-8E87-1F16ADF528A8}">
      <dsp:nvSpPr>
        <dsp:cNvPr id="0" name=""/>
        <dsp:cNvSpPr/>
      </dsp:nvSpPr>
      <dsp:spPr>
        <a:xfrm>
          <a:off x="0" y="2192355"/>
          <a:ext cx="8947150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kern="1200" dirty="0"/>
            <a:t>proses </a:t>
          </a:r>
          <a:r>
            <a:rPr lang="en-ID" sz="2000" kern="1200" dirty="0" err="1"/>
            <a:t>perpindahan</a:t>
          </a:r>
          <a:r>
            <a:rPr lang="en-ID" sz="2000" kern="1200" dirty="0"/>
            <a:t> </a:t>
          </a:r>
          <a:r>
            <a:rPr lang="en-ID" sz="2000" kern="1200" dirty="0" err="1"/>
            <a:t>hasil</a:t>
          </a:r>
          <a:r>
            <a:rPr lang="en-ID" sz="2000" kern="1200" dirty="0"/>
            <a:t> pencernaan </a:t>
          </a:r>
          <a:r>
            <a:rPr lang="en-ID" sz="2000" kern="1200" dirty="0" err="1"/>
            <a:t>dari</a:t>
          </a:r>
          <a:r>
            <a:rPr lang="en-ID" sz="2000" kern="1200" dirty="0"/>
            <a:t> lumen </a:t>
          </a:r>
          <a:r>
            <a:rPr lang="en-ID" sz="2000" kern="1200" dirty="0" err="1"/>
            <a:t>usus</a:t>
          </a:r>
          <a:r>
            <a:rPr lang="en-ID" sz="2000" kern="1200" dirty="0"/>
            <a:t> </a:t>
          </a:r>
          <a:r>
            <a:rPr lang="en-ID" sz="2000" kern="1200" dirty="0" err="1"/>
            <a:t>ke</a:t>
          </a:r>
          <a:r>
            <a:rPr lang="en-ID" sz="2000" kern="1200" dirty="0"/>
            <a:t> </a:t>
          </a:r>
          <a:r>
            <a:rPr lang="en-ID" sz="2000" kern="1200" dirty="0" err="1"/>
            <a:t>pembuluh</a:t>
          </a:r>
          <a:r>
            <a:rPr lang="en-ID" sz="2000" kern="1200" dirty="0"/>
            <a:t> </a:t>
          </a:r>
          <a:r>
            <a:rPr lang="en-ID" sz="2000" kern="1200" dirty="0" err="1"/>
            <a:t>darah</a:t>
          </a:r>
          <a:r>
            <a:rPr lang="en-ID" sz="2000" kern="1200" dirty="0"/>
            <a:t> </a:t>
          </a:r>
          <a:r>
            <a:rPr lang="en-ID" sz="2000" kern="1200" dirty="0" err="1"/>
            <a:t>atau</a:t>
          </a:r>
          <a:r>
            <a:rPr lang="en-ID" sz="2000" kern="1200" dirty="0"/>
            <a:t> </a:t>
          </a:r>
          <a:r>
            <a:rPr lang="en-ID" sz="2000" kern="1200" dirty="0" err="1"/>
            <a:t>limfa</a:t>
          </a:r>
          <a:r>
            <a:rPr lang="en-ID" sz="2000" kern="1200" dirty="0"/>
            <a:t>, </a:t>
          </a:r>
          <a:r>
            <a:rPr lang="en-ID" sz="2000" kern="1200" dirty="0" err="1"/>
            <a:t>selanjutnya</a:t>
          </a:r>
          <a:r>
            <a:rPr lang="en-ID" sz="2000" kern="1200" dirty="0"/>
            <a:t> </a:t>
          </a:r>
          <a:r>
            <a:rPr lang="en-ID" sz="2000" kern="1200" dirty="0" err="1"/>
            <a:t>akan</a:t>
          </a:r>
          <a:r>
            <a:rPr lang="en-ID" sz="2000" kern="1200" dirty="0"/>
            <a:t> </a:t>
          </a:r>
          <a:r>
            <a:rPr lang="en-ID" sz="2000" kern="1200" dirty="0" err="1"/>
            <a:t>diedarkan</a:t>
          </a:r>
          <a:r>
            <a:rPr lang="en-ID" sz="2000" kern="1200" dirty="0"/>
            <a:t> </a:t>
          </a:r>
          <a:r>
            <a:rPr lang="en-ID" sz="2000" kern="1200" dirty="0" err="1"/>
            <a:t>ke</a:t>
          </a:r>
          <a:r>
            <a:rPr lang="en-ID" sz="2000" kern="1200" dirty="0"/>
            <a:t> </a:t>
          </a:r>
          <a:r>
            <a:rPr lang="en-ID" sz="2000" kern="1200" dirty="0" err="1"/>
            <a:t>bagian-bagian</a:t>
          </a:r>
          <a:r>
            <a:rPr lang="en-ID" sz="2000" kern="1200" dirty="0"/>
            <a:t> </a:t>
          </a:r>
          <a:r>
            <a:rPr lang="en-ID" sz="2000" kern="1200" dirty="0" err="1"/>
            <a:t>tubuh</a:t>
          </a:r>
          <a:r>
            <a:rPr lang="en-ID" sz="2000" kern="1200" dirty="0"/>
            <a:t> yang </a:t>
          </a:r>
          <a:r>
            <a:rPr lang="en-ID" sz="2000" kern="1200" dirty="0" err="1"/>
            <a:t>membutuhkan</a:t>
          </a:r>
          <a:r>
            <a:rPr lang="en-ID" sz="2000" kern="1200" dirty="0"/>
            <a:t> </a:t>
          </a:r>
          <a:r>
            <a:rPr lang="en-ID" sz="2000" kern="1200" dirty="0" err="1"/>
            <a:t>zat</a:t>
          </a:r>
          <a:r>
            <a:rPr lang="en-ID" sz="2000" kern="1200" dirty="0"/>
            <a:t> yang </a:t>
          </a:r>
          <a:r>
            <a:rPr lang="en-ID" sz="2000" kern="1200" dirty="0" err="1"/>
            <a:t>diserap</a:t>
          </a:r>
          <a:r>
            <a:rPr lang="en-ID" sz="2000" kern="1200" dirty="0"/>
            <a:t> </a:t>
          </a:r>
          <a:r>
            <a:rPr lang="en-ID" sz="2000" kern="1200" dirty="0" err="1"/>
            <a:t>tersebut</a:t>
          </a:r>
          <a:r>
            <a:rPr lang="en-ID" sz="2000" kern="1200" dirty="0"/>
            <a:t>.</a:t>
          </a:r>
        </a:p>
      </dsp:txBody>
      <dsp:txXfrm>
        <a:off x="0" y="2192355"/>
        <a:ext cx="8947150" cy="1210949"/>
      </dsp:txXfrm>
    </dsp:sp>
    <dsp:sp modelId="{9291F32D-0C9D-44E9-9ED8-207F24DE93CD}">
      <dsp:nvSpPr>
        <dsp:cNvPr id="0" name=""/>
        <dsp:cNvSpPr/>
      </dsp:nvSpPr>
      <dsp:spPr>
        <a:xfrm>
          <a:off x="0" y="3403305"/>
          <a:ext cx="8947150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Defekasi</a:t>
          </a:r>
          <a:endParaRPr lang="en-ID" sz="2600" kern="1200" dirty="0"/>
        </a:p>
      </dsp:txBody>
      <dsp:txXfrm>
        <a:off x="30442" y="3433747"/>
        <a:ext cx="8886266" cy="562726"/>
      </dsp:txXfrm>
    </dsp:sp>
    <dsp:sp modelId="{709F6272-53BE-4051-8B19-C30EF8B6F8CC}">
      <dsp:nvSpPr>
        <dsp:cNvPr id="0" name=""/>
        <dsp:cNvSpPr/>
      </dsp:nvSpPr>
      <dsp:spPr>
        <a:xfrm>
          <a:off x="0" y="4026915"/>
          <a:ext cx="89471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000" kern="1200" dirty="0"/>
            <a:t>proses </a:t>
          </a:r>
          <a:r>
            <a:rPr lang="en-ID" sz="2000" kern="1200" dirty="0" err="1"/>
            <a:t>pengeluaran</a:t>
          </a:r>
          <a:r>
            <a:rPr lang="en-ID" sz="2000" kern="1200" dirty="0"/>
            <a:t> </a:t>
          </a:r>
          <a:r>
            <a:rPr lang="en-ID" sz="2000" kern="1200" dirty="0" err="1"/>
            <a:t>zat</a:t>
          </a:r>
          <a:r>
            <a:rPr lang="en-ID" sz="2000" kern="1200" dirty="0"/>
            <a:t> </a:t>
          </a:r>
          <a:r>
            <a:rPr lang="en-ID" sz="2000" kern="1200" dirty="0" err="1"/>
            <a:t>sisa</a:t>
          </a:r>
          <a:r>
            <a:rPr lang="en-ID" sz="2000" kern="1200" dirty="0"/>
            <a:t> </a:t>
          </a:r>
          <a:r>
            <a:rPr lang="en-ID" sz="2000" kern="1200" dirty="0" err="1"/>
            <a:t>metabolisme</a:t>
          </a:r>
          <a:r>
            <a:rPr lang="en-ID" sz="2000" kern="1200" dirty="0"/>
            <a:t>, </a:t>
          </a:r>
          <a:r>
            <a:rPr lang="en-ID" sz="2000" kern="1200" dirty="0" err="1"/>
            <a:t>zat-zat</a:t>
          </a:r>
          <a:r>
            <a:rPr lang="en-ID" sz="2000" kern="1200" dirty="0"/>
            <a:t> yang </a:t>
          </a:r>
          <a:r>
            <a:rPr lang="en-ID" sz="2000" kern="1200" dirty="0" err="1"/>
            <a:t>tidak</a:t>
          </a:r>
          <a:r>
            <a:rPr lang="en-ID" sz="2000" kern="1200" dirty="0"/>
            <a:t> </a:t>
          </a:r>
          <a:r>
            <a:rPr lang="en-ID" sz="2000" kern="1200" dirty="0" err="1"/>
            <a:t>tercerna</a:t>
          </a:r>
          <a:r>
            <a:rPr lang="en-ID" sz="2000" kern="1200" dirty="0"/>
            <a:t>, dan </a:t>
          </a:r>
          <a:r>
            <a:rPr lang="en-ID" sz="2000" kern="1200" dirty="0" err="1"/>
            <a:t>sel-sel</a:t>
          </a:r>
          <a:r>
            <a:rPr lang="en-ID" sz="2000" kern="1200" dirty="0"/>
            <a:t> </a:t>
          </a:r>
          <a:r>
            <a:rPr lang="en-ID" sz="2000" kern="1200" dirty="0" err="1"/>
            <a:t>saluran</a:t>
          </a:r>
          <a:r>
            <a:rPr lang="en-ID" sz="2000" kern="1200" dirty="0"/>
            <a:t> </a:t>
          </a:r>
          <a:r>
            <a:rPr lang="en-ID" sz="2000" kern="1200" dirty="0" err="1"/>
            <a:t>cerna</a:t>
          </a:r>
          <a:r>
            <a:rPr lang="en-ID" sz="2000" kern="1200" dirty="0"/>
            <a:t> yang </a:t>
          </a:r>
          <a:r>
            <a:rPr lang="en-ID" sz="2000" kern="1200" dirty="0" err="1"/>
            <a:t>terkelupas</a:t>
          </a:r>
          <a:r>
            <a:rPr lang="en-ID" sz="2000" kern="1200" dirty="0"/>
            <a:t> yang </a:t>
          </a:r>
          <a:r>
            <a:rPr lang="en-ID" sz="2000" kern="1200" dirty="0" err="1"/>
            <a:t>disebut</a:t>
          </a:r>
          <a:r>
            <a:rPr lang="en-ID" sz="2000" kern="1200" dirty="0"/>
            <a:t> </a:t>
          </a:r>
          <a:r>
            <a:rPr lang="en-ID" sz="2000" kern="1200" dirty="0" err="1"/>
            <a:t>dengan</a:t>
          </a:r>
          <a:r>
            <a:rPr lang="en-ID" sz="2000" kern="1200" dirty="0"/>
            <a:t> </a:t>
          </a:r>
          <a:r>
            <a:rPr lang="en-ID" sz="2000" kern="1200" dirty="0" err="1"/>
            <a:t>feses</a:t>
          </a:r>
          <a:r>
            <a:rPr lang="en-ID" sz="2000" kern="1200" dirty="0"/>
            <a:t>.</a:t>
          </a:r>
        </a:p>
      </dsp:txBody>
      <dsp:txXfrm>
        <a:off x="0" y="4026915"/>
        <a:ext cx="8947150" cy="914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A43F4-F301-46F6-B8AE-E058AF847A84}">
      <dsp:nvSpPr>
        <dsp:cNvPr id="0" name=""/>
        <dsp:cNvSpPr/>
      </dsp:nvSpPr>
      <dsp:spPr>
        <a:xfrm>
          <a:off x="3005" y="561533"/>
          <a:ext cx="15372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Mekanik</a:t>
          </a:r>
          <a:endParaRPr lang="en-ID" sz="1700" kern="1200" dirty="0"/>
        </a:p>
      </dsp:txBody>
      <dsp:txXfrm>
        <a:off x="3005" y="561533"/>
        <a:ext cx="1537245" cy="336600"/>
      </dsp:txXfrm>
    </dsp:sp>
    <dsp:sp modelId="{0482ADF0-260B-4CA3-9FBB-420F6D8D36B1}">
      <dsp:nvSpPr>
        <dsp:cNvPr id="0" name=""/>
        <dsp:cNvSpPr/>
      </dsp:nvSpPr>
      <dsp:spPr>
        <a:xfrm>
          <a:off x="1540251" y="182858"/>
          <a:ext cx="307449" cy="10939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B285F-915D-4DA9-A404-A761BF79A577}">
      <dsp:nvSpPr>
        <dsp:cNvPr id="0" name=""/>
        <dsp:cNvSpPr/>
      </dsp:nvSpPr>
      <dsp:spPr>
        <a:xfrm>
          <a:off x="1970680" y="182858"/>
          <a:ext cx="4181308" cy="1093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700" kern="1200" dirty="0"/>
            <a:t>proses yang </a:t>
          </a:r>
          <a:r>
            <a:rPr lang="en-ID" sz="1700" kern="1200" dirty="0" err="1"/>
            <a:t>melibatkan</a:t>
          </a:r>
          <a:r>
            <a:rPr lang="en-ID" sz="1700" kern="1200" dirty="0"/>
            <a:t> </a:t>
          </a:r>
          <a:r>
            <a:rPr lang="en-ID" sz="1700" kern="1200" dirty="0" err="1"/>
            <a:t>lapisan</a:t>
          </a:r>
          <a:r>
            <a:rPr lang="en-ID" sz="1700" kern="1200" dirty="0"/>
            <a:t> </a:t>
          </a:r>
          <a:r>
            <a:rPr lang="en-ID" sz="1700" kern="1200" dirty="0" err="1"/>
            <a:t>otot</a:t>
          </a:r>
          <a:r>
            <a:rPr lang="en-ID" sz="1700" kern="1200" dirty="0"/>
            <a:t> </a:t>
          </a:r>
          <a:r>
            <a:rPr lang="en-ID" sz="1700" kern="1200" dirty="0" err="1"/>
            <a:t>lambung</a:t>
          </a:r>
          <a:r>
            <a:rPr lang="en-ID" sz="1700" kern="1200" dirty="0"/>
            <a:t> </a:t>
          </a:r>
          <a:r>
            <a:rPr lang="en-ID" sz="1700" kern="1200" dirty="0" err="1"/>
            <a:t>guna</a:t>
          </a:r>
          <a:r>
            <a:rPr lang="en-ID" sz="1700" kern="1200" dirty="0"/>
            <a:t> </a:t>
          </a:r>
          <a:r>
            <a:rPr lang="en-ID" sz="1700" kern="1200" dirty="0" err="1"/>
            <a:t>menghancurkan</a:t>
          </a:r>
          <a:r>
            <a:rPr lang="en-ID" sz="1700" kern="1200" dirty="0"/>
            <a:t> makanan </a:t>
          </a:r>
          <a:r>
            <a:rPr lang="en-ID" sz="1700" kern="1200" dirty="0" err="1"/>
            <a:t>menjadi</a:t>
          </a:r>
          <a:r>
            <a:rPr lang="en-ID" sz="1700" kern="1200" dirty="0"/>
            <a:t> </a:t>
          </a:r>
          <a:r>
            <a:rPr lang="en-ID" sz="1700" kern="1200" dirty="0" err="1"/>
            <a:t>lebih</a:t>
          </a:r>
          <a:r>
            <a:rPr lang="en-ID" sz="1700" kern="1200" dirty="0"/>
            <a:t> </a:t>
          </a:r>
          <a:r>
            <a:rPr lang="en-ID" sz="1700" kern="1200" dirty="0" err="1"/>
            <a:t>kecil</a:t>
          </a:r>
          <a:r>
            <a:rPr lang="en-ID" sz="1700" kern="1200" dirty="0"/>
            <a:t> dan </a:t>
          </a:r>
          <a:r>
            <a:rPr lang="en-ID" sz="1700" kern="1200" dirty="0" err="1"/>
            <a:t>halus</a:t>
          </a:r>
          <a:r>
            <a:rPr lang="en-ID" sz="1700" kern="1200" dirty="0"/>
            <a:t>.</a:t>
          </a:r>
        </a:p>
      </dsp:txBody>
      <dsp:txXfrm>
        <a:off x="1970680" y="182858"/>
        <a:ext cx="4181308" cy="1093950"/>
      </dsp:txXfrm>
    </dsp:sp>
    <dsp:sp modelId="{7131CC6B-11C3-47F3-8CAE-A197B1871A36}">
      <dsp:nvSpPr>
        <dsp:cNvPr id="0" name=""/>
        <dsp:cNvSpPr/>
      </dsp:nvSpPr>
      <dsp:spPr>
        <a:xfrm>
          <a:off x="3005" y="1969134"/>
          <a:ext cx="15372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Kimiawi</a:t>
          </a:r>
          <a:endParaRPr lang="en-ID" sz="1700" kern="1200" dirty="0"/>
        </a:p>
      </dsp:txBody>
      <dsp:txXfrm>
        <a:off x="3005" y="1969134"/>
        <a:ext cx="1537245" cy="336600"/>
      </dsp:txXfrm>
    </dsp:sp>
    <dsp:sp modelId="{0019DC9E-85E9-4B3A-82CB-65B9A6FBE5D0}">
      <dsp:nvSpPr>
        <dsp:cNvPr id="0" name=""/>
        <dsp:cNvSpPr/>
      </dsp:nvSpPr>
      <dsp:spPr>
        <a:xfrm>
          <a:off x="1540251" y="1338009"/>
          <a:ext cx="307449" cy="15988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CADA9-5267-4ABC-BA6F-905F579C7F1A}">
      <dsp:nvSpPr>
        <dsp:cNvPr id="0" name=""/>
        <dsp:cNvSpPr/>
      </dsp:nvSpPr>
      <dsp:spPr>
        <a:xfrm>
          <a:off x="1970680" y="1338009"/>
          <a:ext cx="4181308" cy="1598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700" kern="1200" dirty="0" err="1"/>
            <a:t>Melibatkan</a:t>
          </a:r>
          <a:r>
            <a:rPr lang="en-ID" sz="1700" kern="1200" dirty="0"/>
            <a:t> </a:t>
          </a:r>
          <a:r>
            <a:rPr lang="en-ID" sz="1700" kern="1200" dirty="0" err="1"/>
            <a:t>asam</a:t>
          </a:r>
          <a:r>
            <a:rPr lang="en-ID" sz="1700" kern="1200" dirty="0"/>
            <a:t> </a:t>
          </a:r>
          <a:r>
            <a:rPr lang="en-ID" sz="1700" kern="1200" dirty="0" err="1"/>
            <a:t>lambung</a:t>
          </a:r>
          <a:r>
            <a:rPr lang="en-ID" sz="1700" kern="1200" dirty="0"/>
            <a:t>, enzim pencernaan, </a:t>
          </a:r>
          <a:r>
            <a:rPr lang="en-ID" sz="1700" kern="1200" dirty="0" err="1"/>
            <a:t>serta</a:t>
          </a:r>
          <a:r>
            <a:rPr lang="en-ID" sz="1700" kern="1200" dirty="0"/>
            <a:t> </a:t>
          </a:r>
          <a:r>
            <a:rPr lang="en-ID" sz="1700" kern="1200" dirty="0" err="1"/>
            <a:t>hormon</a:t>
          </a:r>
          <a:r>
            <a:rPr lang="en-ID" sz="1700" kern="1200" dirty="0"/>
            <a:t> pencernaan </a:t>
          </a:r>
          <a:r>
            <a:rPr lang="en-ID" sz="1700" kern="1200" dirty="0" err="1"/>
            <a:t>lainnya</a:t>
          </a:r>
          <a:r>
            <a:rPr lang="en-ID" sz="1700" kern="1200" dirty="0"/>
            <a:t>.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memecah</a:t>
          </a:r>
          <a:r>
            <a:rPr lang="en-ID" sz="1700" kern="1200" dirty="0"/>
            <a:t> </a:t>
          </a:r>
          <a:r>
            <a:rPr lang="en-ID" sz="1700" kern="1200" dirty="0" err="1"/>
            <a:t>zat</a:t>
          </a:r>
          <a:r>
            <a:rPr lang="en-ID" sz="1700" kern="1200" dirty="0"/>
            <a:t> </a:t>
          </a:r>
          <a:r>
            <a:rPr lang="en-ID" sz="1700" kern="1200" dirty="0" err="1"/>
            <a:t>gizi</a:t>
          </a:r>
          <a:r>
            <a:rPr lang="en-ID" sz="1700" kern="1200" dirty="0"/>
            <a:t>, </a:t>
          </a:r>
          <a:r>
            <a:rPr lang="en-ID" sz="1700" kern="1200" dirty="0" err="1"/>
            <a:t>terutama</a:t>
          </a:r>
          <a:r>
            <a:rPr lang="en-ID" sz="1700" kern="1200" dirty="0"/>
            <a:t> protein, </a:t>
          </a:r>
          <a:r>
            <a:rPr lang="en-ID" sz="1700" kern="1200" dirty="0" err="1"/>
            <a:t>menjadi</a:t>
          </a:r>
          <a:r>
            <a:rPr lang="en-ID" sz="1700" kern="1200" dirty="0"/>
            <a:t> </a:t>
          </a:r>
          <a:r>
            <a:rPr lang="en-ID" sz="1700" kern="1200" dirty="0" err="1"/>
            <a:t>molekul</a:t>
          </a:r>
          <a:r>
            <a:rPr lang="en-ID" sz="1700" kern="1200" dirty="0"/>
            <a:t> </a:t>
          </a:r>
          <a:r>
            <a:rPr lang="en-ID" sz="1700" kern="1200" dirty="0" err="1"/>
            <a:t>kecil</a:t>
          </a:r>
          <a:r>
            <a:rPr lang="en-ID" sz="1700" kern="1200" dirty="0"/>
            <a:t> yang </a:t>
          </a:r>
          <a:r>
            <a:rPr lang="en-ID" sz="1700" kern="1200" dirty="0" err="1"/>
            <a:t>mudah</a:t>
          </a:r>
          <a:r>
            <a:rPr lang="en-ID" sz="1700" kern="1200" dirty="0"/>
            <a:t> </a:t>
          </a:r>
          <a:r>
            <a:rPr lang="en-ID" sz="1700" kern="1200" dirty="0" err="1"/>
            <a:t>diolah</a:t>
          </a:r>
          <a:r>
            <a:rPr lang="en-ID" sz="1700" kern="1200" dirty="0"/>
            <a:t> oleh </a:t>
          </a:r>
          <a:r>
            <a:rPr lang="en-ID" sz="1700" kern="1200" dirty="0" err="1"/>
            <a:t>usus</a:t>
          </a:r>
          <a:r>
            <a:rPr lang="en-ID" sz="1700" kern="1200" dirty="0"/>
            <a:t> </a:t>
          </a:r>
          <a:r>
            <a:rPr lang="en-ID" sz="1700" kern="1200" dirty="0" err="1"/>
            <a:t>halus</a:t>
          </a:r>
          <a:endParaRPr lang="en-ID" sz="1700" kern="1200" dirty="0"/>
        </a:p>
      </dsp:txBody>
      <dsp:txXfrm>
        <a:off x="1970680" y="1338009"/>
        <a:ext cx="4181308" cy="1598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EC14D-08ED-4DC9-9B3E-66908563087F}">
      <dsp:nvSpPr>
        <dsp:cNvPr id="0" name=""/>
        <dsp:cNvSpPr/>
      </dsp:nvSpPr>
      <dsp:spPr>
        <a:xfrm>
          <a:off x="3048" y="761696"/>
          <a:ext cx="15590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Usus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Halus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3048" y="761696"/>
        <a:ext cx="1559099" cy="297000"/>
      </dsp:txXfrm>
    </dsp:sp>
    <dsp:sp modelId="{CF29E852-221E-4174-B08B-2355E05B8E2F}">
      <dsp:nvSpPr>
        <dsp:cNvPr id="0" name=""/>
        <dsp:cNvSpPr/>
      </dsp:nvSpPr>
      <dsp:spPr>
        <a:xfrm>
          <a:off x="1562147" y="325477"/>
          <a:ext cx="311819" cy="116943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D9E86-92AD-4E11-8CE2-B3CFC2339E23}">
      <dsp:nvSpPr>
        <dsp:cNvPr id="0" name=""/>
        <dsp:cNvSpPr/>
      </dsp:nvSpPr>
      <dsp:spPr>
        <a:xfrm>
          <a:off x="1998695" y="325477"/>
          <a:ext cx="4240751" cy="116943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Usus halus merupakan tabung yang </a:t>
          </a:r>
          <a:r>
            <a:rPr lang="en-ID" sz="1500" kern="1200" dirty="0" err="1"/>
            <a:t>memiliki</a:t>
          </a:r>
          <a:r>
            <a:rPr lang="en-ID" sz="1500" kern="1200" dirty="0"/>
            <a:t> </a:t>
          </a:r>
          <a:r>
            <a:rPr lang="en-ID" sz="1500" kern="1200" dirty="0" err="1"/>
            <a:t>panjang</a:t>
          </a:r>
          <a:r>
            <a:rPr lang="en-ID" sz="1500" kern="1200" dirty="0"/>
            <a:t> </a:t>
          </a:r>
          <a:r>
            <a:rPr lang="en-ID" sz="1500" kern="1200" dirty="0" err="1"/>
            <a:t>kurang-lebih</a:t>
          </a:r>
          <a:r>
            <a:rPr lang="en-ID" sz="1500" kern="1200" dirty="0"/>
            <a:t> 6 – 7 meter. </a:t>
          </a:r>
          <a:r>
            <a:rPr lang="en-ID" sz="1500" kern="1200" dirty="0" err="1"/>
            <a:t>Sebagian</a:t>
          </a:r>
          <a:r>
            <a:rPr lang="en-ID" sz="1500" kern="1200" dirty="0"/>
            <a:t> </a:t>
          </a:r>
          <a:r>
            <a:rPr lang="en-ID" sz="1500" kern="1200" dirty="0" err="1"/>
            <a:t>besar</a:t>
          </a:r>
          <a:r>
            <a:rPr lang="en-ID" sz="1500" kern="1200" dirty="0"/>
            <a:t> proses </a:t>
          </a:r>
          <a:r>
            <a:rPr lang="it-IT" sz="1500" kern="1200" dirty="0"/>
            <a:t>digesti kimia (pankreas, hati) dan absorpsi(karbohidrat, protein, lemak) terjadi di dalam </a:t>
          </a:r>
          <a:r>
            <a:rPr lang="en-ID" sz="1500" kern="1200" dirty="0" err="1"/>
            <a:t>usus</a:t>
          </a:r>
          <a:r>
            <a:rPr lang="en-ID" sz="1500" kern="1200" dirty="0"/>
            <a:t> </a:t>
          </a:r>
          <a:r>
            <a:rPr lang="en-ID" sz="1500" kern="1200" dirty="0" err="1"/>
            <a:t>halus</a:t>
          </a:r>
          <a:r>
            <a:rPr lang="en-ID" sz="1500" kern="1200" dirty="0"/>
            <a:t>.</a:t>
          </a:r>
        </a:p>
      </dsp:txBody>
      <dsp:txXfrm>
        <a:off x="1998695" y="325477"/>
        <a:ext cx="4240751" cy="1169437"/>
      </dsp:txXfrm>
    </dsp:sp>
    <dsp:sp modelId="{435BE2BD-7CE3-42FB-8AA7-30F1F7115A65}">
      <dsp:nvSpPr>
        <dsp:cNvPr id="0" name=""/>
        <dsp:cNvSpPr/>
      </dsp:nvSpPr>
      <dsp:spPr>
        <a:xfrm>
          <a:off x="3048" y="2198602"/>
          <a:ext cx="15590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Usus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Besar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3048" y="2198602"/>
        <a:ext cx="1559099" cy="297000"/>
      </dsp:txXfrm>
    </dsp:sp>
    <dsp:sp modelId="{4C96D8F4-C596-44C2-9ACD-D5EA7D30416F}">
      <dsp:nvSpPr>
        <dsp:cNvPr id="0" name=""/>
        <dsp:cNvSpPr/>
      </dsp:nvSpPr>
      <dsp:spPr>
        <a:xfrm>
          <a:off x="1562147" y="1548915"/>
          <a:ext cx="311819" cy="159637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0015A-9EA8-4D53-980B-C83FD91CF269}">
      <dsp:nvSpPr>
        <dsp:cNvPr id="0" name=""/>
        <dsp:cNvSpPr/>
      </dsp:nvSpPr>
      <dsp:spPr>
        <a:xfrm>
          <a:off x="1998695" y="1548915"/>
          <a:ext cx="4240751" cy="159637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 dirty="0" err="1"/>
            <a:t>Menampung</a:t>
          </a:r>
          <a:r>
            <a:rPr lang="en-ID" sz="1500" kern="1200" dirty="0"/>
            <a:t> </a:t>
          </a:r>
          <a:r>
            <a:rPr lang="en-ID" sz="1500" kern="1200" dirty="0" err="1"/>
            <a:t>zat-zat</a:t>
          </a:r>
          <a:r>
            <a:rPr lang="en-ID" sz="1500" kern="1200" dirty="0"/>
            <a:t> yang </a:t>
          </a:r>
          <a:r>
            <a:rPr lang="en-ID" sz="1500" kern="1200" dirty="0" err="1"/>
            <a:t>tidak</a:t>
          </a:r>
          <a:r>
            <a:rPr lang="en-ID" sz="1500" kern="1200" dirty="0"/>
            <a:t> </a:t>
          </a:r>
          <a:r>
            <a:rPr lang="en-ID" sz="1500" kern="1200" dirty="0" err="1"/>
            <a:t>terdigesti</a:t>
          </a:r>
          <a:r>
            <a:rPr lang="en-ID" sz="1500" kern="1200" dirty="0"/>
            <a:t> dan </a:t>
          </a:r>
          <a:r>
            <a:rPr lang="en-ID" sz="1500" kern="1200" dirty="0" err="1"/>
            <a:t>tidak</a:t>
          </a:r>
          <a:r>
            <a:rPr lang="en-ID" sz="1500" kern="1200" dirty="0"/>
            <a:t> </a:t>
          </a:r>
          <a:r>
            <a:rPr lang="en-ID" sz="1500" kern="1200" dirty="0" err="1"/>
            <a:t>diabsorpsi</a:t>
          </a:r>
          <a:r>
            <a:rPr lang="en-ID" sz="1500" kern="1200" dirty="0"/>
            <a:t> (</a:t>
          </a:r>
          <a:r>
            <a:rPr lang="en-ID" sz="1500" kern="1200" dirty="0" err="1"/>
            <a:t>feses</a:t>
          </a:r>
          <a:r>
            <a:rPr lang="en-ID" sz="1500" kern="1200" dirty="0"/>
            <a:t>). </a:t>
          </a:r>
          <a:r>
            <a:rPr lang="en-ID" sz="1500" kern="1200" dirty="0" err="1"/>
            <a:t>Sebagian</a:t>
          </a:r>
          <a:r>
            <a:rPr lang="en-ID" sz="1500" kern="1200" dirty="0"/>
            <a:t> </a:t>
          </a:r>
          <a:r>
            <a:rPr lang="en-ID" sz="1500" kern="1200" dirty="0" err="1"/>
            <a:t>kecil</a:t>
          </a:r>
          <a:r>
            <a:rPr lang="en-ID" sz="1500" kern="1200" dirty="0"/>
            <a:t> garam dan air </a:t>
          </a:r>
          <a:r>
            <a:rPr lang="en-ID" sz="1500" kern="1200" dirty="0" err="1"/>
            <a:t>sisa</a:t>
          </a:r>
          <a:r>
            <a:rPr lang="en-ID" sz="1500" kern="1200" dirty="0"/>
            <a:t> pencernaan juga </a:t>
          </a:r>
          <a:r>
            <a:rPr lang="en-ID" sz="1500" kern="1200" dirty="0" err="1"/>
            <a:t>diserap</a:t>
          </a:r>
          <a:r>
            <a:rPr lang="en-ID" sz="1500" kern="1200" dirty="0"/>
            <a:t> di </a:t>
          </a:r>
          <a:r>
            <a:rPr lang="en-ID" sz="1500" kern="1200" dirty="0" err="1"/>
            <a:t>dalam</a:t>
          </a:r>
          <a:r>
            <a:rPr lang="en-ID" sz="1500" kern="1200" dirty="0"/>
            <a:t> </a:t>
          </a:r>
          <a:r>
            <a:rPr lang="en-ID" sz="1500" kern="1200" dirty="0" err="1"/>
            <a:t>usus</a:t>
          </a:r>
          <a:r>
            <a:rPr lang="en-ID" sz="1500" kern="1200" dirty="0"/>
            <a:t> </a:t>
          </a:r>
          <a:r>
            <a:rPr lang="en-ID" sz="1500" kern="1200" dirty="0" err="1"/>
            <a:t>besar</a:t>
          </a:r>
          <a:r>
            <a:rPr lang="en-ID" sz="1500" kern="1200" dirty="0"/>
            <a:t>. </a:t>
          </a:r>
          <a:r>
            <a:rPr lang="en-ID" sz="1500" kern="1200" dirty="0" err="1"/>
            <a:t>Kurang</a:t>
          </a:r>
          <a:r>
            <a:rPr lang="en-ID" sz="1500" kern="1200" dirty="0"/>
            <a:t> </a:t>
          </a:r>
          <a:r>
            <a:rPr lang="en-ID" sz="1500" kern="1200" dirty="0" err="1"/>
            <a:t>lebih</a:t>
          </a:r>
          <a:r>
            <a:rPr lang="en-ID" sz="1500" kern="1200" dirty="0"/>
            <a:t> 30% </a:t>
          </a:r>
          <a:r>
            <a:rPr lang="en-ID" sz="1500" kern="1200" dirty="0" err="1"/>
            <a:t>berat</a:t>
          </a:r>
          <a:r>
            <a:rPr lang="en-ID" sz="1500" kern="1200" dirty="0"/>
            <a:t> </a:t>
          </a:r>
          <a:r>
            <a:rPr lang="en-ID" sz="1500" kern="1200" dirty="0" err="1"/>
            <a:t>kering</a:t>
          </a:r>
          <a:r>
            <a:rPr lang="en-ID" sz="1500" kern="1200" dirty="0"/>
            <a:t> </a:t>
          </a:r>
          <a:r>
            <a:rPr lang="en-ID" sz="1500" kern="1200" dirty="0" err="1"/>
            <a:t>feses</a:t>
          </a:r>
          <a:r>
            <a:rPr lang="en-ID" sz="1500" kern="1200" dirty="0"/>
            <a:t> </a:t>
          </a:r>
          <a:r>
            <a:rPr lang="en-ID" sz="1500" kern="1200" dirty="0" err="1"/>
            <a:t>mengandung</a:t>
          </a:r>
          <a:r>
            <a:rPr lang="en-ID" sz="1500" kern="1200" dirty="0"/>
            <a:t> </a:t>
          </a:r>
          <a:r>
            <a:rPr lang="it-IT" sz="1500" kern="1200" dirty="0"/>
            <a:t>bakteri E. coli. Bakteri ini hidup di </a:t>
          </a:r>
          <a:r>
            <a:rPr lang="en-ID" sz="1500" kern="1200" dirty="0" err="1"/>
            <a:t>dalam</a:t>
          </a:r>
          <a:r>
            <a:rPr lang="en-ID" sz="1500" kern="1200" dirty="0"/>
            <a:t> </a:t>
          </a:r>
          <a:r>
            <a:rPr lang="es-ES" sz="1500" kern="1200" dirty="0" err="1"/>
            <a:t>usus</a:t>
          </a:r>
          <a:r>
            <a:rPr lang="es-ES" sz="1500" kern="1200" dirty="0"/>
            <a:t> besar dan </a:t>
          </a:r>
          <a:r>
            <a:rPr lang="es-ES" sz="1500" kern="1200" dirty="0" err="1"/>
            <a:t>memproduksi</a:t>
          </a:r>
          <a:r>
            <a:rPr lang="es-ES" sz="1500" kern="1200" dirty="0"/>
            <a:t> </a:t>
          </a:r>
          <a:r>
            <a:rPr lang="es-ES" sz="1500" kern="1200" dirty="0" err="1"/>
            <a:t>vitamin</a:t>
          </a:r>
          <a:r>
            <a:rPr lang="es-ES" sz="1500" kern="1200" dirty="0"/>
            <a:t> </a:t>
          </a:r>
          <a:r>
            <a:rPr lang="en-ID" sz="1500" kern="1200" dirty="0"/>
            <a:t>K.</a:t>
          </a:r>
        </a:p>
      </dsp:txBody>
      <dsp:txXfrm>
        <a:off x="1998695" y="1548915"/>
        <a:ext cx="4240751" cy="1596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8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99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359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5637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886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516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44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6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9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167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7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1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5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504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26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100000">
              <a:schemeClr val="tx1">
                <a:lumMod val="50000"/>
              </a:schemeClr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F9C08541-F23B-4776-BAC5-2444C0F52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39680"/>
          <a:stretch/>
        </p:blipFill>
        <p:spPr bwMode="auto">
          <a:xfrm>
            <a:off x="-1" y="-1"/>
            <a:ext cx="6763657" cy="687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F1C4B64-93D3-42FF-9B2A-0AF61BA4F0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5730" y="1923143"/>
            <a:ext cx="5428344" cy="2159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PENCERNAAN</a:t>
            </a:r>
            <a:endParaRPr lang="en-I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2F1B61-3345-404F-8FCD-7AF346992D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75730" y="3721925"/>
            <a:ext cx="4760912" cy="482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Zunaedi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S.Kep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Ns.,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M.Kep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29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698-5E58-4021-AE87-93843F0A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9210"/>
            <a:ext cx="9404723" cy="88078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ORGAN PENCERNAAN</a:t>
            </a:r>
            <a:endParaRPr lang="en-ID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B57B-FE8E-4C0F-A1F7-0B7D2D95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80" y="2061883"/>
            <a:ext cx="5936929" cy="4629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kantung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menyimpan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sementara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terletak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kiri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bawah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rongga</a:t>
            </a:r>
            <a:r>
              <a:rPr lang="en-US" dirty="0">
                <a:solidFill>
                  <a:schemeClr val="bg1"/>
                </a:solidFill>
              </a:rPr>
              <a:t> dada.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kardiak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tengan</a:t>
            </a:r>
            <a:r>
              <a:rPr lang="en-US" dirty="0">
                <a:solidFill>
                  <a:schemeClr val="bg1"/>
                </a:solidFill>
              </a:rPr>
              <a:t> (fundus), dan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bawah</a:t>
            </a:r>
            <a:r>
              <a:rPr lang="en-US" dirty="0">
                <a:solidFill>
                  <a:schemeClr val="bg1"/>
                </a:solidFill>
              </a:rPr>
              <a:t> (pylorus). Pada </a:t>
            </a:r>
            <a:r>
              <a:rPr lang="en-US" dirty="0" err="1">
                <a:solidFill>
                  <a:schemeClr val="bg1"/>
                </a:solidFill>
              </a:rPr>
              <a:t>kedua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ujung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klep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spingter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esophangeal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berbatasan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kerongkongan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berfungsi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dilambung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terbuka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masuk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klep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spingter</a:t>
            </a:r>
            <a:r>
              <a:rPr lang="en-US" dirty="0">
                <a:solidFill>
                  <a:schemeClr val="bg1"/>
                </a:solidFill>
              </a:rPr>
              <a:t>) pylorus </a:t>
            </a:r>
            <a:r>
              <a:rPr lang="en-US" dirty="0" err="1">
                <a:solidFill>
                  <a:schemeClr val="bg1"/>
                </a:solidFill>
              </a:rPr>
              <a:t>berbatasan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63CB4C-A04F-4B8C-B238-7334992D3CF4}"/>
              </a:ext>
            </a:extLst>
          </p:cNvPr>
          <p:cNvSpPr txBox="1">
            <a:spLocks/>
          </p:cNvSpPr>
          <p:nvPr/>
        </p:nvSpPr>
        <p:spPr>
          <a:xfrm>
            <a:off x="643980" y="1469093"/>
            <a:ext cx="5936929" cy="59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bg1"/>
                </a:solidFill>
              </a:rPr>
              <a:t>Lambung</a:t>
            </a:r>
            <a:endParaRPr lang="en-ID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F6740D-6010-4568-9B94-5ACDD689D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3"/>
          <a:stretch/>
        </p:blipFill>
        <p:spPr bwMode="auto">
          <a:xfrm>
            <a:off x="7121236" y="1623732"/>
            <a:ext cx="4748502" cy="423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0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698-5E58-4021-AE87-93843F0A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9210"/>
            <a:ext cx="9404723" cy="88078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ORGAN PENCERNAAN</a:t>
            </a:r>
            <a:endParaRPr lang="en-ID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B57B-FE8E-4C0F-A1F7-0B7D2D95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80" y="5633911"/>
            <a:ext cx="11225757" cy="880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Campuran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enzim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tercerna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meninggalkan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waktu</a:t>
            </a:r>
            <a:r>
              <a:rPr lang="en-US" dirty="0">
                <a:solidFill>
                  <a:schemeClr val="bg1"/>
                </a:solidFill>
              </a:rPr>
              <a:t> 2-6 jam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63CB4C-A04F-4B8C-B238-7334992D3CF4}"/>
              </a:ext>
            </a:extLst>
          </p:cNvPr>
          <p:cNvSpPr txBox="1">
            <a:spLocks/>
          </p:cNvSpPr>
          <p:nvPr/>
        </p:nvSpPr>
        <p:spPr>
          <a:xfrm>
            <a:off x="643980" y="1469093"/>
            <a:ext cx="5936929" cy="59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bg1"/>
                </a:solidFill>
              </a:rPr>
              <a:t>Lambung</a:t>
            </a:r>
            <a:endParaRPr lang="en-ID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F6740D-6010-4568-9B94-5ACDD689D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3"/>
          <a:stretch/>
        </p:blipFill>
        <p:spPr bwMode="auto">
          <a:xfrm>
            <a:off x="7883882" y="1623733"/>
            <a:ext cx="3985855" cy="3557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6F121D-F571-4F71-B59B-17C671EB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131503"/>
              </p:ext>
            </p:extLst>
          </p:nvPr>
        </p:nvGraphicFramePr>
        <p:xfrm>
          <a:off x="322263" y="2061883"/>
          <a:ext cx="6154994" cy="31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90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698-5E58-4021-AE87-93843F0A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9210"/>
            <a:ext cx="9404723" cy="88078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ORGAN PENCERNAAN</a:t>
            </a:r>
            <a:endParaRPr lang="en-ID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B57B-FE8E-4C0F-A1F7-0B7D2D95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80" y="1632390"/>
            <a:ext cx="5992347" cy="1367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 err="1">
                <a:solidFill>
                  <a:schemeClr val="bg1"/>
                </a:solidFill>
              </a:rPr>
              <a:t>Usus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bagian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besar</a:t>
            </a:r>
            <a:r>
              <a:rPr lang="en-ID" dirty="0">
                <a:solidFill>
                  <a:schemeClr val="bg1"/>
                </a:solidFill>
              </a:rPr>
              <a:t> pada </a:t>
            </a:r>
            <a:r>
              <a:rPr lang="en-ID" dirty="0" err="1">
                <a:solidFill>
                  <a:schemeClr val="bg1"/>
                </a:solidFill>
              </a:rPr>
              <a:t>saluran</a:t>
            </a:r>
            <a:r>
              <a:rPr lang="en-ID" dirty="0">
                <a:solidFill>
                  <a:schemeClr val="bg1"/>
                </a:solidFill>
              </a:rPr>
              <a:t> pencernaan </a:t>
            </a:r>
            <a:r>
              <a:rPr lang="en-ID" dirty="0" err="1">
                <a:solidFill>
                  <a:schemeClr val="bg1"/>
                </a:solidFill>
              </a:rPr>
              <a:t>bawah</a:t>
            </a:r>
            <a:r>
              <a:rPr lang="en-ID" dirty="0">
                <a:solidFill>
                  <a:schemeClr val="bg1"/>
                </a:solidFill>
              </a:rPr>
              <a:t>, yang </a:t>
            </a:r>
            <a:r>
              <a:rPr lang="en-ID" dirty="0" err="1">
                <a:solidFill>
                  <a:schemeClr val="bg1"/>
                </a:solidFill>
              </a:rPr>
              <a:t>memiliki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peranan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penting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pencernaan dan </a:t>
            </a:r>
            <a:r>
              <a:rPr lang="en-ID" dirty="0" err="1">
                <a:solidFill>
                  <a:schemeClr val="bg1"/>
                </a:solidFill>
              </a:rPr>
              <a:t>menyerap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nutrisi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63CB4C-A04F-4B8C-B238-7334992D3CF4}"/>
              </a:ext>
            </a:extLst>
          </p:cNvPr>
          <p:cNvSpPr txBox="1">
            <a:spLocks/>
          </p:cNvSpPr>
          <p:nvPr/>
        </p:nvSpPr>
        <p:spPr>
          <a:xfrm>
            <a:off x="643980" y="1039600"/>
            <a:ext cx="5936929" cy="59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bg1"/>
                </a:solidFill>
              </a:rPr>
              <a:t>Usus</a:t>
            </a:r>
            <a:endParaRPr lang="en-ID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4624F35-9E21-4FAE-829B-EC9D5FB0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74" y="2061882"/>
            <a:ext cx="5069997" cy="37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364048-E62A-45C1-8352-B47194DC7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4019"/>
              </p:ext>
            </p:extLst>
          </p:nvPr>
        </p:nvGraphicFramePr>
        <p:xfrm>
          <a:off x="235529" y="3013160"/>
          <a:ext cx="6242495" cy="347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670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E1593-7222-4583-8BE8-5AFD70EA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05D064-D68F-47B9-ACD6-86F7091B8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 r="15474"/>
          <a:stretch/>
        </p:blipFill>
        <p:spPr bwMode="auto">
          <a:xfrm>
            <a:off x="8372544" y="1233054"/>
            <a:ext cx="3173345" cy="5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3039F-D9F6-4F44-8F6E-EB07E13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935789" cy="794191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PENDAHULUAN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FF3A-5223-4ECC-9691-9B51952D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99626"/>
            <a:ext cx="7488239" cy="4548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chemeClr val="bg1"/>
                </a:solidFill>
              </a:rPr>
              <a:t>Setiap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makanan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minuman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kita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konsumsi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dicerna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terlebih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dahulu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tubuh</a:t>
            </a:r>
            <a:r>
              <a:rPr lang="en-US" sz="2800" dirty="0">
                <a:solidFill>
                  <a:schemeClr val="bg1"/>
                </a:solidFill>
              </a:rPr>
              <a:t>. Ada yang </a:t>
            </a:r>
            <a:r>
              <a:rPr lang="en-US" sz="2800" dirty="0" err="1">
                <a:solidFill>
                  <a:schemeClr val="bg1"/>
                </a:solidFill>
              </a:rPr>
              <a:t>diserap</a:t>
            </a:r>
            <a:r>
              <a:rPr lang="en-US" sz="2800" dirty="0">
                <a:solidFill>
                  <a:schemeClr val="bg1"/>
                </a:solidFill>
              </a:rPr>
              <a:t> oleh </a:t>
            </a:r>
            <a:r>
              <a:rPr lang="en-US" sz="2800" dirty="0" err="1">
                <a:solidFill>
                  <a:schemeClr val="bg1"/>
                </a:solidFill>
              </a:rPr>
              <a:t>tubuh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sisanya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dikeluarkan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kembali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tubuh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proses </a:t>
            </a:r>
            <a:r>
              <a:rPr lang="en-US" sz="2800" dirty="0" err="1">
                <a:solidFill>
                  <a:schemeClr val="bg1"/>
                </a:solidFill>
              </a:rPr>
              <a:t>tersebut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melibatkan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berbagai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pencernaan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ada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tubuh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manusia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05D064-D68F-47B9-ACD6-86F7091B8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 r="15474"/>
          <a:stretch/>
        </p:blipFill>
        <p:spPr bwMode="auto">
          <a:xfrm>
            <a:off x="8372544" y="1233054"/>
            <a:ext cx="3173345" cy="5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3039F-D9F6-4F44-8F6E-EB07E13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935789" cy="794191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PENDAHULUAN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FF3A-5223-4ECC-9691-9B51952D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99626"/>
            <a:ext cx="7488239" cy="4548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chemeClr val="bg1"/>
                </a:solidFill>
              </a:rPr>
              <a:t>Fungsi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Umum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Pencernaan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Memastikan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makanan</a:t>
            </a:r>
            <a:r>
              <a:rPr lang="en-US" sz="2800" dirty="0">
                <a:solidFill>
                  <a:schemeClr val="bg1"/>
                </a:solidFill>
              </a:rPr>
              <a:t> &amp; </a:t>
            </a:r>
            <a:r>
              <a:rPr lang="en-US" sz="2800" dirty="0" err="1">
                <a:solidFill>
                  <a:schemeClr val="bg1"/>
                </a:solidFill>
              </a:rPr>
              <a:t>minuman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dikonsumsi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digunakan</a:t>
            </a:r>
            <a:r>
              <a:rPr lang="en-US" sz="2800" dirty="0">
                <a:solidFill>
                  <a:schemeClr val="bg1"/>
                </a:solidFill>
              </a:rPr>
              <a:t> oleh </a:t>
            </a:r>
            <a:r>
              <a:rPr lang="en-US" sz="2800" dirty="0" err="1">
                <a:solidFill>
                  <a:schemeClr val="bg1"/>
                </a:solidFill>
              </a:rPr>
              <a:t>tubuh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Menghasilkan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energi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Menyediakan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gizi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proses </a:t>
            </a:r>
            <a:r>
              <a:rPr lang="en-US" sz="2800" dirty="0" err="1">
                <a:solidFill>
                  <a:schemeClr val="bg1"/>
                </a:solidFill>
              </a:rPr>
              <a:t>perbaikan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jaringan</a:t>
            </a:r>
            <a:r>
              <a:rPr lang="en-US" sz="2800" dirty="0">
                <a:solidFill>
                  <a:schemeClr val="bg1"/>
                </a:solidFill>
              </a:rPr>
              <a:t> &amp;</a:t>
            </a:r>
            <a:r>
              <a:rPr lang="en-US" sz="2800" dirty="0" err="1">
                <a:solidFill>
                  <a:schemeClr val="bg1"/>
                </a:solidFill>
              </a:rPr>
              <a:t>pertumbuhan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Mengeluarkan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makanan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dicerna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1368-8638-438C-855A-9599ECF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78735"/>
            <a:ext cx="9404723" cy="861732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TAHAP PENCERNAAN</a:t>
            </a:r>
            <a:endParaRPr lang="en-ID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730BF-7513-4BB6-9D57-3A8EECD7C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2" t="25240" r="24431" b="22613"/>
          <a:stretch/>
        </p:blipFill>
        <p:spPr>
          <a:xfrm>
            <a:off x="1484069" y="1439689"/>
            <a:ext cx="9128514" cy="498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76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C43B-3498-42C1-82CB-9FA76606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16835"/>
            <a:ext cx="9404723" cy="785532"/>
          </a:xfrm>
        </p:spPr>
        <p:txBody>
          <a:bodyPr/>
          <a:lstStyle/>
          <a:p>
            <a:r>
              <a:rPr lang="en-US" sz="4800" b="1" dirty="0"/>
              <a:t>TAHAP PENCERNAAN</a:t>
            </a:r>
            <a:endParaRPr lang="en-ID" sz="4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98AFBB-BEE9-4F6F-96D7-B88FE891B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99661"/>
              </p:ext>
            </p:extLst>
          </p:nvPr>
        </p:nvGraphicFramePr>
        <p:xfrm>
          <a:off x="1103313" y="1276350"/>
          <a:ext cx="894715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44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C43B-3498-42C1-82CB-9FA76606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16835"/>
            <a:ext cx="9404723" cy="785532"/>
          </a:xfrm>
        </p:spPr>
        <p:txBody>
          <a:bodyPr/>
          <a:lstStyle/>
          <a:p>
            <a:r>
              <a:rPr lang="en-US" sz="4800" b="1" dirty="0"/>
              <a:t>TAHAP PENCERNAAN</a:t>
            </a:r>
            <a:endParaRPr lang="en-ID" sz="4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98AFBB-BEE9-4F6F-96D7-B88FE891B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678545"/>
              </p:ext>
            </p:extLst>
          </p:nvPr>
        </p:nvGraphicFramePr>
        <p:xfrm>
          <a:off x="1103313" y="1276350"/>
          <a:ext cx="894715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18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3B31-835C-4CF1-87E1-A3889C62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3661-4355-4EEA-AEF0-853199BFD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dirty="0" err="1"/>
              <a:t>Digesti</a:t>
            </a:r>
            <a:r>
              <a:rPr lang="en-ID" dirty="0"/>
              <a:t> </a:t>
            </a:r>
            <a:r>
              <a:rPr lang="en-ID" dirty="0" err="1"/>
              <a:t>mekanik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proses pencernaan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nn-NO" dirty="0"/>
              <a:t>dengan memotong dan menggiling makanan di mulut sebelum </a:t>
            </a:r>
            <a:r>
              <a:rPr lang="en-ID" dirty="0" err="1"/>
              <a:t>ditelan</a:t>
            </a:r>
            <a:r>
              <a:rPr lang="en-ID" dirty="0"/>
              <a:t>.</a:t>
            </a:r>
          </a:p>
          <a:p>
            <a:pPr lvl="0"/>
            <a:r>
              <a:rPr lang="en-ID" dirty="0" err="1"/>
              <a:t>Digesti</a:t>
            </a:r>
            <a:r>
              <a:rPr lang="en-ID" dirty="0"/>
              <a:t> </a:t>
            </a:r>
            <a:r>
              <a:rPr lang="en-ID" dirty="0" err="1"/>
              <a:t>kimia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proses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ditujukan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memecah</a:t>
            </a:r>
            <a:r>
              <a:rPr lang="en-ID" dirty="0"/>
              <a:t> </a:t>
            </a:r>
            <a:r>
              <a:rPr lang="en-ID" dirty="0" err="1"/>
              <a:t>molekul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karbohidrat</a:t>
            </a:r>
            <a:r>
              <a:rPr lang="en-ID" dirty="0"/>
              <a:t>, protein, dan lemak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dipecah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molekul-molekul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diserap</a:t>
            </a:r>
            <a:r>
              <a:rPr lang="en-ID" dirty="0"/>
              <a:t> oleh </a:t>
            </a:r>
            <a:r>
              <a:rPr lang="en-ID" dirty="0" err="1"/>
              <a:t>usus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proses </a:t>
            </a:r>
            <a:r>
              <a:rPr lang="en-ID" dirty="0" err="1"/>
              <a:t>hidrolisis</a:t>
            </a:r>
            <a:r>
              <a:rPr lang="en-ID" dirty="0"/>
              <a:t>. Proses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enzim-enzim </a:t>
            </a:r>
            <a:r>
              <a:rPr lang="en-ID" dirty="0" err="1"/>
              <a:t>kimia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oleh </a:t>
            </a:r>
            <a:r>
              <a:rPr lang="en-ID" dirty="0" err="1"/>
              <a:t>kelenjar</a:t>
            </a:r>
            <a:r>
              <a:rPr lang="en-ID" dirty="0"/>
              <a:t> </a:t>
            </a:r>
            <a:r>
              <a:rPr lang="en-ID" dirty="0" err="1"/>
              <a:t>ludah</a:t>
            </a:r>
            <a:r>
              <a:rPr lang="en-ID" dirty="0"/>
              <a:t>, </a:t>
            </a:r>
            <a:r>
              <a:rPr lang="en-ID" dirty="0" err="1"/>
              <a:t>lidah</a:t>
            </a:r>
            <a:r>
              <a:rPr lang="en-ID" dirty="0"/>
              <a:t>, </a:t>
            </a:r>
            <a:r>
              <a:rPr lang="en-ID" dirty="0" err="1"/>
              <a:t>lambung</a:t>
            </a:r>
            <a:r>
              <a:rPr lang="en-ID" dirty="0"/>
              <a:t>, </a:t>
            </a:r>
            <a:r>
              <a:rPr lang="en-ID" dirty="0" err="1"/>
              <a:t>pankreas</a:t>
            </a:r>
            <a:r>
              <a:rPr lang="en-ID" dirty="0"/>
              <a:t>, </a:t>
            </a:r>
            <a:r>
              <a:rPr lang="fi-FI" dirty="0"/>
              <a:t>dan usus halus sebagai katalisator.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4218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698-5E58-4021-AE87-93843F0A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9210"/>
            <a:ext cx="9404723" cy="88078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ORGAN PENCERNAAN</a:t>
            </a:r>
            <a:endParaRPr lang="en-ID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B57B-FE8E-4C0F-A1F7-0B7D2D95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16" y="2061883"/>
            <a:ext cx="6311183" cy="4629149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Gigi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Memotong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menghaluskan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ditelan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>
                <a:solidFill>
                  <a:schemeClr val="bg1"/>
                </a:solidFill>
              </a:rPr>
              <a:t>Lidah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pengecap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perasa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mencampur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menempatkan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menelan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mendorong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kerongkongan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>
                <a:solidFill>
                  <a:schemeClr val="bg1"/>
                </a:solidFill>
              </a:rPr>
              <a:t>Kelenjar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Ludah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Memudahkan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mengunyah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 err="1">
                <a:solidFill>
                  <a:schemeClr val="bg1"/>
                </a:solidFill>
              </a:rPr>
              <a:t>menelan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mengubah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karbohidrat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maltose, </a:t>
            </a:r>
            <a:r>
              <a:rPr lang="en-US" dirty="0" err="1">
                <a:solidFill>
                  <a:schemeClr val="bg1"/>
                </a:solidFill>
              </a:rPr>
              <a:t>melembabkan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mulut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77B560-F11F-46B4-BE6A-8385566E6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22685" r="5550" b="6112"/>
          <a:stretch/>
        </p:blipFill>
        <p:spPr bwMode="auto">
          <a:xfrm>
            <a:off x="6855300" y="1642782"/>
            <a:ext cx="5336700" cy="4700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63CB4C-A04F-4B8C-B238-7334992D3CF4}"/>
              </a:ext>
            </a:extLst>
          </p:cNvPr>
          <p:cNvSpPr txBox="1">
            <a:spLocks/>
          </p:cNvSpPr>
          <p:nvPr/>
        </p:nvSpPr>
        <p:spPr>
          <a:xfrm>
            <a:off x="544117" y="1469093"/>
            <a:ext cx="5936929" cy="59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bg1"/>
                </a:solidFill>
              </a:rPr>
              <a:t>Mulut</a:t>
            </a:r>
            <a:endParaRPr lang="en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698-5E58-4021-AE87-93843F0A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9210"/>
            <a:ext cx="9404723" cy="88078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ORGAN PENCERNAAN</a:t>
            </a:r>
            <a:endParaRPr lang="en-ID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B57B-FE8E-4C0F-A1F7-0B7D2D95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61883"/>
            <a:ext cx="6210170" cy="462914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jalannya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pencernaan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makanan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kerongkongan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Kerongkongan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lurus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cukup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panjang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sekitar</a:t>
            </a:r>
            <a:r>
              <a:rPr lang="en-US" dirty="0">
                <a:solidFill>
                  <a:schemeClr val="bg1"/>
                </a:solidFill>
              </a:rPr>
              <a:t> 25cm, </a:t>
            </a:r>
            <a:r>
              <a:rPr lang="en-US" dirty="0" err="1">
                <a:solidFill>
                  <a:schemeClr val="bg1"/>
                </a:solidFill>
              </a:rPr>
              <a:t>berbentuk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diamater</a:t>
            </a:r>
            <a:r>
              <a:rPr lang="en-US" dirty="0">
                <a:solidFill>
                  <a:schemeClr val="bg1"/>
                </a:solidFill>
              </a:rPr>
              <a:t> 2cm.</a:t>
            </a:r>
          </a:p>
          <a:p>
            <a:pPr marL="0" indent="0" algn="just">
              <a:buNone/>
            </a:pPr>
            <a:r>
              <a:rPr lang="en-ID" dirty="0" err="1">
                <a:solidFill>
                  <a:schemeClr val="bg1"/>
                </a:solidFill>
              </a:rPr>
              <a:t>Dinding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kerongkongan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otot</a:t>
            </a:r>
            <a:r>
              <a:rPr lang="en-ID" dirty="0">
                <a:solidFill>
                  <a:schemeClr val="bg1"/>
                </a:solidFill>
              </a:rPr>
              <a:t> –</a:t>
            </a:r>
            <a:r>
              <a:rPr lang="en-ID" dirty="0" err="1">
                <a:solidFill>
                  <a:schemeClr val="bg1"/>
                </a:solidFill>
              </a:rPr>
              <a:t>otot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bisa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mengembang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mengempis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mendorong</a:t>
            </a:r>
            <a:r>
              <a:rPr lang="en-ID" dirty="0">
                <a:solidFill>
                  <a:schemeClr val="bg1"/>
                </a:solidFill>
              </a:rPr>
              <a:t> makanan yang </a:t>
            </a:r>
            <a:r>
              <a:rPr lang="en-ID" dirty="0" err="1">
                <a:solidFill>
                  <a:schemeClr val="bg1"/>
                </a:solidFill>
              </a:rPr>
              <a:t>berbentuk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gumpalan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menuju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lambung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63CB4C-A04F-4B8C-B238-7334992D3CF4}"/>
              </a:ext>
            </a:extLst>
          </p:cNvPr>
          <p:cNvSpPr txBox="1">
            <a:spLocks/>
          </p:cNvSpPr>
          <p:nvPr/>
        </p:nvSpPr>
        <p:spPr>
          <a:xfrm>
            <a:off x="544116" y="1469093"/>
            <a:ext cx="5936929" cy="59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bg1"/>
                </a:solidFill>
              </a:rPr>
              <a:t>Esofagus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Kerongkongan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en-ID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95989-0259-4CE2-97EB-7FA326F68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3" t="42497" r="34375" b="15097"/>
          <a:stretch/>
        </p:blipFill>
        <p:spPr>
          <a:xfrm>
            <a:off x="7214517" y="1641092"/>
            <a:ext cx="4674271" cy="3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62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542</TotalTime>
  <Words>705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SISTEM PENCERNAAN</vt:lpstr>
      <vt:lpstr>PENDAHULUAN</vt:lpstr>
      <vt:lpstr>PENDAHULUAN</vt:lpstr>
      <vt:lpstr>TAHAP PENCERNAAN</vt:lpstr>
      <vt:lpstr>TAHAP PENCERNAAN</vt:lpstr>
      <vt:lpstr>TAHAP PENCERNAAN</vt:lpstr>
      <vt:lpstr>PowerPoint Presentation</vt:lpstr>
      <vt:lpstr>ORGAN PENCERNAAN</vt:lpstr>
      <vt:lpstr>ORGAN PENCERNAAN</vt:lpstr>
      <vt:lpstr>ORGAN PENCERNAAN</vt:lpstr>
      <vt:lpstr>ORGAN PENCERNAAN</vt:lpstr>
      <vt:lpstr>ORGAN PENCERNAAN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PENCERNAAN</dc:title>
  <dc:creator>user</dc:creator>
  <cp:lastModifiedBy>user</cp:lastModifiedBy>
  <cp:revision>21</cp:revision>
  <dcterms:created xsi:type="dcterms:W3CDTF">2024-07-09T01:37:08Z</dcterms:created>
  <dcterms:modified xsi:type="dcterms:W3CDTF">2024-07-10T03:59:52Z</dcterms:modified>
</cp:coreProperties>
</file>