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3138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8/12/2023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2E7D-2AF0-47F6-BA12-2F6911CCB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58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8/12/2023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262F8-4575-40AD-A88D-00DD3C30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0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262F8-4575-40AD-A88D-00DD3C303FB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8/12/2023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048C86-8CED-49D9-BC8B-721E8F64A64E}" type="datetimeFigureOut">
              <a:rPr lang="id-ID" smtClean="0"/>
              <a:t>12/08/2023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5A05C1D-2AEE-4C03-B155-33C5F7077A4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Mikrobiologi Udara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S1 Kesehatan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275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842963"/>
            <a:ext cx="67532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7E16632C-E4E4-4E7D-9E68-0E7AD6A414AA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10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6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04875"/>
            <a:ext cx="67913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5C555995-F797-404D-86F0-DF19D952409A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11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0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00100"/>
            <a:ext cx="678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06E00B77-AA8D-4C01-8214-F5C1C3683F1C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12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1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871538"/>
            <a:ext cx="68008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511DB622-7EE9-4BCD-A04A-2057ED4FB5C6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13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2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19150"/>
            <a:ext cx="69056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4C082E46-F8F7-42CB-B896-E2B7B2F4E118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14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1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862013"/>
            <a:ext cx="66770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5A3E6110-9D5E-4889-BBA7-20C926023D6C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15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0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828675"/>
            <a:ext cx="67151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FC96D9BB-45D6-49D9-BFD7-02F48ADAF308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16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2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66775"/>
            <a:ext cx="69151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01A1A602-35C2-4901-89E9-B8A60231850B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17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47725"/>
            <a:ext cx="6781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9FE07956-00EB-49BD-BD86-7FB3FF99867B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18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8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76300"/>
            <a:ext cx="6743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8788DE26-81A5-42B5-B14B-B5E77FA41438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19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deteksi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135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"/>
            <a:ext cx="7119937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F8912747-6FA5-474F-9B7E-3001070521BC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20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6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085850"/>
            <a:ext cx="6629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58D10D2A-9081-47FB-A969-F43BD73B3C68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21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71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57188"/>
            <a:ext cx="77374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6BCA0F5F-C732-42D2-A606-41341F053D2C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22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00063"/>
            <a:ext cx="7380287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C9E32600-AF82-4269-86B3-9E09799F1E2B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23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60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019175"/>
            <a:ext cx="69246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C55DE10A-DD2B-40F1-8C1F-58677562F6B2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24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57188"/>
            <a:ext cx="78835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630D1B7A-DD08-4F42-8157-D8D43989B751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25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9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781050"/>
            <a:ext cx="71913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7CCB2553-F285-4C83-8DB5-4EAB3461DF0C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26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61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5338"/>
            <a:ext cx="70104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4B20895E-E6F4-4EE5-A3E0-851DB3EC375B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27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3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785813"/>
            <a:ext cx="6953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04381182-5F6F-495B-8B49-AAC85D6085A7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28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9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33438"/>
            <a:ext cx="70294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11D207BC-F013-4130-96C4-44CC2D147B0B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29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3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28625"/>
            <a:ext cx="8008937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AF6A00DB-CFD3-46C7-A03C-3EF5AF7F87AE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3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03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8D20A758-405C-400C-B005-E935A6804E45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30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71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6288"/>
            <a:ext cx="7162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0F993329-14D9-40C4-8106-E9CC9286FC7A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31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4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38200"/>
            <a:ext cx="7210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1C0778AE-78AE-4979-9EE6-0D3E988A0CE1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32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mikroorganisme di udara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6824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450278"/>
              </p:ext>
            </p:extLst>
          </p:nvPr>
        </p:nvGraphicFramePr>
        <p:xfrm>
          <a:off x="457200" y="1600200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Tinggi (feet)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Bakteri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Cendawan (fungi)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1.500 – 4.500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Alcaligenes </a:t>
                      </a:r>
                    </a:p>
                    <a:p>
                      <a:r>
                        <a:rPr lang="id-ID" dirty="0" smtClean="0"/>
                        <a:t>Bacillus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Aspergillus</a:t>
                      </a:r>
                    </a:p>
                    <a:p>
                      <a:r>
                        <a:rPr lang="id-ID" dirty="0" smtClean="0"/>
                        <a:t>Macrosporium</a:t>
                      </a:r>
                    </a:p>
                    <a:p>
                      <a:r>
                        <a:rPr lang="id-ID" dirty="0" smtClean="0"/>
                        <a:t>Penicillium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4.500</a:t>
                      </a:r>
                      <a:r>
                        <a:rPr lang="id-ID" baseline="0" dirty="0" smtClean="0"/>
                        <a:t> – 7.500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Bacillus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Aspergillus</a:t>
                      </a:r>
                    </a:p>
                    <a:p>
                      <a:r>
                        <a:rPr lang="id-ID" dirty="0" smtClean="0"/>
                        <a:t>Cladosporium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7.500 – 10.000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Sarcina</a:t>
                      </a:r>
                    </a:p>
                    <a:p>
                      <a:r>
                        <a:rPr lang="id-ID" dirty="0" smtClean="0"/>
                        <a:t>Bacillus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Aspergillus</a:t>
                      </a:r>
                    </a:p>
                    <a:p>
                      <a:r>
                        <a:rPr lang="id-ID" dirty="0" smtClean="0"/>
                        <a:t>Hormodendrum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10.500 – 13.500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Bacillus</a:t>
                      </a:r>
                    </a:p>
                    <a:p>
                      <a:r>
                        <a:rPr lang="id-ID" dirty="0" smtClean="0"/>
                        <a:t>Kurthia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Aspergillus</a:t>
                      </a:r>
                    </a:p>
                    <a:p>
                      <a:r>
                        <a:rPr lang="id-ID" dirty="0" smtClean="0"/>
                        <a:t>Hormodendrum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13.500 – 16.500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Mocrococcus</a:t>
                      </a:r>
                    </a:p>
                    <a:p>
                      <a:r>
                        <a:rPr lang="id-ID" dirty="0" smtClean="0"/>
                        <a:t>Bacillus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Penicillium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24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kasih.....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996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00063"/>
            <a:ext cx="7116762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92E919A7-B9C8-4D5B-9347-B4A82A779F0C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4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7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857250"/>
            <a:ext cx="68294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E152BE5F-9CC4-4810-A5E6-C757C6423CBF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5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9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04850"/>
            <a:ext cx="70675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F49CEA7E-6ADE-4471-897A-FDAA147F66DA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6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771525"/>
            <a:ext cx="70770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3FFB0C73-98BA-4037-B28E-87F717F516EA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7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4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95338"/>
            <a:ext cx="70008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3DF42A2C-C170-4F5F-A940-1087E1FCBFD2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8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42963"/>
            <a:ext cx="68865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fld id="{6B42AC5F-EC64-4E02-AD26-55D75933DF07}" type="slidenum">
              <a:rPr lang="en-US" sz="1400">
                <a:solidFill>
                  <a:srgbClr val="FFFFFF"/>
                </a:solidFill>
                <a:latin typeface="Arial" charset="0"/>
              </a:rPr>
              <a:pPr/>
              <a:t>9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85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</TotalTime>
  <Words>89</Words>
  <Application>Microsoft Office PowerPoint</Application>
  <PresentationFormat>On-screen Show (4:3)</PresentationFormat>
  <Paragraphs>64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Clarity</vt:lpstr>
      <vt:lpstr>Mikrobiologi Udara</vt:lpstr>
      <vt:lpstr>Metode deteksi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mikroorganisme di udara</vt:lpstr>
      <vt:lpstr>PowerPoint Presentation</vt:lpstr>
      <vt:lpstr>Terima kasih.....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Mikrobiologi Udara</dc:title>
  <dc:creator>Windows User</dc:creator>
  <cp:lastModifiedBy>Windows User</cp:lastModifiedBy>
  <cp:revision>6</cp:revision>
  <cp:lastPrinted>2023-08-12T05:09:01Z</cp:lastPrinted>
  <dcterms:created xsi:type="dcterms:W3CDTF">2020-03-15T22:55:00Z</dcterms:created>
  <dcterms:modified xsi:type="dcterms:W3CDTF">2023-08-12T05:19:41Z</dcterms:modified>
</cp:coreProperties>
</file>