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8"/>
  </p:notesMasterIdLst>
  <p:sldIdLst>
    <p:sldId id="272" r:id="rId2"/>
    <p:sldId id="273" r:id="rId3"/>
    <p:sldId id="274" r:id="rId4"/>
    <p:sldId id="277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56" r:id="rId15"/>
    <p:sldId id="257" r:id="rId16"/>
    <p:sldId id="258" r:id="rId17"/>
    <p:sldId id="265" r:id="rId18"/>
    <p:sldId id="266" r:id="rId19"/>
    <p:sldId id="261" r:id="rId20"/>
    <p:sldId id="264" r:id="rId21"/>
    <p:sldId id="262" r:id="rId22"/>
    <p:sldId id="267" r:id="rId23"/>
    <p:sldId id="268" r:id="rId24"/>
    <p:sldId id="269" r:id="rId25"/>
    <p:sldId id="271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184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B52F2-1B4F-4C22-B922-E6C894289362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D"/>
        </a:p>
      </dgm:t>
    </dgm:pt>
    <dgm:pt modelId="{74140B4A-6BC6-4FFF-9163-DF45E2D7E062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PENYEBAB</a:t>
          </a:r>
          <a:endParaRPr lang="en-ID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3DEA1C-43EE-413B-9939-F750212B9B83}" type="parTrans" cxnId="{E43FD16E-A2E1-4305-84C7-93F85CC5CCC2}">
      <dgm:prSet/>
      <dgm:spPr/>
      <dgm:t>
        <a:bodyPr/>
        <a:lstStyle/>
        <a:p>
          <a:endParaRPr lang="en-ID"/>
        </a:p>
      </dgm:t>
    </dgm:pt>
    <dgm:pt modelId="{A4A83DC1-DB54-4EB3-BBE7-F1F20C0471B1}" type="sibTrans" cxnId="{E43FD16E-A2E1-4305-84C7-93F85CC5CCC2}">
      <dgm:prSet/>
      <dgm:spPr/>
      <dgm:t>
        <a:bodyPr/>
        <a:lstStyle/>
        <a:p>
          <a:endParaRPr lang="en-ID"/>
        </a:p>
      </dgm:t>
    </dgm:pt>
    <dgm:pt modelId="{DA111179-22B6-4898-A77D-6B6B391E7CED}">
      <dgm:prSet phldrT="[Text]"/>
      <dgm:spPr/>
      <dgm:t>
        <a:bodyPr/>
        <a:lstStyle/>
        <a:p>
          <a:r>
            <a:rPr lang="en-US" dirty="0"/>
            <a:t>Mis-</a:t>
          </a:r>
          <a:r>
            <a:rPr lang="en-US" dirty="0" err="1"/>
            <a:t>komunikasi</a:t>
          </a:r>
          <a:endParaRPr lang="en-ID" dirty="0"/>
        </a:p>
      </dgm:t>
    </dgm:pt>
    <dgm:pt modelId="{6EA6BDD1-2D1A-4DC1-9332-D85A02BCB8DE}" type="parTrans" cxnId="{A0BD358E-C40A-4BDE-A47B-7D914307FB68}">
      <dgm:prSet/>
      <dgm:spPr/>
      <dgm:t>
        <a:bodyPr/>
        <a:lstStyle/>
        <a:p>
          <a:endParaRPr lang="en-ID"/>
        </a:p>
      </dgm:t>
    </dgm:pt>
    <dgm:pt modelId="{46BE112B-405D-4B4D-8211-D23A6A337706}" type="sibTrans" cxnId="{A0BD358E-C40A-4BDE-A47B-7D914307FB68}">
      <dgm:prSet/>
      <dgm:spPr/>
      <dgm:t>
        <a:bodyPr/>
        <a:lstStyle/>
        <a:p>
          <a:endParaRPr lang="en-ID"/>
        </a:p>
      </dgm:t>
    </dgm:pt>
    <dgm:pt modelId="{C54746D3-9725-4B5B-BE5C-3B7DC2712BF2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KLASIFIKASI</a:t>
          </a:r>
          <a:endParaRPr lang="en-ID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C54CC3-22C2-4F87-8EFF-E75BFA7E0093}" type="parTrans" cxnId="{72DC325A-AB4D-414C-84D2-0B5AD59015B0}">
      <dgm:prSet/>
      <dgm:spPr/>
      <dgm:t>
        <a:bodyPr/>
        <a:lstStyle/>
        <a:p>
          <a:endParaRPr lang="en-ID"/>
        </a:p>
      </dgm:t>
    </dgm:pt>
    <dgm:pt modelId="{7631F110-85A7-415A-94A0-799261615E7B}" type="sibTrans" cxnId="{72DC325A-AB4D-414C-84D2-0B5AD59015B0}">
      <dgm:prSet/>
      <dgm:spPr/>
      <dgm:t>
        <a:bodyPr/>
        <a:lstStyle/>
        <a:p>
          <a:endParaRPr lang="en-ID"/>
        </a:p>
      </dgm:t>
    </dgm:pt>
    <dgm:pt modelId="{DB1C5C89-C13E-4E92-8828-CA7E1D53D6D1}">
      <dgm:prSet phldrT="[Text]"/>
      <dgm:spPr/>
      <dgm:t>
        <a:bodyPr/>
        <a:lstStyle/>
        <a:p>
          <a:r>
            <a:rPr lang="en-US" dirty="0"/>
            <a:t>Prescribing error</a:t>
          </a:r>
          <a:endParaRPr lang="en-ID" dirty="0"/>
        </a:p>
      </dgm:t>
    </dgm:pt>
    <dgm:pt modelId="{CA0C940A-0FF4-41CF-AAEE-B207124654CF}" type="parTrans" cxnId="{CA2845FD-E5AD-4D27-B1AE-D77EE952CB1D}">
      <dgm:prSet/>
      <dgm:spPr/>
      <dgm:t>
        <a:bodyPr/>
        <a:lstStyle/>
        <a:p>
          <a:endParaRPr lang="en-ID"/>
        </a:p>
      </dgm:t>
    </dgm:pt>
    <dgm:pt modelId="{C4609460-39E4-4463-9D9E-CE74B1ECC2A4}" type="sibTrans" cxnId="{CA2845FD-E5AD-4D27-B1AE-D77EE952CB1D}">
      <dgm:prSet/>
      <dgm:spPr/>
      <dgm:t>
        <a:bodyPr/>
        <a:lstStyle/>
        <a:p>
          <a:endParaRPr lang="en-ID"/>
        </a:p>
      </dgm:t>
    </dgm:pt>
    <dgm:pt modelId="{715BA89F-4716-48E4-8E36-42EDE5626592}">
      <dgm:prSet phldrT="[Text]"/>
      <dgm:spPr/>
      <dgm:t>
        <a:bodyPr/>
        <a:lstStyle/>
        <a:p>
          <a:r>
            <a:rPr lang="en-US" dirty="0"/>
            <a:t>Administration error</a:t>
          </a:r>
          <a:endParaRPr lang="en-ID" dirty="0"/>
        </a:p>
      </dgm:t>
    </dgm:pt>
    <dgm:pt modelId="{C9A64CA5-F902-4173-BA17-8E5F50CC0DE4}" type="parTrans" cxnId="{B84984B3-045F-4487-B920-EADDA21079DA}">
      <dgm:prSet/>
      <dgm:spPr/>
      <dgm:t>
        <a:bodyPr/>
        <a:lstStyle/>
        <a:p>
          <a:endParaRPr lang="en-ID"/>
        </a:p>
      </dgm:t>
    </dgm:pt>
    <dgm:pt modelId="{D1CD9B0D-7BB5-4E83-A8D1-F9809F535341}" type="sibTrans" cxnId="{B84984B3-045F-4487-B920-EADDA21079DA}">
      <dgm:prSet/>
      <dgm:spPr/>
      <dgm:t>
        <a:bodyPr/>
        <a:lstStyle/>
        <a:p>
          <a:endParaRPr lang="en-ID"/>
        </a:p>
      </dgm:t>
    </dgm:pt>
    <dgm:pt modelId="{18A56E3C-7317-4ABD-96AE-FAC6FEF27F81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INSIDEN KESELAMATAN PASIEN</a:t>
          </a:r>
          <a:endParaRPr lang="en-ID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DB6121-0B0F-466C-88FB-FC90724DF578}" type="parTrans" cxnId="{A72AE822-A6E3-4D33-B265-69F8C55BC46E}">
      <dgm:prSet/>
      <dgm:spPr/>
      <dgm:t>
        <a:bodyPr/>
        <a:lstStyle/>
        <a:p>
          <a:endParaRPr lang="en-ID"/>
        </a:p>
      </dgm:t>
    </dgm:pt>
    <dgm:pt modelId="{C9036ACF-7F88-42BB-A794-15F5F96CB928}" type="sibTrans" cxnId="{A72AE822-A6E3-4D33-B265-69F8C55BC46E}">
      <dgm:prSet/>
      <dgm:spPr/>
      <dgm:t>
        <a:bodyPr/>
        <a:lstStyle/>
        <a:p>
          <a:endParaRPr lang="en-ID"/>
        </a:p>
      </dgm:t>
    </dgm:pt>
    <dgm:pt modelId="{16B108BB-D4B7-4387-994B-941C17CF236C}">
      <dgm:prSet phldrT="[Text]"/>
      <dgm:spPr/>
      <dgm:t>
        <a:bodyPr/>
        <a:lstStyle/>
        <a:p>
          <a:r>
            <a:rPr lang="en-US" dirty="0" err="1"/>
            <a:t>Kejadian</a:t>
          </a:r>
          <a:r>
            <a:rPr lang="en-US" dirty="0"/>
            <a:t> </a:t>
          </a:r>
          <a:r>
            <a:rPr lang="en-US" dirty="0" err="1"/>
            <a:t>Nyaris</a:t>
          </a:r>
          <a:r>
            <a:rPr lang="en-US" dirty="0"/>
            <a:t> </a:t>
          </a:r>
          <a:r>
            <a:rPr lang="en-US" dirty="0" err="1"/>
            <a:t>Cidera</a:t>
          </a:r>
          <a:endParaRPr lang="en-ID" dirty="0"/>
        </a:p>
      </dgm:t>
    </dgm:pt>
    <dgm:pt modelId="{D9D99FD2-69D8-4746-8C8F-2090DA59775A}" type="parTrans" cxnId="{4B4C1B76-F8BA-4C35-BC46-A4690685795A}">
      <dgm:prSet/>
      <dgm:spPr/>
      <dgm:t>
        <a:bodyPr/>
        <a:lstStyle/>
        <a:p>
          <a:endParaRPr lang="en-ID"/>
        </a:p>
      </dgm:t>
    </dgm:pt>
    <dgm:pt modelId="{55496664-CB50-4CBB-9DF0-CBC7EF98DE3C}" type="sibTrans" cxnId="{4B4C1B76-F8BA-4C35-BC46-A4690685795A}">
      <dgm:prSet/>
      <dgm:spPr/>
      <dgm:t>
        <a:bodyPr/>
        <a:lstStyle/>
        <a:p>
          <a:endParaRPr lang="en-ID"/>
        </a:p>
      </dgm:t>
    </dgm:pt>
    <dgm:pt modelId="{11B015D8-C3F9-43F1-B395-5411C86B239F}">
      <dgm:prSet phldrT="[Text]"/>
      <dgm:spPr/>
      <dgm:t>
        <a:bodyPr/>
        <a:lstStyle/>
        <a:p>
          <a:r>
            <a:rPr lang="en-US" dirty="0" err="1"/>
            <a:t>Kejadian</a:t>
          </a:r>
          <a:r>
            <a:rPr lang="en-US" dirty="0"/>
            <a:t> </a:t>
          </a:r>
          <a:r>
            <a:rPr lang="en-US" dirty="0" err="1"/>
            <a:t>Potensial</a:t>
          </a:r>
          <a:r>
            <a:rPr lang="en-US" dirty="0"/>
            <a:t> </a:t>
          </a:r>
          <a:r>
            <a:rPr lang="en-US" dirty="0" err="1"/>
            <a:t>Cidera</a:t>
          </a:r>
          <a:endParaRPr lang="en-ID" dirty="0"/>
        </a:p>
      </dgm:t>
    </dgm:pt>
    <dgm:pt modelId="{65768656-E60F-4C26-B53C-82ED0882CD4B}" type="parTrans" cxnId="{A6C5BBED-D90C-452E-B7BB-DC9904F21960}">
      <dgm:prSet/>
      <dgm:spPr/>
      <dgm:t>
        <a:bodyPr/>
        <a:lstStyle/>
        <a:p>
          <a:endParaRPr lang="en-ID"/>
        </a:p>
      </dgm:t>
    </dgm:pt>
    <dgm:pt modelId="{1B29D0FB-491F-4DE7-A3C4-70578B4EFFAE}" type="sibTrans" cxnId="{A6C5BBED-D90C-452E-B7BB-DC9904F21960}">
      <dgm:prSet/>
      <dgm:spPr/>
      <dgm:t>
        <a:bodyPr/>
        <a:lstStyle/>
        <a:p>
          <a:endParaRPr lang="en-ID"/>
        </a:p>
      </dgm:t>
    </dgm:pt>
    <dgm:pt modelId="{81BE0AB7-D8E5-4F01-AA36-66371F10D27F}">
      <dgm:prSet phldrT="[Text]"/>
      <dgm:spPr/>
      <dgm:t>
        <a:bodyPr/>
        <a:lstStyle/>
        <a:p>
          <a:r>
            <a:rPr lang="en-US" dirty="0"/>
            <a:t>Dispending error</a:t>
          </a:r>
          <a:endParaRPr lang="en-ID" dirty="0"/>
        </a:p>
      </dgm:t>
    </dgm:pt>
    <dgm:pt modelId="{37D68077-062A-4A29-9A71-F30F8D1499DA}" type="parTrans" cxnId="{A9A4D36E-7391-40DD-8026-FEA80EF11382}">
      <dgm:prSet/>
      <dgm:spPr/>
      <dgm:t>
        <a:bodyPr/>
        <a:lstStyle/>
        <a:p>
          <a:endParaRPr lang="en-ID"/>
        </a:p>
      </dgm:t>
    </dgm:pt>
    <dgm:pt modelId="{750A8227-CF67-41E0-86EA-51F709170648}" type="sibTrans" cxnId="{A9A4D36E-7391-40DD-8026-FEA80EF11382}">
      <dgm:prSet/>
      <dgm:spPr/>
      <dgm:t>
        <a:bodyPr/>
        <a:lstStyle/>
        <a:p>
          <a:endParaRPr lang="en-ID"/>
        </a:p>
      </dgm:t>
    </dgm:pt>
    <dgm:pt modelId="{A59E2290-64D4-4F27-975B-8D5E59518BEB}">
      <dgm:prSet phldrT="[Text]"/>
      <dgm:spPr/>
      <dgm:t>
        <a:bodyPr/>
        <a:lstStyle/>
        <a:p>
          <a:r>
            <a:rPr lang="en-US" dirty="0"/>
            <a:t>Transcribing error</a:t>
          </a:r>
          <a:endParaRPr lang="en-ID" dirty="0"/>
        </a:p>
      </dgm:t>
    </dgm:pt>
    <dgm:pt modelId="{62D3552D-48A0-4213-BE5F-F0F9A4F5421F}" type="parTrans" cxnId="{983CB16D-7428-4626-A1CF-9168562D0C81}">
      <dgm:prSet/>
      <dgm:spPr/>
      <dgm:t>
        <a:bodyPr/>
        <a:lstStyle/>
        <a:p>
          <a:endParaRPr lang="en-ID"/>
        </a:p>
      </dgm:t>
    </dgm:pt>
    <dgm:pt modelId="{EB3D0C4E-8528-4072-B48A-47CE5AF2425A}" type="sibTrans" cxnId="{983CB16D-7428-4626-A1CF-9168562D0C81}">
      <dgm:prSet/>
      <dgm:spPr/>
      <dgm:t>
        <a:bodyPr/>
        <a:lstStyle/>
        <a:p>
          <a:endParaRPr lang="en-ID"/>
        </a:p>
      </dgm:t>
    </dgm:pt>
    <dgm:pt modelId="{9DF78F86-D45D-49AA-B02A-79F4AC5DE2FE}">
      <dgm:prSet phldrT="[Text]"/>
      <dgm:spPr/>
      <dgm:t>
        <a:bodyPr/>
        <a:lstStyle/>
        <a:p>
          <a:r>
            <a:rPr lang="en-US" dirty="0" err="1"/>
            <a:t>Kondisi</a:t>
          </a:r>
          <a:r>
            <a:rPr lang="en-US" dirty="0"/>
            <a:t> </a:t>
          </a:r>
          <a:r>
            <a:rPr lang="en-US" dirty="0" err="1"/>
            <a:t>lingkungan</a:t>
          </a:r>
          <a:endParaRPr lang="en-ID" dirty="0"/>
        </a:p>
      </dgm:t>
    </dgm:pt>
    <dgm:pt modelId="{DC1F3899-9358-4E8B-A632-7CBEED732645}" type="parTrans" cxnId="{68DFBEEE-7373-4E92-9092-0E0B07E3F470}">
      <dgm:prSet/>
      <dgm:spPr/>
      <dgm:t>
        <a:bodyPr/>
        <a:lstStyle/>
        <a:p>
          <a:endParaRPr lang="en-ID"/>
        </a:p>
      </dgm:t>
    </dgm:pt>
    <dgm:pt modelId="{7B8F7BB8-E415-4365-A6CA-F70B661CF1E2}" type="sibTrans" cxnId="{68DFBEEE-7373-4E92-9092-0E0B07E3F470}">
      <dgm:prSet/>
      <dgm:spPr/>
      <dgm:t>
        <a:bodyPr/>
        <a:lstStyle/>
        <a:p>
          <a:endParaRPr lang="en-ID"/>
        </a:p>
      </dgm:t>
    </dgm:pt>
    <dgm:pt modelId="{545553EB-1645-4C95-B62E-8CF11D6401B9}">
      <dgm:prSet phldrT="[Text]"/>
      <dgm:spPr/>
      <dgm:t>
        <a:bodyPr/>
        <a:lstStyle/>
        <a:p>
          <a:r>
            <a:rPr lang="en-US" dirty="0" err="1"/>
            <a:t>Gangguan</a:t>
          </a:r>
          <a:r>
            <a:rPr lang="en-US" dirty="0"/>
            <a:t>/</a:t>
          </a:r>
          <a:r>
            <a:rPr lang="en-US" dirty="0" err="1"/>
            <a:t>interupsi</a:t>
          </a:r>
          <a:endParaRPr lang="en-ID" dirty="0"/>
        </a:p>
      </dgm:t>
    </dgm:pt>
    <dgm:pt modelId="{8EA6DFA8-73CA-4D21-91A5-4417BF973F75}" type="parTrans" cxnId="{F1A21A1B-7475-485B-B76F-2271FFC48A83}">
      <dgm:prSet/>
      <dgm:spPr/>
      <dgm:t>
        <a:bodyPr/>
        <a:lstStyle/>
        <a:p>
          <a:endParaRPr lang="en-ID"/>
        </a:p>
      </dgm:t>
    </dgm:pt>
    <dgm:pt modelId="{F697F39F-0527-4AC2-B324-5FC07E5800B3}" type="sibTrans" cxnId="{F1A21A1B-7475-485B-B76F-2271FFC48A83}">
      <dgm:prSet/>
      <dgm:spPr/>
      <dgm:t>
        <a:bodyPr/>
        <a:lstStyle/>
        <a:p>
          <a:endParaRPr lang="en-ID"/>
        </a:p>
      </dgm:t>
    </dgm:pt>
    <dgm:pt modelId="{FACF49BF-0EAD-414F-AE8F-41536AD6EAD2}">
      <dgm:prSet phldrT="[Text]"/>
      <dgm:spPr/>
      <dgm:t>
        <a:bodyPr/>
        <a:lstStyle/>
        <a:p>
          <a:r>
            <a:rPr lang="en-US" dirty="0"/>
            <a:t>Beban </a:t>
          </a:r>
          <a:r>
            <a:rPr lang="en-US" dirty="0" err="1"/>
            <a:t>kerja</a:t>
          </a:r>
          <a:endParaRPr lang="en-ID" dirty="0"/>
        </a:p>
      </dgm:t>
    </dgm:pt>
    <dgm:pt modelId="{BE71CC45-8125-4872-8C81-ACDD1934960E}" type="parTrans" cxnId="{1C6BAF03-30D8-4DD1-8663-A134C76C8159}">
      <dgm:prSet/>
      <dgm:spPr/>
      <dgm:t>
        <a:bodyPr/>
        <a:lstStyle/>
        <a:p>
          <a:endParaRPr lang="en-ID"/>
        </a:p>
      </dgm:t>
    </dgm:pt>
    <dgm:pt modelId="{BEB30094-5462-4DE1-9767-6BF340EF8538}" type="sibTrans" cxnId="{1C6BAF03-30D8-4DD1-8663-A134C76C8159}">
      <dgm:prSet/>
      <dgm:spPr/>
      <dgm:t>
        <a:bodyPr/>
        <a:lstStyle/>
        <a:p>
          <a:endParaRPr lang="en-ID"/>
        </a:p>
      </dgm:t>
    </dgm:pt>
    <dgm:pt modelId="{AA2F667A-6BA7-4350-8249-0427D1125743}">
      <dgm:prSet phldrT="[Text]"/>
      <dgm:spPr/>
      <dgm:t>
        <a:bodyPr/>
        <a:lstStyle/>
        <a:p>
          <a:r>
            <a:rPr lang="en-US" dirty="0" err="1"/>
            <a:t>Edukasi</a:t>
          </a:r>
          <a:r>
            <a:rPr lang="en-US" dirty="0"/>
            <a:t> </a:t>
          </a:r>
          <a:r>
            <a:rPr lang="en-US" dirty="0" err="1"/>
            <a:t>staf</a:t>
          </a:r>
          <a:endParaRPr lang="en-ID" dirty="0"/>
        </a:p>
      </dgm:t>
    </dgm:pt>
    <dgm:pt modelId="{467297A6-4F4F-4DAA-A478-2E62B73C74D5}" type="parTrans" cxnId="{6FB0512E-78FC-4A3C-9F6C-54351A27A08F}">
      <dgm:prSet/>
      <dgm:spPr/>
      <dgm:t>
        <a:bodyPr/>
        <a:lstStyle/>
        <a:p>
          <a:endParaRPr lang="en-ID"/>
        </a:p>
      </dgm:t>
    </dgm:pt>
    <dgm:pt modelId="{DE17C4D5-C647-4257-8EAE-FC5558756D98}" type="sibTrans" cxnId="{6FB0512E-78FC-4A3C-9F6C-54351A27A08F}">
      <dgm:prSet/>
      <dgm:spPr/>
      <dgm:t>
        <a:bodyPr/>
        <a:lstStyle/>
        <a:p>
          <a:endParaRPr lang="en-ID"/>
        </a:p>
      </dgm:t>
    </dgm:pt>
    <dgm:pt modelId="{A1452F22-8BBF-4272-AFA4-9F22BBB3D5A3}">
      <dgm:prSet phldrT="[Text]"/>
      <dgm:spPr/>
      <dgm:t>
        <a:bodyPr/>
        <a:lstStyle/>
        <a:p>
          <a:r>
            <a:rPr lang="en-US" dirty="0" err="1"/>
            <a:t>Kejadian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Cidera</a:t>
          </a:r>
          <a:endParaRPr lang="en-ID" dirty="0"/>
        </a:p>
      </dgm:t>
    </dgm:pt>
    <dgm:pt modelId="{41ECA624-AAAC-4C08-8A76-E185BA75C96D}" type="parTrans" cxnId="{F555F86F-CDBA-4EAB-A3FE-E0FC5EE48C31}">
      <dgm:prSet/>
      <dgm:spPr/>
      <dgm:t>
        <a:bodyPr/>
        <a:lstStyle/>
        <a:p>
          <a:endParaRPr lang="en-ID"/>
        </a:p>
      </dgm:t>
    </dgm:pt>
    <dgm:pt modelId="{D5ACFB04-D259-454C-8567-17AEB3822AE2}" type="sibTrans" cxnId="{F555F86F-CDBA-4EAB-A3FE-E0FC5EE48C31}">
      <dgm:prSet/>
      <dgm:spPr/>
      <dgm:t>
        <a:bodyPr/>
        <a:lstStyle/>
        <a:p>
          <a:endParaRPr lang="en-ID"/>
        </a:p>
      </dgm:t>
    </dgm:pt>
    <dgm:pt modelId="{EFC42C8F-EDF1-4E05-BC79-422ACEA293EB}">
      <dgm:prSet phldrT="[Text]"/>
      <dgm:spPr/>
      <dgm:t>
        <a:bodyPr/>
        <a:lstStyle/>
        <a:p>
          <a:r>
            <a:rPr lang="en-US" dirty="0" err="1"/>
            <a:t>Kejadian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Diharapkan</a:t>
          </a:r>
          <a:endParaRPr lang="en-ID" dirty="0"/>
        </a:p>
      </dgm:t>
    </dgm:pt>
    <dgm:pt modelId="{13570581-5E6D-4C1A-82E4-605B1F8E18A1}" type="parTrans" cxnId="{83A6941A-35F5-48F2-B1BF-760C89DD769B}">
      <dgm:prSet/>
      <dgm:spPr/>
      <dgm:t>
        <a:bodyPr/>
        <a:lstStyle/>
        <a:p>
          <a:endParaRPr lang="en-ID"/>
        </a:p>
      </dgm:t>
    </dgm:pt>
    <dgm:pt modelId="{99697CF2-C1E5-45BA-9E27-B8FF016824EA}" type="sibTrans" cxnId="{83A6941A-35F5-48F2-B1BF-760C89DD769B}">
      <dgm:prSet/>
      <dgm:spPr/>
      <dgm:t>
        <a:bodyPr/>
        <a:lstStyle/>
        <a:p>
          <a:endParaRPr lang="en-ID"/>
        </a:p>
      </dgm:t>
    </dgm:pt>
    <dgm:pt modelId="{22B405FF-98CD-4EF2-991F-794E69F116E9}">
      <dgm:prSet phldrT="[Text]"/>
      <dgm:spPr/>
      <dgm:t>
        <a:bodyPr/>
        <a:lstStyle/>
        <a:p>
          <a:r>
            <a:rPr lang="en-US" dirty="0" err="1"/>
            <a:t>Kejadian</a:t>
          </a:r>
          <a:r>
            <a:rPr lang="en-US" dirty="0"/>
            <a:t> Sentinel</a:t>
          </a:r>
          <a:endParaRPr lang="en-ID" dirty="0"/>
        </a:p>
      </dgm:t>
    </dgm:pt>
    <dgm:pt modelId="{FA5883FF-5031-4158-9155-0DC9EEB58843}" type="parTrans" cxnId="{C45DFDFC-5391-486C-A545-FE5F7E92B3ED}">
      <dgm:prSet/>
      <dgm:spPr/>
      <dgm:t>
        <a:bodyPr/>
        <a:lstStyle/>
        <a:p>
          <a:endParaRPr lang="en-ID"/>
        </a:p>
      </dgm:t>
    </dgm:pt>
    <dgm:pt modelId="{4DCAEBC1-780C-4045-A526-A7B9E2FFE886}" type="sibTrans" cxnId="{C45DFDFC-5391-486C-A545-FE5F7E92B3ED}">
      <dgm:prSet/>
      <dgm:spPr/>
      <dgm:t>
        <a:bodyPr/>
        <a:lstStyle/>
        <a:p>
          <a:endParaRPr lang="en-ID"/>
        </a:p>
      </dgm:t>
    </dgm:pt>
    <dgm:pt modelId="{F248830E-2BB3-4525-A899-069CA5C4297C}" type="pres">
      <dgm:prSet presAssocID="{7BFB52F2-1B4F-4C22-B922-E6C894289362}" presName="linearFlow" presStyleCnt="0">
        <dgm:presLayoutVars>
          <dgm:dir/>
          <dgm:animLvl val="lvl"/>
          <dgm:resizeHandles val="exact"/>
        </dgm:presLayoutVars>
      </dgm:prSet>
      <dgm:spPr/>
    </dgm:pt>
    <dgm:pt modelId="{DF418D47-BAB7-4865-B761-92EC03AF884E}" type="pres">
      <dgm:prSet presAssocID="{74140B4A-6BC6-4FFF-9163-DF45E2D7E062}" presName="composite" presStyleCnt="0"/>
      <dgm:spPr/>
    </dgm:pt>
    <dgm:pt modelId="{03D0C7F9-EE6C-4996-9F91-19D190D0D847}" type="pres">
      <dgm:prSet presAssocID="{74140B4A-6BC6-4FFF-9163-DF45E2D7E06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84BD7BD-C6D9-429B-A27D-A3FBDF019801}" type="pres">
      <dgm:prSet presAssocID="{74140B4A-6BC6-4FFF-9163-DF45E2D7E062}" presName="parSh" presStyleLbl="node1" presStyleIdx="0" presStyleCnt="3"/>
      <dgm:spPr/>
    </dgm:pt>
    <dgm:pt modelId="{B14862B5-99AA-407B-99D2-29F80D0999D3}" type="pres">
      <dgm:prSet presAssocID="{74140B4A-6BC6-4FFF-9163-DF45E2D7E062}" presName="desTx" presStyleLbl="fgAcc1" presStyleIdx="0" presStyleCnt="3">
        <dgm:presLayoutVars>
          <dgm:bulletEnabled val="1"/>
        </dgm:presLayoutVars>
      </dgm:prSet>
      <dgm:spPr/>
    </dgm:pt>
    <dgm:pt modelId="{A002D2F5-DAB2-40FA-9957-66D16EA27BF7}" type="pres">
      <dgm:prSet presAssocID="{A4A83DC1-DB54-4EB3-BBE7-F1F20C0471B1}" presName="sibTrans" presStyleLbl="sibTrans2D1" presStyleIdx="0" presStyleCnt="2"/>
      <dgm:spPr/>
    </dgm:pt>
    <dgm:pt modelId="{0E48259E-4812-4663-81C5-CBC18220C96C}" type="pres">
      <dgm:prSet presAssocID="{A4A83DC1-DB54-4EB3-BBE7-F1F20C0471B1}" presName="connTx" presStyleLbl="sibTrans2D1" presStyleIdx="0" presStyleCnt="2"/>
      <dgm:spPr/>
    </dgm:pt>
    <dgm:pt modelId="{D0239545-E7AA-4464-A7B8-C31F10D920AF}" type="pres">
      <dgm:prSet presAssocID="{C54746D3-9725-4B5B-BE5C-3B7DC2712BF2}" presName="composite" presStyleCnt="0"/>
      <dgm:spPr/>
    </dgm:pt>
    <dgm:pt modelId="{F4E5A16A-E6CF-4FBC-9847-C73BF932BB31}" type="pres">
      <dgm:prSet presAssocID="{C54746D3-9725-4B5B-BE5C-3B7DC2712BF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26C5BB-ED2A-4569-A4BF-ADBA3364D023}" type="pres">
      <dgm:prSet presAssocID="{C54746D3-9725-4B5B-BE5C-3B7DC2712BF2}" presName="parSh" presStyleLbl="node1" presStyleIdx="1" presStyleCnt="3"/>
      <dgm:spPr/>
    </dgm:pt>
    <dgm:pt modelId="{F14AB95D-6384-41D9-AA6B-630BE4BA8C18}" type="pres">
      <dgm:prSet presAssocID="{C54746D3-9725-4B5B-BE5C-3B7DC2712BF2}" presName="desTx" presStyleLbl="fgAcc1" presStyleIdx="1" presStyleCnt="3">
        <dgm:presLayoutVars>
          <dgm:bulletEnabled val="1"/>
        </dgm:presLayoutVars>
      </dgm:prSet>
      <dgm:spPr/>
    </dgm:pt>
    <dgm:pt modelId="{C03B6692-B6A8-4C24-B517-5A6EDF51DC33}" type="pres">
      <dgm:prSet presAssocID="{7631F110-85A7-415A-94A0-799261615E7B}" presName="sibTrans" presStyleLbl="sibTrans2D1" presStyleIdx="1" presStyleCnt="2"/>
      <dgm:spPr/>
    </dgm:pt>
    <dgm:pt modelId="{DA9472FD-715C-4F23-B412-A0D70606295C}" type="pres">
      <dgm:prSet presAssocID="{7631F110-85A7-415A-94A0-799261615E7B}" presName="connTx" presStyleLbl="sibTrans2D1" presStyleIdx="1" presStyleCnt="2"/>
      <dgm:spPr/>
    </dgm:pt>
    <dgm:pt modelId="{8C419BA8-2D1B-4EFC-98C7-01B2B3AF4148}" type="pres">
      <dgm:prSet presAssocID="{18A56E3C-7317-4ABD-96AE-FAC6FEF27F81}" presName="composite" presStyleCnt="0"/>
      <dgm:spPr/>
    </dgm:pt>
    <dgm:pt modelId="{D7EE25A6-9114-4947-BABA-F0A5EB3AF0D2}" type="pres">
      <dgm:prSet presAssocID="{18A56E3C-7317-4ABD-96AE-FAC6FEF27F81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F837E95-A153-4F7B-873D-3AB84E443CB2}" type="pres">
      <dgm:prSet presAssocID="{18A56E3C-7317-4ABD-96AE-FAC6FEF27F81}" presName="parSh" presStyleLbl="node1" presStyleIdx="2" presStyleCnt="3"/>
      <dgm:spPr/>
    </dgm:pt>
    <dgm:pt modelId="{B63851EB-5938-4E8E-8E4E-561445D0E72C}" type="pres">
      <dgm:prSet presAssocID="{18A56E3C-7317-4ABD-96AE-FAC6FEF27F81}" presName="desTx" presStyleLbl="fgAcc1" presStyleIdx="2" presStyleCnt="3">
        <dgm:presLayoutVars>
          <dgm:bulletEnabled val="1"/>
        </dgm:presLayoutVars>
      </dgm:prSet>
      <dgm:spPr/>
    </dgm:pt>
  </dgm:ptLst>
  <dgm:cxnLst>
    <dgm:cxn modelId="{1C6BAF03-30D8-4DD1-8663-A134C76C8159}" srcId="{74140B4A-6BC6-4FFF-9163-DF45E2D7E062}" destId="{FACF49BF-0EAD-414F-AE8F-41536AD6EAD2}" srcOrd="3" destOrd="0" parTransId="{BE71CC45-8125-4872-8C81-ACDD1934960E}" sibTransId="{BEB30094-5462-4DE1-9767-6BF340EF8538}"/>
    <dgm:cxn modelId="{83A6941A-35F5-48F2-B1BF-760C89DD769B}" srcId="{18A56E3C-7317-4ABD-96AE-FAC6FEF27F81}" destId="{EFC42C8F-EDF1-4E05-BC79-422ACEA293EB}" srcOrd="0" destOrd="0" parTransId="{13570581-5E6D-4C1A-82E4-605B1F8E18A1}" sibTransId="{99697CF2-C1E5-45BA-9E27-B8FF016824EA}"/>
    <dgm:cxn modelId="{F1A21A1B-7475-485B-B76F-2271FFC48A83}" srcId="{74140B4A-6BC6-4FFF-9163-DF45E2D7E062}" destId="{545553EB-1645-4C95-B62E-8CF11D6401B9}" srcOrd="2" destOrd="0" parTransId="{8EA6DFA8-73CA-4D21-91A5-4417BF973F75}" sibTransId="{F697F39F-0527-4AC2-B324-5FC07E5800B3}"/>
    <dgm:cxn modelId="{A72AE822-A6E3-4D33-B265-69F8C55BC46E}" srcId="{7BFB52F2-1B4F-4C22-B922-E6C894289362}" destId="{18A56E3C-7317-4ABD-96AE-FAC6FEF27F81}" srcOrd="2" destOrd="0" parTransId="{0CDB6121-0B0F-466C-88FB-FC90724DF578}" sibTransId="{C9036ACF-7F88-42BB-A794-15F5F96CB928}"/>
    <dgm:cxn modelId="{BEE66325-015D-41C1-A9AB-DE9DDCD747AD}" type="presOf" srcId="{7631F110-85A7-415A-94A0-799261615E7B}" destId="{DA9472FD-715C-4F23-B412-A0D70606295C}" srcOrd="1" destOrd="0" presId="urn:microsoft.com/office/officeart/2005/8/layout/process3"/>
    <dgm:cxn modelId="{E5A94529-D4CF-427D-984B-C267CFD65F8A}" type="presOf" srcId="{7BFB52F2-1B4F-4C22-B922-E6C894289362}" destId="{F248830E-2BB3-4525-A899-069CA5C4297C}" srcOrd="0" destOrd="0" presId="urn:microsoft.com/office/officeart/2005/8/layout/process3"/>
    <dgm:cxn modelId="{6FB0512E-78FC-4A3C-9F6C-54351A27A08F}" srcId="{74140B4A-6BC6-4FFF-9163-DF45E2D7E062}" destId="{AA2F667A-6BA7-4350-8249-0427D1125743}" srcOrd="4" destOrd="0" parTransId="{467297A6-4F4F-4DAA-A478-2E62B73C74D5}" sibTransId="{DE17C4D5-C647-4257-8EAE-FC5558756D98}"/>
    <dgm:cxn modelId="{BF08423E-5C8B-44AF-8EE8-9A64CCFB23EA}" type="presOf" srcId="{C54746D3-9725-4B5B-BE5C-3B7DC2712BF2}" destId="{5826C5BB-ED2A-4569-A4BF-ADBA3364D023}" srcOrd="1" destOrd="0" presId="urn:microsoft.com/office/officeart/2005/8/layout/process3"/>
    <dgm:cxn modelId="{6B336B63-9BC0-4060-B99E-BC075F1B66F7}" type="presOf" srcId="{9DF78F86-D45D-49AA-B02A-79F4AC5DE2FE}" destId="{B14862B5-99AA-407B-99D2-29F80D0999D3}" srcOrd="0" destOrd="1" presId="urn:microsoft.com/office/officeart/2005/8/layout/process3"/>
    <dgm:cxn modelId="{A12C8768-EDC3-4EC7-90B1-E8F1F9732645}" type="presOf" srcId="{A59E2290-64D4-4F27-975B-8D5E59518BEB}" destId="{F14AB95D-6384-41D9-AA6B-630BE4BA8C18}" srcOrd="0" destOrd="1" presId="urn:microsoft.com/office/officeart/2005/8/layout/process3"/>
    <dgm:cxn modelId="{983CB16D-7428-4626-A1CF-9168562D0C81}" srcId="{C54746D3-9725-4B5B-BE5C-3B7DC2712BF2}" destId="{A59E2290-64D4-4F27-975B-8D5E59518BEB}" srcOrd="1" destOrd="0" parTransId="{62D3552D-48A0-4213-BE5F-F0F9A4F5421F}" sibTransId="{EB3D0C4E-8528-4072-B48A-47CE5AF2425A}"/>
    <dgm:cxn modelId="{E43FD16E-A2E1-4305-84C7-93F85CC5CCC2}" srcId="{7BFB52F2-1B4F-4C22-B922-E6C894289362}" destId="{74140B4A-6BC6-4FFF-9163-DF45E2D7E062}" srcOrd="0" destOrd="0" parTransId="{833DEA1C-43EE-413B-9939-F750212B9B83}" sibTransId="{A4A83DC1-DB54-4EB3-BBE7-F1F20C0471B1}"/>
    <dgm:cxn modelId="{A9A4D36E-7391-40DD-8026-FEA80EF11382}" srcId="{C54746D3-9725-4B5B-BE5C-3B7DC2712BF2}" destId="{81BE0AB7-D8E5-4F01-AA36-66371F10D27F}" srcOrd="2" destOrd="0" parTransId="{37D68077-062A-4A29-9A71-F30F8D1499DA}" sibTransId="{750A8227-CF67-41E0-86EA-51F709170648}"/>
    <dgm:cxn modelId="{14A3144F-0000-4A06-9157-60A9DEC8A603}" type="presOf" srcId="{DA111179-22B6-4898-A77D-6B6B391E7CED}" destId="{B14862B5-99AA-407B-99D2-29F80D0999D3}" srcOrd="0" destOrd="0" presId="urn:microsoft.com/office/officeart/2005/8/layout/process3"/>
    <dgm:cxn modelId="{F555F86F-CDBA-4EAB-A3FE-E0FC5EE48C31}" srcId="{18A56E3C-7317-4ABD-96AE-FAC6FEF27F81}" destId="{A1452F22-8BBF-4272-AFA4-9F22BBB3D5A3}" srcOrd="2" destOrd="0" parTransId="{41ECA624-AAAC-4C08-8A76-E185BA75C96D}" sibTransId="{D5ACFB04-D259-454C-8567-17AEB3822AE2}"/>
    <dgm:cxn modelId="{4B4C1B76-F8BA-4C35-BC46-A4690685795A}" srcId="{18A56E3C-7317-4ABD-96AE-FAC6FEF27F81}" destId="{16B108BB-D4B7-4387-994B-941C17CF236C}" srcOrd="1" destOrd="0" parTransId="{D9D99FD2-69D8-4746-8C8F-2090DA59775A}" sibTransId="{55496664-CB50-4CBB-9DF0-CBC7EF98DE3C}"/>
    <dgm:cxn modelId="{38492256-E4F5-4835-B93B-4C227E2F693A}" type="presOf" srcId="{EFC42C8F-EDF1-4E05-BC79-422ACEA293EB}" destId="{B63851EB-5938-4E8E-8E4E-561445D0E72C}" srcOrd="0" destOrd="0" presId="urn:microsoft.com/office/officeart/2005/8/layout/process3"/>
    <dgm:cxn modelId="{A8637977-4D17-4ADF-B83C-A422640E962B}" type="presOf" srcId="{74140B4A-6BC6-4FFF-9163-DF45E2D7E062}" destId="{384BD7BD-C6D9-429B-A27D-A3FBDF019801}" srcOrd="1" destOrd="0" presId="urn:microsoft.com/office/officeart/2005/8/layout/process3"/>
    <dgm:cxn modelId="{72DC325A-AB4D-414C-84D2-0B5AD59015B0}" srcId="{7BFB52F2-1B4F-4C22-B922-E6C894289362}" destId="{C54746D3-9725-4B5B-BE5C-3B7DC2712BF2}" srcOrd="1" destOrd="0" parTransId="{21C54CC3-22C2-4F87-8EFF-E75BFA7E0093}" sibTransId="{7631F110-85A7-415A-94A0-799261615E7B}"/>
    <dgm:cxn modelId="{E376307F-00FE-43F4-AD73-D941D2BD24DB}" type="presOf" srcId="{A1452F22-8BBF-4272-AFA4-9F22BBB3D5A3}" destId="{B63851EB-5938-4E8E-8E4E-561445D0E72C}" srcOrd="0" destOrd="2" presId="urn:microsoft.com/office/officeart/2005/8/layout/process3"/>
    <dgm:cxn modelId="{F912CC85-FB10-4470-86DA-FE43DE106A96}" type="presOf" srcId="{FACF49BF-0EAD-414F-AE8F-41536AD6EAD2}" destId="{B14862B5-99AA-407B-99D2-29F80D0999D3}" srcOrd="0" destOrd="3" presId="urn:microsoft.com/office/officeart/2005/8/layout/process3"/>
    <dgm:cxn modelId="{A0BD358E-C40A-4BDE-A47B-7D914307FB68}" srcId="{74140B4A-6BC6-4FFF-9163-DF45E2D7E062}" destId="{DA111179-22B6-4898-A77D-6B6B391E7CED}" srcOrd="0" destOrd="0" parTransId="{6EA6BDD1-2D1A-4DC1-9332-D85A02BCB8DE}" sibTransId="{46BE112B-405D-4B4D-8211-D23A6A337706}"/>
    <dgm:cxn modelId="{9C18AB92-D2C8-47E2-A232-89756943AA3E}" type="presOf" srcId="{AA2F667A-6BA7-4350-8249-0427D1125743}" destId="{B14862B5-99AA-407B-99D2-29F80D0999D3}" srcOrd="0" destOrd="4" presId="urn:microsoft.com/office/officeart/2005/8/layout/process3"/>
    <dgm:cxn modelId="{39970694-2578-406E-A6BA-555FEB38F6DF}" type="presOf" srcId="{16B108BB-D4B7-4387-994B-941C17CF236C}" destId="{B63851EB-5938-4E8E-8E4E-561445D0E72C}" srcOrd="0" destOrd="1" presId="urn:microsoft.com/office/officeart/2005/8/layout/process3"/>
    <dgm:cxn modelId="{AE8A0BA1-3EF1-4719-8091-8FE876972FF3}" type="presOf" srcId="{A4A83DC1-DB54-4EB3-BBE7-F1F20C0471B1}" destId="{0E48259E-4812-4663-81C5-CBC18220C96C}" srcOrd="1" destOrd="0" presId="urn:microsoft.com/office/officeart/2005/8/layout/process3"/>
    <dgm:cxn modelId="{027096B1-8D0F-4935-AC76-9020BB42DECD}" type="presOf" srcId="{C54746D3-9725-4B5B-BE5C-3B7DC2712BF2}" destId="{F4E5A16A-E6CF-4FBC-9847-C73BF932BB31}" srcOrd="0" destOrd="0" presId="urn:microsoft.com/office/officeart/2005/8/layout/process3"/>
    <dgm:cxn modelId="{B84984B3-045F-4487-B920-EADDA21079DA}" srcId="{C54746D3-9725-4B5B-BE5C-3B7DC2712BF2}" destId="{715BA89F-4716-48E4-8E36-42EDE5626592}" srcOrd="3" destOrd="0" parTransId="{C9A64CA5-F902-4173-BA17-8E5F50CC0DE4}" sibTransId="{D1CD9B0D-7BB5-4E83-A8D1-F9809F535341}"/>
    <dgm:cxn modelId="{EA8E33B5-372D-40A5-8730-EDBCF8652247}" type="presOf" srcId="{545553EB-1645-4C95-B62E-8CF11D6401B9}" destId="{B14862B5-99AA-407B-99D2-29F80D0999D3}" srcOrd="0" destOrd="2" presId="urn:microsoft.com/office/officeart/2005/8/layout/process3"/>
    <dgm:cxn modelId="{856CF1C8-151B-4953-A848-E1B6346B1463}" type="presOf" srcId="{18A56E3C-7317-4ABD-96AE-FAC6FEF27F81}" destId="{D7EE25A6-9114-4947-BABA-F0A5EB3AF0D2}" srcOrd="0" destOrd="0" presId="urn:microsoft.com/office/officeart/2005/8/layout/process3"/>
    <dgm:cxn modelId="{393D44CA-D6D6-4B92-B176-091F36D1F098}" type="presOf" srcId="{11B015D8-C3F9-43F1-B395-5411C86B239F}" destId="{B63851EB-5938-4E8E-8E4E-561445D0E72C}" srcOrd="0" destOrd="3" presId="urn:microsoft.com/office/officeart/2005/8/layout/process3"/>
    <dgm:cxn modelId="{6D0E2CCD-324E-4AEB-8F07-E17F3798F229}" type="presOf" srcId="{22B405FF-98CD-4EF2-991F-794E69F116E9}" destId="{B63851EB-5938-4E8E-8E4E-561445D0E72C}" srcOrd="0" destOrd="4" presId="urn:microsoft.com/office/officeart/2005/8/layout/process3"/>
    <dgm:cxn modelId="{41D86CD5-DBD8-419B-A5AA-B9AA91EA31D7}" type="presOf" srcId="{81BE0AB7-D8E5-4F01-AA36-66371F10D27F}" destId="{F14AB95D-6384-41D9-AA6B-630BE4BA8C18}" srcOrd="0" destOrd="2" presId="urn:microsoft.com/office/officeart/2005/8/layout/process3"/>
    <dgm:cxn modelId="{DAE0F8D8-5563-4ACC-BF03-B0EAFD2D792E}" type="presOf" srcId="{A4A83DC1-DB54-4EB3-BBE7-F1F20C0471B1}" destId="{A002D2F5-DAB2-40FA-9957-66D16EA27BF7}" srcOrd="0" destOrd="0" presId="urn:microsoft.com/office/officeart/2005/8/layout/process3"/>
    <dgm:cxn modelId="{B6B865D9-FC85-47E1-A0D4-4EF53CA6DC96}" type="presOf" srcId="{18A56E3C-7317-4ABD-96AE-FAC6FEF27F81}" destId="{FF837E95-A153-4F7B-873D-3AB84E443CB2}" srcOrd="1" destOrd="0" presId="urn:microsoft.com/office/officeart/2005/8/layout/process3"/>
    <dgm:cxn modelId="{6C5E97DC-4BB8-43FC-ACB7-578B06A0B438}" type="presOf" srcId="{715BA89F-4716-48E4-8E36-42EDE5626592}" destId="{F14AB95D-6384-41D9-AA6B-630BE4BA8C18}" srcOrd="0" destOrd="3" presId="urn:microsoft.com/office/officeart/2005/8/layout/process3"/>
    <dgm:cxn modelId="{171637E5-156E-47AE-B606-F0328551FC1D}" type="presOf" srcId="{74140B4A-6BC6-4FFF-9163-DF45E2D7E062}" destId="{03D0C7F9-EE6C-4996-9F91-19D190D0D847}" srcOrd="0" destOrd="0" presId="urn:microsoft.com/office/officeart/2005/8/layout/process3"/>
    <dgm:cxn modelId="{B050DDEB-94D4-4B14-B6AB-48FE54E0EF2A}" type="presOf" srcId="{7631F110-85A7-415A-94A0-799261615E7B}" destId="{C03B6692-B6A8-4C24-B517-5A6EDF51DC33}" srcOrd="0" destOrd="0" presId="urn:microsoft.com/office/officeart/2005/8/layout/process3"/>
    <dgm:cxn modelId="{A6C5BBED-D90C-452E-B7BB-DC9904F21960}" srcId="{18A56E3C-7317-4ABD-96AE-FAC6FEF27F81}" destId="{11B015D8-C3F9-43F1-B395-5411C86B239F}" srcOrd="3" destOrd="0" parTransId="{65768656-E60F-4C26-B53C-82ED0882CD4B}" sibTransId="{1B29D0FB-491F-4DE7-A3C4-70578B4EFFAE}"/>
    <dgm:cxn modelId="{68DFBEEE-7373-4E92-9092-0E0B07E3F470}" srcId="{74140B4A-6BC6-4FFF-9163-DF45E2D7E062}" destId="{9DF78F86-D45D-49AA-B02A-79F4AC5DE2FE}" srcOrd="1" destOrd="0" parTransId="{DC1F3899-9358-4E8B-A632-7CBEED732645}" sibTransId="{7B8F7BB8-E415-4365-A6CA-F70B661CF1E2}"/>
    <dgm:cxn modelId="{C45DFDFC-5391-486C-A545-FE5F7E92B3ED}" srcId="{18A56E3C-7317-4ABD-96AE-FAC6FEF27F81}" destId="{22B405FF-98CD-4EF2-991F-794E69F116E9}" srcOrd="4" destOrd="0" parTransId="{FA5883FF-5031-4158-9155-0DC9EEB58843}" sibTransId="{4DCAEBC1-780C-4045-A526-A7B9E2FFE886}"/>
    <dgm:cxn modelId="{CA2845FD-E5AD-4D27-B1AE-D77EE952CB1D}" srcId="{C54746D3-9725-4B5B-BE5C-3B7DC2712BF2}" destId="{DB1C5C89-C13E-4E92-8828-CA7E1D53D6D1}" srcOrd="0" destOrd="0" parTransId="{CA0C940A-0FF4-41CF-AAEE-B207124654CF}" sibTransId="{C4609460-39E4-4463-9D9E-CE74B1ECC2A4}"/>
    <dgm:cxn modelId="{E092A5FF-9497-472D-A25B-6D3D7C5D76D4}" type="presOf" srcId="{DB1C5C89-C13E-4E92-8828-CA7E1D53D6D1}" destId="{F14AB95D-6384-41D9-AA6B-630BE4BA8C18}" srcOrd="0" destOrd="0" presId="urn:microsoft.com/office/officeart/2005/8/layout/process3"/>
    <dgm:cxn modelId="{CA3B4524-315D-41E3-834B-0AC5362833F8}" type="presParOf" srcId="{F248830E-2BB3-4525-A899-069CA5C4297C}" destId="{DF418D47-BAB7-4865-B761-92EC03AF884E}" srcOrd="0" destOrd="0" presId="urn:microsoft.com/office/officeart/2005/8/layout/process3"/>
    <dgm:cxn modelId="{115BD299-5C20-4820-B88E-2426F667CF9B}" type="presParOf" srcId="{DF418D47-BAB7-4865-B761-92EC03AF884E}" destId="{03D0C7F9-EE6C-4996-9F91-19D190D0D847}" srcOrd="0" destOrd="0" presId="urn:microsoft.com/office/officeart/2005/8/layout/process3"/>
    <dgm:cxn modelId="{5EFB048D-A300-4664-A391-33497D2E91DB}" type="presParOf" srcId="{DF418D47-BAB7-4865-B761-92EC03AF884E}" destId="{384BD7BD-C6D9-429B-A27D-A3FBDF019801}" srcOrd="1" destOrd="0" presId="urn:microsoft.com/office/officeart/2005/8/layout/process3"/>
    <dgm:cxn modelId="{EE79CB90-B7A9-4082-917D-E15FB951E046}" type="presParOf" srcId="{DF418D47-BAB7-4865-B761-92EC03AF884E}" destId="{B14862B5-99AA-407B-99D2-29F80D0999D3}" srcOrd="2" destOrd="0" presId="urn:microsoft.com/office/officeart/2005/8/layout/process3"/>
    <dgm:cxn modelId="{B131571D-F59A-480C-8F1C-377C63E33029}" type="presParOf" srcId="{F248830E-2BB3-4525-A899-069CA5C4297C}" destId="{A002D2F5-DAB2-40FA-9957-66D16EA27BF7}" srcOrd="1" destOrd="0" presId="urn:microsoft.com/office/officeart/2005/8/layout/process3"/>
    <dgm:cxn modelId="{6767D133-A24A-4F17-8BE8-6FA01FAA77E7}" type="presParOf" srcId="{A002D2F5-DAB2-40FA-9957-66D16EA27BF7}" destId="{0E48259E-4812-4663-81C5-CBC18220C96C}" srcOrd="0" destOrd="0" presId="urn:microsoft.com/office/officeart/2005/8/layout/process3"/>
    <dgm:cxn modelId="{D89ACEDE-4F86-4AD2-9298-F458020E442A}" type="presParOf" srcId="{F248830E-2BB3-4525-A899-069CA5C4297C}" destId="{D0239545-E7AA-4464-A7B8-C31F10D920AF}" srcOrd="2" destOrd="0" presId="urn:microsoft.com/office/officeart/2005/8/layout/process3"/>
    <dgm:cxn modelId="{1F18A5A9-0B51-4E75-BD70-1CD88C7BA414}" type="presParOf" srcId="{D0239545-E7AA-4464-A7B8-C31F10D920AF}" destId="{F4E5A16A-E6CF-4FBC-9847-C73BF932BB31}" srcOrd="0" destOrd="0" presId="urn:microsoft.com/office/officeart/2005/8/layout/process3"/>
    <dgm:cxn modelId="{DD265994-D0FE-4C97-863B-A1212E8CE945}" type="presParOf" srcId="{D0239545-E7AA-4464-A7B8-C31F10D920AF}" destId="{5826C5BB-ED2A-4569-A4BF-ADBA3364D023}" srcOrd="1" destOrd="0" presId="urn:microsoft.com/office/officeart/2005/8/layout/process3"/>
    <dgm:cxn modelId="{0FB47A95-0851-411E-BF8B-A8F138B03857}" type="presParOf" srcId="{D0239545-E7AA-4464-A7B8-C31F10D920AF}" destId="{F14AB95D-6384-41D9-AA6B-630BE4BA8C18}" srcOrd="2" destOrd="0" presId="urn:microsoft.com/office/officeart/2005/8/layout/process3"/>
    <dgm:cxn modelId="{0D7AF4B7-C6D7-4E3F-98C4-9D991FB6948C}" type="presParOf" srcId="{F248830E-2BB3-4525-A899-069CA5C4297C}" destId="{C03B6692-B6A8-4C24-B517-5A6EDF51DC33}" srcOrd="3" destOrd="0" presId="urn:microsoft.com/office/officeart/2005/8/layout/process3"/>
    <dgm:cxn modelId="{8CFD0846-C218-489C-990F-602332C57C93}" type="presParOf" srcId="{C03B6692-B6A8-4C24-B517-5A6EDF51DC33}" destId="{DA9472FD-715C-4F23-B412-A0D70606295C}" srcOrd="0" destOrd="0" presId="urn:microsoft.com/office/officeart/2005/8/layout/process3"/>
    <dgm:cxn modelId="{6E1B4317-A3AF-4D07-A212-EA647984D4AF}" type="presParOf" srcId="{F248830E-2BB3-4525-A899-069CA5C4297C}" destId="{8C419BA8-2D1B-4EFC-98C7-01B2B3AF4148}" srcOrd="4" destOrd="0" presId="urn:microsoft.com/office/officeart/2005/8/layout/process3"/>
    <dgm:cxn modelId="{3182408C-D8A3-4BE1-8C5C-7362C3CF877C}" type="presParOf" srcId="{8C419BA8-2D1B-4EFC-98C7-01B2B3AF4148}" destId="{D7EE25A6-9114-4947-BABA-F0A5EB3AF0D2}" srcOrd="0" destOrd="0" presId="urn:microsoft.com/office/officeart/2005/8/layout/process3"/>
    <dgm:cxn modelId="{B7DF5574-DB96-4B9F-8AD0-5AB36BD60FED}" type="presParOf" srcId="{8C419BA8-2D1B-4EFC-98C7-01B2B3AF4148}" destId="{FF837E95-A153-4F7B-873D-3AB84E443CB2}" srcOrd="1" destOrd="0" presId="urn:microsoft.com/office/officeart/2005/8/layout/process3"/>
    <dgm:cxn modelId="{F857657D-0400-4BAC-A3DF-5609E74AFBEA}" type="presParOf" srcId="{8C419BA8-2D1B-4EFC-98C7-01B2B3AF4148}" destId="{B63851EB-5938-4E8E-8E4E-561445D0E72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017C0-4715-4F49-9724-E3A6FDAA031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91273AC5-FB9B-42A9-B9A9-D86057648DC7}">
      <dgm:prSet phldrT="[Text]"/>
      <dgm:spPr/>
      <dgm:t>
        <a:bodyPr/>
        <a:lstStyle/>
        <a:p>
          <a:r>
            <a:rPr lang="en-US" dirty="0" err="1"/>
            <a:t>Komunikasi</a:t>
          </a:r>
          <a:endParaRPr lang="en-ID" dirty="0"/>
        </a:p>
      </dgm:t>
    </dgm:pt>
    <dgm:pt modelId="{246A2092-2682-499E-BD88-7336BE0CB025}" type="parTrans" cxnId="{CE5C9562-AADA-481B-95D7-611E9D48555A}">
      <dgm:prSet/>
      <dgm:spPr/>
      <dgm:t>
        <a:bodyPr/>
        <a:lstStyle/>
        <a:p>
          <a:endParaRPr lang="en-ID"/>
        </a:p>
      </dgm:t>
    </dgm:pt>
    <dgm:pt modelId="{91041F67-496C-4A46-83D6-8FA481178C0D}" type="sibTrans" cxnId="{CE5C9562-AADA-481B-95D7-611E9D48555A}">
      <dgm:prSet/>
      <dgm:spPr/>
      <dgm:t>
        <a:bodyPr/>
        <a:lstStyle/>
        <a:p>
          <a:endParaRPr lang="en-ID"/>
        </a:p>
      </dgm:t>
    </dgm:pt>
    <dgm:pt modelId="{C73C4F18-A53F-4485-96AE-B49B9CF5F087}">
      <dgm:prSet phldrT="[Text]"/>
      <dgm:spPr/>
      <dgm:t>
        <a:bodyPr/>
        <a:lstStyle/>
        <a:p>
          <a:r>
            <a:rPr lang="en-ID" dirty="0" err="1"/>
            <a:t>Institusi</a:t>
          </a:r>
          <a:r>
            <a:rPr lang="en-ID" dirty="0"/>
            <a:t> </a:t>
          </a:r>
          <a:r>
            <a:rPr lang="en-ID" dirty="0" err="1"/>
            <a:t>pelayanan</a:t>
          </a:r>
          <a:r>
            <a:rPr lang="en-ID" dirty="0"/>
            <a:t> </a:t>
          </a:r>
          <a:r>
            <a:rPr lang="en-ID" dirty="0" err="1"/>
            <a:t>kesehatan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menghilangkan</a:t>
          </a:r>
          <a:r>
            <a:rPr lang="en-ID" dirty="0"/>
            <a:t> </a:t>
          </a:r>
          <a:r>
            <a:rPr lang="en-ID" dirty="0" err="1"/>
            <a:t>hambatan</a:t>
          </a:r>
          <a:r>
            <a:rPr lang="en-ID" dirty="0"/>
            <a:t> </a:t>
          </a:r>
          <a:r>
            <a:rPr lang="sv-SE" dirty="0"/>
            <a:t>komunikasi antar petugas kesehatan dan membuat </a:t>
          </a:r>
          <a:r>
            <a:rPr lang="en-ID" dirty="0"/>
            <a:t>SOP </a:t>
          </a:r>
          <a:r>
            <a:rPr lang="en-ID" dirty="0" err="1"/>
            <a:t>bagaimana</a:t>
          </a:r>
          <a:r>
            <a:rPr lang="en-ID" dirty="0"/>
            <a:t> </a:t>
          </a:r>
          <a:r>
            <a:rPr lang="en-ID" dirty="0" err="1"/>
            <a:t>resep</a:t>
          </a:r>
          <a:r>
            <a:rPr lang="en-ID" dirty="0"/>
            <a:t>/ </a:t>
          </a:r>
          <a:r>
            <a:rPr lang="en-ID" dirty="0" err="1"/>
            <a:t>permintaan</a:t>
          </a:r>
          <a:r>
            <a:rPr lang="en-ID" dirty="0"/>
            <a:t> </a:t>
          </a:r>
          <a:r>
            <a:rPr lang="en-ID" dirty="0" err="1"/>
            <a:t>obat</a:t>
          </a:r>
          <a:r>
            <a:rPr lang="en-ID" dirty="0"/>
            <a:t> dan </a:t>
          </a:r>
          <a:r>
            <a:rPr lang="en-ID" dirty="0" err="1"/>
            <a:t>informasi</a:t>
          </a:r>
          <a:r>
            <a:rPr lang="en-ID" dirty="0"/>
            <a:t> </a:t>
          </a:r>
          <a:r>
            <a:rPr lang="en-ID" dirty="0" err="1"/>
            <a:t>obat</a:t>
          </a:r>
          <a:r>
            <a:rPr lang="en-ID" dirty="0"/>
            <a:t>  </a:t>
          </a:r>
          <a:r>
            <a:rPr lang="en-ID" dirty="0" err="1"/>
            <a:t>lainnya</a:t>
          </a:r>
          <a:r>
            <a:rPr lang="en-ID" dirty="0"/>
            <a:t>  </a:t>
          </a:r>
          <a:r>
            <a:rPr lang="en-ID" dirty="0" err="1"/>
            <a:t>dikomunikasikan</a:t>
          </a:r>
          <a:r>
            <a:rPr lang="en-ID" dirty="0"/>
            <a:t>.</a:t>
          </a:r>
        </a:p>
      </dgm:t>
    </dgm:pt>
    <dgm:pt modelId="{63F0C1C1-4B58-436F-8FC1-84D7A71E4B72}" type="parTrans" cxnId="{94B78D15-B0E9-47AB-8DF9-31555B480B4F}">
      <dgm:prSet/>
      <dgm:spPr/>
      <dgm:t>
        <a:bodyPr/>
        <a:lstStyle/>
        <a:p>
          <a:endParaRPr lang="en-ID"/>
        </a:p>
      </dgm:t>
    </dgm:pt>
    <dgm:pt modelId="{3848984D-44CB-41C9-9B54-1394CD80011A}" type="sibTrans" cxnId="{94B78D15-B0E9-47AB-8DF9-31555B480B4F}">
      <dgm:prSet/>
      <dgm:spPr/>
      <dgm:t>
        <a:bodyPr/>
        <a:lstStyle/>
        <a:p>
          <a:endParaRPr lang="en-ID"/>
        </a:p>
      </dgm:t>
    </dgm:pt>
    <dgm:pt modelId="{8056C94A-E9C9-42EE-B9FE-6DFEA72CAF95}">
      <dgm:prSet phldrT="[Text]"/>
      <dgm:spPr/>
      <dgm:t>
        <a:bodyPr/>
        <a:lstStyle/>
        <a:p>
          <a:r>
            <a:rPr lang="en-US" dirty="0" err="1"/>
            <a:t>Kondisi</a:t>
          </a:r>
          <a:r>
            <a:rPr lang="en-US" dirty="0"/>
            <a:t> </a:t>
          </a:r>
          <a:r>
            <a:rPr lang="en-US" dirty="0" err="1"/>
            <a:t>Lingkungan</a:t>
          </a:r>
          <a:endParaRPr lang="en-ID" dirty="0"/>
        </a:p>
      </dgm:t>
    </dgm:pt>
    <dgm:pt modelId="{9156FCE0-435B-48F9-9A10-A31917A1F6A1}" type="parTrans" cxnId="{75335908-EC45-40E7-883D-52FB0608A782}">
      <dgm:prSet/>
      <dgm:spPr/>
      <dgm:t>
        <a:bodyPr/>
        <a:lstStyle/>
        <a:p>
          <a:endParaRPr lang="en-ID"/>
        </a:p>
      </dgm:t>
    </dgm:pt>
    <dgm:pt modelId="{E63271B4-979B-42DF-8282-98B9512FC159}" type="sibTrans" cxnId="{75335908-EC45-40E7-883D-52FB0608A782}">
      <dgm:prSet/>
      <dgm:spPr/>
      <dgm:t>
        <a:bodyPr/>
        <a:lstStyle/>
        <a:p>
          <a:endParaRPr lang="en-ID"/>
        </a:p>
      </dgm:t>
    </dgm:pt>
    <dgm:pt modelId="{83EE00DD-629A-4295-88AF-B331CD0CCC81}">
      <dgm:prSet phldrT="[Text]"/>
      <dgm:spPr/>
      <dgm:t>
        <a:bodyPr/>
        <a:lstStyle/>
        <a:p>
          <a:r>
            <a:rPr lang="en-ID" dirty="0"/>
            <a:t>Area dispensing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didesain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tepat</a:t>
          </a:r>
          <a:r>
            <a:rPr lang="en-ID" dirty="0"/>
            <a:t> dan </a:t>
          </a:r>
          <a:r>
            <a:rPr lang="en-ID" dirty="0" err="1"/>
            <a:t>sesuai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alur</a:t>
          </a:r>
          <a:r>
            <a:rPr lang="en-ID" dirty="0"/>
            <a:t> </a:t>
          </a:r>
          <a:r>
            <a:rPr lang="en-ID" dirty="0" err="1"/>
            <a:t>kerja</a:t>
          </a:r>
          <a:r>
            <a:rPr lang="en-ID" dirty="0"/>
            <a:t>,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menurunkan</a:t>
          </a:r>
          <a:r>
            <a:rPr lang="en-ID" dirty="0"/>
            <a:t> </a:t>
          </a:r>
          <a:r>
            <a:rPr lang="en-ID" dirty="0" err="1"/>
            <a:t>kelelahan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pencahayaan</a:t>
          </a:r>
          <a:r>
            <a:rPr lang="en-ID" dirty="0"/>
            <a:t> yang </a:t>
          </a:r>
          <a:r>
            <a:rPr lang="en-ID" dirty="0" err="1"/>
            <a:t>cukup</a:t>
          </a:r>
          <a:r>
            <a:rPr lang="en-ID" dirty="0"/>
            <a:t> dan </a:t>
          </a:r>
          <a:r>
            <a:rPr lang="en-ID" dirty="0" err="1"/>
            <a:t>temperatur</a:t>
          </a:r>
          <a:r>
            <a:rPr lang="en-ID" dirty="0"/>
            <a:t> yang </a:t>
          </a:r>
          <a:r>
            <a:rPr lang="en-ID" dirty="0" err="1"/>
            <a:t>nyaman</a:t>
          </a:r>
          <a:r>
            <a:rPr lang="en-ID" dirty="0"/>
            <a:t>. </a:t>
          </a:r>
          <a:r>
            <a:rPr lang="en-ID" dirty="0" err="1"/>
            <a:t>Selain</a:t>
          </a:r>
          <a:r>
            <a:rPr lang="en-ID" dirty="0"/>
            <a:t> </a:t>
          </a:r>
          <a:r>
            <a:rPr lang="en-ID" dirty="0" err="1"/>
            <a:t>itu</a:t>
          </a:r>
          <a:r>
            <a:rPr lang="en-ID" dirty="0"/>
            <a:t>, area </a:t>
          </a:r>
          <a:r>
            <a:rPr lang="en-ID" dirty="0" err="1"/>
            <a:t>kerja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bersih</a:t>
          </a:r>
          <a:r>
            <a:rPr lang="en-ID" dirty="0"/>
            <a:t> dan </a:t>
          </a:r>
          <a:r>
            <a:rPr lang="en-ID" dirty="0" err="1"/>
            <a:t>teratur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mencegah</a:t>
          </a:r>
          <a:r>
            <a:rPr lang="en-ID" dirty="0"/>
            <a:t> </a:t>
          </a:r>
          <a:r>
            <a:rPr lang="en-ID" dirty="0" err="1"/>
            <a:t>terjadinya</a:t>
          </a:r>
          <a:r>
            <a:rPr lang="en-ID" dirty="0"/>
            <a:t> </a:t>
          </a:r>
          <a:r>
            <a:rPr lang="en-ID" dirty="0" err="1"/>
            <a:t>kesalahan</a:t>
          </a:r>
          <a:endParaRPr lang="en-ID" dirty="0"/>
        </a:p>
      </dgm:t>
    </dgm:pt>
    <dgm:pt modelId="{CE6B56A0-91DE-4F26-A848-EEF0AF42705C}" type="parTrans" cxnId="{51062016-BA9C-48A5-B554-2824D099C49F}">
      <dgm:prSet/>
      <dgm:spPr/>
      <dgm:t>
        <a:bodyPr/>
        <a:lstStyle/>
        <a:p>
          <a:endParaRPr lang="en-ID"/>
        </a:p>
      </dgm:t>
    </dgm:pt>
    <dgm:pt modelId="{F72A3366-0DF4-4D43-88EE-79E656B42AD1}" type="sibTrans" cxnId="{51062016-BA9C-48A5-B554-2824D099C49F}">
      <dgm:prSet/>
      <dgm:spPr/>
      <dgm:t>
        <a:bodyPr/>
        <a:lstStyle/>
        <a:p>
          <a:endParaRPr lang="en-ID"/>
        </a:p>
      </dgm:t>
    </dgm:pt>
    <dgm:pt modelId="{807CE6A6-2C2E-441C-BE66-04198682C411}">
      <dgm:prSet phldrT="[Text]"/>
      <dgm:spPr/>
      <dgm:t>
        <a:bodyPr/>
        <a:lstStyle/>
        <a:p>
          <a:r>
            <a:rPr lang="en-US" dirty="0" err="1"/>
            <a:t>Gangguan</a:t>
          </a:r>
          <a:r>
            <a:rPr lang="en-US" dirty="0"/>
            <a:t>/</a:t>
          </a:r>
          <a:r>
            <a:rPr lang="en-US" dirty="0" err="1"/>
            <a:t>Interupsi</a:t>
          </a:r>
          <a:endParaRPr lang="en-ID" dirty="0"/>
        </a:p>
      </dgm:t>
    </dgm:pt>
    <dgm:pt modelId="{0547B976-ECF7-42EB-A1AD-24B31FAD78E2}" type="parTrans" cxnId="{7216D289-D99B-4437-A3B6-4124BA8ADDB9}">
      <dgm:prSet/>
      <dgm:spPr/>
      <dgm:t>
        <a:bodyPr/>
        <a:lstStyle/>
        <a:p>
          <a:endParaRPr lang="en-ID"/>
        </a:p>
      </dgm:t>
    </dgm:pt>
    <dgm:pt modelId="{892D2B66-DE52-40CF-983A-1BECE6358EA4}" type="sibTrans" cxnId="{7216D289-D99B-4437-A3B6-4124BA8ADDB9}">
      <dgm:prSet/>
      <dgm:spPr/>
      <dgm:t>
        <a:bodyPr/>
        <a:lstStyle/>
        <a:p>
          <a:endParaRPr lang="en-ID"/>
        </a:p>
      </dgm:t>
    </dgm:pt>
    <dgm:pt modelId="{EC7EA794-3245-4D8B-8E40-06DD6A419379}">
      <dgm:prSet phldrT="[Text]"/>
      <dgm:spPr/>
      <dgm:t>
        <a:bodyPr/>
        <a:lstStyle/>
        <a:p>
          <a:r>
            <a:rPr lang="en-US" dirty="0"/>
            <a:t>Beban </a:t>
          </a:r>
          <a:r>
            <a:rPr lang="en-US" dirty="0" err="1"/>
            <a:t>Kerja</a:t>
          </a:r>
          <a:endParaRPr lang="en-ID" dirty="0"/>
        </a:p>
      </dgm:t>
    </dgm:pt>
    <dgm:pt modelId="{8CD877E6-DE89-40C2-B57E-F5734AAC8292}" type="parTrans" cxnId="{5BF1D44E-2A7E-4D45-B21A-989850C759FA}">
      <dgm:prSet/>
      <dgm:spPr/>
      <dgm:t>
        <a:bodyPr/>
        <a:lstStyle/>
        <a:p>
          <a:endParaRPr lang="en-ID"/>
        </a:p>
      </dgm:t>
    </dgm:pt>
    <dgm:pt modelId="{531B3A61-13EA-4DD0-A53A-B4B3AC0F87EC}" type="sibTrans" cxnId="{5BF1D44E-2A7E-4D45-B21A-989850C759FA}">
      <dgm:prSet/>
      <dgm:spPr/>
      <dgm:t>
        <a:bodyPr/>
        <a:lstStyle/>
        <a:p>
          <a:endParaRPr lang="en-ID"/>
        </a:p>
      </dgm:t>
    </dgm:pt>
    <dgm:pt modelId="{6A7589A6-2A79-4BE3-B634-90B8C890ECB2}">
      <dgm:prSet phldrT="[Text]"/>
      <dgm:spPr/>
      <dgm:t>
        <a:bodyPr/>
        <a:lstStyle/>
        <a:p>
          <a:r>
            <a:rPr lang="en-US" dirty="0" err="1"/>
            <a:t>Edukasi</a:t>
          </a:r>
          <a:r>
            <a:rPr lang="en-US" dirty="0"/>
            <a:t> </a:t>
          </a:r>
          <a:r>
            <a:rPr lang="en-US" dirty="0" err="1"/>
            <a:t>Staf</a:t>
          </a:r>
          <a:endParaRPr lang="en-ID" dirty="0"/>
        </a:p>
      </dgm:t>
    </dgm:pt>
    <dgm:pt modelId="{4CEC80E8-CF74-453C-8E05-E61DF4DD0E9C}" type="parTrans" cxnId="{3E3C6CA5-7A47-4173-B89F-DF0BFB1B0133}">
      <dgm:prSet/>
      <dgm:spPr/>
      <dgm:t>
        <a:bodyPr/>
        <a:lstStyle/>
        <a:p>
          <a:endParaRPr lang="en-ID"/>
        </a:p>
      </dgm:t>
    </dgm:pt>
    <dgm:pt modelId="{26FF419D-0594-4AFC-9E45-435792395BB7}" type="sibTrans" cxnId="{3E3C6CA5-7A47-4173-B89F-DF0BFB1B0133}">
      <dgm:prSet/>
      <dgm:spPr/>
      <dgm:t>
        <a:bodyPr/>
        <a:lstStyle/>
        <a:p>
          <a:endParaRPr lang="en-ID"/>
        </a:p>
      </dgm:t>
    </dgm:pt>
    <dgm:pt modelId="{70041CBE-6BE3-4F09-B02D-921BF1A7525B}">
      <dgm:prSet phldrT="[Text]"/>
      <dgm:spPr/>
      <dgm:t>
        <a:bodyPr/>
        <a:lstStyle/>
        <a:p>
          <a:r>
            <a:rPr lang="en-ID" dirty="0" err="1"/>
            <a:t>Gangguan</a:t>
          </a:r>
          <a:r>
            <a:rPr lang="en-ID" dirty="0"/>
            <a:t>/</a:t>
          </a:r>
          <a:r>
            <a:rPr lang="en-ID" dirty="0" err="1"/>
            <a:t>interupsi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seminimum</a:t>
          </a:r>
          <a:r>
            <a:rPr lang="en-ID" dirty="0"/>
            <a:t> </a:t>
          </a:r>
          <a:r>
            <a:rPr lang="en-ID" dirty="0" err="1"/>
            <a:t>mungkin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mengurangi</a:t>
          </a:r>
          <a:r>
            <a:rPr lang="en-ID" dirty="0"/>
            <a:t> </a:t>
          </a:r>
          <a:r>
            <a:rPr lang="en-ID" dirty="0" err="1"/>
            <a:t>interupsi</a:t>
          </a:r>
          <a:r>
            <a:rPr lang="en-ID" dirty="0"/>
            <a:t> </a:t>
          </a:r>
          <a:r>
            <a:rPr lang="en-ID" dirty="0" err="1"/>
            <a:t>baik</a:t>
          </a:r>
          <a:r>
            <a:rPr lang="en-ID" dirty="0"/>
            <a:t> </a:t>
          </a:r>
          <a:r>
            <a:rPr lang="en-ID" dirty="0" err="1"/>
            <a:t>langsung</a:t>
          </a:r>
          <a:r>
            <a:rPr lang="en-ID" dirty="0"/>
            <a:t> </a:t>
          </a:r>
          <a:r>
            <a:rPr lang="en-ID" dirty="0" err="1"/>
            <a:t>maupun</a:t>
          </a:r>
          <a:r>
            <a:rPr lang="en-ID" dirty="0"/>
            <a:t> </a:t>
          </a:r>
          <a:r>
            <a:rPr lang="en-ID" dirty="0" err="1"/>
            <a:t>melalui</a:t>
          </a:r>
          <a:r>
            <a:rPr lang="en-ID" dirty="0"/>
            <a:t> </a:t>
          </a:r>
          <a:r>
            <a:rPr lang="en-ID" dirty="0" err="1"/>
            <a:t>telepon</a:t>
          </a:r>
          <a:r>
            <a:rPr lang="en-ID" dirty="0"/>
            <a:t>.</a:t>
          </a:r>
        </a:p>
      </dgm:t>
    </dgm:pt>
    <dgm:pt modelId="{826B83CF-1D08-45D8-8500-ED267272BB89}" type="parTrans" cxnId="{EEE826AC-80FF-4BCA-880B-197B77A21711}">
      <dgm:prSet/>
      <dgm:spPr/>
      <dgm:t>
        <a:bodyPr/>
        <a:lstStyle/>
        <a:p>
          <a:endParaRPr lang="en-ID"/>
        </a:p>
      </dgm:t>
    </dgm:pt>
    <dgm:pt modelId="{1F8AD2C4-6C4E-44F6-81BB-10394736311C}" type="sibTrans" cxnId="{EEE826AC-80FF-4BCA-880B-197B77A21711}">
      <dgm:prSet/>
      <dgm:spPr/>
      <dgm:t>
        <a:bodyPr/>
        <a:lstStyle/>
        <a:p>
          <a:endParaRPr lang="en-ID"/>
        </a:p>
      </dgm:t>
    </dgm:pt>
    <dgm:pt modelId="{8BA0BC64-C60B-4D04-A8BA-E7DEF4FD2DD0}">
      <dgm:prSet phldrT="[Text]"/>
      <dgm:spPr/>
      <dgm:t>
        <a:bodyPr/>
        <a:lstStyle/>
        <a:p>
          <a:r>
            <a:rPr lang="en-ID" dirty="0" err="1"/>
            <a:t>Rasio</a:t>
          </a:r>
          <a:r>
            <a:rPr lang="en-ID" dirty="0"/>
            <a:t> </a:t>
          </a:r>
          <a:r>
            <a:rPr lang="en-ID" dirty="0" err="1"/>
            <a:t>antara</a:t>
          </a:r>
          <a:r>
            <a:rPr lang="en-ID" dirty="0"/>
            <a:t> </a:t>
          </a:r>
          <a:r>
            <a:rPr lang="en-ID" dirty="0" err="1"/>
            <a:t>beban</a:t>
          </a:r>
          <a:r>
            <a:rPr lang="en-ID" dirty="0"/>
            <a:t> </a:t>
          </a:r>
          <a:r>
            <a:rPr lang="en-ID" dirty="0" err="1"/>
            <a:t>kerja</a:t>
          </a:r>
          <a:r>
            <a:rPr lang="en-ID" dirty="0"/>
            <a:t> dan SDM yang </a:t>
          </a:r>
          <a:r>
            <a:rPr lang="en-ID" dirty="0" err="1"/>
            <a:t>cukup</a:t>
          </a:r>
          <a:r>
            <a:rPr lang="en-ID" dirty="0"/>
            <a:t> </a:t>
          </a:r>
          <a:r>
            <a:rPr lang="en-ID" dirty="0" err="1"/>
            <a:t>penting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mengurangi</a:t>
          </a:r>
          <a:r>
            <a:rPr lang="en-ID" dirty="0"/>
            <a:t> </a:t>
          </a:r>
          <a:r>
            <a:rPr lang="en-ID" dirty="0" err="1"/>
            <a:t>stres</a:t>
          </a:r>
          <a:r>
            <a:rPr lang="en-ID" dirty="0"/>
            <a:t> dan </a:t>
          </a:r>
          <a:r>
            <a:rPr lang="en-ID" dirty="0" err="1"/>
            <a:t>beban</a:t>
          </a:r>
          <a:r>
            <a:rPr lang="en-ID" dirty="0"/>
            <a:t> </a:t>
          </a:r>
          <a:r>
            <a:rPr lang="en-ID" dirty="0" err="1"/>
            <a:t>kerja</a:t>
          </a:r>
          <a:r>
            <a:rPr lang="en-ID" dirty="0"/>
            <a:t> </a:t>
          </a:r>
          <a:r>
            <a:rPr lang="en-ID" dirty="0" err="1"/>
            <a:t>berlebihan</a:t>
          </a:r>
          <a:r>
            <a:rPr lang="en-ID" dirty="0"/>
            <a:t> </a:t>
          </a:r>
          <a:r>
            <a:rPr lang="en-ID" dirty="0" err="1"/>
            <a:t>sehingga</a:t>
          </a:r>
          <a:r>
            <a:rPr lang="en-ID" dirty="0"/>
            <a:t>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menurunkan</a:t>
          </a:r>
          <a:r>
            <a:rPr lang="en-ID" dirty="0"/>
            <a:t> </a:t>
          </a:r>
          <a:r>
            <a:rPr lang="en-ID" dirty="0" err="1"/>
            <a:t>kesalahan</a:t>
          </a:r>
          <a:endParaRPr lang="en-ID" dirty="0"/>
        </a:p>
      </dgm:t>
    </dgm:pt>
    <dgm:pt modelId="{ADC41E26-F527-408B-A67D-83462FB67950}" type="parTrans" cxnId="{9EE1953B-1E49-42E5-A6B0-6CE4B760A8DE}">
      <dgm:prSet/>
      <dgm:spPr/>
      <dgm:t>
        <a:bodyPr/>
        <a:lstStyle/>
        <a:p>
          <a:endParaRPr lang="en-ID"/>
        </a:p>
      </dgm:t>
    </dgm:pt>
    <dgm:pt modelId="{F2EE1A9D-6976-42E7-80C3-D6E40D944FD4}" type="sibTrans" cxnId="{9EE1953B-1E49-42E5-A6B0-6CE4B760A8DE}">
      <dgm:prSet/>
      <dgm:spPr/>
      <dgm:t>
        <a:bodyPr/>
        <a:lstStyle/>
        <a:p>
          <a:endParaRPr lang="en-ID"/>
        </a:p>
      </dgm:t>
    </dgm:pt>
    <dgm:pt modelId="{0CD4689E-5B82-40D0-BCD0-F96B6A0B9A88}">
      <dgm:prSet phldrT="[Text]"/>
      <dgm:spPr/>
      <dgm:t>
        <a:bodyPr/>
        <a:lstStyle/>
        <a:p>
          <a:r>
            <a:rPr lang="en-ID" dirty="0" err="1"/>
            <a:t>Meskipun</a:t>
          </a:r>
          <a:r>
            <a:rPr lang="en-ID" dirty="0"/>
            <a:t> </a:t>
          </a:r>
          <a:r>
            <a:rPr lang="en-ID" dirty="0" err="1"/>
            <a:t>edukasi</a:t>
          </a:r>
          <a:r>
            <a:rPr lang="en-ID" dirty="0"/>
            <a:t> </a:t>
          </a:r>
          <a:r>
            <a:rPr lang="en-ID" dirty="0" err="1"/>
            <a:t>staf</a:t>
          </a:r>
          <a:r>
            <a:rPr lang="en-ID" dirty="0"/>
            <a:t> </a:t>
          </a:r>
          <a:r>
            <a:rPr lang="en-ID" dirty="0" err="1"/>
            <a:t>merupakan</a:t>
          </a:r>
          <a:r>
            <a:rPr lang="en-ID" dirty="0"/>
            <a:t> </a:t>
          </a:r>
          <a:r>
            <a:rPr lang="en-ID" dirty="0" err="1"/>
            <a:t>cara</a:t>
          </a:r>
          <a:r>
            <a:rPr lang="en-ID" dirty="0"/>
            <a:t> yang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cukup</a:t>
          </a:r>
          <a:r>
            <a:rPr lang="en-ID" dirty="0"/>
            <a:t> </a:t>
          </a:r>
          <a:r>
            <a:rPr lang="en-ID" dirty="0" err="1"/>
            <a:t>kuat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menurunkan</a:t>
          </a:r>
          <a:r>
            <a:rPr lang="en-ID" dirty="0"/>
            <a:t> </a:t>
          </a:r>
          <a:r>
            <a:rPr lang="fi-FI" dirty="0"/>
            <a:t>insiden/kesalahan, tetapi mereka dapat memainkan </a:t>
          </a:r>
          <a:r>
            <a:rPr lang="sv-SE" dirty="0"/>
            <a:t>peran penting ketika dilibatkan dalam sistem </a:t>
          </a:r>
          <a:r>
            <a:rPr lang="en-ID" dirty="0" err="1"/>
            <a:t>menurunkan</a:t>
          </a:r>
          <a:r>
            <a:rPr lang="en-ID" dirty="0"/>
            <a:t> </a:t>
          </a:r>
          <a:r>
            <a:rPr lang="en-ID" dirty="0" err="1"/>
            <a:t>insiden</a:t>
          </a:r>
          <a:r>
            <a:rPr lang="en-ID" dirty="0"/>
            <a:t>/</a:t>
          </a:r>
          <a:r>
            <a:rPr lang="en-ID" dirty="0" err="1"/>
            <a:t>kesalahan</a:t>
          </a:r>
          <a:endParaRPr lang="en-ID" dirty="0"/>
        </a:p>
      </dgm:t>
    </dgm:pt>
    <dgm:pt modelId="{52C264B1-6079-4E93-85CE-1A2F434ABDBA}" type="parTrans" cxnId="{94E82F94-E3E3-45CE-921D-502EBD80F47C}">
      <dgm:prSet/>
      <dgm:spPr/>
      <dgm:t>
        <a:bodyPr/>
        <a:lstStyle/>
        <a:p>
          <a:endParaRPr lang="en-ID"/>
        </a:p>
      </dgm:t>
    </dgm:pt>
    <dgm:pt modelId="{D39D8477-CE63-434E-BA98-4DFC71167EAF}" type="sibTrans" cxnId="{94E82F94-E3E3-45CE-921D-502EBD80F47C}">
      <dgm:prSet/>
      <dgm:spPr/>
      <dgm:t>
        <a:bodyPr/>
        <a:lstStyle/>
        <a:p>
          <a:endParaRPr lang="en-ID"/>
        </a:p>
      </dgm:t>
    </dgm:pt>
    <dgm:pt modelId="{FC5E08D8-C37A-4D44-B66D-815126FC6397}" type="pres">
      <dgm:prSet presAssocID="{32C017C0-4715-4F49-9724-E3A6FDAA0316}" presName="linear" presStyleCnt="0">
        <dgm:presLayoutVars>
          <dgm:animLvl val="lvl"/>
          <dgm:resizeHandles val="exact"/>
        </dgm:presLayoutVars>
      </dgm:prSet>
      <dgm:spPr/>
    </dgm:pt>
    <dgm:pt modelId="{4E2566F1-0760-4A46-8767-943DACCAAB32}" type="pres">
      <dgm:prSet presAssocID="{91273AC5-FB9B-42A9-B9A9-D86057648DC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DFA2436-2066-4E2D-A0CF-38CF49AD9213}" type="pres">
      <dgm:prSet presAssocID="{91273AC5-FB9B-42A9-B9A9-D86057648DC7}" presName="childText" presStyleLbl="revTx" presStyleIdx="0" presStyleCnt="5">
        <dgm:presLayoutVars>
          <dgm:bulletEnabled val="1"/>
        </dgm:presLayoutVars>
      </dgm:prSet>
      <dgm:spPr/>
    </dgm:pt>
    <dgm:pt modelId="{45A355B9-8819-4E71-8459-7BBC762869F1}" type="pres">
      <dgm:prSet presAssocID="{8056C94A-E9C9-42EE-B9FE-6DFEA72CAF9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3B06E9F-4D58-4AD2-8110-51792A5541CB}" type="pres">
      <dgm:prSet presAssocID="{8056C94A-E9C9-42EE-B9FE-6DFEA72CAF95}" presName="childText" presStyleLbl="revTx" presStyleIdx="1" presStyleCnt="5">
        <dgm:presLayoutVars>
          <dgm:bulletEnabled val="1"/>
        </dgm:presLayoutVars>
      </dgm:prSet>
      <dgm:spPr/>
    </dgm:pt>
    <dgm:pt modelId="{3E5707CF-6651-4317-94CF-6D112FACDAB1}" type="pres">
      <dgm:prSet presAssocID="{807CE6A6-2C2E-441C-BE66-04198682C41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AB634BF-193F-4824-B8CD-164E18295663}" type="pres">
      <dgm:prSet presAssocID="{807CE6A6-2C2E-441C-BE66-04198682C411}" presName="childText" presStyleLbl="revTx" presStyleIdx="2" presStyleCnt="5">
        <dgm:presLayoutVars>
          <dgm:bulletEnabled val="1"/>
        </dgm:presLayoutVars>
      </dgm:prSet>
      <dgm:spPr/>
    </dgm:pt>
    <dgm:pt modelId="{CA76D2E1-50D3-4E5E-99F0-DF83EDBE3E89}" type="pres">
      <dgm:prSet presAssocID="{EC7EA794-3245-4D8B-8E40-06DD6A41937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9C63389-AF64-49A7-A2A5-BA33A1311AE0}" type="pres">
      <dgm:prSet presAssocID="{EC7EA794-3245-4D8B-8E40-06DD6A419379}" presName="childText" presStyleLbl="revTx" presStyleIdx="3" presStyleCnt="5">
        <dgm:presLayoutVars>
          <dgm:bulletEnabled val="1"/>
        </dgm:presLayoutVars>
      </dgm:prSet>
      <dgm:spPr/>
    </dgm:pt>
    <dgm:pt modelId="{5F77E13E-78C4-408B-8E1A-170B279A4312}" type="pres">
      <dgm:prSet presAssocID="{6A7589A6-2A79-4BE3-B634-90B8C890ECB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58332A8-3DE3-4F89-9D7C-4D172CA7E074}" type="pres">
      <dgm:prSet presAssocID="{6A7589A6-2A79-4BE3-B634-90B8C890ECB2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75335908-EC45-40E7-883D-52FB0608A782}" srcId="{32C017C0-4715-4F49-9724-E3A6FDAA0316}" destId="{8056C94A-E9C9-42EE-B9FE-6DFEA72CAF95}" srcOrd="1" destOrd="0" parTransId="{9156FCE0-435B-48F9-9A10-A31917A1F6A1}" sibTransId="{E63271B4-979B-42DF-8282-98B9512FC159}"/>
    <dgm:cxn modelId="{94B78D15-B0E9-47AB-8DF9-31555B480B4F}" srcId="{91273AC5-FB9B-42A9-B9A9-D86057648DC7}" destId="{C73C4F18-A53F-4485-96AE-B49B9CF5F087}" srcOrd="0" destOrd="0" parTransId="{63F0C1C1-4B58-436F-8FC1-84D7A71E4B72}" sibTransId="{3848984D-44CB-41C9-9B54-1394CD80011A}"/>
    <dgm:cxn modelId="{51062016-BA9C-48A5-B554-2824D099C49F}" srcId="{8056C94A-E9C9-42EE-B9FE-6DFEA72CAF95}" destId="{83EE00DD-629A-4295-88AF-B331CD0CCC81}" srcOrd="0" destOrd="0" parTransId="{CE6B56A0-91DE-4F26-A848-EEF0AF42705C}" sibTransId="{F72A3366-0DF4-4D43-88EE-79E656B42AD1}"/>
    <dgm:cxn modelId="{94371220-EBFC-471F-A74E-4EC3AFE46578}" type="presOf" srcId="{70041CBE-6BE3-4F09-B02D-921BF1A7525B}" destId="{7AB634BF-193F-4824-B8CD-164E18295663}" srcOrd="0" destOrd="0" presId="urn:microsoft.com/office/officeart/2005/8/layout/vList2"/>
    <dgm:cxn modelId="{5132022A-85DD-40E5-A81A-4F4DF46BAF2F}" type="presOf" srcId="{83EE00DD-629A-4295-88AF-B331CD0CCC81}" destId="{23B06E9F-4D58-4AD2-8110-51792A5541CB}" srcOrd="0" destOrd="0" presId="urn:microsoft.com/office/officeart/2005/8/layout/vList2"/>
    <dgm:cxn modelId="{9EE1953B-1E49-42E5-A6B0-6CE4B760A8DE}" srcId="{EC7EA794-3245-4D8B-8E40-06DD6A419379}" destId="{8BA0BC64-C60B-4D04-A8BA-E7DEF4FD2DD0}" srcOrd="0" destOrd="0" parTransId="{ADC41E26-F527-408B-A67D-83462FB67950}" sibTransId="{F2EE1A9D-6976-42E7-80C3-D6E40D944FD4}"/>
    <dgm:cxn modelId="{CE5C9562-AADA-481B-95D7-611E9D48555A}" srcId="{32C017C0-4715-4F49-9724-E3A6FDAA0316}" destId="{91273AC5-FB9B-42A9-B9A9-D86057648DC7}" srcOrd="0" destOrd="0" parTransId="{246A2092-2682-499E-BD88-7336BE0CB025}" sibTransId="{91041F67-496C-4A46-83D6-8FA481178C0D}"/>
    <dgm:cxn modelId="{A81B6546-D589-445D-A509-55E577FB092F}" type="presOf" srcId="{8BA0BC64-C60B-4D04-A8BA-E7DEF4FD2DD0}" destId="{39C63389-AF64-49A7-A2A5-BA33A1311AE0}" srcOrd="0" destOrd="0" presId="urn:microsoft.com/office/officeart/2005/8/layout/vList2"/>
    <dgm:cxn modelId="{E8B9C349-79CA-4F82-B7D7-CC66B67D4C83}" type="presOf" srcId="{C73C4F18-A53F-4485-96AE-B49B9CF5F087}" destId="{9DFA2436-2066-4E2D-A0CF-38CF49AD9213}" srcOrd="0" destOrd="0" presId="urn:microsoft.com/office/officeart/2005/8/layout/vList2"/>
    <dgm:cxn modelId="{5BF1D44E-2A7E-4D45-B21A-989850C759FA}" srcId="{32C017C0-4715-4F49-9724-E3A6FDAA0316}" destId="{EC7EA794-3245-4D8B-8E40-06DD6A419379}" srcOrd="3" destOrd="0" parTransId="{8CD877E6-DE89-40C2-B57E-F5734AAC8292}" sibTransId="{531B3A61-13EA-4DD0-A53A-B4B3AC0F87EC}"/>
    <dgm:cxn modelId="{19CCFE57-7161-444A-B956-BB5D4A10CF37}" type="presOf" srcId="{91273AC5-FB9B-42A9-B9A9-D86057648DC7}" destId="{4E2566F1-0760-4A46-8767-943DACCAAB32}" srcOrd="0" destOrd="0" presId="urn:microsoft.com/office/officeart/2005/8/layout/vList2"/>
    <dgm:cxn modelId="{7216D289-D99B-4437-A3B6-4124BA8ADDB9}" srcId="{32C017C0-4715-4F49-9724-E3A6FDAA0316}" destId="{807CE6A6-2C2E-441C-BE66-04198682C411}" srcOrd="2" destOrd="0" parTransId="{0547B976-ECF7-42EB-A1AD-24B31FAD78E2}" sibTransId="{892D2B66-DE52-40CF-983A-1BECE6358EA4}"/>
    <dgm:cxn modelId="{94E82F94-E3E3-45CE-921D-502EBD80F47C}" srcId="{6A7589A6-2A79-4BE3-B634-90B8C890ECB2}" destId="{0CD4689E-5B82-40D0-BCD0-F96B6A0B9A88}" srcOrd="0" destOrd="0" parTransId="{52C264B1-6079-4E93-85CE-1A2F434ABDBA}" sibTransId="{D39D8477-CE63-434E-BA98-4DFC71167EAF}"/>
    <dgm:cxn modelId="{31D084A3-30E0-447B-B4AF-706B4D3CDA55}" type="presOf" srcId="{EC7EA794-3245-4D8B-8E40-06DD6A419379}" destId="{CA76D2E1-50D3-4E5E-99F0-DF83EDBE3E89}" srcOrd="0" destOrd="0" presId="urn:microsoft.com/office/officeart/2005/8/layout/vList2"/>
    <dgm:cxn modelId="{EC14FCA3-5382-4F7C-98DC-2D0DD6D964B0}" type="presOf" srcId="{6A7589A6-2A79-4BE3-B634-90B8C890ECB2}" destId="{5F77E13E-78C4-408B-8E1A-170B279A4312}" srcOrd="0" destOrd="0" presId="urn:microsoft.com/office/officeart/2005/8/layout/vList2"/>
    <dgm:cxn modelId="{3E3C6CA5-7A47-4173-B89F-DF0BFB1B0133}" srcId="{32C017C0-4715-4F49-9724-E3A6FDAA0316}" destId="{6A7589A6-2A79-4BE3-B634-90B8C890ECB2}" srcOrd="4" destOrd="0" parTransId="{4CEC80E8-CF74-453C-8E05-E61DF4DD0E9C}" sibTransId="{26FF419D-0594-4AFC-9E45-435792395BB7}"/>
    <dgm:cxn modelId="{8365F2A9-AEE1-4DB8-A1EE-D765ED940F1E}" type="presOf" srcId="{807CE6A6-2C2E-441C-BE66-04198682C411}" destId="{3E5707CF-6651-4317-94CF-6D112FACDAB1}" srcOrd="0" destOrd="0" presId="urn:microsoft.com/office/officeart/2005/8/layout/vList2"/>
    <dgm:cxn modelId="{EEE826AC-80FF-4BCA-880B-197B77A21711}" srcId="{807CE6A6-2C2E-441C-BE66-04198682C411}" destId="{70041CBE-6BE3-4F09-B02D-921BF1A7525B}" srcOrd="0" destOrd="0" parTransId="{826B83CF-1D08-45D8-8500-ED267272BB89}" sibTransId="{1F8AD2C4-6C4E-44F6-81BB-10394736311C}"/>
    <dgm:cxn modelId="{62059ABA-CA1A-4FE3-B980-888287573F95}" type="presOf" srcId="{8056C94A-E9C9-42EE-B9FE-6DFEA72CAF95}" destId="{45A355B9-8819-4E71-8459-7BBC762869F1}" srcOrd="0" destOrd="0" presId="urn:microsoft.com/office/officeart/2005/8/layout/vList2"/>
    <dgm:cxn modelId="{5DC254E4-8943-4C1F-9CB4-C866E1190C9D}" type="presOf" srcId="{0CD4689E-5B82-40D0-BCD0-F96B6A0B9A88}" destId="{D58332A8-3DE3-4F89-9D7C-4D172CA7E074}" srcOrd="0" destOrd="0" presId="urn:microsoft.com/office/officeart/2005/8/layout/vList2"/>
    <dgm:cxn modelId="{065552F2-85F2-46F5-BFF7-AFB90290F52B}" type="presOf" srcId="{32C017C0-4715-4F49-9724-E3A6FDAA0316}" destId="{FC5E08D8-C37A-4D44-B66D-815126FC6397}" srcOrd="0" destOrd="0" presId="urn:microsoft.com/office/officeart/2005/8/layout/vList2"/>
    <dgm:cxn modelId="{80DDF49B-A4F7-4F69-8538-CCCFE8B65E8F}" type="presParOf" srcId="{FC5E08D8-C37A-4D44-B66D-815126FC6397}" destId="{4E2566F1-0760-4A46-8767-943DACCAAB32}" srcOrd="0" destOrd="0" presId="urn:microsoft.com/office/officeart/2005/8/layout/vList2"/>
    <dgm:cxn modelId="{2ADFE15C-D2A5-4B52-8581-D39129789BCB}" type="presParOf" srcId="{FC5E08D8-C37A-4D44-B66D-815126FC6397}" destId="{9DFA2436-2066-4E2D-A0CF-38CF49AD9213}" srcOrd="1" destOrd="0" presId="urn:microsoft.com/office/officeart/2005/8/layout/vList2"/>
    <dgm:cxn modelId="{6C67E03B-0606-4900-8D57-86AF56CB2022}" type="presParOf" srcId="{FC5E08D8-C37A-4D44-B66D-815126FC6397}" destId="{45A355B9-8819-4E71-8459-7BBC762869F1}" srcOrd="2" destOrd="0" presId="urn:microsoft.com/office/officeart/2005/8/layout/vList2"/>
    <dgm:cxn modelId="{5B51F889-053C-4EFC-8D03-167BDF4181A3}" type="presParOf" srcId="{FC5E08D8-C37A-4D44-B66D-815126FC6397}" destId="{23B06E9F-4D58-4AD2-8110-51792A5541CB}" srcOrd="3" destOrd="0" presId="urn:microsoft.com/office/officeart/2005/8/layout/vList2"/>
    <dgm:cxn modelId="{0FFD4CC1-995F-40AF-8C62-299BC60CBD35}" type="presParOf" srcId="{FC5E08D8-C37A-4D44-B66D-815126FC6397}" destId="{3E5707CF-6651-4317-94CF-6D112FACDAB1}" srcOrd="4" destOrd="0" presId="urn:microsoft.com/office/officeart/2005/8/layout/vList2"/>
    <dgm:cxn modelId="{910FD16A-86DB-4709-AFD7-67C42738F85B}" type="presParOf" srcId="{FC5E08D8-C37A-4D44-B66D-815126FC6397}" destId="{7AB634BF-193F-4824-B8CD-164E18295663}" srcOrd="5" destOrd="0" presId="urn:microsoft.com/office/officeart/2005/8/layout/vList2"/>
    <dgm:cxn modelId="{9C4ADDE8-DA62-486D-9A86-06EE1366AC43}" type="presParOf" srcId="{FC5E08D8-C37A-4D44-B66D-815126FC6397}" destId="{CA76D2E1-50D3-4E5E-99F0-DF83EDBE3E89}" srcOrd="6" destOrd="0" presId="urn:microsoft.com/office/officeart/2005/8/layout/vList2"/>
    <dgm:cxn modelId="{42A7F383-39E6-489D-8A41-A1FA99B3744B}" type="presParOf" srcId="{FC5E08D8-C37A-4D44-B66D-815126FC6397}" destId="{39C63389-AF64-49A7-A2A5-BA33A1311AE0}" srcOrd="7" destOrd="0" presId="urn:microsoft.com/office/officeart/2005/8/layout/vList2"/>
    <dgm:cxn modelId="{4100A7D1-DF8E-4AC6-B929-1A470636277E}" type="presParOf" srcId="{FC5E08D8-C37A-4D44-B66D-815126FC6397}" destId="{5F77E13E-78C4-408B-8E1A-170B279A4312}" srcOrd="8" destOrd="0" presId="urn:microsoft.com/office/officeart/2005/8/layout/vList2"/>
    <dgm:cxn modelId="{03F30C66-6094-42FC-A1E5-E62D44286D9A}" type="presParOf" srcId="{FC5E08D8-C37A-4D44-B66D-815126FC6397}" destId="{D58332A8-3DE3-4F89-9D7C-4D172CA7E07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4BB8B1-02B0-412F-8A64-5CD9AE0D0D3E}" type="doc">
      <dgm:prSet loTypeId="urn:microsoft.com/office/officeart/2005/8/layout/p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F4D4B698-EACF-4298-B75D-6F34485CC2AC}">
      <dgm:prSet phldrT="[Text]"/>
      <dgm:spPr/>
      <dgm:t>
        <a:bodyPr/>
        <a:lstStyle/>
        <a:p>
          <a:r>
            <a:rPr lang="en-US" dirty="0" err="1"/>
            <a:t>Benar</a:t>
          </a:r>
          <a:r>
            <a:rPr lang="en-US" dirty="0"/>
            <a:t> </a:t>
          </a:r>
          <a:r>
            <a:rPr lang="en-US" dirty="0" err="1"/>
            <a:t>Pasien</a:t>
          </a:r>
          <a:endParaRPr lang="en-ID" dirty="0"/>
        </a:p>
      </dgm:t>
    </dgm:pt>
    <dgm:pt modelId="{05C7626C-DFD0-419A-BB58-92E67C696815}" type="parTrans" cxnId="{AB955FA5-1195-4592-BE45-9A56B172BD00}">
      <dgm:prSet/>
      <dgm:spPr/>
      <dgm:t>
        <a:bodyPr/>
        <a:lstStyle/>
        <a:p>
          <a:endParaRPr lang="en-ID"/>
        </a:p>
      </dgm:t>
    </dgm:pt>
    <dgm:pt modelId="{8E16EE7F-DB6D-4C9D-AB67-5A1D6E57E535}" type="sibTrans" cxnId="{AB955FA5-1195-4592-BE45-9A56B172BD00}">
      <dgm:prSet/>
      <dgm:spPr/>
      <dgm:t>
        <a:bodyPr/>
        <a:lstStyle/>
        <a:p>
          <a:endParaRPr lang="en-ID"/>
        </a:p>
      </dgm:t>
    </dgm:pt>
    <dgm:pt modelId="{C308002D-6F6B-4544-9FA7-050EEA0CD543}">
      <dgm:prSet phldrT="[Text]"/>
      <dgm:spPr/>
      <dgm:t>
        <a:bodyPr/>
        <a:lstStyle/>
        <a:p>
          <a:r>
            <a:rPr lang="en-US" dirty="0" err="1"/>
            <a:t>Benar</a:t>
          </a:r>
          <a:r>
            <a:rPr lang="en-US" dirty="0"/>
            <a:t> </a:t>
          </a:r>
          <a:r>
            <a:rPr lang="en-US" dirty="0" err="1"/>
            <a:t>Obat</a:t>
          </a:r>
          <a:endParaRPr lang="en-ID" dirty="0"/>
        </a:p>
      </dgm:t>
    </dgm:pt>
    <dgm:pt modelId="{E01EA413-98BC-4A10-9880-B6024B379C16}" type="parTrans" cxnId="{C9BEC0AE-6E7B-4134-B739-5ECA274E9C4F}">
      <dgm:prSet/>
      <dgm:spPr/>
      <dgm:t>
        <a:bodyPr/>
        <a:lstStyle/>
        <a:p>
          <a:endParaRPr lang="en-ID"/>
        </a:p>
      </dgm:t>
    </dgm:pt>
    <dgm:pt modelId="{55F3810F-20B3-4465-9792-6D834C9AF3C5}" type="sibTrans" cxnId="{C9BEC0AE-6E7B-4134-B739-5ECA274E9C4F}">
      <dgm:prSet/>
      <dgm:spPr/>
      <dgm:t>
        <a:bodyPr/>
        <a:lstStyle/>
        <a:p>
          <a:endParaRPr lang="en-ID"/>
        </a:p>
      </dgm:t>
    </dgm:pt>
    <dgm:pt modelId="{76E918B8-84F1-41E4-A6F4-14D36107ECEF}">
      <dgm:prSet phldrT="[Text]"/>
      <dgm:spPr/>
      <dgm:t>
        <a:bodyPr/>
        <a:lstStyle/>
        <a:p>
          <a:r>
            <a:rPr lang="en-US" dirty="0" err="1"/>
            <a:t>Benar</a:t>
          </a:r>
          <a:r>
            <a:rPr lang="en-US" dirty="0"/>
            <a:t> </a:t>
          </a:r>
          <a:r>
            <a:rPr lang="en-US" dirty="0" err="1"/>
            <a:t>Dosis</a:t>
          </a:r>
          <a:endParaRPr lang="en-ID" dirty="0"/>
        </a:p>
      </dgm:t>
    </dgm:pt>
    <dgm:pt modelId="{E95E0095-D48A-4862-A9BF-F7D08DAF291F}" type="parTrans" cxnId="{48F5FAF9-D719-433D-BB0D-3B64FE0B6F80}">
      <dgm:prSet/>
      <dgm:spPr/>
      <dgm:t>
        <a:bodyPr/>
        <a:lstStyle/>
        <a:p>
          <a:endParaRPr lang="en-ID"/>
        </a:p>
      </dgm:t>
    </dgm:pt>
    <dgm:pt modelId="{817CDD2B-B23A-4006-B61E-C7D1B09CF648}" type="sibTrans" cxnId="{48F5FAF9-D719-433D-BB0D-3B64FE0B6F80}">
      <dgm:prSet/>
      <dgm:spPr/>
      <dgm:t>
        <a:bodyPr/>
        <a:lstStyle/>
        <a:p>
          <a:endParaRPr lang="en-ID"/>
        </a:p>
      </dgm:t>
    </dgm:pt>
    <dgm:pt modelId="{8E3D07C8-EF01-4E4C-BCEB-AE5311B735DF}">
      <dgm:prSet phldrT="[Text]"/>
      <dgm:spPr/>
      <dgm:t>
        <a:bodyPr/>
        <a:lstStyle/>
        <a:p>
          <a:r>
            <a:rPr lang="en-US" dirty="0" err="1"/>
            <a:t>Benar</a:t>
          </a:r>
          <a:r>
            <a:rPr lang="en-US" dirty="0"/>
            <a:t> </a:t>
          </a:r>
          <a:r>
            <a:rPr lang="en-US" dirty="0" err="1"/>
            <a:t>Rute</a:t>
          </a:r>
          <a:r>
            <a:rPr lang="en-US" dirty="0"/>
            <a:t>/Cara</a:t>
          </a:r>
          <a:endParaRPr lang="en-ID" dirty="0"/>
        </a:p>
      </dgm:t>
    </dgm:pt>
    <dgm:pt modelId="{2BB01F6F-4479-49D6-95E4-C1B54760790A}" type="parTrans" cxnId="{B50611EB-6822-4FD4-9208-32B9DC867DB1}">
      <dgm:prSet/>
      <dgm:spPr/>
      <dgm:t>
        <a:bodyPr/>
        <a:lstStyle/>
        <a:p>
          <a:endParaRPr lang="en-ID"/>
        </a:p>
      </dgm:t>
    </dgm:pt>
    <dgm:pt modelId="{85A1F42F-4B04-47F8-8078-41BD31F9D809}" type="sibTrans" cxnId="{B50611EB-6822-4FD4-9208-32B9DC867DB1}">
      <dgm:prSet/>
      <dgm:spPr/>
      <dgm:t>
        <a:bodyPr/>
        <a:lstStyle/>
        <a:p>
          <a:endParaRPr lang="en-ID"/>
        </a:p>
      </dgm:t>
    </dgm:pt>
    <dgm:pt modelId="{E16FA050-E58D-47CC-B41E-BE9C734DA60B}">
      <dgm:prSet phldrT="[Text]"/>
      <dgm:spPr/>
      <dgm:t>
        <a:bodyPr/>
        <a:lstStyle/>
        <a:p>
          <a:r>
            <a:rPr lang="en-US" dirty="0" err="1"/>
            <a:t>Benar</a:t>
          </a:r>
          <a:r>
            <a:rPr lang="en-US" dirty="0"/>
            <a:t> Waktu</a:t>
          </a:r>
          <a:endParaRPr lang="en-ID" dirty="0"/>
        </a:p>
      </dgm:t>
    </dgm:pt>
    <dgm:pt modelId="{4152CE70-C972-41EB-AE4B-2A525774E3E6}" type="parTrans" cxnId="{372E4AC5-60F5-4B3D-A4DF-57D6E056B92E}">
      <dgm:prSet/>
      <dgm:spPr/>
      <dgm:t>
        <a:bodyPr/>
        <a:lstStyle/>
        <a:p>
          <a:endParaRPr lang="en-ID"/>
        </a:p>
      </dgm:t>
    </dgm:pt>
    <dgm:pt modelId="{6FC5C825-38D3-4408-9DE7-4D36ECACE4BB}" type="sibTrans" cxnId="{372E4AC5-60F5-4B3D-A4DF-57D6E056B92E}">
      <dgm:prSet/>
      <dgm:spPr/>
      <dgm:t>
        <a:bodyPr/>
        <a:lstStyle/>
        <a:p>
          <a:endParaRPr lang="en-ID"/>
        </a:p>
      </dgm:t>
    </dgm:pt>
    <dgm:pt modelId="{AA6FBA2B-ABB4-444B-8F25-9EDD00BC7DCB}">
      <dgm:prSet phldrT="[Text]"/>
      <dgm:spPr/>
      <dgm:t>
        <a:bodyPr/>
        <a:lstStyle/>
        <a:p>
          <a:r>
            <a:rPr lang="en-US" dirty="0" err="1"/>
            <a:t>Benar</a:t>
          </a:r>
          <a:r>
            <a:rPr lang="en-US" dirty="0"/>
            <a:t> </a:t>
          </a:r>
          <a:r>
            <a:rPr lang="en-US" dirty="0" err="1"/>
            <a:t>Dokumentasi</a:t>
          </a:r>
          <a:endParaRPr lang="en-ID" dirty="0"/>
        </a:p>
      </dgm:t>
    </dgm:pt>
    <dgm:pt modelId="{065E1F22-A6DF-439D-B500-FD1CDC27AA0F}" type="parTrans" cxnId="{1F0C9271-0708-4A65-B898-71931857BFF7}">
      <dgm:prSet/>
      <dgm:spPr/>
      <dgm:t>
        <a:bodyPr/>
        <a:lstStyle/>
        <a:p>
          <a:endParaRPr lang="en-ID"/>
        </a:p>
      </dgm:t>
    </dgm:pt>
    <dgm:pt modelId="{A6CEAB03-388F-4B43-9DE7-80CF5C60FB33}" type="sibTrans" cxnId="{1F0C9271-0708-4A65-B898-71931857BFF7}">
      <dgm:prSet/>
      <dgm:spPr/>
      <dgm:t>
        <a:bodyPr/>
        <a:lstStyle/>
        <a:p>
          <a:endParaRPr lang="en-ID"/>
        </a:p>
      </dgm:t>
    </dgm:pt>
    <dgm:pt modelId="{6E9023F6-6DC6-4DFB-819D-E3593368F29E}">
      <dgm:prSet phldrT="[Text]"/>
      <dgm:spPr/>
      <dgm:t>
        <a:bodyPr/>
        <a:lstStyle/>
        <a:p>
          <a:r>
            <a:rPr lang="en-US" dirty="0" err="1"/>
            <a:t>Benar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/</a:t>
          </a:r>
          <a:r>
            <a:rPr lang="en-US" dirty="0" err="1"/>
            <a:t>Edukasi</a:t>
          </a:r>
          <a:endParaRPr lang="en-ID" dirty="0"/>
        </a:p>
      </dgm:t>
    </dgm:pt>
    <dgm:pt modelId="{CD333CC0-1CC3-4015-8222-B4794832BA4B}" type="parTrans" cxnId="{693466FE-0CA5-4062-8FA9-D93265C111F2}">
      <dgm:prSet/>
      <dgm:spPr/>
      <dgm:t>
        <a:bodyPr/>
        <a:lstStyle/>
        <a:p>
          <a:endParaRPr lang="en-ID"/>
        </a:p>
      </dgm:t>
    </dgm:pt>
    <dgm:pt modelId="{64740627-2D63-4442-808C-A4BB5FBBF1D0}" type="sibTrans" cxnId="{693466FE-0CA5-4062-8FA9-D93265C111F2}">
      <dgm:prSet/>
      <dgm:spPr/>
      <dgm:t>
        <a:bodyPr/>
        <a:lstStyle/>
        <a:p>
          <a:endParaRPr lang="en-ID"/>
        </a:p>
      </dgm:t>
    </dgm:pt>
    <dgm:pt modelId="{969E1DBE-D980-47B8-B667-ABFCEC5B8077}" type="pres">
      <dgm:prSet presAssocID="{624BB8B1-02B0-412F-8A64-5CD9AE0D0D3E}" presName="Name0" presStyleCnt="0">
        <dgm:presLayoutVars>
          <dgm:dir/>
          <dgm:resizeHandles val="exact"/>
        </dgm:presLayoutVars>
      </dgm:prSet>
      <dgm:spPr/>
    </dgm:pt>
    <dgm:pt modelId="{6C6E919D-B4A3-42DF-B1D7-55D50BBA9568}" type="pres">
      <dgm:prSet presAssocID="{F4D4B698-EACF-4298-B75D-6F34485CC2AC}" presName="compNode" presStyleCnt="0"/>
      <dgm:spPr/>
    </dgm:pt>
    <dgm:pt modelId="{A014AACF-08FE-459A-84A1-0E74BF86954B}" type="pres">
      <dgm:prSet presAssocID="{F4D4B698-EACF-4298-B75D-6F34485CC2AC}" presName="pict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BC9B2EA6-EDC0-46BC-9064-84410C8B3B41}" type="pres">
      <dgm:prSet presAssocID="{F4D4B698-EACF-4298-B75D-6F34485CC2AC}" presName="textRect" presStyleLbl="revTx" presStyleIdx="0" presStyleCnt="7">
        <dgm:presLayoutVars>
          <dgm:bulletEnabled val="1"/>
        </dgm:presLayoutVars>
      </dgm:prSet>
      <dgm:spPr/>
    </dgm:pt>
    <dgm:pt modelId="{8C283DFE-1865-4DA8-B57E-74A8474DAE9F}" type="pres">
      <dgm:prSet presAssocID="{8E16EE7F-DB6D-4C9D-AB67-5A1D6E57E535}" presName="sibTrans" presStyleLbl="sibTrans2D1" presStyleIdx="0" presStyleCnt="0"/>
      <dgm:spPr/>
    </dgm:pt>
    <dgm:pt modelId="{9BF42F3E-776B-43E9-A0AD-432615F53BF4}" type="pres">
      <dgm:prSet presAssocID="{C308002D-6F6B-4544-9FA7-050EEA0CD543}" presName="compNode" presStyleCnt="0"/>
      <dgm:spPr/>
    </dgm:pt>
    <dgm:pt modelId="{A418DC5E-2197-438B-A622-9EE00CF64A3C}" type="pres">
      <dgm:prSet presAssocID="{C308002D-6F6B-4544-9FA7-050EEA0CD543}" presName="pictRect" presStyleLbl="nod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4F29A9EA-8F27-4049-BD3D-D46D76AE8DE0}" type="pres">
      <dgm:prSet presAssocID="{C308002D-6F6B-4544-9FA7-050EEA0CD543}" presName="textRect" presStyleLbl="revTx" presStyleIdx="1" presStyleCnt="7">
        <dgm:presLayoutVars>
          <dgm:bulletEnabled val="1"/>
        </dgm:presLayoutVars>
      </dgm:prSet>
      <dgm:spPr/>
    </dgm:pt>
    <dgm:pt modelId="{5F25C445-7E8A-4636-9909-58D091586311}" type="pres">
      <dgm:prSet presAssocID="{55F3810F-20B3-4465-9792-6D834C9AF3C5}" presName="sibTrans" presStyleLbl="sibTrans2D1" presStyleIdx="0" presStyleCnt="0"/>
      <dgm:spPr/>
    </dgm:pt>
    <dgm:pt modelId="{C93996FC-3D99-4B9F-B91C-14E5D66FCBD8}" type="pres">
      <dgm:prSet presAssocID="{76E918B8-84F1-41E4-A6F4-14D36107ECEF}" presName="compNode" presStyleCnt="0"/>
      <dgm:spPr/>
    </dgm:pt>
    <dgm:pt modelId="{30C2553E-0CA7-41C4-B6B4-165EB6C448E1}" type="pres">
      <dgm:prSet presAssocID="{76E918B8-84F1-41E4-A6F4-14D36107ECEF}" presName="pictRect" presStyleLbl="nod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5217C9C9-CB1D-4B3B-A079-08B3C688E190}" type="pres">
      <dgm:prSet presAssocID="{76E918B8-84F1-41E4-A6F4-14D36107ECEF}" presName="textRect" presStyleLbl="revTx" presStyleIdx="2" presStyleCnt="7">
        <dgm:presLayoutVars>
          <dgm:bulletEnabled val="1"/>
        </dgm:presLayoutVars>
      </dgm:prSet>
      <dgm:spPr/>
    </dgm:pt>
    <dgm:pt modelId="{6CA71F25-1769-44D7-89DA-D39BADB4EAF0}" type="pres">
      <dgm:prSet presAssocID="{817CDD2B-B23A-4006-B61E-C7D1B09CF648}" presName="sibTrans" presStyleLbl="sibTrans2D1" presStyleIdx="0" presStyleCnt="0"/>
      <dgm:spPr/>
    </dgm:pt>
    <dgm:pt modelId="{5FE3827C-63A7-4F17-85C5-DFE124537814}" type="pres">
      <dgm:prSet presAssocID="{8E3D07C8-EF01-4E4C-BCEB-AE5311B735DF}" presName="compNode" presStyleCnt="0"/>
      <dgm:spPr/>
    </dgm:pt>
    <dgm:pt modelId="{A5703A5D-69B6-4F2F-A914-9AEDB75407DC}" type="pres">
      <dgm:prSet presAssocID="{8E3D07C8-EF01-4E4C-BCEB-AE5311B735DF}" presName="pictRect" presStyleLbl="nod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973622A8-B184-4094-9F53-6EA15D05607D}" type="pres">
      <dgm:prSet presAssocID="{8E3D07C8-EF01-4E4C-BCEB-AE5311B735DF}" presName="textRect" presStyleLbl="revTx" presStyleIdx="3" presStyleCnt="7">
        <dgm:presLayoutVars>
          <dgm:bulletEnabled val="1"/>
        </dgm:presLayoutVars>
      </dgm:prSet>
      <dgm:spPr/>
    </dgm:pt>
    <dgm:pt modelId="{553E07A3-4F4F-4CE5-8FA9-F0B99ADBF059}" type="pres">
      <dgm:prSet presAssocID="{85A1F42F-4B04-47F8-8078-41BD31F9D809}" presName="sibTrans" presStyleLbl="sibTrans2D1" presStyleIdx="0" presStyleCnt="0"/>
      <dgm:spPr/>
    </dgm:pt>
    <dgm:pt modelId="{F4A8B30B-67A8-491D-AE03-05DB7FCFD765}" type="pres">
      <dgm:prSet presAssocID="{E16FA050-E58D-47CC-B41E-BE9C734DA60B}" presName="compNode" presStyleCnt="0"/>
      <dgm:spPr/>
    </dgm:pt>
    <dgm:pt modelId="{30408FE7-F66F-4799-921E-A2EF03023112}" type="pres">
      <dgm:prSet presAssocID="{E16FA050-E58D-47CC-B41E-BE9C734DA60B}" presName="pictRect" presStyleLbl="nod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1B71242-3C98-4B66-B7A0-84D8235601A5}" type="pres">
      <dgm:prSet presAssocID="{E16FA050-E58D-47CC-B41E-BE9C734DA60B}" presName="textRect" presStyleLbl="revTx" presStyleIdx="4" presStyleCnt="7">
        <dgm:presLayoutVars>
          <dgm:bulletEnabled val="1"/>
        </dgm:presLayoutVars>
      </dgm:prSet>
      <dgm:spPr/>
    </dgm:pt>
    <dgm:pt modelId="{D31B5C0C-E55E-4AA7-B167-3FF6EC5FF273}" type="pres">
      <dgm:prSet presAssocID="{6FC5C825-38D3-4408-9DE7-4D36ECACE4BB}" presName="sibTrans" presStyleLbl="sibTrans2D1" presStyleIdx="0" presStyleCnt="0"/>
      <dgm:spPr/>
    </dgm:pt>
    <dgm:pt modelId="{60E2A6E9-1E9C-41F3-B605-5E6604582390}" type="pres">
      <dgm:prSet presAssocID="{AA6FBA2B-ABB4-444B-8F25-9EDD00BC7DCB}" presName="compNode" presStyleCnt="0"/>
      <dgm:spPr/>
    </dgm:pt>
    <dgm:pt modelId="{592948E8-AE5A-4FCF-888A-EC4DDD6C3B13}" type="pres">
      <dgm:prSet presAssocID="{AA6FBA2B-ABB4-444B-8F25-9EDD00BC7DCB}" presName="pictRect" presStyleLbl="nod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22AFE39-41CA-4143-82B2-7E2892641526}" type="pres">
      <dgm:prSet presAssocID="{AA6FBA2B-ABB4-444B-8F25-9EDD00BC7DCB}" presName="textRect" presStyleLbl="revTx" presStyleIdx="5" presStyleCnt="7">
        <dgm:presLayoutVars>
          <dgm:bulletEnabled val="1"/>
        </dgm:presLayoutVars>
      </dgm:prSet>
      <dgm:spPr/>
    </dgm:pt>
    <dgm:pt modelId="{4E861A8A-1466-43DA-86E3-86F3A858EFCA}" type="pres">
      <dgm:prSet presAssocID="{A6CEAB03-388F-4B43-9DE7-80CF5C60FB33}" presName="sibTrans" presStyleLbl="sibTrans2D1" presStyleIdx="0" presStyleCnt="0"/>
      <dgm:spPr/>
    </dgm:pt>
    <dgm:pt modelId="{3440E641-B3A4-4F09-99DD-6C5AC345A395}" type="pres">
      <dgm:prSet presAssocID="{6E9023F6-6DC6-4DFB-819D-E3593368F29E}" presName="compNode" presStyleCnt="0"/>
      <dgm:spPr/>
    </dgm:pt>
    <dgm:pt modelId="{22AF5630-4C17-43CF-9F35-7AC8E1E32F79}" type="pres">
      <dgm:prSet presAssocID="{6E9023F6-6DC6-4DFB-819D-E3593368F29E}" presName="pictRect" presStyleLbl="nod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5DDBC78B-8607-4925-8FFB-769ED67C1656}" type="pres">
      <dgm:prSet presAssocID="{6E9023F6-6DC6-4DFB-819D-E3593368F29E}" presName="textRect" presStyleLbl="revTx" presStyleIdx="6" presStyleCnt="7">
        <dgm:presLayoutVars>
          <dgm:bulletEnabled val="1"/>
        </dgm:presLayoutVars>
      </dgm:prSet>
      <dgm:spPr/>
    </dgm:pt>
  </dgm:ptLst>
  <dgm:cxnLst>
    <dgm:cxn modelId="{FE339A2D-A520-43FC-B10D-ED78522C5A16}" type="presOf" srcId="{85A1F42F-4B04-47F8-8078-41BD31F9D809}" destId="{553E07A3-4F4F-4CE5-8FA9-F0B99ADBF059}" srcOrd="0" destOrd="0" presId="urn:microsoft.com/office/officeart/2005/8/layout/pList1"/>
    <dgm:cxn modelId="{32A61562-8B49-4A3C-B9AA-BBCCC17D8243}" type="presOf" srcId="{817CDD2B-B23A-4006-B61E-C7D1B09CF648}" destId="{6CA71F25-1769-44D7-89DA-D39BADB4EAF0}" srcOrd="0" destOrd="0" presId="urn:microsoft.com/office/officeart/2005/8/layout/pList1"/>
    <dgm:cxn modelId="{5F76F44A-81E7-4221-AE0B-F1B88DE69599}" type="presOf" srcId="{F4D4B698-EACF-4298-B75D-6F34485CC2AC}" destId="{BC9B2EA6-EDC0-46BC-9064-84410C8B3B41}" srcOrd="0" destOrd="0" presId="urn:microsoft.com/office/officeart/2005/8/layout/pList1"/>
    <dgm:cxn modelId="{1F0C9271-0708-4A65-B898-71931857BFF7}" srcId="{624BB8B1-02B0-412F-8A64-5CD9AE0D0D3E}" destId="{AA6FBA2B-ABB4-444B-8F25-9EDD00BC7DCB}" srcOrd="5" destOrd="0" parTransId="{065E1F22-A6DF-439D-B500-FD1CDC27AA0F}" sibTransId="{A6CEAB03-388F-4B43-9DE7-80CF5C60FB33}"/>
    <dgm:cxn modelId="{3435E157-4AA5-4D2B-830E-7AB4F921B638}" type="presOf" srcId="{55F3810F-20B3-4465-9792-6D834C9AF3C5}" destId="{5F25C445-7E8A-4636-9909-58D091586311}" srcOrd="0" destOrd="0" presId="urn:microsoft.com/office/officeart/2005/8/layout/pList1"/>
    <dgm:cxn modelId="{F38F207B-6BE3-4381-85FF-DE33BDD3DCD5}" type="presOf" srcId="{A6CEAB03-388F-4B43-9DE7-80CF5C60FB33}" destId="{4E861A8A-1466-43DA-86E3-86F3A858EFCA}" srcOrd="0" destOrd="0" presId="urn:microsoft.com/office/officeart/2005/8/layout/pList1"/>
    <dgm:cxn modelId="{5FBEB586-0F4D-48DA-8E91-8686C0C380C7}" type="presOf" srcId="{76E918B8-84F1-41E4-A6F4-14D36107ECEF}" destId="{5217C9C9-CB1D-4B3B-A079-08B3C688E190}" srcOrd="0" destOrd="0" presId="urn:microsoft.com/office/officeart/2005/8/layout/pList1"/>
    <dgm:cxn modelId="{FD3C078E-889C-4827-B935-FD204A5117A8}" type="presOf" srcId="{E16FA050-E58D-47CC-B41E-BE9C734DA60B}" destId="{B1B71242-3C98-4B66-B7A0-84D8235601A5}" srcOrd="0" destOrd="0" presId="urn:microsoft.com/office/officeart/2005/8/layout/pList1"/>
    <dgm:cxn modelId="{B06D9297-C458-418E-92EC-C9EC5012969A}" type="presOf" srcId="{6E9023F6-6DC6-4DFB-819D-E3593368F29E}" destId="{5DDBC78B-8607-4925-8FFB-769ED67C1656}" srcOrd="0" destOrd="0" presId="urn:microsoft.com/office/officeart/2005/8/layout/pList1"/>
    <dgm:cxn modelId="{1B229D9F-C530-4DA5-B0F1-EC40AF7DED1E}" type="presOf" srcId="{624BB8B1-02B0-412F-8A64-5CD9AE0D0D3E}" destId="{969E1DBE-D980-47B8-B667-ABFCEC5B8077}" srcOrd="0" destOrd="0" presId="urn:microsoft.com/office/officeart/2005/8/layout/pList1"/>
    <dgm:cxn modelId="{AB955FA5-1195-4592-BE45-9A56B172BD00}" srcId="{624BB8B1-02B0-412F-8A64-5CD9AE0D0D3E}" destId="{F4D4B698-EACF-4298-B75D-6F34485CC2AC}" srcOrd="0" destOrd="0" parTransId="{05C7626C-DFD0-419A-BB58-92E67C696815}" sibTransId="{8E16EE7F-DB6D-4C9D-AB67-5A1D6E57E535}"/>
    <dgm:cxn modelId="{C9BEC0AE-6E7B-4134-B739-5ECA274E9C4F}" srcId="{624BB8B1-02B0-412F-8A64-5CD9AE0D0D3E}" destId="{C308002D-6F6B-4544-9FA7-050EEA0CD543}" srcOrd="1" destOrd="0" parTransId="{E01EA413-98BC-4A10-9880-B6024B379C16}" sibTransId="{55F3810F-20B3-4465-9792-6D834C9AF3C5}"/>
    <dgm:cxn modelId="{0B0266B2-6D54-49B8-9FC3-70DAD4D2637E}" type="presOf" srcId="{8E3D07C8-EF01-4E4C-BCEB-AE5311B735DF}" destId="{973622A8-B184-4094-9F53-6EA15D05607D}" srcOrd="0" destOrd="0" presId="urn:microsoft.com/office/officeart/2005/8/layout/pList1"/>
    <dgm:cxn modelId="{372E4AC5-60F5-4B3D-A4DF-57D6E056B92E}" srcId="{624BB8B1-02B0-412F-8A64-5CD9AE0D0D3E}" destId="{E16FA050-E58D-47CC-B41E-BE9C734DA60B}" srcOrd="4" destOrd="0" parTransId="{4152CE70-C972-41EB-AE4B-2A525774E3E6}" sibTransId="{6FC5C825-38D3-4408-9DE7-4D36ECACE4BB}"/>
    <dgm:cxn modelId="{42B86FC5-26FE-40FB-A79A-95193688BD28}" type="presOf" srcId="{8E16EE7F-DB6D-4C9D-AB67-5A1D6E57E535}" destId="{8C283DFE-1865-4DA8-B57E-74A8474DAE9F}" srcOrd="0" destOrd="0" presId="urn:microsoft.com/office/officeart/2005/8/layout/pList1"/>
    <dgm:cxn modelId="{308013D1-5DE7-4309-AEF3-1EC05CAF7081}" type="presOf" srcId="{AA6FBA2B-ABB4-444B-8F25-9EDD00BC7DCB}" destId="{622AFE39-41CA-4143-82B2-7E2892641526}" srcOrd="0" destOrd="0" presId="urn:microsoft.com/office/officeart/2005/8/layout/pList1"/>
    <dgm:cxn modelId="{B50611EB-6822-4FD4-9208-32B9DC867DB1}" srcId="{624BB8B1-02B0-412F-8A64-5CD9AE0D0D3E}" destId="{8E3D07C8-EF01-4E4C-BCEB-AE5311B735DF}" srcOrd="3" destOrd="0" parTransId="{2BB01F6F-4479-49D6-95E4-C1B54760790A}" sibTransId="{85A1F42F-4B04-47F8-8078-41BD31F9D809}"/>
    <dgm:cxn modelId="{5E9130EB-4591-43FD-9DDD-E967AD01590D}" type="presOf" srcId="{C308002D-6F6B-4544-9FA7-050EEA0CD543}" destId="{4F29A9EA-8F27-4049-BD3D-D46D76AE8DE0}" srcOrd="0" destOrd="0" presId="urn:microsoft.com/office/officeart/2005/8/layout/pList1"/>
    <dgm:cxn modelId="{1559CBF9-3BF3-4AED-B0A1-4C76AF43A4DB}" type="presOf" srcId="{6FC5C825-38D3-4408-9DE7-4D36ECACE4BB}" destId="{D31B5C0C-E55E-4AA7-B167-3FF6EC5FF273}" srcOrd="0" destOrd="0" presId="urn:microsoft.com/office/officeart/2005/8/layout/pList1"/>
    <dgm:cxn modelId="{48F5FAF9-D719-433D-BB0D-3B64FE0B6F80}" srcId="{624BB8B1-02B0-412F-8A64-5CD9AE0D0D3E}" destId="{76E918B8-84F1-41E4-A6F4-14D36107ECEF}" srcOrd="2" destOrd="0" parTransId="{E95E0095-D48A-4862-A9BF-F7D08DAF291F}" sibTransId="{817CDD2B-B23A-4006-B61E-C7D1B09CF648}"/>
    <dgm:cxn modelId="{693466FE-0CA5-4062-8FA9-D93265C111F2}" srcId="{624BB8B1-02B0-412F-8A64-5CD9AE0D0D3E}" destId="{6E9023F6-6DC6-4DFB-819D-E3593368F29E}" srcOrd="6" destOrd="0" parTransId="{CD333CC0-1CC3-4015-8222-B4794832BA4B}" sibTransId="{64740627-2D63-4442-808C-A4BB5FBBF1D0}"/>
    <dgm:cxn modelId="{D8B22790-CEC2-4BD9-993E-DE32803B724A}" type="presParOf" srcId="{969E1DBE-D980-47B8-B667-ABFCEC5B8077}" destId="{6C6E919D-B4A3-42DF-B1D7-55D50BBA9568}" srcOrd="0" destOrd="0" presId="urn:microsoft.com/office/officeart/2005/8/layout/pList1"/>
    <dgm:cxn modelId="{D3F31B6E-0CF3-4940-AE5B-A0916DF0379D}" type="presParOf" srcId="{6C6E919D-B4A3-42DF-B1D7-55D50BBA9568}" destId="{A014AACF-08FE-459A-84A1-0E74BF86954B}" srcOrd="0" destOrd="0" presId="urn:microsoft.com/office/officeart/2005/8/layout/pList1"/>
    <dgm:cxn modelId="{9460785A-DA9F-4145-8B0D-2E68725A27DE}" type="presParOf" srcId="{6C6E919D-B4A3-42DF-B1D7-55D50BBA9568}" destId="{BC9B2EA6-EDC0-46BC-9064-84410C8B3B41}" srcOrd="1" destOrd="0" presId="urn:microsoft.com/office/officeart/2005/8/layout/pList1"/>
    <dgm:cxn modelId="{77D0237C-5636-440B-8469-AE3D40715E47}" type="presParOf" srcId="{969E1DBE-D980-47B8-B667-ABFCEC5B8077}" destId="{8C283DFE-1865-4DA8-B57E-74A8474DAE9F}" srcOrd="1" destOrd="0" presId="urn:microsoft.com/office/officeart/2005/8/layout/pList1"/>
    <dgm:cxn modelId="{00986FDF-8531-4C74-96B6-A934865B23AC}" type="presParOf" srcId="{969E1DBE-D980-47B8-B667-ABFCEC5B8077}" destId="{9BF42F3E-776B-43E9-A0AD-432615F53BF4}" srcOrd="2" destOrd="0" presId="urn:microsoft.com/office/officeart/2005/8/layout/pList1"/>
    <dgm:cxn modelId="{74C7DCAF-68CB-424B-890A-5435DF020508}" type="presParOf" srcId="{9BF42F3E-776B-43E9-A0AD-432615F53BF4}" destId="{A418DC5E-2197-438B-A622-9EE00CF64A3C}" srcOrd="0" destOrd="0" presId="urn:microsoft.com/office/officeart/2005/8/layout/pList1"/>
    <dgm:cxn modelId="{CDD7864D-6BD9-4FDB-B571-3EDE22545429}" type="presParOf" srcId="{9BF42F3E-776B-43E9-A0AD-432615F53BF4}" destId="{4F29A9EA-8F27-4049-BD3D-D46D76AE8DE0}" srcOrd="1" destOrd="0" presId="urn:microsoft.com/office/officeart/2005/8/layout/pList1"/>
    <dgm:cxn modelId="{F0E4B66A-4279-4FC2-955F-1210E6EF1AD6}" type="presParOf" srcId="{969E1DBE-D980-47B8-B667-ABFCEC5B8077}" destId="{5F25C445-7E8A-4636-9909-58D091586311}" srcOrd="3" destOrd="0" presId="urn:microsoft.com/office/officeart/2005/8/layout/pList1"/>
    <dgm:cxn modelId="{7942669C-49C0-4983-BCD7-B0CB86E85FBE}" type="presParOf" srcId="{969E1DBE-D980-47B8-B667-ABFCEC5B8077}" destId="{C93996FC-3D99-4B9F-B91C-14E5D66FCBD8}" srcOrd="4" destOrd="0" presId="urn:microsoft.com/office/officeart/2005/8/layout/pList1"/>
    <dgm:cxn modelId="{37D93A4D-CE49-4E52-9A2A-491AFB86DF01}" type="presParOf" srcId="{C93996FC-3D99-4B9F-B91C-14E5D66FCBD8}" destId="{30C2553E-0CA7-41C4-B6B4-165EB6C448E1}" srcOrd="0" destOrd="0" presId="urn:microsoft.com/office/officeart/2005/8/layout/pList1"/>
    <dgm:cxn modelId="{EA265212-8D8C-4274-9616-42B4754B1855}" type="presParOf" srcId="{C93996FC-3D99-4B9F-B91C-14E5D66FCBD8}" destId="{5217C9C9-CB1D-4B3B-A079-08B3C688E190}" srcOrd="1" destOrd="0" presId="urn:microsoft.com/office/officeart/2005/8/layout/pList1"/>
    <dgm:cxn modelId="{19091D88-5097-4C3D-81B8-DA7B75EF7D3E}" type="presParOf" srcId="{969E1DBE-D980-47B8-B667-ABFCEC5B8077}" destId="{6CA71F25-1769-44D7-89DA-D39BADB4EAF0}" srcOrd="5" destOrd="0" presId="urn:microsoft.com/office/officeart/2005/8/layout/pList1"/>
    <dgm:cxn modelId="{CEEFA120-B9F2-4D4C-85E7-C407BE1A9CBC}" type="presParOf" srcId="{969E1DBE-D980-47B8-B667-ABFCEC5B8077}" destId="{5FE3827C-63A7-4F17-85C5-DFE124537814}" srcOrd="6" destOrd="0" presId="urn:microsoft.com/office/officeart/2005/8/layout/pList1"/>
    <dgm:cxn modelId="{DA2783AB-2990-4806-AF49-41CC2503647D}" type="presParOf" srcId="{5FE3827C-63A7-4F17-85C5-DFE124537814}" destId="{A5703A5D-69B6-4F2F-A914-9AEDB75407DC}" srcOrd="0" destOrd="0" presId="urn:microsoft.com/office/officeart/2005/8/layout/pList1"/>
    <dgm:cxn modelId="{C7372DDF-C099-4E30-950A-1569C834846A}" type="presParOf" srcId="{5FE3827C-63A7-4F17-85C5-DFE124537814}" destId="{973622A8-B184-4094-9F53-6EA15D05607D}" srcOrd="1" destOrd="0" presId="urn:microsoft.com/office/officeart/2005/8/layout/pList1"/>
    <dgm:cxn modelId="{BD4627E0-AFFB-434C-9D8F-26D97092412D}" type="presParOf" srcId="{969E1DBE-D980-47B8-B667-ABFCEC5B8077}" destId="{553E07A3-4F4F-4CE5-8FA9-F0B99ADBF059}" srcOrd="7" destOrd="0" presId="urn:microsoft.com/office/officeart/2005/8/layout/pList1"/>
    <dgm:cxn modelId="{20524694-2B0D-4013-9EAA-0E7986E305CC}" type="presParOf" srcId="{969E1DBE-D980-47B8-B667-ABFCEC5B8077}" destId="{F4A8B30B-67A8-491D-AE03-05DB7FCFD765}" srcOrd="8" destOrd="0" presId="urn:microsoft.com/office/officeart/2005/8/layout/pList1"/>
    <dgm:cxn modelId="{D1A31A56-0DC7-4238-BCB3-0C48104FD3C4}" type="presParOf" srcId="{F4A8B30B-67A8-491D-AE03-05DB7FCFD765}" destId="{30408FE7-F66F-4799-921E-A2EF03023112}" srcOrd="0" destOrd="0" presId="urn:microsoft.com/office/officeart/2005/8/layout/pList1"/>
    <dgm:cxn modelId="{D6880F3E-491D-4F03-BFF5-1094E813B71D}" type="presParOf" srcId="{F4A8B30B-67A8-491D-AE03-05DB7FCFD765}" destId="{B1B71242-3C98-4B66-B7A0-84D8235601A5}" srcOrd="1" destOrd="0" presId="urn:microsoft.com/office/officeart/2005/8/layout/pList1"/>
    <dgm:cxn modelId="{B3B469B1-4CEC-4324-907E-138383477716}" type="presParOf" srcId="{969E1DBE-D980-47B8-B667-ABFCEC5B8077}" destId="{D31B5C0C-E55E-4AA7-B167-3FF6EC5FF273}" srcOrd="9" destOrd="0" presId="urn:microsoft.com/office/officeart/2005/8/layout/pList1"/>
    <dgm:cxn modelId="{BD566861-98E0-41BD-A3B7-11B8BF69431E}" type="presParOf" srcId="{969E1DBE-D980-47B8-B667-ABFCEC5B8077}" destId="{60E2A6E9-1E9C-41F3-B605-5E6604582390}" srcOrd="10" destOrd="0" presId="urn:microsoft.com/office/officeart/2005/8/layout/pList1"/>
    <dgm:cxn modelId="{DB3AC628-767C-4ED4-B1AB-160B37C21241}" type="presParOf" srcId="{60E2A6E9-1E9C-41F3-B605-5E6604582390}" destId="{592948E8-AE5A-4FCF-888A-EC4DDD6C3B13}" srcOrd="0" destOrd="0" presId="urn:microsoft.com/office/officeart/2005/8/layout/pList1"/>
    <dgm:cxn modelId="{7E7785FE-F38A-4010-854B-361F2BA0C20D}" type="presParOf" srcId="{60E2A6E9-1E9C-41F3-B605-5E6604582390}" destId="{622AFE39-41CA-4143-82B2-7E2892641526}" srcOrd="1" destOrd="0" presId="urn:microsoft.com/office/officeart/2005/8/layout/pList1"/>
    <dgm:cxn modelId="{672607C4-579C-41A3-B1EE-C4F943DB165E}" type="presParOf" srcId="{969E1DBE-D980-47B8-B667-ABFCEC5B8077}" destId="{4E861A8A-1466-43DA-86E3-86F3A858EFCA}" srcOrd="11" destOrd="0" presId="urn:microsoft.com/office/officeart/2005/8/layout/pList1"/>
    <dgm:cxn modelId="{1D46508D-9125-4479-9217-E69566DC8AE1}" type="presParOf" srcId="{969E1DBE-D980-47B8-B667-ABFCEC5B8077}" destId="{3440E641-B3A4-4F09-99DD-6C5AC345A395}" srcOrd="12" destOrd="0" presId="urn:microsoft.com/office/officeart/2005/8/layout/pList1"/>
    <dgm:cxn modelId="{19943B84-CB6A-42B5-8681-42DFFD8B140B}" type="presParOf" srcId="{3440E641-B3A4-4F09-99DD-6C5AC345A395}" destId="{22AF5630-4C17-43CF-9F35-7AC8E1E32F79}" srcOrd="0" destOrd="0" presId="urn:microsoft.com/office/officeart/2005/8/layout/pList1"/>
    <dgm:cxn modelId="{E58D115F-11CA-4988-A85B-76A97D034E38}" type="presParOf" srcId="{3440E641-B3A4-4F09-99DD-6C5AC345A395}" destId="{5DDBC78B-8607-4925-8FFB-769ED67C165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0BD0C7-49EB-470F-98CB-9D2DD14D0E1C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A71FECF4-C002-4CD8-A6DA-984DECE18911}">
      <dgm:prSet phldrT="[Text]"/>
      <dgm:spPr/>
      <dgm:t>
        <a:bodyPr/>
        <a:lstStyle/>
        <a:p>
          <a:r>
            <a:rPr lang="en-US" dirty="0" err="1"/>
            <a:t>Kepatuhan</a:t>
          </a:r>
          <a:r>
            <a:rPr lang="en-US" dirty="0"/>
            <a:t> </a:t>
          </a:r>
          <a:r>
            <a:rPr lang="en-US" dirty="0" err="1"/>
            <a:t>Identifikasi</a:t>
          </a:r>
          <a:r>
            <a:rPr lang="en-US" dirty="0"/>
            <a:t> </a:t>
          </a:r>
          <a:r>
            <a:rPr lang="en-US" dirty="0" err="1"/>
            <a:t>Pasien</a:t>
          </a:r>
          <a:endParaRPr lang="en-ID" dirty="0"/>
        </a:p>
      </dgm:t>
    </dgm:pt>
    <dgm:pt modelId="{04E3AF2F-2894-4C54-91F3-72DF205314A1}" type="parTrans" cxnId="{1DA6A1C3-C787-49B4-86BF-F8DCFF503BC2}">
      <dgm:prSet/>
      <dgm:spPr/>
      <dgm:t>
        <a:bodyPr/>
        <a:lstStyle/>
        <a:p>
          <a:endParaRPr lang="en-ID"/>
        </a:p>
      </dgm:t>
    </dgm:pt>
    <dgm:pt modelId="{09D79DCA-C3F8-4DC4-8F37-D1C52167BBB6}" type="sibTrans" cxnId="{1DA6A1C3-C787-49B4-86BF-F8DCFF503BC2}">
      <dgm:prSet/>
      <dgm:spPr/>
      <dgm:t>
        <a:bodyPr/>
        <a:lstStyle/>
        <a:p>
          <a:endParaRPr lang="en-ID"/>
        </a:p>
      </dgm:t>
    </dgm:pt>
    <dgm:pt modelId="{F94D96CE-0881-473C-82FB-0EA82BED5C37}">
      <dgm:prSet phldrT="[Text]"/>
      <dgm:spPr/>
      <dgm:t>
        <a:bodyPr/>
        <a:lstStyle/>
        <a:p>
          <a:r>
            <a:rPr lang="en-US" dirty="0" err="1"/>
            <a:t>Peningatan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Efektif</a:t>
          </a:r>
          <a:endParaRPr lang="en-ID" dirty="0"/>
        </a:p>
      </dgm:t>
    </dgm:pt>
    <dgm:pt modelId="{76917C4F-92FB-43C5-8297-7EFDB3F910CA}" type="parTrans" cxnId="{288FBCB5-C277-4582-861B-67FA94EC653B}">
      <dgm:prSet/>
      <dgm:spPr/>
      <dgm:t>
        <a:bodyPr/>
        <a:lstStyle/>
        <a:p>
          <a:endParaRPr lang="en-ID"/>
        </a:p>
      </dgm:t>
    </dgm:pt>
    <dgm:pt modelId="{A08DF9FB-1897-4C92-9B0D-96A17A3D625C}" type="sibTrans" cxnId="{288FBCB5-C277-4582-861B-67FA94EC653B}">
      <dgm:prSet/>
      <dgm:spPr/>
      <dgm:t>
        <a:bodyPr/>
        <a:lstStyle/>
        <a:p>
          <a:endParaRPr lang="en-ID"/>
        </a:p>
      </dgm:t>
    </dgm:pt>
    <dgm:pt modelId="{26C96476-DCFD-423A-A8B3-813FB764C490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b="1" dirty="0" err="1"/>
            <a:t>Kewaspadaan</a:t>
          </a:r>
          <a:r>
            <a:rPr lang="en-US" sz="2000" b="1" dirty="0"/>
            <a:t> </a:t>
          </a:r>
          <a:r>
            <a:rPr lang="en-US" sz="2000" b="1" dirty="0" err="1"/>
            <a:t>Terhadap</a:t>
          </a:r>
          <a:r>
            <a:rPr lang="en-US" sz="2000" b="1" dirty="0"/>
            <a:t> </a:t>
          </a:r>
          <a:r>
            <a:rPr lang="en-US" sz="2000" b="1" dirty="0" err="1"/>
            <a:t>Obat</a:t>
          </a:r>
          <a:r>
            <a:rPr lang="en-US" sz="2000" b="1" dirty="0"/>
            <a:t> </a:t>
          </a:r>
          <a:r>
            <a:rPr lang="en-US" sz="2000" b="1" i="1" dirty="0"/>
            <a:t>High Alert</a:t>
          </a:r>
          <a:endParaRPr lang="en-ID" sz="2000" b="1" dirty="0"/>
        </a:p>
      </dgm:t>
    </dgm:pt>
    <dgm:pt modelId="{C3FEC605-84EB-4B5B-8ADD-3FDE74B1CC28}" type="parTrans" cxnId="{65ABE478-4440-46C6-8F70-5A415D71ED0A}">
      <dgm:prSet/>
      <dgm:spPr/>
      <dgm:t>
        <a:bodyPr/>
        <a:lstStyle/>
        <a:p>
          <a:endParaRPr lang="en-ID"/>
        </a:p>
      </dgm:t>
    </dgm:pt>
    <dgm:pt modelId="{7642B1FA-E3D0-4BD2-A552-C7EB0102D1A2}" type="sibTrans" cxnId="{65ABE478-4440-46C6-8F70-5A415D71ED0A}">
      <dgm:prSet/>
      <dgm:spPr/>
      <dgm:t>
        <a:bodyPr/>
        <a:lstStyle/>
        <a:p>
          <a:endParaRPr lang="en-ID"/>
        </a:p>
      </dgm:t>
    </dgm:pt>
    <dgm:pt modelId="{D731C1E8-7E39-498F-99CE-17C4E76BBB31}">
      <dgm:prSet/>
      <dgm:spPr/>
      <dgm:t>
        <a:bodyPr/>
        <a:lstStyle/>
        <a:p>
          <a:r>
            <a:rPr lang="en-US" dirty="0" err="1"/>
            <a:t>Kepastian</a:t>
          </a:r>
          <a:r>
            <a:rPr lang="en-US" dirty="0"/>
            <a:t> </a:t>
          </a:r>
          <a:r>
            <a:rPr lang="en-US" dirty="0" err="1"/>
            <a:t>tepat</a:t>
          </a:r>
          <a:r>
            <a:rPr lang="en-US" dirty="0"/>
            <a:t> </a:t>
          </a:r>
          <a:r>
            <a:rPr lang="en-US" dirty="0" err="1"/>
            <a:t>lokasi</a:t>
          </a:r>
          <a:r>
            <a:rPr lang="en-US" dirty="0"/>
            <a:t>, </a:t>
          </a:r>
          <a:r>
            <a:rPr lang="en-US" dirty="0" err="1"/>
            <a:t>tepat</a:t>
          </a:r>
          <a:r>
            <a:rPr lang="en-US" dirty="0"/>
            <a:t> </a:t>
          </a:r>
          <a:r>
            <a:rPr lang="en-US" dirty="0" err="1"/>
            <a:t>prosedur</a:t>
          </a:r>
          <a:r>
            <a:rPr lang="en-US" dirty="0"/>
            <a:t> dan </a:t>
          </a:r>
          <a:r>
            <a:rPr lang="en-US" dirty="0" err="1"/>
            <a:t>tepat</a:t>
          </a:r>
          <a:r>
            <a:rPr lang="en-US" dirty="0"/>
            <a:t> </a:t>
          </a:r>
          <a:r>
            <a:rPr lang="en-US" dirty="0" err="1"/>
            <a:t>pasien</a:t>
          </a:r>
          <a:r>
            <a:rPr lang="en-US" dirty="0"/>
            <a:t> </a:t>
          </a:r>
          <a:r>
            <a:rPr lang="en-US" dirty="0" err="1"/>
            <a:t>operasi</a:t>
          </a:r>
          <a:endParaRPr lang="en-ID" dirty="0"/>
        </a:p>
      </dgm:t>
    </dgm:pt>
    <dgm:pt modelId="{B386698C-B001-49DA-83DA-A326A784D0DD}" type="parTrans" cxnId="{0146FB87-E1AB-44A0-AD79-AFB282F23BC6}">
      <dgm:prSet/>
      <dgm:spPr/>
      <dgm:t>
        <a:bodyPr/>
        <a:lstStyle/>
        <a:p>
          <a:endParaRPr lang="en-ID"/>
        </a:p>
      </dgm:t>
    </dgm:pt>
    <dgm:pt modelId="{834F6CA6-C20E-4F81-BE94-1CAD2EA05C1D}" type="sibTrans" cxnId="{0146FB87-E1AB-44A0-AD79-AFB282F23BC6}">
      <dgm:prSet/>
      <dgm:spPr/>
      <dgm:t>
        <a:bodyPr/>
        <a:lstStyle/>
        <a:p>
          <a:endParaRPr lang="en-ID"/>
        </a:p>
      </dgm:t>
    </dgm:pt>
    <dgm:pt modelId="{F4A68B96-5237-4AEA-8F61-AD5CAFF0271E}">
      <dgm:prSet/>
      <dgm:spPr/>
      <dgm:t>
        <a:bodyPr/>
        <a:lstStyle/>
        <a:p>
          <a:r>
            <a:rPr lang="en-US" dirty="0" err="1"/>
            <a:t>Pengurangan</a:t>
          </a:r>
          <a:r>
            <a:rPr lang="en-US" dirty="0"/>
            <a:t> </a:t>
          </a:r>
          <a:r>
            <a:rPr lang="en-US" dirty="0" err="1"/>
            <a:t>resiko</a:t>
          </a:r>
          <a:r>
            <a:rPr lang="en-US" dirty="0"/>
            <a:t> </a:t>
          </a:r>
          <a:r>
            <a:rPr lang="en-US" dirty="0" err="1"/>
            <a:t>infeksi</a:t>
          </a:r>
          <a:r>
            <a:rPr lang="en-US" dirty="0"/>
            <a:t> </a:t>
          </a:r>
          <a:r>
            <a:rPr lang="en-US" dirty="0" err="1"/>
            <a:t>terkait</a:t>
          </a:r>
          <a:r>
            <a:rPr lang="en-US" dirty="0"/>
            <a:t> </a:t>
          </a:r>
          <a:r>
            <a:rPr lang="en-US" dirty="0" err="1"/>
            <a:t>pelayanan</a:t>
          </a:r>
          <a:r>
            <a:rPr lang="en-US" dirty="0"/>
            <a:t> </a:t>
          </a:r>
          <a:r>
            <a:rPr lang="en-US" dirty="0" err="1"/>
            <a:t>kesehatan</a:t>
          </a:r>
          <a:endParaRPr lang="en-ID" dirty="0"/>
        </a:p>
      </dgm:t>
    </dgm:pt>
    <dgm:pt modelId="{3FAA5D5B-5FC3-4995-ABDD-76351886BC43}" type="parTrans" cxnId="{AD23FEA3-2782-4B11-AFAC-87090F91CE3D}">
      <dgm:prSet/>
      <dgm:spPr/>
      <dgm:t>
        <a:bodyPr/>
        <a:lstStyle/>
        <a:p>
          <a:endParaRPr lang="en-ID"/>
        </a:p>
      </dgm:t>
    </dgm:pt>
    <dgm:pt modelId="{C24FE8DE-6E73-439E-A250-F04DBA35BA95}" type="sibTrans" cxnId="{AD23FEA3-2782-4B11-AFAC-87090F91CE3D}">
      <dgm:prSet/>
      <dgm:spPr/>
      <dgm:t>
        <a:bodyPr/>
        <a:lstStyle/>
        <a:p>
          <a:endParaRPr lang="en-ID"/>
        </a:p>
      </dgm:t>
    </dgm:pt>
    <dgm:pt modelId="{13558C2B-1604-4D31-8FC7-C44C0A2B5258}">
      <dgm:prSet/>
      <dgm:spPr/>
      <dgm:t>
        <a:bodyPr/>
        <a:lstStyle/>
        <a:p>
          <a:r>
            <a:rPr lang="en-US" dirty="0" err="1"/>
            <a:t>Pengurangan</a:t>
          </a:r>
          <a:r>
            <a:rPr lang="en-US" dirty="0"/>
            <a:t> </a:t>
          </a:r>
          <a:r>
            <a:rPr lang="en-US" dirty="0" err="1"/>
            <a:t>resiko</a:t>
          </a:r>
          <a:r>
            <a:rPr lang="en-US" dirty="0"/>
            <a:t> </a:t>
          </a:r>
          <a:r>
            <a:rPr lang="en-US" dirty="0" err="1"/>
            <a:t>pasien</a:t>
          </a:r>
          <a:r>
            <a:rPr lang="en-US" dirty="0"/>
            <a:t> </a:t>
          </a:r>
          <a:r>
            <a:rPr lang="en-US" dirty="0" err="1"/>
            <a:t>jatuh</a:t>
          </a:r>
          <a:endParaRPr lang="en-ID" dirty="0"/>
        </a:p>
      </dgm:t>
    </dgm:pt>
    <dgm:pt modelId="{3EF2F83A-CD89-4D07-8799-9E7459F87422}" type="parTrans" cxnId="{837069EA-5003-4FC9-9064-75A2E34CC9D9}">
      <dgm:prSet/>
      <dgm:spPr/>
      <dgm:t>
        <a:bodyPr/>
        <a:lstStyle/>
        <a:p>
          <a:endParaRPr lang="en-ID"/>
        </a:p>
      </dgm:t>
    </dgm:pt>
    <dgm:pt modelId="{8F7236D0-2E60-4CDD-8959-A73AFE383380}" type="sibTrans" cxnId="{837069EA-5003-4FC9-9064-75A2E34CC9D9}">
      <dgm:prSet/>
      <dgm:spPr/>
      <dgm:t>
        <a:bodyPr/>
        <a:lstStyle/>
        <a:p>
          <a:endParaRPr lang="en-ID"/>
        </a:p>
      </dgm:t>
    </dgm:pt>
    <dgm:pt modelId="{8C0A1D91-D5F3-46AB-A903-A05728F58996}" type="pres">
      <dgm:prSet presAssocID="{600BD0C7-49EB-470F-98CB-9D2DD14D0E1C}" presName="linearFlow" presStyleCnt="0">
        <dgm:presLayoutVars>
          <dgm:dir/>
          <dgm:resizeHandles val="exact"/>
        </dgm:presLayoutVars>
      </dgm:prSet>
      <dgm:spPr/>
    </dgm:pt>
    <dgm:pt modelId="{4E49CFCF-F36F-4F4C-BB22-6F720EE546E6}" type="pres">
      <dgm:prSet presAssocID="{A71FECF4-C002-4CD8-A6DA-984DECE18911}" presName="composite" presStyleCnt="0"/>
      <dgm:spPr/>
    </dgm:pt>
    <dgm:pt modelId="{D111EFE2-5372-4F6F-84E3-DBDFD37DA1D0}" type="pres">
      <dgm:prSet presAssocID="{A71FECF4-C002-4CD8-A6DA-984DECE18911}" presName="imgShp" presStyleLbl="fgImgPlace1" presStyleIdx="0" presStyleCnt="6"/>
      <dgm:spPr/>
    </dgm:pt>
    <dgm:pt modelId="{32197BA4-8A45-44A6-928C-8B71E6EDED2A}" type="pres">
      <dgm:prSet presAssocID="{A71FECF4-C002-4CD8-A6DA-984DECE18911}" presName="txShp" presStyleLbl="node1" presStyleIdx="0" presStyleCnt="6">
        <dgm:presLayoutVars>
          <dgm:bulletEnabled val="1"/>
        </dgm:presLayoutVars>
      </dgm:prSet>
      <dgm:spPr/>
    </dgm:pt>
    <dgm:pt modelId="{4986B605-44B0-4D78-B65D-BE93E9B7708D}" type="pres">
      <dgm:prSet presAssocID="{09D79DCA-C3F8-4DC4-8F37-D1C52167BBB6}" presName="spacing" presStyleCnt="0"/>
      <dgm:spPr/>
    </dgm:pt>
    <dgm:pt modelId="{8772EB2A-5883-40B0-A2DA-91623B23551B}" type="pres">
      <dgm:prSet presAssocID="{F94D96CE-0881-473C-82FB-0EA82BED5C37}" presName="composite" presStyleCnt="0"/>
      <dgm:spPr/>
    </dgm:pt>
    <dgm:pt modelId="{63680AB8-8BB6-41D6-A104-D3662F6B2A67}" type="pres">
      <dgm:prSet presAssocID="{F94D96CE-0881-473C-82FB-0EA82BED5C37}" presName="imgShp" presStyleLbl="fgImgPlace1" presStyleIdx="1" presStyleCnt="6"/>
      <dgm:spPr/>
    </dgm:pt>
    <dgm:pt modelId="{9D9A4B3F-C485-4444-B7FC-D0876F35B1F0}" type="pres">
      <dgm:prSet presAssocID="{F94D96CE-0881-473C-82FB-0EA82BED5C37}" presName="txShp" presStyleLbl="node1" presStyleIdx="1" presStyleCnt="6">
        <dgm:presLayoutVars>
          <dgm:bulletEnabled val="1"/>
        </dgm:presLayoutVars>
      </dgm:prSet>
      <dgm:spPr/>
    </dgm:pt>
    <dgm:pt modelId="{79954405-19BD-4655-BFC1-2D9B645F58B8}" type="pres">
      <dgm:prSet presAssocID="{A08DF9FB-1897-4C92-9B0D-96A17A3D625C}" presName="spacing" presStyleCnt="0"/>
      <dgm:spPr/>
    </dgm:pt>
    <dgm:pt modelId="{7EEFD622-26BC-4FDD-BBFA-3923BE1B6556}" type="pres">
      <dgm:prSet presAssocID="{26C96476-DCFD-423A-A8B3-813FB764C490}" presName="composite" presStyleCnt="0"/>
      <dgm:spPr/>
    </dgm:pt>
    <dgm:pt modelId="{83DEAC6B-8018-4E19-9E4D-68D664D6507D}" type="pres">
      <dgm:prSet presAssocID="{26C96476-DCFD-423A-A8B3-813FB764C490}" presName="imgShp" presStyleLbl="fgImgPlace1" presStyleIdx="2" presStyleCnt="6"/>
      <dgm:spPr/>
    </dgm:pt>
    <dgm:pt modelId="{618F94FB-D48E-4BBC-848F-D1CDA9FA3968}" type="pres">
      <dgm:prSet presAssocID="{26C96476-DCFD-423A-A8B3-813FB764C490}" presName="txShp" presStyleLbl="node1" presStyleIdx="2" presStyleCnt="6">
        <dgm:presLayoutVars>
          <dgm:bulletEnabled val="1"/>
        </dgm:presLayoutVars>
      </dgm:prSet>
      <dgm:spPr/>
    </dgm:pt>
    <dgm:pt modelId="{F8BD8AFD-3BF5-470B-B3AB-DA9698008B16}" type="pres">
      <dgm:prSet presAssocID="{7642B1FA-E3D0-4BD2-A552-C7EB0102D1A2}" presName="spacing" presStyleCnt="0"/>
      <dgm:spPr/>
    </dgm:pt>
    <dgm:pt modelId="{0B93C5E0-7EC6-4180-B5CF-2BBDF4BD8E41}" type="pres">
      <dgm:prSet presAssocID="{D731C1E8-7E39-498F-99CE-17C4E76BBB31}" presName="composite" presStyleCnt="0"/>
      <dgm:spPr/>
    </dgm:pt>
    <dgm:pt modelId="{92A90CD1-39E2-4C8D-9D93-A95A8E458BA0}" type="pres">
      <dgm:prSet presAssocID="{D731C1E8-7E39-498F-99CE-17C4E76BBB31}" presName="imgShp" presStyleLbl="fgImgPlace1" presStyleIdx="3" presStyleCnt="6"/>
      <dgm:spPr/>
    </dgm:pt>
    <dgm:pt modelId="{F0311F16-6AC6-48E8-B067-511E8E228E6A}" type="pres">
      <dgm:prSet presAssocID="{D731C1E8-7E39-498F-99CE-17C4E76BBB31}" presName="txShp" presStyleLbl="node1" presStyleIdx="3" presStyleCnt="6">
        <dgm:presLayoutVars>
          <dgm:bulletEnabled val="1"/>
        </dgm:presLayoutVars>
      </dgm:prSet>
      <dgm:spPr/>
    </dgm:pt>
    <dgm:pt modelId="{87E2BAA9-522D-4085-A99C-8095195F5700}" type="pres">
      <dgm:prSet presAssocID="{834F6CA6-C20E-4F81-BE94-1CAD2EA05C1D}" presName="spacing" presStyleCnt="0"/>
      <dgm:spPr/>
    </dgm:pt>
    <dgm:pt modelId="{20E76631-34BA-4C5E-880C-AF5501E9FAD3}" type="pres">
      <dgm:prSet presAssocID="{F4A68B96-5237-4AEA-8F61-AD5CAFF0271E}" presName="composite" presStyleCnt="0"/>
      <dgm:spPr/>
    </dgm:pt>
    <dgm:pt modelId="{A1FDF04E-5C01-4070-9C22-AE332DD0F51E}" type="pres">
      <dgm:prSet presAssocID="{F4A68B96-5237-4AEA-8F61-AD5CAFF0271E}" presName="imgShp" presStyleLbl="fgImgPlace1" presStyleIdx="4" presStyleCnt="6"/>
      <dgm:spPr/>
    </dgm:pt>
    <dgm:pt modelId="{9F1D5911-849C-45F1-BA40-C045EFE47E97}" type="pres">
      <dgm:prSet presAssocID="{F4A68B96-5237-4AEA-8F61-AD5CAFF0271E}" presName="txShp" presStyleLbl="node1" presStyleIdx="4" presStyleCnt="6">
        <dgm:presLayoutVars>
          <dgm:bulletEnabled val="1"/>
        </dgm:presLayoutVars>
      </dgm:prSet>
      <dgm:spPr/>
    </dgm:pt>
    <dgm:pt modelId="{27197C5E-EA9C-46D6-9EE0-66553B808EE7}" type="pres">
      <dgm:prSet presAssocID="{C24FE8DE-6E73-439E-A250-F04DBA35BA95}" presName="spacing" presStyleCnt="0"/>
      <dgm:spPr/>
    </dgm:pt>
    <dgm:pt modelId="{3B12E1F7-C926-4593-BEA2-D89B8B3FAD33}" type="pres">
      <dgm:prSet presAssocID="{13558C2B-1604-4D31-8FC7-C44C0A2B5258}" presName="composite" presStyleCnt="0"/>
      <dgm:spPr/>
    </dgm:pt>
    <dgm:pt modelId="{7335A05E-82D0-4C61-8A86-FC8CC3FC3FBD}" type="pres">
      <dgm:prSet presAssocID="{13558C2B-1604-4D31-8FC7-C44C0A2B5258}" presName="imgShp" presStyleLbl="fgImgPlace1" presStyleIdx="5" presStyleCnt="6"/>
      <dgm:spPr/>
    </dgm:pt>
    <dgm:pt modelId="{F2CDADC3-5C2E-4F0A-A571-E658F050F4F1}" type="pres">
      <dgm:prSet presAssocID="{13558C2B-1604-4D31-8FC7-C44C0A2B5258}" presName="txShp" presStyleLbl="node1" presStyleIdx="5" presStyleCnt="6">
        <dgm:presLayoutVars>
          <dgm:bulletEnabled val="1"/>
        </dgm:presLayoutVars>
      </dgm:prSet>
      <dgm:spPr/>
    </dgm:pt>
  </dgm:ptLst>
  <dgm:cxnLst>
    <dgm:cxn modelId="{A75C8F2F-CBDE-4DA6-A461-90D779AD328E}" type="presOf" srcId="{26C96476-DCFD-423A-A8B3-813FB764C490}" destId="{618F94FB-D48E-4BBC-848F-D1CDA9FA3968}" srcOrd="0" destOrd="0" presId="urn:microsoft.com/office/officeart/2005/8/layout/vList3"/>
    <dgm:cxn modelId="{6EEC875C-7D0C-46C3-A8DF-2779A0AF25CC}" type="presOf" srcId="{A71FECF4-C002-4CD8-A6DA-984DECE18911}" destId="{32197BA4-8A45-44A6-928C-8B71E6EDED2A}" srcOrd="0" destOrd="0" presId="urn:microsoft.com/office/officeart/2005/8/layout/vList3"/>
    <dgm:cxn modelId="{717F8746-DAB8-4E34-A3FB-8BA55AC5618C}" type="presOf" srcId="{600BD0C7-49EB-470F-98CB-9D2DD14D0E1C}" destId="{8C0A1D91-D5F3-46AB-A903-A05728F58996}" srcOrd="0" destOrd="0" presId="urn:microsoft.com/office/officeart/2005/8/layout/vList3"/>
    <dgm:cxn modelId="{EAAB4450-15E8-4516-8F93-547A03D267C5}" type="presOf" srcId="{F94D96CE-0881-473C-82FB-0EA82BED5C37}" destId="{9D9A4B3F-C485-4444-B7FC-D0876F35B1F0}" srcOrd="0" destOrd="0" presId="urn:microsoft.com/office/officeart/2005/8/layout/vList3"/>
    <dgm:cxn modelId="{5AB26372-7968-4114-96AB-98A1610A4350}" type="presOf" srcId="{F4A68B96-5237-4AEA-8F61-AD5CAFF0271E}" destId="{9F1D5911-849C-45F1-BA40-C045EFE47E97}" srcOrd="0" destOrd="0" presId="urn:microsoft.com/office/officeart/2005/8/layout/vList3"/>
    <dgm:cxn modelId="{65ABE478-4440-46C6-8F70-5A415D71ED0A}" srcId="{600BD0C7-49EB-470F-98CB-9D2DD14D0E1C}" destId="{26C96476-DCFD-423A-A8B3-813FB764C490}" srcOrd="2" destOrd="0" parTransId="{C3FEC605-84EB-4B5B-8ADD-3FDE74B1CC28}" sibTransId="{7642B1FA-E3D0-4BD2-A552-C7EB0102D1A2}"/>
    <dgm:cxn modelId="{0146FB87-E1AB-44A0-AD79-AFB282F23BC6}" srcId="{600BD0C7-49EB-470F-98CB-9D2DD14D0E1C}" destId="{D731C1E8-7E39-498F-99CE-17C4E76BBB31}" srcOrd="3" destOrd="0" parTransId="{B386698C-B001-49DA-83DA-A326A784D0DD}" sibTransId="{834F6CA6-C20E-4F81-BE94-1CAD2EA05C1D}"/>
    <dgm:cxn modelId="{76AC8F9F-0BCF-483D-9D14-DDE25ED1AC66}" type="presOf" srcId="{13558C2B-1604-4D31-8FC7-C44C0A2B5258}" destId="{F2CDADC3-5C2E-4F0A-A571-E658F050F4F1}" srcOrd="0" destOrd="0" presId="urn:microsoft.com/office/officeart/2005/8/layout/vList3"/>
    <dgm:cxn modelId="{AD23FEA3-2782-4B11-AFAC-87090F91CE3D}" srcId="{600BD0C7-49EB-470F-98CB-9D2DD14D0E1C}" destId="{F4A68B96-5237-4AEA-8F61-AD5CAFF0271E}" srcOrd="4" destOrd="0" parTransId="{3FAA5D5B-5FC3-4995-ABDD-76351886BC43}" sibTransId="{C24FE8DE-6E73-439E-A250-F04DBA35BA95}"/>
    <dgm:cxn modelId="{288FBCB5-C277-4582-861B-67FA94EC653B}" srcId="{600BD0C7-49EB-470F-98CB-9D2DD14D0E1C}" destId="{F94D96CE-0881-473C-82FB-0EA82BED5C37}" srcOrd="1" destOrd="0" parTransId="{76917C4F-92FB-43C5-8297-7EFDB3F910CA}" sibTransId="{A08DF9FB-1897-4C92-9B0D-96A17A3D625C}"/>
    <dgm:cxn modelId="{1DA6A1C3-C787-49B4-86BF-F8DCFF503BC2}" srcId="{600BD0C7-49EB-470F-98CB-9D2DD14D0E1C}" destId="{A71FECF4-C002-4CD8-A6DA-984DECE18911}" srcOrd="0" destOrd="0" parTransId="{04E3AF2F-2894-4C54-91F3-72DF205314A1}" sibTransId="{09D79DCA-C3F8-4DC4-8F37-D1C52167BBB6}"/>
    <dgm:cxn modelId="{E72C39DE-ACAC-4DAA-A18E-DA0A22B1D4E3}" type="presOf" srcId="{D731C1E8-7E39-498F-99CE-17C4E76BBB31}" destId="{F0311F16-6AC6-48E8-B067-511E8E228E6A}" srcOrd="0" destOrd="0" presId="urn:microsoft.com/office/officeart/2005/8/layout/vList3"/>
    <dgm:cxn modelId="{837069EA-5003-4FC9-9064-75A2E34CC9D9}" srcId="{600BD0C7-49EB-470F-98CB-9D2DD14D0E1C}" destId="{13558C2B-1604-4D31-8FC7-C44C0A2B5258}" srcOrd="5" destOrd="0" parTransId="{3EF2F83A-CD89-4D07-8799-9E7459F87422}" sibTransId="{8F7236D0-2E60-4CDD-8959-A73AFE383380}"/>
    <dgm:cxn modelId="{7DB85788-17E3-4FE2-BCB2-0A17FAE16C48}" type="presParOf" srcId="{8C0A1D91-D5F3-46AB-A903-A05728F58996}" destId="{4E49CFCF-F36F-4F4C-BB22-6F720EE546E6}" srcOrd="0" destOrd="0" presId="urn:microsoft.com/office/officeart/2005/8/layout/vList3"/>
    <dgm:cxn modelId="{A992ACED-A60D-4219-8517-C6D046CB5CA6}" type="presParOf" srcId="{4E49CFCF-F36F-4F4C-BB22-6F720EE546E6}" destId="{D111EFE2-5372-4F6F-84E3-DBDFD37DA1D0}" srcOrd="0" destOrd="0" presId="urn:microsoft.com/office/officeart/2005/8/layout/vList3"/>
    <dgm:cxn modelId="{F04EC5E2-3717-48ED-A219-F59C94CA05A6}" type="presParOf" srcId="{4E49CFCF-F36F-4F4C-BB22-6F720EE546E6}" destId="{32197BA4-8A45-44A6-928C-8B71E6EDED2A}" srcOrd="1" destOrd="0" presId="urn:microsoft.com/office/officeart/2005/8/layout/vList3"/>
    <dgm:cxn modelId="{245100A7-24E5-4FBA-B57F-57D45859FF5A}" type="presParOf" srcId="{8C0A1D91-D5F3-46AB-A903-A05728F58996}" destId="{4986B605-44B0-4D78-B65D-BE93E9B7708D}" srcOrd="1" destOrd="0" presId="urn:microsoft.com/office/officeart/2005/8/layout/vList3"/>
    <dgm:cxn modelId="{3E114F36-0B50-4327-A432-4DA6EE4D70EF}" type="presParOf" srcId="{8C0A1D91-D5F3-46AB-A903-A05728F58996}" destId="{8772EB2A-5883-40B0-A2DA-91623B23551B}" srcOrd="2" destOrd="0" presId="urn:microsoft.com/office/officeart/2005/8/layout/vList3"/>
    <dgm:cxn modelId="{21D67700-0DF7-41DC-AB7A-5F80486D755E}" type="presParOf" srcId="{8772EB2A-5883-40B0-A2DA-91623B23551B}" destId="{63680AB8-8BB6-41D6-A104-D3662F6B2A67}" srcOrd="0" destOrd="0" presId="urn:microsoft.com/office/officeart/2005/8/layout/vList3"/>
    <dgm:cxn modelId="{3AA98D18-5AC5-4EBF-A586-F482E443FDAA}" type="presParOf" srcId="{8772EB2A-5883-40B0-A2DA-91623B23551B}" destId="{9D9A4B3F-C485-4444-B7FC-D0876F35B1F0}" srcOrd="1" destOrd="0" presId="urn:microsoft.com/office/officeart/2005/8/layout/vList3"/>
    <dgm:cxn modelId="{160175E5-9218-4C2F-A552-1726D113D341}" type="presParOf" srcId="{8C0A1D91-D5F3-46AB-A903-A05728F58996}" destId="{79954405-19BD-4655-BFC1-2D9B645F58B8}" srcOrd="3" destOrd="0" presId="urn:microsoft.com/office/officeart/2005/8/layout/vList3"/>
    <dgm:cxn modelId="{2455055F-3AF2-4FBA-AC93-98C0F35CAEB4}" type="presParOf" srcId="{8C0A1D91-D5F3-46AB-A903-A05728F58996}" destId="{7EEFD622-26BC-4FDD-BBFA-3923BE1B6556}" srcOrd="4" destOrd="0" presId="urn:microsoft.com/office/officeart/2005/8/layout/vList3"/>
    <dgm:cxn modelId="{893D703D-3519-4EDB-AD3B-1EA0AAA4C212}" type="presParOf" srcId="{7EEFD622-26BC-4FDD-BBFA-3923BE1B6556}" destId="{83DEAC6B-8018-4E19-9E4D-68D664D6507D}" srcOrd="0" destOrd="0" presId="urn:microsoft.com/office/officeart/2005/8/layout/vList3"/>
    <dgm:cxn modelId="{DF2CA18F-B0CD-487E-B998-CECB33DAD325}" type="presParOf" srcId="{7EEFD622-26BC-4FDD-BBFA-3923BE1B6556}" destId="{618F94FB-D48E-4BBC-848F-D1CDA9FA3968}" srcOrd="1" destOrd="0" presId="urn:microsoft.com/office/officeart/2005/8/layout/vList3"/>
    <dgm:cxn modelId="{8B4E2473-C480-4233-B29E-5B81BB97E2E2}" type="presParOf" srcId="{8C0A1D91-D5F3-46AB-A903-A05728F58996}" destId="{F8BD8AFD-3BF5-470B-B3AB-DA9698008B16}" srcOrd="5" destOrd="0" presId="urn:microsoft.com/office/officeart/2005/8/layout/vList3"/>
    <dgm:cxn modelId="{66FBB755-E720-410E-9DD6-A5874F149084}" type="presParOf" srcId="{8C0A1D91-D5F3-46AB-A903-A05728F58996}" destId="{0B93C5E0-7EC6-4180-B5CF-2BBDF4BD8E41}" srcOrd="6" destOrd="0" presId="urn:microsoft.com/office/officeart/2005/8/layout/vList3"/>
    <dgm:cxn modelId="{8F44FAE2-77F6-4D57-AFDC-6B502B453822}" type="presParOf" srcId="{0B93C5E0-7EC6-4180-B5CF-2BBDF4BD8E41}" destId="{92A90CD1-39E2-4C8D-9D93-A95A8E458BA0}" srcOrd="0" destOrd="0" presId="urn:microsoft.com/office/officeart/2005/8/layout/vList3"/>
    <dgm:cxn modelId="{25A6FA82-8FA5-45CA-8CE2-AD3323C71710}" type="presParOf" srcId="{0B93C5E0-7EC6-4180-B5CF-2BBDF4BD8E41}" destId="{F0311F16-6AC6-48E8-B067-511E8E228E6A}" srcOrd="1" destOrd="0" presId="urn:microsoft.com/office/officeart/2005/8/layout/vList3"/>
    <dgm:cxn modelId="{C4ADECB4-E2CE-4D76-A324-85FAAAD89943}" type="presParOf" srcId="{8C0A1D91-D5F3-46AB-A903-A05728F58996}" destId="{87E2BAA9-522D-4085-A99C-8095195F5700}" srcOrd="7" destOrd="0" presId="urn:microsoft.com/office/officeart/2005/8/layout/vList3"/>
    <dgm:cxn modelId="{D8800845-DF6A-4CA7-A3C7-C1527B6F692D}" type="presParOf" srcId="{8C0A1D91-D5F3-46AB-A903-A05728F58996}" destId="{20E76631-34BA-4C5E-880C-AF5501E9FAD3}" srcOrd="8" destOrd="0" presId="urn:microsoft.com/office/officeart/2005/8/layout/vList3"/>
    <dgm:cxn modelId="{72F81D5E-1355-4793-B698-1643EA4E53B0}" type="presParOf" srcId="{20E76631-34BA-4C5E-880C-AF5501E9FAD3}" destId="{A1FDF04E-5C01-4070-9C22-AE332DD0F51E}" srcOrd="0" destOrd="0" presId="urn:microsoft.com/office/officeart/2005/8/layout/vList3"/>
    <dgm:cxn modelId="{3AA5C7AE-C4AF-43EA-A812-66C386552480}" type="presParOf" srcId="{20E76631-34BA-4C5E-880C-AF5501E9FAD3}" destId="{9F1D5911-849C-45F1-BA40-C045EFE47E97}" srcOrd="1" destOrd="0" presId="urn:microsoft.com/office/officeart/2005/8/layout/vList3"/>
    <dgm:cxn modelId="{157FFF55-501C-4331-A157-FA33D9D1BE99}" type="presParOf" srcId="{8C0A1D91-D5F3-46AB-A903-A05728F58996}" destId="{27197C5E-EA9C-46D6-9EE0-66553B808EE7}" srcOrd="9" destOrd="0" presId="urn:microsoft.com/office/officeart/2005/8/layout/vList3"/>
    <dgm:cxn modelId="{DCAEF5E2-61EB-47DD-9A6C-5B12770A1CE4}" type="presParOf" srcId="{8C0A1D91-D5F3-46AB-A903-A05728F58996}" destId="{3B12E1F7-C926-4593-BEA2-D89B8B3FAD33}" srcOrd="10" destOrd="0" presId="urn:microsoft.com/office/officeart/2005/8/layout/vList3"/>
    <dgm:cxn modelId="{44A25FB6-F024-49D7-BA0E-D76AEB5F320B}" type="presParOf" srcId="{3B12E1F7-C926-4593-BEA2-D89B8B3FAD33}" destId="{7335A05E-82D0-4C61-8A86-FC8CC3FC3FBD}" srcOrd="0" destOrd="0" presId="urn:microsoft.com/office/officeart/2005/8/layout/vList3"/>
    <dgm:cxn modelId="{D4A96221-5F89-4277-B35C-0DB125015CA0}" type="presParOf" srcId="{3B12E1F7-C926-4593-BEA2-D89B8B3FAD33}" destId="{F2CDADC3-5C2E-4F0A-A571-E658F050F4F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BD7BD-C6D9-429B-A27D-A3FBDF019801}">
      <dsp:nvSpPr>
        <dsp:cNvPr id="0" name=""/>
        <dsp:cNvSpPr/>
      </dsp:nvSpPr>
      <dsp:spPr>
        <a:xfrm>
          <a:off x="5496" y="1399035"/>
          <a:ext cx="2499015" cy="107083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PENYEBAB</a:t>
          </a:r>
          <a:endParaRPr lang="en-ID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96" y="1399035"/>
        <a:ext cx="2499015" cy="713890"/>
      </dsp:txXfrm>
    </dsp:sp>
    <dsp:sp modelId="{B14862B5-99AA-407B-99D2-29F80D0999D3}">
      <dsp:nvSpPr>
        <dsp:cNvPr id="0" name=""/>
        <dsp:cNvSpPr/>
      </dsp:nvSpPr>
      <dsp:spPr>
        <a:xfrm>
          <a:off x="517342" y="2112925"/>
          <a:ext cx="2499015" cy="2835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Mis-</a:t>
          </a:r>
          <a:r>
            <a:rPr lang="en-US" sz="1800" kern="1200" dirty="0" err="1"/>
            <a:t>komunikasi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Kondisi</a:t>
          </a:r>
          <a:r>
            <a:rPr lang="en-US" sz="1800" kern="1200" dirty="0"/>
            <a:t> </a:t>
          </a:r>
          <a:r>
            <a:rPr lang="en-US" sz="1800" kern="1200" dirty="0" err="1"/>
            <a:t>lingkungan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Gangguan</a:t>
          </a:r>
          <a:r>
            <a:rPr lang="en-US" sz="1800" kern="1200" dirty="0"/>
            <a:t>/</a:t>
          </a:r>
          <a:r>
            <a:rPr lang="en-US" sz="1800" kern="1200" dirty="0" err="1"/>
            <a:t>interupsi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Beban </a:t>
          </a:r>
          <a:r>
            <a:rPr lang="en-US" sz="1800" kern="1200" dirty="0" err="1"/>
            <a:t>kerja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Edukasi</a:t>
          </a:r>
          <a:r>
            <a:rPr lang="en-US" sz="1800" kern="1200" dirty="0"/>
            <a:t> </a:t>
          </a:r>
          <a:r>
            <a:rPr lang="en-US" sz="1800" kern="1200" dirty="0" err="1"/>
            <a:t>staf</a:t>
          </a:r>
          <a:endParaRPr lang="en-ID" sz="1800" kern="1200" dirty="0"/>
        </a:p>
      </dsp:txBody>
      <dsp:txXfrm>
        <a:off x="590536" y="2186119"/>
        <a:ext cx="2352627" cy="2688612"/>
      </dsp:txXfrm>
    </dsp:sp>
    <dsp:sp modelId="{A002D2F5-DAB2-40FA-9957-66D16EA27BF7}">
      <dsp:nvSpPr>
        <dsp:cNvPr id="0" name=""/>
        <dsp:cNvSpPr/>
      </dsp:nvSpPr>
      <dsp:spPr>
        <a:xfrm>
          <a:off x="2883353" y="1444889"/>
          <a:ext cx="803144" cy="62218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/>
        </a:p>
      </dsp:txBody>
      <dsp:txXfrm>
        <a:off x="2883353" y="1569325"/>
        <a:ext cx="616489" cy="373310"/>
      </dsp:txXfrm>
    </dsp:sp>
    <dsp:sp modelId="{5826C5BB-ED2A-4569-A4BF-ADBA3364D023}">
      <dsp:nvSpPr>
        <dsp:cNvPr id="0" name=""/>
        <dsp:cNvSpPr/>
      </dsp:nvSpPr>
      <dsp:spPr>
        <a:xfrm>
          <a:off x="4019878" y="1399035"/>
          <a:ext cx="2499015" cy="107083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KLASIFIKASI</a:t>
          </a:r>
          <a:endParaRPr lang="en-ID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19878" y="1399035"/>
        <a:ext cx="2499015" cy="713890"/>
      </dsp:txXfrm>
    </dsp:sp>
    <dsp:sp modelId="{F14AB95D-6384-41D9-AA6B-630BE4BA8C18}">
      <dsp:nvSpPr>
        <dsp:cNvPr id="0" name=""/>
        <dsp:cNvSpPr/>
      </dsp:nvSpPr>
      <dsp:spPr>
        <a:xfrm>
          <a:off x="4531725" y="2112925"/>
          <a:ext cx="2499015" cy="2835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Prescribing error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Transcribing error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Dispending error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Administration error</a:t>
          </a:r>
          <a:endParaRPr lang="en-ID" sz="1800" kern="1200" dirty="0"/>
        </a:p>
      </dsp:txBody>
      <dsp:txXfrm>
        <a:off x="4604919" y="2186119"/>
        <a:ext cx="2352627" cy="2688612"/>
      </dsp:txXfrm>
    </dsp:sp>
    <dsp:sp modelId="{C03B6692-B6A8-4C24-B517-5A6EDF51DC33}">
      <dsp:nvSpPr>
        <dsp:cNvPr id="0" name=""/>
        <dsp:cNvSpPr/>
      </dsp:nvSpPr>
      <dsp:spPr>
        <a:xfrm>
          <a:off x="6897735" y="1444889"/>
          <a:ext cx="803144" cy="62218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/>
        </a:p>
      </dsp:txBody>
      <dsp:txXfrm>
        <a:off x="6897735" y="1569325"/>
        <a:ext cx="616489" cy="373310"/>
      </dsp:txXfrm>
    </dsp:sp>
    <dsp:sp modelId="{FF837E95-A153-4F7B-873D-3AB84E443CB2}">
      <dsp:nvSpPr>
        <dsp:cNvPr id="0" name=""/>
        <dsp:cNvSpPr/>
      </dsp:nvSpPr>
      <dsp:spPr>
        <a:xfrm>
          <a:off x="8034260" y="1399035"/>
          <a:ext cx="2499015" cy="107083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INSIDEN KESELAMATAN PASIEN</a:t>
          </a:r>
          <a:endParaRPr lang="en-ID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34260" y="1399035"/>
        <a:ext cx="2499015" cy="713890"/>
      </dsp:txXfrm>
    </dsp:sp>
    <dsp:sp modelId="{B63851EB-5938-4E8E-8E4E-561445D0E72C}">
      <dsp:nvSpPr>
        <dsp:cNvPr id="0" name=""/>
        <dsp:cNvSpPr/>
      </dsp:nvSpPr>
      <dsp:spPr>
        <a:xfrm>
          <a:off x="8546107" y="2112925"/>
          <a:ext cx="2499015" cy="2835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Kejadian</a:t>
          </a:r>
          <a:r>
            <a:rPr lang="en-US" sz="1800" kern="1200" dirty="0"/>
            <a:t> </a:t>
          </a:r>
          <a:r>
            <a:rPr lang="en-US" sz="1800" kern="1200" dirty="0" err="1"/>
            <a:t>Tidak</a:t>
          </a:r>
          <a:r>
            <a:rPr lang="en-US" sz="1800" kern="1200" dirty="0"/>
            <a:t> </a:t>
          </a:r>
          <a:r>
            <a:rPr lang="en-US" sz="1800" kern="1200" dirty="0" err="1"/>
            <a:t>Diharapkan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Kejadian</a:t>
          </a:r>
          <a:r>
            <a:rPr lang="en-US" sz="1800" kern="1200" dirty="0"/>
            <a:t> </a:t>
          </a:r>
          <a:r>
            <a:rPr lang="en-US" sz="1800" kern="1200" dirty="0" err="1"/>
            <a:t>Nyaris</a:t>
          </a:r>
          <a:r>
            <a:rPr lang="en-US" sz="1800" kern="1200" dirty="0"/>
            <a:t> </a:t>
          </a:r>
          <a:r>
            <a:rPr lang="en-US" sz="1800" kern="1200" dirty="0" err="1"/>
            <a:t>Cidera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Kejadian</a:t>
          </a:r>
          <a:r>
            <a:rPr lang="en-US" sz="1800" kern="1200" dirty="0"/>
            <a:t> </a:t>
          </a:r>
          <a:r>
            <a:rPr lang="en-US" sz="1800" kern="1200" dirty="0" err="1"/>
            <a:t>Tidak</a:t>
          </a:r>
          <a:r>
            <a:rPr lang="en-US" sz="1800" kern="1200" dirty="0"/>
            <a:t> </a:t>
          </a:r>
          <a:r>
            <a:rPr lang="en-US" sz="1800" kern="1200" dirty="0" err="1"/>
            <a:t>Cidera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Kejadian</a:t>
          </a:r>
          <a:r>
            <a:rPr lang="en-US" sz="1800" kern="1200" dirty="0"/>
            <a:t> </a:t>
          </a:r>
          <a:r>
            <a:rPr lang="en-US" sz="1800" kern="1200" dirty="0" err="1"/>
            <a:t>Potensial</a:t>
          </a:r>
          <a:r>
            <a:rPr lang="en-US" sz="1800" kern="1200" dirty="0"/>
            <a:t> </a:t>
          </a:r>
          <a:r>
            <a:rPr lang="en-US" sz="1800" kern="1200" dirty="0" err="1"/>
            <a:t>Cidera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Kejadian</a:t>
          </a:r>
          <a:r>
            <a:rPr lang="en-US" sz="1800" kern="1200" dirty="0"/>
            <a:t> Sentinel</a:t>
          </a:r>
          <a:endParaRPr lang="en-ID" sz="1800" kern="1200" dirty="0"/>
        </a:p>
      </dsp:txBody>
      <dsp:txXfrm>
        <a:off x="8619301" y="2186119"/>
        <a:ext cx="2352627" cy="2688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566F1-0760-4A46-8767-943DACCAAB32}">
      <dsp:nvSpPr>
        <dsp:cNvPr id="0" name=""/>
        <dsp:cNvSpPr/>
      </dsp:nvSpPr>
      <dsp:spPr>
        <a:xfrm>
          <a:off x="0" y="58239"/>
          <a:ext cx="10515600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Komunikasi</a:t>
          </a:r>
          <a:endParaRPr lang="en-ID" sz="2300" kern="1200" dirty="0"/>
        </a:p>
      </dsp:txBody>
      <dsp:txXfrm>
        <a:off x="26930" y="85169"/>
        <a:ext cx="10461740" cy="497795"/>
      </dsp:txXfrm>
    </dsp:sp>
    <dsp:sp modelId="{9DFA2436-2066-4E2D-A0CF-38CF49AD9213}">
      <dsp:nvSpPr>
        <dsp:cNvPr id="0" name=""/>
        <dsp:cNvSpPr/>
      </dsp:nvSpPr>
      <dsp:spPr>
        <a:xfrm>
          <a:off x="0" y="609894"/>
          <a:ext cx="105156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800" kern="1200" dirty="0" err="1"/>
            <a:t>Institusi</a:t>
          </a:r>
          <a:r>
            <a:rPr lang="en-ID" sz="1800" kern="1200" dirty="0"/>
            <a:t> </a:t>
          </a:r>
          <a:r>
            <a:rPr lang="en-ID" sz="1800" kern="1200" dirty="0" err="1"/>
            <a:t>pelayanan</a:t>
          </a:r>
          <a:r>
            <a:rPr lang="en-ID" sz="1800" kern="1200" dirty="0"/>
            <a:t> </a:t>
          </a:r>
          <a:r>
            <a:rPr lang="en-ID" sz="1800" kern="1200" dirty="0" err="1"/>
            <a:t>kesehatan</a:t>
          </a:r>
          <a:r>
            <a:rPr lang="en-ID" sz="1800" kern="1200" dirty="0"/>
            <a:t> </a:t>
          </a:r>
          <a:r>
            <a:rPr lang="en-ID" sz="1800" kern="1200" dirty="0" err="1"/>
            <a:t>harus</a:t>
          </a:r>
          <a:r>
            <a:rPr lang="en-ID" sz="1800" kern="1200" dirty="0"/>
            <a:t> </a:t>
          </a:r>
          <a:r>
            <a:rPr lang="en-ID" sz="1800" kern="1200" dirty="0" err="1"/>
            <a:t>menghilangkan</a:t>
          </a:r>
          <a:r>
            <a:rPr lang="en-ID" sz="1800" kern="1200" dirty="0"/>
            <a:t> </a:t>
          </a:r>
          <a:r>
            <a:rPr lang="en-ID" sz="1800" kern="1200" dirty="0" err="1"/>
            <a:t>hambatan</a:t>
          </a:r>
          <a:r>
            <a:rPr lang="en-ID" sz="1800" kern="1200" dirty="0"/>
            <a:t> </a:t>
          </a:r>
          <a:r>
            <a:rPr lang="sv-SE" sz="1800" kern="1200" dirty="0"/>
            <a:t>komunikasi antar petugas kesehatan dan membuat </a:t>
          </a:r>
          <a:r>
            <a:rPr lang="en-ID" sz="1800" kern="1200" dirty="0"/>
            <a:t>SOP </a:t>
          </a:r>
          <a:r>
            <a:rPr lang="en-ID" sz="1800" kern="1200" dirty="0" err="1"/>
            <a:t>bagaimana</a:t>
          </a:r>
          <a:r>
            <a:rPr lang="en-ID" sz="1800" kern="1200" dirty="0"/>
            <a:t> </a:t>
          </a:r>
          <a:r>
            <a:rPr lang="en-ID" sz="1800" kern="1200" dirty="0" err="1"/>
            <a:t>resep</a:t>
          </a:r>
          <a:r>
            <a:rPr lang="en-ID" sz="1800" kern="1200" dirty="0"/>
            <a:t>/ </a:t>
          </a:r>
          <a:r>
            <a:rPr lang="en-ID" sz="1800" kern="1200" dirty="0" err="1"/>
            <a:t>permintaan</a:t>
          </a:r>
          <a:r>
            <a:rPr lang="en-ID" sz="1800" kern="1200" dirty="0"/>
            <a:t> </a:t>
          </a:r>
          <a:r>
            <a:rPr lang="en-ID" sz="1800" kern="1200" dirty="0" err="1"/>
            <a:t>obat</a:t>
          </a:r>
          <a:r>
            <a:rPr lang="en-ID" sz="1800" kern="1200" dirty="0"/>
            <a:t> dan </a:t>
          </a:r>
          <a:r>
            <a:rPr lang="en-ID" sz="1800" kern="1200" dirty="0" err="1"/>
            <a:t>informasi</a:t>
          </a:r>
          <a:r>
            <a:rPr lang="en-ID" sz="1800" kern="1200" dirty="0"/>
            <a:t> </a:t>
          </a:r>
          <a:r>
            <a:rPr lang="en-ID" sz="1800" kern="1200" dirty="0" err="1"/>
            <a:t>obat</a:t>
          </a:r>
          <a:r>
            <a:rPr lang="en-ID" sz="1800" kern="1200" dirty="0"/>
            <a:t>  </a:t>
          </a:r>
          <a:r>
            <a:rPr lang="en-ID" sz="1800" kern="1200" dirty="0" err="1"/>
            <a:t>lainnya</a:t>
          </a:r>
          <a:r>
            <a:rPr lang="en-ID" sz="1800" kern="1200" dirty="0"/>
            <a:t>  </a:t>
          </a:r>
          <a:r>
            <a:rPr lang="en-ID" sz="1800" kern="1200" dirty="0" err="1"/>
            <a:t>dikomunikasikan</a:t>
          </a:r>
          <a:r>
            <a:rPr lang="en-ID" sz="1800" kern="1200" dirty="0"/>
            <a:t>.</a:t>
          </a:r>
        </a:p>
      </dsp:txBody>
      <dsp:txXfrm>
        <a:off x="0" y="609894"/>
        <a:ext cx="10515600" cy="571320"/>
      </dsp:txXfrm>
    </dsp:sp>
    <dsp:sp modelId="{45A355B9-8819-4E71-8459-7BBC762869F1}">
      <dsp:nvSpPr>
        <dsp:cNvPr id="0" name=""/>
        <dsp:cNvSpPr/>
      </dsp:nvSpPr>
      <dsp:spPr>
        <a:xfrm>
          <a:off x="0" y="1181215"/>
          <a:ext cx="10515600" cy="55165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Kondisi</a:t>
          </a:r>
          <a:r>
            <a:rPr lang="en-US" sz="2300" kern="1200" dirty="0"/>
            <a:t> </a:t>
          </a:r>
          <a:r>
            <a:rPr lang="en-US" sz="2300" kern="1200" dirty="0" err="1"/>
            <a:t>Lingkungan</a:t>
          </a:r>
          <a:endParaRPr lang="en-ID" sz="2300" kern="1200" dirty="0"/>
        </a:p>
      </dsp:txBody>
      <dsp:txXfrm>
        <a:off x="26930" y="1208145"/>
        <a:ext cx="10461740" cy="497795"/>
      </dsp:txXfrm>
    </dsp:sp>
    <dsp:sp modelId="{23B06E9F-4D58-4AD2-8110-51792A5541CB}">
      <dsp:nvSpPr>
        <dsp:cNvPr id="0" name=""/>
        <dsp:cNvSpPr/>
      </dsp:nvSpPr>
      <dsp:spPr>
        <a:xfrm>
          <a:off x="0" y="1732870"/>
          <a:ext cx="10515600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800" kern="1200" dirty="0"/>
            <a:t>Area dispensing </a:t>
          </a:r>
          <a:r>
            <a:rPr lang="en-ID" sz="1800" kern="1200" dirty="0" err="1"/>
            <a:t>harus</a:t>
          </a:r>
          <a:r>
            <a:rPr lang="en-ID" sz="1800" kern="1200" dirty="0"/>
            <a:t> </a:t>
          </a:r>
          <a:r>
            <a:rPr lang="en-ID" sz="1800" kern="1200" dirty="0" err="1"/>
            <a:t>didesain</a:t>
          </a:r>
          <a:r>
            <a:rPr lang="en-ID" sz="1800" kern="1200" dirty="0"/>
            <a:t> </a:t>
          </a:r>
          <a:r>
            <a:rPr lang="en-ID" sz="1800" kern="1200" dirty="0" err="1"/>
            <a:t>dengan</a:t>
          </a:r>
          <a:r>
            <a:rPr lang="en-ID" sz="1800" kern="1200" dirty="0"/>
            <a:t> </a:t>
          </a:r>
          <a:r>
            <a:rPr lang="en-ID" sz="1800" kern="1200" dirty="0" err="1"/>
            <a:t>tepat</a:t>
          </a:r>
          <a:r>
            <a:rPr lang="en-ID" sz="1800" kern="1200" dirty="0"/>
            <a:t> dan </a:t>
          </a:r>
          <a:r>
            <a:rPr lang="en-ID" sz="1800" kern="1200" dirty="0" err="1"/>
            <a:t>sesuai</a:t>
          </a:r>
          <a:r>
            <a:rPr lang="en-ID" sz="1800" kern="1200" dirty="0"/>
            <a:t> </a:t>
          </a:r>
          <a:r>
            <a:rPr lang="en-ID" sz="1800" kern="1200" dirty="0" err="1"/>
            <a:t>dengan</a:t>
          </a:r>
          <a:r>
            <a:rPr lang="en-ID" sz="1800" kern="1200" dirty="0"/>
            <a:t> </a:t>
          </a:r>
          <a:r>
            <a:rPr lang="en-ID" sz="1800" kern="1200" dirty="0" err="1"/>
            <a:t>alur</a:t>
          </a:r>
          <a:r>
            <a:rPr lang="en-ID" sz="1800" kern="1200" dirty="0"/>
            <a:t> </a:t>
          </a:r>
          <a:r>
            <a:rPr lang="en-ID" sz="1800" kern="1200" dirty="0" err="1"/>
            <a:t>kerja</a:t>
          </a:r>
          <a:r>
            <a:rPr lang="en-ID" sz="1800" kern="1200" dirty="0"/>
            <a:t>, </a:t>
          </a:r>
          <a:r>
            <a:rPr lang="en-ID" sz="1800" kern="1200" dirty="0" err="1"/>
            <a:t>untuk</a:t>
          </a:r>
          <a:r>
            <a:rPr lang="en-ID" sz="1800" kern="1200" dirty="0"/>
            <a:t> </a:t>
          </a:r>
          <a:r>
            <a:rPr lang="en-ID" sz="1800" kern="1200" dirty="0" err="1"/>
            <a:t>menurunkan</a:t>
          </a:r>
          <a:r>
            <a:rPr lang="en-ID" sz="1800" kern="1200" dirty="0"/>
            <a:t> </a:t>
          </a:r>
          <a:r>
            <a:rPr lang="en-ID" sz="1800" kern="1200" dirty="0" err="1"/>
            <a:t>kelelahan</a:t>
          </a:r>
          <a:r>
            <a:rPr lang="en-ID" sz="1800" kern="1200" dirty="0"/>
            <a:t> </a:t>
          </a:r>
          <a:r>
            <a:rPr lang="en-ID" sz="1800" kern="1200" dirty="0" err="1"/>
            <a:t>dengan</a:t>
          </a:r>
          <a:r>
            <a:rPr lang="en-ID" sz="1800" kern="1200" dirty="0"/>
            <a:t> </a:t>
          </a:r>
          <a:r>
            <a:rPr lang="en-ID" sz="1800" kern="1200" dirty="0" err="1"/>
            <a:t>pencahayaan</a:t>
          </a:r>
          <a:r>
            <a:rPr lang="en-ID" sz="1800" kern="1200" dirty="0"/>
            <a:t> yang </a:t>
          </a:r>
          <a:r>
            <a:rPr lang="en-ID" sz="1800" kern="1200" dirty="0" err="1"/>
            <a:t>cukup</a:t>
          </a:r>
          <a:r>
            <a:rPr lang="en-ID" sz="1800" kern="1200" dirty="0"/>
            <a:t> dan </a:t>
          </a:r>
          <a:r>
            <a:rPr lang="en-ID" sz="1800" kern="1200" dirty="0" err="1"/>
            <a:t>temperatur</a:t>
          </a:r>
          <a:r>
            <a:rPr lang="en-ID" sz="1800" kern="1200" dirty="0"/>
            <a:t> yang </a:t>
          </a:r>
          <a:r>
            <a:rPr lang="en-ID" sz="1800" kern="1200" dirty="0" err="1"/>
            <a:t>nyaman</a:t>
          </a:r>
          <a:r>
            <a:rPr lang="en-ID" sz="1800" kern="1200" dirty="0"/>
            <a:t>. </a:t>
          </a:r>
          <a:r>
            <a:rPr lang="en-ID" sz="1800" kern="1200" dirty="0" err="1"/>
            <a:t>Selain</a:t>
          </a:r>
          <a:r>
            <a:rPr lang="en-ID" sz="1800" kern="1200" dirty="0"/>
            <a:t> </a:t>
          </a:r>
          <a:r>
            <a:rPr lang="en-ID" sz="1800" kern="1200" dirty="0" err="1"/>
            <a:t>itu</a:t>
          </a:r>
          <a:r>
            <a:rPr lang="en-ID" sz="1800" kern="1200" dirty="0"/>
            <a:t>, area </a:t>
          </a:r>
          <a:r>
            <a:rPr lang="en-ID" sz="1800" kern="1200" dirty="0" err="1"/>
            <a:t>kerja</a:t>
          </a:r>
          <a:r>
            <a:rPr lang="en-ID" sz="1800" kern="1200" dirty="0"/>
            <a:t> </a:t>
          </a:r>
          <a:r>
            <a:rPr lang="en-ID" sz="1800" kern="1200" dirty="0" err="1"/>
            <a:t>harus</a:t>
          </a:r>
          <a:r>
            <a:rPr lang="en-ID" sz="1800" kern="1200" dirty="0"/>
            <a:t> </a:t>
          </a:r>
          <a:r>
            <a:rPr lang="en-ID" sz="1800" kern="1200" dirty="0" err="1"/>
            <a:t>bersih</a:t>
          </a:r>
          <a:r>
            <a:rPr lang="en-ID" sz="1800" kern="1200" dirty="0"/>
            <a:t> dan </a:t>
          </a:r>
          <a:r>
            <a:rPr lang="en-ID" sz="1800" kern="1200" dirty="0" err="1"/>
            <a:t>teratur</a:t>
          </a:r>
          <a:r>
            <a:rPr lang="en-ID" sz="1800" kern="1200" dirty="0"/>
            <a:t> </a:t>
          </a:r>
          <a:r>
            <a:rPr lang="en-ID" sz="1800" kern="1200" dirty="0" err="1"/>
            <a:t>untuk</a:t>
          </a:r>
          <a:r>
            <a:rPr lang="en-ID" sz="1800" kern="1200" dirty="0"/>
            <a:t> </a:t>
          </a:r>
          <a:r>
            <a:rPr lang="en-ID" sz="1800" kern="1200" dirty="0" err="1"/>
            <a:t>mencegah</a:t>
          </a:r>
          <a:r>
            <a:rPr lang="en-ID" sz="1800" kern="1200" dirty="0"/>
            <a:t> </a:t>
          </a:r>
          <a:r>
            <a:rPr lang="en-ID" sz="1800" kern="1200" dirty="0" err="1"/>
            <a:t>terjadinya</a:t>
          </a:r>
          <a:r>
            <a:rPr lang="en-ID" sz="1800" kern="1200" dirty="0"/>
            <a:t> </a:t>
          </a:r>
          <a:r>
            <a:rPr lang="en-ID" sz="1800" kern="1200" dirty="0" err="1"/>
            <a:t>kesalahan</a:t>
          </a:r>
          <a:endParaRPr lang="en-ID" sz="1800" kern="1200" dirty="0"/>
        </a:p>
      </dsp:txBody>
      <dsp:txXfrm>
        <a:off x="0" y="1732870"/>
        <a:ext cx="10515600" cy="833175"/>
      </dsp:txXfrm>
    </dsp:sp>
    <dsp:sp modelId="{3E5707CF-6651-4317-94CF-6D112FACDAB1}">
      <dsp:nvSpPr>
        <dsp:cNvPr id="0" name=""/>
        <dsp:cNvSpPr/>
      </dsp:nvSpPr>
      <dsp:spPr>
        <a:xfrm>
          <a:off x="0" y="2566044"/>
          <a:ext cx="10515600" cy="55165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Gangguan</a:t>
          </a:r>
          <a:r>
            <a:rPr lang="en-US" sz="2300" kern="1200" dirty="0"/>
            <a:t>/</a:t>
          </a:r>
          <a:r>
            <a:rPr lang="en-US" sz="2300" kern="1200" dirty="0" err="1"/>
            <a:t>Interupsi</a:t>
          </a:r>
          <a:endParaRPr lang="en-ID" sz="2300" kern="1200" dirty="0"/>
        </a:p>
      </dsp:txBody>
      <dsp:txXfrm>
        <a:off x="26930" y="2592974"/>
        <a:ext cx="10461740" cy="497795"/>
      </dsp:txXfrm>
    </dsp:sp>
    <dsp:sp modelId="{7AB634BF-193F-4824-B8CD-164E18295663}">
      <dsp:nvSpPr>
        <dsp:cNvPr id="0" name=""/>
        <dsp:cNvSpPr/>
      </dsp:nvSpPr>
      <dsp:spPr>
        <a:xfrm>
          <a:off x="0" y="3117700"/>
          <a:ext cx="105156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800" kern="1200" dirty="0" err="1"/>
            <a:t>Gangguan</a:t>
          </a:r>
          <a:r>
            <a:rPr lang="en-ID" sz="1800" kern="1200" dirty="0"/>
            <a:t>/</a:t>
          </a:r>
          <a:r>
            <a:rPr lang="en-ID" sz="1800" kern="1200" dirty="0" err="1"/>
            <a:t>interupsi</a:t>
          </a:r>
          <a:r>
            <a:rPr lang="en-ID" sz="1800" kern="1200" dirty="0"/>
            <a:t> </a:t>
          </a:r>
          <a:r>
            <a:rPr lang="en-ID" sz="1800" kern="1200" dirty="0" err="1"/>
            <a:t>harus</a:t>
          </a:r>
          <a:r>
            <a:rPr lang="en-ID" sz="1800" kern="1200" dirty="0"/>
            <a:t> </a:t>
          </a:r>
          <a:r>
            <a:rPr lang="en-ID" sz="1800" kern="1200" dirty="0" err="1"/>
            <a:t>seminimum</a:t>
          </a:r>
          <a:r>
            <a:rPr lang="en-ID" sz="1800" kern="1200" dirty="0"/>
            <a:t> </a:t>
          </a:r>
          <a:r>
            <a:rPr lang="en-ID" sz="1800" kern="1200" dirty="0" err="1"/>
            <a:t>mungkin</a:t>
          </a:r>
          <a:r>
            <a:rPr lang="en-ID" sz="1800" kern="1200" dirty="0"/>
            <a:t> </a:t>
          </a:r>
          <a:r>
            <a:rPr lang="en-ID" sz="1800" kern="1200" dirty="0" err="1"/>
            <a:t>dengan</a:t>
          </a:r>
          <a:r>
            <a:rPr lang="en-ID" sz="1800" kern="1200" dirty="0"/>
            <a:t> </a:t>
          </a:r>
          <a:r>
            <a:rPr lang="en-ID" sz="1800" kern="1200" dirty="0" err="1"/>
            <a:t>mengurangi</a:t>
          </a:r>
          <a:r>
            <a:rPr lang="en-ID" sz="1800" kern="1200" dirty="0"/>
            <a:t> </a:t>
          </a:r>
          <a:r>
            <a:rPr lang="en-ID" sz="1800" kern="1200" dirty="0" err="1"/>
            <a:t>interupsi</a:t>
          </a:r>
          <a:r>
            <a:rPr lang="en-ID" sz="1800" kern="1200" dirty="0"/>
            <a:t> </a:t>
          </a:r>
          <a:r>
            <a:rPr lang="en-ID" sz="1800" kern="1200" dirty="0" err="1"/>
            <a:t>baik</a:t>
          </a:r>
          <a:r>
            <a:rPr lang="en-ID" sz="1800" kern="1200" dirty="0"/>
            <a:t> </a:t>
          </a:r>
          <a:r>
            <a:rPr lang="en-ID" sz="1800" kern="1200" dirty="0" err="1"/>
            <a:t>langsung</a:t>
          </a:r>
          <a:r>
            <a:rPr lang="en-ID" sz="1800" kern="1200" dirty="0"/>
            <a:t> </a:t>
          </a:r>
          <a:r>
            <a:rPr lang="en-ID" sz="1800" kern="1200" dirty="0" err="1"/>
            <a:t>maupun</a:t>
          </a:r>
          <a:r>
            <a:rPr lang="en-ID" sz="1800" kern="1200" dirty="0"/>
            <a:t> </a:t>
          </a:r>
          <a:r>
            <a:rPr lang="en-ID" sz="1800" kern="1200" dirty="0" err="1"/>
            <a:t>melalui</a:t>
          </a:r>
          <a:r>
            <a:rPr lang="en-ID" sz="1800" kern="1200" dirty="0"/>
            <a:t> </a:t>
          </a:r>
          <a:r>
            <a:rPr lang="en-ID" sz="1800" kern="1200" dirty="0" err="1"/>
            <a:t>telepon</a:t>
          </a:r>
          <a:r>
            <a:rPr lang="en-ID" sz="1800" kern="1200" dirty="0"/>
            <a:t>.</a:t>
          </a:r>
        </a:p>
      </dsp:txBody>
      <dsp:txXfrm>
        <a:off x="0" y="3117700"/>
        <a:ext cx="10515600" cy="571320"/>
      </dsp:txXfrm>
    </dsp:sp>
    <dsp:sp modelId="{CA76D2E1-50D3-4E5E-99F0-DF83EDBE3E89}">
      <dsp:nvSpPr>
        <dsp:cNvPr id="0" name=""/>
        <dsp:cNvSpPr/>
      </dsp:nvSpPr>
      <dsp:spPr>
        <a:xfrm>
          <a:off x="0" y="3689020"/>
          <a:ext cx="10515600" cy="55165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Beban </a:t>
          </a:r>
          <a:r>
            <a:rPr lang="en-US" sz="2300" kern="1200" dirty="0" err="1"/>
            <a:t>Kerja</a:t>
          </a:r>
          <a:endParaRPr lang="en-ID" sz="2300" kern="1200" dirty="0"/>
        </a:p>
      </dsp:txBody>
      <dsp:txXfrm>
        <a:off x="26930" y="3715950"/>
        <a:ext cx="10461740" cy="497795"/>
      </dsp:txXfrm>
    </dsp:sp>
    <dsp:sp modelId="{39C63389-AF64-49A7-A2A5-BA33A1311AE0}">
      <dsp:nvSpPr>
        <dsp:cNvPr id="0" name=""/>
        <dsp:cNvSpPr/>
      </dsp:nvSpPr>
      <dsp:spPr>
        <a:xfrm>
          <a:off x="0" y="4240675"/>
          <a:ext cx="105156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800" kern="1200" dirty="0" err="1"/>
            <a:t>Rasio</a:t>
          </a:r>
          <a:r>
            <a:rPr lang="en-ID" sz="1800" kern="1200" dirty="0"/>
            <a:t> </a:t>
          </a:r>
          <a:r>
            <a:rPr lang="en-ID" sz="1800" kern="1200" dirty="0" err="1"/>
            <a:t>antara</a:t>
          </a:r>
          <a:r>
            <a:rPr lang="en-ID" sz="1800" kern="1200" dirty="0"/>
            <a:t> </a:t>
          </a:r>
          <a:r>
            <a:rPr lang="en-ID" sz="1800" kern="1200" dirty="0" err="1"/>
            <a:t>beban</a:t>
          </a:r>
          <a:r>
            <a:rPr lang="en-ID" sz="1800" kern="1200" dirty="0"/>
            <a:t> </a:t>
          </a:r>
          <a:r>
            <a:rPr lang="en-ID" sz="1800" kern="1200" dirty="0" err="1"/>
            <a:t>kerja</a:t>
          </a:r>
          <a:r>
            <a:rPr lang="en-ID" sz="1800" kern="1200" dirty="0"/>
            <a:t> dan SDM yang </a:t>
          </a:r>
          <a:r>
            <a:rPr lang="en-ID" sz="1800" kern="1200" dirty="0" err="1"/>
            <a:t>cukup</a:t>
          </a:r>
          <a:r>
            <a:rPr lang="en-ID" sz="1800" kern="1200" dirty="0"/>
            <a:t> </a:t>
          </a:r>
          <a:r>
            <a:rPr lang="en-ID" sz="1800" kern="1200" dirty="0" err="1"/>
            <a:t>penting</a:t>
          </a:r>
          <a:r>
            <a:rPr lang="en-ID" sz="1800" kern="1200" dirty="0"/>
            <a:t> </a:t>
          </a:r>
          <a:r>
            <a:rPr lang="en-ID" sz="1800" kern="1200" dirty="0" err="1"/>
            <a:t>untuk</a:t>
          </a:r>
          <a:r>
            <a:rPr lang="en-ID" sz="1800" kern="1200" dirty="0"/>
            <a:t> </a:t>
          </a:r>
          <a:r>
            <a:rPr lang="en-ID" sz="1800" kern="1200" dirty="0" err="1"/>
            <a:t>mengurangi</a:t>
          </a:r>
          <a:r>
            <a:rPr lang="en-ID" sz="1800" kern="1200" dirty="0"/>
            <a:t> </a:t>
          </a:r>
          <a:r>
            <a:rPr lang="en-ID" sz="1800" kern="1200" dirty="0" err="1"/>
            <a:t>stres</a:t>
          </a:r>
          <a:r>
            <a:rPr lang="en-ID" sz="1800" kern="1200" dirty="0"/>
            <a:t> dan </a:t>
          </a:r>
          <a:r>
            <a:rPr lang="en-ID" sz="1800" kern="1200" dirty="0" err="1"/>
            <a:t>beban</a:t>
          </a:r>
          <a:r>
            <a:rPr lang="en-ID" sz="1800" kern="1200" dirty="0"/>
            <a:t> </a:t>
          </a:r>
          <a:r>
            <a:rPr lang="en-ID" sz="1800" kern="1200" dirty="0" err="1"/>
            <a:t>kerja</a:t>
          </a:r>
          <a:r>
            <a:rPr lang="en-ID" sz="1800" kern="1200" dirty="0"/>
            <a:t> </a:t>
          </a:r>
          <a:r>
            <a:rPr lang="en-ID" sz="1800" kern="1200" dirty="0" err="1"/>
            <a:t>berlebihan</a:t>
          </a:r>
          <a:r>
            <a:rPr lang="en-ID" sz="1800" kern="1200" dirty="0"/>
            <a:t> </a:t>
          </a:r>
          <a:r>
            <a:rPr lang="en-ID" sz="1800" kern="1200" dirty="0" err="1"/>
            <a:t>sehingga</a:t>
          </a:r>
          <a:r>
            <a:rPr lang="en-ID" sz="1800" kern="1200" dirty="0"/>
            <a:t> </a:t>
          </a:r>
          <a:r>
            <a:rPr lang="en-ID" sz="1800" kern="1200" dirty="0" err="1"/>
            <a:t>dapat</a:t>
          </a:r>
          <a:r>
            <a:rPr lang="en-ID" sz="1800" kern="1200" dirty="0"/>
            <a:t> </a:t>
          </a:r>
          <a:r>
            <a:rPr lang="en-ID" sz="1800" kern="1200" dirty="0" err="1"/>
            <a:t>menurunkan</a:t>
          </a:r>
          <a:r>
            <a:rPr lang="en-ID" sz="1800" kern="1200" dirty="0"/>
            <a:t> </a:t>
          </a:r>
          <a:r>
            <a:rPr lang="en-ID" sz="1800" kern="1200" dirty="0" err="1"/>
            <a:t>kesalahan</a:t>
          </a:r>
          <a:endParaRPr lang="en-ID" sz="1800" kern="1200" dirty="0"/>
        </a:p>
      </dsp:txBody>
      <dsp:txXfrm>
        <a:off x="0" y="4240675"/>
        <a:ext cx="10515600" cy="571320"/>
      </dsp:txXfrm>
    </dsp:sp>
    <dsp:sp modelId="{5F77E13E-78C4-408B-8E1A-170B279A4312}">
      <dsp:nvSpPr>
        <dsp:cNvPr id="0" name=""/>
        <dsp:cNvSpPr/>
      </dsp:nvSpPr>
      <dsp:spPr>
        <a:xfrm>
          <a:off x="0" y="4811995"/>
          <a:ext cx="10515600" cy="55165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Edukasi</a:t>
          </a:r>
          <a:r>
            <a:rPr lang="en-US" sz="2300" kern="1200" dirty="0"/>
            <a:t> </a:t>
          </a:r>
          <a:r>
            <a:rPr lang="en-US" sz="2300" kern="1200" dirty="0" err="1"/>
            <a:t>Staf</a:t>
          </a:r>
          <a:endParaRPr lang="en-ID" sz="2300" kern="1200" dirty="0"/>
        </a:p>
      </dsp:txBody>
      <dsp:txXfrm>
        <a:off x="26930" y="4838925"/>
        <a:ext cx="10461740" cy="497795"/>
      </dsp:txXfrm>
    </dsp:sp>
    <dsp:sp modelId="{D58332A8-3DE3-4F89-9D7C-4D172CA7E074}">
      <dsp:nvSpPr>
        <dsp:cNvPr id="0" name=""/>
        <dsp:cNvSpPr/>
      </dsp:nvSpPr>
      <dsp:spPr>
        <a:xfrm>
          <a:off x="0" y="5363650"/>
          <a:ext cx="10515600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800" kern="1200" dirty="0" err="1"/>
            <a:t>Meskipun</a:t>
          </a:r>
          <a:r>
            <a:rPr lang="en-ID" sz="1800" kern="1200" dirty="0"/>
            <a:t> </a:t>
          </a:r>
          <a:r>
            <a:rPr lang="en-ID" sz="1800" kern="1200" dirty="0" err="1"/>
            <a:t>edukasi</a:t>
          </a:r>
          <a:r>
            <a:rPr lang="en-ID" sz="1800" kern="1200" dirty="0"/>
            <a:t> </a:t>
          </a:r>
          <a:r>
            <a:rPr lang="en-ID" sz="1800" kern="1200" dirty="0" err="1"/>
            <a:t>staf</a:t>
          </a:r>
          <a:r>
            <a:rPr lang="en-ID" sz="1800" kern="1200" dirty="0"/>
            <a:t> </a:t>
          </a:r>
          <a:r>
            <a:rPr lang="en-ID" sz="1800" kern="1200" dirty="0" err="1"/>
            <a:t>merupakan</a:t>
          </a:r>
          <a:r>
            <a:rPr lang="en-ID" sz="1800" kern="1200" dirty="0"/>
            <a:t> </a:t>
          </a:r>
          <a:r>
            <a:rPr lang="en-ID" sz="1800" kern="1200" dirty="0" err="1"/>
            <a:t>cara</a:t>
          </a:r>
          <a:r>
            <a:rPr lang="en-ID" sz="1800" kern="1200" dirty="0"/>
            <a:t> yang </a:t>
          </a:r>
          <a:r>
            <a:rPr lang="en-ID" sz="1800" kern="1200" dirty="0" err="1"/>
            <a:t>tidak</a:t>
          </a:r>
          <a:r>
            <a:rPr lang="en-ID" sz="1800" kern="1200" dirty="0"/>
            <a:t> </a:t>
          </a:r>
          <a:r>
            <a:rPr lang="en-ID" sz="1800" kern="1200" dirty="0" err="1"/>
            <a:t>cukup</a:t>
          </a:r>
          <a:r>
            <a:rPr lang="en-ID" sz="1800" kern="1200" dirty="0"/>
            <a:t> </a:t>
          </a:r>
          <a:r>
            <a:rPr lang="en-ID" sz="1800" kern="1200" dirty="0" err="1"/>
            <a:t>kuat</a:t>
          </a:r>
          <a:r>
            <a:rPr lang="en-ID" sz="1800" kern="1200" dirty="0"/>
            <a:t> </a:t>
          </a:r>
          <a:r>
            <a:rPr lang="en-ID" sz="1800" kern="1200" dirty="0" err="1"/>
            <a:t>dalam</a:t>
          </a:r>
          <a:r>
            <a:rPr lang="en-ID" sz="1800" kern="1200" dirty="0"/>
            <a:t> </a:t>
          </a:r>
          <a:r>
            <a:rPr lang="en-ID" sz="1800" kern="1200" dirty="0" err="1"/>
            <a:t>menurunkan</a:t>
          </a:r>
          <a:r>
            <a:rPr lang="en-ID" sz="1800" kern="1200" dirty="0"/>
            <a:t> </a:t>
          </a:r>
          <a:r>
            <a:rPr lang="fi-FI" sz="1800" kern="1200" dirty="0"/>
            <a:t>insiden/kesalahan, tetapi mereka dapat memainkan </a:t>
          </a:r>
          <a:r>
            <a:rPr lang="sv-SE" sz="1800" kern="1200" dirty="0"/>
            <a:t>peran penting ketika dilibatkan dalam sistem </a:t>
          </a:r>
          <a:r>
            <a:rPr lang="en-ID" sz="1800" kern="1200" dirty="0" err="1"/>
            <a:t>menurunkan</a:t>
          </a:r>
          <a:r>
            <a:rPr lang="en-ID" sz="1800" kern="1200" dirty="0"/>
            <a:t> </a:t>
          </a:r>
          <a:r>
            <a:rPr lang="en-ID" sz="1800" kern="1200" dirty="0" err="1"/>
            <a:t>insiden</a:t>
          </a:r>
          <a:r>
            <a:rPr lang="en-ID" sz="1800" kern="1200" dirty="0"/>
            <a:t>/</a:t>
          </a:r>
          <a:r>
            <a:rPr lang="en-ID" sz="1800" kern="1200" dirty="0" err="1"/>
            <a:t>kesalahan</a:t>
          </a:r>
          <a:endParaRPr lang="en-ID" sz="1800" kern="1200" dirty="0"/>
        </a:p>
      </dsp:txBody>
      <dsp:txXfrm>
        <a:off x="0" y="5363650"/>
        <a:ext cx="10515600" cy="833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4AACF-08FE-459A-84A1-0E74BF86954B}">
      <dsp:nvSpPr>
        <dsp:cNvPr id="0" name=""/>
        <dsp:cNvSpPr/>
      </dsp:nvSpPr>
      <dsp:spPr>
        <a:xfrm>
          <a:off x="4298" y="283189"/>
          <a:ext cx="2045513" cy="140935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B2EA6-EDC0-46BC-9064-84410C8B3B41}">
      <dsp:nvSpPr>
        <dsp:cNvPr id="0" name=""/>
        <dsp:cNvSpPr/>
      </dsp:nvSpPr>
      <dsp:spPr>
        <a:xfrm>
          <a:off x="4298" y="1692548"/>
          <a:ext cx="2045513" cy="75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Benar</a:t>
          </a:r>
          <a:r>
            <a:rPr lang="en-US" sz="1900" kern="1200" dirty="0"/>
            <a:t> </a:t>
          </a:r>
          <a:r>
            <a:rPr lang="en-US" sz="1900" kern="1200" dirty="0" err="1"/>
            <a:t>Pasien</a:t>
          </a:r>
          <a:endParaRPr lang="en-ID" sz="1900" kern="1200" dirty="0"/>
        </a:p>
      </dsp:txBody>
      <dsp:txXfrm>
        <a:off x="4298" y="1692548"/>
        <a:ext cx="2045513" cy="758885"/>
      </dsp:txXfrm>
    </dsp:sp>
    <dsp:sp modelId="{A418DC5E-2197-438B-A622-9EE00CF64A3C}">
      <dsp:nvSpPr>
        <dsp:cNvPr id="0" name=""/>
        <dsp:cNvSpPr/>
      </dsp:nvSpPr>
      <dsp:spPr>
        <a:xfrm>
          <a:off x="2254449" y="283189"/>
          <a:ext cx="2045513" cy="140935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9A9EA-8F27-4049-BD3D-D46D76AE8DE0}">
      <dsp:nvSpPr>
        <dsp:cNvPr id="0" name=""/>
        <dsp:cNvSpPr/>
      </dsp:nvSpPr>
      <dsp:spPr>
        <a:xfrm>
          <a:off x="2254449" y="1692548"/>
          <a:ext cx="2045513" cy="75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Benar</a:t>
          </a:r>
          <a:r>
            <a:rPr lang="en-US" sz="1900" kern="1200" dirty="0"/>
            <a:t> </a:t>
          </a:r>
          <a:r>
            <a:rPr lang="en-US" sz="1900" kern="1200" dirty="0" err="1"/>
            <a:t>Obat</a:t>
          </a:r>
          <a:endParaRPr lang="en-ID" sz="1900" kern="1200" dirty="0"/>
        </a:p>
      </dsp:txBody>
      <dsp:txXfrm>
        <a:off x="2254449" y="1692548"/>
        <a:ext cx="2045513" cy="758885"/>
      </dsp:txXfrm>
    </dsp:sp>
    <dsp:sp modelId="{30C2553E-0CA7-41C4-B6B4-165EB6C448E1}">
      <dsp:nvSpPr>
        <dsp:cNvPr id="0" name=""/>
        <dsp:cNvSpPr/>
      </dsp:nvSpPr>
      <dsp:spPr>
        <a:xfrm>
          <a:off x="4504600" y="283189"/>
          <a:ext cx="2045513" cy="140935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7C9C9-CB1D-4B3B-A079-08B3C688E190}">
      <dsp:nvSpPr>
        <dsp:cNvPr id="0" name=""/>
        <dsp:cNvSpPr/>
      </dsp:nvSpPr>
      <dsp:spPr>
        <a:xfrm>
          <a:off x="4504600" y="1692548"/>
          <a:ext cx="2045513" cy="75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Benar</a:t>
          </a:r>
          <a:r>
            <a:rPr lang="en-US" sz="1900" kern="1200" dirty="0"/>
            <a:t> </a:t>
          </a:r>
          <a:r>
            <a:rPr lang="en-US" sz="1900" kern="1200" dirty="0" err="1"/>
            <a:t>Dosis</a:t>
          </a:r>
          <a:endParaRPr lang="en-ID" sz="1900" kern="1200" dirty="0"/>
        </a:p>
      </dsp:txBody>
      <dsp:txXfrm>
        <a:off x="4504600" y="1692548"/>
        <a:ext cx="2045513" cy="758885"/>
      </dsp:txXfrm>
    </dsp:sp>
    <dsp:sp modelId="{A5703A5D-69B6-4F2F-A914-9AEDB75407DC}">
      <dsp:nvSpPr>
        <dsp:cNvPr id="0" name=""/>
        <dsp:cNvSpPr/>
      </dsp:nvSpPr>
      <dsp:spPr>
        <a:xfrm>
          <a:off x="6754751" y="283189"/>
          <a:ext cx="2045513" cy="1409359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622A8-B184-4094-9F53-6EA15D05607D}">
      <dsp:nvSpPr>
        <dsp:cNvPr id="0" name=""/>
        <dsp:cNvSpPr/>
      </dsp:nvSpPr>
      <dsp:spPr>
        <a:xfrm>
          <a:off x="6754751" y="1692548"/>
          <a:ext cx="2045513" cy="75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Benar</a:t>
          </a:r>
          <a:r>
            <a:rPr lang="en-US" sz="1900" kern="1200" dirty="0"/>
            <a:t> </a:t>
          </a:r>
          <a:r>
            <a:rPr lang="en-US" sz="1900" kern="1200" dirty="0" err="1"/>
            <a:t>Rute</a:t>
          </a:r>
          <a:r>
            <a:rPr lang="en-US" sz="1900" kern="1200" dirty="0"/>
            <a:t>/Cara</a:t>
          </a:r>
          <a:endParaRPr lang="en-ID" sz="1900" kern="1200" dirty="0"/>
        </a:p>
      </dsp:txBody>
      <dsp:txXfrm>
        <a:off x="6754751" y="1692548"/>
        <a:ext cx="2045513" cy="758885"/>
      </dsp:txXfrm>
    </dsp:sp>
    <dsp:sp modelId="{30408FE7-F66F-4799-921E-A2EF03023112}">
      <dsp:nvSpPr>
        <dsp:cNvPr id="0" name=""/>
        <dsp:cNvSpPr/>
      </dsp:nvSpPr>
      <dsp:spPr>
        <a:xfrm>
          <a:off x="1129373" y="2655985"/>
          <a:ext cx="2045513" cy="1409359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71242-3C98-4B66-B7A0-84D8235601A5}">
      <dsp:nvSpPr>
        <dsp:cNvPr id="0" name=""/>
        <dsp:cNvSpPr/>
      </dsp:nvSpPr>
      <dsp:spPr>
        <a:xfrm>
          <a:off x="1129373" y="4065344"/>
          <a:ext cx="2045513" cy="75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Benar</a:t>
          </a:r>
          <a:r>
            <a:rPr lang="en-US" sz="1900" kern="1200" dirty="0"/>
            <a:t> Waktu</a:t>
          </a:r>
          <a:endParaRPr lang="en-ID" sz="1900" kern="1200" dirty="0"/>
        </a:p>
      </dsp:txBody>
      <dsp:txXfrm>
        <a:off x="1129373" y="4065344"/>
        <a:ext cx="2045513" cy="758885"/>
      </dsp:txXfrm>
    </dsp:sp>
    <dsp:sp modelId="{592948E8-AE5A-4FCF-888A-EC4DDD6C3B13}">
      <dsp:nvSpPr>
        <dsp:cNvPr id="0" name=""/>
        <dsp:cNvSpPr/>
      </dsp:nvSpPr>
      <dsp:spPr>
        <a:xfrm>
          <a:off x="3379525" y="2655985"/>
          <a:ext cx="2045513" cy="1409359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AFE39-41CA-4143-82B2-7E2892641526}">
      <dsp:nvSpPr>
        <dsp:cNvPr id="0" name=""/>
        <dsp:cNvSpPr/>
      </dsp:nvSpPr>
      <dsp:spPr>
        <a:xfrm>
          <a:off x="3379525" y="4065344"/>
          <a:ext cx="2045513" cy="75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Benar</a:t>
          </a:r>
          <a:r>
            <a:rPr lang="en-US" sz="1900" kern="1200" dirty="0"/>
            <a:t> </a:t>
          </a:r>
          <a:r>
            <a:rPr lang="en-US" sz="1900" kern="1200" dirty="0" err="1"/>
            <a:t>Dokumentasi</a:t>
          </a:r>
          <a:endParaRPr lang="en-ID" sz="1900" kern="1200" dirty="0"/>
        </a:p>
      </dsp:txBody>
      <dsp:txXfrm>
        <a:off x="3379525" y="4065344"/>
        <a:ext cx="2045513" cy="758885"/>
      </dsp:txXfrm>
    </dsp:sp>
    <dsp:sp modelId="{22AF5630-4C17-43CF-9F35-7AC8E1E32F79}">
      <dsp:nvSpPr>
        <dsp:cNvPr id="0" name=""/>
        <dsp:cNvSpPr/>
      </dsp:nvSpPr>
      <dsp:spPr>
        <a:xfrm>
          <a:off x="5629676" y="2655985"/>
          <a:ext cx="2045513" cy="1409359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BC78B-8607-4925-8FFB-769ED67C1656}">
      <dsp:nvSpPr>
        <dsp:cNvPr id="0" name=""/>
        <dsp:cNvSpPr/>
      </dsp:nvSpPr>
      <dsp:spPr>
        <a:xfrm>
          <a:off x="5629676" y="4065344"/>
          <a:ext cx="2045513" cy="75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Benar</a:t>
          </a:r>
          <a:r>
            <a:rPr lang="en-US" sz="1900" kern="1200" dirty="0"/>
            <a:t> </a:t>
          </a:r>
          <a:r>
            <a:rPr lang="en-US" sz="1900" kern="1200" dirty="0" err="1"/>
            <a:t>Informasi</a:t>
          </a:r>
          <a:r>
            <a:rPr lang="en-US" sz="1900" kern="1200" dirty="0"/>
            <a:t>/</a:t>
          </a:r>
          <a:r>
            <a:rPr lang="en-US" sz="1900" kern="1200" dirty="0" err="1"/>
            <a:t>Edukasi</a:t>
          </a:r>
          <a:endParaRPr lang="en-ID" sz="1900" kern="1200" dirty="0"/>
        </a:p>
      </dsp:txBody>
      <dsp:txXfrm>
        <a:off x="5629676" y="4065344"/>
        <a:ext cx="2045513" cy="7588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97BA4-8A45-44A6-928C-8B71E6EDED2A}">
      <dsp:nvSpPr>
        <dsp:cNvPr id="0" name=""/>
        <dsp:cNvSpPr/>
      </dsp:nvSpPr>
      <dsp:spPr>
        <a:xfrm rot="10800000">
          <a:off x="1548561" y="1214"/>
          <a:ext cx="5571918" cy="58043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5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Kepatuhan</a:t>
          </a:r>
          <a:r>
            <a:rPr lang="en-US" sz="1600" kern="1200" dirty="0"/>
            <a:t> </a:t>
          </a:r>
          <a:r>
            <a:rPr lang="en-US" sz="1600" kern="1200" dirty="0" err="1"/>
            <a:t>Identifikasi</a:t>
          </a:r>
          <a:r>
            <a:rPr lang="en-US" sz="1600" kern="1200" dirty="0"/>
            <a:t> </a:t>
          </a:r>
          <a:r>
            <a:rPr lang="en-US" sz="1600" kern="1200" dirty="0" err="1"/>
            <a:t>Pasien</a:t>
          </a:r>
          <a:endParaRPr lang="en-ID" sz="1600" kern="1200" dirty="0"/>
        </a:p>
      </dsp:txBody>
      <dsp:txXfrm rot="10800000">
        <a:off x="1693669" y="1214"/>
        <a:ext cx="5426810" cy="580432"/>
      </dsp:txXfrm>
    </dsp:sp>
    <dsp:sp modelId="{D111EFE2-5372-4F6F-84E3-DBDFD37DA1D0}">
      <dsp:nvSpPr>
        <dsp:cNvPr id="0" name=""/>
        <dsp:cNvSpPr/>
      </dsp:nvSpPr>
      <dsp:spPr>
        <a:xfrm>
          <a:off x="1258345" y="1214"/>
          <a:ext cx="580432" cy="580432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4B3F-C485-4444-B7FC-D0876F35B1F0}">
      <dsp:nvSpPr>
        <dsp:cNvPr id="0" name=""/>
        <dsp:cNvSpPr/>
      </dsp:nvSpPr>
      <dsp:spPr>
        <a:xfrm rot="10800000">
          <a:off x="1548561" y="754909"/>
          <a:ext cx="5571918" cy="58043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5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Peningatan</a:t>
          </a:r>
          <a:r>
            <a:rPr lang="en-US" sz="1600" kern="1200" dirty="0"/>
            <a:t> </a:t>
          </a:r>
          <a:r>
            <a:rPr lang="en-US" sz="1600" kern="1200" dirty="0" err="1"/>
            <a:t>Komunikasi</a:t>
          </a:r>
          <a:r>
            <a:rPr lang="en-US" sz="1600" kern="1200" dirty="0"/>
            <a:t> </a:t>
          </a:r>
          <a:r>
            <a:rPr lang="en-US" sz="1600" kern="1200" dirty="0" err="1"/>
            <a:t>Efektif</a:t>
          </a:r>
          <a:endParaRPr lang="en-ID" sz="1600" kern="1200" dirty="0"/>
        </a:p>
      </dsp:txBody>
      <dsp:txXfrm rot="10800000">
        <a:off x="1693669" y="754909"/>
        <a:ext cx="5426810" cy="580432"/>
      </dsp:txXfrm>
    </dsp:sp>
    <dsp:sp modelId="{63680AB8-8BB6-41D6-A104-D3662F6B2A67}">
      <dsp:nvSpPr>
        <dsp:cNvPr id="0" name=""/>
        <dsp:cNvSpPr/>
      </dsp:nvSpPr>
      <dsp:spPr>
        <a:xfrm>
          <a:off x="1258345" y="754909"/>
          <a:ext cx="580432" cy="580432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F94FB-D48E-4BBC-848F-D1CDA9FA3968}">
      <dsp:nvSpPr>
        <dsp:cNvPr id="0" name=""/>
        <dsp:cNvSpPr/>
      </dsp:nvSpPr>
      <dsp:spPr>
        <a:xfrm rot="10800000">
          <a:off x="1548561" y="1508605"/>
          <a:ext cx="5571918" cy="58043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5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Kewaspadaan</a:t>
          </a:r>
          <a:r>
            <a:rPr lang="en-US" sz="2000" b="1" kern="1200" dirty="0"/>
            <a:t> </a:t>
          </a:r>
          <a:r>
            <a:rPr lang="en-US" sz="2000" b="1" kern="1200" dirty="0" err="1"/>
            <a:t>Terhadap</a:t>
          </a:r>
          <a:r>
            <a:rPr lang="en-US" sz="2000" b="1" kern="1200" dirty="0"/>
            <a:t> </a:t>
          </a:r>
          <a:r>
            <a:rPr lang="en-US" sz="2000" b="1" kern="1200" dirty="0" err="1"/>
            <a:t>Obat</a:t>
          </a:r>
          <a:r>
            <a:rPr lang="en-US" sz="2000" b="1" kern="1200" dirty="0"/>
            <a:t> </a:t>
          </a:r>
          <a:r>
            <a:rPr lang="en-US" sz="2000" b="1" i="1" kern="1200" dirty="0"/>
            <a:t>High Alert</a:t>
          </a:r>
          <a:endParaRPr lang="en-ID" sz="2000" b="1" kern="1200" dirty="0"/>
        </a:p>
      </dsp:txBody>
      <dsp:txXfrm rot="10800000">
        <a:off x="1693669" y="1508605"/>
        <a:ext cx="5426810" cy="580432"/>
      </dsp:txXfrm>
    </dsp:sp>
    <dsp:sp modelId="{83DEAC6B-8018-4E19-9E4D-68D664D6507D}">
      <dsp:nvSpPr>
        <dsp:cNvPr id="0" name=""/>
        <dsp:cNvSpPr/>
      </dsp:nvSpPr>
      <dsp:spPr>
        <a:xfrm>
          <a:off x="1258345" y="1508605"/>
          <a:ext cx="580432" cy="580432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11F16-6AC6-48E8-B067-511E8E228E6A}">
      <dsp:nvSpPr>
        <dsp:cNvPr id="0" name=""/>
        <dsp:cNvSpPr/>
      </dsp:nvSpPr>
      <dsp:spPr>
        <a:xfrm rot="10800000">
          <a:off x="1548561" y="2262300"/>
          <a:ext cx="5571918" cy="58043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5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Kepastian</a:t>
          </a:r>
          <a:r>
            <a:rPr lang="en-US" sz="1600" kern="1200" dirty="0"/>
            <a:t> </a:t>
          </a:r>
          <a:r>
            <a:rPr lang="en-US" sz="1600" kern="1200" dirty="0" err="1"/>
            <a:t>tepat</a:t>
          </a:r>
          <a:r>
            <a:rPr lang="en-US" sz="1600" kern="1200" dirty="0"/>
            <a:t> </a:t>
          </a:r>
          <a:r>
            <a:rPr lang="en-US" sz="1600" kern="1200" dirty="0" err="1"/>
            <a:t>lokasi</a:t>
          </a:r>
          <a:r>
            <a:rPr lang="en-US" sz="1600" kern="1200" dirty="0"/>
            <a:t>, </a:t>
          </a:r>
          <a:r>
            <a:rPr lang="en-US" sz="1600" kern="1200" dirty="0" err="1"/>
            <a:t>tepat</a:t>
          </a:r>
          <a:r>
            <a:rPr lang="en-US" sz="1600" kern="1200" dirty="0"/>
            <a:t> </a:t>
          </a:r>
          <a:r>
            <a:rPr lang="en-US" sz="1600" kern="1200" dirty="0" err="1"/>
            <a:t>prosedur</a:t>
          </a:r>
          <a:r>
            <a:rPr lang="en-US" sz="1600" kern="1200" dirty="0"/>
            <a:t> dan </a:t>
          </a:r>
          <a:r>
            <a:rPr lang="en-US" sz="1600" kern="1200" dirty="0" err="1"/>
            <a:t>tepat</a:t>
          </a:r>
          <a:r>
            <a:rPr lang="en-US" sz="1600" kern="1200" dirty="0"/>
            <a:t> </a:t>
          </a:r>
          <a:r>
            <a:rPr lang="en-US" sz="1600" kern="1200" dirty="0" err="1"/>
            <a:t>pasien</a:t>
          </a:r>
          <a:r>
            <a:rPr lang="en-US" sz="1600" kern="1200" dirty="0"/>
            <a:t> </a:t>
          </a:r>
          <a:r>
            <a:rPr lang="en-US" sz="1600" kern="1200" dirty="0" err="1"/>
            <a:t>operasi</a:t>
          </a:r>
          <a:endParaRPr lang="en-ID" sz="1600" kern="1200" dirty="0"/>
        </a:p>
      </dsp:txBody>
      <dsp:txXfrm rot="10800000">
        <a:off x="1693669" y="2262300"/>
        <a:ext cx="5426810" cy="580432"/>
      </dsp:txXfrm>
    </dsp:sp>
    <dsp:sp modelId="{92A90CD1-39E2-4C8D-9D93-A95A8E458BA0}">
      <dsp:nvSpPr>
        <dsp:cNvPr id="0" name=""/>
        <dsp:cNvSpPr/>
      </dsp:nvSpPr>
      <dsp:spPr>
        <a:xfrm>
          <a:off x="1258345" y="2262300"/>
          <a:ext cx="580432" cy="580432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D5911-849C-45F1-BA40-C045EFE47E97}">
      <dsp:nvSpPr>
        <dsp:cNvPr id="0" name=""/>
        <dsp:cNvSpPr/>
      </dsp:nvSpPr>
      <dsp:spPr>
        <a:xfrm rot="10800000">
          <a:off x="1548561" y="3015996"/>
          <a:ext cx="5571918" cy="58043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5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Pengurangan</a:t>
          </a:r>
          <a:r>
            <a:rPr lang="en-US" sz="1600" kern="1200" dirty="0"/>
            <a:t> </a:t>
          </a:r>
          <a:r>
            <a:rPr lang="en-US" sz="1600" kern="1200" dirty="0" err="1"/>
            <a:t>resiko</a:t>
          </a:r>
          <a:r>
            <a:rPr lang="en-US" sz="1600" kern="1200" dirty="0"/>
            <a:t> </a:t>
          </a:r>
          <a:r>
            <a:rPr lang="en-US" sz="1600" kern="1200" dirty="0" err="1"/>
            <a:t>infeksi</a:t>
          </a:r>
          <a:r>
            <a:rPr lang="en-US" sz="1600" kern="1200" dirty="0"/>
            <a:t> </a:t>
          </a:r>
          <a:r>
            <a:rPr lang="en-US" sz="1600" kern="1200" dirty="0" err="1"/>
            <a:t>terkait</a:t>
          </a:r>
          <a:r>
            <a:rPr lang="en-US" sz="1600" kern="1200" dirty="0"/>
            <a:t> </a:t>
          </a:r>
          <a:r>
            <a:rPr lang="en-US" sz="1600" kern="1200" dirty="0" err="1"/>
            <a:t>pelayanan</a:t>
          </a:r>
          <a:r>
            <a:rPr lang="en-US" sz="1600" kern="1200" dirty="0"/>
            <a:t> </a:t>
          </a:r>
          <a:r>
            <a:rPr lang="en-US" sz="1600" kern="1200" dirty="0" err="1"/>
            <a:t>kesehatan</a:t>
          </a:r>
          <a:endParaRPr lang="en-ID" sz="1600" kern="1200" dirty="0"/>
        </a:p>
      </dsp:txBody>
      <dsp:txXfrm rot="10800000">
        <a:off x="1693669" y="3015996"/>
        <a:ext cx="5426810" cy="580432"/>
      </dsp:txXfrm>
    </dsp:sp>
    <dsp:sp modelId="{A1FDF04E-5C01-4070-9C22-AE332DD0F51E}">
      <dsp:nvSpPr>
        <dsp:cNvPr id="0" name=""/>
        <dsp:cNvSpPr/>
      </dsp:nvSpPr>
      <dsp:spPr>
        <a:xfrm>
          <a:off x="1258345" y="3015996"/>
          <a:ext cx="580432" cy="580432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DADC3-5C2E-4F0A-A571-E658F050F4F1}">
      <dsp:nvSpPr>
        <dsp:cNvPr id="0" name=""/>
        <dsp:cNvSpPr/>
      </dsp:nvSpPr>
      <dsp:spPr>
        <a:xfrm rot="10800000">
          <a:off x="1548561" y="3769691"/>
          <a:ext cx="5571918" cy="58043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5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Pengurangan</a:t>
          </a:r>
          <a:r>
            <a:rPr lang="en-US" sz="1600" kern="1200" dirty="0"/>
            <a:t> </a:t>
          </a:r>
          <a:r>
            <a:rPr lang="en-US" sz="1600" kern="1200" dirty="0" err="1"/>
            <a:t>resiko</a:t>
          </a:r>
          <a:r>
            <a:rPr lang="en-US" sz="1600" kern="1200" dirty="0"/>
            <a:t> </a:t>
          </a:r>
          <a:r>
            <a:rPr lang="en-US" sz="1600" kern="1200" dirty="0" err="1"/>
            <a:t>pasien</a:t>
          </a:r>
          <a:r>
            <a:rPr lang="en-US" sz="1600" kern="1200" dirty="0"/>
            <a:t> </a:t>
          </a:r>
          <a:r>
            <a:rPr lang="en-US" sz="1600" kern="1200" dirty="0" err="1"/>
            <a:t>jatuh</a:t>
          </a:r>
          <a:endParaRPr lang="en-ID" sz="1600" kern="1200" dirty="0"/>
        </a:p>
      </dsp:txBody>
      <dsp:txXfrm rot="10800000">
        <a:off x="1693669" y="3769691"/>
        <a:ext cx="5426810" cy="580432"/>
      </dsp:txXfrm>
    </dsp:sp>
    <dsp:sp modelId="{7335A05E-82D0-4C61-8A86-FC8CC3FC3FBD}">
      <dsp:nvSpPr>
        <dsp:cNvPr id="0" name=""/>
        <dsp:cNvSpPr/>
      </dsp:nvSpPr>
      <dsp:spPr>
        <a:xfrm>
          <a:off x="1258345" y="3769691"/>
          <a:ext cx="580432" cy="580432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1882"/>
            <a:ext cx="9144000" cy="1655762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Rosly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Zunaedi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S.Kep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Ns., </a:t>
            </a:r>
            <a:r>
              <a:rPr lang="en-US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M.Kep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A123BD8-A09C-49C0-98E8-54B55610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CB00449-E308-4DF3-9CFD-9A7D30B67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A56DF0C-1331-406E-AEE6-06E0E59F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8D22565-F42F-439B-A6A4-CF161165E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46E3E84-D1E6-4422-AA93-3EE98A821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9130E3C-1E93-4315-AE76-13C55147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FEC1660-205F-490E-800A-0D57D250B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MEDICATION ERROR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2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INSIDEN KESELAMATAN PASIEN</a:t>
            </a:r>
            <a:endParaRPr lang="en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392381"/>
            <a:ext cx="8378529" cy="510049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Keselamatan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pasien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didefinisikan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freedom from accidental injury Accidental injury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disebabkan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error yang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meliputi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kegagalan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perencanaan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memakai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rencana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salah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mencapai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tujuan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Graphic 11" descr="Test tubes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F5E80-5348-4E95-A976-971C35F5C0DC}"/>
              </a:ext>
            </a:extLst>
          </p:cNvPr>
          <p:cNvSpPr/>
          <p:nvPr/>
        </p:nvSpPr>
        <p:spPr>
          <a:xfrm>
            <a:off x="9481704" y="0"/>
            <a:ext cx="27102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50" name="Picture 2" descr="What is medicine? Why it's so important to answer this question">
            <a:extLst>
              <a:ext uri="{FF2B5EF4-FFF2-40B4-BE49-F238E27FC236}">
                <a16:creationId xmlns:a16="http://schemas.microsoft.com/office/drawing/2014/main" id="{7FAA94CB-AFFE-4AE0-8AE3-C850FA1D7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7" r="27172"/>
          <a:stretch/>
        </p:blipFill>
        <p:spPr bwMode="auto">
          <a:xfrm>
            <a:off x="9507683" y="0"/>
            <a:ext cx="2684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54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INSIDEN KESELAMATAN PASIEN</a:t>
            </a:r>
            <a:endParaRPr lang="en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392381"/>
            <a:ext cx="8378529" cy="5100493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Kejadian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Diharapkan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(KTD),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merupakan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insiden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mengakibatkan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cidera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pasien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Kejadian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Nyaris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Cidera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(KNC),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terjadinya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insiden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namun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belum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terpapar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langsung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pasien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Kejadian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Cidera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(KTC),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merupakan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insiden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sudah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terpapar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kepada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pasien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namun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menimbulkan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cidera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Kejadian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Potensial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Cidera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(KPC),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kondisi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berpotensi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menimbulkan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cidera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tetapi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belum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terjadi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insiden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Kejadian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Sentinel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KTD yang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mengakibatkan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kematian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cidera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serius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pasien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Kepmenkes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RI, 2011)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Graphic 11" descr="Test tubes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F5E80-5348-4E95-A976-971C35F5C0DC}"/>
              </a:ext>
            </a:extLst>
          </p:cNvPr>
          <p:cNvSpPr/>
          <p:nvPr/>
        </p:nvSpPr>
        <p:spPr>
          <a:xfrm>
            <a:off x="9481704" y="0"/>
            <a:ext cx="27102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50" name="Picture 2" descr="What is medicine? Why it's so important to answer this question">
            <a:extLst>
              <a:ext uri="{FF2B5EF4-FFF2-40B4-BE49-F238E27FC236}">
                <a16:creationId xmlns:a16="http://schemas.microsoft.com/office/drawing/2014/main" id="{7FAA94CB-AFFE-4AE0-8AE3-C850FA1D7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7" r="27172"/>
          <a:stretch/>
        </p:blipFill>
        <p:spPr bwMode="auto">
          <a:xfrm>
            <a:off x="9507683" y="0"/>
            <a:ext cx="2684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56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PENCEGAHAN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8FD4C58-F5F4-4E19-B49A-A4A1E172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8100146" cy="448627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dirty="0" err="1"/>
              <a:t>Persyaratan</a:t>
            </a:r>
            <a:r>
              <a:rPr lang="en-ID" dirty="0"/>
              <a:t> </a:t>
            </a:r>
            <a:r>
              <a:rPr lang="en-ID" dirty="0" err="1"/>
              <a:t>administratif</a:t>
            </a:r>
            <a:r>
              <a:rPr lang="en-ID" dirty="0"/>
              <a:t> (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, SIP dan </a:t>
            </a:r>
            <a:r>
              <a:rPr lang="en-ID" dirty="0" err="1"/>
              <a:t>alamat</a:t>
            </a:r>
            <a:r>
              <a:rPr lang="en-ID" dirty="0"/>
              <a:t> </a:t>
            </a:r>
            <a:r>
              <a:rPr lang="en-ID" dirty="0" err="1"/>
              <a:t>dokter</a:t>
            </a:r>
            <a:r>
              <a:rPr lang="en-ID" dirty="0"/>
              <a:t>; </a:t>
            </a:r>
            <a:r>
              <a:rPr lang="en-ID" dirty="0" err="1"/>
              <a:t>tanggal</a:t>
            </a:r>
            <a:r>
              <a:rPr lang="en-ID" dirty="0"/>
              <a:t> </a:t>
            </a:r>
            <a:r>
              <a:rPr lang="en-ID" dirty="0" err="1"/>
              <a:t>penulisan</a:t>
            </a:r>
            <a:r>
              <a:rPr lang="en-ID" dirty="0"/>
              <a:t> </a:t>
            </a:r>
            <a:r>
              <a:rPr lang="en-ID" dirty="0" err="1"/>
              <a:t>resep</a:t>
            </a:r>
            <a:r>
              <a:rPr lang="en-ID" dirty="0"/>
              <a:t>; </a:t>
            </a:r>
            <a:r>
              <a:rPr lang="en-ID" dirty="0" err="1"/>
              <a:t>tanda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/</a:t>
            </a:r>
            <a:r>
              <a:rPr lang="en-ID" dirty="0" err="1"/>
              <a:t>paraf</a:t>
            </a:r>
            <a:r>
              <a:rPr lang="en-ID" dirty="0"/>
              <a:t> </a:t>
            </a:r>
            <a:r>
              <a:rPr lang="en-ID" dirty="0" err="1"/>
              <a:t>dokter</a:t>
            </a:r>
            <a:r>
              <a:rPr lang="en-ID" dirty="0"/>
              <a:t> </a:t>
            </a:r>
            <a:r>
              <a:rPr lang="en-ID" dirty="0" err="1"/>
              <a:t>penulis</a:t>
            </a:r>
            <a:r>
              <a:rPr lang="en-ID" dirty="0"/>
              <a:t> </a:t>
            </a:r>
            <a:r>
              <a:rPr lang="en-ID" dirty="0" err="1"/>
              <a:t>resep</a:t>
            </a:r>
            <a:r>
              <a:rPr lang="en-ID" dirty="0"/>
              <a:t>; </a:t>
            </a:r>
            <a:r>
              <a:rPr lang="en-ID" dirty="0" err="1"/>
              <a:t>nama</a:t>
            </a:r>
            <a:r>
              <a:rPr lang="en-ID" dirty="0"/>
              <a:t>, </a:t>
            </a:r>
            <a:r>
              <a:rPr lang="en-ID" dirty="0" err="1"/>
              <a:t>alamat</a:t>
            </a:r>
            <a:r>
              <a:rPr lang="en-ID" dirty="0"/>
              <a:t>, </a:t>
            </a:r>
            <a:r>
              <a:rPr lang="en-ID" dirty="0" err="1"/>
              <a:t>umur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kelamin</a:t>
            </a:r>
            <a:r>
              <a:rPr lang="en-ID" dirty="0"/>
              <a:t> dan </a:t>
            </a:r>
            <a:r>
              <a:rPr lang="en-ID" dirty="0" err="1"/>
              <a:t>berat</a:t>
            </a:r>
            <a:r>
              <a:rPr lang="en-ID" dirty="0"/>
              <a:t> badan </a:t>
            </a:r>
            <a:r>
              <a:rPr lang="en-ID" dirty="0" err="1"/>
              <a:t>pasien</a:t>
            </a:r>
            <a:r>
              <a:rPr lang="en-ID" dirty="0"/>
              <a:t>; 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, </a:t>
            </a:r>
            <a:r>
              <a:rPr lang="en-ID" dirty="0" err="1"/>
              <a:t>potensi</a:t>
            </a:r>
            <a:r>
              <a:rPr lang="en-ID" dirty="0"/>
              <a:t>, </a:t>
            </a:r>
            <a:r>
              <a:rPr lang="en-ID" dirty="0" err="1"/>
              <a:t>dosis</a:t>
            </a:r>
            <a:r>
              <a:rPr lang="en-ID" dirty="0"/>
              <a:t> dan </a:t>
            </a:r>
            <a:r>
              <a:rPr lang="en-ID" dirty="0" err="1"/>
              <a:t>jumlah</a:t>
            </a:r>
            <a:r>
              <a:rPr lang="en-ID" dirty="0"/>
              <a:t> yang </a:t>
            </a:r>
            <a:r>
              <a:rPr lang="en-ID" dirty="0" err="1"/>
              <a:t>diminta</a:t>
            </a:r>
            <a:r>
              <a:rPr lang="en-ID" dirty="0"/>
              <a:t>;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pemakaian</a:t>
            </a:r>
            <a:r>
              <a:rPr lang="en-ID" dirty="0"/>
              <a:t> yang </a:t>
            </a:r>
            <a:r>
              <a:rPr lang="en-ID" dirty="0" err="1"/>
              <a:t>jelas</a:t>
            </a:r>
            <a:r>
              <a:rPr lang="en-ID" dirty="0"/>
              <a:t>;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).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Kesesuaian</a:t>
            </a:r>
            <a:r>
              <a:rPr lang="en-ID" dirty="0"/>
              <a:t> </a:t>
            </a:r>
            <a:r>
              <a:rPr lang="en-ID" dirty="0" err="1"/>
              <a:t>farmasetika</a:t>
            </a:r>
            <a:r>
              <a:rPr lang="en-ID" dirty="0"/>
              <a:t> (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sediaan</a:t>
            </a:r>
            <a:r>
              <a:rPr lang="en-ID" dirty="0"/>
              <a:t>, </a:t>
            </a:r>
            <a:r>
              <a:rPr lang="en-ID" dirty="0" err="1"/>
              <a:t>dosis</a:t>
            </a:r>
            <a:r>
              <a:rPr lang="en-ID" dirty="0"/>
              <a:t>, </a:t>
            </a:r>
            <a:r>
              <a:rPr lang="en-ID" dirty="0" err="1"/>
              <a:t>potensi</a:t>
            </a:r>
            <a:r>
              <a:rPr lang="en-ID" dirty="0"/>
              <a:t>, </a:t>
            </a:r>
            <a:r>
              <a:rPr lang="en-ID" dirty="0" err="1"/>
              <a:t>stabilitas</a:t>
            </a:r>
            <a:r>
              <a:rPr lang="en-ID" dirty="0"/>
              <a:t>, </a:t>
            </a:r>
            <a:r>
              <a:rPr lang="en-ID" dirty="0" err="1"/>
              <a:t>inkompatibilitas</a:t>
            </a:r>
            <a:r>
              <a:rPr lang="en-ID" dirty="0"/>
              <a:t>, </a:t>
            </a:r>
            <a:r>
              <a:rPr lang="en-ID" dirty="0" err="1"/>
              <a:t>cara</a:t>
            </a:r>
            <a:r>
              <a:rPr lang="en-ID" dirty="0"/>
              <a:t> dan lama </a:t>
            </a:r>
            <a:r>
              <a:rPr lang="en-ID" dirty="0" err="1"/>
              <a:t>pemberian</a:t>
            </a:r>
            <a:r>
              <a:rPr lang="en-ID" dirty="0"/>
              <a:t>).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Pertimbangan</a:t>
            </a:r>
            <a:r>
              <a:rPr lang="en-ID" dirty="0"/>
              <a:t> </a:t>
            </a:r>
            <a:r>
              <a:rPr lang="en-ID" dirty="0" err="1"/>
              <a:t>klinis</a:t>
            </a:r>
            <a:r>
              <a:rPr lang="en-ID" dirty="0"/>
              <a:t> (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samping</a:t>
            </a:r>
            <a:r>
              <a:rPr lang="en-ID" dirty="0"/>
              <a:t>, </a:t>
            </a:r>
            <a:r>
              <a:rPr lang="en-ID" dirty="0" err="1"/>
              <a:t>alergi</a:t>
            </a:r>
            <a:r>
              <a:rPr lang="en-ID" dirty="0"/>
              <a:t>, </a:t>
            </a:r>
            <a:r>
              <a:rPr lang="en-ID" dirty="0" err="1"/>
              <a:t>interaksi</a:t>
            </a:r>
            <a:r>
              <a:rPr lang="en-ID" dirty="0"/>
              <a:t>, </a:t>
            </a:r>
            <a:r>
              <a:rPr lang="en-ID" dirty="0" err="1"/>
              <a:t>kesesuaian</a:t>
            </a:r>
            <a:r>
              <a:rPr lang="en-ID" dirty="0"/>
              <a:t> </a:t>
            </a:r>
            <a:r>
              <a:rPr lang="en-ID" dirty="0" err="1"/>
              <a:t>indikasi</a:t>
            </a:r>
            <a:r>
              <a:rPr lang="en-ID" dirty="0"/>
              <a:t>, </a:t>
            </a:r>
            <a:r>
              <a:rPr lang="en-ID" dirty="0" err="1"/>
              <a:t>dosis</a:t>
            </a:r>
            <a:r>
              <a:rPr lang="en-ID" dirty="0"/>
              <a:t>, </a:t>
            </a:r>
            <a:r>
              <a:rPr lang="en-ID" dirty="0" err="1"/>
              <a:t>pasien</a:t>
            </a:r>
            <a:r>
              <a:rPr lang="en-ID" dirty="0"/>
              <a:t>, dan </a:t>
            </a:r>
            <a:r>
              <a:rPr lang="en-ID" dirty="0" err="1"/>
              <a:t>lainlain</a:t>
            </a:r>
            <a:r>
              <a:rPr lang="en-ID" dirty="0"/>
              <a:t>).</a:t>
            </a:r>
          </a:p>
          <a:p>
            <a:pPr marL="514350" indent="-514350">
              <a:buFont typeface="+mj-lt"/>
              <a:buAutoNum type="arabicPeriod"/>
            </a:pPr>
            <a:endParaRPr lang="en-ID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7C00DE9-D4EB-4276-BBBD-65AD73C2BD80}"/>
              </a:ext>
            </a:extLst>
          </p:cNvPr>
          <p:cNvSpPr/>
          <p:nvPr/>
        </p:nvSpPr>
        <p:spPr>
          <a:xfrm>
            <a:off x="9481704" y="0"/>
            <a:ext cx="27102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6CEC6E-5E22-4D3A-A317-C8FF35ED1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7"/>
          <a:stretch/>
        </p:blipFill>
        <p:spPr bwMode="auto">
          <a:xfrm>
            <a:off x="9481704" y="3548460"/>
            <a:ext cx="2710296" cy="32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tem 8354 - High Alert Double Check Labels, 2&quot;">
            <a:extLst>
              <a:ext uri="{FF2B5EF4-FFF2-40B4-BE49-F238E27FC236}">
                <a16:creationId xmlns:a16="http://schemas.microsoft.com/office/drawing/2014/main" id="{28BD4148-878E-4398-AB2C-8397E4F97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289" y="97198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AAB3-33DA-4B44-BF3B-D970204E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7 BENAR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Pemberian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Obat</a:t>
            </a:r>
            <a:endPara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CC9577-9ECE-49B3-9DEC-C4A90ABF8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831223"/>
              </p:ext>
            </p:extLst>
          </p:nvPr>
        </p:nvGraphicFramePr>
        <p:xfrm>
          <a:off x="838200" y="1385455"/>
          <a:ext cx="8804564" cy="5107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8048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1882"/>
            <a:ext cx="9144000" cy="1655762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Rosly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Zunaedi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S.Kep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Ns., </a:t>
            </a:r>
            <a:r>
              <a:rPr lang="en-US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M.Kep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A123BD8-A09C-49C0-98E8-54B55610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CB00449-E308-4DF3-9CFD-9A7D30B67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A56DF0C-1331-406E-AEE6-06E0E59F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8D22565-F42F-439B-A6A4-CF161165E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46E3E84-D1E6-4422-AA93-3EE98A821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9130E3C-1E93-4315-AE76-13C55147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FEC1660-205F-490E-800A-0D57D250B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Rockwell" panose="02060603020205020403" pitchFamily="18" charset="0"/>
              </a:rPr>
              <a:t>Kewaspadaan</a:t>
            </a:r>
            <a:r>
              <a:rPr lang="en-US" b="1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Rockwell" panose="02060603020205020403" pitchFamily="18" charset="0"/>
              </a:rPr>
              <a:t>Terhadap</a:t>
            </a:r>
            <a:r>
              <a:rPr lang="en-US" b="1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Rockwell" panose="02060603020205020403" pitchFamily="18" charset="0"/>
              </a:rPr>
              <a:t>Obat</a:t>
            </a:r>
            <a:r>
              <a:rPr lang="en-US" b="1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Rockwell" panose="02060603020205020403" pitchFamily="18" charset="0"/>
              </a:rPr>
              <a:t>High Alert</a:t>
            </a: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6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Sasaran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Keselamatan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Pasien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(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Patient Safety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5BD0E70-09D1-4221-8AEE-1B1BD6CB0E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119900"/>
              </p:ext>
            </p:extLst>
          </p:nvPr>
        </p:nvGraphicFramePr>
        <p:xfrm>
          <a:off x="520700" y="1825625"/>
          <a:ext cx="83788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Clipboard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96" y="300820"/>
            <a:ext cx="8378529" cy="10272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PENDAHULUAN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80FAC8-A68E-47AE-9778-F3A5964812E2}"/>
              </a:ext>
            </a:extLst>
          </p:cNvPr>
          <p:cNvSpPr/>
          <p:nvPr/>
        </p:nvSpPr>
        <p:spPr>
          <a:xfrm>
            <a:off x="625191" y="1328077"/>
            <a:ext cx="81707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Menurut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Peraturan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Menteri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Kesehatan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Nomor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1691/MENKES/PER/VII/2011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Keselamatan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Pasien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Rumah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Sakit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sasaran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III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mengenai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peningkatan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keamanan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waspadai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(High Alert)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SKP III,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Rumah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sakit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mengembangkan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pendekatan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memperbaiki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keamanan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waspadai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(High Alert),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rencana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pengobatan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pasien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manajemen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berperan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kritis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memastikan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keselamatan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pasien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7C00DE9-D4EB-4276-BBBD-65AD73C2BD80}"/>
              </a:ext>
            </a:extLst>
          </p:cNvPr>
          <p:cNvSpPr/>
          <p:nvPr/>
        </p:nvSpPr>
        <p:spPr>
          <a:xfrm>
            <a:off x="9481704" y="0"/>
            <a:ext cx="27102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6CEC6E-5E22-4D3A-A317-C8FF35ED1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7"/>
          <a:stretch/>
        </p:blipFill>
        <p:spPr bwMode="auto">
          <a:xfrm>
            <a:off x="9481704" y="3548460"/>
            <a:ext cx="2710296" cy="32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tem 8354 - High Alert Double Check Labels, 2&quot;">
            <a:extLst>
              <a:ext uri="{FF2B5EF4-FFF2-40B4-BE49-F238E27FC236}">
                <a16:creationId xmlns:a16="http://schemas.microsoft.com/office/drawing/2014/main" id="{28BD4148-878E-4398-AB2C-8397E4F97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289" y="97198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96" y="300820"/>
            <a:ext cx="8378529" cy="10272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PENDAHULUAN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80FAC8-A68E-47AE-9778-F3A5964812E2}"/>
              </a:ext>
            </a:extLst>
          </p:cNvPr>
          <p:cNvSpPr/>
          <p:nvPr/>
        </p:nvSpPr>
        <p:spPr>
          <a:xfrm>
            <a:off x="625191" y="1328077"/>
            <a:ext cx="81707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Alert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Medicationmerupakan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waspadai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menyebabkan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kesalahan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serius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(sentinel event).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terlihat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mirip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terdengar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mirip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(Nama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Rupa dan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Ucapan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Mirip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/NORUM,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Look Alike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Alike/LASA )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mempunyai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resiko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tinggi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menyebabkan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dampak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diinginkan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(adverse outcome)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7C00DE9-D4EB-4276-BBBD-65AD73C2BD80}"/>
              </a:ext>
            </a:extLst>
          </p:cNvPr>
          <p:cNvSpPr/>
          <p:nvPr/>
        </p:nvSpPr>
        <p:spPr>
          <a:xfrm>
            <a:off x="9481704" y="0"/>
            <a:ext cx="27102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6CEC6E-5E22-4D3A-A317-C8FF35ED1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7"/>
          <a:stretch/>
        </p:blipFill>
        <p:spPr bwMode="auto">
          <a:xfrm>
            <a:off x="9481704" y="3548460"/>
            <a:ext cx="2710296" cy="32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tem 8354 - High Alert Double Check Labels, 2&quot;">
            <a:extLst>
              <a:ext uri="{FF2B5EF4-FFF2-40B4-BE49-F238E27FC236}">
                <a16:creationId xmlns:a16="http://schemas.microsoft.com/office/drawing/2014/main" id="{28BD4148-878E-4398-AB2C-8397E4F97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289" y="97198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19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96" y="300820"/>
            <a:ext cx="8378529" cy="1027257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1F4E79"/>
                </a:solidFill>
              </a:rPr>
              <a:t>Kewaspadaan</a:t>
            </a:r>
            <a:r>
              <a:rPr lang="en-US" b="1" dirty="0">
                <a:solidFill>
                  <a:srgbClr val="1F4E79"/>
                </a:solidFill>
              </a:rPr>
              <a:t> </a:t>
            </a:r>
            <a:r>
              <a:rPr lang="en-US" b="1" dirty="0" err="1">
                <a:solidFill>
                  <a:srgbClr val="1F4E79"/>
                </a:solidFill>
              </a:rPr>
              <a:t>Terhadap</a:t>
            </a:r>
            <a:r>
              <a:rPr lang="en-US" b="1" dirty="0">
                <a:solidFill>
                  <a:srgbClr val="1F4E79"/>
                </a:solidFill>
              </a:rPr>
              <a:t> </a:t>
            </a:r>
            <a:r>
              <a:rPr lang="en-US" b="1" dirty="0" err="1">
                <a:solidFill>
                  <a:srgbClr val="1F4E79"/>
                </a:solidFill>
              </a:rPr>
              <a:t>Obat</a:t>
            </a:r>
            <a:r>
              <a:rPr lang="en-US" b="1" dirty="0">
                <a:solidFill>
                  <a:srgbClr val="1F4E79"/>
                </a:solidFill>
              </a:rPr>
              <a:t> </a:t>
            </a:r>
            <a:r>
              <a:rPr lang="en-US" b="1" i="1" dirty="0">
                <a:solidFill>
                  <a:srgbClr val="1F4E79"/>
                </a:solidFill>
              </a:rPr>
              <a:t>High Alert</a:t>
            </a:r>
            <a:endParaRPr lang="en-US" dirty="0">
              <a:solidFill>
                <a:srgbClr val="1F4E79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C00DE9-D4EB-4276-BBBD-65AD73C2BD80}"/>
              </a:ext>
            </a:extLst>
          </p:cNvPr>
          <p:cNvSpPr/>
          <p:nvPr/>
        </p:nvSpPr>
        <p:spPr>
          <a:xfrm>
            <a:off x="9481704" y="0"/>
            <a:ext cx="27102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FD2492-C26C-4F6E-9250-3B5EA0CAC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95" t="28282" r="36713" b="38559"/>
          <a:stretch/>
        </p:blipFill>
        <p:spPr>
          <a:xfrm>
            <a:off x="-4" y="1328078"/>
            <a:ext cx="6296723" cy="5083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DF8146-DBE9-49DC-909C-BD4D214AE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78" t="61067" r="36713" b="7947"/>
          <a:stretch/>
        </p:blipFill>
        <p:spPr>
          <a:xfrm>
            <a:off x="6296719" y="1806498"/>
            <a:ext cx="5810544" cy="475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err="1">
                <a:solidFill>
                  <a:schemeClr val="bg1"/>
                </a:solidFill>
              </a:rPr>
              <a:t>Kewaspadaan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Terhadap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Obat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High Alert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392382"/>
            <a:ext cx="8378529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diwaspadai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yang 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menyebabkan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terjadi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kesalahan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/ 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kesalahan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serius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(sentinel event) 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yang 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beresiko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tinggi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menyebabkan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dampak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yang 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diinginkan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(adverse  outcome) 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yaitu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elektrolit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konsentrat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+ 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obat-obat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terlihat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mirip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kedengarannya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mirip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(Nama 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Rupa  dan 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Ucapan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Mirip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NORUM,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Look Alike Sound Alike/ LASA)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Graphic 11" descr="Test tubes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F5E80-5348-4E95-A976-971C35F5C0DC}"/>
              </a:ext>
            </a:extLst>
          </p:cNvPr>
          <p:cNvSpPr/>
          <p:nvPr/>
        </p:nvSpPr>
        <p:spPr>
          <a:xfrm>
            <a:off x="9481704" y="0"/>
            <a:ext cx="27102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50" name="Picture 2" descr="What is medicine? Why it's so important to answer this question">
            <a:extLst>
              <a:ext uri="{FF2B5EF4-FFF2-40B4-BE49-F238E27FC236}">
                <a16:creationId xmlns:a16="http://schemas.microsoft.com/office/drawing/2014/main" id="{7FAA94CB-AFFE-4AE0-8AE3-C850FA1D7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7" r="27172"/>
          <a:stretch/>
        </p:blipFill>
        <p:spPr bwMode="auto">
          <a:xfrm>
            <a:off x="9507683" y="0"/>
            <a:ext cx="2684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0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 ERROR</a:t>
            </a:r>
            <a:endParaRPr lang="en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Graphic 11" descr="Test tubes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F5E80-5348-4E95-A976-971C35F5C0DC}"/>
              </a:ext>
            </a:extLst>
          </p:cNvPr>
          <p:cNvSpPr/>
          <p:nvPr/>
        </p:nvSpPr>
        <p:spPr>
          <a:xfrm>
            <a:off x="9481704" y="0"/>
            <a:ext cx="27102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50" name="Picture 2" descr="What is medicine? Why it's so important to answer this question">
            <a:extLst>
              <a:ext uri="{FF2B5EF4-FFF2-40B4-BE49-F238E27FC236}">
                <a16:creationId xmlns:a16="http://schemas.microsoft.com/office/drawing/2014/main" id="{7FAA94CB-AFFE-4AE0-8AE3-C850FA1D7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7" r="27172"/>
          <a:stretch/>
        </p:blipFill>
        <p:spPr bwMode="auto">
          <a:xfrm>
            <a:off x="9507683" y="0"/>
            <a:ext cx="2684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001C4B9E-3F3D-420F-9CCA-8DD9F9165951}"/>
              </a:ext>
            </a:extLst>
          </p:cNvPr>
          <p:cNvSpPr/>
          <p:nvPr/>
        </p:nvSpPr>
        <p:spPr>
          <a:xfrm>
            <a:off x="521282" y="1392382"/>
            <a:ext cx="5389123" cy="2190656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kejadian</a:t>
            </a:r>
            <a:r>
              <a:rPr lang="en-ID" sz="2000" dirty="0"/>
              <a:t> yang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merugikan</a:t>
            </a:r>
            <a:r>
              <a:rPr lang="en-ID" sz="2000" dirty="0"/>
              <a:t> </a:t>
            </a:r>
            <a:r>
              <a:rPr lang="en-ID" sz="2000" dirty="0" err="1"/>
              <a:t>bahkan</a:t>
            </a:r>
            <a:r>
              <a:rPr lang="en-ID" sz="2000" dirty="0"/>
              <a:t> </a:t>
            </a:r>
            <a:r>
              <a:rPr lang="en-ID" sz="2000" dirty="0" err="1"/>
              <a:t>membahayakan</a:t>
            </a:r>
            <a:r>
              <a:rPr lang="en-ID" sz="2000" dirty="0"/>
              <a:t> </a:t>
            </a:r>
            <a:r>
              <a:rPr lang="en-ID" sz="2000" dirty="0" err="1"/>
              <a:t>keselamatan</a:t>
            </a:r>
            <a:r>
              <a:rPr lang="en-ID" sz="2000" dirty="0"/>
              <a:t> </a:t>
            </a:r>
            <a:r>
              <a:rPr lang="en-ID" sz="2000" dirty="0" err="1"/>
              <a:t>pasien</a:t>
            </a:r>
            <a:r>
              <a:rPr lang="en-ID" sz="2000" dirty="0"/>
              <a:t> yang </a:t>
            </a:r>
            <a:r>
              <a:rPr lang="en-ID" sz="2000" dirty="0" err="1"/>
              <a:t>dilakukan</a:t>
            </a:r>
            <a:r>
              <a:rPr lang="en-ID" sz="2000" dirty="0"/>
              <a:t> oleh </a:t>
            </a:r>
            <a:r>
              <a:rPr lang="en-ID" sz="2000" dirty="0" err="1"/>
              <a:t>petugas</a:t>
            </a:r>
            <a:r>
              <a:rPr lang="en-ID" sz="2000" dirty="0"/>
              <a:t> </a:t>
            </a:r>
            <a:r>
              <a:rPr lang="en-ID" sz="2000" dirty="0" err="1"/>
              <a:t>kesehatan</a:t>
            </a:r>
            <a:r>
              <a:rPr lang="en-ID" sz="2000" dirty="0"/>
              <a:t> </a:t>
            </a:r>
            <a:r>
              <a:rPr lang="en-ID" sz="2000" dirty="0" err="1"/>
              <a:t>khususnya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hal</a:t>
            </a:r>
            <a:r>
              <a:rPr lang="en-ID" sz="2000" dirty="0"/>
              <a:t> </a:t>
            </a:r>
            <a:r>
              <a:rPr lang="en-ID" sz="2000" dirty="0" err="1"/>
              <a:t>pelayanan</a:t>
            </a:r>
            <a:r>
              <a:rPr lang="en-ID" sz="2000" dirty="0"/>
              <a:t> </a:t>
            </a:r>
            <a:r>
              <a:rPr lang="en-ID" sz="2000" dirty="0" err="1"/>
              <a:t>pengobatan</a:t>
            </a:r>
            <a:r>
              <a:rPr lang="en-ID" sz="2000" dirty="0"/>
              <a:t> </a:t>
            </a:r>
            <a:r>
              <a:rPr lang="en-ID" sz="2000" dirty="0" err="1"/>
              <a:t>pasien</a:t>
            </a:r>
            <a:r>
              <a:rPr lang="en-ID" sz="2000" dirty="0"/>
              <a:t>.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F360523E-86F5-4450-9048-3381972D79C9}"/>
              </a:ext>
            </a:extLst>
          </p:cNvPr>
          <p:cNvSpPr/>
          <p:nvPr/>
        </p:nvSpPr>
        <p:spPr>
          <a:xfrm>
            <a:off x="2081720" y="4155643"/>
            <a:ext cx="6708842" cy="23372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kegagalan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proses </a:t>
            </a:r>
            <a:r>
              <a:rPr lang="en-ID" sz="2000" dirty="0" err="1"/>
              <a:t>pengobatan</a:t>
            </a:r>
            <a:r>
              <a:rPr lang="en-ID" sz="2000" dirty="0"/>
              <a:t> yang </a:t>
            </a:r>
          </a:p>
          <a:p>
            <a:pPr algn="just"/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potensi</a:t>
            </a:r>
            <a:r>
              <a:rPr lang="en-ID" sz="2000" dirty="0"/>
              <a:t> </a:t>
            </a:r>
            <a:r>
              <a:rPr lang="en-ID" sz="2000" dirty="0" err="1"/>
              <a:t>membahayakan</a:t>
            </a:r>
            <a:r>
              <a:rPr lang="en-ID" sz="2000" dirty="0"/>
              <a:t> pada </a:t>
            </a:r>
            <a:r>
              <a:rPr lang="en-ID" sz="2000" dirty="0" err="1"/>
              <a:t>pasien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proses </a:t>
            </a:r>
            <a:r>
              <a:rPr lang="en-ID" sz="2000" dirty="0" err="1"/>
              <a:t>pengobatan</a:t>
            </a:r>
            <a:r>
              <a:rPr lang="en-ID" sz="2000" dirty="0"/>
              <a:t> </a:t>
            </a:r>
            <a:r>
              <a:rPr lang="en-ID" sz="2000" dirty="0" err="1"/>
              <a:t>ataupun</a:t>
            </a:r>
            <a:r>
              <a:rPr lang="en-ID" sz="2000" dirty="0"/>
              <a:t> </a:t>
            </a:r>
            <a:r>
              <a:rPr lang="en-ID" sz="2000" dirty="0" err="1"/>
              <a:t>perawatannya</a:t>
            </a:r>
            <a:r>
              <a:rPr lang="en-ID" sz="2000" dirty="0"/>
              <a:t>. </a:t>
            </a:r>
            <a:r>
              <a:rPr lang="en-ID" sz="2000" dirty="0" err="1"/>
              <a:t>Kesalahan</a:t>
            </a:r>
            <a:r>
              <a:rPr lang="en-ID" sz="2000" dirty="0"/>
              <a:t> </a:t>
            </a:r>
            <a:r>
              <a:rPr lang="en-ID" sz="2000" dirty="0" err="1"/>
              <a:t>pengobatan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menyebabkan</a:t>
            </a:r>
            <a:r>
              <a:rPr lang="en-ID" sz="2000" dirty="0"/>
              <a:t> </a:t>
            </a:r>
            <a:r>
              <a:rPr lang="en-ID" sz="2000" dirty="0" err="1"/>
              <a:t>efek</a:t>
            </a:r>
            <a:r>
              <a:rPr lang="en-ID" sz="2000" dirty="0"/>
              <a:t> yang </a:t>
            </a:r>
            <a:r>
              <a:rPr lang="en-ID" sz="2000" dirty="0" err="1"/>
              <a:t>merugikan</a:t>
            </a:r>
            <a:r>
              <a:rPr lang="en-ID" sz="2000" dirty="0"/>
              <a:t>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berpotensi</a:t>
            </a:r>
            <a:r>
              <a:rPr lang="en-ID" sz="2000" dirty="0"/>
              <a:t> </a:t>
            </a:r>
            <a:r>
              <a:rPr lang="en-ID" sz="2000" dirty="0" err="1"/>
              <a:t>menimbulkan</a:t>
            </a:r>
            <a:r>
              <a:rPr lang="en-ID" sz="2000" dirty="0"/>
              <a:t> </a:t>
            </a:r>
            <a:r>
              <a:rPr lang="en-ID" sz="2000" dirty="0" err="1"/>
              <a:t>risiko</a:t>
            </a:r>
            <a:r>
              <a:rPr lang="en-ID" sz="2000" dirty="0"/>
              <a:t> fatal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penyakit</a:t>
            </a:r>
            <a:r>
              <a:rPr lang="en-ID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2321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err="1">
                <a:solidFill>
                  <a:schemeClr val="bg1"/>
                </a:solidFill>
              </a:rPr>
              <a:t>Kewaspadaan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Terhadap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Obat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High Alert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392382"/>
            <a:ext cx="8378529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meminimalisir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kemungkinan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terjadinya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kesalahan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Mengurangi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High Alert Medication di unit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Mengurangi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volume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tersedia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Melakukan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pengecekan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ulang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doubel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cek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Minimalisasi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konsekuensi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kesahan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Membatasi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akses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High Alert Medication.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memisahkan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kemasan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mirip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(LASA/NORUM).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(American Hospital, 2002)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Graphic 11" descr="Test tubes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F5E80-5348-4E95-A976-971C35F5C0DC}"/>
              </a:ext>
            </a:extLst>
          </p:cNvPr>
          <p:cNvSpPr/>
          <p:nvPr/>
        </p:nvSpPr>
        <p:spPr>
          <a:xfrm>
            <a:off x="9481704" y="0"/>
            <a:ext cx="27102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50" name="Picture 2" descr="What is medicine? Why it's so important to answer this question">
            <a:extLst>
              <a:ext uri="{FF2B5EF4-FFF2-40B4-BE49-F238E27FC236}">
                <a16:creationId xmlns:a16="http://schemas.microsoft.com/office/drawing/2014/main" id="{7FAA94CB-AFFE-4AE0-8AE3-C850FA1D7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7" r="27172"/>
          <a:stretch/>
        </p:blipFill>
        <p:spPr bwMode="auto">
          <a:xfrm>
            <a:off x="9507683" y="0"/>
            <a:ext cx="2684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372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1F4E79"/>
                </a:solidFill>
              </a:rPr>
              <a:t>Kewaspadaan</a:t>
            </a:r>
            <a:r>
              <a:rPr lang="en-US" b="1" dirty="0">
                <a:solidFill>
                  <a:srgbClr val="1F4E79"/>
                </a:solidFill>
              </a:rPr>
              <a:t> </a:t>
            </a:r>
            <a:r>
              <a:rPr lang="en-US" b="1" dirty="0" err="1">
                <a:solidFill>
                  <a:srgbClr val="1F4E79"/>
                </a:solidFill>
              </a:rPr>
              <a:t>Terhadap</a:t>
            </a:r>
            <a:r>
              <a:rPr lang="en-US" b="1" dirty="0">
                <a:solidFill>
                  <a:srgbClr val="1F4E79"/>
                </a:solidFill>
              </a:rPr>
              <a:t> </a:t>
            </a:r>
            <a:r>
              <a:rPr lang="en-US" b="1" dirty="0" err="1">
                <a:solidFill>
                  <a:srgbClr val="1F4E79"/>
                </a:solidFill>
              </a:rPr>
              <a:t>Obat</a:t>
            </a:r>
            <a:r>
              <a:rPr lang="en-US" b="1" dirty="0">
                <a:solidFill>
                  <a:srgbClr val="1F4E79"/>
                </a:solidFill>
              </a:rPr>
              <a:t> </a:t>
            </a:r>
            <a:r>
              <a:rPr lang="en-US" b="1" i="1" dirty="0">
                <a:solidFill>
                  <a:srgbClr val="1F4E79"/>
                </a:solidFill>
              </a:rPr>
              <a:t>High Alert</a:t>
            </a:r>
            <a:endParaRPr lang="en-US" dirty="0">
              <a:solidFill>
                <a:srgbClr val="1F4E79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392382"/>
            <a:ext cx="8378529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Obat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High Alert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harus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disimpan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Instalasi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Farmasi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/Unit/Depo.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Apabila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rumah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sakit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ingin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menyimpan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diluar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lokasi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tersebut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disarankan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disimpan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di depo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farmasi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berada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dibawah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tanggung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jawab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apoteker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(SNARS,2017) </a:t>
            </a:r>
          </a:p>
          <a:p>
            <a:pPr algn="just"/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Rumah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Sakit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membuat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daftar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semua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obat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High Alert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menggunakan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informasi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atau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data yang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terkait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penggunaan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obat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rumah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sakit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data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tetang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kejadian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tidak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diharapkan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(adverse event)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atau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kejadian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nyaris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cedera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(near miss)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termasuk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risiko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terjadi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salah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pengertian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tentang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NORUM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B226A9-D9EE-4576-B6BE-BA2E94C1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36181" y="0"/>
            <a:ext cx="3890553" cy="6904758"/>
            <a:chOff x="8936181" y="0"/>
            <a:chExt cx="3890553" cy="690475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Microscope">
              <a:extLst>
                <a:ext uri="{FF2B5EF4-FFF2-40B4-BE49-F238E27FC236}">
                  <a16:creationId xmlns:a16="http://schemas.microsoft.com/office/drawing/2014/main" id="{A9B090FE-5998-4BAC-AB8D-6F40D44C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36181" y="3014205"/>
              <a:ext cx="3890553" cy="3890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7033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>
            <a:normAutofit/>
          </a:bodyPr>
          <a:lstStyle/>
          <a:p>
            <a:pPr lvl="0"/>
            <a:r>
              <a:rPr lang="en-US" b="1" dirty="0" err="1">
                <a:solidFill>
                  <a:schemeClr val="bg1"/>
                </a:solidFill>
              </a:rPr>
              <a:t>Pengelolaan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Obat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High Alert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392382"/>
            <a:ext cx="8378529" cy="4351338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lphaLcPeriod"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high alert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dilakukan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lemari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bertanda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khusus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penandaan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warna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merah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stiker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high alert)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tercampur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lainnya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akses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terbatas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514350" indent="-514350" algn="just">
              <a:buFont typeface="+mj-lt"/>
              <a:buAutoNum type="alphaLcPeriod"/>
            </a:pP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memperhatikan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pemenuhan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persyaratan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lain: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kesesuaian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suhu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keamanan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salah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guna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maupun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penyalahgunaan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high alert.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Graphic 11" descr="Test tubes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F5E80-5348-4E95-A976-971C35F5C0DC}"/>
              </a:ext>
            </a:extLst>
          </p:cNvPr>
          <p:cNvSpPr/>
          <p:nvPr/>
        </p:nvSpPr>
        <p:spPr>
          <a:xfrm>
            <a:off x="9481704" y="0"/>
            <a:ext cx="27102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50" name="Picture 2" descr="What is medicine? Why it's so important to answer this question">
            <a:extLst>
              <a:ext uri="{FF2B5EF4-FFF2-40B4-BE49-F238E27FC236}">
                <a16:creationId xmlns:a16="http://schemas.microsoft.com/office/drawing/2014/main" id="{7FAA94CB-AFFE-4AE0-8AE3-C850FA1D7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7" r="27172"/>
          <a:stretch/>
        </p:blipFill>
        <p:spPr bwMode="auto">
          <a:xfrm>
            <a:off x="9507683" y="0"/>
            <a:ext cx="2684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97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>
            <a:normAutofit/>
          </a:bodyPr>
          <a:lstStyle/>
          <a:p>
            <a:pPr lvl="0"/>
            <a:r>
              <a:rPr lang="en-US" b="1" dirty="0" err="1">
                <a:solidFill>
                  <a:schemeClr val="bg1"/>
                </a:solidFill>
              </a:rPr>
              <a:t>Pengelolaan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Obat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High Alert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392382"/>
            <a:ext cx="8378529" cy="4351338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lphaLcPeriod" startAt="3"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Penempatan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high alert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lemari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FIFO (First In First Out) dan FEFO (First Expired First Out)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urutan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alfabetis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urutan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abjad) dan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bentuk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sediaan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514350" indent="-514350" algn="just">
              <a:buAutoNum type="arabicParenR"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high alert yang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dipersyaratkan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disimpan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suhu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dingin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yaitu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2–8℃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disimpan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lemari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 (pharmaceutical refrigerator)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suhu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terkendali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14350" indent="-514350" algn="just">
              <a:buAutoNum type="arabicParenR"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high alert yang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dipersyaratkan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disimpan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suhu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ruangan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yaitu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15–25℃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disimpan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lemari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diberikan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penanda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khusus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Graphic 11" descr="Test tubes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F5E80-5348-4E95-A976-971C35F5C0DC}"/>
              </a:ext>
            </a:extLst>
          </p:cNvPr>
          <p:cNvSpPr/>
          <p:nvPr/>
        </p:nvSpPr>
        <p:spPr>
          <a:xfrm>
            <a:off x="9481704" y="0"/>
            <a:ext cx="27102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50" name="Picture 2" descr="What is medicine? Why it's so important to answer this question">
            <a:extLst>
              <a:ext uri="{FF2B5EF4-FFF2-40B4-BE49-F238E27FC236}">
                <a16:creationId xmlns:a16="http://schemas.microsoft.com/office/drawing/2014/main" id="{7FAA94CB-AFFE-4AE0-8AE3-C850FA1D7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7" r="27172"/>
          <a:stretch/>
        </p:blipFill>
        <p:spPr bwMode="auto">
          <a:xfrm>
            <a:off x="9507683" y="0"/>
            <a:ext cx="2684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008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>
            <a:normAutofit/>
          </a:bodyPr>
          <a:lstStyle/>
          <a:p>
            <a:pPr lvl="0"/>
            <a:r>
              <a:rPr lang="en-US" b="1" dirty="0" err="1">
                <a:solidFill>
                  <a:schemeClr val="bg1"/>
                </a:solidFill>
              </a:rPr>
              <a:t>Pengelolaan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Obat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High Alert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392382"/>
            <a:ext cx="8378529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arenR" startAt="3"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Khusus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high alert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Golongan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LASA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disimpan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terpisah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lainnya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ditempel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label LASA dan high alert pada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kotak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514350" indent="-514350" algn="just">
              <a:buFont typeface="+mj-lt"/>
              <a:buAutoNum type="arabicParenR" startAt="3"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disimpan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area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perawatan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pasien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tempat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diberi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label yang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jelas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dipisahkan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obat-obatan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rutin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lainnya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Graphic 11" descr="Test tubes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F5E80-5348-4E95-A976-971C35F5C0DC}"/>
              </a:ext>
            </a:extLst>
          </p:cNvPr>
          <p:cNvSpPr/>
          <p:nvPr/>
        </p:nvSpPr>
        <p:spPr>
          <a:xfrm>
            <a:off x="9481704" y="0"/>
            <a:ext cx="27102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50" name="Picture 2" descr="What is medicine? Why it's so important to answer this question">
            <a:extLst>
              <a:ext uri="{FF2B5EF4-FFF2-40B4-BE49-F238E27FC236}">
                <a16:creationId xmlns:a16="http://schemas.microsoft.com/office/drawing/2014/main" id="{7FAA94CB-AFFE-4AE0-8AE3-C850FA1D7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7" r="27172"/>
          <a:stretch/>
        </p:blipFill>
        <p:spPr bwMode="auto">
          <a:xfrm>
            <a:off x="9507683" y="0"/>
            <a:ext cx="2684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88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4FD9-6FCC-4E36-9907-B4BF3497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Penanda</a:t>
            </a:r>
            <a:r>
              <a:rPr lang="en-US" dirty="0"/>
              <a:t> </a:t>
            </a:r>
            <a:r>
              <a:rPr lang="en-US" dirty="0" err="1"/>
              <a:t>Obat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8BF2D-D66B-42B3-B438-C8EBF146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957" y="1527467"/>
            <a:ext cx="6345356" cy="1689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627F5-5FEE-40B6-95BB-10454E74E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326" y="3942734"/>
            <a:ext cx="3524803" cy="227964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40A27AB-C2EB-44E1-A24E-09A85AF5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8" y="3640587"/>
            <a:ext cx="7605132" cy="308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330368E-500A-4DDE-8E7D-1C9812EB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8" y="1388300"/>
            <a:ext cx="4356757" cy="255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44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1882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(Enter your own creative tag line above)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A123BD8-A09C-49C0-98E8-54B55610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CB00449-E308-4DF3-9CFD-9A7D30B67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A56DF0C-1331-406E-AEE6-06E0E59F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8D22565-F42F-439B-A6A4-CF161165E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46E3E84-D1E6-4422-AA93-3EE98A821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9130E3C-1E93-4315-AE76-13C55147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FEC1660-205F-490E-800A-0D57D250B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9" y="2525543"/>
            <a:ext cx="4233691" cy="18069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JENIS MEDICATION ERROR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</a:br>
            <a:r>
              <a:rPr lang="en-US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SK Menteri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Kesehatan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RI No. 72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Tahun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2016</a:t>
            </a:r>
            <a:endParaRPr 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40E0B131-77A5-4F37-BE2E-6107FC45C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142100"/>
              </p:ext>
            </p:extLst>
          </p:nvPr>
        </p:nvGraphicFramePr>
        <p:xfrm>
          <a:off x="3720289" y="126052"/>
          <a:ext cx="8374726" cy="6608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33">
                  <a:extLst>
                    <a:ext uri="{9D8B030D-6E8A-4147-A177-3AD203B41FA5}">
                      <a16:colId xmlns:a16="http://schemas.microsoft.com/office/drawing/2014/main" val="633717487"/>
                    </a:ext>
                  </a:extLst>
                </a:gridCol>
                <a:gridCol w="3206991">
                  <a:extLst>
                    <a:ext uri="{9D8B030D-6E8A-4147-A177-3AD203B41FA5}">
                      <a16:colId xmlns:a16="http://schemas.microsoft.com/office/drawing/2014/main" val="2897742061"/>
                    </a:ext>
                  </a:extLst>
                </a:gridCol>
                <a:gridCol w="4701702">
                  <a:extLst>
                    <a:ext uri="{9D8B030D-6E8A-4147-A177-3AD203B41FA5}">
                      <a16:colId xmlns:a16="http://schemas.microsoft.com/office/drawing/2014/main" val="896525695"/>
                    </a:ext>
                  </a:extLst>
                </a:gridCol>
              </a:tblGrid>
              <a:tr h="3600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Tipe</a:t>
                      </a:r>
                      <a:r>
                        <a:rPr lang="en-US" sz="1400" dirty="0"/>
                        <a:t> medication Error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Keterangan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331739"/>
                  </a:ext>
                </a:extLst>
              </a:tr>
              <a:tr h="5030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i="1" dirty="0"/>
                        <a:t>Unauthorized drug</a:t>
                      </a:r>
                    </a:p>
                    <a:p>
                      <a:r>
                        <a:rPr lang="en-ID" sz="1400" b="0" dirty="0"/>
                        <a:t>(</a:t>
                      </a:r>
                      <a:r>
                        <a:rPr lang="en-ID" sz="1400" b="0" dirty="0" err="1"/>
                        <a:t>kesalahan</a:t>
                      </a:r>
                      <a:r>
                        <a:rPr lang="en-ID" sz="1400" b="0" dirty="0"/>
                        <a:t> </a:t>
                      </a:r>
                      <a:r>
                        <a:rPr lang="en-ID" sz="1400" b="0" dirty="0" err="1"/>
                        <a:t>pemberian</a:t>
                      </a:r>
                      <a:r>
                        <a:rPr lang="en-ID" sz="1400" b="0" dirty="0"/>
                        <a:t> </a:t>
                      </a:r>
                      <a:r>
                        <a:rPr lang="en-ID" sz="1400" b="0" dirty="0" err="1"/>
                        <a:t>obat</a:t>
                      </a:r>
                      <a:r>
                        <a:rPr lang="en-ID" sz="1400" b="0" dirty="0"/>
                        <a:t> </a:t>
                      </a:r>
                      <a:r>
                        <a:rPr lang="en-ID" sz="1400" b="0" dirty="0" err="1"/>
                        <a:t>diluar</a:t>
                      </a:r>
                      <a:r>
                        <a:rPr lang="en-ID" sz="1400" b="0" dirty="0"/>
                        <a:t> </a:t>
                      </a:r>
                      <a:r>
                        <a:rPr lang="en-ID" sz="1400" b="0" dirty="0" err="1"/>
                        <a:t>kuasa</a:t>
                      </a:r>
                      <a:r>
                        <a:rPr lang="en-ID" sz="14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Obat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terlanjur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diserahkan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kepada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pasien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padahal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diresepkan</a:t>
                      </a:r>
                      <a:r>
                        <a:rPr lang="en-ID" sz="1400" dirty="0"/>
                        <a:t> oleh </a:t>
                      </a:r>
                      <a:r>
                        <a:rPr lang="en-ID" sz="1400" dirty="0" err="1"/>
                        <a:t>bukan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dokter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berwenang</a:t>
                      </a:r>
                      <a:r>
                        <a:rPr lang="en-ID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980828"/>
                  </a:ext>
                </a:extLst>
              </a:tr>
              <a:tr h="5030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i="1" dirty="0"/>
                        <a:t>Improper dose/quantity       </a:t>
                      </a:r>
                    </a:p>
                    <a:p>
                      <a:r>
                        <a:rPr lang="en-ID" sz="1400" dirty="0"/>
                        <a:t>(</a:t>
                      </a:r>
                      <a:r>
                        <a:rPr lang="en-ID" sz="1400" dirty="0" err="1"/>
                        <a:t>kesalahan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karena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dosis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tidak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tepat</a:t>
                      </a:r>
                      <a:r>
                        <a:rPr lang="en-ID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Obat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terlanjur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diserahkan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kepada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pasien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padahal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diresepkan</a:t>
                      </a:r>
                      <a:r>
                        <a:rPr lang="en-ID" sz="1400" dirty="0"/>
                        <a:t> oleh </a:t>
                      </a:r>
                      <a:r>
                        <a:rPr lang="en-ID" sz="1400" dirty="0" err="1"/>
                        <a:t>bukan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dokter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berwenang</a:t>
                      </a:r>
                      <a:r>
                        <a:rPr lang="en-ID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146978"/>
                  </a:ext>
                </a:extLst>
              </a:tr>
              <a:tr h="360008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i="1" dirty="0"/>
                        <a:t>Wrong dose preparation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Penyiapan</a:t>
                      </a:r>
                      <a:r>
                        <a:rPr lang="en-ID" sz="1400" dirty="0"/>
                        <a:t>/ </a:t>
                      </a:r>
                      <a:r>
                        <a:rPr lang="en-ID" sz="1400" dirty="0" err="1"/>
                        <a:t>formulasi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atau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pencampuran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obat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tidak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sesuai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987162"/>
                  </a:ext>
                </a:extLst>
              </a:tr>
              <a:tr h="503025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i="1" dirty="0"/>
                        <a:t>Wrong dose form</a:t>
                      </a:r>
                    </a:p>
                    <a:p>
                      <a:r>
                        <a:rPr lang="en-ID" sz="1400" dirty="0"/>
                        <a:t>(</a:t>
                      </a:r>
                      <a:r>
                        <a:rPr lang="en-ID" sz="1400" dirty="0" err="1"/>
                        <a:t>kesalahan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dari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dosis</a:t>
                      </a:r>
                      <a:r>
                        <a:rPr lang="en-ID" sz="1400" dirty="0"/>
                        <a:t> yang salah)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Obat</a:t>
                      </a:r>
                      <a:r>
                        <a:rPr lang="en-ID" sz="1400" dirty="0"/>
                        <a:t> yang  </a:t>
                      </a:r>
                      <a:r>
                        <a:rPr lang="en-ID" sz="1400" dirty="0" err="1"/>
                        <a:t>diserahkan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dalam</a:t>
                      </a:r>
                      <a:r>
                        <a:rPr lang="en-ID" sz="1400" dirty="0"/>
                        <a:t>  </a:t>
                      </a:r>
                      <a:r>
                        <a:rPr lang="en-ID" sz="1400" dirty="0" err="1"/>
                        <a:t>dosis</a:t>
                      </a:r>
                      <a:r>
                        <a:rPr lang="en-ID" sz="1400" dirty="0"/>
                        <a:t>  dan  </a:t>
                      </a:r>
                      <a:r>
                        <a:rPr lang="en-ID" sz="1400" dirty="0" err="1"/>
                        <a:t>cara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pemberian</a:t>
                      </a:r>
                      <a:r>
                        <a:rPr lang="en-ID" sz="1400" dirty="0"/>
                        <a:t>   yang   </a:t>
                      </a:r>
                      <a:r>
                        <a:rPr lang="en-ID" sz="1400" dirty="0" err="1"/>
                        <a:t>tidak</a:t>
                      </a:r>
                      <a:r>
                        <a:rPr lang="en-ID" sz="1400" dirty="0"/>
                        <a:t>  </a:t>
                      </a:r>
                      <a:r>
                        <a:rPr lang="en-ID" sz="1400" dirty="0" err="1"/>
                        <a:t>sesuai</a:t>
                      </a:r>
                      <a:r>
                        <a:rPr lang="en-ID" sz="1400" dirty="0"/>
                        <a:t>   </a:t>
                      </a:r>
                      <a:r>
                        <a:rPr lang="en-ID" sz="1400" dirty="0" err="1"/>
                        <a:t>dengan</a:t>
                      </a:r>
                      <a:r>
                        <a:rPr lang="en-ID" sz="1400" dirty="0"/>
                        <a:t>   yang </a:t>
                      </a:r>
                      <a:r>
                        <a:rPr lang="en-ID" sz="1400" dirty="0" err="1"/>
                        <a:t>diperintahkan</a:t>
                      </a:r>
                      <a:r>
                        <a:rPr lang="en-ID" sz="1400" dirty="0"/>
                        <a:t> di </a:t>
                      </a:r>
                      <a:r>
                        <a:rPr lang="en-ID" sz="1400" dirty="0" err="1"/>
                        <a:t>dalam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resep</a:t>
                      </a:r>
                      <a:r>
                        <a:rPr lang="en-ID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835669"/>
                  </a:ext>
                </a:extLst>
              </a:tr>
              <a:tr h="503025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i="1" dirty="0"/>
                        <a:t>Wrong patient </a:t>
                      </a:r>
                      <a:r>
                        <a:rPr lang="en-ID" sz="1400" dirty="0"/>
                        <a:t>(salah </a:t>
                      </a:r>
                      <a:r>
                        <a:rPr lang="en-ID" sz="1400" dirty="0" err="1"/>
                        <a:t>pasien</a:t>
                      </a:r>
                      <a:r>
                        <a:rPr lang="en-ID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i="0" dirty="0" err="1"/>
                        <a:t>Obat</a:t>
                      </a:r>
                      <a:r>
                        <a:rPr lang="en-ID" sz="1400" i="0" dirty="0"/>
                        <a:t> yang </a:t>
                      </a:r>
                      <a:r>
                        <a:rPr lang="en-ID" sz="1400" i="0" dirty="0" err="1"/>
                        <a:t>diserahkan</a:t>
                      </a:r>
                      <a:r>
                        <a:rPr lang="en-ID" sz="1400" i="0" dirty="0"/>
                        <a:t> </a:t>
                      </a:r>
                      <a:r>
                        <a:rPr lang="en-ID" sz="1400" i="0" dirty="0" err="1"/>
                        <a:t>atau</a:t>
                      </a:r>
                      <a:r>
                        <a:rPr lang="en-ID" sz="1400" i="0" dirty="0"/>
                        <a:t> </a:t>
                      </a:r>
                      <a:r>
                        <a:rPr lang="en-ID" sz="1400" i="0" dirty="0" err="1"/>
                        <a:t>diberikan</a:t>
                      </a:r>
                      <a:r>
                        <a:rPr lang="en-ID" sz="1400" i="0" dirty="0"/>
                        <a:t> </a:t>
                      </a:r>
                      <a:r>
                        <a:rPr lang="en-ID" sz="1400" i="0" dirty="0" err="1"/>
                        <a:t>kepada</a:t>
                      </a:r>
                      <a:r>
                        <a:rPr lang="en-ID" sz="1400" i="0" dirty="0"/>
                        <a:t> </a:t>
                      </a:r>
                      <a:r>
                        <a:rPr lang="en-ID" sz="1400" i="0" dirty="0" err="1"/>
                        <a:t>pasien</a:t>
                      </a:r>
                      <a:r>
                        <a:rPr lang="en-ID" sz="1400" i="0" dirty="0"/>
                        <a:t> yang  salah, </a:t>
                      </a:r>
                      <a:r>
                        <a:rPr lang="en-ID" sz="1400" i="0" dirty="0" err="1"/>
                        <a:t>keliru</a:t>
                      </a:r>
                      <a:r>
                        <a:rPr lang="en-ID" sz="1400" i="0" dirty="0"/>
                        <a:t>  yang </a:t>
                      </a:r>
                      <a:r>
                        <a:rPr lang="en-ID" sz="1400" i="0" dirty="0" err="1"/>
                        <a:t>tidak</a:t>
                      </a:r>
                      <a:r>
                        <a:rPr lang="en-ID" sz="1400" i="0" dirty="0"/>
                        <a:t>  </a:t>
                      </a:r>
                      <a:r>
                        <a:rPr lang="en-ID" sz="1400" i="0" dirty="0" err="1"/>
                        <a:t>sesuai</a:t>
                      </a:r>
                      <a:r>
                        <a:rPr lang="en-ID" sz="1400" i="0" dirty="0"/>
                        <a:t> </a:t>
                      </a:r>
                      <a:r>
                        <a:rPr lang="en-ID" sz="1400" i="0" dirty="0" err="1"/>
                        <a:t>dengan</a:t>
                      </a:r>
                      <a:r>
                        <a:rPr lang="en-ID" sz="1400" i="0" dirty="0"/>
                        <a:t> </a:t>
                      </a:r>
                      <a:r>
                        <a:rPr lang="en-ID" sz="1400" i="0" dirty="0" err="1"/>
                        <a:t>tertera</a:t>
                      </a:r>
                      <a:r>
                        <a:rPr lang="en-ID" sz="1400" i="0" dirty="0"/>
                        <a:t> di </a:t>
                      </a:r>
                      <a:r>
                        <a:rPr lang="en-ID" sz="1400" i="0" dirty="0" err="1"/>
                        <a:t>resep</a:t>
                      </a:r>
                      <a:endParaRPr lang="en-ID" sz="1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142611"/>
                  </a:ext>
                </a:extLst>
              </a:tr>
              <a:tr h="710153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i="1" dirty="0"/>
                        <a:t>Omission Error</a:t>
                      </a:r>
                    </a:p>
                    <a:p>
                      <a:r>
                        <a:rPr lang="sv-SE" sz="1400" dirty="0"/>
                        <a:t>(kesalahan  karena kurang stok obat)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Gagal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dalam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memberikan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dosis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sesuai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permintaan</a:t>
                      </a:r>
                      <a:r>
                        <a:rPr lang="en-ID" sz="1400" dirty="0"/>
                        <a:t>, </a:t>
                      </a:r>
                      <a:r>
                        <a:rPr lang="en-ID" sz="1400" dirty="0" err="1"/>
                        <a:t>mengabaikan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penolakan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pasien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atau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keputusan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klinik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mengisyaratkan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untuk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tidak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diberikan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obat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bersangkutan</a:t>
                      </a:r>
                      <a:r>
                        <a:rPr lang="en-ID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451677"/>
                  </a:ext>
                </a:extLst>
              </a:tr>
              <a:tr h="503025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i="1" dirty="0"/>
                        <a:t>Extra dose</a:t>
                      </a:r>
                      <a:r>
                        <a:rPr lang="en-ID" sz="1400" dirty="0"/>
                        <a:t> (</a:t>
                      </a:r>
                      <a:r>
                        <a:rPr lang="en-ID" sz="1400" dirty="0" err="1"/>
                        <a:t>pemberian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obat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melebihi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ditetapkan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dokter</a:t>
                      </a:r>
                      <a:r>
                        <a:rPr lang="en-ID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Memberikan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duplikasi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obat</a:t>
                      </a:r>
                      <a:r>
                        <a:rPr lang="en-ID" sz="1400" dirty="0"/>
                        <a:t> pada </a:t>
                      </a:r>
                      <a:r>
                        <a:rPr lang="en-ID" sz="1400" dirty="0" err="1"/>
                        <a:t>waktu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berbeda</a:t>
                      </a:r>
                      <a:r>
                        <a:rPr lang="en-ID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80809"/>
                  </a:ext>
                </a:extLst>
              </a:tr>
              <a:tr h="503025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i="1" dirty="0"/>
                        <a:t>Prescribing  error </a:t>
                      </a:r>
                      <a:r>
                        <a:rPr lang="en-ID" sz="1400" dirty="0"/>
                        <a:t>(</a:t>
                      </a:r>
                      <a:r>
                        <a:rPr lang="en-ID" sz="1400" dirty="0" err="1"/>
                        <a:t>kesalahan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dalam</a:t>
                      </a:r>
                      <a:endParaRPr lang="en-ID" sz="1400" dirty="0"/>
                    </a:p>
                    <a:p>
                      <a:r>
                        <a:rPr lang="en-ID" sz="1400" dirty="0" err="1"/>
                        <a:t>peresepan</a:t>
                      </a:r>
                      <a:r>
                        <a:rPr lang="en-ID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Obat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diresepkan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secara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keliru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atau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perintah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diberikan</a:t>
                      </a:r>
                      <a:r>
                        <a:rPr lang="en-ID" sz="1400" dirty="0"/>
                        <a:t>  </a:t>
                      </a:r>
                      <a:r>
                        <a:rPr lang="en-ID" sz="1400" dirty="0" err="1"/>
                        <a:t>secara</a:t>
                      </a:r>
                      <a:r>
                        <a:rPr lang="en-ID" sz="1400" dirty="0"/>
                        <a:t>  </a:t>
                      </a:r>
                      <a:r>
                        <a:rPr lang="en-ID" sz="1400" dirty="0" err="1"/>
                        <a:t>lisan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atau</a:t>
                      </a:r>
                      <a:r>
                        <a:rPr lang="en-ID" sz="1400" dirty="0"/>
                        <a:t>  </a:t>
                      </a:r>
                      <a:r>
                        <a:rPr lang="en-ID" sz="1400" dirty="0" err="1"/>
                        <a:t>diresepkan</a:t>
                      </a:r>
                      <a:r>
                        <a:rPr lang="en-ID" sz="1400" dirty="0"/>
                        <a:t>   oleh </a:t>
                      </a:r>
                      <a:r>
                        <a:rPr lang="en-ID" sz="1400" dirty="0" err="1"/>
                        <a:t>dokter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tidak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berkompeten</a:t>
                      </a:r>
                      <a:r>
                        <a:rPr lang="en-ID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077253"/>
                  </a:ext>
                </a:extLst>
              </a:tr>
              <a:tr h="710153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i="1" dirty="0"/>
                        <a:t>Wrong administration 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Menggunakan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cara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pemberian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keliru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termasuk</a:t>
                      </a:r>
                      <a:r>
                        <a:rPr lang="en-ID" sz="1400" dirty="0"/>
                        <a:t>  </a:t>
                      </a:r>
                      <a:r>
                        <a:rPr lang="en-ID" sz="1400" dirty="0" err="1"/>
                        <a:t>misalnya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menyiapkan</a:t>
                      </a:r>
                      <a:r>
                        <a:rPr lang="en-ID" sz="1400" dirty="0"/>
                        <a:t>  </a:t>
                      </a:r>
                      <a:r>
                        <a:rPr lang="en-ID" sz="1400" dirty="0" err="1"/>
                        <a:t>obat</a:t>
                      </a:r>
                      <a:r>
                        <a:rPr lang="en-ID" sz="1400" dirty="0"/>
                        <a:t>  </a:t>
                      </a:r>
                      <a:r>
                        <a:rPr lang="en-ID" sz="1400" dirty="0" err="1"/>
                        <a:t>dengan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teknik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tidak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dibenarkan</a:t>
                      </a:r>
                      <a:r>
                        <a:rPr lang="en-ID" sz="1400" dirty="0"/>
                        <a:t> (</a:t>
                      </a:r>
                      <a:r>
                        <a:rPr lang="en-ID" sz="1400" dirty="0" err="1"/>
                        <a:t>misalkan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obat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im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diberikan</a:t>
                      </a:r>
                      <a:r>
                        <a:rPr lang="en-ID" sz="1400" dirty="0"/>
                        <a:t> iv).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022742"/>
                  </a:ext>
                </a:extLst>
              </a:tr>
              <a:tr h="503025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Wrong time </a:t>
                      </a:r>
                      <a:r>
                        <a:rPr lang="en-US" sz="1400" dirty="0"/>
                        <a:t>(salah </a:t>
                      </a:r>
                      <a:r>
                        <a:rPr lang="en-US" sz="1400" dirty="0" err="1"/>
                        <a:t>waktu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pemberian</a:t>
                      </a:r>
                      <a:r>
                        <a:rPr lang="en-US" sz="1400" dirty="0"/>
                        <a:t>)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Obat</a:t>
                      </a:r>
                      <a:r>
                        <a:rPr lang="en-ID" sz="1400" dirty="0"/>
                        <a:t> yang di </a:t>
                      </a:r>
                      <a:r>
                        <a:rPr lang="en-ID" sz="1400" dirty="0" err="1"/>
                        <a:t>berikan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tidak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sesuai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dengan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jadwal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pemberian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atau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diluar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jadwal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ditetapkan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064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27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6A3-AB05-46BE-941D-BF2DCB2E0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Error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3408ED-E3C0-4C5B-8A08-A26C3EDD3D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276806"/>
              </p:ext>
            </p:extLst>
          </p:nvPr>
        </p:nvGraphicFramePr>
        <p:xfrm>
          <a:off x="933858" y="365125"/>
          <a:ext cx="11050619" cy="6346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606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9476DEA-0E45-4146-9C7A-A3145A251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619902"/>
              </p:ext>
            </p:extLst>
          </p:nvPr>
        </p:nvGraphicFramePr>
        <p:xfrm>
          <a:off x="838200" y="408562"/>
          <a:ext cx="10515600" cy="6255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60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luences on prescribing in general practice: why is there variation in  prescribing practices?">
            <a:extLst>
              <a:ext uri="{FF2B5EF4-FFF2-40B4-BE49-F238E27FC236}">
                <a16:creationId xmlns:a16="http://schemas.microsoft.com/office/drawing/2014/main" id="{7DF5C6A2-0692-4FEB-A582-C9F04DF47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45" y="1956377"/>
            <a:ext cx="6940255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10" y="272473"/>
            <a:ext cx="8751684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KLASIFIKASI MEDICATION ERROR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AAF303F-1137-47CE-A491-93FFD0002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10" y="1681163"/>
            <a:ext cx="4293075" cy="823912"/>
          </a:xfrm>
        </p:spPr>
        <p:txBody>
          <a:bodyPr/>
          <a:lstStyle/>
          <a:p>
            <a:r>
              <a:rPr lang="en-US" dirty="0"/>
              <a:t>Prescribing Error</a:t>
            </a:r>
            <a:endParaRPr lang="en-ID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5F2E171-EA30-4CB6-9D6F-3F9ACA9D2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310" y="2505075"/>
            <a:ext cx="7000704" cy="4080452"/>
          </a:xfrm>
        </p:spPr>
        <p:txBody>
          <a:bodyPr>
            <a:normAutofit/>
          </a:bodyPr>
          <a:lstStyle/>
          <a:p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diresepkan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keliru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perintah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lisan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diresepkan</a:t>
            </a:r>
            <a:r>
              <a:rPr lang="en-ID" dirty="0"/>
              <a:t> oleh </a:t>
            </a:r>
            <a:r>
              <a:rPr lang="en-ID" dirty="0" err="1"/>
              <a:t>dokter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berkompeten</a:t>
            </a:r>
            <a:endParaRPr lang="en-ID" dirty="0"/>
          </a:p>
          <a:p>
            <a:r>
              <a:rPr lang="en-ID" dirty="0" err="1"/>
              <a:t>Contoh</a:t>
            </a:r>
            <a:r>
              <a:rPr lang="en-ID" dirty="0"/>
              <a:t>:  </a:t>
            </a:r>
          </a:p>
          <a:p>
            <a:pPr marL="0" indent="0">
              <a:buNone/>
            </a:pPr>
            <a:r>
              <a:rPr lang="en-ID" sz="1900" dirty="0"/>
              <a:t>1) </a:t>
            </a:r>
            <a:r>
              <a:rPr lang="en-ID" sz="1900" dirty="0" err="1"/>
              <a:t>Kesalahan</a:t>
            </a:r>
            <a:r>
              <a:rPr lang="en-ID" sz="1900" dirty="0"/>
              <a:t> </a:t>
            </a:r>
            <a:r>
              <a:rPr lang="en-ID" sz="1900" dirty="0" err="1"/>
              <a:t>resep</a:t>
            </a:r>
            <a:r>
              <a:rPr lang="en-ID" sz="1900" dirty="0"/>
              <a:t> </a:t>
            </a:r>
          </a:p>
          <a:p>
            <a:pPr marL="0" indent="0">
              <a:buNone/>
            </a:pPr>
            <a:r>
              <a:rPr lang="en-ID" sz="1900" dirty="0"/>
              <a:t>2) </a:t>
            </a:r>
            <a:r>
              <a:rPr lang="en-ID" sz="1900" dirty="0" err="1"/>
              <a:t>Kesalahan</a:t>
            </a:r>
            <a:r>
              <a:rPr lang="en-ID" sz="1900" dirty="0"/>
              <a:t> </a:t>
            </a:r>
            <a:r>
              <a:rPr lang="en-ID" sz="1900" dirty="0" err="1"/>
              <a:t>karena</a:t>
            </a:r>
            <a:r>
              <a:rPr lang="en-ID" sz="1900" dirty="0"/>
              <a:t> yang </a:t>
            </a:r>
            <a:r>
              <a:rPr lang="en-ID" sz="1900" dirty="0" err="1"/>
              <a:t>tidak</a:t>
            </a:r>
            <a:r>
              <a:rPr lang="en-ID" sz="1900" dirty="0"/>
              <a:t> </a:t>
            </a:r>
            <a:r>
              <a:rPr lang="en-ID" sz="1900" dirty="0" err="1"/>
              <a:t>diotorisasi</a:t>
            </a:r>
            <a:r>
              <a:rPr lang="en-ID" sz="1900" dirty="0"/>
              <a:t> </a:t>
            </a:r>
          </a:p>
          <a:p>
            <a:pPr marL="0" indent="0">
              <a:buNone/>
            </a:pPr>
            <a:r>
              <a:rPr lang="en-ID" sz="1900" dirty="0"/>
              <a:t>3) </a:t>
            </a:r>
            <a:r>
              <a:rPr lang="en-ID" sz="1900" dirty="0" err="1"/>
              <a:t>Kesalahan</a:t>
            </a:r>
            <a:r>
              <a:rPr lang="en-ID" sz="1900" dirty="0"/>
              <a:t> </a:t>
            </a:r>
            <a:r>
              <a:rPr lang="en-ID" sz="1900" dirty="0" err="1"/>
              <a:t>karena</a:t>
            </a:r>
            <a:r>
              <a:rPr lang="en-ID" sz="1900" dirty="0"/>
              <a:t> </a:t>
            </a:r>
            <a:r>
              <a:rPr lang="en-ID" sz="1900" dirty="0" err="1"/>
              <a:t>dosis</a:t>
            </a:r>
            <a:r>
              <a:rPr lang="en-ID" sz="1900" dirty="0"/>
              <a:t> </a:t>
            </a:r>
            <a:r>
              <a:rPr lang="en-ID" sz="1900" dirty="0" err="1"/>
              <a:t>tidak</a:t>
            </a:r>
            <a:r>
              <a:rPr lang="en-ID" sz="1900" dirty="0"/>
              <a:t> </a:t>
            </a:r>
            <a:r>
              <a:rPr lang="en-ID" sz="1900" dirty="0" err="1"/>
              <a:t>benar</a:t>
            </a:r>
            <a:r>
              <a:rPr lang="en-ID" sz="1900" dirty="0"/>
              <a:t> </a:t>
            </a:r>
          </a:p>
          <a:p>
            <a:pPr marL="0" indent="0">
              <a:buNone/>
            </a:pPr>
            <a:r>
              <a:rPr lang="en-ID" sz="1900" dirty="0"/>
              <a:t>4) </a:t>
            </a:r>
            <a:r>
              <a:rPr lang="en-ID" sz="1900" dirty="0" err="1"/>
              <a:t>Kesalahan</a:t>
            </a:r>
            <a:r>
              <a:rPr lang="en-ID" sz="1900" dirty="0"/>
              <a:t> </a:t>
            </a:r>
            <a:r>
              <a:rPr lang="en-ID" sz="1900" dirty="0" err="1"/>
              <a:t>karena</a:t>
            </a:r>
            <a:r>
              <a:rPr lang="en-ID" sz="1900" dirty="0"/>
              <a:t> </a:t>
            </a:r>
            <a:r>
              <a:rPr lang="en-ID" sz="1900" dirty="0" err="1"/>
              <a:t>indikasi</a:t>
            </a:r>
            <a:r>
              <a:rPr lang="en-ID" sz="1900" dirty="0"/>
              <a:t> </a:t>
            </a:r>
            <a:r>
              <a:rPr lang="en-ID" sz="1900" dirty="0" err="1"/>
              <a:t>tidak</a:t>
            </a:r>
            <a:r>
              <a:rPr lang="en-ID" sz="1900" dirty="0"/>
              <a:t> </a:t>
            </a:r>
            <a:r>
              <a:rPr lang="en-ID" sz="1900" dirty="0" err="1"/>
              <a:t>diobati</a:t>
            </a:r>
            <a:r>
              <a:rPr lang="en-ID" sz="1900" dirty="0"/>
              <a:t> </a:t>
            </a:r>
          </a:p>
          <a:p>
            <a:pPr marL="0" indent="0">
              <a:buNone/>
            </a:pPr>
            <a:r>
              <a:rPr lang="en-ID" sz="1900" dirty="0"/>
              <a:t>5) </a:t>
            </a:r>
            <a:r>
              <a:rPr lang="en-ID" sz="1900" dirty="0" err="1"/>
              <a:t>Kesalahan</a:t>
            </a:r>
            <a:r>
              <a:rPr lang="en-ID" sz="1900" dirty="0"/>
              <a:t> </a:t>
            </a:r>
            <a:r>
              <a:rPr lang="en-ID" sz="1900" dirty="0" err="1"/>
              <a:t>karena</a:t>
            </a:r>
            <a:r>
              <a:rPr lang="en-ID" sz="1900" dirty="0"/>
              <a:t> </a:t>
            </a:r>
            <a:r>
              <a:rPr lang="en-ID" sz="1900" dirty="0" err="1"/>
              <a:t>penggunaan</a:t>
            </a:r>
            <a:r>
              <a:rPr lang="en-ID" sz="1900" dirty="0"/>
              <a:t> </a:t>
            </a:r>
            <a:r>
              <a:rPr lang="en-ID" sz="1900" dirty="0" err="1"/>
              <a:t>obat</a:t>
            </a:r>
            <a:r>
              <a:rPr lang="en-ID" sz="1900" dirty="0"/>
              <a:t> yang </a:t>
            </a:r>
            <a:r>
              <a:rPr lang="en-ID" sz="1900" dirty="0" err="1"/>
              <a:t>tidak</a:t>
            </a:r>
            <a:r>
              <a:rPr lang="en-ID" sz="1900" dirty="0"/>
              <a:t> </a:t>
            </a:r>
            <a:r>
              <a:rPr lang="en-ID" sz="1900" dirty="0" err="1"/>
              <a:t>diperlukan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3232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10" y="272473"/>
            <a:ext cx="8751684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KLASIFIKASI MEDICATION ERROR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AAF303F-1137-47CE-A491-93FFD0002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10" y="1681163"/>
            <a:ext cx="4293075" cy="823912"/>
          </a:xfrm>
        </p:spPr>
        <p:txBody>
          <a:bodyPr/>
          <a:lstStyle/>
          <a:p>
            <a:r>
              <a:rPr lang="en-US" dirty="0" err="1"/>
              <a:t>Trancribing</a:t>
            </a:r>
            <a:r>
              <a:rPr lang="en-US" dirty="0"/>
              <a:t> Error</a:t>
            </a:r>
            <a:endParaRPr lang="en-ID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5F2E171-EA30-4CB6-9D6F-3F9ACA9D2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310" y="2505075"/>
            <a:ext cx="5541554" cy="4080452"/>
          </a:xfrm>
        </p:spPr>
        <p:txBody>
          <a:bodyPr>
            <a:normAutofit/>
          </a:bodyPr>
          <a:lstStyle/>
          <a:p>
            <a:r>
              <a:rPr lang="en-ID" dirty="0" err="1"/>
              <a:t>kesalahan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membaca</a:t>
            </a:r>
            <a:r>
              <a:rPr lang="en-ID" dirty="0"/>
              <a:t> dan </a:t>
            </a:r>
            <a:r>
              <a:rPr lang="en-ID" dirty="0" err="1"/>
              <a:t>menerjemahkan</a:t>
            </a:r>
            <a:r>
              <a:rPr lang="en-ID" dirty="0"/>
              <a:t> </a:t>
            </a:r>
            <a:r>
              <a:rPr lang="en-ID" dirty="0" err="1"/>
              <a:t>resep</a:t>
            </a:r>
            <a:endParaRPr lang="en-ID" dirty="0"/>
          </a:p>
          <a:p>
            <a:r>
              <a:rPr lang="en-ID" dirty="0" err="1"/>
              <a:t>Contoh</a:t>
            </a:r>
            <a:r>
              <a:rPr lang="en-ID" dirty="0"/>
              <a:t>:  </a:t>
            </a:r>
          </a:p>
          <a:p>
            <a:pPr marL="0" indent="0" algn="just">
              <a:buNone/>
            </a:pPr>
            <a:r>
              <a:rPr lang="en-ID" sz="1900" dirty="0"/>
              <a:t>1) </a:t>
            </a:r>
            <a:r>
              <a:rPr lang="en-ID" sz="1900" dirty="0" err="1"/>
              <a:t>Kesalahan</a:t>
            </a:r>
            <a:r>
              <a:rPr lang="en-ID" sz="1900" dirty="0"/>
              <a:t> </a:t>
            </a:r>
            <a:r>
              <a:rPr lang="en-ID" sz="1900" dirty="0" err="1"/>
              <a:t>karena</a:t>
            </a:r>
            <a:r>
              <a:rPr lang="en-ID" sz="1900" dirty="0"/>
              <a:t> </a:t>
            </a:r>
            <a:r>
              <a:rPr lang="en-ID" sz="1900" dirty="0" err="1"/>
              <a:t>pemantauan</a:t>
            </a:r>
            <a:r>
              <a:rPr lang="en-ID" sz="1900" dirty="0"/>
              <a:t> yang </a:t>
            </a:r>
            <a:r>
              <a:rPr lang="en-ID" sz="1900" dirty="0" err="1"/>
              <a:t>keliru</a:t>
            </a:r>
            <a:endParaRPr lang="en-ID" sz="1900" dirty="0"/>
          </a:p>
          <a:p>
            <a:pPr marL="0" indent="0" algn="just">
              <a:buNone/>
            </a:pPr>
            <a:r>
              <a:rPr lang="en-ID" sz="1900" dirty="0"/>
              <a:t>2) </a:t>
            </a:r>
            <a:r>
              <a:rPr lang="en-ID" sz="1900" dirty="0" err="1"/>
              <a:t>Kesalahan</a:t>
            </a:r>
            <a:r>
              <a:rPr lang="en-ID" sz="1900" dirty="0"/>
              <a:t> </a:t>
            </a:r>
            <a:r>
              <a:rPr lang="en-ID" sz="1900" dirty="0" err="1"/>
              <a:t>karena</a:t>
            </a:r>
            <a:r>
              <a:rPr lang="en-ID" sz="1900" dirty="0"/>
              <a:t> ROM (</a:t>
            </a:r>
            <a:r>
              <a:rPr lang="en-ID" sz="1900" dirty="0" err="1"/>
              <a:t>Reaksi</a:t>
            </a:r>
            <a:r>
              <a:rPr lang="en-ID" sz="1900" dirty="0"/>
              <a:t> </a:t>
            </a:r>
            <a:r>
              <a:rPr lang="en-ID" sz="1900" dirty="0" err="1"/>
              <a:t>Obat</a:t>
            </a:r>
            <a:r>
              <a:rPr lang="en-ID" sz="1900" dirty="0"/>
              <a:t> </a:t>
            </a:r>
            <a:r>
              <a:rPr lang="en-ID" sz="1900" dirty="0" err="1"/>
              <a:t>Merugikan</a:t>
            </a:r>
            <a:r>
              <a:rPr lang="en-ID" sz="1900" dirty="0"/>
              <a:t>)</a:t>
            </a:r>
          </a:p>
          <a:p>
            <a:pPr marL="0" indent="0" algn="just">
              <a:buNone/>
            </a:pPr>
            <a:r>
              <a:rPr lang="en-ID" sz="1900" dirty="0"/>
              <a:t>3) </a:t>
            </a:r>
            <a:r>
              <a:rPr lang="en-ID" sz="1900" dirty="0" err="1"/>
              <a:t>Kesalahan</a:t>
            </a:r>
            <a:r>
              <a:rPr lang="en-ID" sz="1900" dirty="0"/>
              <a:t> </a:t>
            </a:r>
            <a:r>
              <a:rPr lang="en-ID" sz="1900" dirty="0" err="1"/>
              <a:t>karena</a:t>
            </a:r>
            <a:r>
              <a:rPr lang="en-ID" sz="1900" dirty="0"/>
              <a:t> </a:t>
            </a:r>
            <a:r>
              <a:rPr lang="en-ID" sz="1900" dirty="0" err="1"/>
              <a:t>interaksi</a:t>
            </a:r>
            <a:r>
              <a:rPr lang="en-ID" sz="1900" dirty="0"/>
              <a:t> </a:t>
            </a:r>
            <a:r>
              <a:rPr lang="en-ID" sz="1900" dirty="0" err="1"/>
              <a:t>obat</a:t>
            </a:r>
            <a:endParaRPr lang="en-ID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2539E99-AC43-45AC-BA61-FFAC79025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37" t="32899" r="39840" b="13576"/>
          <a:stretch/>
        </p:blipFill>
        <p:spPr>
          <a:xfrm>
            <a:off x="5880295" y="1598036"/>
            <a:ext cx="6133395" cy="458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0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10" y="272473"/>
            <a:ext cx="8751684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KLASIFIKASI MEDICATION ERROR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AAF303F-1137-47CE-A491-93FFD0002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10" y="1681163"/>
            <a:ext cx="4293075" cy="823912"/>
          </a:xfrm>
        </p:spPr>
        <p:txBody>
          <a:bodyPr/>
          <a:lstStyle/>
          <a:p>
            <a:r>
              <a:rPr lang="en-US" dirty="0"/>
              <a:t>Dispensing Error</a:t>
            </a:r>
            <a:endParaRPr lang="en-ID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5F2E171-EA30-4CB6-9D6F-3F9ACA9D2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310" y="2505075"/>
            <a:ext cx="5931716" cy="4080452"/>
          </a:xfrm>
        </p:spPr>
        <p:txBody>
          <a:bodyPr>
            <a:normAutofit fontScale="92500" lnSpcReduction="10000"/>
          </a:bodyPr>
          <a:lstStyle/>
          <a:p>
            <a:r>
              <a:rPr lang="en-ID" dirty="0" err="1"/>
              <a:t>Kesalahan</a:t>
            </a:r>
            <a:r>
              <a:rPr lang="en-ID" dirty="0"/>
              <a:t> pada </a:t>
            </a:r>
            <a:r>
              <a:rPr lang="en-ID" dirty="0" err="1"/>
              <a:t>penyiapan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penyerahan</a:t>
            </a:r>
            <a:r>
              <a:rPr lang="en-ID" dirty="0"/>
              <a:t> </a:t>
            </a:r>
            <a:r>
              <a:rPr lang="en-ID" dirty="0" err="1"/>
              <a:t>resep</a:t>
            </a:r>
            <a:r>
              <a:rPr lang="en-ID" dirty="0"/>
              <a:t> oleh </a:t>
            </a:r>
            <a:r>
              <a:rPr lang="en-ID" dirty="0" err="1"/>
              <a:t>petugas</a:t>
            </a:r>
            <a:r>
              <a:rPr lang="en-ID" dirty="0"/>
              <a:t> </a:t>
            </a:r>
            <a:r>
              <a:rPr lang="en-ID" dirty="0" err="1"/>
              <a:t>apotek</a:t>
            </a:r>
            <a:r>
              <a:rPr lang="en-ID" dirty="0"/>
              <a:t>.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kemungkinan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error </a:t>
            </a:r>
            <a:r>
              <a:rPr lang="en-ID" dirty="0" err="1"/>
              <a:t>adalah</a:t>
            </a:r>
            <a:r>
              <a:rPr lang="en-ID" dirty="0"/>
              <a:t> salah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rak</a:t>
            </a:r>
            <a:r>
              <a:rPr lang="en-ID" dirty="0"/>
              <a:t> </a:t>
            </a:r>
            <a:r>
              <a:rPr lang="en-ID" dirty="0" err="1"/>
              <a:t>penyimpanan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kemasan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yang </a:t>
            </a:r>
            <a:r>
              <a:rPr lang="en-ID" dirty="0" err="1"/>
              <a:t>mirip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pula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berdekatan</a:t>
            </a:r>
            <a:r>
              <a:rPr lang="en-ID" dirty="0"/>
              <a:t> </a:t>
            </a:r>
            <a:r>
              <a:rPr lang="en-ID" dirty="0" err="1"/>
              <a:t>letaknya</a:t>
            </a:r>
            <a:endParaRPr lang="en-ID" dirty="0"/>
          </a:p>
          <a:p>
            <a:r>
              <a:rPr lang="en-ID" dirty="0" err="1"/>
              <a:t>Penyebab</a:t>
            </a:r>
            <a:r>
              <a:rPr lang="en-ID" dirty="0"/>
              <a:t>:  </a:t>
            </a:r>
          </a:p>
          <a:p>
            <a:pPr marL="0" indent="0" algn="just">
              <a:buNone/>
            </a:pPr>
            <a:r>
              <a:rPr lang="en-ID" sz="1900" dirty="0"/>
              <a:t>1) </a:t>
            </a:r>
            <a:r>
              <a:rPr lang="en-ID" sz="1900" dirty="0" err="1"/>
              <a:t>Kesalahan</a:t>
            </a:r>
            <a:r>
              <a:rPr lang="en-ID" sz="1900" dirty="0"/>
              <a:t> </a:t>
            </a:r>
            <a:r>
              <a:rPr lang="en-ID" sz="1900" dirty="0" err="1"/>
              <a:t>karena</a:t>
            </a:r>
            <a:r>
              <a:rPr lang="en-ID" sz="1900" dirty="0"/>
              <a:t> </a:t>
            </a:r>
            <a:r>
              <a:rPr lang="en-ID" sz="1900" dirty="0" err="1"/>
              <a:t>bentuk</a:t>
            </a:r>
            <a:r>
              <a:rPr lang="en-ID" sz="1900" dirty="0"/>
              <a:t> </a:t>
            </a:r>
            <a:r>
              <a:rPr lang="en-ID" sz="1900" dirty="0" err="1"/>
              <a:t>sediaan</a:t>
            </a:r>
            <a:r>
              <a:rPr lang="en-ID" sz="1900" dirty="0"/>
              <a:t> </a:t>
            </a:r>
          </a:p>
          <a:p>
            <a:pPr marL="0" indent="0" algn="just">
              <a:buNone/>
            </a:pPr>
            <a:r>
              <a:rPr lang="en-ID" sz="1900" dirty="0"/>
              <a:t>2) </a:t>
            </a:r>
            <a:r>
              <a:rPr lang="en-ID" sz="1900" dirty="0" err="1"/>
              <a:t>Kesalahan</a:t>
            </a:r>
            <a:r>
              <a:rPr lang="en-ID" sz="1900" dirty="0"/>
              <a:t> </a:t>
            </a:r>
            <a:r>
              <a:rPr lang="en-ID" sz="1900" dirty="0" err="1"/>
              <a:t>karena</a:t>
            </a:r>
            <a:r>
              <a:rPr lang="en-ID" sz="1900" dirty="0"/>
              <a:t> </a:t>
            </a:r>
            <a:r>
              <a:rPr lang="en-ID" sz="1900" dirty="0" err="1"/>
              <a:t>pembuatan</a:t>
            </a:r>
            <a:r>
              <a:rPr lang="en-ID" sz="1900" dirty="0"/>
              <a:t>/</a:t>
            </a:r>
            <a:r>
              <a:rPr lang="en-ID" sz="1900" dirty="0" err="1"/>
              <a:t>penyiapan</a:t>
            </a:r>
            <a:r>
              <a:rPr lang="en-ID" sz="1900" dirty="0"/>
              <a:t> </a:t>
            </a:r>
            <a:r>
              <a:rPr lang="en-ID" sz="1900" dirty="0" err="1"/>
              <a:t>obat</a:t>
            </a:r>
            <a:r>
              <a:rPr lang="en-ID" sz="1900" dirty="0"/>
              <a:t> yang </a:t>
            </a:r>
            <a:r>
              <a:rPr lang="en-ID" sz="1900" dirty="0" err="1"/>
              <a:t>keliru</a:t>
            </a:r>
            <a:r>
              <a:rPr lang="en-ID" sz="1900" dirty="0"/>
              <a:t> </a:t>
            </a:r>
          </a:p>
          <a:p>
            <a:pPr marL="0" indent="0" algn="just">
              <a:buNone/>
            </a:pPr>
            <a:r>
              <a:rPr lang="en-ID" sz="1900" dirty="0"/>
              <a:t>3) </a:t>
            </a:r>
            <a:r>
              <a:rPr lang="en-ID" sz="1900" dirty="0" err="1"/>
              <a:t>Kesalahan</a:t>
            </a:r>
            <a:r>
              <a:rPr lang="en-ID" sz="1900" dirty="0"/>
              <a:t> </a:t>
            </a:r>
            <a:r>
              <a:rPr lang="en-ID" sz="1900" dirty="0" err="1"/>
              <a:t>karena</a:t>
            </a:r>
            <a:r>
              <a:rPr lang="en-ID" sz="1900" dirty="0"/>
              <a:t> </a:t>
            </a:r>
            <a:r>
              <a:rPr lang="en-ID" sz="1900" dirty="0" err="1"/>
              <a:t>pemberian</a:t>
            </a:r>
            <a:r>
              <a:rPr lang="en-ID" sz="1900" dirty="0"/>
              <a:t> </a:t>
            </a:r>
            <a:r>
              <a:rPr lang="en-ID" sz="1900" dirty="0" err="1"/>
              <a:t>obat</a:t>
            </a:r>
            <a:r>
              <a:rPr lang="en-ID" sz="1900" dirty="0"/>
              <a:t> yang </a:t>
            </a:r>
            <a:r>
              <a:rPr lang="en-ID" sz="1900" dirty="0" err="1"/>
              <a:t>rusak</a:t>
            </a:r>
            <a:endParaRPr lang="en-ID" dirty="0"/>
          </a:p>
        </p:txBody>
      </p:sp>
      <p:pic>
        <p:nvPicPr>
          <p:cNvPr id="2056" name="Picture 8" descr="Part I: Preventing Dispensing Errors of Similarly Named Drugs - Pharmacy  Connection">
            <a:extLst>
              <a:ext uri="{FF2B5EF4-FFF2-40B4-BE49-F238E27FC236}">
                <a16:creationId xmlns:a16="http://schemas.microsoft.com/office/drawing/2014/main" id="{66BD6C08-7E8A-40CE-A7CF-AF9A6D25F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5" r="18842"/>
          <a:stretch/>
        </p:blipFill>
        <p:spPr bwMode="auto">
          <a:xfrm>
            <a:off x="6873159" y="1681163"/>
            <a:ext cx="5140531" cy="48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7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10" y="272473"/>
            <a:ext cx="8751684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KLASIFIKASI MEDICATION ERROR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AAF303F-1137-47CE-A491-93FFD0002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10" y="1681163"/>
            <a:ext cx="4293075" cy="823912"/>
          </a:xfrm>
        </p:spPr>
        <p:txBody>
          <a:bodyPr/>
          <a:lstStyle/>
          <a:p>
            <a:r>
              <a:rPr lang="en-US" dirty="0"/>
              <a:t>Administration Error</a:t>
            </a:r>
            <a:endParaRPr lang="en-ID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5F2E171-EA30-4CB6-9D6F-3F9ACA9D2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310" y="2505075"/>
            <a:ext cx="6150798" cy="4080452"/>
          </a:xfrm>
        </p:spPr>
        <p:txBody>
          <a:bodyPr>
            <a:normAutofit fontScale="92500" lnSpcReduction="10000"/>
          </a:bodyPr>
          <a:lstStyle/>
          <a:p>
            <a:r>
              <a:rPr lang="en-ID" dirty="0" err="1"/>
              <a:t>Kesalahan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 pada proses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. </a:t>
            </a:r>
            <a:r>
              <a:rPr lang="en-ID" dirty="0" err="1"/>
              <a:t>Fase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petugas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dan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keluarganya</a:t>
            </a:r>
            <a:r>
              <a:rPr lang="en-ID" dirty="0"/>
              <a:t>.</a:t>
            </a:r>
          </a:p>
          <a:p>
            <a:r>
              <a:rPr lang="en-ID" dirty="0" err="1"/>
              <a:t>Contoh</a:t>
            </a:r>
            <a:r>
              <a:rPr lang="en-ID" dirty="0"/>
              <a:t>:  </a:t>
            </a:r>
          </a:p>
          <a:p>
            <a:pPr marL="0" indent="0" algn="just">
              <a:buNone/>
            </a:pPr>
            <a:r>
              <a:rPr lang="en-ID" sz="1900" dirty="0"/>
              <a:t>1) </a:t>
            </a:r>
            <a:r>
              <a:rPr lang="en-ID" sz="1900" dirty="0" err="1"/>
              <a:t>Kesalahan</a:t>
            </a:r>
            <a:r>
              <a:rPr lang="en-ID" sz="1900" dirty="0"/>
              <a:t> </a:t>
            </a:r>
            <a:r>
              <a:rPr lang="en-ID" sz="1900" dirty="0" err="1"/>
              <a:t>karena</a:t>
            </a:r>
            <a:r>
              <a:rPr lang="en-ID" sz="1900" dirty="0"/>
              <a:t> </a:t>
            </a:r>
            <a:r>
              <a:rPr lang="en-ID" sz="1900" dirty="0" err="1"/>
              <a:t>lalai</a:t>
            </a:r>
            <a:r>
              <a:rPr lang="en-ID" sz="1900" dirty="0"/>
              <a:t> </a:t>
            </a:r>
            <a:r>
              <a:rPr lang="en-ID" sz="1900" dirty="0" err="1"/>
              <a:t>memberikan</a:t>
            </a:r>
            <a:r>
              <a:rPr lang="en-ID" sz="1900" dirty="0"/>
              <a:t> </a:t>
            </a:r>
            <a:r>
              <a:rPr lang="en-ID" sz="1900" dirty="0" err="1"/>
              <a:t>obat</a:t>
            </a:r>
            <a:r>
              <a:rPr lang="en-ID" sz="1900" dirty="0"/>
              <a:t> </a:t>
            </a:r>
          </a:p>
          <a:p>
            <a:pPr marL="0" indent="0" algn="just">
              <a:buNone/>
            </a:pPr>
            <a:r>
              <a:rPr lang="en-ID" sz="1900" dirty="0"/>
              <a:t>2) </a:t>
            </a:r>
            <a:r>
              <a:rPr lang="en-ID" sz="1900" dirty="0" err="1"/>
              <a:t>Kesalahan</a:t>
            </a:r>
            <a:r>
              <a:rPr lang="en-ID" sz="1900" dirty="0"/>
              <a:t> </a:t>
            </a:r>
            <a:r>
              <a:rPr lang="en-ID" sz="1900" dirty="0" err="1"/>
              <a:t>karena</a:t>
            </a:r>
            <a:r>
              <a:rPr lang="en-ID" sz="1900" dirty="0"/>
              <a:t> </a:t>
            </a:r>
            <a:r>
              <a:rPr lang="en-ID" sz="1900" dirty="0" err="1"/>
              <a:t>waktu</a:t>
            </a:r>
            <a:r>
              <a:rPr lang="en-ID" sz="1900" dirty="0"/>
              <a:t> </a:t>
            </a:r>
            <a:r>
              <a:rPr lang="en-ID" sz="1900" dirty="0" err="1"/>
              <a:t>pemberian</a:t>
            </a:r>
            <a:r>
              <a:rPr lang="en-ID" sz="1900" dirty="0"/>
              <a:t> yang </a:t>
            </a:r>
            <a:r>
              <a:rPr lang="en-ID" sz="1900" dirty="0" err="1"/>
              <a:t>keliru</a:t>
            </a:r>
            <a:r>
              <a:rPr lang="en-ID" sz="1900" dirty="0"/>
              <a:t> </a:t>
            </a:r>
          </a:p>
          <a:p>
            <a:pPr marL="0" indent="0" algn="just">
              <a:buNone/>
            </a:pPr>
            <a:r>
              <a:rPr lang="en-ID" sz="1900" dirty="0"/>
              <a:t>3) </a:t>
            </a:r>
            <a:r>
              <a:rPr lang="en-ID" sz="1900" dirty="0" err="1"/>
              <a:t>Kesalahan</a:t>
            </a:r>
            <a:r>
              <a:rPr lang="en-ID" sz="1900" dirty="0"/>
              <a:t> </a:t>
            </a:r>
            <a:r>
              <a:rPr lang="en-ID" sz="1900" dirty="0" err="1"/>
              <a:t>karena</a:t>
            </a:r>
            <a:r>
              <a:rPr lang="en-ID" sz="1900" dirty="0"/>
              <a:t> </a:t>
            </a:r>
            <a:r>
              <a:rPr lang="en-ID" sz="1900" dirty="0" err="1"/>
              <a:t>teknik</a:t>
            </a:r>
            <a:r>
              <a:rPr lang="en-ID" sz="1900" dirty="0"/>
              <a:t> </a:t>
            </a:r>
            <a:r>
              <a:rPr lang="en-ID" sz="1900" dirty="0" err="1"/>
              <a:t>pemberian</a:t>
            </a:r>
            <a:r>
              <a:rPr lang="en-ID" sz="1900" dirty="0"/>
              <a:t> yang </a:t>
            </a:r>
            <a:r>
              <a:rPr lang="en-ID" sz="1900" dirty="0" err="1"/>
              <a:t>keliru</a:t>
            </a:r>
            <a:endParaRPr lang="en-ID" sz="1900" dirty="0"/>
          </a:p>
          <a:p>
            <a:pPr marL="0" indent="0" algn="just">
              <a:buNone/>
            </a:pPr>
            <a:r>
              <a:rPr lang="en-ID" sz="1900" dirty="0"/>
              <a:t>4) </a:t>
            </a:r>
            <a:r>
              <a:rPr lang="en-ID" sz="1900" dirty="0" err="1"/>
              <a:t>Kesalahan</a:t>
            </a:r>
            <a:r>
              <a:rPr lang="en-ID" sz="1900" dirty="0"/>
              <a:t> </a:t>
            </a:r>
            <a:r>
              <a:rPr lang="en-ID" sz="1900" dirty="0" err="1"/>
              <a:t>karena</a:t>
            </a:r>
            <a:r>
              <a:rPr lang="en-ID" sz="1900" dirty="0"/>
              <a:t> </a:t>
            </a:r>
            <a:r>
              <a:rPr lang="en-ID" sz="1900" dirty="0" err="1"/>
              <a:t>tidak</a:t>
            </a:r>
            <a:r>
              <a:rPr lang="en-ID" sz="1900" dirty="0"/>
              <a:t> </a:t>
            </a:r>
            <a:r>
              <a:rPr lang="en-ID" sz="1900" dirty="0" err="1"/>
              <a:t>patuh</a:t>
            </a:r>
            <a:r>
              <a:rPr lang="en-ID" sz="1900" dirty="0"/>
              <a:t> </a:t>
            </a:r>
          </a:p>
          <a:p>
            <a:pPr marL="0" indent="0" algn="just">
              <a:buNone/>
            </a:pPr>
            <a:r>
              <a:rPr lang="en-ID" sz="1900" dirty="0"/>
              <a:t>5) </a:t>
            </a:r>
            <a:r>
              <a:rPr lang="en-ID" sz="1900" dirty="0" err="1"/>
              <a:t>Kesalahan</a:t>
            </a:r>
            <a:r>
              <a:rPr lang="en-ID" sz="1900" dirty="0"/>
              <a:t> </a:t>
            </a:r>
            <a:r>
              <a:rPr lang="en-ID" sz="1900" dirty="0" err="1"/>
              <a:t>karena</a:t>
            </a:r>
            <a:r>
              <a:rPr lang="en-ID" sz="1900" dirty="0"/>
              <a:t> </a:t>
            </a:r>
            <a:r>
              <a:rPr lang="en-ID" sz="1900" dirty="0" err="1"/>
              <a:t>rute</a:t>
            </a:r>
            <a:r>
              <a:rPr lang="en-ID" sz="1900" dirty="0"/>
              <a:t> </a:t>
            </a:r>
            <a:r>
              <a:rPr lang="en-ID" sz="1900" dirty="0" err="1"/>
              <a:t>pemberian</a:t>
            </a:r>
            <a:r>
              <a:rPr lang="en-ID" sz="1900" dirty="0"/>
              <a:t> </a:t>
            </a:r>
            <a:r>
              <a:rPr lang="en-ID" sz="1900" dirty="0" err="1"/>
              <a:t>tidak</a:t>
            </a:r>
            <a:r>
              <a:rPr lang="en-ID" sz="1900" dirty="0"/>
              <a:t> </a:t>
            </a:r>
            <a:r>
              <a:rPr lang="en-ID" sz="1900" dirty="0" err="1"/>
              <a:t>benar</a:t>
            </a:r>
            <a:r>
              <a:rPr lang="en-ID" sz="1900" dirty="0"/>
              <a:t> </a:t>
            </a:r>
          </a:p>
          <a:p>
            <a:pPr marL="0" indent="0" algn="just">
              <a:buNone/>
            </a:pPr>
            <a:r>
              <a:rPr lang="en-ID" sz="1900" dirty="0"/>
              <a:t>6) </a:t>
            </a:r>
            <a:r>
              <a:rPr lang="en-ID" sz="1900" dirty="0" err="1"/>
              <a:t>Kesalahan</a:t>
            </a:r>
            <a:r>
              <a:rPr lang="en-ID" sz="1900" dirty="0"/>
              <a:t> </a:t>
            </a:r>
            <a:r>
              <a:rPr lang="en-ID" sz="1900" dirty="0" err="1"/>
              <a:t>karena</a:t>
            </a:r>
            <a:r>
              <a:rPr lang="en-ID" sz="1900" dirty="0"/>
              <a:t> </a:t>
            </a:r>
            <a:r>
              <a:rPr lang="en-ID" sz="1900" dirty="0" err="1"/>
              <a:t>gagal</a:t>
            </a:r>
            <a:r>
              <a:rPr lang="en-ID" sz="1900" dirty="0"/>
              <a:t> </a:t>
            </a:r>
            <a:r>
              <a:rPr lang="en-ID" sz="1900" dirty="0" err="1"/>
              <a:t>menerima</a:t>
            </a:r>
            <a:r>
              <a:rPr lang="en-ID" sz="1900" dirty="0"/>
              <a:t> </a:t>
            </a:r>
            <a:r>
              <a:rPr lang="en-ID" sz="1900" dirty="0" err="1"/>
              <a:t>obat</a:t>
            </a:r>
            <a:endParaRPr lang="en-ID" sz="1900" dirty="0"/>
          </a:p>
        </p:txBody>
      </p:sp>
      <p:pic>
        <p:nvPicPr>
          <p:cNvPr id="3074" name="Picture 2" descr="Medication Administration Best Practices - Online Inservice - Pedagogy  Education">
            <a:extLst>
              <a:ext uri="{FF2B5EF4-FFF2-40B4-BE49-F238E27FC236}">
                <a16:creationId xmlns:a16="http://schemas.microsoft.com/office/drawing/2014/main" id="{B20348A2-E458-4CD8-8DEA-D3FE2732D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08" y="2505075"/>
            <a:ext cx="5684583" cy="35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56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win32_fixed.potx" id="{269FE122-B7FA-4B7D-8A63-CDA86BC2B22B}" vid="{7A4BF6DB-F99C-4999-B097-EACC7D6974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1644</Words>
  <Application>Microsoft Office PowerPoint</Application>
  <PresentationFormat>Widescreen</PresentationFormat>
  <Paragraphs>173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Rockwell</vt:lpstr>
      <vt:lpstr>Tahoma</vt:lpstr>
      <vt:lpstr>Office Theme</vt:lpstr>
      <vt:lpstr>MEDICATION ERROR</vt:lpstr>
      <vt:lpstr>MEDICATION ERROR</vt:lpstr>
      <vt:lpstr>JENIS MEDICATION ERROR SK Menteri Kesehatan RI No. 72 Tahun 2016</vt:lpstr>
      <vt:lpstr>Medication Error</vt:lpstr>
      <vt:lpstr>PowerPoint Presentation</vt:lpstr>
      <vt:lpstr>KLASIFIKASI MEDICATION ERROR</vt:lpstr>
      <vt:lpstr>KLASIFIKASI MEDICATION ERROR</vt:lpstr>
      <vt:lpstr>KLASIFIKASI MEDICATION ERROR</vt:lpstr>
      <vt:lpstr>KLASIFIKASI MEDICATION ERROR</vt:lpstr>
      <vt:lpstr>INSIDEN KESELAMATAN PASIEN</vt:lpstr>
      <vt:lpstr>INSIDEN KESELAMATAN PASIEN</vt:lpstr>
      <vt:lpstr>PENCEGAHAN</vt:lpstr>
      <vt:lpstr>7 BENAR Pemberian Obat</vt:lpstr>
      <vt:lpstr>Kewaspadaan Terhadap Obat High Alert</vt:lpstr>
      <vt:lpstr>6 Sasaran Keselamatan Pasien (Patient Safety)</vt:lpstr>
      <vt:lpstr>PENDAHULUAN</vt:lpstr>
      <vt:lpstr>PENDAHULUAN</vt:lpstr>
      <vt:lpstr>Kewaspadaan Terhadap Obat High Alert</vt:lpstr>
      <vt:lpstr>Kewaspadaan Terhadap Obat High Alert</vt:lpstr>
      <vt:lpstr>Kewaspadaan Terhadap Obat High Alert</vt:lpstr>
      <vt:lpstr>Kewaspadaan Terhadap Obat High Alert</vt:lpstr>
      <vt:lpstr>Pengelolaan Obat High Alert</vt:lpstr>
      <vt:lpstr>Pengelolaan Obat High Alert</vt:lpstr>
      <vt:lpstr>Pengelolaan Obat High Alert</vt:lpstr>
      <vt:lpstr>Contoh Penanda Obat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2023-03-08T04:14:33Z</dcterms:created>
  <dcterms:modified xsi:type="dcterms:W3CDTF">2025-03-06T06:52:56Z</dcterms:modified>
</cp:coreProperties>
</file>