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6" r:id="rId5"/>
    <p:sldId id="257" r:id="rId6"/>
    <p:sldId id="258" r:id="rId7"/>
    <p:sldId id="264" r:id="rId8"/>
    <p:sldId id="260" r:id="rId9"/>
    <p:sldId id="259" r:id="rId10"/>
    <p:sldId id="265" r:id="rId11"/>
    <p:sldId id="270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38EA-D18F-47DD-891A-3BF8F503972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8A85-9747-4396-8B1D-97955B96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2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38EA-D18F-47DD-891A-3BF8F503972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8A85-9747-4396-8B1D-97955B96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7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38EA-D18F-47DD-891A-3BF8F503972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8A85-9747-4396-8B1D-97955B96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6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38EA-D18F-47DD-891A-3BF8F503972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8A85-9747-4396-8B1D-97955B96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1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38EA-D18F-47DD-891A-3BF8F503972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8A85-9747-4396-8B1D-97955B96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4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38EA-D18F-47DD-891A-3BF8F503972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8A85-9747-4396-8B1D-97955B96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2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38EA-D18F-47DD-891A-3BF8F503972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8A85-9747-4396-8B1D-97955B96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38EA-D18F-47DD-891A-3BF8F503972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8A85-9747-4396-8B1D-97955B96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7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38EA-D18F-47DD-891A-3BF8F503972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8A85-9747-4396-8B1D-97955B96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38EA-D18F-47DD-891A-3BF8F503972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8A85-9747-4396-8B1D-97955B96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0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38EA-D18F-47DD-891A-3BF8F503972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8A85-9747-4396-8B1D-97955B96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2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338EA-D18F-47DD-891A-3BF8F503972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8A85-9747-4396-8B1D-97955B96F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3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952" y="23768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LOOK AT THE FOLLOWING PICTURES!</a:t>
            </a:r>
          </a:p>
        </p:txBody>
      </p:sp>
    </p:spTree>
    <p:extLst>
      <p:ext uri="{BB962C8B-B14F-4D97-AF65-F5344CB8AC3E}">
        <p14:creationId xmlns:p14="http://schemas.microsoft.com/office/powerpoint/2010/main" val="21380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Goal/ aim/ purpose</a:t>
            </a:r>
          </a:p>
          <a:p>
            <a:r>
              <a:rPr lang="en-US" dirty="0"/>
              <a:t>Materials (optional)</a:t>
            </a:r>
          </a:p>
          <a:p>
            <a:r>
              <a:rPr lang="en-US" dirty="0"/>
              <a:t>Steps </a:t>
            </a:r>
          </a:p>
        </p:txBody>
      </p:sp>
    </p:spTree>
    <p:extLst>
      <p:ext uri="{BB962C8B-B14F-4D97-AF65-F5344CB8AC3E}">
        <p14:creationId xmlns:p14="http://schemas.microsoft.com/office/powerpoint/2010/main" val="154343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344" y="2751709"/>
            <a:ext cx="10515600" cy="1325563"/>
          </a:xfrm>
        </p:spPr>
        <p:txBody>
          <a:bodyPr/>
          <a:lstStyle/>
          <a:p>
            <a:r>
              <a:rPr lang="en-US" b="1" dirty="0"/>
              <a:t>LANGUAGE FEATURES OF PROCEDURE TEXT</a:t>
            </a:r>
          </a:p>
        </p:txBody>
      </p:sp>
    </p:spTree>
    <p:extLst>
      <p:ext uri="{BB962C8B-B14F-4D97-AF65-F5344CB8AC3E}">
        <p14:creationId xmlns:p14="http://schemas.microsoft.com/office/powerpoint/2010/main" val="26544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94360" y="365760"/>
            <a:ext cx="10533888" cy="6053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HOW TO MAKE PEANUT BUTTER AND JELLY SANDWICH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d-ID" b="1" dirty="0"/>
              <a:t>INGREDIENTS :</a:t>
            </a:r>
            <a:r>
              <a:rPr lang="id-ID" dirty="0"/>
              <a:t>  </a:t>
            </a:r>
            <a:r>
              <a:rPr lang="id-ID" b="1" dirty="0"/>
              <a:t>   </a:t>
            </a:r>
            <a:endParaRPr lang="en-US" dirty="0"/>
          </a:p>
          <a:p>
            <a:r>
              <a:rPr lang="id-ID" dirty="0"/>
              <a:t>two slice</a:t>
            </a:r>
            <a:r>
              <a:rPr lang="en-US" dirty="0"/>
              <a:t>s</a:t>
            </a:r>
            <a:r>
              <a:rPr lang="id-ID" dirty="0"/>
              <a:t> of bread,</a:t>
            </a:r>
            <a:endParaRPr lang="en-US" dirty="0"/>
          </a:p>
          <a:p>
            <a:r>
              <a:rPr lang="en-US" dirty="0"/>
              <a:t>margarine</a:t>
            </a:r>
            <a:r>
              <a:rPr lang="id-ID" dirty="0"/>
              <a:t>,</a:t>
            </a:r>
            <a:endParaRPr lang="en-US" dirty="0"/>
          </a:p>
          <a:p>
            <a:r>
              <a:rPr lang="en-US" dirty="0"/>
              <a:t>peanut butter,</a:t>
            </a:r>
          </a:p>
          <a:p>
            <a:r>
              <a:rPr lang="id-ID" dirty="0"/>
              <a:t>strawberry jam,</a:t>
            </a:r>
            <a:endParaRPr lang="en-US" dirty="0"/>
          </a:p>
          <a:p>
            <a:r>
              <a:rPr lang="id-ID" b="1" dirty="0"/>
              <a:t>TOOLS :</a:t>
            </a:r>
            <a:endParaRPr lang="en-US" dirty="0"/>
          </a:p>
          <a:p>
            <a:r>
              <a:rPr lang="id-ID" dirty="0"/>
              <a:t>1.Knife</a:t>
            </a:r>
            <a:endParaRPr lang="en-US" dirty="0"/>
          </a:p>
          <a:p>
            <a:r>
              <a:rPr lang="id-ID" dirty="0"/>
              <a:t>2. Plate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d-ID" b="1" dirty="0"/>
              <a:t>STEPS :</a:t>
            </a:r>
            <a:endParaRPr lang="en-US" dirty="0"/>
          </a:p>
          <a:p>
            <a:r>
              <a:rPr lang="en-US" b="1" i="1" dirty="0"/>
              <a:t>First,</a:t>
            </a:r>
            <a:r>
              <a:rPr lang="en-US" dirty="0"/>
              <a:t> smear the margarine to the slices of bread evenly.</a:t>
            </a:r>
          </a:p>
          <a:p>
            <a:r>
              <a:rPr lang="en-US" b="1" i="1" dirty="0"/>
              <a:t>Second</a:t>
            </a:r>
            <a:r>
              <a:rPr lang="en-US" dirty="0"/>
              <a:t>, smear peanut butter to one slice of bread.</a:t>
            </a:r>
          </a:p>
          <a:p>
            <a:r>
              <a:rPr lang="en-US" b="1" i="1" dirty="0"/>
              <a:t>Third, </a:t>
            </a:r>
            <a:r>
              <a:rPr lang="en-US" dirty="0"/>
              <a:t>smear strawberry jam to the other slice of bread.</a:t>
            </a:r>
          </a:p>
          <a:p>
            <a:r>
              <a:rPr lang="en-US" b="1" i="1" dirty="0"/>
              <a:t>After that,</a:t>
            </a:r>
            <a:r>
              <a:rPr lang="en-US" dirty="0"/>
              <a:t> close the bread.</a:t>
            </a:r>
          </a:p>
          <a:p>
            <a:r>
              <a:rPr lang="en-US" b="1" i="1" dirty="0"/>
              <a:t>Next,</a:t>
            </a:r>
            <a:r>
              <a:rPr lang="en-US" b="1" dirty="0"/>
              <a:t> </a:t>
            </a:r>
            <a:r>
              <a:rPr lang="en-US" dirty="0"/>
              <a:t>cut into halves</a:t>
            </a:r>
            <a:r>
              <a:rPr lang="en-US" b="1" dirty="0"/>
              <a:t> </a:t>
            </a:r>
            <a:r>
              <a:rPr lang="en-US" dirty="0"/>
              <a:t>carefully.</a:t>
            </a:r>
          </a:p>
          <a:p>
            <a:r>
              <a:rPr lang="en-US" b="1" i="1" dirty="0"/>
              <a:t>Finally,</a:t>
            </a:r>
            <a:r>
              <a:rPr lang="en-US" i="1" dirty="0"/>
              <a:t> serve it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05256" y="4471416"/>
            <a:ext cx="4297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05256" y="4754880"/>
            <a:ext cx="685800" cy="60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05256" y="5404104"/>
            <a:ext cx="8961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05256" y="6047233"/>
            <a:ext cx="685800" cy="60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5256" y="5114545"/>
            <a:ext cx="4480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05256" y="5757672"/>
            <a:ext cx="448056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19672" y="3730752"/>
            <a:ext cx="4892040" cy="231648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ADVERBS OF SEQUENCE</a:t>
            </a:r>
          </a:p>
        </p:txBody>
      </p:sp>
    </p:spTree>
    <p:extLst>
      <p:ext uri="{BB962C8B-B14F-4D97-AF65-F5344CB8AC3E}">
        <p14:creationId xmlns:p14="http://schemas.microsoft.com/office/powerpoint/2010/main" val="216811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67512" y="420624"/>
            <a:ext cx="10533888" cy="6053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HOW TO MAKE PEANUT BUTTER AND JELLY SANDWICH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d-ID" b="1" dirty="0"/>
              <a:t>INGREDIENTS :</a:t>
            </a:r>
            <a:r>
              <a:rPr lang="id-ID" dirty="0"/>
              <a:t>  </a:t>
            </a:r>
            <a:r>
              <a:rPr lang="id-ID" b="1" dirty="0"/>
              <a:t>   </a:t>
            </a:r>
            <a:endParaRPr lang="en-US" dirty="0"/>
          </a:p>
          <a:p>
            <a:r>
              <a:rPr lang="id-ID" dirty="0"/>
              <a:t>two slice</a:t>
            </a:r>
            <a:r>
              <a:rPr lang="en-US" dirty="0"/>
              <a:t>s</a:t>
            </a:r>
            <a:r>
              <a:rPr lang="id-ID" dirty="0"/>
              <a:t> of bread,</a:t>
            </a:r>
            <a:endParaRPr lang="en-US" dirty="0"/>
          </a:p>
          <a:p>
            <a:r>
              <a:rPr lang="en-US" dirty="0"/>
              <a:t>margarine</a:t>
            </a:r>
            <a:r>
              <a:rPr lang="id-ID" dirty="0"/>
              <a:t>,</a:t>
            </a:r>
            <a:endParaRPr lang="en-US" dirty="0"/>
          </a:p>
          <a:p>
            <a:r>
              <a:rPr lang="en-US" dirty="0"/>
              <a:t>peanut butter,</a:t>
            </a:r>
          </a:p>
          <a:p>
            <a:r>
              <a:rPr lang="id-ID" dirty="0"/>
              <a:t>strawberry jam,</a:t>
            </a:r>
            <a:endParaRPr lang="en-US" dirty="0"/>
          </a:p>
          <a:p>
            <a:r>
              <a:rPr lang="id-ID" b="1" dirty="0"/>
              <a:t>TOOLS :</a:t>
            </a:r>
            <a:endParaRPr lang="en-US" dirty="0"/>
          </a:p>
          <a:p>
            <a:r>
              <a:rPr lang="id-ID" dirty="0"/>
              <a:t>1.Knife</a:t>
            </a:r>
            <a:endParaRPr lang="en-US" dirty="0"/>
          </a:p>
          <a:p>
            <a:r>
              <a:rPr lang="id-ID" dirty="0"/>
              <a:t>2. Plate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d-ID" b="1" dirty="0"/>
              <a:t>STEPS :</a:t>
            </a:r>
            <a:endParaRPr lang="en-US" dirty="0"/>
          </a:p>
          <a:p>
            <a:r>
              <a:rPr lang="en-US" b="1" i="1" dirty="0"/>
              <a:t>First,</a:t>
            </a:r>
            <a:r>
              <a:rPr lang="en-US" dirty="0"/>
              <a:t> smear the margarine to the slices of bread evenly.</a:t>
            </a:r>
          </a:p>
          <a:p>
            <a:r>
              <a:rPr lang="en-US" b="1" i="1" dirty="0"/>
              <a:t>Second</a:t>
            </a:r>
            <a:r>
              <a:rPr lang="en-US" dirty="0"/>
              <a:t>, smear peanut butter to one slice of bread.</a:t>
            </a:r>
          </a:p>
          <a:p>
            <a:r>
              <a:rPr lang="en-US" b="1" i="1" dirty="0"/>
              <a:t>Third, </a:t>
            </a:r>
            <a:r>
              <a:rPr lang="en-US" dirty="0"/>
              <a:t>smear strawberry jam to the other slice of bread.</a:t>
            </a:r>
          </a:p>
          <a:p>
            <a:r>
              <a:rPr lang="en-US" b="1" i="1" dirty="0"/>
              <a:t>After that,</a:t>
            </a:r>
            <a:r>
              <a:rPr lang="en-US" dirty="0"/>
              <a:t> close the bread.</a:t>
            </a:r>
          </a:p>
          <a:p>
            <a:r>
              <a:rPr lang="en-US" b="1" i="1" dirty="0"/>
              <a:t>Next,</a:t>
            </a:r>
            <a:r>
              <a:rPr lang="en-US" b="1" dirty="0"/>
              <a:t> </a:t>
            </a:r>
            <a:r>
              <a:rPr lang="en-US" dirty="0"/>
              <a:t>cut into halves</a:t>
            </a:r>
            <a:r>
              <a:rPr lang="en-US" b="1" dirty="0"/>
              <a:t> </a:t>
            </a:r>
            <a:r>
              <a:rPr lang="en-US" dirty="0"/>
              <a:t>carefully.</a:t>
            </a:r>
          </a:p>
          <a:p>
            <a:r>
              <a:rPr lang="en-US" b="1" i="1" dirty="0"/>
              <a:t>Finally,</a:t>
            </a:r>
            <a:r>
              <a:rPr lang="en-US" i="1" dirty="0"/>
              <a:t> serve it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17904" y="4507992"/>
            <a:ext cx="5029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69364" y="4826509"/>
            <a:ext cx="534924" cy="60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20824" y="5477256"/>
            <a:ext cx="484632" cy="9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77924" y="6137910"/>
            <a:ext cx="480060" cy="60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588770" y="5138928"/>
            <a:ext cx="569214" cy="30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17904" y="5807963"/>
            <a:ext cx="3554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92824" y="3785616"/>
            <a:ext cx="4892040" cy="231648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ACTION </a:t>
            </a:r>
          </a:p>
          <a:p>
            <a:pPr algn="ctr"/>
            <a:r>
              <a:rPr lang="en-US" sz="6600" b="1" dirty="0">
                <a:solidFill>
                  <a:schemeClr val="tx1"/>
                </a:solidFill>
              </a:rPr>
              <a:t>VERBS</a:t>
            </a:r>
          </a:p>
        </p:txBody>
      </p:sp>
    </p:spTree>
    <p:extLst>
      <p:ext uri="{BB962C8B-B14F-4D97-AF65-F5344CB8AC3E}">
        <p14:creationId xmlns:p14="http://schemas.microsoft.com/office/powerpoint/2010/main" val="24120274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94360" y="365760"/>
            <a:ext cx="10533888" cy="6053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HOW TO MAKE PEANUT BUTTER AND JELLY SANDWICH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d-ID" b="1" dirty="0"/>
              <a:t>INGREDIENTS :</a:t>
            </a:r>
            <a:r>
              <a:rPr lang="id-ID" dirty="0"/>
              <a:t>  </a:t>
            </a:r>
            <a:r>
              <a:rPr lang="id-ID" b="1" dirty="0"/>
              <a:t>   </a:t>
            </a:r>
            <a:endParaRPr lang="en-US" dirty="0"/>
          </a:p>
          <a:p>
            <a:r>
              <a:rPr lang="id-ID" dirty="0"/>
              <a:t>two slice</a:t>
            </a:r>
            <a:r>
              <a:rPr lang="en-US" dirty="0"/>
              <a:t>s</a:t>
            </a:r>
            <a:r>
              <a:rPr lang="id-ID" dirty="0"/>
              <a:t> of bread,</a:t>
            </a:r>
            <a:endParaRPr lang="en-US" dirty="0"/>
          </a:p>
          <a:p>
            <a:r>
              <a:rPr lang="en-US" dirty="0"/>
              <a:t>margarine</a:t>
            </a:r>
            <a:r>
              <a:rPr lang="id-ID" dirty="0"/>
              <a:t>,</a:t>
            </a:r>
            <a:endParaRPr lang="en-US" dirty="0"/>
          </a:p>
          <a:p>
            <a:r>
              <a:rPr lang="en-US" dirty="0"/>
              <a:t>peanut butter,</a:t>
            </a:r>
          </a:p>
          <a:p>
            <a:r>
              <a:rPr lang="id-ID" dirty="0"/>
              <a:t>strawberry jam,</a:t>
            </a:r>
            <a:endParaRPr lang="en-US" dirty="0"/>
          </a:p>
          <a:p>
            <a:r>
              <a:rPr lang="id-ID" b="1" dirty="0"/>
              <a:t>TOOLS :</a:t>
            </a:r>
            <a:endParaRPr lang="en-US" dirty="0"/>
          </a:p>
          <a:p>
            <a:r>
              <a:rPr lang="id-ID" dirty="0"/>
              <a:t>1.Knife</a:t>
            </a:r>
            <a:endParaRPr lang="en-US" dirty="0"/>
          </a:p>
          <a:p>
            <a:r>
              <a:rPr lang="id-ID" dirty="0"/>
              <a:t>2. Plate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d-ID" b="1" dirty="0"/>
              <a:t>STEPS :</a:t>
            </a:r>
            <a:endParaRPr lang="en-US" dirty="0"/>
          </a:p>
          <a:p>
            <a:r>
              <a:rPr lang="en-US" b="1" i="1" dirty="0"/>
              <a:t>First,</a:t>
            </a:r>
            <a:r>
              <a:rPr lang="en-US" dirty="0"/>
              <a:t> smear the margarine to the slices of bread evenly.</a:t>
            </a:r>
          </a:p>
          <a:p>
            <a:r>
              <a:rPr lang="en-US" b="1" i="1" dirty="0"/>
              <a:t>Second</a:t>
            </a:r>
            <a:r>
              <a:rPr lang="en-US" dirty="0"/>
              <a:t>, smear peanut butter to one slice of bread.</a:t>
            </a:r>
          </a:p>
          <a:p>
            <a:r>
              <a:rPr lang="en-US" b="1" i="1" dirty="0"/>
              <a:t>Third, </a:t>
            </a:r>
            <a:r>
              <a:rPr lang="en-US" dirty="0"/>
              <a:t>smear strawberry jam to the other slice of bread.</a:t>
            </a:r>
          </a:p>
          <a:p>
            <a:r>
              <a:rPr lang="en-US" b="1" i="1" dirty="0"/>
              <a:t>After that,</a:t>
            </a:r>
            <a:r>
              <a:rPr lang="en-US" dirty="0"/>
              <a:t> close the bread.</a:t>
            </a:r>
          </a:p>
          <a:p>
            <a:r>
              <a:rPr lang="en-US" b="1" i="1" dirty="0"/>
              <a:t>Next,</a:t>
            </a:r>
            <a:r>
              <a:rPr lang="en-US" b="1" dirty="0"/>
              <a:t> </a:t>
            </a:r>
            <a:r>
              <a:rPr lang="en-US" dirty="0"/>
              <a:t>cut into halves</a:t>
            </a:r>
            <a:r>
              <a:rPr lang="en-US" b="1" dirty="0"/>
              <a:t> </a:t>
            </a:r>
            <a:r>
              <a:rPr lang="en-US" dirty="0"/>
              <a:t>carefully.</a:t>
            </a:r>
          </a:p>
          <a:p>
            <a:r>
              <a:rPr lang="en-US" b="1" i="1" dirty="0"/>
              <a:t>Finally,</a:t>
            </a:r>
            <a:r>
              <a:rPr lang="en-US" i="1" dirty="0"/>
              <a:t> serve it!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31536" y="4489704"/>
            <a:ext cx="5486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84932" y="5775960"/>
            <a:ext cx="772668" cy="121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519672" y="3730752"/>
            <a:ext cx="4892040" cy="231648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ADVERBS OF MANNER</a:t>
            </a:r>
          </a:p>
        </p:txBody>
      </p:sp>
    </p:spTree>
    <p:extLst>
      <p:ext uri="{BB962C8B-B14F-4D97-AF65-F5344CB8AC3E}">
        <p14:creationId xmlns:p14="http://schemas.microsoft.com/office/powerpoint/2010/main" val="25479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84" y="231680"/>
            <a:ext cx="8464296" cy="634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28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9" y="677411"/>
            <a:ext cx="5335931" cy="52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-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653" y="677411"/>
            <a:ext cx="5471398" cy="455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329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277914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/>
              <a:t>DO YOU KNOW HOW TO MAKE THEM?</a:t>
            </a:r>
          </a:p>
        </p:txBody>
      </p:sp>
    </p:spTree>
    <p:extLst>
      <p:ext uri="{BB962C8B-B14F-4D97-AF65-F5344CB8AC3E}">
        <p14:creationId xmlns:p14="http://schemas.microsoft.com/office/powerpoint/2010/main" val="395620443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/>
              <a:t>PROCEDURE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text to show how to do or to make something.</a:t>
            </a:r>
          </a:p>
        </p:txBody>
      </p:sp>
    </p:spTree>
    <p:extLst>
      <p:ext uri="{BB962C8B-B14F-4D97-AF65-F5344CB8AC3E}">
        <p14:creationId xmlns:p14="http://schemas.microsoft.com/office/powerpoint/2010/main" val="39739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Type of Procedure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Recipe</a:t>
            </a:r>
          </a:p>
          <a:p>
            <a:r>
              <a:rPr lang="en-US" dirty="0"/>
              <a:t>Manual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What’s the difference?</a:t>
            </a:r>
          </a:p>
          <a:p>
            <a:pPr marL="0" indent="0">
              <a:buNone/>
            </a:pPr>
            <a:r>
              <a:rPr lang="en-US" dirty="0"/>
              <a:t>Look and read the following texts! Compare them!!</a:t>
            </a:r>
          </a:p>
        </p:txBody>
      </p:sp>
    </p:spTree>
    <p:extLst>
      <p:ext uri="{BB962C8B-B14F-4D97-AF65-F5344CB8AC3E}">
        <p14:creationId xmlns:p14="http://schemas.microsoft.com/office/powerpoint/2010/main" val="4001321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94360" y="365760"/>
            <a:ext cx="5541264" cy="6053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HOW TO MAKE PEANUT BUTTER AND JELLY SANDWICH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d-ID" b="1" dirty="0"/>
              <a:t>INGREDIENTS :</a:t>
            </a:r>
            <a:r>
              <a:rPr lang="id-ID" dirty="0"/>
              <a:t>  </a:t>
            </a:r>
            <a:r>
              <a:rPr lang="id-ID" b="1" dirty="0"/>
              <a:t>   </a:t>
            </a:r>
            <a:endParaRPr lang="en-US" dirty="0"/>
          </a:p>
          <a:p>
            <a:r>
              <a:rPr lang="id-ID" dirty="0"/>
              <a:t>two slice</a:t>
            </a:r>
            <a:r>
              <a:rPr lang="en-US" dirty="0"/>
              <a:t>s</a:t>
            </a:r>
            <a:r>
              <a:rPr lang="id-ID" dirty="0"/>
              <a:t> of bread,</a:t>
            </a:r>
            <a:endParaRPr lang="en-US" dirty="0"/>
          </a:p>
          <a:p>
            <a:r>
              <a:rPr lang="en-US" dirty="0"/>
              <a:t>margarine</a:t>
            </a:r>
            <a:r>
              <a:rPr lang="id-ID" dirty="0"/>
              <a:t>,</a:t>
            </a:r>
            <a:endParaRPr lang="en-US" dirty="0"/>
          </a:p>
          <a:p>
            <a:r>
              <a:rPr lang="en-US" dirty="0"/>
              <a:t>peanut butter,</a:t>
            </a:r>
          </a:p>
          <a:p>
            <a:r>
              <a:rPr lang="id-ID" dirty="0"/>
              <a:t>strawberry jam,</a:t>
            </a:r>
            <a:endParaRPr lang="en-US" dirty="0"/>
          </a:p>
          <a:p>
            <a:r>
              <a:rPr lang="id-ID" b="1" dirty="0"/>
              <a:t>TOOLS :</a:t>
            </a:r>
            <a:endParaRPr lang="en-US" dirty="0"/>
          </a:p>
          <a:p>
            <a:r>
              <a:rPr lang="id-ID" dirty="0"/>
              <a:t>1.Knife</a:t>
            </a:r>
            <a:endParaRPr lang="en-US" dirty="0"/>
          </a:p>
          <a:p>
            <a:r>
              <a:rPr lang="id-ID" dirty="0"/>
              <a:t>2. Plate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d-ID" b="1" dirty="0"/>
              <a:t>STEPS :</a:t>
            </a:r>
            <a:endParaRPr lang="en-US" dirty="0"/>
          </a:p>
          <a:p>
            <a:r>
              <a:rPr lang="en-US" b="1" i="1" dirty="0"/>
              <a:t>First,</a:t>
            </a:r>
            <a:r>
              <a:rPr lang="en-US" dirty="0"/>
              <a:t> smear the margarine to the slices of bread evenly.</a:t>
            </a:r>
          </a:p>
          <a:p>
            <a:r>
              <a:rPr lang="en-US" b="1" i="1" dirty="0"/>
              <a:t>Second</a:t>
            </a:r>
            <a:r>
              <a:rPr lang="en-US" dirty="0"/>
              <a:t>, smear peanut butter to one slice of bread.</a:t>
            </a:r>
          </a:p>
          <a:p>
            <a:r>
              <a:rPr lang="en-US" b="1" i="1" dirty="0"/>
              <a:t>Third, </a:t>
            </a:r>
            <a:r>
              <a:rPr lang="en-US" dirty="0"/>
              <a:t>smear strawberry jam to the other slice of bread.</a:t>
            </a:r>
          </a:p>
          <a:p>
            <a:r>
              <a:rPr lang="en-US" b="1" i="1" dirty="0"/>
              <a:t>After that,</a:t>
            </a:r>
            <a:r>
              <a:rPr lang="en-US" dirty="0"/>
              <a:t> close the bread.</a:t>
            </a:r>
          </a:p>
          <a:p>
            <a:r>
              <a:rPr lang="en-US" b="1" i="1" dirty="0"/>
              <a:t>Next,</a:t>
            </a:r>
            <a:r>
              <a:rPr lang="en-US" b="1" dirty="0"/>
              <a:t> </a:t>
            </a:r>
            <a:r>
              <a:rPr lang="en-US" dirty="0"/>
              <a:t>cut into halves</a:t>
            </a:r>
            <a:r>
              <a:rPr lang="en-US" b="1" dirty="0"/>
              <a:t> </a:t>
            </a:r>
            <a:r>
              <a:rPr lang="en-US" dirty="0"/>
              <a:t>carefully.</a:t>
            </a:r>
          </a:p>
          <a:p>
            <a:r>
              <a:rPr lang="en-US" b="1" i="1" dirty="0"/>
              <a:t>Finally,</a:t>
            </a:r>
            <a:r>
              <a:rPr lang="en-US" i="1" dirty="0"/>
              <a:t> serve it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73240" y="365760"/>
            <a:ext cx="4434840" cy="6053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HOW TO SEND AN E-MAIL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First, we go to  </a:t>
            </a:r>
            <a:r>
              <a:rPr lang="en-US" dirty="0" err="1"/>
              <a:t>gmail</a:t>
            </a:r>
            <a:r>
              <a:rPr lang="en-US" dirty="0"/>
              <a:t> or </a:t>
            </a:r>
            <a:r>
              <a:rPr lang="en-US" dirty="0" err="1"/>
              <a:t>ymail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Second, we log in to our email account. </a:t>
            </a:r>
          </a:p>
          <a:p>
            <a:pPr lvl="0"/>
            <a:r>
              <a:rPr lang="en-US" dirty="0"/>
              <a:t>After logging in, we click </a:t>
            </a:r>
            <a:r>
              <a:rPr lang="en-US" b="1" i="1" u="sng" dirty="0"/>
              <a:t>compose</a:t>
            </a:r>
            <a:r>
              <a:rPr lang="en-US" dirty="0"/>
              <a:t>, and it will appear a new message box. </a:t>
            </a:r>
          </a:p>
          <a:p>
            <a:pPr lvl="0"/>
            <a:r>
              <a:rPr lang="en-US" dirty="0"/>
              <a:t>Then, in the column “to” we write email address someone that we want to send the file. </a:t>
            </a:r>
          </a:p>
          <a:p>
            <a:pPr lvl="0"/>
            <a:r>
              <a:rPr lang="en-US" dirty="0"/>
              <a:t>Next, write your message</a:t>
            </a:r>
          </a:p>
          <a:p>
            <a:pPr lvl="0"/>
            <a:r>
              <a:rPr lang="en-US" dirty="0"/>
              <a:t>If you want to send file from your computer or device, click “attach file” and click “open”. So, the file is attached. </a:t>
            </a:r>
          </a:p>
          <a:p>
            <a:r>
              <a:rPr lang="en-US" dirty="0"/>
              <a:t>Finally, click send.</a:t>
            </a:r>
          </a:p>
        </p:txBody>
      </p:sp>
    </p:spTree>
    <p:extLst>
      <p:ext uri="{BB962C8B-B14F-4D97-AF65-F5344CB8AC3E}">
        <p14:creationId xmlns:p14="http://schemas.microsoft.com/office/powerpoint/2010/main" val="6525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/>
          <a:lstStyle/>
          <a:p>
            <a:r>
              <a:rPr lang="en-US" dirty="0"/>
              <a:t>Can you find goal in both texts?</a:t>
            </a:r>
          </a:p>
          <a:p>
            <a:r>
              <a:rPr lang="en-US" dirty="0"/>
              <a:t>What can you find in the recipe but you cannot find it in the manual?</a:t>
            </a:r>
          </a:p>
          <a:p>
            <a:r>
              <a:rPr lang="en-US" dirty="0"/>
              <a:t>Why can’t you find it in the manual?</a:t>
            </a:r>
          </a:p>
          <a:p>
            <a:r>
              <a:rPr lang="en-US" dirty="0"/>
              <a:t>Can you finds steps in both texts?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8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365760"/>
            <a:ext cx="5541264" cy="60533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HOW TO MAKE PEANUT BUTTER AND JELLY SANDWICH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id-ID" b="1" dirty="0"/>
              <a:t>INGREDIENTS :</a:t>
            </a:r>
            <a:r>
              <a:rPr lang="id-ID" dirty="0"/>
              <a:t>  </a:t>
            </a:r>
            <a:r>
              <a:rPr lang="id-ID" b="1" dirty="0"/>
              <a:t>   </a:t>
            </a:r>
            <a:endParaRPr lang="en-US" dirty="0"/>
          </a:p>
          <a:p>
            <a:pPr lvl="0"/>
            <a:r>
              <a:rPr lang="id-ID" dirty="0"/>
              <a:t>two slice</a:t>
            </a:r>
            <a:r>
              <a:rPr lang="en-US" dirty="0"/>
              <a:t>s</a:t>
            </a:r>
            <a:r>
              <a:rPr lang="id-ID" dirty="0"/>
              <a:t> of bread,</a:t>
            </a:r>
            <a:endParaRPr lang="en-US" dirty="0"/>
          </a:p>
          <a:p>
            <a:pPr lvl="0"/>
            <a:r>
              <a:rPr lang="en-US" dirty="0"/>
              <a:t>margarine</a:t>
            </a:r>
            <a:r>
              <a:rPr lang="id-ID" dirty="0"/>
              <a:t>,</a:t>
            </a:r>
            <a:endParaRPr lang="en-US" dirty="0"/>
          </a:p>
          <a:p>
            <a:pPr lvl="0"/>
            <a:r>
              <a:rPr lang="en-US" dirty="0"/>
              <a:t>peanut butter,</a:t>
            </a:r>
          </a:p>
          <a:p>
            <a:pPr lvl="0"/>
            <a:r>
              <a:rPr lang="id-ID" dirty="0"/>
              <a:t>strawberry jam,</a:t>
            </a:r>
            <a:endParaRPr lang="en-US" dirty="0"/>
          </a:p>
          <a:p>
            <a:r>
              <a:rPr lang="id-ID" b="1" dirty="0"/>
              <a:t>TOOLS :</a:t>
            </a:r>
            <a:endParaRPr lang="en-US" dirty="0"/>
          </a:p>
          <a:p>
            <a:r>
              <a:rPr lang="id-ID" dirty="0"/>
              <a:t>1.Knife</a:t>
            </a:r>
            <a:endParaRPr lang="en-US" dirty="0"/>
          </a:p>
          <a:p>
            <a:r>
              <a:rPr lang="id-ID" dirty="0"/>
              <a:t>2. Plate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id-ID" b="1" dirty="0"/>
              <a:t>STEPS :</a:t>
            </a:r>
            <a:endParaRPr lang="en-US" dirty="0"/>
          </a:p>
          <a:p>
            <a:pPr lvl="0"/>
            <a:r>
              <a:rPr lang="en-US" b="1" i="1" dirty="0"/>
              <a:t>First,</a:t>
            </a:r>
            <a:r>
              <a:rPr lang="en-US" dirty="0"/>
              <a:t> smear the margarine to the slices of bread evenly.</a:t>
            </a:r>
          </a:p>
          <a:p>
            <a:pPr lvl="0"/>
            <a:r>
              <a:rPr lang="en-US" b="1" i="1" dirty="0"/>
              <a:t>Second</a:t>
            </a:r>
            <a:r>
              <a:rPr lang="en-US" dirty="0"/>
              <a:t>, smear peanut butter to one slice of bread.</a:t>
            </a:r>
          </a:p>
          <a:p>
            <a:pPr lvl="0"/>
            <a:r>
              <a:rPr lang="en-US" b="1" i="1" dirty="0"/>
              <a:t>Third, </a:t>
            </a:r>
            <a:r>
              <a:rPr lang="en-US" dirty="0"/>
              <a:t>smear strawberry jam to the other slice of bread.</a:t>
            </a:r>
          </a:p>
          <a:p>
            <a:pPr lvl="0"/>
            <a:r>
              <a:rPr lang="en-US" b="1" i="1" dirty="0"/>
              <a:t>After that,</a:t>
            </a:r>
            <a:r>
              <a:rPr lang="en-US" dirty="0"/>
              <a:t> close the bread.</a:t>
            </a:r>
          </a:p>
          <a:p>
            <a:pPr lvl="0"/>
            <a:r>
              <a:rPr lang="en-US" b="1" i="1" dirty="0"/>
              <a:t>Next,</a:t>
            </a:r>
            <a:r>
              <a:rPr lang="en-US" b="1" dirty="0"/>
              <a:t> </a:t>
            </a:r>
            <a:r>
              <a:rPr lang="en-US" dirty="0"/>
              <a:t>cut into halves</a:t>
            </a:r>
            <a:r>
              <a:rPr lang="en-US" b="1" dirty="0"/>
              <a:t> </a:t>
            </a:r>
            <a:r>
              <a:rPr lang="en-US" dirty="0"/>
              <a:t>carefully.</a:t>
            </a:r>
          </a:p>
          <a:p>
            <a:r>
              <a:rPr lang="en-US" b="1" i="1" dirty="0"/>
              <a:t>Finally,</a:t>
            </a:r>
            <a:r>
              <a:rPr lang="en-US" i="1" dirty="0"/>
              <a:t> serve it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73240" y="365760"/>
            <a:ext cx="4434840" cy="6053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HOW TO SEND AN E-MAIL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First, we go to  </a:t>
            </a:r>
            <a:r>
              <a:rPr lang="en-US" dirty="0" err="1"/>
              <a:t>gmail</a:t>
            </a:r>
            <a:r>
              <a:rPr lang="en-US" dirty="0"/>
              <a:t> or </a:t>
            </a:r>
            <a:r>
              <a:rPr lang="en-US" dirty="0" err="1"/>
              <a:t>ymail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Second, we log in to our email account. </a:t>
            </a:r>
          </a:p>
          <a:p>
            <a:pPr lvl="0"/>
            <a:r>
              <a:rPr lang="en-US" dirty="0"/>
              <a:t>After logging in, we click </a:t>
            </a:r>
            <a:r>
              <a:rPr lang="en-US" b="1" i="1" u="sng" dirty="0"/>
              <a:t>compose</a:t>
            </a:r>
            <a:r>
              <a:rPr lang="en-US" dirty="0"/>
              <a:t>, and it will appear a new message box. </a:t>
            </a:r>
          </a:p>
          <a:p>
            <a:pPr lvl="0"/>
            <a:r>
              <a:rPr lang="en-US" dirty="0"/>
              <a:t>Then, in the column “to” we write email address someone that we want to send the file. </a:t>
            </a:r>
          </a:p>
          <a:p>
            <a:pPr lvl="0"/>
            <a:r>
              <a:rPr lang="en-US" dirty="0"/>
              <a:t>Next, write your message</a:t>
            </a:r>
          </a:p>
          <a:p>
            <a:pPr lvl="0"/>
            <a:r>
              <a:rPr lang="en-US" dirty="0"/>
              <a:t>If you want to send file from your computer or device, click “attach file” and click “open”. So, the file is attached. </a:t>
            </a:r>
          </a:p>
          <a:p>
            <a:r>
              <a:rPr lang="en-US" dirty="0"/>
              <a:t>Finally, click send.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360" y="246888"/>
            <a:ext cx="9838944" cy="4114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698480" y="283464"/>
            <a:ext cx="1188720" cy="41148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GOAL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360" y="923544"/>
            <a:ext cx="2093976" cy="237744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752344" y="1133856"/>
            <a:ext cx="673608" cy="393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39896" y="923544"/>
            <a:ext cx="2194560" cy="70408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MATERIALS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663440" y="1792224"/>
            <a:ext cx="384048" cy="539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77234" y="2450592"/>
            <a:ext cx="2119884" cy="69494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OPTIONAL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360" y="3474720"/>
            <a:ext cx="5010912" cy="229514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67144" y="923544"/>
            <a:ext cx="4425696" cy="499262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37760" y="6062472"/>
            <a:ext cx="2788920" cy="594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STEPS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5702427" y="4438269"/>
            <a:ext cx="1040130" cy="1033272"/>
          </a:xfrm>
          <a:prstGeom prst="rightBrace">
            <a:avLst>
              <a:gd name="adj1" fmla="val 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381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757</Words>
  <Application>Microsoft Office PowerPoint</Application>
  <PresentationFormat>Widescreen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LOOK AT THE FOLLOWING PICTURES!</vt:lpstr>
      <vt:lpstr>PowerPoint Presentation</vt:lpstr>
      <vt:lpstr>DO YOU KNOW HOW TO MAKE THEM?</vt:lpstr>
      <vt:lpstr>PROCEDURE TEXT</vt:lpstr>
      <vt:lpstr>FUNCTION</vt:lpstr>
      <vt:lpstr>Type of Procedure Text</vt:lpstr>
      <vt:lpstr>PowerPoint Presentation</vt:lpstr>
      <vt:lpstr>PowerPoint Presentation</vt:lpstr>
      <vt:lpstr>PowerPoint Presentation</vt:lpstr>
      <vt:lpstr>GENERIC STRUCTURE</vt:lpstr>
      <vt:lpstr>LANGUAGE FEATURES OF PROCEDURE TEXT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 AT THE FOLLOWING PICTURES!</dc:title>
  <dc:creator>User</dc:creator>
  <cp:lastModifiedBy>ohs_asus1209@outlook.com</cp:lastModifiedBy>
  <cp:revision>9</cp:revision>
  <dcterms:created xsi:type="dcterms:W3CDTF">2018-07-10T15:27:55Z</dcterms:created>
  <dcterms:modified xsi:type="dcterms:W3CDTF">2021-11-09T14:59:31Z</dcterms:modified>
</cp:coreProperties>
</file>