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4" r:id="rId5"/>
    <p:sldId id="275" r:id="rId6"/>
    <p:sldId id="276" r:id="rId7"/>
    <p:sldId id="257" r:id="rId8"/>
    <p:sldId id="260" r:id="rId9"/>
    <p:sldId id="261" r:id="rId10"/>
    <p:sldId id="273" r:id="rId11"/>
    <p:sldId id="265" r:id="rId12"/>
    <p:sldId id="277" r:id="rId13"/>
    <p:sldId id="278" r:id="rId14"/>
    <p:sldId id="269" r:id="rId15"/>
    <p:sldId id="270" r:id="rId16"/>
    <p:sldId id="271" r:id="rId17"/>
    <p:sldId id="268" r:id="rId18"/>
    <p:sldId id="279" r:id="rId19"/>
    <p:sldId id="266" r:id="rId20"/>
    <p:sldId id="267" r:id="rId21"/>
    <p:sldId id="280" r:id="rId22"/>
    <p:sldId id="283" r:id="rId23"/>
    <p:sldId id="272" r:id="rId24"/>
    <p:sldId id="281" r:id="rId25"/>
    <p:sldId id="282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BFB12-49FB-47EE-BF96-75FB7704C2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313F8-082A-4232-8ACE-DA0CD4076525}">
      <dgm:prSet phldrT="[Text]"/>
      <dgm:spPr/>
      <dgm:t>
        <a:bodyPr/>
        <a:lstStyle/>
        <a:p>
          <a:r>
            <a:rPr lang="en-US" dirty="0" err="1" smtClean="0"/>
            <a:t>Diagnosa</a:t>
          </a:r>
          <a:r>
            <a:rPr lang="en-US" dirty="0" smtClean="0"/>
            <a:t> </a:t>
          </a:r>
          <a:r>
            <a:rPr lang="en-US" dirty="0" err="1" smtClean="0"/>
            <a:t>Aktual</a:t>
          </a:r>
          <a:endParaRPr lang="en-US" dirty="0"/>
        </a:p>
      </dgm:t>
    </dgm:pt>
    <dgm:pt modelId="{B3032F3B-2611-4ECE-BDE7-628B7ADE6E0A}" type="parTrans" cxnId="{FE73DACE-46F0-4B58-AFCE-73115E3447CF}">
      <dgm:prSet/>
      <dgm:spPr/>
      <dgm:t>
        <a:bodyPr/>
        <a:lstStyle/>
        <a:p>
          <a:endParaRPr lang="en-US"/>
        </a:p>
      </dgm:t>
    </dgm:pt>
    <dgm:pt modelId="{13E0888F-E368-479D-AAD5-E1E739A3B7F5}" type="sibTrans" cxnId="{FE73DACE-46F0-4B58-AFCE-73115E3447CF}">
      <dgm:prSet/>
      <dgm:spPr/>
      <dgm:t>
        <a:bodyPr/>
        <a:lstStyle/>
        <a:p>
          <a:endParaRPr lang="en-US"/>
        </a:p>
      </dgm:t>
    </dgm:pt>
    <dgm:pt modelId="{C9BE45DE-BFB6-4D10-926D-D6175D788C77}">
      <dgm:prSet phldrT="[Text]"/>
      <dgm:spPr/>
      <dgm:t>
        <a:bodyPr/>
        <a:lstStyle/>
        <a:p>
          <a:r>
            <a:rPr lang="en-US" dirty="0" err="1" smtClean="0"/>
            <a:t>Hipertermi</a:t>
          </a:r>
          <a:r>
            <a:rPr lang="en-US" dirty="0" smtClean="0"/>
            <a:t> </a:t>
          </a:r>
          <a:r>
            <a:rPr lang="en-US" dirty="0" err="1" smtClean="0"/>
            <a:t>b.d</a:t>
          </a:r>
          <a:r>
            <a:rPr lang="en-US" dirty="0" smtClean="0"/>
            <a:t> proses </a:t>
          </a:r>
          <a:r>
            <a:rPr lang="en-US" dirty="0" err="1" smtClean="0"/>
            <a:t>Infeksi</a:t>
          </a:r>
          <a:r>
            <a:rPr lang="en-US" dirty="0" smtClean="0"/>
            <a:t> </a:t>
          </a:r>
          <a:r>
            <a:rPr lang="en-US" dirty="0" err="1" smtClean="0"/>
            <a:t>d.d</a:t>
          </a:r>
          <a:r>
            <a:rPr lang="en-US" dirty="0" smtClean="0"/>
            <a:t> </a:t>
          </a:r>
          <a:r>
            <a:rPr lang="en-US" dirty="0" err="1" smtClean="0"/>
            <a:t>suhu</a:t>
          </a:r>
          <a:r>
            <a:rPr lang="en-US" dirty="0" smtClean="0"/>
            <a:t> 38.5</a:t>
          </a:r>
          <a:endParaRPr lang="en-US" dirty="0"/>
        </a:p>
      </dgm:t>
    </dgm:pt>
    <dgm:pt modelId="{1B9564FC-0BF7-4ACA-9340-8ECA54ED681E}" type="parTrans" cxnId="{768F0F9A-5FBF-4400-9EAC-45C41794F7B2}">
      <dgm:prSet/>
      <dgm:spPr/>
      <dgm:t>
        <a:bodyPr/>
        <a:lstStyle/>
        <a:p>
          <a:endParaRPr lang="en-US"/>
        </a:p>
      </dgm:t>
    </dgm:pt>
    <dgm:pt modelId="{AE9FAA21-80E4-4D43-A214-9E52F8A1C894}" type="sibTrans" cxnId="{768F0F9A-5FBF-4400-9EAC-45C41794F7B2}">
      <dgm:prSet/>
      <dgm:spPr/>
      <dgm:t>
        <a:bodyPr/>
        <a:lstStyle/>
        <a:p>
          <a:endParaRPr lang="en-US"/>
        </a:p>
      </dgm:t>
    </dgm:pt>
    <dgm:pt modelId="{0199594B-D05A-4A25-944F-A75AE2A30BAA}">
      <dgm:prSet phldrT="[Text]"/>
      <dgm:spPr/>
      <dgm:t>
        <a:bodyPr/>
        <a:lstStyle/>
        <a:p>
          <a:r>
            <a:rPr lang="en-US" dirty="0" err="1" smtClean="0"/>
            <a:t>Diagnosa</a:t>
          </a:r>
          <a:r>
            <a:rPr lang="en-US" dirty="0" smtClean="0"/>
            <a:t> </a:t>
          </a:r>
          <a:r>
            <a:rPr lang="en-US" dirty="0" err="1" smtClean="0"/>
            <a:t>Resiko</a:t>
          </a:r>
          <a:endParaRPr lang="en-US" dirty="0"/>
        </a:p>
      </dgm:t>
    </dgm:pt>
    <dgm:pt modelId="{C99B6494-90E5-41F3-B2DF-27B1FF7CBDA6}" type="parTrans" cxnId="{3825F8C0-E4C1-4994-9715-CA1177DA001E}">
      <dgm:prSet/>
      <dgm:spPr/>
      <dgm:t>
        <a:bodyPr/>
        <a:lstStyle/>
        <a:p>
          <a:endParaRPr lang="en-US"/>
        </a:p>
      </dgm:t>
    </dgm:pt>
    <dgm:pt modelId="{A161B936-4248-4656-8A2F-ACBC41AFC364}" type="sibTrans" cxnId="{3825F8C0-E4C1-4994-9715-CA1177DA001E}">
      <dgm:prSet/>
      <dgm:spPr/>
      <dgm:t>
        <a:bodyPr/>
        <a:lstStyle/>
        <a:p>
          <a:endParaRPr lang="en-US"/>
        </a:p>
      </dgm:t>
    </dgm:pt>
    <dgm:pt modelId="{E2D23422-AE3E-4854-AB6D-0FA7AFEF105D}">
      <dgm:prSet phldrT="[Text]"/>
      <dgm:spPr/>
      <dgm:t>
        <a:bodyPr/>
        <a:lstStyle/>
        <a:p>
          <a:r>
            <a:rPr lang="en-US" dirty="0" err="1" smtClean="0"/>
            <a:t>Resiko</a:t>
          </a:r>
          <a:r>
            <a:rPr lang="en-US" dirty="0" smtClean="0"/>
            <a:t> </a:t>
          </a:r>
          <a:r>
            <a:rPr lang="en-US" dirty="0" err="1" smtClean="0"/>
            <a:t>erdarahan</a:t>
          </a:r>
          <a:r>
            <a:rPr lang="en-US" dirty="0" smtClean="0"/>
            <a:t> </a:t>
          </a:r>
          <a:r>
            <a:rPr lang="en-US" dirty="0" err="1" smtClean="0"/>
            <a:t>d.d</a:t>
          </a:r>
          <a:r>
            <a:rPr lang="en-US" dirty="0" smtClean="0"/>
            <a:t> </a:t>
          </a:r>
          <a:r>
            <a:rPr lang="en-US" dirty="0" err="1" smtClean="0"/>
            <a:t>penurunan</a:t>
          </a:r>
          <a:r>
            <a:rPr lang="en-US" dirty="0" smtClean="0"/>
            <a:t> </a:t>
          </a:r>
          <a:r>
            <a:rPr lang="en-US" dirty="0" err="1" smtClean="0"/>
            <a:t>kadar</a:t>
          </a:r>
          <a:r>
            <a:rPr lang="en-US" dirty="0" smtClean="0"/>
            <a:t> </a:t>
          </a:r>
          <a:r>
            <a:rPr lang="en-US" dirty="0" err="1" smtClean="0"/>
            <a:t>trombosit</a:t>
          </a:r>
          <a:endParaRPr lang="en-US" dirty="0"/>
        </a:p>
      </dgm:t>
    </dgm:pt>
    <dgm:pt modelId="{1C235033-4B33-4AF3-9BD1-53B466003AF2}" type="parTrans" cxnId="{FAB75FDA-C395-44EE-9D2C-22F7B230F940}">
      <dgm:prSet/>
      <dgm:spPr/>
      <dgm:t>
        <a:bodyPr/>
        <a:lstStyle/>
        <a:p>
          <a:endParaRPr lang="en-US"/>
        </a:p>
      </dgm:t>
    </dgm:pt>
    <dgm:pt modelId="{FE01AF96-81DC-4015-82CB-FD720D94376D}" type="sibTrans" cxnId="{FAB75FDA-C395-44EE-9D2C-22F7B230F940}">
      <dgm:prSet/>
      <dgm:spPr/>
      <dgm:t>
        <a:bodyPr/>
        <a:lstStyle/>
        <a:p>
          <a:endParaRPr lang="en-US"/>
        </a:p>
      </dgm:t>
    </dgm:pt>
    <dgm:pt modelId="{772667B9-6B21-4E32-9C04-623B2D717998}">
      <dgm:prSet phldrT="[Text]"/>
      <dgm:spPr/>
      <dgm:t>
        <a:bodyPr/>
        <a:lstStyle/>
        <a:p>
          <a:r>
            <a:rPr lang="en-US" dirty="0" err="1" smtClean="0"/>
            <a:t>Diagnosa</a:t>
          </a:r>
          <a:r>
            <a:rPr lang="en-US" dirty="0" smtClean="0"/>
            <a:t> </a:t>
          </a:r>
          <a:r>
            <a:rPr lang="en-US" dirty="0" err="1" smtClean="0"/>
            <a:t>Promotif</a:t>
          </a:r>
          <a:endParaRPr lang="en-US" dirty="0"/>
        </a:p>
      </dgm:t>
    </dgm:pt>
    <dgm:pt modelId="{FB4AAE33-25C3-4090-B3BF-4350312B4792}" type="parTrans" cxnId="{D7834670-9B16-46C0-8699-3BEE7F7D3A53}">
      <dgm:prSet/>
      <dgm:spPr/>
      <dgm:t>
        <a:bodyPr/>
        <a:lstStyle/>
        <a:p>
          <a:endParaRPr lang="en-US"/>
        </a:p>
      </dgm:t>
    </dgm:pt>
    <dgm:pt modelId="{3983BF9B-ABCE-4F1A-8E1D-C2A131C56745}" type="sibTrans" cxnId="{D7834670-9B16-46C0-8699-3BEE7F7D3A53}">
      <dgm:prSet/>
      <dgm:spPr/>
      <dgm:t>
        <a:bodyPr/>
        <a:lstStyle/>
        <a:p>
          <a:endParaRPr lang="en-US"/>
        </a:p>
      </dgm:t>
    </dgm:pt>
    <dgm:pt modelId="{2E47A1F9-CFF5-49A4-A92B-17688FC31384}">
      <dgm:prSet phldrT="[Text]"/>
      <dgm:spPr/>
      <dgm:t>
        <a:bodyPr/>
        <a:lstStyle/>
        <a:p>
          <a:r>
            <a:rPr lang="en-US" dirty="0" err="1" smtClean="0"/>
            <a:t>Kesiapan</a:t>
          </a:r>
          <a:r>
            <a:rPr lang="en-US" dirty="0" smtClean="0"/>
            <a:t> </a:t>
          </a:r>
          <a:r>
            <a:rPr lang="en-US" dirty="0" err="1" smtClean="0"/>
            <a:t>peningkatan</a:t>
          </a:r>
          <a:r>
            <a:rPr lang="en-US" dirty="0" smtClean="0"/>
            <a:t> </a:t>
          </a:r>
          <a:r>
            <a:rPr lang="en-US" dirty="0" err="1" smtClean="0"/>
            <a:t>nutrisi</a:t>
          </a:r>
          <a:r>
            <a:rPr lang="en-US" dirty="0" smtClean="0"/>
            <a:t> </a:t>
          </a:r>
          <a:r>
            <a:rPr lang="en-US" dirty="0" err="1" smtClean="0"/>
            <a:t>d.d</a:t>
          </a:r>
          <a:r>
            <a:rPr lang="en-US" dirty="0" smtClean="0"/>
            <a:t> </a:t>
          </a:r>
          <a:r>
            <a:rPr lang="en-US" dirty="0" err="1" smtClean="0"/>
            <a:t>pasien</a:t>
          </a:r>
          <a:r>
            <a:rPr lang="en-US" dirty="0" smtClean="0"/>
            <a:t> </a:t>
          </a:r>
          <a:r>
            <a:rPr lang="en-US" dirty="0" err="1" smtClean="0"/>
            <a:t>ingin</a:t>
          </a:r>
          <a:r>
            <a:rPr lang="en-US" dirty="0" smtClean="0"/>
            <a:t> </a:t>
          </a:r>
          <a:r>
            <a:rPr lang="en-US" dirty="0" err="1" smtClean="0"/>
            <a:t>meningkatkan</a:t>
          </a:r>
          <a:r>
            <a:rPr lang="en-US" dirty="0" smtClean="0"/>
            <a:t> </a:t>
          </a:r>
          <a:r>
            <a:rPr lang="en-US" dirty="0" err="1" smtClean="0"/>
            <a:t>asupan</a:t>
          </a:r>
          <a:r>
            <a:rPr lang="en-US" dirty="0" smtClean="0"/>
            <a:t> </a:t>
          </a:r>
          <a:r>
            <a:rPr lang="en-US" dirty="0" err="1" smtClean="0"/>
            <a:t>makanannya</a:t>
          </a:r>
          <a:endParaRPr lang="en-US" dirty="0"/>
        </a:p>
      </dgm:t>
    </dgm:pt>
    <dgm:pt modelId="{E007407B-92B3-4B39-AFD6-38DF47A7BA20}" type="parTrans" cxnId="{160A4B1C-BC05-4C3E-9B91-EF09167D6045}">
      <dgm:prSet/>
      <dgm:spPr/>
      <dgm:t>
        <a:bodyPr/>
        <a:lstStyle/>
        <a:p>
          <a:endParaRPr lang="en-US"/>
        </a:p>
      </dgm:t>
    </dgm:pt>
    <dgm:pt modelId="{36E32545-FAF1-401A-80AA-975CA0AF7861}" type="sibTrans" cxnId="{160A4B1C-BC05-4C3E-9B91-EF09167D6045}">
      <dgm:prSet/>
      <dgm:spPr/>
      <dgm:t>
        <a:bodyPr/>
        <a:lstStyle/>
        <a:p>
          <a:endParaRPr lang="en-US"/>
        </a:p>
      </dgm:t>
    </dgm:pt>
    <dgm:pt modelId="{8B68F07B-CFDB-407E-BB89-3648646FF6C5}" type="pres">
      <dgm:prSet presAssocID="{146BFB12-49FB-47EE-BF96-75FB7704C2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58C4A9-B15F-479B-B971-098DB35244C7}" type="pres">
      <dgm:prSet presAssocID="{7E9313F8-082A-4232-8ACE-DA0CD407652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C6F6C-9294-4909-B292-0E88857FFCD5}" type="pres">
      <dgm:prSet presAssocID="{7E9313F8-082A-4232-8ACE-DA0CD4076525}" presName="childText" presStyleLbl="revTx" presStyleIdx="0" presStyleCnt="3" custScaleY="107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C3CBA-7A3D-4ED9-942D-877AF3F8B4C2}" type="pres">
      <dgm:prSet presAssocID="{0199594B-D05A-4A25-944F-A75AE2A30B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884C9-16C0-4ADA-89CB-D61191708CDC}" type="pres">
      <dgm:prSet presAssocID="{0199594B-D05A-4A25-944F-A75AE2A30BA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81538-FB94-4BEB-9A1C-92BC68CBFFE0}" type="pres">
      <dgm:prSet presAssocID="{772667B9-6B21-4E32-9C04-623B2D71799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36B0D-BA2F-4628-825C-C18FC2F4C70C}" type="pres">
      <dgm:prSet presAssocID="{772667B9-6B21-4E32-9C04-623B2D71799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34670-9B16-46C0-8699-3BEE7F7D3A53}" srcId="{146BFB12-49FB-47EE-BF96-75FB7704C2BA}" destId="{772667B9-6B21-4E32-9C04-623B2D717998}" srcOrd="2" destOrd="0" parTransId="{FB4AAE33-25C3-4090-B3BF-4350312B4792}" sibTransId="{3983BF9B-ABCE-4F1A-8E1D-C2A131C56745}"/>
    <dgm:cxn modelId="{FD4100BC-1B69-42F3-A35A-01C156D8BF97}" type="presOf" srcId="{C9BE45DE-BFB6-4D10-926D-D6175D788C77}" destId="{350C6F6C-9294-4909-B292-0E88857FFCD5}" srcOrd="0" destOrd="0" presId="urn:microsoft.com/office/officeart/2005/8/layout/vList2"/>
    <dgm:cxn modelId="{A0AF4910-C94B-4732-AA49-388990FEE2B7}" type="presOf" srcId="{E2D23422-AE3E-4854-AB6D-0FA7AFEF105D}" destId="{324884C9-16C0-4ADA-89CB-D61191708CDC}" srcOrd="0" destOrd="0" presId="urn:microsoft.com/office/officeart/2005/8/layout/vList2"/>
    <dgm:cxn modelId="{16D125B8-A1E5-4D63-80D4-F32A20FA5D7F}" type="presOf" srcId="{146BFB12-49FB-47EE-BF96-75FB7704C2BA}" destId="{8B68F07B-CFDB-407E-BB89-3648646FF6C5}" srcOrd="0" destOrd="0" presId="urn:microsoft.com/office/officeart/2005/8/layout/vList2"/>
    <dgm:cxn modelId="{F8F7A208-A5A9-4EBB-8491-F25638F329FB}" type="presOf" srcId="{772667B9-6B21-4E32-9C04-623B2D717998}" destId="{66481538-FB94-4BEB-9A1C-92BC68CBFFE0}" srcOrd="0" destOrd="0" presId="urn:microsoft.com/office/officeart/2005/8/layout/vList2"/>
    <dgm:cxn modelId="{FAB75FDA-C395-44EE-9D2C-22F7B230F940}" srcId="{0199594B-D05A-4A25-944F-A75AE2A30BAA}" destId="{E2D23422-AE3E-4854-AB6D-0FA7AFEF105D}" srcOrd="0" destOrd="0" parTransId="{1C235033-4B33-4AF3-9BD1-53B466003AF2}" sibTransId="{FE01AF96-81DC-4015-82CB-FD720D94376D}"/>
    <dgm:cxn modelId="{768F0F9A-5FBF-4400-9EAC-45C41794F7B2}" srcId="{7E9313F8-082A-4232-8ACE-DA0CD4076525}" destId="{C9BE45DE-BFB6-4D10-926D-D6175D788C77}" srcOrd="0" destOrd="0" parTransId="{1B9564FC-0BF7-4ACA-9340-8ECA54ED681E}" sibTransId="{AE9FAA21-80E4-4D43-A214-9E52F8A1C894}"/>
    <dgm:cxn modelId="{3825F8C0-E4C1-4994-9715-CA1177DA001E}" srcId="{146BFB12-49FB-47EE-BF96-75FB7704C2BA}" destId="{0199594B-D05A-4A25-944F-A75AE2A30BAA}" srcOrd="1" destOrd="0" parTransId="{C99B6494-90E5-41F3-B2DF-27B1FF7CBDA6}" sibTransId="{A161B936-4248-4656-8A2F-ACBC41AFC364}"/>
    <dgm:cxn modelId="{1A9748A7-7D91-4FEE-B857-85CF99F7139B}" type="presOf" srcId="{7E9313F8-082A-4232-8ACE-DA0CD4076525}" destId="{2358C4A9-B15F-479B-B971-098DB35244C7}" srcOrd="0" destOrd="0" presId="urn:microsoft.com/office/officeart/2005/8/layout/vList2"/>
    <dgm:cxn modelId="{967805C1-6927-4ED5-BED8-3CEF6D30DF77}" type="presOf" srcId="{0199594B-D05A-4A25-944F-A75AE2A30BAA}" destId="{D96C3CBA-7A3D-4ED9-942D-877AF3F8B4C2}" srcOrd="0" destOrd="0" presId="urn:microsoft.com/office/officeart/2005/8/layout/vList2"/>
    <dgm:cxn modelId="{FE73DACE-46F0-4B58-AFCE-73115E3447CF}" srcId="{146BFB12-49FB-47EE-BF96-75FB7704C2BA}" destId="{7E9313F8-082A-4232-8ACE-DA0CD4076525}" srcOrd="0" destOrd="0" parTransId="{B3032F3B-2611-4ECE-BDE7-628B7ADE6E0A}" sibTransId="{13E0888F-E368-479D-AAD5-E1E739A3B7F5}"/>
    <dgm:cxn modelId="{160A4B1C-BC05-4C3E-9B91-EF09167D6045}" srcId="{772667B9-6B21-4E32-9C04-623B2D717998}" destId="{2E47A1F9-CFF5-49A4-A92B-17688FC31384}" srcOrd="0" destOrd="0" parTransId="{E007407B-92B3-4B39-AFD6-38DF47A7BA20}" sibTransId="{36E32545-FAF1-401A-80AA-975CA0AF7861}"/>
    <dgm:cxn modelId="{9D9BA0A2-CD02-42E2-BBA9-30E21945F033}" type="presOf" srcId="{2E47A1F9-CFF5-49A4-A92B-17688FC31384}" destId="{CBC36B0D-BA2F-4628-825C-C18FC2F4C70C}" srcOrd="0" destOrd="0" presId="urn:microsoft.com/office/officeart/2005/8/layout/vList2"/>
    <dgm:cxn modelId="{FCA822D4-CA39-4926-B74D-E73A7721FAA6}" type="presParOf" srcId="{8B68F07B-CFDB-407E-BB89-3648646FF6C5}" destId="{2358C4A9-B15F-479B-B971-098DB35244C7}" srcOrd="0" destOrd="0" presId="urn:microsoft.com/office/officeart/2005/8/layout/vList2"/>
    <dgm:cxn modelId="{E12220B0-43D2-4727-AFBC-6649C2A4ED7C}" type="presParOf" srcId="{8B68F07B-CFDB-407E-BB89-3648646FF6C5}" destId="{350C6F6C-9294-4909-B292-0E88857FFCD5}" srcOrd="1" destOrd="0" presId="urn:microsoft.com/office/officeart/2005/8/layout/vList2"/>
    <dgm:cxn modelId="{A7A1FA16-1097-4FFB-901F-FB5694D8392D}" type="presParOf" srcId="{8B68F07B-CFDB-407E-BB89-3648646FF6C5}" destId="{D96C3CBA-7A3D-4ED9-942D-877AF3F8B4C2}" srcOrd="2" destOrd="0" presId="urn:microsoft.com/office/officeart/2005/8/layout/vList2"/>
    <dgm:cxn modelId="{F7DAB741-3861-4F24-9567-AF9E712259EA}" type="presParOf" srcId="{8B68F07B-CFDB-407E-BB89-3648646FF6C5}" destId="{324884C9-16C0-4ADA-89CB-D61191708CDC}" srcOrd="3" destOrd="0" presId="urn:microsoft.com/office/officeart/2005/8/layout/vList2"/>
    <dgm:cxn modelId="{A3203857-279F-4A80-B050-8D10410B2944}" type="presParOf" srcId="{8B68F07B-CFDB-407E-BB89-3648646FF6C5}" destId="{66481538-FB94-4BEB-9A1C-92BC68CBFFE0}" srcOrd="4" destOrd="0" presId="urn:microsoft.com/office/officeart/2005/8/layout/vList2"/>
    <dgm:cxn modelId="{CB96D28B-1233-42F2-B40E-0B599153021F}" type="presParOf" srcId="{8B68F07B-CFDB-407E-BB89-3648646FF6C5}" destId="{CBC36B0D-BA2F-4628-825C-C18FC2F4C70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8C4A9-B15F-479B-B971-098DB35244C7}">
      <dsp:nvSpPr>
        <dsp:cNvPr id="0" name=""/>
        <dsp:cNvSpPr/>
      </dsp:nvSpPr>
      <dsp:spPr>
        <a:xfrm>
          <a:off x="0" y="12563"/>
          <a:ext cx="85344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Diagnosa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Aktual</a:t>
          </a:r>
          <a:endParaRPr lang="en-US" sz="4300" kern="1200" dirty="0"/>
        </a:p>
      </dsp:txBody>
      <dsp:txXfrm>
        <a:off x="50347" y="62910"/>
        <a:ext cx="8433706" cy="930660"/>
      </dsp:txXfrm>
    </dsp:sp>
    <dsp:sp modelId="{350C6F6C-9294-4909-B292-0E88857FFCD5}">
      <dsp:nvSpPr>
        <dsp:cNvPr id="0" name=""/>
        <dsp:cNvSpPr/>
      </dsp:nvSpPr>
      <dsp:spPr>
        <a:xfrm>
          <a:off x="0" y="1043918"/>
          <a:ext cx="8534400" cy="764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err="1" smtClean="0"/>
            <a:t>Hipertermi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b.d</a:t>
          </a:r>
          <a:r>
            <a:rPr lang="en-US" sz="3400" kern="1200" dirty="0" smtClean="0"/>
            <a:t> proses </a:t>
          </a:r>
          <a:r>
            <a:rPr lang="en-US" sz="3400" kern="1200" dirty="0" err="1" smtClean="0"/>
            <a:t>Infeksi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d.d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suhu</a:t>
          </a:r>
          <a:r>
            <a:rPr lang="en-US" sz="3400" kern="1200" dirty="0" smtClean="0"/>
            <a:t> 38.5</a:t>
          </a:r>
          <a:endParaRPr lang="en-US" sz="3400" kern="1200" dirty="0"/>
        </a:p>
      </dsp:txBody>
      <dsp:txXfrm>
        <a:off x="0" y="1043918"/>
        <a:ext cx="8534400" cy="764368"/>
      </dsp:txXfrm>
    </dsp:sp>
    <dsp:sp modelId="{D96C3CBA-7A3D-4ED9-942D-877AF3F8B4C2}">
      <dsp:nvSpPr>
        <dsp:cNvPr id="0" name=""/>
        <dsp:cNvSpPr/>
      </dsp:nvSpPr>
      <dsp:spPr>
        <a:xfrm>
          <a:off x="0" y="1808286"/>
          <a:ext cx="85344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Diagnosa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Resiko</a:t>
          </a:r>
          <a:endParaRPr lang="en-US" sz="4300" kern="1200" dirty="0"/>
        </a:p>
      </dsp:txBody>
      <dsp:txXfrm>
        <a:off x="50347" y="1858633"/>
        <a:ext cx="8433706" cy="930660"/>
      </dsp:txXfrm>
    </dsp:sp>
    <dsp:sp modelId="{324884C9-16C0-4ADA-89CB-D61191708CDC}">
      <dsp:nvSpPr>
        <dsp:cNvPr id="0" name=""/>
        <dsp:cNvSpPr/>
      </dsp:nvSpPr>
      <dsp:spPr>
        <a:xfrm>
          <a:off x="0" y="2839641"/>
          <a:ext cx="8534400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err="1" smtClean="0"/>
            <a:t>Resiko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erdarahan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d.d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penurunan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kadar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trombosit</a:t>
          </a:r>
          <a:endParaRPr lang="en-US" sz="3400" kern="1200" dirty="0"/>
        </a:p>
      </dsp:txBody>
      <dsp:txXfrm>
        <a:off x="0" y="2839641"/>
        <a:ext cx="8534400" cy="1068120"/>
      </dsp:txXfrm>
    </dsp:sp>
    <dsp:sp modelId="{66481538-FB94-4BEB-9A1C-92BC68CBFFE0}">
      <dsp:nvSpPr>
        <dsp:cNvPr id="0" name=""/>
        <dsp:cNvSpPr/>
      </dsp:nvSpPr>
      <dsp:spPr>
        <a:xfrm>
          <a:off x="0" y="3907761"/>
          <a:ext cx="8534400" cy="1031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/>
            <a:t>Diagnosa</a:t>
          </a:r>
          <a:r>
            <a:rPr lang="en-US" sz="4300" kern="1200" dirty="0" smtClean="0"/>
            <a:t> </a:t>
          </a:r>
          <a:r>
            <a:rPr lang="en-US" sz="4300" kern="1200" dirty="0" err="1" smtClean="0"/>
            <a:t>Promotif</a:t>
          </a:r>
          <a:endParaRPr lang="en-US" sz="4300" kern="1200" dirty="0"/>
        </a:p>
      </dsp:txBody>
      <dsp:txXfrm>
        <a:off x="50347" y="3958108"/>
        <a:ext cx="8433706" cy="930660"/>
      </dsp:txXfrm>
    </dsp:sp>
    <dsp:sp modelId="{CBC36B0D-BA2F-4628-825C-C18FC2F4C70C}">
      <dsp:nvSpPr>
        <dsp:cNvPr id="0" name=""/>
        <dsp:cNvSpPr/>
      </dsp:nvSpPr>
      <dsp:spPr>
        <a:xfrm>
          <a:off x="0" y="4939116"/>
          <a:ext cx="8534400" cy="106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967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err="1" smtClean="0"/>
            <a:t>Kesiapan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peningkatan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nutrisi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d.d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pasien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ingin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meningkatkan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asupan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makanannya</a:t>
          </a:r>
          <a:endParaRPr lang="en-US" sz="3400" kern="1200" dirty="0"/>
        </a:p>
      </dsp:txBody>
      <dsp:txXfrm>
        <a:off x="0" y="4939116"/>
        <a:ext cx="8534400" cy="106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3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7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0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4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7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1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6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5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8FEC-CE02-48D4-AB5E-994DEEFABEB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32E8C-A147-454C-8913-51C620EAE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DIAGNOSA KEPERAWATAN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34200" cy="1752600"/>
          </a:xfrm>
        </p:spPr>
        <p:txBody>
          <a:bodyPr/>
          <a:lstStyle/>
          <a:p>
            <a:r>
              <a:rPr lang="en-US" dirty="0" err="1" smtClean="0"/>
              <a:t>Ns.Ika</a:t>
            </a:r>
            <a:r>
              <a:rPr lang="en-US" dirty="0" smtClean="0"/>
              <a:t> Arum </a:t>
            </a:r>
            <a:r>
              <a:rPr lang="en-US" dirty="0" err="1" smtClean="0"/>
              <a:t>Dewi</a:t>
            </a:r>
            <a:r>
              <a:rPr lang="en-US" dirty="0" smtClean="0"/>
              <a:t> S., </a:t>
            </a:r>
            <a:r>
              <a:rPr lang="en-US" dirty="0" err="1" smtClean="0"/>
              <a:t>S.Kep</a:t>
            </a:r>
            <a:r>
              <a:rPr lang="en-US" dirty="0" smtClean="0"/>
              <a:t>., </a:t>
            </a:r>
            <a:r>
              <a:rPr lang="en-US" dirty="0" err="1" smtClean="0"/>
              <a:t>M.Biomed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Validasi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98" t="47302" r="9957" b="32233"/>
          <a:stretch/>
        </p:blipFill>
        <p:spPr bwMode="auto">
          <a:xfrm>
            <a:off x="533400" y="16764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6" t="42001" r="40916" b="42279"/>
          <a:stretch/>
        </p:blipFill>
        <p:spPr bwMode="auto">
          <a:xfrm>
            <a:off x="533400" y="4648200"/>
            <a:ext cx="842077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9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Prioritas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Diurutkan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keperwatan</a:t>
            </a:r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kegawatan</a:t>
            </a:r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Keluhan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Komponen</a:t>
            </a:r>
            <a:r>
              <a:rPr lang="en-ID" dirty="0" smtClean="0"/>
              <a:t> </a:t>
            </a:r>
            <a:r>
              <a:rPr lang="en-ID" dirty="0" err="1" smtClean="0"/>
              <a:t>diagnosa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14428" r="4167" b="8497"/>
          <a:stretch/>
        </p:blipFill>
        <p:spPr>
          <a:xfrm>
            <a:off x="152400" y="1417638"/>
            <a:ext cx="9167656" cy="43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Istilah</a:t>
            </a:r>
            <a:r>
              <a:rPr lang="en-ID" dirty="0" smtClean="0"/>
              <a:t> </a:t>
            </a:r>
            <a:r>
              <a:rPr lang="en-ID" dirty="0" err="1" smtClean="0"/>
              <a:t>Kunci</a:t>
            </a:r>
            <a:endParaRPr lang="en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7" t="20356" r="12500" b="5689"/>
          <a:stretch/>
        </p:blipFill>
        <p:spPr>
          <a:xfrm>
            <a:off x="61549" y="1450975"/>
            <a:ext cx="9020901" cy="46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449"/>
          </a:xfrm>
        </p:spPr>
        <p:txBody>
          <a:bodyPr/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Diagnosa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1" t="38000" r="3632" b="8043"/>
          <a:stretch/>
        </p:blipFill>
        <p:spPr bwMode="auto">
          <a:xfrm>
            <a:off x="380999" y="1150087"/>
            <a:ext cx="8305801" cy="532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6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6" t="32419" r="4505" b="6931"/>
          <a:stretch/>
        </p:blipFill>
        <p:spPr bwMode="auto">
          <a:xfrm>
            <a:off x="0" y="762000"/>
            <a:ext cx="9094444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2" t="33536" r="6250" b="9162"/>
          <a:stretch/>
        </p:blipFill>
        <p:spPr bwMode="auto">
          <a:xfrm>
            <a:off x="228600" y="533400"/>
            <a:ext cx="86105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71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0" t="33535" r="3852" b="7674"/>
          <a:stretch/>
        </p:blipFill>
        <p:spPr bwMode="auto">
          <a:xfrm>
            <a:off x="0" y="228600"/>
            <a:ext cx="872152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4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66" t="21838" r="15833" b="7016"/>
          <a:stretch/>
        </p:blipFill>
        <p:spPr>
          <a:xfrm>
            <a:off x="152400" y="609600"/>
            <a:ext cx="885824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SDKI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38372" r="48111" b="30814"/>
          <a:stretch/>
        </p:blipFill>
        <p:spPr bwMode="auto">
          <a:xfrm>
            <a:off x="262270" y="1371600"/>
            <a:ext cx="86336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8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32048" r="39099" b="21777"/>
          <a:stretch/>
        </p:blipFill>
        <p:spPr bwMode="auto">
          <a:xfrm>
            <a:off x="70552" y="171893"/>
            <a:ext cx="9073448" cy="615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1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" t="20512" r="44404" b="23674"/>
          <a:stretch/>
        </p:blipFill>
        <p:spPr bwMode="auto">
          <a:xfrm>
            <a:off x="248093" y="457200"/>
            <a:ext cx="874350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9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Cara </a:t>
            </a:r>
            <a:r>
              <a:rPr lang="en-ID" dirty="0" err="1" smtClean="0"/>
              <a:t>membaca</a:t>
            </a:r>
            <a:r>
              <a:rPr lang="en-ID" dirty="0" smtClean="0"/>
              <a:t> Nanda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Pahami</a:t>
            </a:r>
            <a:r>
              <a:rPr lang="en-ID" dirty="0" smtClean="0"/>
              <a:t> </a:t>
            </a:r>
            <a:r>
              <a:rPr lang="en-ID" dirty="0" err="1" smtClean="0"/>
              <a:t>kasus</a:t>
            </a:r>
            <a:r>
              <a:rPr lang="en-ID" dirty="0" smtClean="0"/>
              <a:t> </a:t>
            </a:r>
            <a:r>
              <a:rPr lang="en-ID" dirty="0" err="1" smtClean="0"/>
              <a:t>anda</a:t>
            </a:r>
            <a:r>
              <a:rPr lang="en-ID" dirty="0" smtClean="0"/>
              <a:t>, </a:t>
            </a:r>
            <a:r>
              <a:rPr lang="en-ID" dirty="0" err="1" smtClean="0"/>
              <a:t>tentukan</a:t>
            </a:r>
            <a:r>
              <a:rPr lang="en-ID" dirty="0" smtClean="0"/>
              <a:t> data DO </a:t>
            </a:r>
            <a:r>
              <a:rPr lang="en-ID" dirty="0" err="1" smtClean="0"/>
              <a:t>dan</a:t>
            </a:r>
            <a:r>
              <a:rPr lang="en-ID" dirty="0" smtClean="0"/>
              <a:t> DS yang </a:t>
            </a:r>
            <a:r>
              <a:rPr lang="en-ID" dirty="0" err="1" smtClean="0"/>
              <a:t>dibutuhkan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mengangkat</a:t>
            </a:r>
            <a:r>
              <a:rPr lang="en-ID" dirty="0" smtClean="0"/>
              <a:t> </a:t>
            </a:r>
            <a:r>
              <a:rPr lang="en-ID" dirty="0" err="1" smtClean="0"/>
              <a:t>masalah</a:t>
            </a:r>
            <a:endParaRPr lang="en-ID" dirty="0" smtClean="0"/>
          </a:p>
          <a:p>
            <a:r>
              <a:rPr lang="en-ID" dirty="0" err="1" smtClean="0"/>
              <a:t>Cocokkan</a:t>
            </a:r>
            <a:r>
              <a:rPr lang="en-ID" dirty="0" smtClean="0"/>
              <a:t> DO </a:t>
            </a:r>
            <a:r>
              <a:rPr lang="en-ID" dirty="0" err="1" smtClean="0"/>
              <a:t>dan</a:t>
            </a:r>
            <a:r>
              <a:rPr lang="en-ID" dirty="0" smtClean="0"/>
              <a:t> DS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batasan</a:t>
            </a:r>
            <a:r>
              <a:rPr lang="en-ID" dirty="0" smtClean="0"/>
              <a:t> </a:t>
            </a:r>
            <a:r>
              <a:rPr lang="en-ID" dirty="0" err="1" smtClean="0"/>
              <a:t>karakteristik</a:t>
            </a:r>
            <a:endParaRPr lang="en-ID" dirty="0" smtClean="0"/>
          </a:p>
          <a:p>
            <a:r>
              <a:rPr lang="en-ID" dirty="0" err="1" smtClean="0"/>
              <a:t>Tentukan</a:t>
            </a:r>
            <a:r>
              <a:rPr lang="en-ID" dirty="0" smtClean="0"/>
              <a:t> diagnose (actual/</a:t>
            </a:r>
            <a:r>
              <a:rPr lang="en-ID" dirty="0" err="1" smtClean="0"/>
              <a:t>resiko</a:t>
            </a:r>
            <a:r>
              <a:rPr lang="en-ID" dirty="0" smtClean="0"/>
              <a:t>/</a:t>
            </a:r>
            <a:r>
              <a:rPr lang="en-ID" dirty="0" err="1" smtClean="0"/>
              <a:t>promosi</a:t>
            </a:r>
            <a:r>
              <a:rPr lang="en-ID" dirty="0" smtClean="0"/>
              <a:t>)</a:t>
            </a:r>
          </a:p>
          <a:p>
            <a:r>
              <a:rPr lang="en-ID" dirty="0" err="1" smtClean="0"/>
              <a:t>Carilah</a:t>
            </a:r>
            <a:r>
              <a:rPr lang="en-ID" dirty="0" smtClean="0"/>
              <a:t> factor yang </a:t>
            </a:r>
            <a:r>
              <a:rPr lang="en-ID" dirty="0" err="1" smtClean="0"/>
              <a:t>berhubungan</a:t>
            </a:r>
            <a:r>
              <a:rPr lang="en-ID" dirty="0" smtClean="0"/>
              <a:t> / etiologic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menuliskan</a:t>
            </a:r>
            <a:r>
              <a:rPr lang="en-ID" dirty="0" smtClean="0"/>
              <a:t> </a:t>
            </a:r>
            <a:r>
              <a:rPr lang="en-ID" dirty="0" err="1" smtClean="0"/>
              <a:t>rumus</a:t>
            </a:r>
            <a:r>
              <a:rPr lang="en-ID" dirty="0" smtClean="0"/>
              <a:t> </a:t>
            </a:r>
            <a:r>
              <a:rPr lang="en-ID" dirty="0" err="1" smtClean="0"/>
              <a:t>diagnosa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088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Note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smtClean="0"/>
              <a:t>1 </a:t>
            </a:r>
            <a:r>
              <a:rPr lang="en-ID" dirty="0" err="1" smtClean="0"/>
              <a:t>kasus</a:t>
            </a:r>
            <a:r>
              <a:rPr lang="en-ID" dirty="0" smtClean="0"/>
              <a:t> </a:t>
            </a:r>
            <a:r>
              <a:rPr lang="en-ID" dirty="0" err="1" smtClean="0"/>
              <a:t>terdiri</a:t>
            </a:r>
            <a:r>
              <a:rPr lang="en-ID" dirty="0" smtClean="0"/>
              <a:t> </a:t>
            </a:r>
            <a:r>
              <a:rPr lang="en-ID" dirty="0" err="1" smtClean="0"/>
              <a:t>dari</a:t>
            </a:r>
            <a:r>
              <a:rPr lang="en-ID" dirty="0" smtClean="0"/>
              <a:t> 1 dx </a:t>
            </a:r>
            <a:r>
              <a:rPr lang="en-ID" dirty="0" err="1" smtClean="0"/>
              <a:t>medis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beberapa</a:t>
            </a:r>
            <a:r>
              <a:rPr lang="en-ID" dirty="0" smtClean="0"/>
              <a:t> dx </a:t>
            </a:r>
            <a:r>
              <a:rPr lang="en-ID" dirty="0" err="1" smtClean="0"/>
              <a:t>keperawatan</a:t>
            </a:r>
            <a:endParaRPr lang="en-ID" dirty="0" smtClean="0"/>
          </a:p>
          <a:p>
            <a:r>
              <a:rPr lang="en-ID" dirty="0" err="1" smtClean="0"/>
              <a:t>Kelompokkan</a:t>
            </a:r>
            <a:r>
              <a:rPr lang="en-ID" dirty="0" smtClean="0"/>
              <a:t> DO </a:t>
            </a:r>
            <a:r>
              <a:rPr lang="en-ID" dirty="0" err="1" smtClean="0"/>
              <a:t>dan</a:t>
            </a:r>
            <a:r>
              <a:rPr lang="en-ID" dirty="0" smtClean="0"/>
              <a:t> DS </a:t>
            </a:r>
            <a:r>
              <a:rPr lang="en-ID" dirty="0" err="1" smtClean="0"/>
              <a:t>hanya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menunjang</a:t>
            </a:r>
            <a:r>
              <a:rPr lang="en-ID" dirty="0" smtClean="0"/>
              <a:t> MK </a:t>
            </a:r>
            <a:r>
              <a:rPr lang="en-ID" dirty="0" err="1" smtClean="0"/>
              <a:t>saja</a:t>
            </a:r>
            <a:r>
              <a:rPr lang="en-ID" dirty="0" smtClean="0"/>
              <a:t>. DO </a:t>
            </a:r>
            <a:r>
              <a:rPr lang="en-ID" dirty="0" err="1" smtClean="0"/>
              <a:t>dan</a:t>
            </a:r>
            <a:r>
              <a:rPr lang="en-ID" dirty="0" smtClean="0"/>
              <a:t> DS yang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menunjang</a:t>
            </a:r>
            <a:r>
              <a:rPr lang="en-ID" dirty="0" smtClean="0"/>
              <a:t> MK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usah</a:t>
            </a:r>
            <a:r>
              <a:rPr lang="en-ID" dirty="0" smtClean="0"/>
              <a:t> </a:t>
            </a:r>
            <a:r>
              <a:rPr lang="en-ID" dirty="0" err="1" smtClean="0"/>
              <a:t>ditulis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94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8727728"/>
              </p:ext>
            </p:extLst>
          </p:nvPr>
        </p:nvGraphicFramePr>
        <p:xfrm>
          <a:off x="228600" y="381000"/>
          <a:ext cx="8534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118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8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dibawa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badannya</a:t>
            </a:r>
            <a:r>
              <a:rPr lang="en-US" dirty="0"/>
              <a:t> </a:t>
            </a:r>
            <a:r>
              <a:rPr lang="en-US" dirty="0" err="1"/>
              <a:t>panas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2 </a:t>
            </a:r>
            <a:r>
              <a:rPr lang="en-US" dirty="0" err="1"/>
              <a:t>hari</a:t>
            </a:r>
            <a:r>
              <a:rPr lang="en-US" dirty="0"/>
              <a:t> yang </a:t>
            </a:r>
            <a:r>
              <a:rPr lang="en-US" dirty="0" err="1"/>
              <a:t>lalu</a:t>
            </a:r>
            <a:r>
              <a:rPr lang="en-US" dirty="0"/>
              <a:t>.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nyeri</a:t>
            </a:r>
            <a:r>
              <a:rPr lang="en-US" dirty="0"/>
              <a:t> </a:t>
            </a:r>
            <a:r>
              <a:rPr lang="en-US" dirty="0" err="1"/>
              <a:t>perut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.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pemfis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: </a:t>
            </a:r>
            <a:r>
              <a:rPr lang="en-US" dirty="0" err="1"/>
              <a:t>anemis</a:t>
            </a:r>
            <a:r>
              <a:rPr lang="en-US" dirty="0"/>
              <a:t> (+),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pucat</a:t>
            </a:r>
            <a:r>
              <a:rPr lang="en-US" dirty="0"/>
              <a:t>, </a:t>
            </a:r>
            <a:r>
              <a:rPr lang="en-US" dirty="0" err="1"/>
              <a:t>mukosa</a:t>
            </a:r>
            <a:r>
              <a:rPr lang="en-US" dirty="0"/>
              <a:t> </a:t>
            </a:r>
            <a:r>
              <a:rPr lang="en-US" dirty="0" err="1"/>
              <a:t>bibir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, turgor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, </a:t>
            </a:r>
            <a:r>
              <a:rPr lang="en-US" dirty="0" err="1"/>
              <a:t>petekie</a:t>
            </a:r>
            <a:r>
              <a:rPr lang="en-US" dirty="0"/>
              <a:t> (+). TTV : TD: 90/60, HR100x/</a:t>
            </a:r>
            <a:r>
              <a:rPr lang="en-US" dirty="0" err="1"/>
              <a:t>mnt</a:t>
            </a:r>
            <a:r>
              <a:rPr lang="en-US" dirty="0"/>
              <a:t>. T : </a:t>
            </a:r>
            <a:r>
              <a:rPr lang="en-US" dirty="0" smtClean="0"/>
              <a:t>38.9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57200" y="533399"/>
          <a:ext cx="8077200" cy="53340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400"/>
                <a:gridCol w="2692400"/>
                <a:gridCol w="2692400"/>
              </a:tblGrid>
              <a:tr h="90011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Etiologi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Masalah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Keperawatan</a:t>
                      </a:r>
                      <a:endParaRPr lang="en-US" sz="2400" dirty="0"/>
                    </a:p>
                  </a:txBody>
                  <a:tcPr/>
                </a:tc>
              </a:tr>
              <a:tr h="443388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DS</a:t>
                      </a:r>
                      <a:r>
                        <a:rPr lang="en-US" sz="2000" baseline="0" dirty="0" smtClean="0"/>
                        <a:t> : </a:t>
                      </a:r>
                      <a:r>
                        <a:rPr lang="en-US" sz="2000" baseline="0" dirty="0" err="1" smtClean="0"/>
                        <a:t>ibu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mengatakan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badan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anak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panas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sejak</a:t>
                      </a:r>
                      <a:r>
                        <a:rPr lang="en-US" sz="2000" baseline="0" dirty="0" smtClean="0"/>
                        <a:t> 2 </a:t>
                      </a:r>
                      <a:r>
                        <a:rPr lang="en-US" sz="2000" baseline="0" dirty="0" err="1" smtClean="0"/>
                        <a:t>hari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yg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lalu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anak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juga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mual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nyeri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perut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sejak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tadi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malam</a:t>
                      </a:r>
                      <a:r>
                        <a:rPr lang="en-US" sz="2000" baseline="0" dirty="0" smtClean="0"/>
                        <a:t>.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DO : </a:t>
                      </a:r>
                      <a:r>
                        <a:rPr lang="en-US" sz="2000" dirty="0" err="1" smtClean="0"/>
                        <a:t>anemis</a:t>
                      </a:r>
                      <a:r>
                        <a:rPr lang="en-US" sz="2000" dirty="0" smtClean="0"/>
                        <a:t> (+), </a:t>
                      </a:r>
                      <a:r>
                        <a:rPr lang="en-US" sz="2000" dirty="0" err="1" smtClean="0"/>
                        <a:t>wajah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pucat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mukosa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bibir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kering</a:t>
                      </a:r>
                      <a:r>
                        <a:rPr lang="en-US" sz="2000" dirty="0" smtClean="0"/>
                        <a:t>, turgor </a:t>
                      </a:r>
                      <a:r>
                        <a:rPr lang="en-US" sz="2000" dirty="0" err="1" smtClean="0"/>
                        <a:t>kulit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buruk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petekie</a:t>
                      </a:r>
                      <a:r>
                        <a:rPr lang="en-US" sz="2000" dirty="0" smtClean="0"/>
                        <a:t> (+). TTV : TD: 90/60, HR100x/</a:t>
                      </a:r>
                      <a:r>
                        <a:rPr lang="en-US" sz="2000" dirty="0" err="1" smtClean="0"/>
                        <a:t>mnt</a:t>
                      </a:r>
                      <a:r>
                        <a:rPr lang="en-US" sz="2000" dirty="0" smtClean="0"/>
                        <a:t>. T : 38.9 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Proses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Infeksi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reaksi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inflamasirespon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inflamasi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merangsang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set point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termoegulasi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 di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hipotalamus</a:t>
                      </a:r>
                      <a:r>
                        <a:rPr lang="en-US" sz="2000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sz="2000" baseline="0" dirty="0" err="1" smtClean="0">
                          <a:sym typeface="Wingdings" pitchFamily="2" charset="2"/>
                        </a:rPr>
                        <a:t>hipertermi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Hipertermi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3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Kasus</a:t>
            </a:r>
            <a:r>
              <a:rPr lang="en-ID" dirty="0" smtClean="0"/>
              <a:t> 2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Seorang</a:t>
            </a:r>
            <a:r>
              <a:rPr lang="en-ID" dirty="0" smtClean="0"/>
              <a:t> </a:t>
            </a:r>
            <a:r>
              <a:rPr lang="en-ID" dirty="0" err="1" smtClean="0"/>
              <a:t>laki-laki</a:t>
            </a:r>
            <a:r>
              <a:rPr lang="en-ID" dirty="0" smtClean="0"/>
              <a:t> </a:t>
            </a:r>
            <a:r>
              <a:rPr lang="en-ID" dirty="0" err="1" smtClean="0"/>
              <a:t>usia</a:t>
            </a:r>
            <a:r>
              <a:rPr lang="en-ID" dirty="0" smtClean="0"/>
              <a:t> 45 </a:t>
            </a:r>
            <a:r>
              <a:rPr lang="en-ID" dirty="0" err="1" smtClean="0"/>
              <a:t>tahun</a:t>
            </a:r>
            <a:r>
              <a:rPr lang="en-ID" dirty="0" smtClean="0"/>
              <a:t> </a:t>
            </a:r>
            <a:r>
              <a:rPr lang="en-ID" dirty="0" err="1" smtClean="0"/>
              <a:t>dirawat</a:t>
            </a:r>
            <a:r>
              <a:rPr lang="en-ID" dirty="0" smtClean="0"/>
              <a:t> di </a:t>
            </a:r>
            <a:r>
              <a:rPr lang="en-ID" dirty="0" err="1" smtClean="0"/>
              <a:t>ruang</a:t>
            </a:r>
            <a:r>
              <a:rPr lang="en-ID" dirty="0" smtClean="0"/>
              <a:t> </a:t>
            </a:r>
            <a:r>
              <a:rPr lang="en-ID" dirty="0" err="1" smtClean="0"/>
              <a:t>infeksi</a:t>
            </a:r>
            <a:r>
              <a:rPr lang="en-ID" dirty="0" smtClean="0"/>
              <a:t> </a:t>
            </a:r>
            <a:r>
              <a:rPr lang="en-ID" dirty="0" err="1" smtClean="0"/>
              <a:t>dengan</a:t>
            </a:r>
            <a:r>
              <a:rPr lang="en-ID" dirty="0" smtClean="0"/>
              <a:t> diagnose TB </a:t>
            </a:r>
            <a:r>
              <a:rPr lang="en-ID" dirty="0" err="1" smtClean="0"/>
              <a:t>paru</a:t>
            </a:r>
            <a:r>
              <a:rPr lang="en-ID" dirty="0" smtClean="0"/>
              <a:t>. </a:t>
            </a:r>
            <a:r>
              <a:rPr lang="en-ID" dirty="0" err="1" smtClean="0"/>
              <a:t>Saat</a:t>
            </a:r>
            <a:r>
              <a:rPr lang="en-ID" dirty="0" smtClean="0"/>
              <a:t> </a:t>
            </a:r>
            <a:r>
              <a:rPr lang="en-ID" dirty="0" err="1" smtClean="0"/>
              <a:t>ini</a:t>
            </a:r>
            <a:r>
              <a:rPr lang="en-ID" dirty="0" smtClean="0"/>
              <a:t>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mengeluh</a:t>
            </a:r>
            <a:r>
              <a:rPr lang="en-ID" dirty="0" smtClean="0"/>
              <a:t> </a:t>
            </a:r>
            <a:r>
              <a:rPr lang="en-ID" dirty="0" err="1" smtClean="0"/>
              <a:t>sesak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batuk</a:t>
            </a:r>
            <a:r>
              <a:rPr lang="en-ID" dirty="0" smtClean="0"/>
              <a:t>. </a:t>
            </a:r>
            <a:r>
              <a:rPr lang="en-ID" dirty="0" err="1" smtClean="0"/>
              <a:t>Hasil</a:t>
            </a:r>
            <a:r>
              <a:rPr lang="en-ID" dirty="0" smtClean="0"/>
              <a:t> PF : RR 28x/</a:t>
            </a:r>
            <a:r>
              <a:rPr lang="en-ID" dirty="0" err="1" smtClean="0"/>
              <a:t>mnt</a:t>
            </a:r>
            <a:r>
              <a:rPr lang="en-ID" dirty="0" smtClean="0"/>
              <a:t>, </a:t>
            </a:r>
            <a:r>
              <a:rPr lang="en-ID" dirty="0" err="1" smtClean="0"/>
              <a:t>batuk</a:t>
            </a:r>
            <a:r>
              <a:rPr lang="en-ID" dirty="0" smtClean="0"/>
              <a:t> (+),</a:t>
            </a:r>
            <a:r>
              <a:rPr lang="en-ID" dirty="0" err="1" smtClean="0"/>
              <a:t>retraksi</a:t>
            </a:r>
            <a:r>
              <a:rPr lang="en-ID" dirty="0" smtClean="0"/>
              <a:t> </a:t>
            </a:r>
            <a:r>
              <a:rPr lang="en-ID" dirty="0" err="1" smtClean="0"/>
              <a:t>dinding</a:t>
            </a:r>
            <a:r>
              <a:rPr lang="en-ID" dirty="0" smtClean="0"/>
              <a:t> dada (+), TD : 110/90 mmHg, HR : 100x/</a:t>
            </a:r>
            <a:r>
              <a:rPr lang="en-ID" dirty="0" err="1" smtClean="0"/>
              <a:t>mnt</a:t>
            </a:r>
            <a:r>
              <a:rPr lang="en-ID" dirty="0" smtClean="0"/>
              <a:t>,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tampak</a:t>
            </a:r>
            <a:r>
              <a:rPr lang="en-ID" dirty="0" smtClean="0"/>
              <a:t> </a:t>
            </a:r>
            <a:r>
              <a:rPr lang="en-ID" dirty="0" err="1" smtClean="0"/>
              <a:t>lemah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mengantuk</a:t>
            </a:r>
            <a:r>
              <a:rPr lang="en-ID" dirty="0" smtClean="0"/>
              <a:t>. </a:t>
            </a:r>
            <a:r>
              <a:rPr lang="en-ID" dirty="0" err="1" smtClean="0"/>
              <a:t>Pasien</a:t>
            </a:r>
            <a:r>
              <a:rPr lang="en-ID" dirty="0" smtClean="0"/>
              <a:t> juga </a:t>
            </a:r>
            <a:r>
              <a:rPr lang="en-ID" dirty="0" err="1" smtClean="0"/>
              <a:t>mengeluh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bias </a:t>
            </a:r>
            <a:r>
              <a:rPr lang="en-ID" dirty="0" err="1" smtClean="0"/>
              <a:t>tidur</a:t>
            </a:r>
            <a:r>
              <a:rPr lang="en-ID" dirty="0" smtClean="0"/>
              <a:t> </a:t>
            </a:r>
            <a:r>
              <a:rPr lang="en-ID" dirty="0" err="1" smtClean="0"/>
              <a:t>karena</a:t>
            </a:r>
            <a:r>
              <a:rPr lang="en-ID" dirty="0" smtClean="0"/>
              <a:t> </a:t>
            </a:r>
            <a:r>
              <a:rPr lang="en-ID" dirty="0" err="1" smtClean="0"/>
              <a:t>tidak</a:t>
            </a:r>
            <a:r>
              <a:rPr lang="en-ID" dirty="0" smtClean="0"/>
              <a:t> </a:t>
            </a:r>
            <a:r>
              <a:rPr lang="en-ID" dirty="0" err="1" smtClean="0"/>
              <a:t>nyaman</a:t>
            </a:r>
            <a:r>
              <a:rPr lang="en-ID" dirty="0" smtClean="0"/>
              <a:t> </a:t>
            </a:r>
            <a:r>
              <a:rPr lang="en-ID" dirty="0" err="1" smtClean="0"/>
              <a:t>berada</a:t>
            </a:r>
            <a:r>
              <a:rPr lang="en-ID" dirty="0" smtClean="0"/>
              <a:t> di RS. </a:t>
            </a:r>
            <a:r>
              <a:rPr lang="en-ID" dirty="0" err="1" smtClean="0"/>
              <a:t>Pasien</a:t>
            </a:r>
            <a:r>
              <a:rPr lang="en-ID" dirty="0" smtClean="0"/>
              <a:t> </a:t>
            </a:r>
            <a:r>
              <a:rPr lang="en-ID" dirty="0" err="1" smtClean="0"/>
              <a:t>mendapat</a:t>
            </a:r>
            <a:r>
              <a:rPr lang="en-ID" dirty="0" smtClean="0"/>
              <a:t> </a:t>
            </a:r>
            <a:r>
              <a:rPr lang="en-ID" dirty="0" err="1" smtClean="0"/>
              <a:t>terapi</a:t>
            </a:r>
            <a:r>
              <a:rPr lang="en-ID" dirty="0" smtClean="0"/>
              <a:t> OAT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nebul</a:t>
            </a:r>
            <a:r>
              <a:rPr lang="en-ID" dirty="0" smtClean="0"/>
              <a:t> Ventolin 8x 3cc/ 24 jam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4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5" t="33533" r="39390" b="21069"/>
          <a:stretch/>
        </p:blipFill>
        <p:spPr bwMode="auto">
          <a:xfrm>
            <a:off x="-3544" y="457200"/>
            <a:ext cx="905605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7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4" t="32047" r="38954" b="21442"/>
          <a:stretch/>
        </p:blipFill>
        <p:spPr bwMode="auto">
          <a:xfrm>
            <a:off x="31898" y="838200"/>
            <a:ext cx="882213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9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15910" r="5000" b="7016"/>
          <a:stretch/>
        </p:blipFill>
        <p:spPr>
          <a:xfrm>
            <a:off x="-14288" y="990600"/>
            <a:ext cx="926415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67" t="23315" r="11541" b="7017"/>
          <a:stretch/>
        </p:blipFill>
        <p:spPr>
          <a:xfrm>
            <a:off x="0" y="91440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4" t="32791" r="4505" b="9162"/>
          <a:stretch/>
        </p:blipFill>
        <p:spPr bwMode="auto">
          <a:xfrm>
            <a:off x="35442" y="533400"/>
            <a:ext cx="910855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9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32047" r="39173" b="22557"/>
          <a:stretch/>
        </p:blipFill>
        <p:spPr bwMode="auto">
          <a:xfrm>
            <a:off x="0" y="381000"/>
            <a:ext cx="892227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2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Analisa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Komponen</a:t>
            </a:r>
            <a:r>
              <a:rPr lang="en-US" dirty="0" smtClean="0"/>
              <a:t> :</a:t>
            </a:r>
          </a:p>
          <a:p>
            <a:r>
              <a:rPr lang="en-US" dirty="0" smtClean="0"/>
              <a:t>Data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Etiologi</a:t>
            </a:r>
            <a:r>
              <a:rPr lang="en-US" dirty="0" smtClean="0"/>
              <a:t> : P ( </a:t>
            </a:r>
            <a:r>
              <a:rPr lang="en-US" dirty="0" err="1" smtClean="0"/>
              <a:t>patofis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), S ( </a:t>
            </a:r>
            <a:r>
              <a:rPr lang="en-US" dirty="0" err="1" smtClean="0"/>
              <a:t>Situassional</a:t>
            </a:r>
            <a:r>
              <a:rPr lang="en-US" dirty="0" smtClean="0"/>
              <a:t> ), Medication (</a:t>
            </a:r>
            <a:r>
              <a:rPr lang="en-US" dirty="0" err="1" smtClean="0"/>
              <a:t>Pengobatan</a:t>
            </a:r>
            <a:r>
              <a:rPr lang="en-US" dirty="0" smtClean="0"/>
              <a:t>), M ( Maturation)</a:t>
            </a:r>
          </a:p>
          <a:p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Keperawatan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2541181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676400" y="2541181"/>
            <a:ext cx="609600" cy="887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2218015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 err="1" smtClean="0"/>
              <a:t>Subjektif</a:t>
            </a:r>
            <a:r>
              <a:rPr lang="en-US" sz="2400" dirty="0" smtClean="0"/>
              <a:t>: data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keluhan</a:t>
            </a:r>
            <a:r>
              <a:rPr lang="en-US" sz="2400" dirty="0" smtClean="0"/>
              <a:t> </a:t>
            </a:r>
            <a:r>
              <a:rPr lang="en-US" sz="2400" dirty="0" err="1" smtClean="0"/>
              <a:t>klien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klien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14600" y="3423858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</a:t>
            </a:r>
            <a:r>
              <a:rPr lang="en-US" sz="2400" dirty="0" err="1" smtClean="0"/>
              <a:t>Objektif</a:t>
            </a:r>
            <a:r>
              <a:rPr lang="en-US" sz="2400" dirty="0" smtClean="0"/>
              <a:t>: data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(</a:t>
            </a:r>
            <a:r>
              <a:rPr lang="en-US" sz="2400" dirty="0" err="1" smtClean="0"/>
              <a:t>dapat</a:t>
            </a:r>
            <a:r>
              <a:rPr lang="en-US" sz="2400" dirty="0" smtClean="0"/>
              <a:t> di </a:t>
            </a:r>
            <a:r>
              <a:rPr lang="en-US" sz="2400" dirty="0" err="1" smtClean="0"/>
              <a:t>observasi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diukur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285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407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DIAGNOSA KEPERAWATAN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Analisa data</vt:lpstr>
      <vt:lpstr>PowerPoint Presentation</vt:lpstr>
      <vt:lpstr>Prioritas Diagnosa Keperawatan</vt:lpstr>
      <vt:lpstr>Komponen diagnosa</vt:lpstr>
      <vt:lpstr>Istilah Kunci</vt:lpstr>
      <vt:lpstr>Komponen Diagnosa Keperawatan</vt:lpstr>
      <vt:lpstr>PowerPoint Presentation</vt:lpstr>
      <vt:lpstr>PowerPoint Presentation</vt:lpstr>
      <vt:lpstr>PowerPoint Presentation</vt:lpstr>
      <vt:lpstr>PowerPoint Presentation</vt:lpstr>
      <vt:lpstr>SDKI </vt:lpstr>
      <vt:lpstr>PowerPoint Presentation</vt:lpstr>
      <vt:lpstr>Cara membaca Nanda</vt:lpstr>
      <vt:lpstr>Note</vt:lpstr>
      <vt:lpstr>PowerPoint Presentation</vt:lpstr>
      <vt:lpstr>Contoh Kasus</vt:lpstr>
      <vt:lpstr>PowerPoint Presentation</vt:lpstr>
      <vt:lpstr>Kasus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WISTARA COMP</dc:creator>
  <cp:lastModifiedBy>Virshereads</cp:lastModifiedBy>
  <cp:revision>22</cp:revision>
  <dcterms:created xsi:type="dcterms:W3CDTF">2017-04-09T11:01:41Z</dcterms:created>
  <dcterms:modified xsi:type="dcterms:W3CDTF">2024-03-13T02:44:03Z</dcterms:modified>
</cp:coreProperties>
</file>