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handoutMasterIdLst>
    <p:handoutMasterId r:id="rId16"/>
  </p:handoutMasterIdLst>
  <p:sldIdLst>
    <p:sldId id="299" r:id="rId4"/>
    <p:sldId id="258" r:id="rId5"/>
    <p:sldId id="285" r:id="rId6"/>
    <p:sldId id="315" r:id="rId7"/>
    <p:sldId id="265" r:id="rId8"/>
    <p:sldId id="302" r:id="rId9"/>
    <p:sldId id="306" r:id="rId10"/>
    <p:sldId id="316" r:id="rId11"/>
    <p:sldId id="317" r:id="rId12"/>
    <p:sldId id="307" r:id="rId13"/>
    <p:sldId id="310" r:id="rId14"/>
    <p:sldId id="261" r:id="rId1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DE1"/>
    <a:srgbClr val="F4BD2D"/>
    <a:srgbClr val="F07624"/>
    <a:srgbClr val="1ED4DE"/>
    <a:srgbClr val="E6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773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0968C-A550-4A90-AA30-414E565FD79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6F86993-119F-4F8A-827E-D232CDDB1031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Testing</a:t>
          </a:r>
        </a:p>
      </dgm:t>
    </dgm:pt>
    <dgm:pt modelId="{201D83E8-FF2A-402E-8024-0A7C283CE091}" type="parTrans" cxnId="{A4809034-E4B8-4C12-B7A4-2503FD088964}">
      <dgm:prSet/>
      <dgm:spPr/>
      <dgm:t>
        <a:bodyPr/>
        <a:lstStyle/>
        <a:p>
          <a:endParaRPr lang="en-US" sz="2000"/>
        </a:p>
      </dgm:t>
    </dgm:pt>
    <dgm:pt modelId="{01278F96-4213-4E77-9CEF-4C7EAC042536}" type="sibTrans" cxnId="{A4809034-E4B8-4C12-B7A4-2503FD088964}">
      <dgm:prSet/>
      <dgm:spPr/>
      <dgm:t>
        <a:bodyPr/>
        <a:lstStyle/>
        <a:p>
          <a:endParaRPr lang="en-US" sz="2000"/>
        </a:p>
      </dgm:t>
    </dgm:pt>
    <dgm:pt modelId="{83B71B22-59A0-4C33-964D-70977C2087FF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Criterion-Reference Test (CRT)</a:t>
          </a:r>
        </a:p>
      </dgm:t>
    </dgm:pt>
    <dgm:pt modelId="{EB8B49D7-A9D8-44E9-A44A-C58EFAB2539F}" type="parTrans" cxnId="{9F217D9E-CFF3-4AD0-B561-410B39715C6B}">
      <dgm:prSet custT="1"/>
      <dgm:spPr/>
      <dgm:t>
        <a:bodyPr/>
        <a:lstStyle/>
        <a:p>
          <a:endParaRPr lang="en-US" sz="2000"/>
        </a:p>
      </dgm:t>
    </dgm:pt>
    <dgm:pt modelId="{DF633468-7CD4-45C5-AE7A-B79AC40078C8}" type="sibTrans" cxnId="{9F217D9E-CFF3-4AD0-B561-410B39715C6B}">
      <dgm:prSet/>
      <dgm:spPr/>
      <dgm:t>
        <a:bodyPr/>
        <a:lstStyle/>
        <a:p>
          <a:endParaRPr lang="en-US" sz="2000"/>
        </a:p>
      </dgm:t>
    </dgm:pt>
    <dgm:pt modelId="{31E37CC4-4FCA-4B22-BCCE-2E795557D424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Achievement Test</a:t>
          </a:r>
        </a:p>
      </dgm:t>
    </dgm:pt>
    <dgm:pt modelId="{B9B84E67-9D05-477D-9B48-E2AE08256D0B}" type="parTrans" cxnId="{992DC0CA-5FCD-4D1E-A809-BD5219679224}">
      <dgm:prSet custT="1"/>
      <dgm:spPr/>
      <dgm:t>
        <a:bodyPr/>
        <a:lstStyle/>
        <a:p>
          <a:endParaRPr lang="en-US" sz="2000"/>
        </a:p>
      </dgm:t>
    </dgm:pt>
    <dgm:pt modelId="{F5A5B5B7-1005-4418-8FC8-2222F7FA4884}" type="sibTrans" cxnId="{992DC0CA-5FCD-4D1E-A809-BD5219679224}">
      <dgm:prSet/>
      <dgm:spPr/>
      <dgm:t>
        <a:bodyPr/>
        <a:lstStyle/>
        <a:p>
          <a:endParaRPr lang="en-US" sz="2000"/>
        </a:p>
      </dgm:t>
    </dgm:pt>
    <dgm:pt modelId="{649321AD-B593-4340-ABE0-2BB1EB6F35EC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Diagnostic Test</a:t>
          </a:r>
        </a:p>
      </dgm:t>
    </dgm:pt>
    <dgm:pt modelId="{EB5958B6-7F36-476E-B173-18E68F4A48CB}" type="parTrans" cxnId="{B2CCF68D-DAC4-42C7-8AF0-32B0EDE65469}">
      <dgm:prSet custT="1"/>
      <dgm:spPr/>
      <dgm:t>
        <a:bodyPr/>
        <a:lstStyle/>
        <a:p>
          <a:endParaRPr lang="en-US" sz="2000"/>
        </a:p>
      </dgm:t>
    </dgm:pt>
    <dgm:pt modelId="{8207349E-9C9D-43DD-9233-8D885984A455}" type="sibTrans" cxnId="{B2CCF68D-DAC4-42C7-8AF0-32B0EDE65469}">
      <dgm:prSet/>
      <dgm:spPr/>
      <dgm:t>
        <a:bodyPr/>
        <a:lstStyle/>
        <a:p>
          <a:endParaRPr lang="en-US" sz="2000"/>
        </a:p>
      </dgm:t>
    </dgm:pt>
    <dgm:pt modelId="{50FD1829-CDF6-4D41-981E-34C1A8314A57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Norm-Reference Test (NRT)</a:t>
          </a:r>
        </a:p>
      </dgm:t>
    </dgm:pt>
    <dgm:pt modelId="{6A287357-04D3-40E1-868B-B7A3A87DCE1F}" type="parTrans" cxnId="{196EFFF5-5941-4B5C-AA23-D90C41E8AEE6}">
      <dgm:prSet custT="1"/>
      <dgm:spPr/>
      <dgm:t>
        <a:bodyPr/>
        <a:lstStyle/>
        <a:p>
          <a:endParaRPr lang="en-US" sz="2000"/>
        </a:p>
      </dgm:t>
    </dgm:pt>
    <dgm:pt modelId="{676188CD-7E3A-4B81-BEC0-9AC32392CEC2}" type="sibTrans" cxnId="{196EFFF5-5941-4B5C-AA23-D90C41E8AEE6}">
      <dgm:prSet/>
      <dgm:spPr/>
      <dgm:t>
        <a:bodyPr/>
        <a:lstStyle/>
        <a:p>
          <a:endParaRPr lang="en-US" sz="2000"/>
        </a:p>
      </dgm:t>
    </dgm:pt>
    <dgm:pt modelId="{69F2E08A-3079-4876-B735-5D269C90355A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Placement Test</a:t>
          </a:r>
        </a:p>
      </dgm:t>
    </dgm:pt>
    <dgm:pt modelId="{FA199EB7-F17D-4163-981E-D5F047F3E8BC}" type="parTrans" cxnId="{7E4EC134-A19D-4588-9F50-60D6F1539270}">
      <dgm:prSet custT="1"/>
      <dgm:spPr/>
      <dgm:t>
        <a:bodyPr/>
        <a:lstStyle/>
        <a:p>
          <a:endParaRPr lang="en-US" sz="2000"/>
        </a:p>
      </dgm:t>
    </dgm:pt>
    <dgm:pt modelId="{FF3511E7-BE6A-4264-9C5A-587C2B5E97BD}" type="sibTrans" cxnId="{7E4EC134-A19D-4588-9F50-60D6F1539270}">
      <dgm:prSet/>
      <dgm:spPr/>
      <dgm:t>
        <a:bodyPr/>
        <a:lstStyle/>
        <a:p>
          <a:endParaRPr lang="en-US" sz="2000"/>
        </a:p>
      </dgm:t>
    </dgm:pt>
    <dgm:pt modelId="{6EDBEFBB-539D-467A-B35A-ECA8E3A14D2A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Proficiency Test</a:t>
          </a:r>
        </a:p>
      </dgm:t>
    </dgm:pt>
    <dgm:pt modelId="{97FFFD3A-BF60-4562-8376-D9A27C96EAB6}" type="parTrans" cxnId="{367F39FA-2B38-48BD-92EE-3997A8BBEB8A}">
      <dgm:prSet custT="1"/>
      <dgm:spPr/>
      <dgm:t>
        <a:bodyPr/>
        <a:lstStyle/>
        <a:p>
          <a:endParaRPr lang="en-US" sz="2000"/>
        </a:p>
      </dgm:t>
    </dgm:pt>
    <dgm:pt modelId="{05498B7B-F2D9-43D6-9124-6AFC759897B6}" type="sibTrans" cxnId="{367F39FA-2B38-48BD-92EE-3997A8BBEB8A}">
      <dgm:prSet/>
      <dgm:spPr/>
      <dgm:t>
        <a:bodyPr/>
        <a:lstStyle/>
        <a:p>
          <a:endParaRPr lang="en-US" sz="2000"/>
        </a:p>
      </dgm:t>
    </dgm:pt>
    <dgm:pt modelId="{3B4FF1E7-D7C6-4842-8E2E-A197781C3BDE}" type="pres">
      <dgm:prSet presAssocID="{7E20968C-A550-4A90-AA30-414E565FD7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5F3564A-DE7E-4913-9547-2D23DE523502}" type="pres">
      <dgm:prSet presAssocID="{B6F86993-119F-4F8A-827E-D232CDDB1031}" presName="root1" presStyleCnt="0"/>
      <dgm:spPr/>
    </dgm:pt>
    <dgm:pt modelId="{6AF9488A-3FE1-439B-907B-0EFCE91C85A4}" type="pres">
      <dgm:prSet presAssocID="{B6F86993-119F-4F8A-827E-D232CDDB1031}" presName="LevelOneTextNode" presStyleLbl="node0" presStyleIdx="0" presStyleCnt="1">
        <dgm:presLayoutVars>
          <dgm:chPref val="3"/>
        </dgm:presLayoutVars>
      </dgm:prSet>
      <dgm:spPr/>
    </dgm:pt>
    <dgm:pt modelId="{2C1C2C85-592D-41E5-8E6F-BC4D16B1E2E5}" type="pres">
      <dgm:prSet presAssocID="{B6F86993-119F-4F8A-827E-D232CDDB1031}" presName="level2hierChild" presStyleCnt="0"/>
      <dgm:spPr/>
    </dgm:pt>
    <dgm:pt modelId="{DAC7557F-2147-49A3-99C5-50E68A8566B9}" type="pres">
      <dgm:prSet presAssocID="{EB8B49D7-A9D8-44E9-A44A-C58EFAB2539F}" presName="conn2-1" presStyleLbl="parChTrans1D2" presStyleIdx="0" presStyleCnt="2"/>
      <dgm:spPr/>
    </dgm:pt>
    <dgm:pt modelId="{BF47268C-98CF-4A4F-9BE4-A62808ED5281}" type="pres">
      <dgm:prSet presAssocID="{EB8B49D7-A9D8-44E9-A44A-C58EFAB2539F}" presName="connTx" presStyleLbl="parChTrans1D2" presStyleIdx="0" presStyleCnt="2"/>
      <dgm:spPr/>
    </dgm:pt>
    <dgm:pt modelId="{CBDFA30D-3950-4D41-9F39-2C3E27080962}" type="pres">
      <dgm:prSet presAssocID="{83B71B22-59A0-4C33-964D-70977C2087FF}" presName="root2" presStyleCnt="0"/>
      <dgm:spPr/>
    </dgm:pt>
    <dgm:pt modelId="{39E40A4E-1DEB-4093-9A39-8B2D8D487B69}" type="pres">
      <dgm:prSet presAssocID="{83B71B22-59A0-4C33-964D-70977C2087FF}" presName="LevelTwoTextNode" presStyleLbl="node2" presStyleIdx="0" presStyleCnt="2">
        <dgm:presLayoutVars>
          <dgm:chPref val="3"/>
        </dgm:presLayoutVars>
      </dgm:prSet>
      <dgm:spPr/>
    </dgm:pt>
    <dgm:pt modelId="{473F5476-441B-4E37-8CD2-A1182C7FC858}" type="pres">
      <dgm:prSet presAssocID="{83B71B22-59A0-4C33-964D-70977C2087FF}" presName="level3hierChild" presStyleCnt="0"/>
      <dgm:spPr/>
    </dgm:pt>
    <dgm:pt modelId="{9241B75D-A6D3-46E5-B8DB-8588ECC5F524}" type="pres">
      <dgm:prSet presAssocID="{B9B84E67-9D05-477D-9B48-E2AE08256D0B}" presName="conn2-1" presStyleLbl="parChTrans1D3" presStyleIdx="0" presStyleCnt="4"/>
      <dgm:spPr/>
    </dgm:pt>
    <dgm:pt modelId="{DB6AC122-ACBF-4D3B-ABF0-DAB24C0A2D79}" type="pres">
      <dgm:prSet presAssocID="{B9B84E67-9D05-477D-9B48-E2AE08256D0B}" presName="connTx" presStyleLbl="parChTrans1D3" presStyleIdx="0" presStyleCnt="4"/>
      <dgm:spPr/>
    </dgm:pt>
    <dgm:pt modelId="{630738B5-B335-46E6-AC2A-E3FFE7AABC86}" type="pres">
      <dgm:prSet presAssocID="{31E37CC4-4FCA-4B22-BCCE-2E795557D424}" presName="root2" presStyleCnt="0"/>
      <dgm:spPr/>
    </dgm:pt>
    <dgm:pt modelId="{62EA5033-58F5-48A0-AD26-342DD16FAA4A}" type="pres">
      <dgm:prSet presAssocID="{31E37CC4-4FCA-4B22-BCCE-2E795557D424}" presName="LevelTwoTextNode" presStyleLbl="node3" presStyleIdx="0" presStyleCnt="4">
        <dgm:presLayoutVars>
          <dgm:chPref val="3"/>
        </dgm:presLayoutVars>
      </dgm:prSet>
      <dgm:spPr/>
    </dgm:pt>
    <dgm:pt modelId="{87E447F9-C3F6-4319-9BF9-409523683DC3}" type="pres">
      <dgm:prSet presAssocID="{31E37CC4-4FCA-4B22-BCCE-2E795557D424}" presName="level3hierChild" presStyleCnt="0"/>
      <dgm:spPr/>
    </dgm:pt>
    <dgm:pt modelId="{1035A956-6B9F-47C0-B5BD-4EC7BADAC247}" type="pres">
      <dgm:prSet presAssocID="{EB5958B6-7F36-476E-B173-18E68F4A48CB}" presName="conn2-1" presStyleLbl="parChTrans1D3" presStyleIdx="1" presStyleCnt="4"/>
      <dgm:spPr/>
    </dgm:pt>
    <dgm:pt modelId="{AC0076F7-9E13-45EF-9543-F64070014163}" type="pres">
      <dgm:prSet presAssocID="{EB5958B6-7F36-476E-B173-18E68F4A48CB}" presName="connTx" presStyleLbl="parChTrans1D3" presStyleIdx="1" presStyleCnt="4"/>
      <dgm:spPr/>
    </dgm:pt>
    <dgm:pt modelId="{DC36BCF5-AC19-4C9D-A98B-D06773D71184}" type="pres">
      <dgm:prSet presAssocID="{649321AD-B593-4340-ABE0-2BB1EB6F35EC}" presName="root2" presStyleCnt="0"/>
      <dgm:spPr/>
    </dgm:pt>
    <dgm:pt modelId="{12AE9FE5-071A-4394-B7C7-74BAEADAA1BF}" type="pres">
      <dgm:prSet presAssocID="{649321AD-B593-4340-ABE0-2BB1EB6F35EC}" presName="LevelTwoTextNode" presStyleLbl="node3" presStyleIdx="1" presStyleCnt="4">
        <dgm:presLayoutVars>
          <dgm:chPref val="3"/>
        </dgm:presLayoutVars>
      </dgm:prSet>
      <dgm:spPr/>
    </dgm:pt>
    <dgm:pt modelId="{3D81D243-848F-41A7-96A3-2E8CB095E834}" type="pres">
      <dgm:prSet presAssocID="{649321AD-B593-4340-ABE0-2BB1EB6F35EC}" presName="level3hierChild" presStyleCnt="0"/>
      <dgm:spPr/>
    </dgm:pt>
    <dgm:pt modelId="{CCBDD5D7-2B2C-4FD6-8E34-21DC1F14FDB1}" type="pres">
      <dgm:prSet presAssocID="{6A287357-04D3-40E1-868B-B7A3A87DCE1F}" presName="conn2-1" presStyleLbl="parChTrans1D2" presStyleIdx="1" presStyleCnt="2"/>
      <dgm:spPr/>
    </dgm:pt>
    <dgm:pt modelId="{416BFA62-3431-4317-8512-D04022644357}" type="pres">
      <dgm:prSet presAssocID="{6A287357-04D3-40E1-868B-B7A3A87DCE1F}" presName="connTx" presStyleLbl="parChTrans1D2" presStyleIdx="1" presStyleCnt="2"/>
      <dgm:spPr/>
    </dgm:pt>
    <dgm:pt modelId="{94540A0B-FEC3-4DE3-AAAC-224DFDA90D96}" type="pres">
      <dgm:prSet presAssocID="{50FD1829-CDF6-4D41-981E-34C1A8314A57}" presName="root2" presStyleCnt="0"/>
      <dgm:spPr/>
    </dgm:pt>
    <dgm:pt modelId="{0632F007-564B-4680-ACC3-5B36F04C3CBF}" type="pres">
      <dgm:prSet presAssocID="{50FD1829-CDF6-4D41-981E-34C1A8314A57}" presName="LevelTwoTextNode" presStyleLbl="node2" presStyleIdx="1" presStyleCnt="2">
        <dgm:presLayoutVars>
          <dgm:chPref val="3"/>
        </dgm:presLayoutVars>
      </dgm:prSet>
      <dgm:spPr/>
    </dgm:pt>
    <dgm:pt modelId="{D17512FD-DF95-4B7E-8BC1-2421E158485C}" type="pres">
      <dgm:prSet presAssocID="{50FD1829-CDF6-4D41-981E-34C1A8314A57}" presName="level3hierChild" presStyleCnt="0"/>
      <dgm:spPr/>
    </dgm:pt>
    <dgm:pt modelId="{4AA701DE-2D1F-4458-8B4B-861240904B40}" type="pres">
      <dgm:prSet presAssocID="{FA199EB7-F17D-4163-981E-D5F047F3E8BC}" presName="conn2-1" presStyleLbl="parChTrans1D3" presStyleIdx="2" presStyleCnt="4"/>
      <dgm:spPr/>
    </dgm:pt>
    <dgm:pt modelId="{FD8AE66B-97F1-4016-BC1E-0F26B684B87F}" type="pres">
      <dgm:prSet presAssocID="{FA199EB7-F17D-4163-981E-D5F047F3E8BC}" presName="connTx" presStyleLbl="parChTrans1D3" presStyleIdx="2" presStyleCnt="4"/>
      <dgm:spPr/>
    </dgm:pt>
    <dgm:pt modelId="{09B7292B-A5FA-414D-A088-FDC39AED0BAB}" type="pres">
      <dgm:prSet presAssocID="{69F2E08A-3079-4876-B735-5D269C90355A}" presName="root2" presStyleCnt="0"/>
      <dgm:spPr/>
    </dgm:pt>
    <dgm:pt modelId="{A1C37093-E59D-4564-AB86-F0DADF99245D}" type="pres">
      <dgm:prSet presAssocID="{69F2E08A-3079-4876-B735-5D269C90355A}" presName="LevelTwoTextNode" presStyleLbl="node3" presStyleIdx="2" presStyleCnt="4">
        <dgm:presLayoutVars>
          <dgm:chPref val="3"/>
        </dgm:presLayoutVars>
      </dgm:prSet>
      <dgm:spPr/>
    </dgm:pt>
    <dgm:pt modelId="{5AB61CFF-3DF2-4297-8B9C-E8C4E87F81E6}" type="pres">
      <dgm:prSet presAssocID="{69F2E08A-3079-4876-B735-5D269C90355A}" presName="level3hierChild" presStyleCnt="0"/>
      <dgm:spPr/>
    </dgm:pt>
    <dgm:pt modelId="{0B53B3BA-1859-4AB4-9505-F7DC6421A4F8}" type="pres">
      <dgm:prSet presAssocID="{97FFFD3A-BF60-4562-8376-D9A27C96EAB6}" presName="conn2-1" presStyleLbl="parChTrans1D3" presStyleIdx="3" presStyleCnt="4"/>
      <dgm:spPr/>
    </dgm:pt>
    <dgm:pt modelId="{A2A6A40A-741A-49A5-A0E0-7321E9A46630}" type="pres">
      <dgm:prSet presAssocID="{97FFFD3A-BF60-4562-8376-D9A27C96EAB6}" presName="connTx" presStyleLbl="parChTrans1D3" presStyleIdx="3" presStyleCnt="4"/>
      <dgm:spPr/>
    </dgm:pt>
    <dgm:pt modelId="{B8C98BA1-CAE1-4808-946A-27581828C8C1}" type="pres">
      <dgm:prSet presAssocID="{6EDBEFBB-539D-467A-B35A-ECA8E3A14D2A}" presName="root2" presStyleCnt="0"/>
      <dgm:spPr/>
    </dgm:pt>
    <dgm:pt modelId="{CFF6F95A-BC2D-4F3D-8EFE-B8F8744EB0FB}" type="pres">
      <dgm:prSet presAssocID="{6EDBEFBB-539D-467A-B35A-ECA8E3A14D2A}" presName="LevelTwoTextNode" presStyleLbl="node3" presStyleIdx="3" presStyleCnt="4">
        <dgm:presLayoutVars>
          <dgm:chPref val="3"/>
        </dgm:presLayoutVars>
      </dgm:prSet>
      <dgm:spPr/>
    </dgm:pt>
    <dgm:pt modelId="{5E3642CD-BB57-4211-83BB-5CE9D233C445}" type="pres">
      <dgm:prSet presAssocID="{6EDBEFBB-539D-467A-B35A-ECA8E3A14D2A}" presName="level3hierChild" presStyleCnt="0"/>
      <dgm:spPr/>
    </dgm:pt>
  </dgm:ptLst>
  <dgm:cxnLst>
    <dgm:cxn modelId="{6EF8EE06-660C-4920-A59D-176D009A48A9}" type="presOf" srcId="{B9B84E67-9D05-477D-9B48-E2AE08256D0B}" destId="{9241B75D-A6D3-46E5-B8DB-8588ECC5F524}" srcOrd="0" destOrd="0" presId="urn:microsoft.com/office/officeart/2005/8/layout/hierarchy2"/>
    <dgm:cxn modelId="{3B51F511-989F-418C-BB4A-B847EC527684}" type="presOf" srcId="{6A287357-04D3-40E1-868B-B7A3A87DCE1F}" destId="{CCBDD5D7-2B2C-4FD6-8E34-21DC1F14FDB1}" srcOrd="0" destOrd="0" presId="urn:microsoft.com/office/officeart/2005/8/layout/hierarchy2"/>
    <dgm:cxn modelId="{EF238414-B75E-4698-8197-C3B03E27A06D}" type="presOf" srcId="{6A287357-04D3-40E1-868B-B7A3A87DCE1F}" destId="{416BFA62-3431-4317-8512-D04022644357}" srcOrd="1" destOrd="0" presId="urn:microsoft.com/office/officeart/2005/8/layout/hierarchy2"/>
    <dgm:cxn modelId="{2C886B2A-7713-41BD-A076-2287819E2F27}" type="presOf" srcId="{B6F86993-119F-4F8A-827E-D232CDDB1031}" destId="{6AF9488A-3FE1-439B-907B-0EFCE91C85A4}" srcOrd="0" destOrd="0" presId="urn:microsoft.com/office/officeart/2005/8/layout/hierarchy2"/>
    <dgm:cxn modelId="{A4809034-E4B8-4C12-B7A4-2503FD088964}" srcId="{7E20968C-A550-4A90-AA30-414E565FD799}" destId="{B6F86993-119F-4F8A-827E-D232CDDB1031}" srcOrd="0" destOrd="0" parTransId="{201D83E8-FF2A-402E-8024-0A7C283CE091}" sibTransId="{01278F96-4213-4E77-9CEF-4C7EAC042536}"/>
    <dgm:cxn modelId="{7E4EC134-A19D-4588-9F50-60D6F1539270}" srcId="{50FD1829-CDF6-4D41-981E-34C1A8314A57}" destId="{69F2E08A-3079-4876-B735-5D269C90355A}" srcOrd="0" destOrd="0" parTransId="{FA199EB7-F17D-4163-981E-D5F047F3E8BC}" sibTransId="{FF3511E7-BE6A-4264-9C5A-587C2B5E97BD}"/>
    <dgm:cxn modelId="{0D632F3C-7BF3-4F4A-B897-CE1723D13382}" type="presOf" srcId="{83B71B22-59A0-4C33-964D-70977C2087FF}" destId="{39E40A4E-1DEB-4093-9A39-8B2D8D487B69}" srcOrd="0" destOrd="0" presId="urn:microsoft.com/office/officeart/2005/8/layout/hierarchy2"/>
    <dgm:cxn modelId="{6F943640-46C4-403A-A4C7-87DCAFF8CBF7}" type="presOf" srcId="{7E20968C-A550-4A90-AA30-414E565FD799}" destId="{3B4FF1E7-D7C6-4842-8E2E-A197781C3BDE}" srcOrd="0" destOrd="0" presId="urn:microsoft.com/office/officeart/2005/8/layout/hierarchy2"/>
    <dgm:cxn modelId="{F1D9C049-BDA7-4F5E-8E89-E82A075E6318}" type="presOf" srcId="{EB8B49D7-A9D8-44E9-A44A-C58EFAB2539F}" destId="{BF47268C-98CF-4A4F-9BE4-A62808ED5281}" srcOrd="1" destOrd="0" presId="urn:microsoft.com/office/officeart/2005/8/layout/hierarchy2"/>
    <dgm:cxn modelId="{2FAA1359-ED71-4ABD-9CB2-9042172C15A3}" type="presOf" srcId="{97FFFD3A-BF60-4562-8376-D9A27C96EAB6}" destId="{0B53B3BA-1859-4AB4-9505-F7DC6421A4F8}" srcOrd="0" destOrd="0" presId="urn:microsoft.com/office/officeart/2005/8/layout/hierarchy2"/>
    <dgm:cxn modelId="{2387DD5A-D79B-47A4-8C74-7BD12D9EE945}" type="presOf" srcId="{FA199EB7-F17D-4163-981E-D5F047F3E8BC}" destId="{4AA701DE-2D1F-4458-8B4B-861240904B40}" srcOrd="0" destOrd="0" presId="urn:microsoft.com/office/officeart/2005/8/layout/hierarchy2"/>
    <dgm:cxn modelId="{22799F7B-5B33-4FC0-8DD9-0F55B168FD75}" type="presOf" srcId="{EB5958B6-7F36-476E-B173-18E68F4A48CB}" destId="{1035A956-6B9F-47C0-B5BD-4EC7BADAC247}" srcOrd="0" destOrd="0" presId="urn:microsoft.com/office/officeart/2005/8/layout/hierarchy2"/>
    <dgm:cxn modelId="{E9D18782-D102-4FD7-BCDB-09757FD09A56}" type="presOf" srcId="{649321AD-B593-4340-ABE0-2BB1EB6F35EC}" destId="{12AE9FE5-071A-4394-B7C7-74BAEADAA1BF}" srcOrd="0" destOrd="0" presId="urn:microsoft.com/office/officeart/2005/8/layout/hierarchy2"/>
    <dgm:cxn modelId="{B2CCF68D-DAC4-42C7-8AF0-32B0EDE65469}" srcId="{83B71B22-59A0-4C33-964D-70977C2087FF}" destId="{649321AD-B593-4340-ABE0-2BB1EB6F35EC}" srcOrd="1" destOrd="0" parTransId="{EB5958B6-7F36-476E-B173-18E68F4A48CB}" sibTransId="{8207349E-9C9D-43DD-9233-8D885984A455}"/>
    <dgm:cxn modelId="{9F217D9E-CFF3-4AD0-B561-410B39715C6B}" srcId="{B6F86993-119F-4F8A-827E-D232CDDB1031}" destId="{83B71B22-59A0-4C33-964D-70977C2087FF}" srcOrd="0" destOrd="0" parTransId="{EB8B49D7-A9D8-44E9-A44A-C58EFAB2539F}" sibTransId="{DF633468-7CD4-45C5-AE7A-B79AC40078C8}"/>
    <dgm:cxn modelId="{6443A0B0-AF4C-480B-AF2F-7BD0254E1D8D}" type="presOf" srcId="{69F2E08A-3079-4876-B735-5D269C90355A}" destId="{A1C37093-E59D-4564-AB86-F0DADF99245D}" srcOrd="0" destOrd="0" presId="urn:microsoft.com/office/officeart/2005/8/layout/hierarchy2"/>
    <dgm:cxn modelId="{C5897BB6-1978-42A1-97F8-E19C1A30B2C8}" type="presOf" srcId="{50FD1829-CDF6-4D41-981E-34C1A8314A57}" destId="{0632F007-564B-4680-ACC3-5B36F04C3CBF}" srcOrd="0" destOrd="0" presId="urn:microsoft.com/office/officeart/2005/8/layout/hierarchy2"/>
    <dgm:cxn modelId="{B97551BB-2E7A-43E1-90A3-F72B0096E81C}" type="presOf" srcId="{EB8B49D7-A9D8-44E9-A44A-C58EFAB2539F}" destId="{DAC7557F-2147-49A3-99C5-50E68A8566B9}" srcOrd="0" destOrd="0" presId="urn:microsoft.com/office/officeart/2005/8/layout/hierarchy2"/>
    <dgm:cxn modelId="{516C76BB-44F8-470E-B074-F8D3CFFAE7C1}" type="presOf" srcId="{6EDBEFBB-539D-467A-B35A-ECA8E3A14D2A}" destId="{CFF6F95A-BC2D-4F3D-8EFE-B8F8744EB0FB}" srcOrd="0" destOrd="0" presId="urn:microsoft.com/office/officeart/2005/8/layout/hierarchy2"/>
    <dgm:cxn modelId="{A3C8B5BF-576F-4B39-B59D-556A67E8C04C}" type="presOf" srcId="{B9B84E67-9D05-477D-9B48-E2AE08256D0B}" destId="{DB6AC122-ACBF-4D3B-ABF0-DAB24C0A2D79}" srcOrd="1" destOrd="0" presId="urn:microsoft.com/office/officeart/2005/8/layout/hierarchy2"/>
    <dgm:cxn modelId="{992DC0CA-5FCD-4D1E-A809-BD5219679224}" srcId="{83B71B22-59A0-4C33-964D-70977C2087FF}" destId="{31E37CC4-4FCA-4B22-BCCE-2E795557D424}" srcOrd="0" destOrd="0" parTransId="{B9B84E67-9D05-477D-9B48-E2AE08256D0B}" sibTransId="{F5A5B5B7-1005-4418-8FC8-2222F7FA4884}"/>
    <dgm:cxn modelId="{C6C4BED4-FB9D-4A16-8FF2-10E100A4EF31}" type="presOf" srcId="{FA199EB7-F17D-4163-981E-D5F047F3E8BC}" destId="{FD8AE66B-97F1-4016-BC1E-0F26B684B87F}" srcOrd="1" destOrd="0" presId="urn:microsoft.com/office/officeart/2005/8/layout/hierarchy2"/>
    <dgm:cxn modelId="{2D7EA4DF-9C3C-4A0B-8784-604B428833B2}" type="presOf" srcId="{97FFFD3A-BF60-4562-8376-D9A27C96EAB6}" destId="{A2A6A40A-741A-49A5-A0E0-7321E9A46630}" srcOrd="1" destOrd="0" presId="urn:microsoft.com/office/officeart/2005/8/layout/hierarchy2"/>
    <dgm:cxn modelId="{0CBAD8E7-5ECE-497A-98E9-8FE1DBA4C413}" type="presOf" srcId="{31E37CC4-4FCA-4B22-BCCE-2E795557D424}" destId="{62EA5033-58F5-48A0-AD26-342DD16FAA4A}" srcOrd="0" destOrd="0" presId="urn:microsoft.com/office/officeart/2005/8/layout/hierarchy2"/>
    <dgm:cxn modelId="{683B7AEF-6083-4DEC-8A78-8D596B742587}" type="presOf" srcId="{EB5958B6-7F36-476E-B173-18E68F4A48CB}" destId="{AC0076F7-9E13-45EF-9543-F64070014163}" srcOrd="1" destOrd="0" presId="urn:microsoft.com/office/officeart/2005/8/layout/hierarchy2"/>
    <dgm:cxn modelId="{196EFFF5-5941-4B5C-AA23-D90C41E8AEE6}" srcId="{B6F86993-119F-4F8A-827E-D232CDDB1031}" destId="{50FD1829-CDF6-4D41-981E-34C1A8314A57}" srcOrd="1" destOrd="0" parTransId="{6A287357-04D3-40E1-868B-B7A3A87DCE1F}" sibTransId="{676188CD-7E3A-4B81-BEC0-9AC32392CEC2}"/>
    <dgm:cxn modelId="{367F39FA-2B38-48BD-92EE-3997A8BBEB8A}" srcId="{50FD1829-CDF6-4D41-981E-34C1A8314A57}" destId="{6EDBEFBB-539D-467A-B35A-ECA8E3A14D2A}" srcOrd="1" destOrd="0" parTransId="{97FFFD3A-BF60-4562-8376-D9A27C96EAB6}" sibTransId="{05498B7B-F2D9-43D6-9124-6AFC759897B6}"/>
    <dgm:cxn modelId="{A80F3F8F-392C-4BB8-A292-C9727CE2C505}" type="presParOf" srcId="{3B4FF1E7-D7C6-4842-8E2E-A197781C3BDE}" destId="{C5F3564A-DE7E-4913-9547-2D23DE523502}" srcOrd="0" destOrd="0" presId="urn:microsoft.com/office/officeart/2005/8/layout/hierarchy2"/>
    <dgm:cxn modelId="{68571268-C58D-4AE1-97E5-41BFA6438998}" type="presParOf" srcId="{C5F3564A-DE7E-4913-9547-2D23DE523502}" destId="{6AF9488A-3FE1-439B-907B-0EFCE91C85A4}" srcOrd="0" destOrd="0" presId="urn:microsoft.com/office/officeart/2005/8/layout/hierarchy2"/>
    <dgm:cxn modelId="{D843AE17-AF0E-403A-9179-6B49517DA9F3}" type="presParOf" srcId="{C5F3564A-DE7E-4913-9547-2D23DE523502}" destId="{2C1C2C85-592D-41E5-8E6F-BC4D16B1E2E5}" srcOrd="1" destOrd="0" presId="urn:microsoft.com/office/officeart/2005/8/layout/hierarchy2"/>
    <dgm:cxn modelId="{F307BE74-5445-44C4-B7E1-F08ECF648FDF}" type="presParOf" srcId="{2C1C2C85-592D-41E5-8E6F-BC4D16B1E2E5}" destId="{DAC7557F-2147-49A3-99C5-50E68A8566B9}" srcOrd="0" destOrd="0" presId="urn:microsoft.com/office/officeart/2005/8/layout/hierarchy2"/>
    <dgm:cxn modelId="{E84AC5E6-2ED0-440D-8A59-1BA942866F45}" type="presParOf" srcId="{DAC7557F-2147-49A3-99C5-50E68A8566B9}" destId="{BF47268C-98CF-4A4F-9BE4-A62808ED5281}" srcOrd="0" destOrd="0" presId="urn:microsoft.com/office/officeart/2005/8/layout/hierarchy2"/>
    <dgm:cxn modelId="{111BC965-87E3-4847-A4F1-C7986DC8B8A2}" type="presParOf" srcId="{2C1C2C85-592D-41E5-8E6F-BC4D16B1E2E5}" destId="{CBDFA30D-3950-4D41-9F39-2C3E27080962}" srcOrd="1" destOrd="0" presId="urn:microsoft.com/office/officeart/2005/8/layout/hierarchy2"/>
    <dgm:cxn modelId="{D3A012A0-C8BB-4019-A9BD-16F778AB15A0}" type="presParOf" srcId="{CBDFA30D-3950-4D41-9F39-2C3E27080962}" destId="{39E40A4E-1DEB-4093-9A39-8B2D8D487B69}" srcOrd="0" destOrd="0" presId="urn:microsoft.com/office/officeart/2005/8/layout/hierarchy2"/>
    <dgm:cxn modelId="{38A3EAD5-9AD3-41F0-9F1E-4472C19F69A3}" type="presParOf" srcId="{CBDFA30D-3950-4D41-9F39-2C3E27080962}" destId="{473F5476-441B-4E37-8CD2-A1182C7FC858}" srcOrd="1" destOrd="0" presId="urn:microsoft.com/office/officeart/2005/8/layout/hierarchy2"/>
    <dgm:cxn modelId="{03EF24D4-A960-4FCD-98B0-914F71FEEEAA}" type="presParOf" srcId="{473F5476-441B-4E37-8CD2-A1182C7FC858}" destId="{9241B75D-A6D3-46E5-B8DB-8588ECC5F524}" srcOrd="0" destOrd="0" presId="urn:microsoft.com/office/officeart/2005/8/layout/hierarchy2"/>
    <dgm:cxn modelId="{65CBA64D-F71D-4B8C-8F45-0C6895F928D3}" type="presParOf" srcId="{9241B75D-A6D3-46E5-B8DB-8588ECC5F524}" destId="{DB6AC122-ACBF-4D3B-ABF0-DAB24C0A2D79}" srcOrd="0" destOrd="0" presId="urn:microsoft.com/office/officeart/2005/8/layout/hierarchy2"/>
    <dgm:cxn modelId="{5E5A9E66-9ADF-4A93-860B-383C2ADCCE75}" type="presParOf" srcId="{473F5476-441B-4E37-8CD2-A1182C7FC858}" destId="{630738B5-B335-46E6-AC2A-E3FFE7AABC86}" srcOrd="1" destOrd="0" presId="urn:microsoft.com/office/officeart/2005/8/layout/hierarchy2"/>
    <dgm:cxn modelId="{860F4B06-B5AB-4393-A20D-864E9372369C}" type="presParOf" srcId="{630738B5-B335-46E6-AC2A-E3FFE7AABC86}" destId="{62EA5033-58F5-48A0-AD26-342DD16FAA4A}" srcOrd="0" destOrd="0" presId="urn:microsoft.com/office/officeart/2005/8/layout/hierarchy2"/>
    <dgm:cxn modelId="{3ECCAF8F-71DF-4D07-B598-F6F7D31A9A76}" type="presParOf" srcId="{630738B5-B335-46E6-AC2A-E3FFE7AABC86}" destId="{87E447F9-C3F6-4319-9BF9-409523683DC3}" srcOrd="1" destOrd="0" presId="urn:microsoft.com/office/officeart/2005/8/layout/hierarchy2"/>
    <dgm:cxn modelId="{DD9C38CD-8A94-4515-B4EA-6A4FFF72B9C3}" type="presParOf" srcId="{473F5476-441B-4E37-8CD2-A1182C7FC858}" destId="{1035A956-6B9F-47C0-B5BD-4EC7BADAC247}" srcOrd="2" destOrd="0" presId="urn:microsoft.com/office/officeart/2005/8/layout/hierarchy2"/>
    <dgm:cxn modelId="{ED1B85AA-F266-4D7B-BA9C-030AAF82B520}" type="presParOf" srcId="{1035A956-6B9F-47C0-B5BD-4EC7BADAC247}" destId="{AC0076F7-9E13-45EF-9543-F64070014163}" srcOrd="0" destOrd="0" presId="urn:microsoft.com/office/officeart/2005/8/layout/hierarchy2"/>
    <dgm:cxn modelId="{CECA1FDC-5DB2-4F49-8F30-9DB1DC7DA1D7}" type="presParOf" srcId="{473F5476-441B-4E37-8CD2-A1182C7FC858}" destId="{DC36BCF5-AC19-4C9D-A98B-D06773D71184}" srcOrd="3" destOrd="0" presId="urn:microsoft.com/office/officeart/2005/8/layout/hierarchy2"/>
    <dgm:cxn modelId="{3816E519-1D41-4408-B312-802E405A554D}" type="presParOf" srcId="{DC36BCF5-AC19-4C9D-A98B-D06773D71184}" destId="{12AE9FE5-071A-4394-B7C7-74BAEADAA1BF}" srcOrd="0" destOrd="0" presId="urn:microsoft.com/office/officeart/2005/8/layout/hierarchy2"/>
    <dgm:cxn modelId="{E51171B4-DDC8-42F3-BA73-A510D7F1527F}" type="presParOf" srcId="{DC36BCF5-AC19-4C9D-A98B-D06773D71184}" destId="{3D81D243-848F-41A7-96A3-2E8CB095E834}" srcOrd="1" destOrd="0" presId="urn:microsoft.com/office/officeart/2005/8/layout/hierarchy2"/>
    <dgm:cxn modelId="{859ACB04-E1ED-46C6-8C69-7DC4D3FEEBD0}" type="presParOf" srcId="{2C1C2C85-592D-41E5-8E6F-BC4D16B1E2E5}" destId="{CCBDD5D7-2B2C-4FD6-8E34-21DC1F14FDB1}" srcOrd="2" destOrd="0" presId="urn:microsoft.com/office/officeart/2005/8/layout/hierarchy2"/>
    <dgm:cxn modelId="{D26CE56F-9B2D-4A5E-BF20-1221B272E85C}" type="presParOf" srcId="{CCBDD5D7-2B2C-4FD6-8E34-21DC1F14FDB1}" destId="{416BFA62-3431-4317-8512-D04022644357}" srcOrd="0" destOrd="0" presId="urn:microsoft.com/office/officeart/2005/8/layout/hierarchy2"/>
    <dgm:cxn modelId="{B982EDB3-0668-46CB-81D0-BBAA7E5BBC46}" type="presParOf" srcId="{2C1C2C85-592D-41E5-8E6F-BC4D16B1E2E5}" destId="{94540A0B-FEC3-4DE3-AAAC-224DFDA90D96}" srcOrd="3" destOrd="0" presId="urn:microsoft.com/office/officeart/2005/8/layout/hierarchy2"/>
    <dgm:cxn modelId="{C718E7F5-49BF-4CEF-B052-7EC2A7366D92}" type="presParOf" srcId="{94540A0B-FEC3-4DE3-AAAC-224DFDA90D96}" destId="{0632F007-564B-4680-ACC3-5B36F04C3CBF}" srcOrd="0" destOrd="0" presId="urn:microsoft.com/office/officeart/2005/8/layout/hierarchy2"/>
    <dgm:cxn modelId="{70F1FC8B-E14A-427A-8C47-53113E6A120A}" type="presParOf" srcId="{94540A0B-FEC3-4DE3-AAAC-224DFDA90D96}" destId="{D17512FD-DF95-4B7E-8BC1-2421E158485C}" srcOrd="1" destOrd="0" presId="urn:microsoft.com/office/officeart/2005/8/layout/hierarchy2"/>
    <dgm:cxn modelId="{C8D4ED4C-E994-4CE3-8B0B-C429C5DFAB02}" type="presParOf" srcId="{D17512FD-DF95-4B7E-8BC1-2421E158485C}" destId="{4AA701DE-2D1F-4458-8B4B-861240904B40}" srcOrd="0" destOrd="0" presId="urn:microsoft.com/office/officeart/2005/8/layout/hierarchy2"/>
    <dgm:cxn modelId="{689579A7-8414-4B20-ADE4-09A6BF57DD70}" type="presParOf" srcId="{4AA701DE-2D1F-4458-8B4B-861240904B40}" destId="{FD8AE66B-97F1-4016-BC1E-0F26B684B87F}" srcOrd="0" destOrd="0" presId="urn:microsoft.com/office/officeart/2005/8/layout/hierarchy2"/>
    <dgm:cxn modelId="{2DBBF7CC-628E-45CB-90C9-024697D0F3EE}" type="presParOf" srcId="{D17512FD-DF95-4B7E-8BC1-2421E158485C}" destId="{09B7292B-A5FA-414D-A088-FDC39AED0BAB}" srcOrd="1" destOrd="0" presId="urn:microsoft.com/office/officeart/2005/8/layout/hierarchy2"/>
    <dgm:cxn modelId="{87274865-9596-4EE8-8521-76006992A354}" type="presParOf" srcId="{09B7292B-A5FA-414D-A088-FDC39AED0BAB}" destId="{A1C37093-E59D-4564-AB86-F0DADF99245D}" srcOrd="0" destOrd="0" presId="urn:microsoft.com/office/officeart/2005/8/layout/hierarchy2"/>
    <dgm:cxn modelId="{BA786CD5-A1CA-49AA-A3BB-1CB1456A5229}" type="presParOf" srcId="{09B7292B-A5FA-414D-A088-FDC39AED0BAB}" destId="{5AB61CFF-3DF2-4297-8B9C-E8C4E87F81E6}" srcOrd="1" destOrd="0" presId="urn:microsoft.com/office/officeart/2005/8/layout/hierarchy2"/>
    <dgm:cxn modelId="{6EA7F501-7AAA-492A-A7FC-A6B9201D8CBE}" type="presParOf" srcId="{D17512FD-DF95-4B7E-8BC1-2421E158485C}" destId="{0B53B3BA-1859-4AB4-9505-F7DC6421A4F8}" srcOrd="2" destOrd="0" presId="urn:microsoft.com/office/officeart/2005/8/layout/hierarchy2"/>
    <dgm:cxn modelId="{878C5384-E066-4FE9-B2F2-59AC727A5B22}" type="presParOf" srcId="{0B53B3BA-1859-4AB4-9505-F7DC6421A4F8}" destId="{A2A6A40A-741A-49A5-A0E0-7321E9A46630}" srcOrd="0" destOrd="0" presId="urn:microsoft.com/office/officeart/2005/8/layout/hierarchy2"/>
    <dgm:cxn modelId="{22AA501A-4A7B-4F40-AABE-844C0FA8995D}" type="presParOf" srcId="{D17512FD-DF95-4B7E-8BC1-2421E158485C}" destId="{B8C98BA1-CAE1-4808-946A-27581828C8C1}" srcOrd="3" destOrd="0" presId="urn:microsoft.com/office/officeart/2005/8/layout/hierarchy2"/>
    <dgm:cxn modelId="{D3458AEA-CA87-472B-BDF2-073AA60139FF}" type="presParOf" srcId="{B8C98BA1-CAE1-4808-946A-27581828C8C1}" destId="{CFF6F95A-BC2D-4F3D-8EFE-B8F8744EB0FB}" srcOrd="0" destOrd="0" presId="urn:microsoft.com/office/officeart/2005/8/layout/hierarchy2"/>
    <dgm:cxn modelId="{4BD51E33-D83D-4043-8CDF-683A9EE21031}" type="presParOf" srcId="{B8C98BA1-CAE1-4808-946A-27581828C8C1}" destId="{5E3642CD-BB57-4211-83BB-5CE9D233C44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F55EB1-FF5D-4044-A01A-5EAD623FD647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8BDDA04C-BF57-40C1-A7F4-A83D77FDD1FF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Menyiapkan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Pembayaran</a:t>
          </a:r>
          <a:r>
            <a:rPr lang="en-US" dirty="0">
              <a:solidFill>
                <a:schemeClr val="tx1"/>
              </a:solidFill>
            </a:rPr>
            <a:t> </a:t>
          </a:r>
        </a:p>
        <a:p>
          <a:r>
            <a:rPr lang="en-US" dirty="0" err="1">
              <a:solidFill>
                <a:schemeClr val="tx1"/>
              </a:solidFill>
            </a:rPr>
            <a:t>Rp</a:t>
          </a:r>
          <a:r>
            <a:rPr lang="en-US" dirty="0">
              <a:solidFill>
                <a:schemeClr val="tx1"/>
              </a:solidFill>
            </a:rPr>
            <a:t>. 500.000</a:t>
          </a:r>
        </a:p>
      </dgm:t>
    </dgm:pt>
    <dgm:pt modelId="{10B5539E-8BDD-48AB-9764-F35F72A7B532}" type="parTrans" cxnId="{D37935BA-AEED-4454-9888-2170A4E34701}">
      <dgm:prSet/>
      <dgm:spPr/>
      <dgm:t>
        <a:bodyPr/>
        <a:lstStyle/>
        <a:p>
          <a:endParaRPr lang="en-US"/>
        </a:p>
      </dgm:t>
    </dgm:pt>
    <dgm:pt modelId="{7EF5BDD0-4DC3-42B5-BD1C-8279FADF273B}" type="sibTrans" cxnId="{D37935BA-AEED-4454-9888-2170A4E34701}">
      <dgm:prSet/>
      <dgm:spPr/>
      <dgm:t>
        <a:bodyPr/>
        <a:lstStyle/>
        <a:p>
          <a:endParaRPr lang="en-US"/>
        </a:p>
      </dgm:t>
    </dgm:pt>
    <dgm:pt modelId="{3A9BF6A8-CE2C-477A-86E0-6B6EB3D35853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Membayar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ke</a:t>
          </a:r>
          <a:r>
            <a:rPr lang="en-US" dirty="0">
              <a:solidFill>
                <a:schemeClr val="tx1"/>
              </a:solidFill>
            </a:rPr>
            <a:t> Bag. </a:t>
          </a:r>
          <a:r>
            <a:rPr lang="en-US" dirty="0" err="1">
              <a:solidFill>
                <a:schemeClr val="tx1"/>
              </a:solidFill>
            </a:rPr>
            <a:t>Keuangan</a:t>
          </a:r>
          <a:endParaRPr lang="en-US" dirty="0">
            <a:solidFill>
              <a:schemeClr val="tx1"/>
            </a:solidFill>
          </a:endParaRPr>
        </a:p>
      </dgm:t>
    </dgm:pt>
    <dgm:pt modelId="{43B7A88F-C8EC-485F-A1DB-381BB6D0D964}" type="parTrans" cxnId="{672A11DD-701A-49A4-ABCD-677D5A9F920D}">
      <dgm:prSet/>
      <dgm:spPr/>
      <dgm:t>
        <a:bodyPr/>
        <a:lstStyle/>
        <a:p>
          <a:endParaRPr lang="en-US"/>
        </a:p>
      </dgm:t>
    </dgm:pt>
    <dgm:pt modelId="{B5A9C1D8-7006-46E9-9D4F-C04563FB03EA}" type="sibTrans" cxnId="{672A11DD-701A-49A4-ABCD-677D5A9F920D}">
      <dgm:prSet/>
      <dgm:spPr/>
      <dgm:t>
        <a:bodyPr/>
        <a:lstStyle/>
        <a:p>
          <a:endParaRPr lang="en-US"/>
        </a:p>
      </dgm:t>
    </dgm:pt>
    <dgm:pt modelId="{9F1022C1-B81E-48BA-8201-228FFA072B3A}">
      <dgm:prSet phldrT="[Text]" custT="1"/>
      <dgm:spPr/>
      <dgm:t>
        <a:bodyPr/>
        <a:lstStyle/>
        <a:p>
          <a:r>
            <a:rPr lang="en-US" sz="1300" dirty="0" err="1">
              <a:solidFill>
                <a:schemeClr val="tx1"/>
              </a:solidFill>
            </a:rPr>
            <a:t>Mengumpulkan</a:t>
          </a:r>
          <a:r>
            <a:rPr lang="en-US" sz="1300" dirty="0">
              <a:solidFill>
                <a:schemeClr val="tx1"/>
              </a:solidFill>
            </a:rPr>
            <a:t> </a:t>
          </a:r>
          <a:r>
            <a:rPr lang="en-US" sz="1300" dirty="0" err="1">
              <a:solidFill>
                <a:schemeClr val="tx1"/>
              </a:solidFill>
            </a:rPr>
            <a:t>fotokopi</a:t>
          </a:r>
          <a:r>
            <a:rPr lang="en-US" sz="1300" dirty="0">
              <a:solidFill>
                <a:schemeClr val="tx1"/>
              </a:solidFill>
            </a:rPr>
            <a:t> </a:t>
          </a:r>
          <a:r>
            <a:rPr lang="en-US" sz="1300" dirty="0" err="1">
              <a:solidFill>
                <a:schemeClr val="tx1"/>
              </a:solidFill>
            </a:rPr>
            <a:t>kwiitansi</a:t>
          </a:r>
          <a:r>
            <a:rPr lang="en-US" sz="1300" dirty="0">
              <a:solidFill>
                <a:schemeClr val="tx1"/>
              </a:solidFill>
            </a:rPr>
            <a:t> &amp; KTP</a:t>
          </a:r>
        </a:p>
      </dgm:t>
    </dgm:pt>
    <dgm:pt modelId="{35BDE449-F45B-41FA-A431-05A4798F6F12}" type="parTrans" cxnId="{D0B7707A-27B2-43FC-8B20-A30663AA673F}">
      <dgm:prSet/>
      <dgm:spPr/>
      <dgm:t>
        <a:bodyPr/>
        <a:lstStyle/>
        <a:p>
          <a:endParaRPr lang="en-US"/>
        </a:p>
      </dgm:t>
    </dgm:pt>
    <dgm:pt modelId="{55E6829C-95D3-4BB1-8D0A-ECDE24CA0F59}" type="sibTrans" cxnId="{D0B7707A-27B2-43FC-8B20-A30663AA673F}">
      <dgm:prSet/>
      <dgm:spPr/>
      <dgm:t>
        <a:bodyPr/>
        <a:lstStyle/>
        <a:p>
          <a:endParaRPr lang="en-US"/>
        </a:p>
      </dgm:t>
    </dgm:pt>
    <dgm:pt modelId="{D2A4E012-43CC-4399-890D-C46A425CDF5F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</a:rPr>
            <a:t>PJMK </a:t>
          </a:r>
          <a:r>
            <a:rPr lang="en-US" sz="1400" dirty="0" err="1">
              <a:solidFill>
                <a:schemeClr val="tx1"/>
              </a:solidFill>
            </a:rPr>
            <a:t>mendaftar</a:t>
          </a:r>
          <a:r>
            <a:rPr lang="en-US" sz="1400" dirty="0">
              <a:solidFill>
                <a:schemeClr val="tx1"/>
              </a:solidFill>
            </a:rPr>
            <a:t> </a:t>
          </a:r>
        </a:p>
        <a:p>
          <a:r>
            <a:rPr lang="en-US" sz="1400" dirty="0" err="1">
              <a:solidFill>
                <a:schemeClr val="tx1"/>
              </a:solidFill>
            </a:rPr>
            <a:t>ke</a:t>
          </a:r>
          <a:r>
            <a:rPr lang="en-US" sz="1400" dirty="0">
              <a:solidFill>
                <a:schemeClr val="tx1"/>
              </a:solidFill>
            </a:rPr>
            <a:t> Lab Bahasa</a:t>
          </a:r>
        </a:p>
      </dgm:t>
    </dgm:pt>
    <dgm:pt modelId="{D5B0B7C8-58E1-4998-BDCC-E8DB50FC43BB}" type="parTrans" cxnId="{F0E2625D-7417-429D-B2B1-05E0BDB5658A}">
      <dgm:prSet/>
      <dgm:spPr/>
      <dgm:t>
        <a:bodyPr/>
        <a:lstStyle/>
        <a:p>
          <a:endParaRPr lang="en-US"/>
        </a:p>
      </dgm:t>
    </dgm:pt>
    <dgm:pt modelId="{321C2742-F63A-48D0-AF9E-735A728D40BF}" type="sibTrans" cxnId="{F0E2625D-7417-429D-B2B1-05E0BDB5658A}">
      <dgm:prSet/>
      <dgm:spPr/>
      <dgm:t>
        <a:bodyPr/>
        <a:lstStyle/>
        <a:p>
          <a:endParaRPr lang="en-US"/>
        </a:p>
      </dgm:t>
    </dgm:pt>
    <dgm:pt modelId="{47514A3B-D9E7-488A-90A2-4D3498404CF5}" type="pres">
      <dgm:prSet presAssocID="{F2F55EB1-FF5D-4044-A01A-5EAD623FD647}" presName="Name0" presStyleCnt="0">
        <dgm:presLayoutVars>
          <dgm:dir/>
          <dgm:animLvl val="lvl"/>
          <dgm:resizeHandles val="exact"/>
        </dgm:presLayoutVars>
      </dgm:prSet>
      <dgm:spPr/>
    </dgm:pt>
    <dgm:pt modelId="{164357E9-38F6-4B45-AE38-5D1E341B7FCD}" type="pres">
      <dgm:prSet presAssocID="{8BDDA04C-BF57-40C1-A7F4-A83D77FDD1F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86D712F-ADA6-4BA1-B9F7-F0E7ACB4961F}" type="pres">
      <dgm:prSet presAssocID="{7EF5BDD0-4DC3-42B5-BD1C-8279FADF273B}" presName="parTxOnlySpace" presStyleCnt="0"/>
      <dgm:spPr/>
    </dgm:pt>
    <dgm:pt modelId="{D05D7ABB-2CF0-47D8-9971-395FAE61BC6C}" type="pres">
      <dgm:prSet presAssocID="{3A9BF6A8-CE2C-477A-86E0-6B6EB3D3585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1528035-75D3-41F0-AF25-2A08AF54F880}" type="pres">
      <dgm:prSet presAssocID="{B5A9C1D8-7006-46E9-9D4F-C04563FB03EA}" presName="parTxOnlySpace" presStyleCnt="0"/>
      <dgm:spPr/>
    </dgm:pt>
    <dgm:pt modelId="{85ABF3DF-0A23-43B3-9522-2884FEE6F2FE}" type="pres">
      <dgm:prSet presAssocID="{9F1022C1-B81E-48BA-8201-228FFA072B3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0F8CF6B-1BB7-451C-857A-28BA2D8DA2F0}" type="pres">
      <dgm:prSet presAssocID="{55E6829C-95D3-4BB1-8D0A-ECDE24CA0F59}" presName="parTxOnlySpace" presStyleCnt="0"/>
      <dgm:spPr/>
    </dgm:pt>
    <dgm:pt modelId="{F16D9E34-0912-403A-B8E8-BF61280E2F1D}" type="pres">
      <dgm:prSet presAssocID="{D2A4E012-43CC-4399-890D-C46A425CDF5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637501B-B762-44CE-B0DF-5E4A112D0455}" type="presOf" srcId="{8BDDA04C-BF57-40C1-A7F4-A83D77FDD1FF}" destId="{164357E9-38F6-4B45-AE38-5D1E341B7FCD}" srcOrd="0" destOrd="0" presId="urn:microsoft.com/office/officeart/2005/8/layout/chevron1"/>
    <dgm:cxn modelId="{9664FB3E-3EA2-40DD-8F10-40B39DC40972}" type="presOf" srcId="{D2A4E012-43CC-4399-890D-C46A425CDF5F}" destId="{F16D9E34-0912-403A-B8E8-BF61280E2F1D}" srcOrd="0" destOrd="0" presId="urn:microsoft.com/office/officeart/2005/8/layout/chevron1"/>
    <dgm:cxn modelId="{F0E2625D-7417-429D-B2B1-05E0BDB5658A}" srcId="{F2F55EB1-FF5D-4044-A01A-5EAD623FD647}" destId="{D2A4E012-43CC-4399-890D-C46A425CDF5F}" srcOrd="3" destOrd="0" parTransId="{D5B0B7C8-58E1-4998-BDCC-E8DB50FC43BB}" sibTransId="{321C2742-F63A-48D0-AF9E-735A728D40BF}"/>
    <dgm:cxn modelId="{B9498871-6EAB-44A1-889B-01315DBB6EEC}" type="presOf" srcId="{F2F55EB1-FF5D-4044-A01A-5EAD623FD647}" destId="{47514A3B-D9E7-488A-90A2-4D3498404CF5}" srcOrd="0" destOrd="0" presId="urn:microsoft.com/office/officeart/2005/8/layout/chevron1"/>
    <dgm:cxn modelId="{A1F5E856-3F5D-41DB-9C10-292C3B0E0BD3}" type="presOf" srcId="{9F1022C1-B81E-48BA-8201-228FFA072B3A}" destId="{85ABF3DF-0A23-43B3-9522-2884FEE6F2FE}" srcOrd="0" destOrd="0" presId="urn:microsoft.com/office/officeart/2005/8/layout/chevron1"/>
    <dgm:cxn modelId="{D0B7707A-27B2-43FC-8B20-A30663AA673F}" srcId="{F2F55EB1-FF5D-4044-A01A-5EAD623FD647}" destId="{9F1022C1-B81E-48BA-8201-228FFA072B3A}" srcOrd="2" destOrd="0" parTransId="{35BDE449-F45B-41FA-A431-05A4798F6F12}" sibTransId="{55E6829C-95D3-4BB1-8D0A-ECDE24CA0F59}"/>
    <dgm:cxn modelId="{5B7265B0-3F50-418F-B88C-2A2B8C724B42}" type="presOf" srcId="{3A9BF6A8-CE2C-477A-86E0-6B6EB3D35853}" destId="{D05D7ABB-2CF0-47D8-9971-395FAE61BC6C}" srcOrd="0" destOrd="0" presId="urn:microsoft.com/office/officeart/2005/8/layout/chevron1"/>
    <dgm:cxn modelId="{D37935BA-AEED-4454-9888-2170A4E34701}" srcId="{F2F55EB1-FF5D-4044-A01A-5EAD623FD647}" destId="{8BDDA04C-BF57-40C1-A7F4-A83D77FDD1FF}" srcOrd="0" destOrd="0" parTransId="{10B5539E-8BDD-48AB-9764-F35F72A7B532}" sibTransId="{7EF5BDD0-4DC3-42B5-BD1C-8279FADF273B}"/>
    <dgm:cxn modelId="{672A11DD-701A-49A4-ABCD-677D5A9F920D}" srcId="{F2F55EB1-FF5D-4044-A01A-5EAD623FD647}" destId="{3A9BF6A8-CE2C-477A-86E0-6B6EB3D35853}" srcOrd="1" destOrd="0" parTransId="{43B7A88F-C8EC-485F-A1DB-381BB6D0D964}" sibTransId="{B5A9C1D8-7006-46E9-9D4F-C04563FB03EA}"/>
    <dgm:cxn modelId="{E01A9C81-01CD-4C05-B4DC-96BE2EAB734B}" type="presParOf" srcId="{47514A3B-D9E7-488A-90A2-4D3498404CF5}" destId="{164357E9-38F6-4B45-AE38-5D1E341B7FCD}" srcOrd="0" destOrd="0" presId="urn:microsoft.com/office/officeart/2005/8/layout/chevron1"/>
    <dgm:cxn modelId="{E1C27B63-FC19-4BBA-9CED-841B6AFDEAE9}" type="presParOf" srcId="{47514A3B-D9E7-488A-90A2-4D3498404CF5}" destId="{F86D712F-ADA6-4BA1-B9F7-F0E7ACB4961F}" srcOrd="1" destOrd="0" presId="urn:microsoft.com/office/officeart/2005/8/layout/chevron1"/>
    <dgm:cxn modelId="{29F768C3-2106-424E-92D0-A1182AED92A2}" type="presParOf" srcId="{47514A3B-D9E7-488A-90A2-4D3498404CF5}" destId="{D05D7ABB-2CF0-47D8-9971-395FAE61BC6C}" srcOrd="2" destOrd="0" presId="urn:microsoft.com/office/officeart/2005/8/layout/chevron1"/>
    <dgm:cxn modelId="{E70373FE-C466-4567-97B0-BE7A4586A7C2}" type="presParOf" srcId="{47514A3B-D9E7-488A-90A2-4D3498404CF5}" destId="{71528035-75D3-41F0-AF25-2A08AF54F880}" srcOrd="3" destOrd="0" presId="urn:microsoft.com/office/officeart/2005/8/layout/chevron1"/>
    <dgm:cxn modelId="{FE27E683-8063-442E-AF15-6E45111F8B50}" type="presParOf" srcId="{47514A3B-D9E7-488A-90A2-4D3498404CF5}" destId="{85ABF3DF-0A23-43B3-9522-2884FEE6F2FE}" srcOrd="4" destOrd="0" presId="urn:microsoft.com/office/officeart/2005/8/layout/chevron1"/>
    <dgm:cxn modelId="{E4FFEB00-177C-4D56-8E60-527803D58C5D}" type="presParOf" srcId="{47514A3B-D9E7-488A-90A2-4D3498404CF5}" destId="{10F8CF6B-1BB7-451C-857A-28BA2D8DA2F0}" srcOrd="5" destOrd="0" presId="urn:microsoft.com/office/officeart/2005/8/layout/chevron1"/>
    <dgm:cxn modelId="{33A74E8C-BFBA-447F-89A9-FFA4D1947967}" type="presParOf" srcId="{47514A3B-D9E7-488A-90A2-4D3498404CF5}" destId="{F16D9E34-0912-403A-B8E8-BF61280E2F1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9488A-3FE1-439B-907B-0EFCE91C85A4}">
      <dsp:nvSpPr>
        <dsp:cNvPr id="0" name=""/>
        <dsp:cNvSpPr/>
      </dsp:nvSpPr>
      <dsp:spPr>
        <a:xfrm>
          <a:off x="131712" y="1575593"/>
          <a:ext cx="1825625" cy="9128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Testing</a:t>
          </a:r>
        </a:p>
      </dsp:txBody>
      <dsp:txXfrm>
        <a:off x="158447" y="1602328"/>
        <a:ext cx="1772155" cy="859342"/>
      </dsp:txXfrm>
    </dsp:sp>
    <dsp:sp modelId="{DAC7557F-2147-49A3-99C5-50E68A8566B9}">
      <dsp:nvSpPr>
        <dsp:cNvPr id="0" name=""/>
        <dsp:cNvSpPr/>
      </dsp:nvSpPr>
      <dsp:spPr>
        <a:xfrm rot="18289469">
          <a:off x="1683086" y="1486917"/>
          <a:ext cx="12787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78752" y="202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290493" y="1475164"/>
        <a:ext cx="63937" cy="63937"/>
      </dsp:txXfrm>
    </dsp:sp>
    <dsp:sp modelId="{39E40A4E-1DEB-4093-9A39-8B2D8D487B69}">
      <dsp:nvSpPr>
        <dsp:cNvPr id="0" name=""/>
        <dsp:cNvSpPr/>
      </dsp:nvSpPr>
      <dsp:spPr>
        <a:xfrm>
          <a:off x="2687587" y="525859"/>
          <a:ext cx="1825625" cy="9128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Criterion-Reference Test (CRT)</a:t>
          </a:r>
        </a:p>
      </dsp:txBody>
      <dsp:txXfrm>
        <a:off x="2714322" y="552594"/>
        <a:ext cx="1772155" cy="859342"/>
      </dsp:txXfrm>
    </dsp:sp>
    <dsp:sp modelId="{9241B75D-A6D3-46E5-B8DB-8588ECC5F524}">
      <dsp:nvSpPr>
        <dsp:cNvPr id="0" name=""/>
        <dsp:cNvSpPr/>
      </dsp:nvSpPr>
      <dsp:spPr>
        <a:xfrm rot="19457599">
          <a:off x="4428684" y="699617"/>
          <a:ext cx="899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9305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855854" y="697349"/>
        <a:ext cx="44965" cy="44965"/>
      </dsp:txXfrm>
    </dsp:sp>
    <dsp:sp modelId="{62EA5033-58F5-48A0-AD26-342DD16FAA4A}">
      <dsp:nvSpPr>
        <dsp:cNvPr id="0" name=""/>
        <dsp:cNvSpPr/>
      </dsp:nvSpPr>
      <dsp:spPr>
        <a:xfrm>
          <a:off x="5243462" y="992"/>
          <a:ext cx="1825625" cy="9128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Achievement Test</a:t>
          </a:r>
        </a:p>
      </dsp:txBody>
      <dsp:txXfrm>
        <a:off x="5270197" y="27727"/>
        <a:ext cx="1772155" cy="859342"/>
      </dsp:txXfrm>
    </dsp:sp>
    <dsp:sp modelId="{1035A956-6B9F-47C0-B5BD-4EC7BADAC247}">
      <dsp:nvSpPr>
        <dsp:cNvPr id="0" name=""/>
        <dsp:cNvSpPr/>
      </dsp:nvSpPr>
      <dsp:spPr>
        <a:xfrm rot="2142401">
          <a:off x="4428684" y="1224484"/>
          <a:ext cx="899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9305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855854" y="1222216"/>
        <a:ext cx="44965" cy="44965"/>
      </dsp:txXfrm>
    </dsp:sp>
    <dsp:sp modelId="{12AE9FE5-071A-4394-B7C7-74BAEADAA1BF}">
      <dsp:nvSpPr>
        <dsp:cNvPr id="0" name=""/>
        <dsp:cNvSpPr/>
      </dsp:nvSpPr>
      <dsp:spPr>
        <a:xfrm>
          <a:off x="5243462" y="1050726"/>
          <a:ext cx="1825625" cy="9128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Diagnostic Test</a:t>
          </a:r>
        </a:p>
      </dsp:txBody>
      <dsp:txXfrm>
        <a:off x="5270197" y="1077461"/>
        <a:ext cx="1772155" cy="859342"/>
      </dsp:txXfrm>
    </dsp:sp>
    <dsp:sp modelId="{CCBDD5D7-2B2C-4FD6-8E34-21DC1F14FDB1}">
      <dsp:nvSpPr>
        <dsp:cNvPr id="0" name=""/>
        <dsp:cNvSpPr/>
      </dsp:nvSpPr>
      <dsp:spPr>
        <a:xfrm rot="3310531">
          <a:off x="1683086" y="2536652"/>
          <a:ext cx="12787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78752" y="2021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290493" y="2524898"/>
        <a:ext cx="63937" cy="63937"/>
      </dsp:txXfrm>
    </dsp:sp>
    <dsp:sp modelId="{0632F007-564B-4680-ACC3-5B36F04C3CBF}">
      <dsp:nvSpPr>
        <dsp:cNvPr id="0" name=""/>
        <dsp:cNvSpPr/>
      </dsp:nvSpPr>
      <dsp:spPr>
        <a:xfrm>
          <a:off x="2687587" y="2625328"/>
          <a:ext cx="1825625" cy="9128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Norm-Reference Test (NRT)</a:t>
          </a:r>
        </a:p>
      </dsp:txBody>
      <dsp:txXfrm>
        <a:off x="2714322" y="2652063"/>
        <a:ext cx="1772155" cy="859342"/>
      </dsp:txXfrm>
    </dsp:sp>
    <dsp:sp modelId="{4AA701DE-2D1F-4458-8B4B-861240904B40}">
      <dsp:nvSpPr>
        <dsp:cNvPr id="0" name=""/>
        <dsp:cNvSpPr/>
      </dsp:nvSpPr>
      <dsp:spPr>
        <a:xfrm rot="19457599">
          <a:off x="4428684" y="2799085"/>
          <a:ext cx="899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9305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855854" y="2796818"/>
        <a:ext cx="44965" cy="44965"/>
      </dsp:txXfrm>
    </dsp:sp>
    <dsp:sp modelId="{A1C37093-E59D-4564-AB86-F0DADF99245D}">
      <dsp:nvSpPr>
        <dsp:cNvPr id="0" name=""/>
        <dsp:cNvSpPr/>
      </dsp:nvSpPr>
      <dsp:spPr>
        <a:xfrm>
          <a:off x="5243462" y="2100460"/>
          <a:ext cx="1825625" cy="9128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Placement Test</a:t>
          </a:r>
        </a:p>
      </dsp:txBody>
      <dsp:txXfrm>
        <a:off x="5270197" y="2127195"/>
        <a:ext cx="1772155" cy="859342"/>
      </dsp:txXfrm>
    </dsp:sp>
    <dsp:sp modelId="{0B53B3BA-1859-4AB4-9505-F7DC6421A4F8}">
      <dsp:nvSpPr>
        <dsp:cNvPr id="0" name=""/>
        <dsp:cNvSpPr/>
      </dsp:nvSpPr>
      <dsp:spPr>
        <a:xfrm rot="2142401">
          <a:off x="4428684" y="3323953"/>
          <a:ext cx="8993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99305" y="202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855854" y="3321685"/>
        <a:ext cx="44965" cy="44965"/>
      </dsp:txXfrm>
    </dsp:sp>
    <dsp:sp modelId="{CFF6F95A-BC2D-4F3D-8EFE-B8F8744EB0FB}">
      <dsp:nvSpPr>
        <dsp:cNvPr id="0" name=""/>
        <dsp:cNvSpPr/>
      </dsp:nvSpPr>
      <dsp:spPr>
        <a:xfrm>
          <a:off x="5243462" y="3150195"/>
          <a:ext cx="1825625" cy="9128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Proficiency Test</a:t>
          </a:r>
        </a:p>
      </dsp:txBody>
      <dsp:txXfrm>
        <a:off x="5270197" y="3176930"/>
        <a:ext cx="1772155" cy="859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357E9-38F6-4B45-AE38-5D1E341B7FCD}">
      <dsp:nvSpPr>
        <dsp:cNvPr id="0" name=""/>
        <dsp:cNvSpPr/>
      </dsp:nvSpPr>
      <dsp:spPr>
        <a:xfrm>
          <a:off x="3657" y="1606213"/>
          <a:ext cx="2128933" cy="8515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Menyiapkan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Pembayaran</a:t>
          </a:r>
          <a:r>
            <a:rPr lang="en-US" sz="16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Rp</a:t>
          </a:r>
          <a:r>
            <a:rPr lang="en-US" sz="1600" kern="1200" dirty="0">
              <a:solidFill>
                <a:schemeClr val="tx1"/>
              </a:solidFill>
            </a:rPr>
            <a:t>. 500.000</a:t>
          </a:r>
        </a:p>
      </dsp:txBody>
      <dsp:txXfrm>
        <a:off x="429444" y="1606213"/>
        <a:ext cx="1277360" cy="851573"/>
      </dsp:txXfrm>
    </dsp:sp>
    <dsp:sp modelId="{D05D7ABB-2CF0-47D8-9971-395FAE61BC6C}">
      <dsp:nvSpPr>
        <dsp:cNvPr id="0" name=""/>
        <dsp:cNvSpPr/>
      </dsp:nvSpPr>
      <dsp:spPr>
        <a:xfrm>
          <a:off x="1919697" y="1606213"/>
          <a:ext cx="2128933" cy="85157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</a:rPr>
            <a:t>Membayar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ke</a:t>
          </a:r>
          <a:r>
            <a:rPr lang="en-US" sz="1600" kern="1200" dirty="0">
              <a:solidFill>
                <a:schemeClr val="tx1"/>
              </a:solidFill>
            </a:rPr>
            <a:t> Bag. </a:t>
          </a:r>
          <a:r>
            <a:rPr lang="en-US" sz="1600" kern="1200" dirty="0" err="1">
              <a:solidFill>
                <a:schemeClr val="tx1"/>
              </a:solidFill>
            </a:rPr>
            <a:t>Keuangan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345484" y="1606213"/>
        <a:ext cx="1277360" cy="851573"/>
      </dsp:txXfrm>
    </dsp:sp>
    <dsp:sp modelId="{85ABF3DF-0A23-43B3-9522-2884FEE6F2FE}">
      <dsp:nvSpPr>
        <dsp:cNvPr id="0" name=""/>
        <dsp:cNvSpPr/>
      </dsp:nvSpPr>
      <dsp:spPr>
        <a:xfrm>
          <a:off x="3835737" y="1606213"/>
          <a:ext cx="2128933" cy="85157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</a:rPr>
            <a:t>Mengumpulkan</a:t>
          </a:r>
          <a:r>
            <a:rPr lang="en-US" sz="1300" kern="1200" dirty="0">
              <a:solidFill>
                <a:schemeClr val="tx1"/>
              </a:solidFill>
            </a:rPr>
            <a:t> </a:t>
          </a:r>
          <a:r>
            <a:rPr lang="en-US" sz="1300" kern="1200" dirty="0" err="1">
              <a:solidFill>
                <a:schemeClr val="tx1"/>
              </a:solidFill>
            </a:rPr>
            <a:t>fotokopi</a:t>
          </a:r>
          <a:r>
            <a:rPr lang="en-US" sz="1300" kern="1200" dirty="0">
              <a:solidFill>
                <a:schemeClr val="tx1"/>
              </a:solidFill>
            </a:rPr>
            <a:t> </a:t>
          </a:r>
          <a:r>
            <a:rPr lang="en-US" sz="1300" kern="1200" dirty="0" err="1">
              <a:solidFill>
                <a:schemeClr val="tx1"/>
              </a:solidFill>
            </a:rPr>
            <a:t>kwiitansi</a:t>
          </a:r>
          <a:r>
            <a:rPr lang="en-US" sz="1300" kern="1200" dirty="0">
              <a:solidFill>
                <a:schemeClr val="tx1"/>
              </a:solidFill>
            </a:rPr>
            <a:t> &amp; KTP</a:t>
          </a:r>
        </a:p>
      </dsp:txBody>
      <dsp:txXfrm>
        <a:off x="4261524" y="1606213"/>
        <a:ext cx="1277360" cy="851573"/>
      </dsp:txXfrm>
    </dsp:sp>
    <dsp:sp modelId="{F16D9E34-0912-403A-B8E8-BF61280E2F1D}">
      <dsp:nvSpPr>
        <dsp:cNvPr id="0" name=""/>
        <dsp:cNvSpPr/>
      </dsp:nvSpPr>
      <dsp:spPr>
        <a:xfrm>
          <a:off x="5751777" y="1606213"/>
          <a:ext cx="2128933" cy="85157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PJMK </a:t>
          </a:r>
          <a:r>
            <a:rPr lang="en-US" sz="1400" kern="1200" dirty="0" err="1">
              <a:solidFill>
                <a:schemeClr val="tx1"/>
              </a:solidFill>
            </a:rPr>
            <a:t>mendaftar</a:t>
          </a:r>
          <a:r>
            <a:rPr lang="en-US" sz="14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tx1"/>
              </a:solidFill>
            </a:rPr>
            <a:t>ke</a:t>
          </a:r>
          <a:r>
            <a:rPr lang="en-US" sz="1400" kern="1200" dirty="0">
              <a:solidFill>
                <a:schemeClr val="tx1"/>
              </a:solidFill>
            </a:rPr>
            <a:t> Lab Bahasa</a:t>
          </a:r>
        </a:p>
      </dsp:txBody>
      <dsp:txXfrm>
        <a:off x="6177564" y="1606213"/>
        <a:ext cx="1277360" cy="851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2023-02-05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000" dirty="0">
                <a:latin typeface="Corbel" panose="020B0503020204020204" pitchFamily="34" charset="0"/>
              </a:rPr>
              <a:t>TOEIC</a:t>
            </a:r>
            <a:endParaRPr lang="ko-KR" altLang="en-US" sz="4000" dirty="0">
              <a:latin typeface="Corbel" panose="020B0503020204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763689" y="1563638"/>
            <a:ext cx="5256584" cy="1368152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STIKES WIDYAGAMA HUSADA MALANG</a:t>
            </a:r>
          </a:p>
        </p:txBody>
      </p:sp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0" y="247124"/>
            <a:ext cx="7668344" cy="884466"/>
          </a:xfrm>
        </p:spPr>
        <p:txBody>
          <a:bodyPr/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Procedure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92560" y="1059582"/>
            <a:ext cx="7155904" cy="302433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lvl="0" algn="just">
              <a:lnSpc>
                <a:spcPct val="150000"/>
              </a:lnSpc>
              <a:spcAft>
                <a:spcPts val="800"/>
              </a:spcAft>
            </a:pPr>
            <a:endParaRPr lang="en-US" sz="2000" dirty="0">
              <a:latin typeface="Corbel" panose="020B0503020204020204" pitchFamily="34" charset="0"/>
              <a:ea typeface="Calibri"/>
              <a:cs typeface="Times New Roma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92560" y="1759292"/>
            <a:ext cx="6795864" cy="88446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endParaRPr lang="en-US" sz="2800" dirty="0">
              <a:solidFill>
                <a:schemeClr val="accent4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55707726"/>
              </p:ext>
            </p:extLst>
          </p:nvPr>
        </p:nvGraphicFramePr>
        <p:xfrm>
          <a:off x="1259632" y="539750"/>
          <a:ext cx="78843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046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0" y="247124"/>
            <a:ext cx="7668344" cy="884466"/>
          </a:xfrm>
        </p:spPr>
        <p:txBody>
          <a:bodyPr/>
          <a:lstStyle/>
          <a:p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Informasi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: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92560" y="1131590"/>
            <a:ext cx="7155904" cy="288032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Corbel" panose="020B0503020204020204" pitchFamily="34" charset="0"/>
              </a:rPr>
              <a:t>Tes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berlangsung</a:t>
            </a:r>
            <a:r>
              <a:rPr lang="en-US" sz="1800" dirty="0">
                <a:latin typeface="Corbel" panose="020B0503020204020204" pitchFamily="34" charset="0"/>
              </a:rPr>
              <a:t> di </a:t>
            </a:r>
            <a:r>
              <a:rPr lang="en-US" sz="1800" dirty="0" err="1">
                <a:latin typeface="Corbel" panose="020B0503020204020204" pitchFamily="34" charset="0"/>
              </a:rPr>
              <a:t>gedung</a:t>
            </a:r>
            <a:r>
              <a:rPr lang="en-US" sz="1800" dirty="0">
                <a:latin typeface="Corbel" panose="020B0503020204020204" pitchFamily="34" charset="0"/>
              </a:rPr>
              <a:t> ITC </a:t>
            </a:r>
            <a:r>
              <a:rPr lang="en-US" sz="1800" dirty="0" err="1">
                <a:latin typeface="Corbel" panose="020B0503020204020204" pitchFamily="34" charset="0"/>
              </a:rPr>
              <a:t>Ruko</a:t>
            </a:r>
            <a:r>
              <a:rPr lang="en-US" sz="1800" dirty="0">
                <a:latin typeface="Corbel" panose="020B0503020204020204" pitchFamily="34" charset="0"/>
              </a:rPr>
              <a:t> Jl. </a:t>
            </a:r>
            <a:r>
              <a:rPr lang="en-US" sz="1800" dirty="0" err="1">
                <a:latin typeface="Corbel" panose="020B0503020204020204" pitchFamily="34" charset="0"/>
              </a:rPr>
              <a:t>Arjuno</a:t>
            </a:r>
            <a:r>
              <a:rPr lang="en-US" sz="1800" dirty="0">
                <a:latin typeface="Corbel" panose="020B0503020204020204" pitchFamily="34" charset="0"/>
              </a:rPr>
              <a:t> 20C, </a:t>
            </a:r>
            <a:r>
              <a:rPr lang="en-US" sz="1800" dirty="0" err="1">
                <a:latin typeface="Corbel" panose="020B0503020204020204" pitchFamily="34" charset="0"/>
              </a:rPr>
              <a:t>Kauman</a:t>
            </a:r>
            <a:r>
              <a:rPr lang="en-US" sz="1800" dirty="0">
                <a:latin typeface="Corbel" panose="020B0503020204020204" pitchFamily="34" charset="0"/>
              </a:rPr>
              <a:t> Malang.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Corbel" panose="020B0503020204020204" pitchFamily="34" charset="0"/>
              </a:rPr>
              <a:t>Mohon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Membawa</a:t>
            </a:r>
            <a:r>
              <a:rPr lang="en-US" sz="1800" dirty="0">
                <a:latin typeface="Corbel" panose="020B0503020204020204" pitchFamily="34" charset="0"/>
              </a:rPr>
              <a:t> e-KTP </a:t>
            </a:r>
            <a:r>
              <a:rPr lang="en-US" sz="1800" dirty="0" err="1">
                <a:latin typeface="Corbel" panose="020B0503020204020204" pitchFamily="34" charset="0"/>
              </a:rPr>
              <a:t>asli</a:t>
            </a:r>
            <a:r>
              <a:rPr lang="en-US" sz="1800" dirty="0">
                <a:latin typeface="Corbel" panose="020B0503020204020204" pitchFamily="34" charset="0"/>
              </a:rPr>
              <a:t>/ SIM/ Passport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Corbel" panose="020B0503020204020204" pitchFamily="34" charset="0"/>
              </a:rPr>
              <a:t>Alat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tulis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disediakan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pihak</a:t>
            </a:r>
            <a:r>
              <a:rPr lang="en-US" sz="1800" dirty="0">
                <a:latin typeface="Corbel" panose="020B0503020204020204" pitchFamily="34" charset="0"/>
              </a:rPr>
              <a:t> ITC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Corbel" panose="020B0503020204020204" pitchFamily="34" charset="0"/>
              </a:rPr>
              <a:t>Tidak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diperkenankan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keluar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ruangan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ketika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tes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berlangsung</a:t>
            </a:r>
            <a:endParaRPr lang="en-US" sz="1800" dirty="0">
              <a:latin typeface="Corbel" panose="020B0503020204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Corbel" panose="020B0503020204020204" pitchFamily="34" charset="0"/>
              </a:rPr>
              <a:t>Score report </a:t>
            </a:r>
            <a:r>
              <a:rPr lang="en-US" sz="1800" dirty="0" err="1">
                <a:latin typeface="Corbel" panose="020B0503020204020204" pitchFamily="34" charset="0"/>
              </a:rPr>
              <a:t>berlaku</a:t>
            </a:r>
            <a:r>
              <a:rPr lang="en-US" sz="1800" dirty="0">
                <a:latin typeface="Corbel" panose="020B0503020204020204" pitchFamily="34" charset="0"/>
              </a:rPr>
              <a:t> 2 </a:t>
            </a:r>
            <a:r>
              <a:rPr lang="en-US" sz="1800" dirty="0" err="1">
                <a:latin typeface="Corbel" panose="020B0503020204020204" pitchFamily="34" charset="0"/>
              </a:rPr>
              <a:t>tahun</a:t>
            </a:r>
            <a:endParaRPr lang="en-US" sz="1800" dirty="0">
              <a:latin typeface="Corbel" panose="020B0503020204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Corbel" panose="020B0503020204020204" pitchFamily="34" charset="0"/>
              </a:rPr>
              <a:t>1 kali </a:t>
            </a:r>
            <a:r>
              <a:rPr lang="en-US" sz="1800" dirty="0" err="1">
                <a:latin typeface="Corbel" panose="020B0503020204020204" pitchFamily="34" charset="0"/>
              </a:rPr>
              <a:t>ujian</a:t>
            </a:r>
            <a:r>
              <a:rPr lang="en-US" sz="1800" dirty="0">
                <a:latin typeface="Corbel" panose="020B0503020204020204" pitchFamily="34" charset="0"/>
              </a:rPr>
              <a:t> </a:t>
            </a:r>
            <a:r>
              <a:rPr lang="en-US" sz="1800" dirty="0" err="1">
                <a:latin typeface="Corbel" panose="020B0503020204020204" pitchFamily="34" charset="0"/>
              </a:rPr>
              <a:t>menampung</a:t>
            </a:r>
            <a:r>
              <a:rPr lang="en-US" sz="1800" dirty="0">
                <a:latin typeface="Corbel" panose="020B0503020204020204" pitchFamily="34" charset="0"/>
              </a:rPr>
              <a:t> 12 </a:t>
            </a:r>
            <a:r>
              <a:rPr lang="en-US" sz="1800" dirty="0" err="1">
                <a:latin typeface="Corbel" panose="020B0503020204020204" pitchFamily="34" charset="0"/>
              </a:rPr>
              <a:t>peserta</a:t>
            </a:r>
            <a:r>
              <a:rPr lang="en-US" sz="1800" dirty="0">
                <a:latin typeface="Corbel" panose="020B0503020204020204" pitchFamily="34" charset="0"/>
              </a:rPr>
              <a:t> (</a:t>
            </a:r>
            <a:r>
              <a:rPr lang="en-US" sz="1800" dirty="0" err="1">
                <a:latin typeface="Corbel" panose="020B0503020204020204" pitchFamily="34" charset="0"/>
              </a:rPr>
              <a:t>sepanjang</a:t>
            </a:r>
            <a:r>
              <a:rPr lang="en-US" sz="1800" dirty="0">
                <a:latin typeface="Corbel" panose="020B0503020204020204" pitchFamily="34" charset="0"/>
              </a:rPr>
              <a:t> pandemic COVID-19)</a:t>
            </a:r>
          </a:p>
        </p:txBody>
      </p:sp>
    </p:spTree>
    <p:extLst>
      <p:ext uri="{BB962C8B-B14F-4D97-AF65-F5344CB8AC3E}">
        <p14:creationId xmlns:p14="http://schemas.microsoft.com/office/powerpoint/2010/main" val="2441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07704" y="1985806"/>
            <a:ext cx="5472608" cy="54207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sz="4400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Thank you</a:t>
            </a:r>
            <a:endParaRPr lang="ko-KR" altLang="en-US" sz="4400" dirty="0">
              <a:solidFill>
                <a:schemeClr val="accent4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2A3A6F7-9D59-4072-9A53-1E53188AB7DD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60252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5"/>
                </a:solidFill>
              </a:rPr>
              <a:t>Outline</a:t>
            </a:r>
            <a:endParaRPr lang="ko-KR" altLang="en-US" dirty="0"/>
          </a:p>
        </p:txBody>
      </p:sp>
      <p:sp>
        <p:nvSpPr>
          <p:cNvPr id="49" name="Pentagon 48"/>
          <p:cNvSpPr/>
          <p:nvPr/>
        </p:nvSpPr>
        <p:spPr>
          <a:xfrm>
            <a:off x="2079428" y="1209498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4" name="Rectangle 2"/>
          <p:cNvSpPr/>
          <p:nvPr/>
        </p:nvSpPr>
        <p:spPr>
          <a:xfrm>
            <a:off x="2974842" y="1209498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latin typeface="Corbel" panose="020B0503020204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61101" y="1288494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01</a:t>
            </a:r>
          </a:p>
        </p:txBody>
      </p:sp>
      <p:sp>
        <p:nvSpPr>
          <p:cNvPr id="60" name="TextBox 10"/>
          <p:cNvSpPr txBox="1"/>
          <p:nvPr/>
        </p:nvSpPr>
        <p:spPr bwMode="auto">
          <a:xfrm>
            <a:off x="3471098" y="1338322"/>
            <a:ext cx="4845318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b="1" dirty="0">
                <a:latin typeface="Corbel" panose="020B0503020204020204" pitchFamily="34" charset="0"/>
                <a:cs typeface="Arial" pitchFamily="34" charset="0"/>
              </a:rPr>
              <a:t>This Program</a:t>
            </a:r>
          </a:p>
        </p:txBody>
      </p:sp>
      <p:sp>
        <p:nvSpPr>
          <p:cNvPr id="108" name="Pentagon 107"/>
          <p:cNvSpPr/>
          <p:nvPr/>
        </p:nvSpPr>
        <p:spPr>
          <a:xfrm>
            <a:off x="2079428" y="1907374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Rectangle 2"/>
          <p:cNvSpPr/>
          <p:nvPr/>
        </p:nvSpPr>
        <p:spPr>
          <a:xfrm>
            <a:off x="2974842" y="1907374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161101" y="1986370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02</a:t>
            </a:r>
          </a:p>
        </p:txBody>
      </p:sp>
      <p:sp>
        <p:nvSpPr>
          <p:cNvPr id="112" name="TextBox 10"/>
          <p:cNvSpPr txBox="1"/>
          <p:nvPr/>
        </p:nvSpPr>
        <p:spPr bwMode="auto">
          <a:xfrm>
            <a:off x="3471098" y="1986394"/>
            <a:ext cx="4845318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b="1" dirty="0">
                <a:latin typeface="Corbel" panose="020B0503020204020204" pitchFamily="34" charset="0"/>
                <a:cs typeface="Arial" pitchFamily="34" charset="0"/>
              </a:rPr>
              <a:t>What is TOEIC?</a:t>
            </a:r>
          </a:p>
        </p:txBody>
      </p:sp>
      <p:sp>
        <p:nvSpPr>
          <p:cNvPr id="115" name="Pentagon 114"/>
          <p:cNvSpPr/>
          <p:nvPr/>
        </p:nvSpPr>
        <p:spPr>
          <a:xfrm>
            <a:off x="2079428" y="2605250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6" name="Rectangle 2"/>
          <p:cNvSpPr/>
          <p:nvPr/>
        </p:nvSpPr>
        <p:spPr>
          <a:xfrm>
            <a:off x="2974842" y="2605250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161101" y="2684246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03</a:t>
            </a:r>
          </a:p>
        </p:txBody>
      </p:sp>
      <p:sp>
        <p:nvSpPr>
          <p:cNvPr id="120" name="TextBox 12"/>
          <p:cNvSpPr txBox="1"/>
          <p:nvPr/>
        </p:nvSpPr>
        <p:spPr bwMode="auto">
          <a:xfrm>
            <a:off x="3543106" y="2715766"/>
            <a:ext cx="4845318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b="1" dirty="0">
                <a:latin typeface="Corbel" panose="020B0503020204020204" pitchFamily="34" charset="0"/>
                <a:cs typeface="Arial" pitchFamily="34" charset="0"/>
              </a:rPr>
              <a:t>TOEIC Format and Score</a:t>
            </a:r>
            <a:endParaRPr lang="ko-KR" altLang="en-US" b="1" dirty="0">
              <a:latin typeface="Corbel" panose="020B0503020204020204" pitchFamily="34" charset="0"/>
              <a:cs typeface="Arial" pitchFamily="34" charset="0"/>
            </a:endParaRPr>
          </a:p>
        </p:txBody>
      </p:sp>
      <p:sp>
        <p:nvSpPr>
          <p:cNvPr id="122" name="Pentagon 121"/>
          <p:cNvSpPr/>
          <p:nvPr/>
        </p:nvSpPr>
        <p:spPr>
          <a:xfrm>
            <a:off x="2079428" y="3303126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3" name="Rectangle 2"/>
          <p:cNvSpPr/>
          <p:nvPr/>
        </p:nvSpPr>
        <p:spPr>
          <a:xfrm>
            <a:off x="2974842" y="3303126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2161101" y="3382122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04</a:t>
            </a:r>
          </a:p>
        </p:txBody>
      </p:sp>
      <p:sp>
        <p:nvSpPr>
          <p:cNvPr id="127" name="TextBox 12"/>
          <p:cNvSpPr txBox="1"/>
          <p:nvPr/>
        </p:nvSpPr>
        <p:spPr bwMode="auto">
          <a:xfrm>
            <a:off x="3543106" y="3435846"/>
            <a:ext cx="4845318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b="1" dirty="0">
                <a:latin typeface="Corbel" panose="020B0503020204020204" pitchFamily="34" charset="0"/>
                <a:cs typeface="Arial" pitchFamily="34" charset="0"/>
              </a:rPr>
              <a:t>TOEIC Procedure </a:t>
            </a:r>
            <a:endParaRPr lang="ko-KR" altLang="en-US" b="1" dirty="0">
              <a:latin typeface="Corbel" panose="020B0503020204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4338"/>
            <a:ext cx="9144000" cy="2304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2267744" y="1995686"/>
            <a:ext cx="4608512" cy="122413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altLang="ko-KR" dirty="0">
                <a:solidFill>
                  <a:schemeClr val="bg1"/>
                </a:solidFill>
                <a:latin typeface="Corbel" panose="020B0503020204020204" pitchFamily="34" charset="0"/>
              </a:rPr>
              <a:t>What is TOEIC?</a:t>
            </a:r>
            <a:endParaRPr lang="ko-KR" altLang="en-US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230213" y="1398899"/>
            <a:ext cx="683574" cy="730559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35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44581499"/>
              </p:ext>
            </p:extLst>
          </p:nvPr>
        </p:nvGraphicFramePr>
        <p:xfrm>
          <a:off x="899592" y="539750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83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3"/>
          <p:cNvSpPr txBox="1">
            <a:spLocks/>
          </p:cNvSpPr>
          <p:nvPr/>
        </p:nvSpPr>
        <p:spPr>
          <a:xfrm>
            <a:off x="2302379" y="1923678"/>
            <a:ext cx="4529562" cy="57606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8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TOEIC</a:t>
            </a:r>
            <a:endParaRPr lang="ko-KR" altLang="en-US" sz="2800" b="1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2667565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rbel" panose="020B0503020204020204" pitchFamily="34" charset="0"/>
              </a:rPr>
              <a:t>Test </a:t>
            </a:r>
            <a:r>
              <a:rPr lang="id-ID" sz="2000" dirty="0">
                <a:latin typeface="Corbel" panose="020B0503020204020204" pitchFamily="34" charset="0"/>
              </a:rPr>
              <a:t>of English for International Communication </a:t>
            </a:r>
            <a:r>
              <a:rPr lang="en-US" sz="2000" dirty="0">
                <a:latin typeface="Corbel" panose="020B0503020204020204" pitchFamily="34" charset="0"/>
              </a:rPr>
              <a:t>which aims at </a:t>
            </a:r>
            <a:r>
              <a:rPr lang="id-ID" sz="2000" dirty="0">
                <a:latin typeface="Corbel" panose="020B0503020204020204" pitchFamily="34" charset="0"/>
              </a:rPr>
              <a:t>ass</a:t>
            </a:r>
            <a:r>
              <a:rPr lang="en-US" sz="2000" dirty="0" err="1">
                <a:latin typeface="Corbel" panose="020B0503020204020204" pitchFamily="34" charset="0"/>
              </a:rPr>
              <a:t>essing</a:t>
            </a:r>
            <a:r>
              <a:rPr lang="en-US" sz="2000" dirty="0">
                <a:latin typeface="Corbel" panose="020B0503020204020204" pitchFamily="34" charset="0"/>
              </a:rPr>
              <a:t> </a:t>
            </a:r>
            <a:r>
              <a:rPr lang="id-ID" sz="2000" dirty="0">
                <a:latin typeface="Corbel" panose="020B0503020204020204" pitchFamily="34" charset="0"/>
              </a:rPr>
              <a:t> English Language Proficiency  for  non English Native Speaker  by using</a:t>
            </a:r>
            <a:r>
              <a:rPr lang="en-US" sz="2000" dirty="0">
                <a:latin typeface="Corbel" panose="020B0503020204020204" pitchFamily="34" charset="0"/>
              </a:rPr>
              <a:t>     </a:t>
            </a:r>
            <a:r>
              <a:rPr lang="id-ID" sz="2000" dirty="0">
                <a:latin typeface="Corbel" panose="020B0503020204020204" pitchFamily="34" charset="0"/>
              </a:rPr>
              <a:t> International standar</a:t>
            </a:r>
            <a:r>
              <a:rPr lang="en-US" sz="2000" dirty="0">
                <a:latin typeface="Corbel" panose="020B0503020204020204" pitchFamily="34" charset="0"/>
              </a:rPr>
              <a:t>d</a:t>
            </a:r>
            <a:r>
              <a:rPr lang="id-ID" sz="2000" dirty="0">
                <a:latin typeface="Corbel" panose="020B0503020204020204" pitchFamily="34" charset="0"/>
              </a:rPr>
              <a:t>.</a:t>
            </a:r>
            <a:endParaRPr lang="en-US" sz="2000" dirty="0">
              <a:latin typeface="Corbel" panose="020B0503020204020204" pitchFamily="34" charset="0"/>
            </a:endParaRPr>
          </a:p>
          <a:p>
            <a:pPr algn="ctr"/>
            <a:endParaRPr lang="id-ID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04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884466"/>
          </a:xfrm>
        </p:spPr>
        <p:txBody>
          <a:bodyPr/>
          <a:lstStyle/>
          <a:p>
            <a:pPr algn="ctr"/>
            <a:r>
              <a:rPr lang="en-US" sz="2800" b="1" dirty="0">
                <a:latin typeface="Corbel" panose="020B0503020204020204" pitchFamily="34" charset="0"/>
              </a:rPr>
              <a:t>Format of TOEIC</a:t>
            </a:r>
            <a:endParaRPr lang="ko-KR" altLang="en-US" sz="2800" b="1" dirty="0">
              <a:latin typeface="Corbel" panose="020B05030202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5696" y="1635646"/>
            <a:ext cx="309634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835696" y="4515966"/>
            <a:ext cx="309634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5364088" y="1635646"/>
            <a:ext cx="3096344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5364088" y="4515966"/>
            <a:ext cx="3096344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835696" y="1203598"/>
            <a:ext cx="2991332" cy="3432869"/>
            <a:chOff x="2227884" y="728878"/>
            <a:chExt cx="2835932" cy="3432869"/>
          </a:xfrm>
        </p:grpSpPr>
        <p:sp>
          <p:nvSpPr>
            <p:cNvPr id="10" name="TextBox 9"/>
            <p:cNvSpPr txBox="1"/>
            <p:nvPr/>
          </p:nvSpPr>
          <p:spPr>
            <a:xfrm>
              <a:off x="2227884" y="1160926"/>
              <a:ext cx="2835932" cy="300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1: </a:t>
              </a:r>
              <a:r>
                <a:rPr lang="id-ID" dirty="0">
                  <a:latin typeface="Corbel" panose="020B0503020204020204" pitchFamily="34" charset="0"/>
                </a:rPr>
                <a:t>Photograph</a:t>
              </a:r>
              <a:endParaRPr lang="en-US" dirty="0">
                <a:latin typeface="Corbel" panose="020B0503020204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id-ID" dirty="0">
                  <a:latin typeface="Corbel" panose="020B0503020204020204" pitchFamily="34" charset="0"/>
                </a:rPr>
                <a:t>(10 questions)</a:t>
              </a:r>
              <a:endParaRPr lang="en-US" dirty="0">
                <a:latin typeface="Corbel" panose="020B0503020204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2: </a:t>
              </a:r>
              <a:r>
                <a:rPr lang="id-ID" dirty="0">
                  <a:latin typeface="Corbel" panose="020B0503020204020204" pitchFamily="34" charset="0"/>
                </a:rPr>
                <a:t>Question–Response </a:t>
              </a:r>
              <a:endParaRPr lang="en-US" dirty="0">
                <a:latin typeface="Corbel" panose="020B0503020204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 </a:t>
              </a:r>
              <a:r>
                <a:rPr lang="id-ID" dirty="0">
                  <a:latin typeface="Corbel" panose="020B0503020204020204" pitchFamily="34" charset="0"/>
                </a:rPr>
                <a:t>(30 questions)</a:t>
              </a: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3: </a:t>
              </a:r>
              <a:r>
                <a:rPr lang="id-ID" dirty="0">
                  <a:latin typeface="Corbel" panose="020B0503020204020204" pitchFamily="34" charset="0"/>
                </a:rPr>
                <a:t>Conversations</a:t>
              </a:r>
              <a:endParaRPr lang="en-US" dirty="0">
                <a:latin typeface="Corbel" panose="020B0503020204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 </a:t>
              </a:r>
              <a:r>
                <a:rPr lang="id-ID" dirty="0">
                  <a:latin typeface="Corbel" panose="020B0503020204020204" pitchFamily="34" charset="0"/>
                </a:rPr>
                <a:t>(30 questions)</a:t>
              </a: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4:  </a:t>
              </a:r>
              <a:r>
                <a:rPr lang="id-ID" dirty="0">
                  <a:latin typeface="Corbel" panose="020B0503020204020204" pitchFamily="34" charset="0"/>
                </a:rPr>
                <a:t>Talks (30 questions)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27884" y="728878"/>
              <a:ext cx="28359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  <a:cs typeface="Arial" pitchFamily="34" charset="0"/>
                </a:rPr>
                <a:t>Listening (45 Minutes)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36096" y="1203598"/>
            <a:ext cx="3168352" cy="3432869"/>
            <a:chOff x="2227884" y="728878"/>
            <a:chExt cx="3003756" cy="3432869"/>
          </a:xfrm>
        </p:grpSpPr>
        <p:sp>
          <p:nvSpPr>
            <p:cNvPr id="13" name="TextBox 12"/>
            <p:cNvSpPr txBox="1"/>
            <p:nvPr/>
          </p:nvSpPr>
          <p:spPr>
            <a:xfrm>
              <a:off x="2227884" y="1160926"/>
              <a:ext cx="3003756" cy="300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5: </a:t>
              </a:r>
              <a:r>
                <a:rPr lang="id-ID" dirty="0">
                  <a:latin typeface="Corbel" panose="020B0503020204020204" pitchFamily="34" charset="0"/>
                </a:rPr>
                <a:t>Incomplete Sentences </a:t>
              </a:r>
            </a:p>
            <a:p>
              <a:pPr>
                <a:lnSpc>
                  <a:spcPct val="150000"/>
                </a:lnSpc>
              </a:pPr>
              <a:r>
                <a:rPr lang="id-ID" dirty="0">
                  <a:latin typeface="Corbel" panose="020B0503020204020204" pitchFamily="34" charset="0"/>
                </a:rPr>
                <a:t> (40 questions)</a:t>
              </a: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6: </a:t>
              </a:r>
              <a:r>
                <a:rPr lang="id-ID" dirty="0">
                  <a:latin typeface="Corbel" panose="020B0503020204020204" pitchFamily="34" charset="0"/>
                </a:rPr>
                <a:t>Text Completion</a:t>
              </a:r>
              <a:endParaRPr lang="en-US" dirty="0">
                <a:latin typeface="Corbel" panose="020B0503020204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id-ID" dirty="0">
                  <a:latin typeface="Corbel" panose="020B0503020204020204" pitchFamily="34" charset="0"/>
                </a:rPr>
                <a:t> (12 questions)</a:t>
              </a: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Part 7: </a:t>
              </a:r>
              <a:r>
                <a:rPr lang="id-ID" dirty="0">
                  <a:latin typeface="Corbel" panose="020B0503020204020204" pitchFamily="34" charset="0"/>
                </a:rPr>
                <a:t>Reading Comprehension</a:t>
              </a:r>
            </a:p>
            <a:p>
              <a:pPr>
                <a:lnSpc>
                  <a:spcPct val="150000"/>
                </a:lnSpc>
                <a:buAutoNum type="alphaLcPeriod"/>
              </a:pPr>
              <a:r>
                <a:rPr lang="id-ID" dirty="0">
                  <a:latin typeface="Corbel" panose="020B0503020204020204" pitchFamily="34" charset="0"/>
                </a:rPr>
                <a:t>Single Passages (28)</a:t>
              </a: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orbel" panose="020B0503020204020204" pitchFamily="34" charset="0"/>
                </a:rPr>
                <a:t>b. </a:t>
              </a:r>
              <a:r>
                <a:rPr lang="id-ID" dirty="0">
                  <a:latin typeface="Corbel" panose="020B0503020204020204" pitchFamily="34" charset="0"/>
                </a:rPr>
                <a:t>Double passages (20</a:t>
              </a:r>
              <a:r>
                <a:rPr lang="en-US" dirty="0">
                  <a:latin typeface="Corbel" panose="020B0503020204020204" pitchFamily="34" charset="0"/>
                </a:rPr>
                <a:t>)</a:t>
              </a:r>
              <a:endParaRPr lang="id-ID" dirty="0">
                <a:latin typeface="Corbel" panose="020B0503020204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27884" y="728878"/>
              <a:ext cx="28359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rbel" panose="020B0503020204020204" pitchFamily="34" charset="0"/>
                  <a:cs typeface="Arial" pitchFamily="34" charset="0"/>
                </a:rPr>
                <a:t>Reading (75 minutes)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43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0" y="247124"/>
            <a:ext cx="7668344" cy="884466"/>
          </a:xfrm>
        </p:spPr>
        <p:txBody>
          <a:bodyPr/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rbel" panose="020B0503020204020204" pitchFamily="34" charset="0"/>
              </a:rPr>
              <a:t>Scoring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92560" y="1635646"/>
            <a:ext cx="7155904" cy="244827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Listening 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: </a:t>
            </a:r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5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-</a:t>
            </a:r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495</a:t>
            </a:r>
          </a:p>
          <a:p>
            <a:pPr algn="ctr"/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Reading 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 :</a:t>
            </a:r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 5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-</a:t>
            </a:r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495</a:t>
            </a:r>
            <a:endParaRPr lang="en-US" sz="20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endParaRPr lang="en-US" sz="20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This two sub- scores  are added to arrive at the total score.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>
                <a:solidFill>
                  <a:schemeClr val="tx1"/>
                </a:solidFill>
                <a:latin typeface="Corbel" panose="020B0503020204020204" pitchFamily="34" charset="0"/>
              </a:rPr>
              <a:t>The TOEIC test  score is represented  on a scale of 10 to 990 and is based on the total number of correct answers.</a:t>
            </a:r>
          </a:p>
          <a:p>
            <a:endParaRPr lang="en-US" sz="20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Target STIKES </a:t>
            </a:r>
            <a:r>
              <a:rPr lang="en-US" sz="2000" dirty="0" err="1">
                <a:solidFill>
                  <a:schemeClr val="tx1"/>
                </a:solidFill>
                <a:latin typeface="Corbel" panose="020B0503020204020204" pitchFamily="34" charset="0"/>
              </a:rPr>
              <a:t>Widyagama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 panose="020B0503020204020204" pitchFamily="34" charset="0"/>
              </a:rPr>
              <a:t>Husada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 panose="020B0503020204020204" pitchFamily="34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 A2-B1 (225-550)</a:t>
            </a:r>
            <a:endParaRPr lang="id-ID" sz="20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endParaRPr lang="en-US" sz="2000" dirty="0">
              <a:solidFill>
                <a:schemeClr val="tx1"/>
              </a:solidFill>
              <a:latin typeface="Corbel" panose="020B0503020204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179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11509"/>
            <a:ext cx="6840760" cy="428050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 descr="Related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83518"/>
            <a:ext cx="3384376" cy="3992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Image result for TOEIC Score Repo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711" y="451485"/>
            <a:ext cx="2973705" cy="4240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187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Corbel" panose="020B0503020204020204" pitchFamily="34" charset="0"/>
              </a:rPr>
              <a:t>TOEIC in </a:t>
            </a:r>
            <a:r>
              <a:rPr lang="id-ID" sz="3200" b="1" dirty="0">
                <a:solidFill>
                  <a:srgbClr val="0070C0"/>
                </a:solidFill>
                <a:latin typeface="Corbel" panose="020B0503020204020204" pitchFamily="34" charset="0"/>
              </a:rPr>
              <a:t>STIKes Widyagama Husada</a:t>
            </a:r>
            <a:endParaRPr lang="en-US" sz="3200" b="1" dirty="0">
              <a:solidFill>
                <a:srgbClr val="0070C0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772072" y="987574"/>
            <a:ext cx="6832376" cy="295232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id-ID" sz="2000" dirty="0">
                <a:latin typeface="Corbel" panose="020B0503020204020204" pitchFamily="34" charset="0"/>
              </a:rPr>
              <a:t>Klausul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Corbel" panose="020B0503020204020204" pitchFamily="34" charset="0"/>
              </a:rPr>
              <a:t>Setiap Mahasiswa yang  </a:t>
            </a:r>
            <a:r>
              <a:rPr lang="en-US" sz="2000" dirty="0">
                <a:latin typeface="Corbel" panose="020B0503020204020204" pitchFamily="34" charset="0"/>
              </a:rPr>
              <a:t>lulus </a:t>
            </a:r>
            <a:r>
              <a:rPr lang="en-US" sz="2000" dirty="0" err="1">
                <a:latin typeface="Corbel" panose="020B0503020204020204" pitchFamily="34" charset="0"/>
              </a:rPr>
              <a:t>tahap</a:t>
            </a:r>
            <a:r>
              <a:rPr lang="en-US" sz="2000" dirty="0">
                <a:latin typeface="Corbel" panose="020B0503020204020204" pitchFamily="34" charset="0"/>
              </a:rPr>
              <a:t> </a:t>
            </a:r>
            <a:r>
              <a:rPr lang="en-US" sz="2000" dirty="0" err="1">
                <a:latin typeface="Corbel" panose="020B0503020204020204" pitchFamily="34" charset="0"/>
              </a:rPr>
              <a:t>akademik</a:t>
            </a:r>
            <a:r>
              <a:rPr lang="en-US" sz="2000" dirty="0">
                <a:latin typeface="Corbel" panose="020B0503020204020204" pitchFamily="34" charset="0"/>
              </a:rPr>
              <a:t> DIII/S1 </a:t>
            </a:r>
            <a:r>
              <a:rPr lang="id-ID" sz="2000" dirty="0">
                <a:latin typeface="Corbel" panose="020B0503020204020204" pitchFamily="34" charset="0"/>
              </a:rPr>
              <a:t>harus</a:t>
            </a:r>
            <a:r>
              <a:rPr lang="en-US" sz="2000" dirty="0">
                <a:latin typeface="Corbel" panose="020B0503020204020204" pitchFamily="34" charset="0"/>
              </a:rPr>
              <a:t> </a:t>
            </a:r>
            <a:r>
              <a:rPr lang="id-ID" sz="2000" dirty="0">
                <a:latin typeface="Corbel" panose="020B0503020204020204" pitchFamily="34" charset="0"/>
              </a:rPr>
              <a:t>mengikuti ujian TOEIC  </a:t>
            </a:r>
            <a:r>
              <a:rPr lang="en-US" sz="2000" dirty="0" err="1">
                <a:latin typeface="Corbel" panose="020B0503020204020204" pitchFamily="34" charset="0"/>
              </a:rPr>
              <a:t>dan</a:t>
            </a:r>
            <a:r>
              <a:rPr lang="en-US" sz="2000" dirty="0">
                <a:latin typeface="Corbel" panose="020B0503020204020204" pitchFamily="34" charset="0"/>
              </a:rPr>
              <a:t> </a:t>
            </a:r>
            <a:r>
              <a:rPr lang="id-ID" sz="2000" dirty="0">
                <a:latin typeface="Corbel" panose="020B0503020204020204" pitchFamily="34" charset="0"/>
              </a:rPr>
              <a:t>menunjukkan sertifikat TOEIC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dirty="0">
                <a:latin typeface="Corbel" panose="020B0503020204020204" pitchFamily="34" charset="0"/>
              </a:rPr>
              <a:t>Preparation Class </a:t>
            </a:r>
            <a:endParaRPr lang="en-US" sz="2000" dirty="0">
              <a:latin typeface="Corbel" panose="020B0503020204020204" pitchFamily="34" charset="0"/>
            </a:endParaRPr>
          </a:p>
          <a:p>
            <a:r>
              <a:rPr lang="en-US" sz="2000" dirty="0">
                <a:latin typeface="Corbel" panose="020B0503020204020204" pitchFamily="34" charset="0"/>
              </a:rPr>
              <a:t>       </a:t>
            </a:r>
            <a:r>
              <a:rPr lang="id-ID" sz="2000" dirty="0">
                <a:latin typeface="Corbel" panose="020B0503020204020204" pitchFamily="34" charset="0"/>
              </a:rPr>
              <a:t>sebanyak </a:t>
            </a:r>
            <a:r>
              <a:rPr lang="en-US" sz="2000" dirty="0">
                <a:latin typeface="Corbel" panose="020B0503020204020204" pitchFamily="34" charset="0"/>
              </a:rPr>
              <a:t>2</a:t>
            </a:r>
            <a:r>
              <a:rPr lang="id-ID" sz="2000" dirty="0">
                <a:latin typeface="Corbel" panose="020B0503020204020204" pitchFamily="34" charset="0"/>
              </a:rPr>
              <a:t>x pertemuan </a:t>
            </a:r>
            <a:endParaRPr lang="en-US" sz="2000" dirty="0">
              <a:latin typeface="Corbel" panose="020B0503020204020204" pitchFamily="34" charset="0"/>
            </a:endParaRPr>
          </a:p>
          <a:p>
            <a:endParaRPr lang="en-US" sz="2000" b="1" dirty="0">
              <a:solidFill>
                <a:srgbClr val="0070C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3143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320</Words>
  <Application>Microsoft Office PowerPoint</Application>
  <PresentationFormat>On-screen Show (16:9)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맑은 고딕</vt:lpstr>
      <vt:lpstr>Arial</vt:lpstr>
      <vt:lpstr>Corbel</vt:lpstr>
      <vt:lpstr>Cover and End Slide Master</vt:lpstr>
      <vt:lpstr>Contents Slide Master</vt:lpstr>
      <vt:lpstr>Section Break Slide Master</vt:lpstr>
      <vt:lpstr>TOEIC</vt:lpstr>
      <vt:lpstr>Outline</vt:lpstr>
      <vt:lpstr>PowerPoint Presentation</vt:lpstr>
      <vt:lpstr>PowerPoint Presentation</vt:lpstr>
      <vt:lpstr>PowerPoint Presentation</vt:lpstr>
      <vt:lpstr>Format of TOEIC</vt:lpstr>
      <vt:lpstr>Scoring</vt:lpstr>
      <vt:lpstr>PowerPoint Presentation</vt:lpstr>
      <vt:lpstr>TOEIC in STIKes Widyagama Husada</vt:lpstr>
      <vt:lpstr>Procedure</vt:lpstr>
      <vt:lpstr>Informasi: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ohs_asus1209@outlook.com</cp:lastModifiedBy>
  <cp:revision>120</cp:revision>
  <dcterms:created xsi:type="dcterms:W3CDTF">2016-12-01T00:32:25Z</dcterms:created>
  <dcterms:modified xsi:type="dcterms:W3CDTF">2023-02-05T12:54:48Z</dcterms:modified>
</cp:coreProperties>
</file>