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85" r:id="rId2"/>
    <p:sldId id="286" r:id="rId3"/>
    <p:sldId id="28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4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7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98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294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16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60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19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2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1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4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6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3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8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7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2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1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9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552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0652"/>
            <a:ext cx="7772400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/>
              <a:t>KONSEP </a:t>
            </a:r>
            <a:br>
              <a:rPr lang="en-US" sz="6000" dirty="0" smtClean="0"/>
            </a:br>
            <a:r>
              <a:rPr lang="en-US" sz="6000" dirty="0" smtClean="0"/>
              <a:t>BAYI BARU LAHIR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4365" y="1920738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731" t="31205" r="39815" b="23686"/>
          <a:stretch/>
        </p:blipFill>
        <p:spPr>
          <a:xfrm>
            <a:off x="871329" y="1920738"/>
            <a:ext cx="6993835" cy="42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41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Bayi-baru-lahir-normal-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Bayi-baru-lahir-normal-1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Bayi-baru-lahir-normal-1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Bayi-baru-lahir-normal-1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Bayi-baru-lahir-normal-1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Bayi-baru-lahir-normal-1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Bayi-baru-lahir-normal-1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Bayi-baru-lahir-normal-1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Bayi-baru-lahir-normal-1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Bayi-baru-lahir-normal-1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72499"/>
          </a:xfrm>
        </p:spPr>
        <p:txBody>
          <a:bodyPr/>
          <a:lstStyle/>
          <a:p>
            <a:r>
              <a:rPr lang="en-US" dirty="0" err="1" smtClean="0"/>
              <a:t>Definisi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09" y="1325217"/>
            <a:ext cx="8301481" cy="5244916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Bayi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 smtClean="0"/>
              <a:t>lahir</a:t>
            </a:r>
            <a:r>
              <a:rPr lang="en-US" sz="2400" dirty="0" smtClean="0"/>
              <a:t> (BBL)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bayi</a:t>
            </a:r>
            <a:r>
              <a:rPr lang="en-US" sz="2400" dirty="0" smtClean="0"/>
              <a:t> yang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 smtClean="0"/>
              <a:t>mengalami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kelahiran</a:t>
            </a:r>
            <a:r>
              <a:rPr lang="en-US" sz="2400" dirty="0" smtClean="0"/>
              <a:t>,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masa </a:t>
            </a:r>
            <a:r>
              <a:rPr lang="en-US" sz="2400" dirty="0" err="1" smtClean="0"/>
              <a:t>kehidupan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di </a:t>
            </a:r>
            <a:r>
              <a:rPr lang="en-US" sz="2400" dirty="0" err="1" smtClean="0"/>
              <a:t>luar</a:t>
            </a:r>
            <a:r>
              <a:rPr lang="en-US" sz="2400" dirty="0" smtClean="0"/>
              <a:t> </a:t>
            </a:r>
            <a:r>
              <a:rPr lang="en-US" sz="2400" dirty="0" err="1" smtClean="0"/>
              <a:t>rahim</a:t>
            </a:r>
            <a:r>
              <a:rPr lang="en-US" sz="2400" dirty="0" smtClean="0"/>
              <a:t>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usia</a:t>
            </a:r>
            <a:r>
              <a:rPr lang="en-US" sz="2400" dirty="0" smtClean="0"/>
              <a:t> 28 </a:t>
            </a:r>
            <a:r>
              <a:rPr lang="en-US" sz="2400" dirty="0" err="1" smtClean="0"/>
              <a:t>hari</a:t>
            </a:r>
            <a:r>
              <a:rPr lang="en-US" sz="2400" dirty="0" smtClean="0"/>
              <a:t>.</a:t>
            </a:r>
          </a:p>
          <a:p>
            <a:r>
              <a:rPr lang="fi-FI" sz="2400" dirty="0"/>
              <a:t>Neonatus dini: usia 0–7 hari</a:t>
            </a:r>
            <a:r>
              <a:rPr lang="fi-FI" sz="2400" dirty="0" smtClean="0"/>
              <a:t>.</a:t>
            </a:r>
            <a:endParaRPr lang="fi-FI" sz="2400" dirty="0"/>
          </a:p>
          <a:p>
            <a:pPr marL="0" indent="0">
              <a:buNone/>
            </a:pPr>
            <a:r>
              <a:rPr lang="fi-FI" sz="2400" dirty="0" smtClean="0"/>
              <a:t>    Neonatus </a:t>
            </a:r>
            <a:r>
              <a:rPr lang="fi-FI" sz="2400" dirty="0"/>
              <a:t>lanjut: usia 8–28 hari</a:t>
            </a:r>
            <a:r>
              <a:rPr lang="fi-FI" sz="2400" dirty="0" smtClean="0"/>
              <a:t>.</a:t>
            </a:r>
          </a:p>
          <a:p>
            <a:r>
              <a:rPr lang="en-US" sz="2400" dirty="0" err="1"/>
              <a:t>Periode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bayi</a:t>
            </a:r>
            <a:r>
              <a:rPr lang="en-US" sz="2400" dirty="0"/>
              <a:t> </a:t>
            </a:r>
            <a:r>
              <a:rPr lang="en-US" sz="2400" dirty="0" err="1"/>
              <a:t>mengalami</a:t>
            </a:r>
            <a:r>
              <a:rPr lang="en-US" sz="2400" dirty="0"/>
              <a:t> </a:t>
            </a:r>
            <a:r>
              <a:rPr lang="en-US" sz="2400" dirty="0" err="1"/>
              <a:t>adaptasi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rahim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rahim</a:t>
            </a:r>
            <a:r>
              <a:rPr lang="en-US" sz="2400" dirty="0"/>
              <a:t>, </a:t>
            </a:r>
            <a:r>
              <a:rPr lang="en-US" sz="2400" dirty="0" err="1"/>
              <a:t>termasuk</a:t>
            </a:r>
            <a:r>
              <a:rPr lang="en-US" sz="2400" dirty="0"/>
              <a:t> </a:t>
            </a:r>
            <a:r>
              <a:rPr lang="en-US" sz="2400" dirty="0" err="1"/>
              <a:t>pernapasan</a:t>
            </a:r>
            <a:r>
              <a:rPr lang="en-US" sz="2400" dirty="0"/>
              <a:t>, </a:t>
            </a:r>
            <a:r>
              <a:rPr lang="en-US" sz="2400" dirty="0" err="1"/>
              <a:t>suhu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, </a:t>
            </a:r>
            <a:r>
              <a:rPr lang="en-US" sz="2400" dirty="0" err="1"/>
              <a:t>pencernaan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imunitas</a:t>
            </a:r>
            <a:r>
              <a:rPr lang="en-US" sz="2400" dirty="0"/>
              <a:t>. </a:t>
            </a:r>
            <a:r>
              <a:rPr lang="en-US" sz="2400" dirty="0" err="1"/>
              <a:t>Perawatan</a:t>
            </a:r>
            <a:r>
              <a:rPr lang="en-US" sz="2400" dirty="0"/>
              <a:t> yang </a:t>
            </a:r>
            <a:r>
              <a:rPr lang="en-US" sz="2400" dirty="0" err="1"/>
              <a:t>tepat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masa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krusial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kelangsungan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bayi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depannya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4808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Bayi-baru-lahir-normal-1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Bayi-baru-lahir-normal-2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Bayi-baru-lahir-normal-2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Bayi-baru-lahir-normal-2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Bayi-baru-lahir-normal-2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Bayi-baru-lahir-normal-2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Bayi-baru-lahir-normal-2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Bayi-baru-lahir-normal-2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Bayi-baru-lahir-normal-2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Bayi-baru-lahir-normal-2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4" y="174423"/>
            <a:ext cx="7055380" cy="965264"/>
          </a:xfrm>
        </p:spPr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BBL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7026" y="967410"/>
            <a:ext cx="5512904" cy="5645426"/>
          </a:xfrm>
        </p:spPr>
        <p:txBody>
          <a:bodyPr/>
          <a:lstStyle/>
          <a:p>
            <a:r>
              <a:rPr lang="en-US" dirty="0" smtClean="0"/>
              <a:t>BBL </a:t>
            </a:r>
            <a:r>
              <a:rPr lang="en-US" dirty="0" err="1" smtClean="0"/>
              <a:t>berdasarkan</a:t>
            </a:r>
            <a:r>
              <a:rPr lang="en-US" dirty="0" smtClean="0"/>
              <a:t> masa </a:t>
            </a:r>
            <a:r>
              <a:rPr lang="en-US" dirty="0" err="1" smtClean="0"/>
              <a:t>gestasinya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(preterm infant): &lt;37 </a:t>
            </a:r>
            <a:r>
              <a:rPr lang="en-US" dirty="0" err="1" smtClean="0"/>
              <a:t>minggu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(term infant): 37-42 </a:t>
            </a:r>
            <a:r>
              <a:rPr lang="en-US" dirty="0" err="1" smtClean="0"/>
              <a:t>minggu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(</a:t>
            </a:r>
            <a:r>
              <a:rPr lang="en-US" dirty="0" err="1" smtClean="0"/>
              <a:t>posterm</a:t>
            </a:r>
            <a:r>
              <a:rPr lang="en-US" dirty="0" smtClean="0"/>
              <a:t> infant): &gt;42 </a:t>
            </a:r>
            <a:r>
              <a:rPr lang="en-US" dirty="0" err="1" smtClean="0"/>
              <a:t>minggu</a:t>
            </a:r>
            <a:endParaRPr lang="en-US" dirty="0" smtClean="0"/>
          </a:p>
          <a:p>
            <a:r>
              <a:rPr lang="en-US" dirty="0" smtClean="0"/>
              <a:t>BBL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: &lt;2500 gram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: 2500-4000 gram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: &gt;4000 gram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02-Bayi-baru-lahir-normal-2-2048.jpg"/>
          <p:cNvPicPr>
            <a:picLocks noChangeAspect="1"/>
          </p:cNvPicPr>
          <p:nvPr/>
        </p:nvPicPr>
        <p:blipFill rotWithShape="1">
          <a:blip r:embed="rId2"/>
          <a:srcRect t="20097" r="64928" b="3768"/>
          <a:stretch/>
        </p:blipFill>
        <p:spPr>
          <a:xfrm>
            <a:off x="0" y="1378226"/>
            <a:ext cx="3207026" cy="52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40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Bayi-baru-lahir-normal-2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Bayi-baru-lahir-normal-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Bayi-baru-lahir-normal-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Bayi-baru-lahir-normal-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Bayi-baru-lahir-normal-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Bayi-baru-lahir-normal-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Bayi-baru-lahir-normal-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177</TotalTime>
  <Words>145</Words>
  <Application>Microsoft Office PowerPoint</Application>
  <PresentationFormat>On-screen Show (4:3)</PresentationFormat>
  <Paragraphs>15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Century Gothic</vt:lpstr>
      <vt:lpstr>Wingdings 3</vt:lpstr>
      <vt:lpstr>Ion</vt:lpstr>
      <vt:lpstr>   KONSEP  BAYI BARU LAHIR</vt:lpstr>
      <vt:lpstr>Definisi</vt:lpstr>
      <vt:lpstr>Klasifikasi BBL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KSN</cp:lastModifiedBy>
  <cp:revision>8</cp:revision>
  <dcterms:created xsi:type="dcterms:W3CDTF">2013-01-27T09:14:16Z</dcterms:created>
  <dcterms:modified xsi:type="dcterms:W3CDTF">2025-04-22T01:11:04Z</dcterms:modified>
  <cp:category/>
</cp:coreProperties>
</file>