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72" r:id="rId3"/>
    <p:sldId id="273" r:id="rId4"/>
    <p:sldId id="301" r:id="rId5"/>
    <p:sldId id="297" r:id="rId6"/>
    <p:sldId id="299" r:id="rId7"/>
    <p:sldId id="300" r:id="rId8"/>
    <p:sldId id="302" r:id="rId9"/>
    <p:sldId id="303" r:id="rId10"/>
    <p:sldId id="274" r:id="rId11"/>
    <p:sldId id="296" r:id="rId12"/>
    <p:sldId id="283" r:id="rId13"/>
    <p:sldId id="271"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a:srgbClr val="FFE8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217" autoAdjust="0"/>
  </p:normalViewPr>
  <p:slideViewPr>
    <p:cSldViewPr snapToGrid="0">
      <p:cViewPr varScale="1">
        <p:scale>
          <a:sx n="85" d="100"/>
          <a:sy n="85" d="100"/>
        </p:scale>
        <p:origin x="590"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C5B98-C074-40A7-804C-7B55E5EE7C54}"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en-US"/>
        </a:p>
      </dgm:t>
    </dgm:pt>
    <dgm:pt modelId="{27542203-2E3C-40C3-8C7E-41D0D7206EAE}">
      <dgm:prSet phldrT="[Text]" phldr="1" custT="1"/>
      <dgm:spPr/>
      <dgm:t>
        <a:bodyPr/>
        <a:lstStyle/>
        <a:p>
          <a:endParaRPr lang="en-US" sz="2400"/>
        </a:p>
      </dgm:t>
    </dgm:pt>
    <dgm:pt modelId="{6DC2D8D2-FE85-49EE-8419-AB54804D4E16}" type="parTrans" cxnId="{0095DD42-436E-4484-9756-D459727AB994}">
      <dgm:prSet/>
      <dgm:spPr/>
      <dgm:t>
        <a:bodyPr/>
        <a:lstStyle/>
        <a:p>
          <a:endParaRPr lang="en-US" sz="2400"/>
        </a:p>
      </dgm:t>
    </dgm:pt>
    <dgm:pt modelId="{FEF22B26-4564-4B55-AAD5-04C389F68A7E}" type="sibTrans" cxnId="{0095DD42-436E-4484-9756-D459727AB994}">
      <dgm:prSet/>
      <dgm:spPr/>
      <dgm:t>
        <a:bodyPr/>
        <a:lstStyle/>
        <a:p>
          <a:endParaRPr lang="en-US" sz="2400"/>
        </a:p>
      </dgm:t>
    </dgm:pt>
    <dgm:pt modelId="{62E56101-6864-4F09-BADE-7201C058DBE6}">
      <dgm:prSet phldrT="[Text]" custT="1"/>
      <dgm:spPr/>
      <dgm:t>
        <a:bodyPr/>
        <a:lstStyle/>
        <a:p>
          <a:r>
            <a:rPr lang="en-US" sz="2800" dirty="0"/>
            <a:t>Choose topic</a:t>
          </a:r>
        </a:p>
      </dgm:t>
    </dgm:pt>
    <dgm:pt modelId="{39726E37-941C-4D94-800A-99A8A4D32145}" type="parTrans" cxnId="{974A8D01-1E64-4D0A-8B98-C9698D6C90A7}">
      <dgm:prSet/>
      <dgm:spPr/>
      <dgm:t>
        <a:bodyPr/>
        <a:lstStyle/>
        <a:p>
          <a:endParaRPr lang="en-US" sz="2400"/>
        </a:p>
      </dgm:t>
    </dgm:pt>
    <dgm:pt modelId="{66D2E716-088E-4CDE-9C70-783CA0617BBA}" type="sibTrans" cxnId="{974A8D01-1E64-4D0A-8B98-C9698D6C90A7}">
      <dgm:prSet/>
      <dgm:spPr/>
      <dgm:t>
        <a:bodyPr/>
        <a:lstStyle/>
        <a:p>
          <a:endParaRPr lang="en-US" sz="2400"/>
        </a:p>
      </dgm:t>
    </dgm:pt>
    <dgm:pt modelId="{B019BCD8-1E73-435D-BC29-456636A57A8B}">
      <dgm:prSet phldrT="[Text]" phldr="1" custT="1"/>
      <dgm:spPr/>
      <dgm:t>
        <a:bodyPr/>
        <a:lstStyle/>
        <a:p>
          <a:endParaRPr lang="en-US" sz="2400"/>
        </a:p>
      </dgm:t>
    </dgm:pt>
    <dgm:pt modelId="{4977A10B-18FA-4A7C-A9E9-20A05B04C0B0}" type="parTrans" cxnId="{99CF2602-B37B-429D-82BB-7F646E4FD579}">
      <dgm:prSet/>
      <dgm:spPr/>
      <dgm:t>
        <a:bodyPr/>
        <a:lstStyle/>
        <a:p>
          <a:endParaRPr lang="en-US" sz="2400"/>
        </a:p>
      </dgm:t>
    </dgm:pt>
    <dgm:pt modelId="{66535496-71D9-42D4-98F3-0CA35F17D03F}" type="sibTrans" cxnId="{99CF2602-B37B-429D-82BB-7F646E4FD579}">
      <dgm:prSet/>
      <dgm:spPr/>
      <dgm:t>
        <a:bodyPr/>
        <a:lstStyle/>
        <a:p>
          <a:endParaRPr lang="en-US" sz="2400"/>
        </a:p>
      </dgm:t>
    </dgm:pt>
    <dgm:pt modelId="{F9338C45-C725-46FF-9494-967C3D3D9E4C}">
      <dgm:prSet phldrT="[Text]" custT="1"/>
      <dgm:spPr/>
      <dgm:t>
        <a:bodyPr/>
        <a:lstStyle/>
        <a:p>
          <a:r>
            <a:rPr lang="en-US" sz="2800" dirty="0"/>
            <a:t>Read related theory</a:t>
          </a:r>
        </a:p>
      </dgm:t>
    </dgm:pt>
    <dgm:pt modelId="{C7DDAF5C-390F-4838-82F8-9A4FD1A0C9F1}" type="parTrans" cxnId="{55019CB3-BFA2-43D5-BF01-933A14773C48}">
      <dgm:prSet/>
      <dgm:spPr/>
      <dgm:t>
        <a:bodyPr/>
        <a:lstStyle/>
        <a:p>
          <a:endParaRPr lang="en-US" sz="2400"/>
        </a:p>
      </dgm:t>
    </dgm:pt>
    <dgm:pt modelId="{20454BDE-281C-4E7A-8C29-5BBD6CA635D6}" type="sibTrans" cxnId="{55019CB3-BFA2-43D5-BF01-933A14773C48}">
      <dgm:prSet/>
      <dgm:spPr/>
      <dgm:t>
        <a:bodyPr/>
        <a:lstStyle/>
        <a:p>
          <a:endParaRPr lang="en-US" sz="2400"/>
        </a:p>
      </dgm:t>
    </dgm:pt>
    <dgm:pt modelId="{66DB5646-56F8-4A94-BC95-CDF4C585FA2B}">
      <dgm:prSet phldrT="[Text]" phldr="1" custT="1"/>
      <dgm:spPr/>
      <dgm:t>
        <a:bodyPr/>
        <a:lstStyle/>
        <a:p>
          <a:endParaRPr lang="en-US" sz="2400" dirty="0"/>
        </a:p>
      </dgm:t>
    </dgm:pt>
    <dgm:pt modelId="{36938AA5-776A-4F53-8543-F7E75F22A61E}" type="parTrans" cxnId="{C26C4FD6-68EB-417D-8418-E63CAE6ADF67}">
      <dgm:prSet/>
      <dgm:spPr/>
      <dgm:t>
        <a:bodyPr/>
        <a:lstStyle/>
        <a:p>
          <a:endParaRPr lang="en-US" sz="2400"/>
        </a:p>
      </dgm:t>
    </dgm:pt>
    <dgm:pt modelId="{46390ADC-1360-4740-93DD-64CC765B25DC}" type="sibTrans" cxnId="{C26C4FD6-68EB-417D-8418-E63CAE6ADF67}">
      <dgm:prSet/>
      <dgm:spPr/>
      <dgm:t>
        <a:bodyPr/>
        <a:lstStyle/>
        <a:p>
          <a:endParaRPr lang="en-US" sz="2400"/>
        </a:p>
      </dgm:t>
    </dgm:pt>
    <dgm:pt modelId="{CC033152-A7FE-4BB8-A48C-9B7744FD31AE}">
      <dgm:prSet phldrT="[Text]" custT="1"/>
      <dgm:spPr/>
      <dgm:t>
        <a:bodyPr/>
        <a:lstStyle/>
        <a:p>
          <a:r>
            <a:rPr lang="en-US" sz="2800" dirty="0"/>
            <a:t>Review previous research</a:t>
          </a:r>
        </a:p>
      </dgm:t>
    </dgm:pt>
    <dgm:pt modelId="{7093F052-1BD9-4B56-B09D-A62FAC75BB5F}" type="parTrans" cxnId="{AF77E699-6698-4D57-85A5-4DCB8BD70F31}">
      <dgm:prSet/>
      <dgm:spPr/>
      <dgm:t>
        <a:bodyPr/>
        <a:lstStyle/>
        <a:p>
          <a:endParaRPr lang="en-US" sz="2400"/>
        </a:p>
      </dgm:t>
    </dgm:pt>
    <dgm:pt modelId="{3F97BC38-C212-48DA-A9C7-E2D6C71CF6D5}" type="sibTrans" cxnId="{AF77E699-6698-4D57-85A5-4DCB8BD70F31}">
      <dgm:prSet/>
      <dgm:spPr/>
      <dgm:t>
        <a:bodyPr/>
        <a:lstStyle/>
        <a:p>
          <a:endParaRPr lang="en-US" sz="2400"/>
        </a:p>
      </dgm:t>
    </dgm:pt>
    <dgm:pt modelId="{E5603CBC-D531-4CAB-85F4-9472548D8C4D}">
      <dgm:prSet phldrT="[Text]" custT="1"/>
      <dgm:spPr/>
      <dgm:t>
        <a:bodyPr/>
        <a:lstStyle/>
        <a:p>
          <a:endParaRPr lang="en-US" sz="2400" dirty="0"/>
        </a:p>
      </dgm:t>
    </dgm:pt>
    <dgm:pt modelId="{A8AD1C60-BDA2-47CC-A8EE-7CFA47CDFF9E}" type="parTrans" cxnId="{755B6EFA-CF0D-4EAA-BA74-8974967B0934}">
      <dgm:prSet/>
      <dgm:spPr/>
      <dgm:t>
        <a:bodyPr/>
        <a:lstStyle/>
        <a:p>
          <a:endParaRPr lang="en-US" sz="2400"/>
        </a:p>
      </dgm:t>
    </dgm:pt>
    <dgm:pt modelId="{EECE2911-CE22-4322-B0B2-4A3AD75F8D1A}" type="sibTrans" cxnId="{755B6EFA-CF0D-4EAA-BA74-8974967B0934}">
      <dgm:prSet/>
      <dgm:spPr/>
      <dgm:t>
        <a:bodyPr/>
        <a:lstStyle/>
        <a:p>
          <a:endParaRPr lang="en-US" sz="2400"/>
        </a:p>
      </dgm:t>
    </dgm:pt>
    <dgm:pt modelId="{828E9855-859C-4085-BB59-F6FC6AE11B7D}">
      <dgm:prSet custT="1"/>
      <dgm:spPr/>
      <dgm:t>
        <a:bodyPr/>
        <a:lstStyle/>
        <a:p>
          <a:r>
            <a:rPr lang="en-US" sz="2800" dirty="0"/>
            <a:t>Find the gap</a:t>
          </a:r>
        </a:p>
      </dgm:t>
    </dgm:pt>
    <dgm:pt modelId="{DEBA6BC1-9EA5-4D4D-8490-42BBEE7A7FE9}" type="parTrans" cxnId="{03AEB3E8-ACB8-478F-BD59-10FEAEEC8A21}">
      <dgm:prSet/>
      <dgm:spPr/>
      <dgm:t>
        <a:bodyPr/>
        <a:lstStyle/>
        <a:p>
          <a:endParaRPr lang="en-US" sz="2400"/>
        </a:p>
      </dgm:t>
    </dgm:pt>
    <dgm:pt modelId="{74EA9630-3264-4CF4-9E2D-BC881ADFB1FA}" type="sibTrans" cxnId="{03AEB3E8-ACB8-478F-BD59-10FEAEEC8A21}">
      <dgm:prSet/>
      <dgm:spPr/>
      <dgm:t>
        <a:bodyPr/>
        <a:lstStyle/>
        <a:p>
          <a:endParaRPr lang="en-US" sz="2400"/>
        </a:p>
      </dgm:t>
    </dgm:pt>
    <dgm:pt modelId="{7DD865E4-6016-4DF3-A150-5F7BF3D896DD}" type="pres">
      <dgm:prSet presAssocID="{4CBC5B98-C074-40A7-804C-7B55E5EE7C54}" presName="linearFlow" presStyleCnt="0">
        <dgm:presLayoutVars>
          <dgm:dir/>
          <dgm:animLvl val="lvl"/>
          <dgm:resizeHandles val="exact"/>
        </dgm:presLayoutVars>
      </dgm:prSet>
      <dgm:spPr/>
    </dgm:pt>
    <dgm:pt modelId="{238B56FD-73F3-4714-B330-FF0B151B01C9}" type="pres">
      <dgm:prSet presAssocID="{27542203-2E3C-40C3-8C7E-41D0D7206EAE}" presName="composite" presStyleCnt="0"/>
      <dgm:spPr/>
    </dgm:pt>
    <dgm:pt modelId="{8905CEAE-90DA-4D89-A044-52C7677D18D3}" type="pres">
      <dgm:prSet presAssocID="{27542203-2E3C-40C3-8C7E-41D0D7206EAE}" presName="parentText" presStyleLbl="alignNode1" presStyleIdx="0" presStyleCnt="4">
        <dgm:presLayoutVars>
          <dgm:chMax val="1"/>
          <dgm:bulletEnabled val="1"/>
        </dgm:presLayoutVars>
      </dgm:prSet>
      <dgm:spPr/>
    </dgm:pt>
    <dgm:pt modelId="{1394FC89-5C87-4FE4-A4DC-C8BFA09BFE70}" type="pres">
      <dgm:prSet presAssocID="{27542203-2E3C-40C3-8C7E-41D0D7206EAE}" presName="descendantText" presStyleLbl="alignAcc1" presStyleIdx="0" presStyleCnt="4">
        <dgm:presLayoutVars>
          <dgm:bulletEnabled val="1"/>
        </dgm:presLayoutVars>
      </dgm:prSet>
      <dgm:spPr/>
    </dgm:pt>
    <dgm:pt modelId="{54C89F89-0BA9-471F-8FDB-3626F88F35F8}" type="pres">
      <dgm:prSet presAssocID="{FEF22B26-4564-4B55-AAD5-04C389F68A7E}" presName="sp" presStyleCnt="0"/>
      <dgm:spPr/>
    </dgm:pt>
    <dgm:pt modelId="{76B26825-7549-4FEF-B189-A3CF4B356FAC}" type="pres">
      <dgm:prSet presAssocID="{B019BCD8-1E73-435D-BC29-456636A57A8B}" presName="composite" presStyleCnt="0"/>
      <dgm:spPr/>
    </dgm:pt>
    <dgm:pt modelId="{6DABFC85-23C4-482F-843D-D00F64D4FC9E}" type="pres">
      <dgm:prSet presAssocID="{B019BCD8-1E73-435D-BC29-456636A57A8B}" presName="parentText" presStyleLbl="alignNode1" presStyleIdx="1" presStyleCnt="4">
        <dgm:presLayoutVars>
          <dgm:chMax val="1"/>
          <dgm:bulletEnabled val="1"/>
        </dgm:presLayoutVars>
      </dgm:prSet>
      <dgm:spPr/>
    </dgm:pt>
    <dgm:pt modelId="{D3BF7C4E-6F3A-4B82-BA57-652930EE7926}" type="pres">
      <dgm:prSet presAssocID="{B019BCD8-1E73-435D-BC29-456636A57A8B}" presName="descendantText" presStyleLbl="alignAcc1" presStyleIdx="1" presStyleCnt="4">
        <dgm:presLayoutVars>
          <dgm:bulletEnabled val="1"/>
        </dgm:presLayoutVars>
      </dgm:prSet>
      <dgm:spPr/>
    </dgm:pt>
    <dgm:pt modelId="{46278EA4-AAC2-46ED-87D4-1537A4D82DC3}" type="pres">
      <dgm:prSet presAssocID="{66535496-71D9-42D4-98F3-0CA35F17D03F}" presName="sp" presStyleCnt="0"/>
      <dgm:spPr/>
    </dgm:pt>
    <dgm:pt modelId="{9B8DFC5B-846A-4F97-8831-969060125744}" type="pres">
      <dgm:prSet presAssocID="{66DB5646-56F8-4A94-BC95-CDF4C585FA2B}" presName="composite" presStyleCnt="0"/>
      <dgm:spPr/>
    </dgm:pt>
    <dgm:pt modelId="{61DDD1C0-9B77-49CE-B77D-19171138BAEE}" type="pres">
      <dgm:prSet presAssocID="{66DB5646-56F8-4A94-BC95-CDF4C585FA2B}" presName="parentText" presStyleLbl="alignNode1" presStyleIdx="2" presStyleCnt="4">
        <dgm:presLayoutVars>
          <dgm:chMax val="1"/>
          <dgm:bulletEnabled val="1"/>
        </dgm:presLayoutVars>
      </dgm:prSet>
      <dgm:spPr/>
    </dgm:pt>
    <dgm:pt modelId="{3AB8F624-D286-4BF5-B5FD-6FC91D3F9E26}" type="pres">
      <dgm:prSet presAssocID="{66DB5646-56F8-4A94-BC95-CDF4C585FA2B}" presName="descendantText" presStyleLbl="alignAcc1" presStyleIdx="2" presStyleCnt="4">
        <dgm:presLayoutVars>
          <dgm:bulletEnabled val="1"/>
        </dgm:presLayoutVars>
      </dgm:prSet>
      <dgm:spPr/>
    </dgm:pt>
    <dgm:pt modelId="{759D02AE-61B6-484F-B1F8-DC524F355378}" type="pres">
      <dgm:prSet presAssocID="{46390ADC-1360-4740-93DD-64CC765B25DC}" presName="sp" presStyleCnt="0"/>
      <dgm:spPr/>
    </dgm:pt>
    <dgm:pt modelId="{3C0ACA5D-2C33-4C08-A23E-81C92C3C9246}" type="pres">
      <dgm:prSet presAssocID="{E5603CBC-D531-4CAB-85F4-9472548D8C4D}" presName="composite" presStyleCnt="0"/>
      <dgm:spPr/>
    </dgm:pt>
    <dgm:pt modelId="{8985205C-8C5E-46FC-B7B0-84A778E065F6}" type="pres">
      <dgm:prSet presAssocID="{E5603CBC-D531-4CAB-85F4-9472548D8C4D}" presName="parentText" presStyleLbl="alignNode1" presStyleIdx="3" presStyleCnt="4">
        <dgm:presLayoutVars>
          <dgm:chMax val="1"/>
          <dgm:bulletEnabled val="1"/>
        </dgm:presLayoutVars>
      </dgm:prSet>
      <dgm:spPr/>
    </dgm:pt>
    <dgm:pt modelId="{6D85B552-2C5F-4443-8EEF-88901585A4B6}" type="pres">
      <dgm:prSet presAssocID="{E5603CBC-D531-4CAB-85F4-9472548D8C4D}" presName="descendantText" presStyleLbl="alignAcc1" presStyleIdx="3" presStyleCnt="4">
        <dgm:presLayoutVars>
          <dgm:bulletEnabled val="1"/>
        </dgm:presLayoutVars>
      </dgm:prSet>
      <dgm:spPr/>
    </dgm:pt>
  </dgm:ptLst>
  <dgm:cxnLst>
    <dgm:cxn modelId="{974A8D01-1E64-4D0A-8B98-C9698D6C90A7}" srcId="{27542203-2E3C-40C3-8C7E-41D0D7206EAE}" destId="{62E56101-6864-4F09-BADE-7201C058DBE6}" srcOrd="0" destOrd="0" parTransId="{39726E37-941C-4D94-800A-99A8A4D32145}" sibTransId="{66D2E716-088E-4CDE-9C70-783CA0617BBA}"/>
    <dgm:cxn modelId="{99CF2602-B37B-429D-82BB-7F646E4FD579}" srcId="{4CBC5B98-C074-40A7-804C-7B55E5EE7C54}" destId="{B019BCD8-1E73-435D-BC29-456636A57A8B}" srcOrd="1" destOrd="0" parTransId="{4977A10B-18FA-4A7C-A9E9-20A05B04C0B0}" sibTransId="{66535496-71D9-42D4-98F3-0CA35F17D03F}"/>
    <dgm:cxn modelId="{A0162223-883C-4CA8-B183-A1AFF6C03A9C}" type="presOf" srcId="{62E56101-6864-4F09-BADE-7201C058DBE6}" destId="{1394FC89-5C87-4FE4-A4DC-C8BFA09BFE70}" srcOrd="0" destOrd="0" presId="urn:microsoft.com/office/officeart/2005/8/layout/chevron2"/>
    <dgm:cxn modelId="{0095DD42-436E-4484-9756-D459727AB994}" srcId="{4CBC5B98-C074-40A7-804C-7B55E5EE7C54}" destId="{27542203-2E3C-40C3-8C7E-41D0D7206EAE}" srcOrd="0" destOrd="0" parTransId="{6DC2D8D2-FE85-49EE-8419-AB54804D4E16}" sibTransId="{FEF22B26-4564-4B55-AAD5-04C389F68A7E}"/>
    <dgm:cxn modelId="{15904C69-AAFB-4CC4-A37E-F87D021ED1BE}" type="presOf" srcId="{66DB5646-56F8-4A94-BC95-CDF4C585FA2B}" destId="{61DDD1C0-9B77-49CE-B77D-19171138BAEE}" srcOrd="0" destOrd="0" presId="urn:microsoft.com/office/officeart/2005/8/layout/chevron2"/>
    <dgm:cxn modelId="{684BDC71-F800-4C76-B028-7C46693C426A}" type="presOf" srcId="{F9338C45-C725-46FF-9494-967C3D3D9E4C}" destId="{D3BF7C4E-6F3A-4B82-BA57-652930EE7926}" srcOrd="0" destOrd="0" presId="urn:microsoft.com/office/officeart/2005/8/layout/chevron2"/>
    <dgm:cxn modelId="{6D7C447C-BE6B-43E5-8681-BFB70E7FAE2B}" type="presOf" srcId="{828E9855-859C-4085-BB59-F6FC6AE11B7D}" destId="{6D85B552-2C5F-4443-8EEF-88901585A4B6}" srcOrd="0" destOrd="0" presId="urn:microsoft.com/office/officeart/2005/8/layout/chevron2"/>
    <dgm:cxn modelId="{293D4B85-36D4-4796-B7BC-D4612DB291C9}" type="presOf" srcId="{B019BCD8-1E73-435D-BC29-456636A57A8B}" destId="{6DABFC85-23C4-482F-843D-D00F64D4FC9E}" srcOrd="0" destOrd="0" presId="urn:microsoft.com/office/officeart/2005/8/layout/chevron2"/>
    <dgm:cxn modelId="{AF77E699-6698-4D57-85A5-4DCB8BD70F31}" srcId="{66DB5646-56F8-4A94-BC95-CDF4C585FA2B}" destId="{CC033152-A7FE-4BB8-A48C-9B7744FD31AE}" srcOrd="0" destOrd="0" parTransId="{7093F052-1BD9-4B56-B09D-A62FAC75BB5F}" sibTransId="{3F97BC38-C212-48DA-A9C7-E2D6C71CF6D5}"/>
    <dgm:cxn modelId="{68987EA7-B247-4158-BFE6-6400717B556D}" type="presOf" srcId="{E5603CBC-D531-4CAB-85F4-9472548D8C4D}" destId="{8985205C-8C5E-46FC-B7B0-84A778E065F6}" srcOrd="0" destOrd="0" presId="urn:microsoft.com/office/officeart/2005/8/layout/chevron2"/>
    <dgm:cxn modelId="{55019CB3-BFA2-43D5-BF01-933A14773C48}" srcId="{B019BCD8-1E73-435D-BC29-456636A57A8B}" destId="{F9338C45-C725-46FF-9494-967C3D3D9E4C}" srcOrd="0" destOrd="0" parTransId="{C7DDAF5C-390F-4838-82F8-9A4FD1A0C9F1}" sibTransId="{20454BDE-281C-4E7A-8C29-5BBD6CA635D6}"/>
    <dgm:cxn modelId="{6FD33DB6-5421-46B4-9FA6-34383027D70C}" type="presOf" srcId="{27542203-2E3C-40C3-8C7E-41D0D7206EAE}" destId="{8905CEAE-90DA-4D89-A044-52C7677D18D3}" srcOrd="0" destOrd="0" presId="urn:microsoft.com/office/officeart/2005/8/layout/chevron2"/>
    <dgm:cxn modelId="{C26C4FD6-68EB-417D-8418-E63CAE6ADF67}" srcId="{4CBC5B98-C074-40A7-804C-7B55E5EE7C54}" destId="{66DB5646-56F8-4A94-BC95-CDF4C585FA2B}" srcOrd="2" destOrd="0" parTransId="{36938AA5-776A-4F53-8543-F7E75F22A61E}" sibTransId="{46390ADC-1360-4740-93DD-64CC765B25DC}"/>
    <dgm:cxn modelId="{C02568DE-E573-4C96-9AD4-529A48740320}" type="presOf" srcId="{4CBC5B98-C074-40A7-804C-7B55E5EE7C54}" destId="{7DD865E4-6016-4DF3-A150-5F7BF3D896DD}" srcOrd="0" destOrd="0" presId="urn:microsoft.com/office/officeart/2005/8/layout/chevron2"/>
    <dgm:cxn modelId="{03AEB3E8-ACB8-478F-BD59-10FEAEEC8A21}" srcId="{E5603CBC-D531-4CAB-85F4-9472548D8C4D}" destId="{828E9855-859C-4085-BB59-F6FC6AE11B7D}" srcOrd="0" destOrd="0" parTransId="{DEBA6BC1-9EA5-4D4D-8490-42BBEE7A7FE9}" sibTransId="{74EA9630-3264-4CF4-9E2D-BC881ADFB1FA}"/>
    <dgm:cxn modelId="{C18766F8-43A4-4BCE-8CF3-EF1EDD14E41B}" type="presOf" srcId="{CC033152-A7FE-4BB8-A48C-9B7744FD31AE}" destId="{3AB8F624-D286-4BF5-B5FD-6FC91D3F9E26}" srcOrd="0" destOrd="0" presId="urn:microsoft.com/office/officeart/2005/8/layout/chevron2"/>
    <dgm:cxn modelId="{755B6EFA-CF0D-4EAA-BA74-8974967B0934}" srcId="{4CBC5B98-C074-40A7-804C-7B55E5EE7C54}" destId="{E5603CBC-D531-4CAB-85F4-9472548D8C4D}" srcOrd="3" destOrd="0" parTransId="{A8AD1C60-BDA2-47CC-A8EE-7CFA47CDFF9E}" sibTransId="{EECE2911-CE22-4322-B0B2-4A3AD75F8D1A}"/>
    <dgm:cxn modelId="{972DC257-6E9B-44A8-8ED6-D689CA773EB0}" type="presParOf" srcId="{7DD865E4-6016-4DF3-A150-5F7BF3D896DD}" destId="{238B56FD-73F3-4714-B330-FF0B151B01C9}" srcOrd="0" destOrd="0" presId="urn:microsoft.com/office/officeart/2005/8/layout/chevron2"/>
    <dgm:cxn modelId="{D8C857EA-48B6-4D35-B8BF-07C75779E4E6}" type="presParOf" srcId="{238B56FD-73F3-4714-B330-FF0B151B01C9}" destId="{8905CEAE-90DA-4D89-A044-52C7677D18D3}" srcOrd="0" destOrd="0" presId="urn:microsoft.com/office/officeart/2005/8/layout/chevron2"/>
    <dgm:cxn modelId="{D369B022-F809-441F-8115-3F865D9D40BE}" type="presParOf" srcId="{238B56FD-73F3-4714-B330-FF0B151B01C9}" destId="{1394FC89-5C87-4FE4-A4DC-C8BFA09BFE70}" srcOrd="1" destOrd="0" presId="urn:microsoft.com/office/officeart/2005/8/layout/chevron2"/>
    <dgm:cxn modelId="{9968361F-F37C-401C-A073-46F8A2F047AC}" type="presParOf" srcId="{7DD865E4-6016-4DF3-A150-5F7BF3D896DD}" destId="{54C89F89-0BA9-471F-8FDB-3626F88F35F8}" srcOrd="1" destOrd="0" presId="urn:microsoft.com/office/officeart/2005/8/layout/chevron2"/>
    <dgm:cxn modelId="{CAB27552-7A29-40F8-928A-09E3A03A8BBA}" type="presParOf" srcId="{7DD865E4-6016-4DF3-A150-5F7BF3D896DD}" destId="{76B26825-7549-4FEF-B189-A3CF4B356FAC}" srcOrd="2" destOrd="0" presId="urn:microsoft.com/office/officeart/2005/8/layout/chevron2"/>
    <dgm:cxn modelId="{680ADC33-A171-4330-8F49-55BBF386A855}" type="presParOf" srcId="{76B26825-7549-4FEF-B189-A3CF4B356FAC}" destId="{6DABFC85-23C4-482F-843D-D00F64D4FC9E}" srcOrd="0" destOrd="0" presId="urn:microsoft.com/office/officeart/2005/8/layout/chevron2"/>
    <dgm:cxn modelId="{DB571160-1318-4CF5-A628-2462C9B38DD7}" type="presParOf" srcId="{76B26825-7549-4FEF-B189-A3CF4B356FAC}" destId="{D3BF7C4E-6F3A-4B82-BA57-652930EE7926}" srcOrd="1" destOrd="0" presId="urn:microsoft.com/office/officeart/2005/8/layout/chevron2"/>
    <dgm:cxn modelId="{7825982F-C595-490A-BA51-DA96EA0EFE57}" type="presParOf" srcId="{7DD865E4-6016-4DF3-A150-5F7BF3D896DD}" destId="{46278EA4-AAC2-46ED-87D4-1537A4D82DC3}" srcOrd="3" destOrd="0" presId="urn:microsoft.com/office/officeart/2005/8/layout/chevron2"/>
    <dgm:cxn modelId="{D82125C7-7C77-465D-A61B-65EF868A56B0}" type="presParOf" srcId="{7DD865E4-6016-4DF3-A150-5F7BF3D896DD}" destId="{9B8DFC5B-846A-4F97-8831-969060125744}" srcOrd="4" destOrd="0" presId="urn:microsoft.com/office/officeart/2005/8/layout/chevron2"/>
    <dgm:cxn modelId="{E00E45AA-8C80-4696-B551-0D8E356BDB7D}" type="presParOf" srcId="{9B8DFC5B-846A-4F97-8831-969060125744}" destId="{61DDD1C0-9B77-49CE-B77D-19171138BAEE}" srcOrd="0" destOrd="0" presId="urn:microsoft.com/office/officeart/2005/8/layout/chevron2"/>
    <dgm:cxn modelId="{55B5F0A4-0B36-4742-8968-FCAF8F3BFC38}" type="presParOf" srcId="{9B8DFC5B-846A-4F97-8831-969060125744}" destId="{3AB8F624-D286-4BF5-B5FD-6FC91D3F9E26}" srcOrd="1" destOrd="0" presId="urn:microsoft.com/office/officeart/2005/8/layout/chevron2"/>
    <dgm:cxn modelId="{6C1703A8-3BAE-4A02-BFE6-31BBC3840A42}" type="presParOf" srcId="{7DD865E4-6016-4DF3-A150-5F7BF3D896DD}" destId="{759D02AE-61B6-484F-B1F8-DC524F355378}" srcOrd="5" destOrd="0" presId="urn:microsoft.com/office/officeart/2005/8/layout/chevron2"/>
    <dgm:cxn modelId="{7511EF67-2C52-4D0D-886B-875E47836C36}" type="presParOf" srcId="{7DD865E4-6016-4DF3-A150-5F7BF3D896DD}" destId="{3C0ACA5D-2C33-4C08-A23E-81C92C3C9246}" srcOrd="6" destOrd="0" presId="urn:microsoft.com/office/officeart/2005/8/layout/chevron2"/>
    <dgm:cxn modelId="{8CFE9837-4BEF-4F10-A09F-00C61D2E0E0D}" type="presParOf" srcId="{3C0ACA5D-2C33-4C08-A23E-81C92C3C9246}" destId="{8985205C-8C5E-46FC-B7B0-84A778E065F6}" srcOrd="0" destOrd="0" presId="urn:microsoft.com/office/officeart/2005/8/layout/chevron2"/>
    <dgm:cxn modelId="{AB196D24-F50E-4E5E-B0E9-0C3C9F1CEDC0}" type="presParOf" srcId="{3C0ACA5D-2C33-4C08-A23E-81C92C3C9246}" destId="{6D85B552-2C5F-4443-8EEF-88901585A4B6}"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5CEAE-90DA-4D89-A044-52C7677D18D3}">
      <dsp:nvSpPr>
        <dsp:cNvPr id="0" name=""/>
        <dsp:cNvSpPr/>
      </dsp:nvSpPr>
      <dsp:spPr>
        <a:xfrm rot="5400000">
          <a:off x="-146999" y="151444"/>
          <a:ext cx="979993" cy="68599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1" y="347443"/>
        <a:ext cx="685995" cy="293998"/>
      </dsp:txXfrm>
    </dsp:sp>
    <dsp:sp modelId="{1394FC89-5C87-4FE4-A4DC-C8BFA09BFE70}">
      <dsp:nvSpPr>
        <dsp:cNvPr id="0" name=""/>
        <dsp:cNvSpPr/>
      </dsp:nvSpPr>
      <dsp:spPr>
        <a:xfrm rot="5400000">
          <a:off x="3351611" y="-2661170"/>
          <a:ext cx="636995" cy="5968228"/>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Choose topic</a:t>
          </a:r>
        </a:p>
      </dsp:txBody>
      <dsp:txXfrm rot="-5400000">
        <a:off x="685995" y="35542"/>
        <a:ext cx="5937132" cy="574803"/>
      </dsp:txXfrm>
    </dsp:sp>
    <dsp:sp modelId="{6DABFC85-23C4-482F-843D-D00F64D4FC9E}">
      <dsp:nvSpPr>
        <dsp:cNvPr id="0" name=""/>
        <dsp:cNvSpPr/>
      </dsp:nvSpPr>
      <dsp:spPr>
        <a:xfrm rot="5400000">
          <a:off x="-146999" y="980402"/>
          <a:ext cx="979993" cy="685995"/>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1" y="1176401"/>
        <a:ext cx="685995" cy="293998"/>
      </dsp:txXfrm>
    </dsp:sp>
    <dsp:sp modelId="{D3BF7C4E-6F3A-4B82-BA57-652930EE7926}">
      <dsp:nvSpPr>
        <dsp:cNvPr id="0" name=""/>
        <dsp:cNvSpPr/>
      </dsp:nvSpPr>
      <dsp:spPr>
        <a:xfrm rot="5400000">
          <a:off x="3351611" y="-1832212"/>
          <a:ext cx="636995" cy="5968228"/>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Read related theory</a:t>
          </a:r>
        </a:p>
      </dsp:txBody>
      <dsp:txXfrm rot="-5400000">
        <a:off x="685995" y="864500"/>
        <a:ext cx="5937132" cy="574803"/>
      </dsp:txXfrm>
    </dsp:sp>
    <dsp:sp modelId="{61DDD1C0-9B77-49CE-B77D-19171138BAEE}">
      <dsp:nvSpPr>
        <dsp:cNvPr id="0" name=""/>
        <dsp:cNvSpPr/>
      </dsp:nvSpPr>
      <dsp:spPr>
        <a:xfrm rot="5400000">
          <a:off x="-146999" y="1809360"/>
          <a:ext cx="979993" cy="685995"/>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rot="-5400000">
        <a:off x="1" y="2005359"/>
        <a:ext cx="685995" cy="293998"/>
      </dsp:txXfrm>
    </dsp:sp>
    <dsp:sp modelId="{3AB8F624-D286-4BF5-B5FD-6FC91D3F9E26}">
      <dsp:nvSpPr>
        <dsp:cNvPr id="0" name=""/>
        <dsp:cNvSpPr/>
      </dsp:nvSpPr>
      <dsp:spPr>
        <a:xfrm rot="5400000">
          <a:off x="3351611" y="-1003254"/>
          <a:ext cx="636995" cy="5968228"/>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Review previous research</a:t>
          </a:r>
        </a:p>
      </dsp:txBody>
      <dsp:txXfrm rot="-5400000">
        <a:off x="685995" y="1693458"/>
        <a:ext cx="5937132" cy="574803"/>
      </dsp:txXfrm>
    </dsp:sp>
    <dsp:sp modelId="{8985205C-8C5E-46FC-B7B0-84A778E065F6}">
      <dsp:nvSpPr>
        <dsp:cNvPr id="0" name=""/>
        <dsp:cNvSpPr/>
      </dsp:nvSpPr>
      <dsp:spPr>
        <a:xfrm rot="5400000">
          <a:off x="-146999" y="2638318"/>
          <a:ext cx="979993" cy="685995"/>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endParaRPr lang="en-US" sz="2400" kern="1200" dirty="0"/>
        </a:p>
      </dsp:txBody>
      <dsp:txXfrm rot="-5400000">
        <a:off x="1" y="2834317"/>
        <a:ext cx="685995" cy="293998"/>
      </dsp:txXfrm>
    </dsp:sp>
    <dsp:sp modelId="{6D85B552-2C5F-4443-8EEF-88901585A4B6}">
      <dsp:nvSpPr>
        <dsp:cNvPr id="0" name=""/>
        <dsp:cNvSpPr/>
      </dsp:nvSpPr>
      <dsp:spPr>
        <a:xfrm rot="5400000">
          <a:off x="3351611" y="-174296"/>
          <a:ext cx="636995" cy="596822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t>Find the gap</a:t>
          </a:r>
        </a:p>
      </dsp:txBody>
      <dsp:txXfrm rot="-5400000">
        <a:off x="685995" y="2522416"/>
        <a:ext cx="5937132" cy="57480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78BCF4-E1BD-4BBC-A723-1CB32A285DB3}" type="datetimeFigureOut">
              <a:rPr lang="en-US" smtClean="0"/>
              <a:t>5/15/2023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D9B18D-3212-4E0B-A4EB-38B749E225C8}" type="slidenum">
              <a:rPr lang="en-US" smtClean="0"/>
              <a:t>‹#›</a:t>
            </a:fld>
            <a:endParaRPr lang="en-US"/>
          </a:p>
        </p:txBody>
      </p:sp>
    </p:spTree>
    <p:extLst>
      <p:ext uri="{BB962C8B-B14F-4D97-AF65-F5344CB8AC3E}">
        <p14:creationId xmlns:p14="http://schemas.microsoft.com/office/powerpoint/2010/main" val="753793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60061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E45D4-0CAB-43AD-8327-A4B3BCA50B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9CA3B9-594A-4133-B4F9-D27AA5726D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FF6F31-09CB-47A3-AEDB-7CA7BE1E327B}"/>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51EFC938-9C31-4327-9275-3EB93C5B55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30415C-79F5-4EAA-8D86-27D6FD1A708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235153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F9AA0A-4FF4-45DA-8DEC-4437E2DD91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3D255C-51DF-421E-A067-5E9E80CD9A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627DEB-7DEA-43CC-A21F-F81EEC6CE7D9}"/>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F53EDAFC-3543-4A0D-80D2-F4871AED36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F550C7-3342-49D6-8734-F9809E853CA2}"/>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27531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4ECDC4"/>
        </a:solidFill>
        <a:effectLst/>
      </p:bgPr>
    </p:bg>
    <p:spTree>
      <p:nvGrpSpPr>
        <p:cNvPr id="1" name="Shape 12"/>
        <p:cNvGrpSpPr/>
        <p:nvPr/>
      </p:nvGrpSpPr>
      <p:grpSpPr>
        <a:xfrm>
          <a:off x="0" y="0"/>
          <a:ext cx="0" cy="0"/>
          <a:chOff x="0" y="0"/>
          <a:chExt cx="0" cy="0"/>
        </a:xfrm>
      </p:grpSpPr>
      <p:sp>
        <p:nvSpPr>
          <p:cNvPr id="13" name="Google Shape;13;p3"/>
          <p:cNvSpPr/>
          <p:nvPr/>
        </p:nvSpPr>
        <p:spPr>
          <a:xfrm>
            <a:off x="7574133" y="0"/>
            <a:ext cx="4617600" cy="68580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14" name="Google Shape;14;p3"/>
          <p:cNvSpPr txBox="1">
            <a:spLocks noGrp="1"/>
          </p:cNvSpPr>
          <p:nvPr>
            <p:ph type="ctrTitle"/>
          </p:nvPr>
        </p:nvSpPr>
        <p:spPr>
          <a:xfrm>
            <a:off x="914400" y="3863725"/>
            <a:ext cx="6007200" cy="1910400"/>
          </a:xfrm>
          <a:prstGeom prst="rect">
            <a:avLst/>
          </a:prstGeom>
        </p:spPr>
        <p:txBody>
          <a:bodyPr spcFirstLastPara="1" wrap="square" lIns="91425" tIns="91425" rIns="91425" bIns="91425" anchor="b" anchorCtr="0"/>
          <a:lstStyle>
            <a:lvl1pPr lvl="0" algn="r" rtl="0">
              <a:spcBef>
                <a:spcPts val="0"/>
              </a:spcBef>
              <a:spcAft>
                <a:spcPts val="0"/>
              </a:spcAft>
              <a:buClr>
                <a:srgbClr val="FFFFFF"/>
              </a:buClr>
              <a:buSzPts val="4000"/>
              <a:buNone/>
              <a:defRPr sz="4000">
                <a:solidFill>
                  <a:srgbClr val="FFFFFF"/>
                </a:solidFill>
              </a:defRPr>
            </a:lvl1pPr>
            <a:lvl2pPr lvl="1" algn="ctr" rtl="0">
              <a:spcBef>
                <a:spcPts val="0"/>
              </a:spcBef>
              <a:spcAft>
                <a:spcPts val="0"/>
              </a:spcAft>
              <a:buClr>
                <a:srgbClr val="FFFFFF"/>
              </a:buClr>
              <a:buSzPts val="4800"/>
              <a:buNone/>
              <a:defRPr sz="4800">
                <a:solidFill>
                  <a:srgbClr val="FFFFFF"/>
                </a:solidFill>
              </a:defRPr>
            </a:lvl2pPr>
            <a:lvl3pPr lvl="2" algn="ctr" rtl="0">
              <a:spcBef>
                <a:spcPts val="0"/>
              </a:spcBef>
              <a:spcAft>
                <a:spcPts val="0"/>
              </a:spcAft>
              <a:buClr>
                <a:srgbClr val="FFFFFF"/>
              </a:buClr>
              <a:buSzPts val="4800"/>
              <a:buNone/>
              <a:defRPr sz="4800">
                <a:solidFill>
                  <a:srgbClr val="FFFFFF"/>
                </a:solidFill>
              </a:defRPr>
            </a:lvl3pPr>
            <a:lvl4pPr lvl="3" algn="ctr" rtl="0">
              <a:spcBef>
                <a:spcPts val="0"/>
              </a:spcBef>
              <a:spcAft>
                <a:spcPts val="0"/>
              </a:spcAft>
              <a:buClr>
                <a:srgbClr val="FFFFFF"/>
              </a:buClr>
              <a:buSzPts val="4800"/>
              <a:buNone/>
              <a:defRPr sz="4800">
                <a:solidFill>
                  <a:srgbClr val="FFFFFF"/>
                </a:solidFill>
              </a:defRPr>
            </a:lvl4pPr>
            <a:lvl5pPr lvl="4" algn="ctr" rtl="0">
              <a:spcBef>
                <a:spcPts val="0"/>
              </a:spcBef>
              <a:spcAft>
                <a:spcPts val="0"/>
              </a:spcAft>
              <a:buClr>
                <a:srgbClr val="FFFFFF"/>
              </a:buClr>
              <a:buSzPts val="4800"/>
              <a:buNone/>
              <a:defRPr sz="4800">
                <a:solidFill>
                  <a:srgbClr val="FFFFFF"/>
                </a:solidFill>
              </a:defRPr>
            </a:lvl5pPr>
            <a:lvl6pPr lvl="5" algn="ctr" rtl="0">
              <a:spcBef>
                <a:spcPts val="0"/>
              </a:spcBef>
              <a:spcAft>
                <a:spcPts val="0"/>
              </a:spcAft>
              <a:buClr>
                <a:srgbClr val="FFFFFF"/>
              </a:buClr>
              <a:buSzPts val="4800"/>
              <a:buNone/>
              <a:defRPr sz="4800">
                <a:solidFill>
                  <a:srgbClr val="FFFFFF"/>
                </a:solidFill>
              </a:defRPr>
            </a:lvl6pPr>
            <a:lvl7pPr lvl="6" algn="ctr" rtl="0">
              <a:spcBef>
                <a:spcPts val="0"/>
              </a:spcBef>
              <a:spcAft>
                <a:spcPts val="0"/>
              </a:spcAft>
              <a:buClr>
                <a:srgbClr val="FFFFFF"/>
              </a:buClr>
              <a:buSzPts val="4800"/>
              <a:buNone/>
              <a:defRPr sz="4800">
                <a:solidFill>
                  <a:srgbClr val="FFFFFF"/>
                </a:solidFill>
              </a:defRPr>
            </a:lvl7pPr>
            <a:lvl8pPr lvl="7" algn="ctr" rtl="0">
              <a:spcBef>
                <a:spcPts val="0"/>
              </a:spcBef>
              <a:spcAft>
                <a:spcPts val="0"/>
              </a:spcAft>
              <a:buClr>
                <a:srgbClr val="FFFFFF"/>
              </a:buClr>
              <a:buSzPts val="4800"/>
              <a:buNone/>
              <a:defRPr sz="4800">
                <a:solidFill>
                  <a:srgbClr val="FFFFFF"/>
                </a:solidFill>
              </a:defRPr>
            </a:lvl8pPr>
            <a:lvl9pPr lvl="8" algn="ctr" rtl="0">
              <a:spcBef>
                <a:spcPts val="0"/>
              </a:spcBef>
              <a:spcAft>
                <a:spcPts val="0"/>
              </a:spcAft>
              <a:buClr>
                <a:srgbClr val="FFFFFF"/>
              </a:buClr>
              <a:buSzPts val="4800"/>
              <a:buNone/>
              <a:defRPr sz="4800">
                <a:solidFill>
                  <a:srgbClr val="FFFFFF"/>
                </a:solidFill>
              </a:defRPr>
            </a:lvl9pPr>
          </a:lstStyle>
          <a:p>
            <a:endParaRPr/>
          </a:p>
        </p:txBody>
      </p:sp>
      <p:sp>
        <p:nvSpPr>
          <p:cNvPr id="15" name="Google Shape;15;p3"/>
          <p:cNvSpPr txBox="1">
            <a:spLocks noGrp="1"/>
          </p:cNvSpPr>
          <p:nvPr>
            <p:ph type="subTitle" idx="1"/>
          </p:nvPr>
        </p:nvSpPr>
        <p:spPr>
          <a:xfrm>
            <a:off x="8134800" y="3817852"/>
            <a:ext cx="3262000" cy="1910400"/>
          </a:xfrm>
          <a:prstGeom prst="rect">
            <a:avLst/>
          </a:prstGeom>
        </p:spPr>
        <p:txBody>
          <a:bodyPr spcFirstLastPara="1" wrap="square" lIns="91425" tIns="91425" rIns="91425" bIns="91425" anchor="b" anchorCtr="0"/>
          <a:lstStyle>
            <a:lvl1pPr lvl="0" rtl="0">
              <a:spcBef>
                <a:spcPts val="0"/>
              </a:spcBef>
              <a:spcAft>
                <a:spcPts val="0"/>
              </a:spcAft>
              <a:buClr>
                <a:srgbClr val="738498"/>
              </a:buClr>
              <a:buSzPts val="2200"/>
              <a:buNone/>
              <a:defRPr sz="2200">
                <a:solidFill>
                  <a:srgbClr val="738498"/>
                </a:solidFill>
              </a:defRPr>
            </a:lvl1pPr>
            <a:lvl2pPr lvl="1" rtl="0">
              <a:spcBef>
                <a:spcPts val="0"/>
              </a:spcBef>
              <a:spcAft>
                <a:spcPts val="0"/>
              </a:spcAft>
              <a:buClr>
                <a:srgbClr val="738498"/>
              </a:buClr>
              <a:buSzPts val="2200"/>
              <a:buNone/>
              <a:defRPr sz="2200">
                <a:solidFill>
                  <a:srgbClr val="738498"/>
                </a:solidFill>
              </a:defRPr>
            </a:lvl2pPr>
            <a:lvl3pPr lvl="2" rtl="0">
              <a:spcBef>
                <a:spcPts val="0"/>
              </a:spcBef>
              <a:spcAft>
                <a:spcPts val="0"/>
              </a:spcAft>
              <a:buClr>
                <a:srgbClr val="738498"/>
              </a:buClr>
              <a:buSzPts val="2200"/>
              <a:buNone/>
              <a:defRPr sz="2200">
                <a:solidFill>
                  <a:srgbClr val="738498"/>
                </a:solidFill>
              </a:defRPr>
            </a:lvl3pPr>
            <a:lvl4pPr lvl="3" rtl="0">
              <a:spcBef>
                <a:spcPts val="0"/>
              </a:spcBef>
              <a:spcAft>
                <a:spcPts val="0"/>
              </a:spcAft>
              <a:buClr>
                <a:srgbClr val="738498"/>
              </a:buClr>
              <a:buSzPts val="2200"/>
              <a:buNone/>
              <a:defRPr sz="2200">
                <a:solidFill>
                  <a:srgbClr val="738498"/>
                </a:solidFill>
              </a:defRPr>
            </a:lvl4pPr>
            <a:lvl5pPr lvl="4" rtl="0">
              <a:spcBef>
                <a:spcPts val="0"/>
              </a:spcBef>
              <a:spcAft>
                <a:spcPts val="0"/>
              </a:spcAft>
              <a:buClr>
                <a:srgbClr val="738498"/>
              </a:buClr>
              <a:buSzPts val="2200"/>
              <a:buNone/>
              <a:defRPr sz="2200">
                <a:solidFill>
                  <a:srgbClr val="738498"/>
                </a:solidFill>
              </a:defRPr>
            </a:lvl5pPr>
            <a:lvl6pPr lvl="5" rtl="0">
              <a:spcBef>
                <a:spcPts val="0"/>
              </a:spcBef>
              <a:spcAft>
                <a:spcPts val="0"/>
              </a:spcAft>
              <a:buClr>
                <a:srgbClr val="738498"/>
              </a:buClr>
              <a:buSzPts val="2200"/>
              <a:buNone/>
              <a:defRPr sz="2200">
                <a:solidFill>
                  <a:srgbClr val="738498"/>
                </a:solidFill>
              </a:defRPr>
            </a:lvl6pPr>
            <a:lvl7pPr lvl="6" rtl="0">
              <a:spcBef>
                <a:spcPts val="0"/>
              </a:spcBef>
              <a:spcAft>
                <a:spcPts val="0"/>
              </a:spcAft>
              <a:buClr>
                <a:srgbClr val="738498"/>
              </a:buClr>
              <a:buSzPts val="2200"/>
              <a:buNone/>
              <a:defRPr sz="2200">
                <a:solidFill>
                  <a:srgbClr val="738498"/>
                </a:solidFill>
              </a:defRPr>
            </a:lvl7pPr>
            <a:lvl8pPr lvl="7" rtl="0">
              <a:spcBef>
                <a:spcPts val="0"/>
              </a:spcBef>
              <a:spcAft>
                <a:spcPts val="0"/>
              </a:spcAft>
              <a:buClr>
                <a:srgbClr val="738498"/>
              </a:buClr>
              <a:buSzPts val="2200"/>
              <a:buNone/>
              <a:defRPr sz="2200">
                <a:solidFill>
                  <a:srgbClr val="738498"/>
                </a:solidFill>
              </a:defRPr>
            </a:lvl8pPr>
            <a:lvl9pPr lvl="8" rtl="0">
              <a:spcBef>
                <a:spcPts val="0"/>
              </a:spcBef>
              <a:spcAft>
                <a:spcPts val="0"/>
              </a:spcAft>
              <a:buClr>
                <a:srgbClr val="738498"/>
              </a:buClr>
              <a:buSzPts val="2200"/>
              <a:buNone/>
              <a:defRPr sz="2200">
                <a:solidFill>
                  <a:srgbClr val="738498"/>
                </a:solidFill>
              </a:defRPr>
            </a:lvl9pPr>
          </a:lstStyle>
          <a:p>
            <a:endParaRPr/>
          </a:p>
        </p:txBody>
      </p:sp>
      <p:sp>
        <p:nvSpPr>
          <p:cNvPr id="16" name="Google Shape;16;p3"/>
          <p:cNvSpPr txBox="1">
            <a:spLocks noGrp="1"/>
          </p:cNvSpPr>
          <p:nvPr>
            <p:ph type="sldNum" idx="12"/>
          </p:nvPr>
        </p:nvSpPr>
        <p:spPr>
          <a:xfrm>
            <a:off x="11409033" y="6446177"/>
            <a:ext cx="731600" cy="4119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66493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5/15/2023</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5/15/2023</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sv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11" name="Graphic 10" descr="Microscope">
            <a:extLst>
              <a:ext uri="{FF2B5EF4-FFF2-40B4-BE49-F238E27FC236}">
                <a16:creationId xmlns:a16="http://schemas.microsoft.com/office/drawing/2014/main" id="{3CB00449-E308-4DF3-9CFD-9A7D30B672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112073" y="2231947"/>
            <a:ext cx="9444503" cy="1109852"/>
          </a:xfrm>
        </p:spPr>
        <p:txBody>
          <a:bodyPr>
            <a:normAutofit fontScale="90000"/>
          </a:bodyPr>
          <a:lstStyle/>
          <a:p>
            <a:pPr>
              <a:lnSpc>
                <a:spcPct val="150000"/>
              </a:lnSpc>
            </a:pPr>
            <a:r>
              <a:rPr lang="en-US" sz="4000" b="1" kern="0" dirty="0">
                <a:solidFill>
                  <a:schemeClr val="bg1"/>
                </a:solidFill>
                <a:latin typeface="Tahoma" panose="020B0604030504040204" pitchFamily="34" charset="0"/>
                <a:ea typeface="Tahoma" panose="020B0604030504040204" pitchFamily="34" charset="0"/>
                <a:cs typeface="Tahoma" panose="020B0604030504040204" pitchFamily="34" charset="0"/>
                <a:sym typeface="Montserrat"/>
              </a:rPr>
              <a:t>NURSING RELATED </a:t>
            </a:r>
            <a:br>
              <a:rPr lang="en-US" sz="4000" b="1" kern="0" dirty="0">
                <a:solidFill>
                  <a:schemeClr val="bg1"/>
                </a:solidFill>
                <a:latin typeface="Tahoma" panose="020B0604030504040204" pitchFamily="34" charset="0"/>
                <a:ea typeface="Tahoma" panose="020B0604030504040204" pitchFamily="34" charset="0"/>
                <a:cs typeface="Tahoma" panose="020B0604030504040204" pitchFamily="34" charset="0"/>
                <a:sym typeface="Montserrat"/>
              </a:rPr>
            </a:br>
            <a:r>
              <a:rPr lang="en-US" sz="4000" b="1" kern="0" dirty="0">
                <a:solidFill>
                  <a:schemeClr val="bg1"/>
                </a:solidFill>
                <a:latin typeface="Tahoma" panose="020B0604030504040204" pitchFamily="34" charset="0"/>
                <a:ea typeface="Tahoma" panose="020B0604030504040204" pitchFamily="34" charset="0"/>
                <a:cs typeface="Tahoma" panose="020B0604030504040204" pitchFamily="34" charset="0"/>
                <a:sym typeface="Montserrat"/>
              </a:rPr>
              <a:t>RESEARCH ARTICLE</a:t>
            </a:r>
            <a:endParaRPr lang="en-US" sz="4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523040"/>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0451125">
            <a:off x="8514237" y="-118161"/>
            <a:ext cx="3005286" cy="3005286"/>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1078969">
            <a:off x="1920309" y="4797205"/>
            <a:ext cx="2453456" cy="2453456"/>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290639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a:bodyPr>
          <a:lstStyle/>
          <a:p>
            <a:r>
              <a:rPr lang="en-US" sz="3600" b="1" dirty="0">
                <a:solidFill>
                  <a:schemeClr val="accent2">
                    <a:lumMod val="75000"/>
                  </a:schemeClr>
                </a:solidFill>
                <a:latin typeface="Rockwell" panose="02060603020205020403" pitchFamily="18" charset="0"/>
              </a:rPr>
              <a:t>Research Problems and Objectives</a:t>
            </a:r>
          </a:p>
        </p:txBody>
      </p:sp>
      <p:grpSp>
        <p:nvGrpSpPr>
          <p:cNvPr id="9" name="Group 8">
            <a:extLst>
              <a:ext uri="{FF2B5EF4-FFF2-40B4-BE49-F238E27FC236}">
                <a16:creationId xmlns:a16="http://schemas.microsoft.com/office/drawing/2014/main" id="{AEA098C1-E19E-4D03-9A35-14569BC7C142}"/>
              </a:ext>
              <a:ext uri="{C183D7F6-B498-43B3-948B-1728B52AA6E4}">
                <adec:decorative xmlns:adec="http://schemas.microsoft.com/office/drawing/2017/decorative" val="1"/>
              </a:ext>
            </a:extLst>
          </p:cNvPr>
          <p:cNvGrpSpPr/>
          <p:nvPr/>
        </p:nvGrpSpPr>
        <p:grpSpPr>
          <a:xfrm>
            <a:off x="8899813" y="0"/>
            <a:ext cx="3884322" cy="6858000"/>
            <a:chOff x="8899813" y="0"/>
            <a:chExt cx="3884322" cy="6858000"/>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Beaker">
              <a:extLst>
                <a:ext uri="{FF2B5EF4-FFF2-40B4-BE49-F238E27FC236}">
                  <a16:creationId xmlns:a16="http://schemas.microsoft.com/office/drawing/2014/main" id="{BF2CC76A-FBA9-49E0-9F1C-2C5299495F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99813" y="2973678"/>
              <a:ext cx="3884322" cy="3884322"/>
            </a:xfrm>
            <a:prstGeom prst="rect">
              <a:avLst/>
            </a:prstGeom>
          </p:spPr>
        </p:pic>
      </p:grpSp>
      <p:sp>
        <p:nvSpPr>
          <p:cNvPr id="14" name="Google Shape;93;p15"/>
          <p:cNvSpPr txBox="1">
            <a:spLocks/>
          </p:cNvSpPr>
          <p:nvPr/>
        </p:nvSpPr>
        <p:spPr>
          <a:xfrm>
            <a:off x="548308" y="1106632"/>
            <a:ext cx="8195021" cy="81741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l" rtl="0">
              <a:lnSpc>
                <a:spcPct val="100000"/>
              </a:lnSpc>
              <a:spcBef>
                <a:spcPts val="60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1pPr>
            <a:lvl2pPr marL="914400" marR="0" lvl="1"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2pPr>
            <a:lvl3pPr marL="1371600" marR="0" lvl="2"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3pPr>
            <a:lvl4pPr marL="1828800" marR="0" lvl="3"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4pPr>
            <a:lvl5pPr marL="2286000" marR="0" lvl="4"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5pPr>
            <a:lvl6pPr marL="2743200" marR="0" lvl="5"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6pPr>
            <a:lvl7pPr marL="3200400" marR="0" lvl="6"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7pPr>
            <a:lvl8pPr marL="3657600" marR="0" lvl="7"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8pPr>
            <a:lvl9pPr marL="4114800" marR="0" lvl="8"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9pPr>
          </a:lstStyle>
          <a:p>
            <a:pPr marL="0" lvl="0" indent="0">
              <a:buNone/>
              <a:defRPr/>
            </a:pPr>
            <a:r>
              <a:rPr lang="en-US" sz="2400" dirty="0">
                <a:solidFill>
                  <a:schemeClr val="tx1"/>
                </a:solidFill>
              </a:rPr>
              <a:t>“Research problem determines the quality of the research”</a:t>
            </a:r>
            <a:endParaRPr kumimoji="0" lang="en-US" sz="2400" b="0" i="0" u="none" strike="noStrike" kern="0" cap="none" spc="0" normalizeH="0" baseline="0" noProof="0" dirty="0">
              <a:ln>
                <a:noFill/>
              </a:ln>
              <a:solidFill>
                <a:schemeClr val="tx1"/>
              </a:solidFill>
              <a:effectLst/>
              <a:uLnTx/>
              <a:uFillTx/>
              <a:latin typeface="Corbel" panose="020B0503020204020204" pitchFamily="34" charset="0"/>
              <a:sym typeface="Montserrat"/>
            </a:endParaRPr>
          </a:p>
        </p:txBody>
      </p:sp>
      <p:graphicFrame>
        <p:nvGraphicFramePr>
          <p:cNvPr id="12" name="Diagram 11"/>
          <p:cNvGraphicFramePr/>
          <p:nvPr>
            <p:extLst>
              <p:ext uri="{D42A27DB-BD31-4B8C-83A1-F6EECF244321}">
                <p14:modId xmlns:p14="http://schemas.microsoft.com/office/powerpoint/2010/main" val="1206501861"/>
              </p:ext>
            </p:extLst>
          </p:nvPr>
        </p:nvGraphicFramePr>
        <p:xfrm>
          <a:off x="1318706" y="2935578"/>
          <a:ext cx="6654224" cy="34757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 name="Google Shape;93;p15"/>
          <p:cNvSpPr txBox="1">
            <a:spLocks/>
          </p:cNvSpPr>
          <p:nvPr/>
        </p:nvSpPr>
        <p:spPr>
          <a:xfrm>
            <a:off x="1828801" y="1924050"/>
            <a:ext cx="5960296" cy="90400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19100" algn="l" rtl="0">
              <a:lnSpc>
                <a:spcPct val="100000"/>
              </a:lnSpc>
              <a:spcBef>
                <a:spcPts val="60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1pPr>
            <a:lvl2pPr marL="914400" marR="0" lvl="1"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2pPr>
            <a:lvl3pPr marL="1371600" marR="0" lvl="2"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3pPr>
            <a:lvl4pPr marL="1828800" marR="0" lvl="3"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4pPr>
            <a:lvl5pPr marL="2286000" marR="0" lvl="4"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5pPr>
            <a:lvl6pPr marL="2743200" marR="0" lvl="5"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6pPr>
            <a:lvl7pPr marL="3200400" marR="0" lvl="6"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7pPr>
            <a:lvl8pPr marL="3657600" marR="0" lvl="7"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8pPr>
            <a:lvl9pPr marL="4114800" marR="0" lvl="8" indent="-419100" algn="l" rtl="0">
              <a:lnSpc>
                <a:spcPct val="100000"/>
              </a:lnSpc>
              <a:spcBef>
                <a:spcPts val="0"/>
              </a:spcBef>
              <a:spcAft>
                <a:spcPts val="0"/>
              </a:spcAft>
              <a:buClr>
                <a:srgbClr val="C7F464"/>
              </a:buClr>
              <a:buSzPts val="3000"/>
              <a:buFont typeface="Montserrat"/>
              <a:buChar char="■"/>
              <a:defRPr sz="3000" b="0" i="0" u="none" strike="noStrike" cap="none">
                <a:solidFill>
                  <a:srgbClr val="454F5B"/>
                </a:solidFill>
                <a:latin typeface="Montserrat"/>
                <a:ea typeface="Montserrat"/>
                <a:cs typeface="Montserrat"/>
                <a:sym typeface="Montserrat"/>
              </a:defRPr>
            </a:lvl9pPr>
          </a:lstStyle>
          <a:p>
            <a:pPr marL="0" lvl="0" indent="0">
              <a:buNone/>
              <a:defRPr/>
            </a:pPr>
            <a:r>
              <a:rPr lang="en-US" sz="2800" b="1" dirty="0">
                <a:latin typeface="+mn-lt"/>
              </a:rPr>
              <a:t>Possible way to find research problems</a:t>
            </a:r>
            <a:endParaRPr kumimoji="0" lang="en-US" sz="2800" b="1" i="0" u="none" strike="noStrike" kern="0" cap="none" spc="0" normalizeH="0" baseline="0" noProof="0" dirty="0">
              <a:ln>
                <a:noFill/>
              </a:ln>
              <a:solidFill>
                <a:schemeClr val="accent1">
                  <a:lumMod val="50000"/>
                </a:schemeClr>
              </a:solidFill>
              <a:effectLst/>
              <a:uLnTx/>
              <a:uFillTx/>
              <a:latin typeface="+mn-lt"/>
              <a:sym typeface="Montserrat"/>
            </a:endParaRPr>
          </a:p>
        </p:txBody>
      </p:sp>
    </p:spTree>
    <p:extLst>
      <p:ext uri="{BB962C8B-B14F-4D97-AF65-F5344CB8AC3E}">
        <p14:creationId xmlns:p14="http://schemas.microsoft.com/office/powerpoint/2010/main" val="100832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25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Graphic spid="12" grpId="0">
        <p:bldAsOne/>
      </p:bldGraphic>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EB226A9-D9EE-4576-B6BE-BA2E94C1613A}"/>
              </a:ext>
              <a:ext uri="{C183D7F6-B498-43B3-948B-1728B52AA6E4}">
                <adec:decorative xmlns:adec="http://schemas.microsoft.com/office/drawing/2017/decorative" val="1"/>
              </a:ext>
            </a:extLst>
          </p:cNvPr>
          <p:cNvGrpSpPr/>
          <p:nvPr/>
        </p:nvGrpSpPr>
        <p:grpSpPr>
          <a:xfrm>
            <a:off x="8936181" y="0"/>
            <a:ext cx="3890553" cy="6904758"/>
            <a:chOff x="8936181" y="0"/>
            <a:chExt cx="3890553" cy="6904758"/>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Microscope">
              <a:extLst>
                <a:ext uri="{FF2B5EF4-FFF2-40B4-BE49-F238E27FC236}">
                  <a16:creationId xmlns:a16="http://schemas.microsoft.com/office/drawing/2014/main" id="{A9B090FE-5998-4BAC-AB8D-6F40D44C81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8936181" y="3014205"/>
              <a:ext cx="3890553" cy="3890553"/>
            </a:xfrm>
            <a:prstGeom prst="rect">
              <a:avLst/>
            </a:prstGeom>
          </p:spPr>
        </p:pic>
      </p:grpSp>
      <p:sp>
        <p:nvSpPr>
          <p:cNvPr id="14" name="Title 1">
            <a:extLst>
              <a:ext uri="{FF2B5EF4-FFF2-40B4-BE49-F238E27FC236}">
                <a16:creationId xmlns:a16="http://schemas.microsoft.com/office/drawing/2014/main" id="{10742257-3980-4551-868A-26DC3CB821EE}"/>
              </a:ext>
            </a:extLst>
          </p:cNvPr>
          <p:cNvSpPr>
            <a:spLocks noGrp="1"/>
          </p:cNvSpPr>
          <p:nvPr>
            <p:ph type="title"/>
          </p:nvPr>
        </p:nvSpPr>
        <p:spPr>
          <a:xfrm>
            <a:off x="1788969" y="2653553"/>
            <a:ext cx="5857008" cy="876300"/>
          </a:xfrm>
        </p:spPr>
        <p:txBody>
          <a:bodyPr>
            <a:normAutofit/>
          </a:bodyPr>
          <a:lstStyle/>
          <a:p>
            <a:pPr algn="ctr"/>
            <a:r>
              <a:rPr lang="en-US" sz="2800" b="1" dirty="0">
                <a:solidFill>
                  <a:schemeClr val="accent5">
                    <a:lumMod val="50000"/>
                  </a:schemeClr>
                </a:solidFill>
                <a:latin typeface="Rockwell" panose="02060603020205020403" pitchFamily="18" charset="0"/>
              </a:rPr>
              <a:t>Take a look at the research article you have found.</a:t>
            </a:r>
          </a:p>
        </p:txBody>
      </p:sp>
    </p:spTree>
    <p:extLst>
      <p:ext uri="{BB962C8B-B14F-4D97-AF65-F5344CB8AC3E}">
        <p14:creationId xmlns:p14="http://schemas.microsoft.com/office/powerpoint/2010/main" val="158496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ircle(in)">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EB226A9-D9EE-4576-B6BE-BA2E94C1613A}"/>
              </a:ext>
              <a:ext uri="{C183D7F6-B498-43B3-948B-1728B52AA6E4}">
                <adec:decorative xmlns:adec="http://schemas.microsoft.com/office/drawing/2017/decorative" val="1"/>
              </a:ext>
            </a:extLst>
          </p:cNvPr>
          <p:cNvGrpSpPr/>
          <p:nvPr/>
        </p:nvGrpSpPr>
        <p:grpSpPr>
          <a:xfrm>
            <a:off x="8936181" y="0"/>
            <a:ext cx="3890553" cy="6904758"/>
            <a:chOff x="8936181" y="0"/>
            <a:chExt cx="3890553" cy="6904758"/>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Microscope">
              <a:extLst>
                <a:ext uri="{FF2B5EF4-FFF2-40B4-BE49-F238E27FC236}">
                  <a16:creationId xmlns:a16="http://schemas.microsoft.com/office/drawing/2014/main" id="{A9B090FE-5998-4BAC-AB8D-6F40D44C81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8936181" y="3014205"/>
              <a:ext cx="3890553" cy="3890553"/>
            </a:xfrm>
            <a:prstGeom prst="rect">
              <a:avLst/>
            </a:prstGeom>
          </p:spPr>
        </p:pic>
      </p:grpSp>
      <p:sp>
        <p:nvSpPr>
          <p:cNvPr id="14" name="Title 1">
            <a:extLst>
              <a:ext uri="{FF2B5EF4-FFF2-40B4-BE49-F238E27FC236}">
                <a16:creationId xmlns:a16="http://schemas.microsoft.com/office/drawing/2014/main" id="{10742257-3980-4551-868A-26DC3CB821EE}"/>
              </a:ext>
            </a:extLst>
          </p:cNvPr>
          <p:cNvSpPr>
            <a:spLocks noGrp="1"/>
          </p:cNvSpPr>
          <p:nvPr>
            <p:ph type="title"/>
          </p:nvPr>
        </p:nvSpPr>
        <p:spPr>
          <a:xfrm>
            <a:off x="417368" y="266700"/>
            <a:ext cx="8518813" cy="876300"/>
          </a:xfrm>
        </p:spPr>
        <p:txBody>
          <a:bodyPr>
            <a:normAutofit/>
          </a:bodyPr>
          <a:lstStyle/>
          <a:p>
            <a:r>
              <a:rPr lang="en-US" sz="2800" b="1" dirty="0">
                <a:solidFill>
                  <a:schemeClr val="accent5">
                    <a:lumMod val="50000"/>
                  </a:schemeClr>
                </a:solidFill>
                <a:latin typeface="Rockwell" panose="02060603020205020403" pitchFamily="18" charset="0"/>
              </a:rPr>
              <a:t>Parts of Research Article</a:t>
            </a:r>
          </a:p>
        </p:txBody>
      </p:sp>
      <p:sp>
        <p:nvSpPr>
          <p:cNvPr id="16" name="Content Placeholder 1"/>
          <p:cNvSpPr txBox="1">
            <a:spLocks/>
          </p:cNvSpPr>
          <p:nvPr/>
        </p:nvSpPr>
        <p:spPr>
          <a:xfrm>
            <a:off x="647700" y="1756904"/>
            <a:ext cx="7696200" cy="46629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t>Abstract</a:t>
            </a:r>
          </a:p>
          <a:p>
            <a:r>
              <a:rPr lang="en-US" sz="2400" b="1" dirty="0"/>
              <a:t>Introduction</a:t>
            </a:r>
          </a:p>
          <a:p>
            <a:r>
              <a:rPr lang="en-US" sz="2400" b="1" dirty="0"/>
              <a:t>Review of Related Literature (If it is required)</a:t>
            </a:r>
          </a:p>
          <a:p>
            <a:r>
              <a:rPr lang="en-US" sz="2400" b="1" dirty="0"/>
              <a:t>Method/ Methodology/ Design</a:t>
            </a:r>
          </a:p>
          <a:p>
            <a:r>
              <a:rPr lang="en-US" sz="2400" b="1" dirty="0"/>
              <a:t>Results/ Findings</a:t>
            </a:r>
          </a:p>
          <a:p>
            <a:r>
              <a:rPr lang="en-US" sz="2400" b="1" dirty="0"/>
              <a:t>Conclusion</a:t>
            </a:r>
          </a:p>
          <a:p>
            <a:r>
              <a:rPr lang="en-US" sz="2400" b="1" dirty="0"/>
              <a:t>References</a:t>
            </a:r>
          </a:p>
        </p:txBody>
      </p:sp>
    </p:spTree>
    <p:extLst>
      <p:ext uri="{BB962C8B-B14F-4D97-AF65-F5344CB8AC3E}">
        <p14:creationId xmlns:p14="http://schemas.microsoft.com/office/powerpoint/2010/main" val="26196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1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1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1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1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1500"/>
                                        <p:tgtEl>
                                          <p:spTgt spid="1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5" end="5"/>
                                            </p:txEl>
                                          </p:spTgt>
                                        </p:tgtEl>
                                        <p:attrNameLst>
                                          <p:attrName>style.visibility</p:attrName>
                                        </p:attrNameLst>
                                      </p:cBhvr>
                                      <p:to>
                                        <p:strVal val="visible"/>
                                      </p:to>
                                    </p:set>
                                    <p:animEffect transition="in" filter="fade">
                                      <p:cBhvr>
                                        <p:cTn id="32" dur="1500"/>
                                        <p:tgtEl>
                                          <p:spTgt spid="1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xEl>
                                              <p:pRg st="6" end="6"/>
                                            </p:txEl>
                                          </p:spTgt>
                                        </p:tgtEl>
                                        <p:attrNameLst>
                                          <p:attrName>style.visibility</p:attrName>
                                        </p:attrNameLst>
                                      </p:cBhvr>
                                      <p:to>
                                        <p:strVal val="visible"/>
                                      </p:to>
                                    </p:set>
                                    <p:animEffect transition="in" filter="fade">
                                      <p:cBhvr>
                                        <p:cTn id="37" dur="1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11" name="Graphic 10" descr="Microscope">
            <a:extLst>
              <a:ext uri="{FF2B5EF4-FFF2-40B4-BE49-F238E27FC236}">
                <a16:creationId xmlns:a16="http://schemas.microsoft.com/office/drawing/2014/main" id="{3CB00449-E308-4DF3-9CFD-9A7D30B672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872880" y="1859417"/>
            <a:ext cx="9144000" cy="1106207"/>
          </a:xfrm>
        </p:spPr>
        <p:txBody>
          <a:bodyPr>
            <a:normAutofit/>
          </a:bodyPr>
          <a:lstStyle/>
          <a:p>
            <a:r>
              <a:rPr lang="en-US" dirty="0">
                <a:solidFill>
                  <a:schemeClr val="accent2">
                    <a:lumMod val="75000"/>
                  </a:schemeClr>
                </a:solidFill>
                <a:latin typeface="Rockwell" panose="02060603020205020403" pitchFamily="18" charset="0"/>
              </a:rPr>
              <a:t>Abstract</a:t>
            </a:r>
          </a:p>
        </p:txBody>
      </p:sp>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0451125">
            <a:off x="8514237" y="-118161"/>
            <a:ext cx="3005286" cy="3005286"/>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1078969">
            <a:off x="1920309" y="4797205"/>
            <a:ext cx="2453456" cy="2453456"/>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
        <p:nvSpPr>
          <p:cNvPr id="3" name="Title 1">
            <a:extLst>
              <a:ext uri="{FF2B5EF4-FFF2-40B4-BE49-F238E27FC236}">
                <a16:creationId xmlns:a16="http://schemas.microsoft.com/office/drawing/2014/main" id="{5F7E7B98-EB72-C07E-2787-2B923A1AF8DE}"/>
              </a:ext>
            </a:extLst>
          </p:cNvPr>
          <p:cNvSpPr txBox="1">
            <a:spLocks/>
          </p:cNvSpPr>
          <p:nvPr/>
        </p:nvSpPr>
        <p:spPr>
          <a:xfrm>
            <a:off x="2047784" y="3373744"/>
            <a:ext cx="7467071" cy="8763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b="1" dirty="0">
                <a:solidFill>
                  <a:schemeClr val="accent5">
                    <a:lumMod val="50000"/>
                  </a:schemeClr>
                </a:solidFill>
                <a:latin typeface="+mn-lt"/>
                <a:ea typeface="Tahoma" panose="020B0604030504040204" pitchFamily="34" charset="0"/>
                <a:cs typeface="Tahoma" panose="020B0604030504040204" pitchFamily="34" charset="0"/>
              </a:rPr>
              <a:t>An abstract is a short statement about your paper designed to give the reader a complete, yet concise, understanding of your paper's research and findings. It is a mini-version of your paper.</a:t>
            </a:r>
          </a:p>
        </p:txBody>
      </p:sp>
      <p:sp>
        <p:nvSpPr>
          <p:cNvPr id="4" name="Title 1">
            <a:extLst>
              <a:ext uri="{FF2B5EF4-FFF2-40B4-BE49-F238E27FC236}">
                <a16:creationId xmlns:a16="http://schemas.microsoft.com/office/drawing/2014/main" id="{E65D2B52-61AC-07CC-242A-3774B76F2F12}"/>
              </a:ext>
            </a:extLst>
          </p:cNvPr>
          <p:cNvSpPr txBox="1">
            <a:spLocks/>
          </p:cNvSpPr>
          <p:nvPr/>
        </p:nvSpPr>
        <p:spPr>
          <a:xfrm>
            <a:off x="6805149" y="5311341"/>
            <a:ext cx="5061367" cy="8763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solidFill>
                  <a:schemeClr val="accent5">
                    <a:lumMod val="50000"/>
                  </a:schemeClr>
                </a:solidFill>
                <a:latin typeface="+mn-lt"/>
                <a:ea typeface="Tahoma" panose="020B0604030504040204" pitchFamily="34" charset="0"/>
                <a:cs typeface="Tahoma" panose="020B0604030504040204" pitchFamily="34" charset="0"/>
              </a:rPr>
              <a:t>Let’s take a look at </a:t>
            </a:r>
            <a:r>
              <a:rPr lang="en-US" sz="2800" b="1">
                <a:solidFill>
                  <a:schemeClr val="accent5">
                    <a:lumMod val="50000"/>
                  </a:schemeClr>
                </a:solidFill>
                <a:latin typeface="+mn-lt"/>
                <a:ea typeface="Tahoma" panose="020B0604030504040204" pitchFamily="34" charset="0"/>
                <a:cs typeface="Tahoma" panose="020B0604030504040204" pitchFamily="34" charset="0"/>
              </a:rPr>
              <a:t>an example</a:t>
            </a:r>
            <a:endParaRPr lang="en-US" sz="2800" b="1" dirty="0">
              <a:solidFill>
                <a:schemeClr val="accent5">
                  <a:lumMod val="50000"/>
                </a:schemeClr>
              </a:solidFill>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734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par>
                                <p:cTn id="10" presetID="6" presetClass="entr" presetSubtype="16"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11" name="Graphic 10" descr="Microscope">
            <a:extLst>
              <a:ext uri="{FF2B5EF4-FFF2-40B4-BE49-F238E27FC236}">
                <a16:creationId xmlns:a16="http://schemas.microsoft.com/office/drawing/2014/main" id="{3CB00449-E308-4DF3-9CFD-9A7D30B672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rot="10800000" flipV="1">
            <a:off x="1749157" y="2708603"/>
            <a:ext cx="8339288" cy="1080605"/>
          </a:xfrm>
        </p:spPr>
        <p:txBody>
          <a:bodyPr>
            <a:noAutofit/>
          </a:bodyPr>
          <a:lstStyle/>
          <a:p>
            <a:pPr>
              <a:lnSpc>
                <a:spcPct val="150000"/>
              </a:lnSpc>
            </a:pPr>
            <a:r>
              <a:rPr lang="en-US" sz="7200" b="1" kern="0" dirty="0">
                <a:solidFill>
                  <a:schemeClr val="bg1"/>
                </a:solidFill>
                <a:latin typeface="Rockwell" panose="02060603020205020403" pitchFamily="18" charset="0"/>
                <a:ea typeface="Tahoma" panose="020B0604030504040204" pitchFamily="34" charset="0"/>
                <a:cs typeface="Tahoma" panose="020B0604030504040204" pitchFamily="34" charset="0"/>
                <a:sym typeface="Montserrat"/>
              </a:rPr>
              <a:t>Thank you</a:t>
            </a:r>
            <a:endParaRPr lang="en-US" sz="7200" dirty="0">
              <a:solidFill>
                <a:schemeClr val="bg1"/>
              </a:solidFill>
              <a:latin typeface="Rockwell" panose="02060603020205020403" pitchFamily="18" charset="0"/>
              <a:ea typeface="Tahoma" panose="020B0604030504040204" pitchFamily="34" charset="0"/>
              <a:cs typeface="Tahoma" panose="020B0604030504040204" pitchFamily="34" charset="0"/>
            </a:endParaRPr>
          </a:p>
        </p:txBody>
      </p:sp>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0451125">
            <a:off x="8514237" y="-118161"/>
            <a:ext cx="3005286" cy="3005286"/>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1078969">
            <a:off x="1920309" y="4797205"/>
            <a:ext cx="2453456" cy="2453456"/>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279479011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ctrTitle"/>
          </p:nvPr>
        </p:nvSpPr>
        <p:spPr>
          <a:xfrm>
            <a:off x="1205049" y="1047749"/>
            <a:ext cx="5138602" cy="952501"/>
          </a:xfrm>
          <a:prstGeom prst="rect">
            <a:avLst/>
          </a:prstGeom>
        </p:spPr>
        <p:txBody>
          <a:bodyPr spcFirstLastPara="1" vert="horz" wrap="square" lIns="91425" tIns="91425" rIns="91425" bIns="91425" rtlCol="0" anchor="b" anchorCtr="0">
            <a:noAutofit/>
          </a:bodyPr>
          <a:lstStyle/>
          <a:p>
            <a:pPr algn="l">
              <a:lnSpc>
                <a:spcPct val="100000"/>
              </a:lnSpc>
            </a:pPr>
            <a:r>
              <a:rPr lang="en" sz="4400" dirty="0">
                <a:solidFill>
                  <a:schemeClr val="accent2">
                    <a:lumMod val="50000"/>
                  </a:schemeClr>
                </a:solidFill>
                <a:latin typeface="Rockwell" panose="02060603020205020403" pitchFamily="18" charset="0"/>
                <a:ea typeface="Tahoma" panose="020B0604030504040204" pitchFamily="34" charset="0"/>
                <a:cs typeface="Tahoma" panose="020B0604030504040204" pitchFamily="34" charset="0"/>
              </a:rPr>
              <a:t>Today’s D</a:t>
            </a:r>
            <a:r>
              <a:rPr lang="en-US" sz="4400" dirty="0">
                <a:solidFill>
                  <a:schemeClr val="accent2">
                    <a:lumMod val="50000"/>
                  </a:schemeClr>
                </a:solidFill>
                <a:latin typeface="Rockwell" panose="02060603020205020403" pitchFamily="18" charset="0"/>
                <a:ea typeface="Tahoma" panose="020B0604030504040204" pitchFamily="34" charset="0"/>
                <a:cs typeface="Tahoma" panose="020B0604030504040204" pitchFamily="34" charset="0"/>
              </a:rPr>
              <a:t>i</a:t>
            </a:r>
            <a:r>
              <a:rPr lang="en" sz="4400" dirty="0">
                <a:solidFill>
                  <a:schemeClr val="accent2">
                    <a:lumMod val="50000"/>
                  </a:schemeClr>
                </a:solidFill>
                <a:latin typeface="Rockwell" panose="02060603020205020403" pitchFamily="18" charset="0"/>
                <a:ea typeface="Tahoma" panose="020B0604030504040204" pitchFamily="34" charset="0"/>
                <a:cs typeface="Tahoma" panose="020B0604030504040204" pitchFamily="34" charset="0"/>
              </a:rPr>
              <a:t>scussion </a:t>
            </a:r>
            <a:endParaRPr sz="4400" dirty="0">
              <a:solidFill>
                <a:schemeClr val="accent2">
                  <a:lumMod val="50000"/>
                </a:schemeClr>
              </a:solidFill>
              <a:latin typeface="Rockwell" panose="02060603020205020403" pitchFamily="18" charset="0"/>
              <a:ea typeface="Tahoma" panose="020B0604030504040204" pitchFamily="34" charset="0"/>
              <a:cs typeface="Tahoma" panose="020B0604030504040204" pitchFamily="34" charset="0"/>
            </a:endParaRPr>
          </a:p>
        </p:txBody>
      </p:sp>
      <p:sp>
        <p:nvSpPr>
          <p:cNvPr id="87" name="Google Shape;87;p14"/>
          <p:cNvSpPr txBox="1">
            <a:spLocks noGrp="1"/>
          </p:cNvSpPr>
          <p:nvPr>
            <p:ph type="subTitle" idx="1"/>
          </p:nvPr>
        </p:nvSpPr>
        <p:spPr>
          <a:xfrm>
            <a:off x="7726808" y="71717"/>
            <a:ext cx="4050574" cy="6257501"/>
          </a:xfrm>
          <a:prstGeom prst="rect">
            <a:avLst/>
          </a:prstGeom>
        </p:spPr>
        <p:txBody>
          <a:bodyPr spcFirstLastPara="1" vert="horz" wrap="square" lIns="91425" tIns="91425" rIns="91425" bIns="91425" rtlCol="0" anchor="b" anchorCtr="0">
            <a:noAutofit/>
          </a:bodyPr>
          <a:lstStyle/>
          <a:p>
            <a:pPr marL="361950" indent="-285750">
              <a:lnSpc>
                <a:spcPct val="150000"/>
              </a:lnSpc>
              <a:buFont typeface="Arial" panose="020B0604020202020204" pitchFamily="34" charset="0"/>
              <a:buChar char="•"/>
            </a:pP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The Importance</a:t>
            </a:r>
          </a:p>
          <a:p>
            <a:pPr marL="76200" indent="0">
              <a:lnSpc>
                <a:spcPct val="150000"/>
              </a:lnSpc>
            </a:pP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of Research</a:t>
            </a:r>
          </a:p>
          <a:p>
            <a:pPr marL="361950" indent="-285750">
              <a:lnSpc>
                <a:spcPct val="150000"/>
              </a:lnSpc>
              <a:buFont typeface="Arial" panose="020B0604020202020204" pitchFamily="34" charset="0"/>
              <a:buChar char="•"/>
            </a:pP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Research Article</a:t>
            </a:r>
          </a:p>
          <a:p>
            <a:pPr marL="361950" indent="-285750">
              <a:lnSpc>
                <a:spcPct val="150000"/>
              </a:lnSpc>
              <a:buFont typeface="Arial" panose="020B0604020202020204" pitchFamily="34" charset="0"/>
              <a:buChar char="•"/>
            </a:pPr>
            <a:r>
              <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Abstract Writing</a:t>
            </a:r>
          </a:p>
          <a:p>
            <a:pPr marL="76200" indent="0">
              <a:lnSpc>
                <a:spcPct val="150000"/>
              </a:lnSpc>
            </a:pPr>
            <a:endParaRPr lang="en-US" sz="280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76200" indent="0">
              <a:lnSpc>
                <a:spcPct val="150000"/>
              </a:lnSpc>
            </a:pP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a:p>
            <a:pPr marL="533400" indent="-457200">
              <a:lnSpc>
                <a:spcPct val="150000"/>
              </a:lnSpc>
              <a:buFont typeface="+mj-lt"/>
              <a:buAutoNum type="arabicPeriod"/>
            </a:pPr>
            <a:endParaRPr lang="en-US" sz="28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88" name="Google Shape;88;p14"/>
          <p:cNvSpPr txBox="1">
            <a:spLocks noGrp="1"/>
          </p:cNvSpPr>
          <p:nvPr>
            <p:ph type="sldNum" idx="12"/>
          </p:nvPr>
        </p:nvSpPr>
        <p:spPr>
          <a:xfrm>
            <a:off x="10080775" y="6446177"/>
            <a:ext cx="548700" cy="411900"/>
          </a:xfrm>
          <a:prstGeom prst="rect">
            <a:avLst/>
          </a:prstGeom>
        </p:spPr>
        <p:txBody>
          <a:bodyPr spcFirstLastPara="1" vert="horz" wrap="square" lIns="91425" tIns="91425" rIns="91425" bIns="91425" rtlCol="0" anchor="t" anchorCtr="0">
            <a:noAutofit/>
          </a:bodyPr>
          <a:lstStyle/>
          <a:p>
            <a:fld id="{00000000-1234-1234-1234-123412341234}" type="slidenum">
              <a:rPr lang="en"/>
              <a:pPr/>
              <a:t>2</a:t>
            </a:fld>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5378" y="2252663"/>
            <a:ext cx="4320572" cy="27574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201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checkerboard(across)">
                                      <p:cBhvr>
                                        <p:cTn id="7" dur="1000"/>
                                        <p:tgtEl>
                                          <p:spTgt spid="8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87">
                                            <p:txEl>
                                              <p:pRg st="2" end="2"/>
                                            </p:txEl>
                                          </p:spTgt>
                                        </p:tgtEl>
                                        <p:attrNameLst>
                                          <p:attrName>style.visibility</p:attrName>
                                        </p:attrNameLst>
                                      </p:cBhvr>
                                      <p:to>
                                        <p:strVal val="visible"/>
                                      </p:to>
                                    </p:set>
                                    <p:animEffect transition="in" filter="fade">
                                      <p:cBhvr>
                                        <p:cTn id="11" dur="1000"/>
                                        <p:tgtEl>
                                          <p:spTgt spid="87">
                                            <p:txEl>
                                              <p:pRg st="2" end="2"/>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87">
                                            <p:txEl>
                                              <p:pRg st="0" end="0"/>
                                            </p:txEl>
                                          </p:spTgt>
                                        </p:tgtEl>
                                        <p:attrNameLst>
                                          <p:attrName>style.visibility</p:attrName>
                                        </p:attrNameLst>
                                      </p:cBhvr>
                                      <p:to>
                                        <p:strVal val="visible"/>
                                      </p:to>
                                    </p:set>
                                    <p:animEffect transition="in" filter="fade">
                                      <p:cBhvr>
                                        <p:cTn id="15" dur="1000"/>
                                        <p:tgtEl>
                                          <p:spTgt spid="87">
                                            <p:txEl>
                                              <p:pRg st="0" end="0"/>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87">
                                            <p:txEl>
                                              <p:pRg st="1" end="1"/>
                                            </p:txEl>
                                          </p:spTgt>
                                        </p:tgtEl>
                                        <p:attrNameLst>
                                          <p:attrName>style.visibility</p:attrName>
                                        </p:attrNameLst>
                                      </p:cBhvr>
                                      <p:to>
                                        <p:strVal val="visible"/>
                                      </p:to>
                                    </p:set>
                                    <p:animEffect transition="in" filter="fade">
                                      <p:cBhvr>
                                        <p:cTn id="19" dur="1000"/>
                                        <p:tgtEl>
                                          <p:spTgt spid="87">
                                            <p:txEl>
                                              <p:pRg st="1" end="1"/>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87">
                                            <p:txEl>
                                              <p:pRg st="3" end="3"/>
                                            </p:txEl>
                                          </p:spTgt>
                                        </p:tgtEl>
                                        <p:attrNameLst>
                                          <p:attrName>style.visibility</p:attrName>
                                        </p:attrNameLst>
                                      </p:cBhvr>
                                      <p:to>
                                        <p:strVal val="visible"/>
                                      </p:to>
                                    </p:set>
                                    <p:animEffect transition="in" filter="fade">
                                      <p:cBhvr>
                                        <p:cTn id="23" dur="1000"/>
                                        <p:tgtEl>
                                          <p:spTgt spid="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34932" y="365125"/>
            <a:ext cx="8378529" cy="1325563"/>
          </a:xfrm>
        </p:spPr>
        <p:txBody>
          <a:bodyPr>
            <a:normAutofit/>
          </a:bodyPr>
          <a:lstStyle/>
          <a:p>
            <a:r>
              <a:rPr lang="en-US" sz="3600" dirty="0">
                <a:solidFill>
                  <a:schemeClr val="accent2">
                    <a:lumMod val="75000"/>
                  </a:schemeClr>
                </a:solidFill>
                <a:latin typeface="Rockwell" panose="02060603020205020403" pitchFamily="18" charset="0"/>
              </a:rPr>
              <a:t>What is research?</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2368231"/>
            <a:ext cx="4115138" cy="27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3081" y="2368230"/>
            <a:ext cx="4026243" cy="27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Subtitle 2">
            <a:extLst>
              <a:ext uri="{FF2B5EF4-FFF2-40B4-BE49-F238E27FC236}">
                <a16:creationId xmlns:a16="http://schemas.microsoft.com/office/drawing/2014/main" id="{D05F6415-1E7C-453D-B6B7-DBF76BDA691B}"/>
              </a:ext>
            </a:extLst>
          </p:cNvPr>
          <p:cNvSpPr txBox="1">
            <a:spLocks/>
          </p:cNvSpPr>
          <p:nvPr/>
        </p:nvSpPr>
        <p:spPr>
          <a:xfrm>
            <a:off x="1510905" y="5353306"/>
            <a:ext cx="7064352" cy="5409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6200">
              <a:lnSpc>
                <a:spcPct val="100000"/>
              </a:lnSpc>
              <a:spcBef>
                <a:spcPts val="600"/>
              </a:spcBef>
              <a:buClr>
                <a:srgbClr val="C7F464"/>
              </a:buClr>
              <a:buSzPts val="2400"/>
            </a:pPr>
            <a:r>
              <a:rPr lang="en-US" sz="2400" b="1" dirty="0">
                <a:latin typeface="Tahoma" panose="020B0604030504040204" pitchFamily="34" charset="0"/>
                <a:ea typeface="Tahoma" panose="020B0604030504040204" pitchFamily="34" charset="0"/>
                <a:cs typeface="Tahoma" panose="020B0604030504040204" pitchFamily="34" charset="0"/>
              </a:rPr>
              <a:t>What are their similarities and differences?</a:t>
            </a:r>
          </a:p>
        </p:txBody>
      </p:sp>
    </p:spTree>
    <p:extLst>
      <p:ext uri="{BB962C8B-B14F-4D97-AF65-F5344CB8AC3E}">
        <p14:creationId xmlns:p14="http://schemas.microsoft.com/office/powerpoint/2010/main" val="427057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par>
                                <p:cTn id="10" presetID="42" presetClass="entr" presetSubtype="0" fill="hold" nodeType="with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1000"/>
                                        <p:tgtEl>
                                          <p:spTgt spid="15">
                                            <p:txEl>
                                              <p:pRg st="0" end="0"/>
                                            </p:txEl>
                                          </p:spTgt>
                                        </p:tgtEl>
                                      </p:cBhvr>
                                    </p:animEffect>
                                    <p:anim calcmode="lin" valueType="num">
                                      <p:cBhvr>
                                        <p:cTn id="13"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418" y="559895"/>
            <a:ext cx="4115138" cy="27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1556" y="533773"/>
            <a:ext cx="4026243" cy="27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Subtitle 2">
            <a:extLst>
              <a:ext uri="{FF2B5EF4-FFF2-40B4-BE49-F238E27FC236}">
                <a16:creationId xmlns:a16="http://schemas.microsoft.com/office/drawing/2014/main" id="{D05F6415-1E7C-453D-B6B7-DBF76BDA691B}"/>
              </a:ext>
            </a:extLst>
          </p:cNvPr>
          <p:cNvSpPr txBox="1">
            <a:spLocks/>
          </p:cNvSpPr>
          <p:nvPr/>
        </p:nvSpPr>
        <p:spPr>
          <a:xfrm>
            <a:off x="-912257" y="3430993"/>
            <a:ext cx="5287031" cy="16756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33600" lvl="5" indent="0">
              <a:lnSpc>
                <a:spcPct val="100000"/>
              </a:lnSpc>
              <a:spcBef>
                <a:spcPts val="600"/>
              </a:spcBef>
              <a:buClr>
                <a:srgbClr val="C7F464"/>
              </a:buClr>
              <a:buSzPts val="2400"/>
              <a:buNone/>
            </a:pPr>
            <a:r>
              <a:rPr lang="en-US" sz="1400" b="1" dirty="0">
                <a:latin typeface="Tahoma" panose="020B0604030504040204" pitchFamily="34" charset="0"/>
                <a:ea typeface="Tahoma" panose="020B0604030504040204" pitchFamily="34" charset="0"/>
                <a:cs typeface="Tahoma" panose="020B0604030504040204" pitchFamily="34" charset="0"/>
              </a:rPr>
              <a:t>Journalist</a:t>
            </a:r>
          </a:p>
          <a:p>
            <a:pPr marL="2419350" lvl="5" indent="-285750">
              <a:lnSpc>
                <a:spcPct val="100000"/>
              </a:lnSpc>
              <a:spcBef>
                <a:spcPts val="600"/>
              </a:spcBef>
              <a:buClr>
                <a:srgbClr val="C7F464"/>
              </a:buClr>
              <a:buSzPts val="2400"/>
              <a:buFontTx/>
              <a:buChar char="-"/>
            </a:pPr>
            <a:r>
              <a:rPr lang="en-US" sz="1400" b="1" dirty="0">
                <a:latin typeface="Tahoma" panose="020B0604030504040204" pitchFamily="34" charset="0"/>
                <a:ea typeface="Tahoma" panose="020B0604030504040204" pitchFamily="34" charset="0"/>
                <a:cs typeface="Tahoma" panose="020B0604030504040204" pitchFamily="34" charset="0"/>
              </a:rPr>
              <a:t>Observe the objects</a:t>
            </a:r>
          </a:p>
          <a:p>
            <a:pPr marL="2419350" lvl="5" indent="-285750">
              <a:lnSpc>
                <a:spcPct val="100000"/>
              </a:lnSpc>
              <a:spcBef>
                <a:spcPts val="600"/>
              </a:spcBef>
              <a:buClr>
                <a:srgbClr val="C7F464"/>
              </a:buClr>
              <a:buSzPts val="2400"/>
              <a:buFontTx/>
              <a:buChar char="-"/>
            </a:pPr>
            <a:r>
              <a:rPr lang="en-US" sz="1400" b="1" dirty="0">
                <a:latin typeface="Tahoma" panose="020B0604030504040204" pitchFamily="34" charset="0"/>
                <a:ea typeface="Tahoma" panose="020B0604030504040204" pitchFamily="34" charset="0"/>
                <a:cs typeface="Tahoma" panose="020B0604030504040204" pitchFamily="34" charset="0"/>
              </a:rPr>
              <a:t>Record the observation</a:t>
            </a:r>
          </a:p>
          <a:p>
            <a:pPr marL="2419350" lvl="5" indent="-285750">
              <a:lnSpc>
                <a:spcPct val="100000"/>
              </a:lnSpc>
              <a:spcBef>
                <a:spcPts val="600"/>
              </a:spcBef>
              <a:buClr>
                <a:srgbClr val="C7F464"/>
              </a:buClr>
              <a:buSzPts val="2400"/>
              <a:buFontTx/>
              <a:buChar char="-"/>
            </a:pPr>
            <a:r>
              <a:rPr lang="en-US" sz="1400" b="1" dirty="0">
                <a:latin typeface="Tahoma" panose="020B0604030504040204" pitchFamily="34" charset="0"/>
                <a:ea typeface="Tahoma" panose="020B0604030504040204" pitchFamily="34" charset="0"/>
                <a:cs typeface="Tahoma" panose="020B0604030504040204" pitchFamily="34" charset="0"/>
              </a:rPr>
              <a:t>Describe the result (news) </a:t>
            </a:r>
          </a:p>
          <a:p>
            <a:pPr marL="2133600" lvl="5" indent="0">
              <a:lnSpc>
                <a:spcPct val="100000"/>
              </a:lnSpc>
              <a:spcBef>
                <a:spcPts val="600"/>
              </a:spcBef>
              <a:buClr>
                <a:srgbClr val="C7F464"/>
              </a:buClr>
              <a:buSzPts val="2400"/>
              <a:buNone/>
            </a:pPr>
            <a:r>
              <a:rPr lang="en-US" sz="1400" b="1" dirty="0">
                <a:latin typeface="Tahoma" panose="020B0604030504040204" pitchFamily="34" charset="0"/>
                <a:ea typeface="Tahoma" panose="020B0604030504040204" pitchFamily="34" charset="0"/>
                <a:cs typeface="Tahoma" panose="020B0604030504040204" pitchFamily="34" charset="0"/>
              </a:rPr>
              <a:t>      in mass media</a:t>
            </a:r>
          </a:p>
        </p:txBody>
      </p:sp>
      <p:sp>
        <p:nvSpPr>
          <p:cNvPr id="13" name="Subtitle 2">
            <a:extLst>
              <a:ext uri="{FF2B5EF4-FFF2-40B4-BE49-F238E27FC236}">
                <a16:creationId xmlns:a16="http://schemas.microsoft.com/office/drawing/2014/main" id="{AE82CFEF-9DD1-5CFA-EAC5-A1B9878B208E}"/>
              </a:ext>
            </a:extLst>
          </p:cNvPr>
          <p:cNvSpPr txBox="1">
            <a:spLocks/>
          </p:cNvSpPr>
          <p:nvPr/>
        </p:nvSpPr>
        <p:spPr>
          <a:xfrm>
            <a:off x="-762785" y="4999091"/>
            <a:ext cx="8873982" cy="16756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33600" lvl="5" indent="0" algn="just">
              <a:lnSpc>
                <a:spcPct val="100000"/>
              </a:lnSpc>
              <a:spcBef>
                <a:spcPts val="600"/>
              </a:spcBef>
              <a:buClr>
                <a:srgbClr val="C7F464"/>
              </a:buClr>
              <a:buSzPts val="2400"/>
              <a:buNone/>
            </a:pPr>
            <a:r>
              <a:rPr lang="en-US" sz="1400" b="1"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Researcher and journalist have the same activity in terms of collecting data or information, but both have different final product. Journalist collects only factual information, and describes it in the form of news in mass media. Researcher does not only present factual information, but they analyze the data that they have collected and then produce inferential information.</a:t>
            </a:r>
          </a:p>
        </p:txBody>
      </p:sp>
      <p:sp>
        <p:nvSpPr>
          <p:cNvPr id="14" name="Subtitle 2">
            <a:extLst>
              <a:ext uri="{FF2B5EF4-FFF2-40B4-BE49-F238E27FC236}">
                <a16:creationId xmlns:a16="http://schemas.microsoft.com/office/drawing/2014/main" id="{02FC44C1-5219-6AE6-1F21-C37049B00804}"/>
              </a:ext>
            </a:extLst>
          </p:cNvPr>
          <p:cNvSpPr txBox="1">
            <a:spLocks/>
          </p:cNvSpPr>
          <p:nvPr/>
        </p:nvSpPr>
        <p:spPr>
          <a:xfrm>
            <a:off x="4351426" y="3557180"/>
            <a:ext cx="5287031" cy="16756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133600" lvl="5" indent="0">
              <a:lnSpc>
                <a:spcPct val="100000"/>
              </a:lnSpc>
              <a:spcBef>
                <a:spcPts val="600"/>
              </a:spcBef>
              <a:buClr>
                <a:srgbClr val="C7F464"/>
              </a:buClr>
              <a:buSzPts val="2400"/>
              <a:buNone/>
            </a:pPr>
            <a:r>
              <a:rPr lang="en-US" sz="54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64621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1000"/>
                                        <p:tgtEl>
                                          <p:spTgt spid="15">
                                            <p:txEl>
                                              <p:pRg st="0" end="0"/>
                                            </p:txEl>
                                          </p:spTgt>
                                        </p:tgtEl>
                                      </p:cBhvr>
                                    </p:animEffect>
                                    <p:anim calcmode="lin" valueType="num">
                                      <p:cBhvr>
                                        <p:cTn id="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1000"/>
                                        <p:tgtEl>
                                          <p:spTgt spid="15">
                                            <p:txEl>
                                              <p:pRg st="1" end="1"/>
                                            </p:txEl>
                                          </p:spTgt>
                                        </p:tgtEl>
                                      </p:cBhvr>
                                    </p:animEffect>
                                    <p:anim calcmode="lin" valueType="num">
                                      <p:cBhvr>
                                        <p:cTn id="13"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1000"/>
                                        <p:tgtEl>
                                          <p:spTgt spid="15">
                                            <p:txEl>
                                              <p:pRg st="2" end="2"/>
                                            </p:txEl>
                                          </p:spTgt>
                                        </p:tgtEl>
                                      </p:cBhvr>
                                    </p:animEffect>
                                    <p:anim calcmode="lin" valueType="num">
                                      <p:cBhvr>
                                        <p:cTn id="18"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fade">
                                      <p:cBhvr>
                                        <p:cTn id="22" dur="1000"/>
                                        <p:tgtEl>
                                          <p:spTgt spid="15">
                                            <p:txEl>
                                              <p:pRg st="3" end="3"/>
                                            </p:txEl>
                                          </p:spTgt>
                                        </p:tgtEl>
                                      </p:cBhvr>
                                    </p:animEffect>
                                    <p:anim calcmode="lin" valueType="num">
                                      <p:cBhvr>
                                        <p:cTn id="23"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animEffect transition="in" filter="fade">
                                      <p:cBhvr>
                                        <p:cTn id="27" dur="1000"/>
                                        <p:tgtEl>
                                          <p:spTgt spid="15">
                                            <p:txEl>
                                              <p:pRg st="4" end="4"/>
                                            </p:txEl>
                                          </p:spTgt>
                                        </p:tgtEl>
                                      </p:cBhvr>
                                    </p:animEffect>
                                    <p:anim calcmode="lin" valueType="num">
                                      <p:cBhvr>
                                        <p:cTn id="28" dur="10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3">
                                            <p:txEl>
                                              <p:pRg st="0" end="0"/>
                                            </p:txEl>
                                          </p:spTgt>
                                        </p:tgtEl>
                                        <p:attrNameLst>
                                          <p:attrName>style.visibility</p:attrName>
                                        </p:attrNameLst>
                                      </p:cBhvr>
                                      <p:to>
                                        <p:strVal val="visible"/>
                                      </p:to>
                                    </p:set>
                                    <p:animEffect transition="in" filter="fade">
                                      <p:cBhvr>
                                        <p:cTn id="32" dur="1000"/>
                                        <p:tgtEl>
                                          <p:spTgt spid="13">
                                            <p:txEl>
                                              <p:pRg st="0" end="0"/>
                                            </p:txEl>
                                          </p:spTgt>
                                        </p:tgtEl>
                                      </p:cBhvr>
                                    </p:animEffect>
                                    <p:anim calcmode="lin" valueType="num">
                                      <p:cBhvr>
                                        <p:cTn id="3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4">
                                            <p:txEl>
                                              <p:pRg st="0" end="0"/>
                                            </p:txEl>
                                          </p:spTgt>
                                        </p:tgtEl>
                                        <p:attrNameLst>
                                          <p:attrName>style.visibility</p:attrName>
                                        </p:attrNameLst>
                                      </p:cBhvr>
                                      <p:to>
                                        <p:strVal val="visible"/>
                                      </p:to>
                                    </p:set>
                                    <p:animEffect transition="in" filter="fade">
                                      <p:cBhvr>
                                        <p:cTn id="37" dur="1000"/>
                                        <p:tgtEl>
                                          <p:spTgt spid="14">
                                            <p:txEl>
                                              <p:pRg st="0" end="0"/>
                                            </p:txEl>
                                          </p:spTgt>
                                        </p:tgtEl>
                                      </p:cBhvr>
                                    </p:animEffect>
                                    <p:anim calcmode="lin" valueType="num">
                                      <p:cBhvr>
                                        <p:cTn id="3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34932" y="365125"/>
            <a:ext cx="8378529" cy="1325563"/>
          </a:xfrm>
        </p:spPr>
        <p:txBody>
          <a:bodyPr>
            <a:normAutofit/>
          </a:bodyPr>
          <a:lstStyle/>
          <a:p>
            <a:r>
              <a:rPr lang="en-US" sz="3600" dirty="0">
                <a:solidFill>
                  <a:schemeClr val="accent2">
                    <a:lumMod val="75000"/>
                  </a:schemeClr>
                </a:solidFill>
                <a:latin typeface="Rockwell" panose="02060603020205020403" pitchFamily="18" charset="0"/>
              </a:rPr>
              <a:t>What is research?</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
        <p:nvSpPr>
          <p:cNvPr id="15" name="Subtitle 2">
            <a:extLst>
              <a:ext uri="{FF2B5EF4-FFF2-40B4-BE49-F238E27FC236}">
                <a16:creationId xmlns:a16="http://schemas.microsoft.com/office/drawing/2014/main" id="{D05F6415-1E7C-453D-B6B7-DBF76BDA691B}"/>
              </a:ext>
            </a:extLst>
          </p:cNvPr>
          <p:cNvSpPr txBox="1">
            <a:spLocks/>
          </p:cNvSpPr>
          <p:nvPr/>
        </p:nvSpPr>
        <p:spPr>
          <a:xfrm>
            <a:off x="1044739" y="2251518"/>
            <a:ext cx="7064352" cy="1020692"/>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Clr>
                <a:srgbClr val="C7F464"/>
              </a:buClr>
              <a:buSzPts val="2400"/>
              <a:buNone/>
            </a:pPr>
            <a:r>
              <a:rPr lang="en-US" sz="24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Careful study aimed at discovering new knowledge about something. </a:t>
            </a:r>
          </a:p>
        </p:txBody>
      </p:sp>
      <p:sp>
        <p:nvSpPr>
          <p:cNvPr id="3" name="Subtitle 2">
            <a:extLst>
              <a:ext uri="{FF2B5EF4-FFF2-40B4-BE49-F238E27FC236}">
                <a16:creationId xmlns:a16="http://schemas.microsoft.com/office/drawing/2014/main" id="{EC817099-B98C-B147-5F85-0880779D43C1}"/>
              </a:ext>
            </a:extLst>
          </p:cNvPr>
          <p:cNvSpPr txBox="1">
            <a:spLocks/>
          </p:cNvSpPr>
          <p:nvPr/>
        </p:nvSpPr>
        <p:spPr>
          <a:xfrm>
            <a:off x="1044738" y="3585791"/>
            <a:ext cx="7408979" cy="16047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Clr>
                <a:srgbClr val="C7F464"/>
              </a:buClr>
              <a:buSzPts val="2400"/>
              <a:buNone/>
            </a:pPr>
            <a:r>
              <a:rPr lang="en-US" sz="2400" b="1" dirty="0">
                <a:latin typeface="Tahoma" panose="020B0604030504040204" pitchFamily="34" charset="0"/>
                <a:ea typeface="Tahoma" panose="020B0604030504040204" pitchFamily="34" charset="0"/>
                <a:cs typeface="Tahoma" panose="020B0604030504040204" pitchFamily="34" charset="0"/>
              </a:rPr>
              <a:t>A research project which always starts from a research question and ends with an answer to the question aims at understanding the nature of the research object</a:t>
            </a:r>
          </a:p>
        </p:txBody>
      </p:sp>
    </p:spTree>
    <p:extLst>
      <p:ext uri="{BB962C8B-B14F-4D97-AF65-F5344CB8AC3E}">
        <p14:creationId xmlns:p14="http://schemas.microsoft.com/office/powerpoint/2010/main" val="74796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par>
                                <p:cTn id="10" presetID="42" presetClass="entr" presetSubtype="0" fill="hold" nodeType="with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1000"/>
                                        <p:tgtEl>
                                          <p:spTgt spid="15">
                                            <p:txEl>
                                              <p:pRg st="0" end="0"/>
                                            </p:txEl>
                                          </p:spTgt>
                                        </p:tgtEl>
                                      </p:cBhvr>
                                    </p:animEffect>
                                    <p:anim calcmode="lin" valueType="num">
                                      <p:cBhvr>
                                        <p:cTn id="13"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999927" y="2766218"/>
            <a:ext cx="8378529" cy="1325563"/>
          </a:xfrm>
        </p:spPr>
        <p:txBody>
          <a:bodyPr>
            <a:normAutofit/>
          </a:bodyPr>
          <a:lstStyle/>
          <a:p>
            <a:r>
              <a:rPr lang="en-US" sz="3600" dirty="0">
                <a:solidFill>
                  <a:schemeClr val="accent2">
                    <a:lumMod val="75000"/>
                  </a:schemeClr>
                </a:solidFill>
                <a:latin typeface="Rockwell" panose="02060603020205020403" pitchFamily="18" charset="0"/>
              </a:rPr>
              <a:t>What is the goal of doing research? </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Tree>
    <p:extLst>
      <p:ext uri="{BB962C8B-B14F-4D97-AF65-F5344CB8AC3E}">
        <p14:creationId xmlns:p14="http://schemas.microsoft.com/office/powerpoint/2010/main" val="152077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34932" y="365125"/>
            <a:ext cx="8378529" cy="1325563"/>
          </a:xfrm>
        </p:spPr>
        <p:txBody>
          <a:bodyPr>
            <a:normAutofit/>
          </a:bodyPr>
          <a:lstStyle/>
          <a:p>
            <a:r>
              <a:rPr lang="en-US" sz="3600" dirty="0">
                <a:solidFill>
                  <a:schemeClr val="accent2">
                    <a:lumMod val="75000"/>
                  </a:schemeClr>
                </a:solidFill>
                <a:latin typeface="Rockwell" panose="02060603020205020403" pitchFamily="18" charset="0"/>
              </a:rPr>
              <a:t>What is the goal of doing research? </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
        <p:nvSpPr>
          <p:cNvPr id="15" name="Subtitle 2">
            <a:extLst>
              <a:ext uri="{FF2B5EF4-FFF2-40B4-BE49-F238E27FC236}">
                <a16:creationId xmlns:a16="http://schemas.microsoft.com/office/drawing/2014/main" id="{D05F6415-1E7C-453D-B6B7-DBF76BDA691B}"/>
              </a:ext>
            </a:extLst>
          </p:cNvPr>
          <p:cNvSpPr txBox="1">
            <a:spLocks/>
          </p:cNvSpPr>
          <p:nvPr/>
        </p:nvSpPr>
        <p:spPr>
          <a:xfrm>
            <a:off x="802691" y="1946718"/>
            <a:ext cx="7848250" cy="957847"/>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Clr>
                <a:srgbClr val="C7F464"/>
              </a:buClr>
              <a:buSzPts val="2400"/>
              <a:buNone/>
            </a:pPr>
            <a:r>
              <a:rPr lang="en-US" sz="24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Research is conducted to know the rule, pattern, mechanism, or system of certain research object.</a:t>
            </a:r>
          </a:p>
        </p:txBody>
      </p:sp>
      <p:sp>
        <p:nvSpPr>
          <p:cNvPr id="3" name="Subtitle 2">
            <a:extLst>
              <a:ext uri="{FF2B5EF4-FFF2-40B4-BE49-F238E27FC236}">
                <a16:creationId xmlns:a16="http://schemas.microsoft.com/office/drawing/2014/main" id="{EC817099-B98C-B147-5F85-0880779D43C1}"/>
              </a:ext>
            </a:extLst>
          </p:cNvPr>
          <p:cNvSpPr txBox="1">
            <a:spLocks/>
          </p:cNvSpPr>
          <p:nvPr/>
        </p:nvSpPr>
        <p:spPr>
          <a:xfrm>
            <a:off x="1044738" y="3585791"/>
            <a:ext cx="7408979" cy="16047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Clr>
                <a:srgbClr val="C7F464"/>
              </a:buClr>
              <a:buSzPts val="2400"/>
              <a:buNone/>
            </a:pPr>
            <a:r>
              <a:rPr lang="en-US" sz="2400" b="1" dirty="0">
                <a:latin typeface="Tahoma" panose="020B0604030504040204" pitchFamily="34" charset="0"/>
                <a:ea typeface="Tahoma" panose="020B0604030504040204" pitchFamily="34" charset="0"/>
                <a:cs typeface="Tahoma" panose="020B0604030504040204" pitchFamily="34" charset="0"/>
              </a:rPr>
              <a:t>It is intended to know whether something is working or not as a researcher has assumption that every object in this world has system or rule that is followed by everything.</a:t>
            </a:r>
          </a:p>
        </p:txBody>
      </p:sp>
    </p:spTree>
    <p:extLst>
      <p:ext uri="{BB962C8B-B14F-4D97-AF65-F5344CB8AC3E}">
        <p14:creationId xmlns:p14="http://schemas.microsoft.com/office/powerpoint/2010/main" val="218163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par>
                                <p:cTn id="10" presetID="42" presetClass="entr" presetSubtype="0" fill="hold" nodeType="with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1000"/>
                                        <p:tgtEl>
                                          <p:spTgt spid="15">
                                            <p:txEl>
                                              <p:pRg st="0" end="0"/>
                                            </p:txEl>
                                          </p:spTgt>
                                        </p:tgtEl>
                                      </p:cBhvr>
                                    </p:animEffect>
                                    <p:anim calcmode="lin" valueType="num">
                                      <p:cBhvr>
                                        <p:cTn id="13"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1377615" y="602710"/>
            <a:ext cx="6565115" cy="1325563"/>
          </a:xfrm>
        </p:spPr>
        <p:txBody>
          <a:bodyPr>
            <a:normAutofit/>
          </a:bodyPr>
          <a:lstStyle/>
          <a:p>
            <a:r>
              <a:rPr lang="en-US" sz="3600" dirty="0">
                <a:solidFill>
                  <a:schemeClr val="accent2">
                    <a:lumMod val="75000"/>
                  </a:schemeClr>
                </a:solidFill>
                <a:latin typeface="Rockwell" panose="02060603020205020403" pitchFamily="18" charset="0"/>
              </a:rPr>
              <a:t>The Importance of Research</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
        <p:nvSpPr>
          <p:cNvPr id="15" name="Subtitle 2">
            <a:extLst>
              <a:ext uri="{FF2B5EF4-FFF2-40B4-BE49-F238E27FC236}">
                <a16:creationId xmlns:a16="http://schemas.microsoft.com/office/drawing/2014/main" id="{D05F6415-1E7C-453D-B6B7-DBF76BDA691B}"/>
              </a:ext>
            </a:extLst>
          </p:cNvPr>
          <p:cNvSpPr txBox="1">
            <a:spLocks/>
          </p:cNvSpPr>
          <p:nvPr/>
        </p:nvSpPr>
        <p:spPr>
          <a:xfrm>
            <a:off x="736047" y="2063260"/>
            <a:ext cx="7848250" cy="3494858"/>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buClr>
                <a:srgbClr val="C7F464"/>
              </a:buClr>
              <a:buSzPts val="2400"/>
              <a:buNone/>
            </a:pPr>
            <a:r>
              <a:rPr lang="en-US" sz="2000" b="1"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The result of research can be used by other researcher as source of literature, and it may give benefit to many people from its finding. From conducting research, someone can be knowledgeable. When people are knowledgeable, they will be able to develop competence which then improve their performance (the ability to do something well). In other words, someone can be labeled as competent when he/ she has good performance. In order to have good performance someone must have good competence. Good competence can be obtained by knowledge, and knowledge can be improved by research.</a:t>
            </a:r>
          </a:p>
        </p:txBody>
      </p:sp>
    </p:spTree>
    <p:extLst>
      <p:ext uri="{BB962C8B-B14F-4D97-AF65-F5344CB8AC3E}">
        <p14:creationId xmlns:p14="http://schemas.microsoft.com/office/powerpoint/2010/main" val="178603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par>
                                <p:cTn id="10" presetID="42" presetClass="entr" presetSubtype="0" fill="hold" nodeType="with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1000"/>
                                        <p:tgtEl>
                                          <p:spTgt spid="15">
                                            <p:txEl>
                                              <p:pRg st="0" end="0"/>
                                            </p:txEl>
                                          </p:spTgt>
                                        </p:tgtEl>
                                      </p:cBhvr>
                                    </p:animEffect>
                                    <p:anim calcmode="lin" valueType="num">
                                      <p:cBhvr>
                                        <p:cTn id="13"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1601436" y="2676571"/>
            <a:ext cx="6532756" cy="1325563"/>
          </a:xfrm>
        </p:spPr>
        <p:txBody>
          <a:bodyPr>
            <a:noAutofit/>
          </a:bodyPr>
          <a:lstStyle/>
          <a:p>
            <a:pPr algn="ctr"/>
            <a:r>
              <a:rPr lang="en-US" sz="3600" dirty="0">
                <a:solidFill>
                  <a:schemeClr val="accent2">
                    <a:lumMod val="75000"/>
                  </a:schemeClr>
                </a:solidFill>
                <a:latin typeface="Rockwell" panose="02060603020205020403" pitchFamily="18" charset="0"/>
              </a:rPr>
              <a:t>If you want to start a research, what will you think first?</a:t>
            </a:r>
            <a:endParaRPr lang="en-US" sz="3600" dirty="0">
              <a:solidFill>
                <a:schemeClr val="accent5">
                  <a:lumMod val="50000"/>
                </a:schemeClr>
              </a:solidFill>
              <a:latin typeface="Rockwell" panose="02060603020205020403" pitchFamily="18" charset="0"/>
            </a:endParaRPr>
          </a:p>
        </p:txBody>
      </p:sp>
      <p:grpSp>
        <p:nvGrpSpPr>
          <p:cNvPr id="9" name="Group 8">
            <a:extLst>
              <a:ext uri="{FF2B5EF4-FFF2-40B4-BE49-F238E27FC236}">
                <a16:creationId xmlns:a16="http://schemas.microsoft.com/office/drawing/2014/main" id="{798EA88B-C439-4F17-9585-820972CE0BA5}"/>
              </a:ext>
              <a:ext uri="{C183D7F6-B498-43B3-948B-1728B52AA6E4}">
                <adec:decorative xmlns:adec="http://schemas.microsoft.com/office/drawing/2017/decorative" val="1"/>
              </a:ext>
            </a:extLst>
          </p:cNvPr>
          <p:cNvGrpSpPr/>
          <p:nvPr/>
        </p:nvGrpSpPr>
        <p:grpSpPr>
          <a:xfrm>
            <a:off x="9022834" y="0"/>
            <a:ext cx="3668917" cy="6941127"/>
            <a:chOff x="9009186" y="0"/>
            <a:chExt cx="3668917" cy="6941127"/>
          </a:xfrm>
        </p:grpSpPr>
        <p:grpSp>
          <p:nvGrpSpPr>
            <p:cNvPr id="10" name="Group 9">
              <a:extLst>
                <a:ext uri="{FF2B5EF4-FFF2-40B4-BE49-F238E27FC236}">
                  <a16:creationId xmlns:a16="http://schemas.microsoft.com/office/drawing/2014/main" id="{D4EF09CF-3362-453A-9463-F6669A9D3E01}"/>
                </a:ext>
              </a:extLst>
            </p:cNvPr>
            <p:cNvGrpSpPr/>
            <p:nvPr/>
          </p:nvGrpSpPr>
          <p:grpSpPr>
            <a:xfrm>
              <a:off x="9055676" y="0"/>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1" name="Graphic 10" descr="Clipboard">
              <a:extLst>
                <a:ext uri="{FF2B5EF4-FFF2-40B4-BE49-F238E27FC236}">
                  <a16:creationId xmlns:a16="http://schemas.microsoft.com/office/drawing/2014/main" id="{4F58D0C9-D25F-4044-8F1B-4190E5A1BD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09186" y="3272210"/>
              <a:ext cx="3668917" cy="3668917"/>
            </a:xfrm>
            <a:prstGeom prst="rect">
              <a:avLst/>
            </a:prstGeom>
          </p:spPr>
        </p:pic>
      </p:grpSp>
    </p:spTree>
    <p:extLst>
      <p:ext uri="{BB962C8B-B14F-4D97-AF65-F5344CB8AC3E}">
        <p14:creationId xmlns:p14="http://schemas.microsoft.com/office/powerpoint/2010/main" val="60699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3"/>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b Safety Template - blue design.potx" id="{6698E7C4-46F3-4B25-BFA1-E1D6AD3BE9F4}" vid="{1972FE81-5A08-41E9-AFBD-04B7B10F8F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Lab safety</Template>
  <TotalTime>0</TotalTime>
  <Words>459</Words>
  <Application>Microsoft Office PowerPoint</Application>
  <PresentationFormat>Widescreen</PresentationFormat>
  <Paragraphs>47</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Corbel</vt:lpstr>
      <vt:lpstr>Montserrat</vt:lpstr>
      <vt:lpstr>Rockwell</vt:lpstr>
      <vt:lpstr>Tahoma</vt:lpstr>
      <vt:lpstr>Office Theme</vt:lpstr>
      <vt:lpstr>NURSING RELATED  RESEARCH ARTICLE</vt:lpstr>
      <vt:lpstr>Today’s Discussion </vt:lpstr>
      <vt:lpstr>What is research?</vt:lpstr>
      <vt:lpstr>PowerPoint Presentation</vt:lpstr>
      <vt:lpstr>What is research?</vt:lpstr>
      <vt:lpstr>What is the goal of doing research? </vt:lpstr>
      <vt:lpstr>What is the goal of doing research? </vt:lpstr>
      <vt:lpstr>The Importance of Research</vt:lpstr>
      <vt:lpstr>If you want to start a research, what will you think first?</vt:lpstr>
      <vt:lpstr>Research Problems and Objectives</vt:lpstr>
      <vt:lpstr>Take a look at the research article you have found.</vt:lpstr>
      <vt:lpstr>Parts of Research Article</vt:lpstr>
      <vt:lpstr>Abstract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2019-02-11T10:10:08Z</dcterms:created>
  <dcterms:modified xsi:type="dcterms:W3CDTF">2023-05-15T13:02:14Z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2018-08-20T20:18:53.6769504Z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