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6"/>
  </p:notesMasterIdLst>
  <p:sldIdLst>
    <p:sldId id="256" r:id="rId2"/>
    <p:sldId id="564" r:id="rId3"/>
    <p:sldId id="565" r:id="rId4"/>
    <p:sldId id="566" r:id="rId5"/>
    <p:sldId id="567" r:id="rId6"/>
    <p:sldId id="605" r:id="rId7"/>
    <p:sldId id="606" r:id="rId8"/>
    <p:sldId id="607" r:id="rId9"/>
    <p:sldId id="329" r:id="rId10"/>
    <p:sldId id="330" r:id="rId11"/>
    <p:sldId id="334" r:id="rId12"/>
    <p:sldId id="358" r:id="rId13"/>
    <p:sldId id="284" r:id="rId14"/>
    <p:sldId id="597" r:id="rId1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690" autoAdjust="0"/>
    <p:restoredTop sz="94660"/>
  </p:normalViewPr>
  <p:slideViewPr>
    <p:cSldViewPr snapToGrid="0">
      <p:cViewPr varScale="1">
        <p:scale>
          <a:sx n="82" d="100"/>
          <a:sy n="82" d="100"/>
        </p:scale>
        <p:origin x="38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8D8F6-A0D0-41FD-8A2B-9D4C28051A8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id-ID"/>
        </a:p>
      </dgm:t>
    </dgm:pt>
    <dgm:pt modelId="{31188B6A-CC28-43D2-B4A2-E553897E4C75}">
      <dgm:prSet phldrT="[Text]"/>
      <dgm:spPr/>
      <dgm:t>
        <a:bodyPr/>
        <a:lstStyle/>
        <a:p>
          <a:r>
            <a:rPr lang="id-ID" dirty="0">
              <a:solidFill>
                <a:schemeClr val="tx1"/>
              </a:solidFill>
            </a:rPr>
            <a:t>Hipoglikemia, </a:t>
          </a:r>
        </a:p>
      </dgm:t>
    </dgm:pt>
    <dgm:pt modelId="{4CC34AF2-5F99-4B2B-BD89-4ABB37939137}" type="parTrans" cxnId="{46EAA3B9-8BDC-4B11-BE06-D55E0952A62F}">
      <dgm:prSet/>
      <dgm:spPr/>
      <dgm:t>
        <a:bodyPr/>
        <a:lstStyle/>
        <a:p>
          <a:endParaRPr lang="id-ID">
            <a:solidFill>
              <a:schemeClr val="tx1"/>
            </a:solidFill>
          </a:endParaRPr>
        </a:p>
      </dgm:t>
    </dgm:pt>
    <dgm:pt modelId="{C47AE9F2-A8F1-4834-ACEC-1625EBB06DA7}" type="sibTrans" cxnId="{46EAA3B9-8BDC-4B11-BE06-D55E0952A62F}">
      <dgm:prSet/>
      <dgm:spPr/>
      <dgm:t>
        <a:bodyPr/>
        <a:lstStyle/>
        <a:p>
          <a:endParaRPr lang="id-ID">
            <a:solidFill>
              <a:schemeClr val="tx1"/>
            </a:solidFill>
          </a:endParaRPr>
        </a:p>
      </dgm:t>
    </dgm:pt>
    <dgm:pt modelId="{E4F41C08-7F65-4EF5-8007-743159F50242}">
      <dgm:prSet phldrT="[Text]"/>
      <dgm:spPr/>
      <dgm:t>
        <a:bodyPr/>
        <a:lstStyle/>
        <a:p>
          <a:r>
            <a:rPr lang="id-ID" dirty="0">
              <a:solidFill>
                <a:schemeClr val="tx1"/>
              </a:solidFill>
            </a:rPr>
            <a:t>Hiperglikemia</a:t>
          </a:r>
        </a:p>
      </dgm:t>
    </dgm:pt>
    <dgm:pt modelId="{ACF3BDFD-E1CA-4B25-A95C-718418F74A37}" type="parTrans" cxnId="{C34CAA0B-280D-4A77-9D39-65F290212DCA}">
      <dgm:prSet/>
      <dgm:spPr/>
      <dgm:t>
        <a:bodyPr/>
        <a:lstStyle/>
        <a:p>
          <a:endParaRPr lang="id-ID">
            <a:solidFill>
              <a:schemeClr val="tx1"/>
            </a:solidFill>
          </a:endParaRPr>
        </a:p>
      </dgm:t>
    </dgm:pt>
    <dgm:pt modelId="{39641F34-4A59-41D2-8422-CB09E2404CC2}" type="sibTrans" cxnId="{C34CAA0B-280D-4A77-9D39-65F290212DCA}">
      <dgm:prSet/>
      <dgm:spPr/>
      <dgm:t>
        <a:bodyPr/>
        <a:lstStyle/>
        <a:p>
          <a:endParaRPr lang="id-ID">
            <a:solidFill>
              <a:schemeClr val="tx1"/>
            </a:solidFill>
          </a:endParaRPr>
        </a:p>
      </dgm:t>
    </dgm:pt>
    <dgm:pt modelId="{9DA300BA-0B51-4E85-96E5-E83D3348D7B2}">
      <dgm:prSet/>
      <dgm:spPr/>
      <dgm:t>
        <a:bodyPr/>
        <a:lstStyle/>
        <a:p>
          <a:r>
            <a:rPr lang="id-ID" dirty="0">
              <a:solidFill>
                <a:schemeClr val="tx1"/>
              </a:solidFill>
            </a:rPr>
            <a:t>Diabetes Mellitus</a:t>
          </a:r>
        </a:p>
      </dgm:t>
    </dgm:pt>
    <dgm:pt modelId="{531CE60A-CFA2-43B6-A972-2BDC6E7F4BB6}" type="parTrans" cxnId="{D489C808-BB7F-4BA5-A523-FD238F4A5D80}">
      <dgm:prSet/>
      <dgm:spPr/>
      <dgm:t>
        <a:bodyPr/>
        <a:lstStyle/>
        <a:p>
          <a:endParaRPr lang="id-ID"/>
        </a:p>
      </dgm:t>
    </dgm:pt>
    <dgm:pt modelId="{CC550792-7A42-42D4-8ECB-D6E9D5593508}" type="sibTrans" cxnId="{D489C808-BB7F-4BA5-A523-FD238F4A5D80}">
      <dgm:prSet/>
      <dgm:spPr/>
      <dgm:t>
        <a:bodyPr/>
        <a:lstStyle/>
        <a:p>
          <a:endParaRPr lang="id-ID"/>
        </a:p>
      </dgm:t>
    </dgm:pt>
    <dgm:pt modelId="{FF260091-07AE-48C9-A895-6EF59853429D}" type="pres">
      <dgm:prSet presAssocID="{0E58D8F6-A0D0-41FD-8A2B-9D4C28051A81}" presName="linear" presStyleCnt="0">
        <dgm:presLayoutVars>
          <dgm:dir/>
          <dgm:animLvl val="lvl"/>
          <dgm:resizeHandles val="exact"/>
        </dgm:presLayoutVars>
      </dgm:prSet>
      <dgm:spPr/>
    </dgm:pt>
    <dgm:pt modelId="{A834AE65-8E02-4637-90E4-35CD39EF82B9}" type="pres">
      <dgm:prSet presAssocID="{9DA300BA-0B51-4E85-96E5-E83D3348D7B2}" presName="parentLin" presStyleCnt="0"/>
      <dgm:spPr/>
    </dgm:pt>
    <dgm:pt modelId="{25FC84D0-181B-4730-8D66-15E18FE688B5}" type="pres">
      <dgm:prSet presAssocID="{9DA300BA-0B51-4E85-96E5-E83D3348D7B2}" presName="parentLeftMargin" presStyleLbl="node1" presStyleIdx="0" presStyleCnt="3"/>
      <dgm:spPr/>
    </dgm:pt>
    <dgm:pt modelId="{BC3B9533-114B-4EF7-B79D-9BADCE78ADE9}" type="pres">
      <dgm:prSet presAssocID="{9DA300BA-0B51-4E85-96E5-E83D3348D7B2}" presName="parentText" presStyleLbl="node1" presStyleIdx="0" presStyleCnt="3">
        <dgm:presLayoutVars>
          <dgm:chMax val="0"/>
          <dgm:bulletEnabled val="1"/>
        </dgm:presLayoutVars>
      </dgm:prSet>
      <dgm:spPr/>
    </dgm:pt>
    <dgm:pt modelId="{BC680569-41B7-4BE8-833F-B07C3179B930}" type="pres">
      <dgm:prSet presAssocID="{9DA300BA-0B51-4E85-96E5-E83D3348D7B2}" presName="negativeSpace" presStyleCnt="0"/>
      <dgm:spPr/>
    </dgm:pt>
    <dgm:pt modelId="{4026F18B-5BD1-4CCB-8477-0106BD966584}" type="pres">
      <dgm:prSet presAssocID="{9DA300BA-0B51-4E85-96E5-E83D3348D7B2}" presName="childText" presStyleLbl="conFgAcc1" presStyleIdx="0" presStyleCnt="3">
        <dgm:presLayoutVars>
          <dgm:bulletEnabled val="1"/>
        </dgm:presLayoutVars>
      </dgm:prSet>
      <dgm:spPr/>
    </dgm:pt>
    <dgm:pt modelId="{8646A26E-4D5D-4178-ABD5-2119F9EB617A}" type="pres">
      <dgm:prSet presAssocID="{CC550792-7A42-42D4-8ECB-D6E9D5593508}" presName="spaceBetweenRectangles" presStyleCnt="0"/>
      <dgm:spPr/>
    </dgm:pt>
    <dgm:pt modelId="{8A4DEE78-D0FD-42A6-AE8B-ED611253397B}" type="pres">
      <dgm:prSet presAssocID="{31188B6A-CC28-43D2-B4A2-E553897E4C75}" presName="parentLin" presStyleCnt="0"/>
      <dgm:spPr/>
    </dgm:pt>
    <dgm:pt modelId="{A1520C08-0A6C-410D-ACCA-27C151C0D553}" type="pres">
      <dgm:prSet presAssocID="{31188B6A-CC28-43D2-B4A2-E553897E4C75}" presName="parentLeftMargin" presStyleLbl="node1" presStyleIdx="0" presStyleCnt="3"/>
      <dgm:spPr/>
    </dgm:pt>
    <dgm:pt modelId="{324D6FFB-2E48-4383-A826-8F0BA6258198}" type="pres">
      <dgm:prSet presAssocID="{31188B6A-CC28-43D2-B4A2-E553897E4C75}" presName="parentText" presStyleLbl="node1" presStyleIdx="1" presStyleCnt="3">
        <dgm:presLayoutVars>
          <dgm:chMax val="0"/>
          <dgm:bulletEnabled val="1"/>
        </dgm:presLayoutVars>
      </dgm:prSet>
      <dgm:spPr/>
    </dgm:pt>
    <dgm:pt modelId="{41B15B09-623C-46F4-90CA-09E42F609FDB}" type="pres">
      <dgm:prSet presAssocID="{31188B6A-CC28-43D2-B4A2-E553897E4C75}" presName="negativeSpace" presStyleCnt="0"/>
      <dgm:spPr/>
    </dgm:pt>
    <dgm:pt modelId="{EF66B110-AC7C-4FCF-AE82-0482BB60A7DD}" type="pres">
      <dgm:prSet presAssocID="{31188B6A-CC28-43D2-B4A2-E553897E4C75}" presName="childText" presStyleLbl="conFgAcc1" presStyleIdx="1" presStyleCnt="3">
        <dgm:presLayoutVars>
          <dgm:bulletEnabled val="1"/>
        </dgm:presLayoutVars>
      </dgm:prSet>
      <dgm:spPr/>
    </dgm:pt>
    <dgm:pt modelId="{C571CDCC-CEFA-4DE7-9FE2-978BDE064B65}" type="pres">
      <dgm:prSet presAssocID="{C47AE9F2-A8F1-4834-ACEC-1625EBB06DA7}" presName="spaceBetweenRectangles" presStyleCnt="0"/>
      <dgm:spPr/>
    </dgm:pt>
    <dgm:pt modelId="{9CF53C5D-FF02-4050-8E88-A5C81E5C03E9}" type="pres">
      <dgm:prSet presAssocID="{E4F41C08-7F65-4EF5-8007-743159F50242}" presName="parentLin" presStyleCnt="0"/>
      <dgm:spPr/>
    </dgm:pt>
    <dgm:pt modelId="{BAB2252B-64A4-40EC-88F8-C55EF0E656A6}" type="pres">
      <dgm:prSet presAssocID="{E4F41C08-7F65-4EF5-8007-743159F50242}" presName="parentLeftMargin" presStyleLbl="node1" presStyleIdx="1" presStyleCnt="3"/>
      <dgm:spPr/>
    </dgm:pt>
    <dgm:pt modelId="{5C8739C4-6132-487E-A61F-9B56079A01E2}" type="pres">
      <dgm:prSet presAssocID="{E4F41C08-7F65-4EF5-8007-743159F50242}" presName="parentText" presStyleLbl="node1" presStyleIdx="2" presStyleCnt="3">
        <dgm:presLayoutVars>
          <dgm:chMax val="0"/>
          <dgm:bulletEnabled val="1"/>
        </dgm:presLayoutVars>
      </dgm:prSet>
      <dgm:spPr/>
    </dgm:pt>
    <dgm:pt modelId="{21DD8A14-788D-46C2-AC8F-749855A32011}" type="pres">
      <dgm:prSet presAssocID="{E4F41C08-7F65-4EF5-8007-743159F50242}" presName="negativeSpace" presStyleCnt="0"/>
      <dgm:spPr/>
    </dgm:pt>
    <dgm:pt modelId="{580A6462-BFC5-43D8-A4D8-0DF83ADE3D7B}" type="pres">
      <dgm:prSet presAssocID="{E4F41C08-7F65-4EF5-8007-743159F50242}" presName="childText" presStyleLbl="conFgAcc1" presStyleIdx="2" presStyleCnt="3">
        <dgm:presLayoutVars>
          <dgm:bulletEnabled val="1"/>
        </dgm:presLayoutVars>
      </dgm:prSet>
      <dgm:spPr/>
    </dgm:pt>
  </dgm:ptLst>
  <dgm:cxnLst>
    <dgm:cxn modelId="{D489C808-BB7F-4BA5-A523-FD238F4A5D80}" srcId="{0E58D8F6-A0D0-41FD-8A2B-9D4C28051A81}" destId="{9DA300BA-0B51-4E85-96E5-E83D3348D7B2}" srcOrd="0" destOrd="0" parTransId="{531CE60A-CFA2-43B6-A972-2BDC6E7F4BB6}" sibTransId="{CC550792-7A42-42D4-8ECB-D6E9D5593508}"/>
    <dgm:cxn modelId="{C34CAA0B-280D-4A77-9D39-65F290212DCA}" srcId="{0E58D8F6-A0D0-41FD-8A2B-9D4C28051A81}" destId="{E4F41C08-7F65-4EF5-8007-743159F50242}" srcOrd="2" destOrd="0" parTransId="{ACF3BDFD-E1CA-4B25-A95C-718418F74A37}" sibTransId="{39641F34-4A59-41D2-8422-CB09E2404CC2}"/>
    <dgm:cxn modelId="{FFE9270C-A4E9-42AB-BE3A-7A55C8C1D5E1}" type="presOf" srcId="{31188B6A-CC28-43D2-B4A2-E553897E4C75}" destId="{A1520C08-0A6C-410D-ACCA-27C151C0D553}" srcOrd="0" destOrd="0" presId="urn:microsoft.com/office/officeart/2005/8/layout/list1"/>
    <dgm:cxn modelId="{E161AA4C-E5B1-4945-9547-276D7CC9FE30}" type="presOf" srcId="{9DA300BA-0B51-4E85-96E5-E83D3348D7B2}" destId="{BC3B9533-114B-4EF7-B79D-9BADCE78ADE9}" srcOrd="1" destOrd="0" presId="urn:microsoft.com/office/officeart/2005/8/layout/list1"/>
    <dgm:cxn modelId="{46EAA3B9-8BDC-4B11-BE06-D55E0952A62F}" srcId="{0E58D8F6-A0D0-41FD-8A2B-9D4C28051A81}" destId="{31188B6A-CC28-43D2-B4A2-E553897E4C75}" srcOrd="1" destOrd="0" parTransId="{4CC34AF2-5F99-4B2B-BD89-4ABB37939137}" sibTransId="{C47AE9F2-A8F1-4834-ACEC-1625EBB06DA7}"/>
    <dgm:cxn modelId="{BEAFEAD5-5C11-463A-A420-03348BF66F9E}" type="presOf" srcId="{E4F41C08-7F65-4EF5-8007-743159F50242}" destId="{BAB2252B-64A4-40EC-88F8-C55EF0E656A6}" srcOrd="0" destOrd="0" presId="urn:microsoft.com/office/officeart/2005/8/layout/list1"/>
    <dgm:cxn modelId="{A469ABD9-5100-4D9F-A231-07E8AC304DB5}" type="presOf" srcId="{31188B6A-CC28-43D2-B4A2-E553897E4C75}" destId="{324D6FFB-2E48-4383-A826-8F0BA6258198}" srcOrd="1" destOrd="0" presId="urn:microsoft.com/office/officeart/2005/8/layout/list1"/>
    <dgm:cxn modelId="{DE2FFFE2-60AC-4C13-9D2A-B8687E206AD0}" type="presOf" srcId="{9DA300BA-0B51-4E85-96E5-E83D3348D7B2}" destId="{25FC84D0-181B-4730-8D66-15E18FE688B5}" srcOrd="0" destOrd="0" presId="urn:microsoft.com/office/officeart/2005/8/layout/list1"/>
    <dgm:cxn modelId="{2F4D7AEB-7CEB-42DF-BB44-1B8CA596165E}" type="presOf" srcId="{E4F41C08-7F65-4EF5-8007-743159F50242}" destId="{5C8739C4-6132-487E-A61F-9B56079A01E2}" srcOrd="1" destOrd="0" presId="urn:microsoft.com/office/officeart/2005/8/layout/list1"/>
    <dgm:cxn modelId="{AE8299F3-31C3-4B1F-BB11-31100F2BDC6D}" type="presOf" srcId="{0E58D8F6-A0D0-41FD-8A2B-9D4C28051A81}" destId="{FF260091-07AE-48C9-A895-6EF59853429D}" srcOrd="0" destOrd="0" presId="urn:microsoft.com/office/officeart/2005/8/layout/list1"/>
    <dgm:cxn modelId="{F5A9DA24-3F40-4D3B-A6FF-8B31A5C46BEE}" type="presParOf" srcId="{FF260091-07AE-48C9-A895-6EF59853429D}" destId="{A834AE65-8E02-4637-90E4-35CD39EF82B9}" srcOrd="0" destOrd="0" presId="urn:microsoft.com/office/officeart/2005/8/layout/list1"/>
    <dgm:cxn modelId="{30A33C53-921F-4C71-828F-493BF5DE1CDF}" type="presParOf" srcId="{A834AE65-8E02-4637-90E4-35CD39EF82B9}" destId="{25FC84D0-181B-4730-8D66-15E18FE688B5}" srcOrd="0" destOrd="0" presId="urn:microsoft.com/office/officeart/2005/8/layout/list1"/>
    <dgm:cxn modelId="{7D6D2DC2-CF6F-4436-9798-4C03CA98948C}" type="presParOf" srcId="{A834AE65-8E02-4637-90E4-35CD39EF82B9}" destId="{BC3B9533-114B-4EF7-B79D-9BADCE78ADE9}" srcOrd="1" destOrd="0" presId="urn:microsoft.com/office/officeart/2005/8/layout/list1"/>
    <dgm:cxn modelId="{D9C70C01-BFD2-4557-A2BC-549F8000C786}" type="presParOf" srcId="{FF260091-07AE-48C9-A895-6EF59853429D}" destId="{BC680569-41B7-4BE8-833F-B07C3179B930}" srcOrd="1" destOrd="0" presId="urn:microsoft.com/office/officeart/2005/8/layout/list1"/>
    <dgm:cxn modelId="{A066E774-BDB9-4C8B-8045-0EE985B7B5F6}" type="presParOf" srcId="{FF260091-07AE-48C9-A895-6EF59853429D}" destId="{4026F18B-5BD1-4CCB-8477-0106BD966584}" srcOrd="2" destOrd="0" presId="urn:microsoft.com/office/officeart/2005/8/layout/list1"/>
    <dgm:cxn modelId="{68045DCA-ED58-4ECD-AA88-63465EA50AF5}" type="presParOf" srcId="{FF260091-07AE-48C9-A895-6EF59853429D}" destId="{8646A26E-4D5D-4178-ABD5-2119F9EB617A}" srcOrd="3" destOrd="0" presId="urn:microsoft.com/office/officeart/2005/8/layout/list1"/>
    <dgm:cxn modelId="{5AA6B08A-7213-42C9-B5C7-913D68385B3C}" type="presParOf" srcId="{FF260091-07AE-48C9-A895-6EF59853429D}" destId="{8A4DEE78-D0FD-42A6-AE8B-ED611253397B}" srcOrd="4" destOrd="0" presId="urn:microsoft.com/office/officeart/2005/8/layout/list1"/>
    <dgm:cxn modelId="{A8D1E41C-1854-4B12-B6DF-3880A5AE1836}" type="presParOf" srcId="{8A4DEE78-D0FD-42A6-AE8B-ED611253397B}" destId="{A1520C08-0A6C-410D-ACCA-27C151C0D553}" srcOrd="0" destOrd="0" presId="urn:microsoft.com/office/officeart/2005/8/layout/list1"/>
    <dgm:cxn modelId="{FC62FFE6-79CB-4D11-8E03-55FEC6F20D54}" type="presParOf" srcId="{8A4DEE78-D0FD-42A6-AE8B-ED611253397B}" destId="{324D6FFB-2E48-4383-A826-8F0BA6258198}" srcOrd="1" destOrd="0" presId="urn:microsoft.com/office/officeart/2005/8/layout/list1"/>
    <dgm:cxn modelId="{19CBACD4-DCAF-47B1-B9D1-4744EE1F5A64}" type="presParOf" srcId="{FF260091-07AE-48C9-A895-6EF59853429D}" destId="{41B15B09-623C-46F4-90CA-09E42F609FDB}" srcOrd="5" destOrd="0" presId="urn:microsoft.com/office/officeart/2005/8/layout/list1"/>
    <dgm:cxn modelId="{0F9F5DED-CB44-4639-A6E3-D412F163AD58}" type="presParOf" srcId="{FF260091-07AE-48C9-A895-6EF59853429D}" destId="{EF66B110-AC7C-4FCF-AE82-0482BB60A7DD}" srcOrd="6" destOrd="0" presId="urn:microsoft.com/office/officeart/2005/8/layout/list1"/>
    <dgm:cxn modelId="{C2765E7F-86AC-46A0-87B4-5B264C983CF5}" type="presParOf" srcId="{FF260091-07AE-48C9-A895-6EF59853429D}" destId="{C571CDCC-CEFA-4DE7-9FE2-978BDE064B65}" srcOrd="7" destOrd="0" presId="urn:microsoft.com/office/officeart/2005/8/layout/list1"/>
    <dgm:cxn modelId="{470ADC7A-D2FA-4D01-87A2-530329C6CD99}" type="presParOf" srcId="{FF260091-07AE-48C9-A895-6EF59853429D}" destId="{9CF53C5D-FF02-4050-8E88-A5C81E5C03E9}" srcOrd="8" destOrd="0" presId="urn:microsoft.com/office/officeart/2005/8/layout/list1"/>
    <dgm:cxn modelId="{747EBD76-F38D-4FA4-B76C-1B467188D158}" type="presParOf" srcId="{9CF53C5D-FF02-4050-8E88-A5C81E5C03E9}" destId="{BAB2252B-64A4-40EC-88F8-C55EF0E656A6}" srcOrd="0" destOrd="0" presId="urn:microsoft.com/office/officeart/2005/8/layout/list1"/>
    <dgm:cxn modelId="{6610ED83-8B60-46B7-BD07-477146C3BE43}" type="presParOf" srcId="{9CF53C5D-FF02-4050-8E88-A5C81E5C03E9}" destId="{5C8739C4-6132-487E-A61F-9B56079A01E2}" srcOrd="1" destOrd="0" presId="urn:microsoft.com/office/officeart/2005/8/layout/list1"/>
    <dgm:cxn modelId="{C24EEBC6-B0B9-4093-B542-1BCA0EE82A29}" type="presParOf" srcId="{FF260091-07AE-48C9-A895-6EF59853429D}" destId="{21DD8A14-788D-46C2-AC8F-749855A32011}" srcOrd="9" destOrd="0" presId="urn:microsoft.com/office/officeart/2005/8/layout/list1"/>
    <dgm:cxn modelId="{9A887E80-42B0-4014-8DB9-0AB935324371}" type="presParOf" srcId="{FF260091-07AE-48C9-A895-6EF59853429D}" destId="{580A6462-BFC5-43D8-A4D8-0DF83ADE3D7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6F18B-5BD1-4CCB-8477-0106BD966584}">
      <dsp:nvSpPr>
        <dsp:cNvPr id="0" name=""/>
        <dsp:cNvSpPr/>
      </dsp:nvSpPr>
      <dsp:spPr>
        <a:xfrm>
          <a:off x="0" y="526355"/>
          <a:ext cx="8128000" cy="8820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3B9533-114B-4EF7-B79D-9BADCE78ADE9}">
      <dsp:nvSpPr>
        <dsp:cNvPr id="0" name=""/>
        <dsp:cNvSpPr/>
      </dsp:nvSpPr>
      <dsp:spPr>
        <a:xfrm>
          <a:off x="406400" y="9755"/>
          <a:ext cx="5689600" cy="10332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id-ID" sz="3500" kern="1200" dirty="0">
              <a:solidFill>
                <a:schemeClr val="tx1"/>
              </a:solidFill>
            </a:rPr>
            <a:t>Diabetes Mellitus</a:t>
          </a:r>
        </a:p>
      </dsp:txBody>
      <dsp:txXfrm>
        <a:off x="456837" y="60192"/>
        <a:ext cx="5588726" cy="932326"/>
      </dsp:txXfrm>
    </dsp:sp>
    <dsp:sp modelId="{EF66B110-AC7C-4FCF-AE82-0482BB60A7DD}">
      <dsp:nvSpPr>
        <dsp:cNvPr id="0" name=""/>
        <dsp:cNvSpPr/>
      </dsp:nvSpPr>
      <dsp:spPr>
        <a:xfrm>
          <a:off x="0" y="2113956"/>
          <a:ext cx="8128000" cy="8820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4D6FFB-2E48-4383-A826-8F0BA6258198}">
      <dsp:nvSpPr>
        <dsp:cNvPr id="0" name=""/>
        <dsp:cNvSpPr/>
      </dsp:nvSpPr>
      <dsp:spPr>
        <a:xfrm>
          <a:off x="406400" y="1597356"/>
          <a:ext cx="5689600" cy="10332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id-ID" sz="3500" kern="1200" dirty="0">
              <a:solidFill>
                <a:schemeClr val="tx1"/>
              </a:solidFill>
            </a:rPr>
            <a:t>Hipoglikemia, </a:t>
          </a:r>
        </a:p>
      </dsp:txBody>
      <dsp:txXfrm>
        <a:off x="456837" y="1647793"/>
        <a:ext cx="5588726" cy="932326"/>
      </dsp:txXfrm>
    </dsp:sp>
    <dsp:sp modelId="{580A6462-BFC5-43D8-A4D8-0DF83ADE3D7B}">
      <dsp:nvSpPr>
        <dsp:cNvPr id="0" name=""/>
        <dsp:cNvSpPr/>
      </dsp:nvSpPr>
      <dsp:spPr>
        <a:xfrm>
          <a:off x="0" y="3701556"/>
          <a:ext cx="8128000" cy="882000"/>
        </a:xfrm>
        <a:prstGeom prst="rect">
          <a:avLst/>
        </a:prstGeom>
        <a:solidFill>
          <a:schemeClr val="lt1">
            <a:alpha val="90000"/>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C8739C4-6132-487E-A61F-9B56079A01E2}">
      <dsp:nvSpPr>
        <dsp:cNvPr id="0" name=""/>
        <dsp:cNvSpPr/>
      </dsp:nvSpPr>
      <dsp:spPr>
        <a:xfrm>
          <a:off x="406400" y="3184956"/>
          <a:ext cx="5689600" cy="1033200"/>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555750">
            <a:lnSpc>
              <a:spcPct val="90000"/>
            </a:lnSpc>
            <a:spcBef>
              <a:spcPct val="0"/>
            </a:spcBef>
            <a:spcAft>
              <a:spcPct val="35000"/>
            </a:spcAft>
            <a:buNone/>
          </a:pPr>
          <a:r>
            <a:rPr lang="id-ID" sz="3500" kern="1200" dirty="0">
              <a:solidFill>
                <a:schemeClr val="tx1"/>
              </a:solidFill>
            </a:rPr>
            <a:t>Hiperglikemia</a:t>
          </a:r>
        </a:p>
      </dsp:txBody>
      <dsp:txXfrm>
        <a:off x="456837" y="3235393"/>
        <a:ext cx="5588726" cy="93232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6D2570-C103-4EAC-8130-E63F5C9E90DF}" type="datetimeFigureOut">
              <a:rPr lang="id-ID" smtClean="0"/>
              <a:t>09/07/2025</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8D75BF-8D05-4253-9C12-9E158CD97469}" type="slidenum">
              <a:rPr lang="id-ID" smtClean="0"/>
              <a:t>‹#›</a:t>
            </a:fld>
            <a:endParaRPr lang="id-ID"/>
          </a:p>
        </p:txBody>
      </p:sp>
    </p:spTree>
    <p:extLst>
      <p:ext uri="{BB962C8B-B14F-4D97-AF65-F5344CB8AC3E}">
        <p14:creationId xmlns:p14="http://schemas.microsoft.com/office/powerpoint/2010/main" val="1876808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73D87B2C-5980-4247-AB1A-4C2C82E0197F}" type="slidenum">
              <a:rPr lang="ko-KR" altLang="en-US" smtClean="0"/>
              <a:t>4</a:t>
            </a:fld>
            <a:endParaRPr lang="ko-KR" altLang="en-US"/>
          </a:p>
        </p:txBody>
      </p:sp>
    </p:spTree>
    <p:extLst>
      <p:ext uri="{BB962C8B-B14F-4D97-AF65-F5344CB8AC3E}">
        <p14:creationId xmlns:p14="http://schemas.microsoft.com/office/powerpoint/2010/main" val="873969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7/9/2025</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77206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7/9/2025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16750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7/9/2025</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45867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Contents slide layout">
    <p:spTree>
      <p:nvGrpSpPr>
        <p:cNvPr id="1" name=""/>
        <p:cNvGrpSpPr/>
        <p:nvPr/>
      </p:nvGrpSpPr>
      <p:grpSpPr>
        <a:xfrm>
          <a:off x="0" y="0"/>
          <a:ext cx="0" cy="0"/>
          <a:chOff x="0" y="0"/>
          <a:chExt cx="0" cy="0"/>
        </a:xfrm>
      </p:grpSpPr>
      <p:sp>
        <p:nvSpPr>
          <p:cNvPr id="6" name="Rectangle 5"/>
          <p:cNvSpPr/>
          <p:nvPr userDrawn="1"/>
        </p:nvSpPr>
        <p:spPr>
          <a:xfrm>
            <a:off x="1" y="0"/>
            <a:ext cx="4090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 Placeholder 9"/>
          <p:cNvSpPr>
            <a:spLocks noGrp="1"/>
          </p:cNvSpPr>
          <p:nvPr>
            <p:ph type="body" sz="quarter" idx="10" hasCustomPrompt="1"/>
          </p:nvPr>
        </p:nvSpPr>
        <p:spPr>
          <a:xfrm>
            <a:off x="1826653" y="640842"/>
            <a:ext cx="9988358"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36910" y="185107"/>
            <a:ext cx="811397" cy="911469"/>
          </a:xfrm>
          <a:prstGeom prst="rect">
            <a:avLst/>
          </a:prstGeom>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576" y="339762"/>
            <a:ext cx="165462" cy="102540"/>
          </a:xfrm>
          <a:prstGeom prst="rect">
            <a:avLst/>
          </a:prstGeom>
        </p:spPr>
      </p:pic>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938088">
            <a:off x="1084633" y="1062473"/>
            <a:ext cx="522132" cy="586528"/>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938088">
            <a:off x="554740" y="1584386"/>
            <a:ext cx="363072" cy="407851"/>
          </a:xfrm>
          <a:prstGeom prst="rect">
            <a:avLst/>
          </a:prstGeom>
        </p:spPr>
      </p:pic>
      <p:pic>
        <p:nvPicPr>
          <p:cNvPr id="17" name="Picture 16"/>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20374587">
            <a:off x="2036550" y="173185"/>
            <a:ext cx="207259" cy="128442"/>
          </a:xfrm>
          <a:prstGeom prst="rect">
            <a:avLst/>
          </a:prstGeom>
        </p:spPr>
      </p:pic>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29434" y="1192874"/>
            <a:ext cx="165462" cy="102540"/>
          </a:xfrm>
          <a:prstGeom prst="rect">
            <a:avLst/>
          </a:prstGeom>
        </p:spPr>
      </p:pic>
    </p:spTree>
    <p:extLst>
      <p:ext uri="{BB962C8B-B14F-4D97-AF65-F5344CB8AC3E}">
        <p14:creationId xmlns:p14="http://schemas.microsoft.com/office/powerpoint/2010/main" val="4203297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ntents slide layout">
    <p:spTree>
      <p:nvGrpSpPr>
        <p:cNvPr id="1" name=""/>
        <p:cNvGrpSpPr/>
        <p:nvPr/>
      </p:nvGrpSpPr>
      <p:grpSpPr>
        <a:xfrm>
          <a:off x="0" y="0"/>
          <a:ext cx="0" cy="0"/>
          <a:chOff x="0" y="0"/>
          <a:chExt cx="0" cy="0"/>
        </a:xfrm>
      </p:grpSpPr>
      <p:sp>
        <p:nvSpPr>
          <p:cNvPr id="14" name="Freeform 13"/>
          <p:cNvSpPr/>
          <p:nvPr userDrawn="1"/>
        </p:nvSpPr>
        <p:spPr>
          <a:xfrm rot="5400000">
            <a:off x="3096043" y="-2213812"/>
            <a:ext cx="6513262" cy="11285624"/>
          </a:xfrm>
          <a:custGeom>
            <a:avLst/>
            <a:gdLst>
              <a:gd name="connsiteX0" fmla="*/ 0 w 6513262"/>
              <a:gd name="connsiteY0" fmla="*/ 11285624 h 11285624"/>
              <a:gd name="connsiteX1" fmla="*/ 0 w 6513262"/>
              <a:gd name="connsiteY1" fmla="*/ 11118724 h 11285624"/>
              <a:gd name="connsiteX2" fmla="*/ 1 w 6513262"/>
              <a:gd name="connsiteY2" fmla="*/ 11118724 h 11285624"/>
              <a:gd name="connsiteX3" fmla="*/ 1 w 6513262"/>
              <a:gd name="connsiteY3" fmla="*/ 10587 h 11285624"/>
              <a:gd name="connsiteX4" fmla="*/ 11432 w 6513262"/>
              <a:gd name="connsiteY4" fmla="*/ 10587 h 11285624"/>
              <a:gd name="connsiteX5" fmla="*/ 11432 w 6513262"/>
              <a:gd name="connsiteY5" fmla="*/ 0 h 11285624"/>
              <a:gd name="connsiteX6" fmla="*/ 6513262 w 6513262"/>
              <a:gd name="connsiteY6" fmla="*/ 0 h 11285624"/>
              <a:gd name="connsiteX7" fmla="*/ 6513262 w 6513262"/>
              <a:gd name="connsiteY7" fmla="*/ 10588 h 11285624"/>
              <a:gd name="connsiteX8" fmla="*/ 6513262 w 6513262"/>
              <a:gd name="connsiteY8" fmla="*/ 166900 h 11285624"/>
              <a:gd name="connsiteX9" fmla="*/ 6513262 w 6513262"/>
              <a:gd name="connsiteY9" fmla="*/ 10988117 h 11285624"/>
              <a:gd name="connsiteX10" fmla="*/ 6372810 w 6513262"/>
              <a:gd name="connsiteY10" fmla="*/ 11117181 h 11285624"/>
              <a:gd name="connsiteX11" fmla="*/ 6341860 w 6513262"/>
              <a:gd name="connsiteY11" fmla="*/ 11070756 h 11285624"/>
              <a:gd name="connsiteX12" fmla="*/ 6341860 w 6513262"/>
              <a:gd name="connsiteY12" fmla="*/ 166900 h 11285624"/>
              <a:gd name="connsiteX13" fmla="*/ 171403 w 6513262"/>
              <a:gd name="connsiteY13" fmla="*/ 166900 h 11285624"/>
              <a:gd name="connsiteX14" fmla="*/ 171403 w 6513262"/>
              <a:gd name="connsiteY14" fmla="*/ 11118724 h 11285624"/>
              <a:gd name="connsiteX15" fmla="*/ 4310552 w 6513262"/>
              <a:gd name="connsiteY15" fmla="*/ 11118724 h 11285624"/>
              <a:gd name="connsiteX16" fmla="*/ 4342911 w 6513262"/>
              <a:gd name="connsiteY16" fmla="*/ 11161869 h 11285624"/>
              <a:gd name="connsiteX17" fmla="*/ 4219156 w 6513262"/>
              <a:gd name="connsiteY17" fmla="*/ 11285624 h 11285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13262" h="11285624">
                <a:moveTo>
                  <a:pt x="0" y="11285624"/>
                </a:moveTo>
                <a:lnTo>
                  <a:pt x="0" y="11118724"/>
                </a:lnTo>
                <a:lnTo>
                  <a:pt x="1" y="11118724"/>
                </a:lnTo>
                <a:lnTo>
                  <a:pt x="1" y="10587"/>
                </a:lnTo>
                <a:lnTo>
                  <a:pt x="11432" y="10587"/>
                </a:lnTo>
                <a:lnTo>
                  <a:pt x="11432" y="0"/>
                </a:lnTo>
                <a:lnTo>
                  <a:pt x="6513262" y="0"/>
                </a:lnTo>
                <a:lnTo>
                  <a:pt x="6513262" y="10588"/>
                </a:lnTo>
                <a:lnTo>
                  <a:pt x="6513262" y="166900"/>
                </a:lnTo>
                <a:lnTo>
                  <a:pt x="6513262" y="10988117"/>
                </a:lnTo>
                <a:lnTo>
                  <a:pt x="6372810" y="11117181"/>
                </a:lnTo>
                <a:lnTo>
                  <a:pt x="6341860" y="11070756"/>
                </a:lnTo>
                <a:lnTo>
                  <a:pt x="6341860" y="166900"/>
                </a:lnTo>
                <a:lnTo>
                  <a:pt x="171403" y="166900"/>
                </a:lnTo>
                <a:lnTo>
                  <a:pt x="171403" y="11118724"/>
                </a:lnTo>
                <a:lnTo>
                  <a:pt x="4310552" y="11118724"/>
                </a:lnTo>
                <a:lnTo>
                  <a:pt x="4342911" y="11161869"/>
                </a:lnTo>
                <a:lnTo>
                  <a:pt x="4219156" y="1128562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userDrawn="1"/>
        </p:nvGrpSpPr>
        <p:grpSpPr>
          <a:xfrm>
            <a:off x="300646" y="3963527"/>
            <a:ext cx="1251428" cy="2758199"/>
            <a:chOff x="2460386" y="3756070"/>
            <a:chExt cx="1264172" cy="2786287"/>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27812" y="3756070"/>
              <a:ext cx="1096746" cy="1232011"/>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21358751">
              <a:off x="2460386" y="4617303"/>
              <a:ext cx="885082" cy="1925054"/>
            </a:xfrm>
            <a:prstGeom prst="rect">
              <a:avLst/>
            </a:prstGeom>
          </p:spPr>
        </p:pic>
      </p:grpSp>
      <p:sp>
        <p:nvSpPr>
          <p:cNvPr id="9" name="Text Placeholder 9">
            <a:extLst>
              <a:ext uri="{FF2B5EF4-FFF2-40B4-BE49-F238E27FC236}">
                <a16:creationId xmlns:a16="http://schemas.microsoft.com/office/drawing/2014/main" id="{8AED82F3-E353-4900-99D3-2CD090E0FEB5}"/>
              </a:ext>
            </a:extLst>
          </p:cNvPr>
          <p:cNvSpPr>
            <a:spLocks noGrp="1"/>
          </p:cNvSpPr>
          <p:nvPr>
            <p:ph type="body" sz="quarter" idx="10" hasCustomPrompt="1"/>
          </p:nvPr>
        </p:nvSpPr>
        <p:spPr>
          <a:xfrm>
            <a:off x="1594111" y="640842"/>
            <a:ext cx="10220900" cy="724247"/>
          </a:xfrm>
          <a:prstGeom prst="rect">
            <a:avLst/>
          </a:prstGeom>
        </p:spPr>
        <p:txBody>
          <a:bodyPr anchor="ctr"/>
          <a:lstStyle>
            <a:lvl1pPr marL="0" indent="0" algn="l">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20922586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Break Slide layout">
    <p:spTree>
      <p:nvGrpSpPr>
        <p:cNvPr id="1" name=""/>
        <p:cNvGrpSpPr/>
        <p:nvPr/>
      </p:nvGrpSpPr>
      <p:grpSpPr>
        <a:xfrm>
          <a:off x="0" y="0"/>
          <a:ext cx="0" cy="0"/>
          <a:chOff x="0" y="0"/>
          <a:chExt cx="0" cy="0"/>
        </a:xfrm>
      </p:grpSpPr>
      <p:grpSp>
        <p:nvGrpSpPr>
          <p:cNvPr id="4" name="Group 3"/>
          <p:cNvGrpSpPr/>
          <p:nvPr userDrawn="1"/>
        </p:nvGrpSpPr>
        <p:grpSpPr>
          <a:xfrm>
            <a:off x="1964694" y="1596858"/>
            <a:ext cx="8489344" cy="3664284"/>
            <a:chOff x="2494092" y="1596858"/>
            <a:chExt cx="8489344" cy="3664284"/>
          </a:xfrm>
        </p:grpSpPr>
        <p:sp>
          <p:nvSpPr>
            <p:cNvPr id="5" name="Freeform 4"/>
            <p:cNvSpPr/>
            <p:nvPr/>
          </p:nvSpPr>
          <p:spPr>
            <a:xfrm>
              <a:off x="3453793" y="2328673"/>
              <a:ext cx="7529643" cy="2200654"/>
            </a:xfrm>
            <a:custGeom>
              <a:avLst/>
              <a:gdLst>
                <a:gd name="connsiteX0" fmla="*/ 7402052 w 7529643"/>
                <a:gd name="connsiteY0" fmla="*/ 0 h 2200654"/>
                <a:gd name="connsiteX1" fmla="*/ 7529643 w 7529643"/>
                <a:gd name="connsiteY1" fmla="*/ 0 h 2200654"/>
                <a:gd name="connsiteX2" fmla="*/ 7529643 w 7529643"/>
                <a:gd name="connsiteY2" fmla="*/ 2198803 h 2200654"/>
                <a:gd name="connsiteX3" fmla="*/ 7525088 w 7529643"/>
                <a:gd name="connsiteY3" fmla="*/ 2198803 h 2200654"/>
                <a:gd name="connsiteX4" fmla="*/ 7525088 w 7529643"/>
                <a:gd name="connsiteY4" fmla="*/ 2200654 h 2200654"/>
                <a:gd name="connsiteX5" fmla="*/ 0 w 7529643"/>
                <a:gd name="connsiteY5" fmla="*/ 2200654 h 2200654"/>
                <a:gd name="connsiteX6" fmla="*/ 48950 w 7529643"/>
                <a:gd name="connsiteY6" fmla="*/ 2140088 h 2200654"/>
                <a:gd name="connsiteX7" fmla="*/ 29477 w 7529643"/>
                <a:gd name="connsiteY7" fmla="*/ 2087395 h 2200654"/>
                <a:gd name="connsiteX8" fmla="*/ 7402052 w 7529643"/>
                <a:gd name="connsiteY8" fmla="*/ 2087395 h 2200654"/>
                <a:gd name="connsiteX9" fmla="*/ 7402052 w 7529643"/>
                <a:gd name="connsiteY9" fmla="*/ 115110 h 2200654"/>
                <a:gd name="connsiteX10" fmla="*/ 269359 w 7529643"/>
                <a:gd name="connsiteY10" fmla="*/ 115110 h 2200654"/>
                <a:gd name="connsiteX11" fmla="*/ 351292 w 7529643"/>
                <a:gd name="connsiteY11" fmla="*/ 75314 h 2200654"/>
                <a:gd name="connsiteX12" fmla="*/ 406389 w 7529643"/>
                <a:gd name="connsiteY12" fmla="*/ 1851 h 2200654"/>
                <a:gd name="connsiteX13" fmla="*/ 7402052 w 7529643"/>
                <a:gd name="connsiteY13" fmla="*/ 1851 h 2200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529643" h="2200654">
                  <a:moveTo>
                    <a:pt x="7402052" y="0"/>
                  </a:moveTo>
                  <a:lnTo>
                    <a:pt x="7529643" y="0"/>
                  </a:lnTo>
                  <a:lnTo>
                    <a:pt x="7529643" y="2198803"/>
                  </a:lnTo>
                  <a:lnTo>
                    <a:pt x="7525088" y="2198803"/>
                  </a:lnTo>
                  <a:lnTo>
                    <a:pt x="7525088" y="2200654"/>
                  </a:lnTo>
                  <a:lnTo>
                    <a:pt x="0" y="2200654"/>
                  </a:lnTo>
                  <a:lnTo>
                    <a:pt x="48950" y="2140088"/>
                  </a:lnTo>
                  <a:lnTo>
                    <a:pt x="29477" y="2087395"/>
                  </a:lnTo>
                  <a:lnTo>
                    <a:pt x="7402052" y="2087395"/>
                  </a:lnTo>
                  <a:lnTo>
                    <a:pt x="7402052" y="115110"/>
                  </a:lnTo>
                  <a:lnTo>
                    <a:pt x="269359" y="115110"/>
                  </a:lnTo>
                  <a:lnTo>
                    <a:pt x="351292" y="75314"/>
                  </a:lnTo>
                  <a:lnTo>
                    <a:pt x="406389" y="1851"/>
                  </a:lnTo>
                  <a:lnTo>
                    <a:pt x="7402052" y="185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4092" y="1596858"/>
              <a:ext cx="3876628" cy="3664284"/>
            </a:xfrm>
            <a:prstGeom prst="rect">
              <a:avLst/>
            </a:prstGeom>
          </p:spPr>
        </p:pic>
      </p:grpSp>
      <p:sp>
        <p:nvSpPr>
          <p:cNvPr id="2" name="Text Placeholder 9"/>
          <p:cNvSpPr>
            <a:spLocks noGrp="1"/>
          </p:cNvSpPr>
          <p:nvPr>
            <p:ph type="body" sz="quarter" idx="10" hasCustomPrompt="1"/>
          </p:nvPr>
        </p:nvSpPr>
        <p:spPr>
          <a:xfrm>
            <a:off x="4126831" y="3030458"/>
            <a:ext cx="6188241" cy="677416"/>
          </a:xfrm>
          <a:prstGeom prst="rect">
            <a:avLst/>
          </a:prstGeom>
        </p:spPr>
        <p:txBody>
          <a:bodyPr anchor="ctr"/>
          <a:lstStyle>
            <a:lvl1pPr marL="0" indent="0" algn="l">
              <a:buNone/>
              <a:defRPr sz="5400" b="0" baseline="0">
                <a:solidFill>
                  <a:schemeClr val="tx1">
                    <a:lumMod val="75000"/>
                    <a:lumOff val="25000"/>
                  </a:schemeClr>
                </a:solidFill>
                <a:latin typeface="+mj-lt"/>
                <a:cs typeface="Arial" pitchFamily="34" charset="0"/>
              </a:defRPr>
            </a:lvl1pPr>
          </a:lstStyle>
          <a:p>
            <a:pPr lvl="0"/>
            <a:r>
              <a:rPr lang="en-US" altLang="ko-KR" dirty="0"/>
              <a:t>SECTION BREAK</a:t>
            </a:r>
          </a:p>
        </p:txBody>
      </p:sp>
      <p:sp>
        <p:nvSpPr>
          <p:cNvPr id="3" name="Text Placeholder 9"/>
          <p:cNvSpPr>
            <a:spLocks noGrp="1"/>
          </p:cNvSpPr>
          <p:nvPr>
            <p:ph type="body" sz="quarter" idx="11" hasCustomPrompt="1"/>
          </p:nvPr>
        </p:nvSpPr>
        <p:spPr>
          <a:xfrm>
            <a:off x="4126831" y="3707874"/>
            <a:ext cx="6188241" cy="288032"/>
          </a:xfrm>
          <a:prstGeom prst="rect">
            <a:avLst/>
          </a:prstGeom>
        </p:spPr>
        <p:txBody>
          <a:bodyPr anchor="ctr"/>
          <a:lstStyle>
            <a:lvl1pPr marL="0" indent="0" algn="l">
              <a:buNone/>
              <a:defRPr sz="1800" b="0" baseline="0">
                <a:solidFill>
                  <a:schemeClr val="tx1">
                    <a:lumMod val="75000"/>
                    <a:lumOff val="25000"/>
                  </a:schemeClr>
                </a:solidFill>
                <a:latin typeface="+mn-lt"/>
                <a:cs typeface="Arial" pitchFamily="34" charset="0"/>
              </a:defRPr>
            </a:lvl1pPr>
          </a:lstStyle>
          <a:p>
            <a:pPr lvl="0"/>
            <a:r>
              <a:rPr lang="en-US" altLang="ko-KR" dirty="0"/>
              <a:t>Insert your subtitle here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rot="394720">
            <a:off x="9912218" y="1945484"/>
            <a:ext cx="916603" cy="1029651"/>
          </a:xfrm>
          <a:prstGeom prst="rect">
            <a:avLst/>
          </a:prstGeom>
        </p:spPr>
      </p:pic>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rot="394720">
            <a:off x="9802250" y="3865196"/>
            <a:ext cx="430217" cy="507315"/>
          </a:xfrm>
          <a:prstGeom prst="rect">
            <a:avLst/>
          </a:prstGeom>
        </p:spPr>
      </p:pic>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674388" y="3037981"/>
            <a:ext cx="739351" cy="871848"/>
          </a:xfrm>
          <a:prstGeom prst="rect">
            <a:avLst/>
          </a:prstGeom>
        </p:spPr>
      </p:pic>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rot="811547">
            <a:off x="1327889" y="2982823"/>
            <a:ext cx="566537" cy="668064"/>
          </a:xfrm>
          <a:prstGeom prst="rect">
            <a:avLst/>
          </a:prstGeom>
        </p:spPr>
      </p:pic>
    </p:spTree>
    <p:extLst>
      <p:ext uri="{BB962C8B-B14F-4D97-AF65-F5344CB8AC3E}">
        <p14:creationId xmlns:p14="http://schemas.microsoft.com/office/powerpoint/2010/main" val="20153627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7/9/2025</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9326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7/9/2025</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5674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7/9/2025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67356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7/9/2025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7429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7/9/2025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224720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7/9/2025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95314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7/9/2025</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800892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7/9/2025</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70772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7/9/2025</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09277345"/>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 id="2147483726" r:id="rId12"/>
    <p:sldLayoutId id="2147483727" r:id="rId13"/>
    <p:sldLayoutId id="2147483728" r:id="rId14"/>
  </p:sldLayoutIdLst>
  <p:hf sldNum="0" hdr="0" ftr="0" dt="0"/>
  <p:txStyles>
    <p:titleStyle>
      <a:lvl1pPr algn="l" defTabSz="457200" rtl="0" eaLnBrk="1" latinLnBrk="0" hangingPunct="1">
        <a:lnSpc>
          <a:spcPct val="100000"/>
        </a:lnSpc>
        <a:spcBef>
          <a:spcPct val="0"/>
        </a:spcBef>
        <a:buNone/>
        <a:defRPr sz="32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9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601201"/>
            <a:ext cx="3702134" cy="5791132"/>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40682D8C-34DF-49FE-A371-A66194D1DA3E}"/>
              </a:ext>
            </a:extLst>
          </p:cNvPr>
          <p:cNvSpPr>
            <a:spLocks noGrp="1"/>
          </p:cNvSpPr>
          <p:nvPr>
            <p:ph type="ctrTitle"/>
          </p:nvPr>
        </p:nvSpPr>
        <p:spPr>
          <a:xfrm>
            <a:off x="685801" y="1563757"/>
            <a:ext cx="3208866" cy="1904999"/>
          </a:xfrm>
        </p:spPr>
        <p:txBody>
          <a:bodyPr>
            <a:normAutofit fontScale="90000"/>
          </a:bodyPr>
          <a:lstStyle/>
          <a:p>
            <a:r>
              <a:rPr lang="en-US" dirty="0" err="1">
                <a:solidFill>
                  <a:srgbClr val="FFFFFF"/>
                </a:solidFill>
              </a:rPr>
              <a:t>Departemen</a:t>
            </a:r>
            <a:r>
              <a:rPr lang="en-US" dirty="0">
                <a:solidFill>
                  <a:srgbClr val="FFFFFF"/>
                </a:solidFill>
              </a:rPr>
              <a:t> </a:t>
            </a:r>
            <a:r>
              <a:rPr lang="en-US" dirty="0" err="1">
                <a:solidFill>
                  <a:srgbClr val="FFFFFF"/>
                </a:solidFill>
              </a:rPr>
              <a:t>keperawatan</a:t>
            </a:r>
            <a:r>
              <a:rPr lang="en-US" dirty="0">
                <a:solidFill>
                  <a:srgbClr val="FFFFFF"/>
                </a:solidFill>
              </a:rPr>
              <a:t> GAWAT DARURAT</a:t>
            </a:r>
            <a:endParaRPr lang="id-ID" dirty="0">
              <a:solidFill>
                <a:srgbClr val="FFFFFF"/>
              </a:solidFill>
            </a:endParaRPr>
          </a:p>
        </p:txBody>
      </p:sp>
      <p:pic>
        <p:nvPicPr>
          <p:cNvPr id="5" name="Picture 4">
            <a:extLst>
              <a:ext uri="{FF2B5EF4-FFF2-40B4-BE49-F238E27FC236}">
                <a16:creationId xmlns:a16="http://schemas.microsoft.com/office/drawing/2014/main" id="{563961EB-F3E1-41A4-9D31-778CCAC60133}"/>
              </a:ext>
            </a:extLst>
          </p:cNvPr>
          <p:cNvPicPr>
            <a:picLocks noChangeAspect="1"/>
          </p:cNvPicPr>
          <p:nvPr/>
        </p:nvPicPr>
        <p:blipFill>
          <a:blip r:embed="rId2"/>
          <a:stretch>
            <a:fillRect/>
          </a:stretch>
        </p:blipFill>
        <p:spPr>
          <a:xfrm>
            <a:off x="4140202" y="601201"/>
            <a:ext cx="8023299" cy="5791132"/>
          </a:xfrm>
          <a:prstGeom prst="rect">
            <a:avLst/>
          </a:prstGeom>
        </p:spPr>
      </p:pic>
      <p:sp>
        <p:nvSpPr>
          <p:cNvPr id="3" name="Subtitle 2">
            <a:extLst>
              <a:ext uri="{FF2B5EF4-FFF2-40B4-BE49-F238E27FC236}">
                <a16:creationId xmlns:a16="http://schemas.microsoft.com/office/drawing/2014/main" id="{0E37E93A-4AD8-40BB-9507-D6863E787F99}"/>
              </a:ext>
            </a:extLst>
          </p:cNvPr>
          <p:cNvSpPr>
            <a:spLocks noGrp="1"/>
          </p:cNvSpPr>
          <p:nvPr>
            <p:ph type="subTitle" idx="1"/>
          </p:nvPr>
        </p:nvSpPr>
        <p:spPr>
          <a:xfrm>
            <a:off x="685801" y="5145513"/>
            <a:ext cx="3208866" cy="738820"/>
          </a:xfrm>
        </p:spPr>
        <p:txBody>
          <a:bodyPr>
            <a:normAutofit/>
          </a:bodyPr>
          <a:lstStyle/>
          <a:p>
            <a:r>
              <a:rPr lang="en-US" sz="2400" dirty="0">
                <a:solidFill>
                  <a:srgbClr val="FFFFFF">
                    <a:alpha val="75000"/>
                  </a:srgbClr>
                </a:solidFill>
              </a:rPr>
              <a:t>ABDUL QODIR</a:t>
            </a:r>
            <a:endParaRPr lang="id-ID" sz="2400" dirty="0">
              <a:solidFill>
                <a:srgbClr val="FFFFFF">
                  <a:alpha val="75000"/>
                </a:srgbClr>
              </a:solidFill>
            </a:endParaRPr>
          </a:p>
        </p:txBody>
      </p:sp>
      <p:sp>
        <p:nvSpPr>
          <p:cNvPr id="6" name="TextBox 5">
            <a:extLst>
              <a:ext uri="{FF2B5EF4-FFF2-40B4-BE49-F238E27FC236}">
                <a16:creationId xmlns:a16="http://schemas.microsoft.com/office/drawing/2014/main" id="{3A3B152D-798F-417F-89A6-462C1C74D37F}"/>
              </a:ext>
            </a:extLst>
          </p:cNvPr>
          <p:cNvSpPr txBox="1"/>
          <p:nvPr/>
        </p:nvSpPr>
        <p:spPr>
          <a:xfrm flipH="1">
            <a:off x="4140202" y="1152939"/>
            <a:ext cx="3801163" cy="707886"/>
          </a:xfrm>
          <a:prstGeom prst="rect">
            <a:avLst/>
          </a:prstGeom>
          <a:noFill/>
        </p:spPr>
        <p:txBody>
          <a:bodyPr wrap="square" rtlCol="0">
            <a:spAutoFit/>
          </a:bodyPr>
          <a:lstStyle/>
          <a:p>
            <a:pPr marL="285750" indent="-285750">
              <a:buFont typeface="Wingdings" panose="05000000000000000000" pitchFamily="2" charset="2"/>
              <a:buChar char="q"/>
            </a:pPr>
            <a:r>
              <a:rPr lang="en-US" sz="2000" b="1" dirty="0">
                <a:solidFill>
                  <a:srgbClr val="C00000"/>
                </a:solidFill>
              </a:rPr>
              <a:t>SISTEM CARDIOVASKULER</a:t>
            </a:r>
          </a:p>
          <a:p>
            <a:pPr marL="285750" indent="-285750">
              <a:buFont typeface="Wingdings" panose="05000000000000000000" pitchFamily="2" charset="2"/>
              <a:buChar char="q"/>
            </a:pPr>
            <a:r>
              <a:rPr lang="en-US" sz="2000" b="1" dirty="0">
                <a:solidFill>
                  <a:srgbClr val="C00000"/>
                </a:solidFill>
              </a:rPr>
              <a:t>SISTEM INDOKRIN</a:t>
            </a:r>
          </a:p>
        </p:txBody>
      </p:sp>
    </p:spTree>
    <p:extLst>
      <p:ext uri="{BB962C8B-B14F-4D97-AF65-F5344CB8AC3E}">
        <p14:creationId xmlns:p14="http://schemas.microsoft.com/office/powerpoint/2010/main" val="3305378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981200" y="704850"/>
            <a:ext cx="8229600" cy="1143000"/>
          </a:xfrm>
        </p:spPr>
        <p:txBody>
          <a:bodyPr/>
          <a:lstStyle/>
          <a:p>
            <a:pPr eaLnBrk="1" hangingPunct="1"/>
            <a:r>
              <a:rPr lang="en-US" dirty="0" err="1"/>
              <a:t>Tanda</a:t>
            </a:r>
            <a:r>
              <a:rPr lang="en-US" dirty="0"/>
              <a:t> </a:t>
            </a:r>
            <a:r>
              <a:rPr lang="en-US" dirty="0" err="1"/>
              <a:t>akut</a:t>
            </a:r>
            <a:r>
              <a:rPr lang="en-US" dirty="0"/>
              <a:t> </a:t>
            </a:r>
            <a:r>
              <a:rPr lang="en-US" dirty="0" err="1"/>
              <a:t>syok</a:t>
            </a:r>
            <a:endParaRPr lang="en-US" dirty="0"/>
          </a:p>
        </p:txBody>
      </p:sp>
      <p:sp>
        <p:nvSpPr>
          <p:cNvPr id="5" name="Rectangle 3"/>
          <p:cNvSpPr>
            <a:spLocks noGrp="1" noChangeArrowheads="1"/>
          </p:cNvSpPr>
          <p:nvPr>
            <p:ph idx="1"/>
          </p:nvPr>
        </p:nvSpPr>
        <p:spPr>
          <a:xfrm>
            <a:off x="1981200" y="1935164"/>
            <a:ext cx="8229600" cy="4389437"/>
          </a:xfrm>
        </p:spPr>
        <p:txBody>
          <a:bodyPr/>
          <a:lstStyle/>
          <a:p>
            <a:pPr>
              <a:lnSpc>
                <a:spcPct val="90000"/>
              </a:lnSpc>
              <a:spcBef>
                <a:spcPts val="300"/>
              </a:spcBef>
            </a:pPr>
            <a:r>
              <a:rPr lang="en-US" sz="2900" dirty="0" err="1"/>
              <a:t>Penurunan</a:t>
            </a:r>
            <a:r>
              <a:rPr lang="en-US" sz="2900" dirty="0"/>
              <a:t> </a:t>
            </a:r>
            <a:r>
              <a:rPr lang="en-US" sz="2900" dirty="0" err="1"/>
              <a:t>secara</a:t>
            </a:r>
            <a:r>
              <a:rPr lang="en-US" sz="2900" dirty="0"/>
              <a:t> </a:t>
            </a:r>
            <a:r>
              <a:rPr lang="en-US" sz="2900" dirty="0" err="1"/>
              <a:t>progresif</a:t>
            </a:r>
            <a:r>
              <a:rPr lang="en-US" sz="2900" dirty="0"/>
              <a:t> TD </a:t>
            </a:r>
            <a:r>
              <a:rPr lang="en-US" sz="2900" dirty="0" err="1"/>
              <a:t>diastolik</a:t>
            </a:r>
            <a:r>
              <a:rPr lang="en-US" sz="2900" dirty="0"/>
              <a:t> </a:t>
            </a:r>
            <a:r>
              <a:rPr lang="en-US" sz="2900" dirty="0" err="1"/>
              <a:t>dan</a:t>
            </a:r>
            <a:r>
              <a:rPr lang="en-US" sz="2900" dirty="0"/>
              <a:t> </a:t>
            </a:r>
            <a:r>
              <a:rPr lang="en-US" sz="2900" dirty="0" err="1"/>
              <a:t>sistolik</a:t>
            </a:r>
            <a:r>
              <a:rPr lang="en-US" sz="2900" dirty="0"/>
              <a:t>. </a:t>
            </a:r>
          </a:p>
          <a:p>
            <a:pPr>
              <a:lnSpc>
                <a:spcPct val="90000"/>
              </a:lnSpc>
              <a:spcBef>
                <a:spcPts val="300"/>
              </a:spcBef>
            </a:pPr>
            <a:r>
              <a:rPr lang="en-US" sz="2900" dirty="0" err="1"/>
              <a:t>Dingin</a:t>
            </a:r>
            <a:r>
              <a:rPr lang="en-US" sz="2900" dirty="0"/>
              <a:t> </a:t>
            </a:r>
            <a:r>
              <a:rPr lang="en-US" sz="2900" dirty="0" err="1"/>
              <a:t>pucat</a:t>
            </a:r>
            <a:r>
              <a:rPr lang="en-US" sz="2900" dirty="0"/>
              <a:t>, </a:t>
            </a:r>
            <a:r>
              <a:rPr lang="en-US" sz="2900" dirty="0" err="1"/>
              <a:t>dan</a:t>
            </a:r>
            <a:r>
              <a:rPr lang="en-US" sz="2900" dirty="0"/>
              <a:t>, </a:t>
            </a:r>
            <a:r>
              <a:rPr lang="en-US" sz="2900" dirty="0" err="1"/>
              <a:t>anyep</a:t>
            </a:r>
            <a:r>
              <a:rPr lang="en-US" sz="2900" dirty="0"/>
              <a:t>, </a:t>
            </a:r>
            <a:r>
              <a:rPr lang="en-US" sz="2900" dirty="0" err="1"/>
              <a:t>berkeringat</a:t>
            </a:r>
            <a:endParaRPr lang="en-US" sz="2900" dirty="0"/>
          </a:p>
          <a:p>
            <a:pPr>
              <a:lnSpc>
                <a:spcPct val="90000"/>
              </a:lnSpc>
              <a:spcBef>
                <a:spcPts val="300"/>
              </a:spcBef>
            </a:pPr>
            <a:r>
              <a:rPr lang="en-US" sz="2900" dirty="0"/>
              <a:t>Cyanosis</a:t>
            </a:r>
          </a:p>
          <a:p>
            <a:pPr>
              <a:lnSpc>
                <a:spcPct val="90000"/>
              </a:lnSpc>
              <a:spcBef>
                <a:spcPts val="300"/>
              </a:spcBef>
            </a:pPr>
            <a:r>
              <a:rPr lang="en-US" sz="2900" dirty="0" err="1"/>
              <a:t>Nadi</a:t>
            </a:r>
            <a:r>
              <a:rPr lang="en-US" sz="2900" dirty="0"/>
              <a:t> </a:t>
            </a:r>
            <a:r>
              <a:rPr lang="en-US" sz="2900" dirty="0" err="1"/>
              <a:t>cepat</a:t>
            </a:r>
            <a:r>
              <a:rPr lang="en-US" sz="2900" dirty="0"/>
              <a:t>, </a:t>
            </a:r>
            <a:r>
              <a:rPr lang="en-US" sz="2900" dirty="0" err="1"/>
              <a:t>lemah</a:t>
            </a:r>
            <a:r>
              <a:rPr lang="en-US" sz="2900" dirty="0"/>
              <a:t>, </a:t>
            </a:r>
            <a:r>
              <a:rPr lang="en-US" sz="2900" dirty="0" err="1"/>
              <a:t>thready</a:t>
            </a:r>
            <a:r>
              <a:rPr lang="en-US" sz="2900" dirty="0"/>
              <a:t> (</a:t>
            </a:r>
            <a:r>
              <a:rPr lang="en-US" sz="2900" dirty="0" err="1"/>
              <a:t>bergetar</a:t>
            </a:r>
            <a:r>
              <a:rPr lang="en-US" sz="2900" dirty="0"/>
              <a:t>) </a:t>
            </a:r>
          </a:p>
          <a:p>
            <a:pPr>
              <a:lnSpc>
                <a:spcPct val="90000"/>
              </a:lnSpc>
              <a:spcBef>
                <a:spcPts val="300"/>
              </a:spcBef>
            </a:pPr>
            <a:r>
              <a:rPr lang="en-US" sz="2900" dirty="0" err="1"/>
              <a:t>Nafas</a:t>
            </a:r>
            <a:r>
              <a:rPr lang="en-US" sz="2900" dirty="0"/>
              <a:t> </a:t>
            </a:r>
            <a:r>
              <a:rPr lang="en-US" sz="2900" dirty="0" err="1"/>
              <a:t>cepat</a:t>
            </a:r>
            <a:r>
              <a:rPr lang="en-US" sz="2900" dirty="0"/>
              <a:t>, </a:t>
            </a:r>
            <a:r>
              <a:rPr lang="en-US" sz="2900" dirty="0" err="1"/>
              <a:t>dangkal</a:t>
            </a:r>
            <a:endParaRPr lang="en-US" sz="2900" dirty="0"/>
          </a:p>
          <a:p>
            <a:pPr>
              <a:lnSpc>
                <a:spcPct val="90000"/>
              </a:lnSpc>
              <a:spcBef>
                <a:spcPts val="300"/>
              </a:spcBef>
            </a:pPr>
            <a:r>
              <a:rPr lang="en-US" sz="2900" dirty="0"/>
              <a:t>Oliguria </a:t>
            </a:r>
          </a:p>
          <a:p>
            <a:pPr>
              <a:lnSpc>
                <a:spcPct val="90000"/>
              </a:lnSpc>
              <a:spcBef>
                <a:spcPts val="300"/>
              </a:spcBef>
            </a:pPr>
            <a:r>
              <a:rPr lang="en-US" sz="2900" dirty="0" err="1"/>
              <a:t>Hilang</a:t>
            </a:r>
            <a:r>
              <a:rPr lang="en-US" sz="2900" dirty="0"/>
              <a:t> </a:t>
            </a:r>
            <a:r>
              <a:rPr lang="en-US" sz="2900" dirty="0" err="1"/>
              <a:t>kesadaran</a:t>
            </a:r>
            <a:r>
              <a:rPr lang="en-US" sz="2900" dirty="0"/>
              <a:t>, </a:t>
            </a:r>
            <a:r>
              <a:rPr lang="en-US" sz="2900" dirty="0" err="1"/>
              <a:t>koma</a:t>
            </a:r>
            <a:r>
              <a:rPr lang="en-US" sz="2900" dirty="0"/>
              <a:t>, </a:t>
            </a:r>
            <a:r>
              <a:rPr lang="en-US" sz="2900" dirty="0" err="1"/>
              <a:t>gelisah</a:t>
            </a:r>
            <a:r>
              <a:rPr lang="en-US" sz="2900" dirty="0"/>
              <a:t> </a:t>
            </a:r>
            <a:r>
              <a:rPr lang="en-US" sz="2900" dirty="0" err="1"/>
              <a:t>jika</a:t>
            </a:r>
            <a:r>
              <a:rPr lang="en-US" sz="2900" dirty="0"/>
              <a:t> </a:t>
            </a:r>
            <a:r>
              <a:rPr lang="en-US" sz="2900" dirty="0" err="1"/>
              <a:t>kondisi</a:t>
            </a:r>
            <a:r>
              <a:rPr lang="en-US" sz="2900" dirty="0"/>
              <a:t> </a:t>
            </a:r>
            <a:r>
              <a:rPr lang="en-US" sz="2900" dirty="0" err="1"/>
              <a:t>menjadi</a:t>
            </a:r>
            <a:r>
              <a:rPr lang="en-US" sz="2900" dirty="0"/>
              <a:t> </a:t>
            </a:r>
            <a:r>
              <a:rPr lang="en-US" sz="2900" dirty="0" err="1"/>
              <a:t>lebih</a:t>
            </a:r>
            <a:r>
              <a:rPr lang="en-US" sz="2900" dirty="0"/>
              <a:t> </a:t>
            </a:r>
            <a:r>
              <a:rPr lang="en-US" sz="2900" dirty="0" err="1"/>
              <a:t>buruk</a:t>
            </a:r>
            <a:r>
              <a:rPr lang="en-US" sz="2900" dirty="0"/>
              <a:t>. </a:t>
            </a:r>
          </a:p>
        </p:txBody>
      </p:sp>
      <p:sp>
        <p:nvSpPr>
          <p:cNvPr id="6" name="Date Placeholder 5"/>
          <p:cNvSpPr>
            <a:spLocks noGrp="1"/>
          </p:cNvSpPr>
          <p:nvPr>
            <p:ph type="dt" sz="half" idx="10"/>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r"/>
            <a:r>
              <a:rPr lang="en-US" sz="1400">
                <a:solidFill>
                  <a:srgbClr val="FFFFFF"/>
                </a:solidFill>
              </a:rPr>
              <a:t>Core Skills</a:t>
            </a:r>
          </a:p>
        </p:txBody>
      </p:sp>
      <p:sp>
        <p:nvSpPr>
          <p:cNvPr id="7" name="Footer Placeholder 3"/>
          <p:cNvSpPr>
            <a:spLocks noGrp="1"/>
          </p:cNvSpPr>
          <p:nvPr>
            <p:ph type="ftr" sz="quarter" idx="11"/>
          </p:nvPr>
        </p:nvSpPr>
        <p:spPr bwMode="auto">
          <a:xfrm>
            <a:off x="4191000" y="6356351"/>
            <a:ext cx="3352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solidFill>
                  <a:srgbClr val="FFFFFF"/>
                </a:solidFill>
              </a:rPr>
              <a:t>Treat for Shock</a:t>
            </a:r>
          </a:p>
        </p:txBody>
      </p:sp>
      <p:sp>
        <p:nvSpPr>
          <p:cNvPr id="8" name="Slide Number Placeholder 4"/>
          <p:cNvSpPr>
            <a:spLocks noGrp="1"/>
          </p:cNvSpPr>
          <p:nvPr>
            <p:ph type="sldNum" sz="quarter" idx="12"/>
          </p:nvPr>
        </p:nvSpPr>
        <p:spPr>
          <a:xfrm>
            <a:off x="9448800" y="6356351"/>
            <a:ext cx="762000" cy="365125"/>
          </a:xfrm>
        </p:spPr>
        <p:txBody>
          <a:bodyPr vert="horz" lIns="45720" tIns="45720" rIns="45720" bIns="45720" rtlCol="0" anchor="ctr">
            <a:normAutofit/>
          </a:bodyPr>
          <a:lstStyle/>
          <a:p>
            <a:pPr algn="ctr">
              <a:defRPr/>
            </a:pPr>
            <a:fld id="{12557D89-5E06-442B-95DA-18B4F9C8FE73}" type="slidenum">
              <a:rPr lang="en-US" sz="1600">
                <a:solidFill>
                  <a:srgbClr val="9BBB59">
                    <a:shade val="75000"/>
                  </a:srgbClr>
                </a:solidFill>
              </a:rPr>
              <a:pPr algn="ctr">
                <a:defRPr/>
              </a:pPr>
              <a:t>10</a:t>
            </a:fld>
            <a:endParaRPr lang="en-US" sz="1600">
              <a:solidFill>
                <a:srgbClr val="9BBB59">
                  <a:shade val="75000"/>
                </a:srgbClr>
              </a:solidFill>
            </a:endParaRPr>
          </a:p>
        </p:txBody>
      </p:sp>
    </p:spTree>
    <p:extLst>
      <p:ext uri="{BB962C8B-B14F-4D97-AF65-F5344CB8AC3E}">
        <p14:creationId xmlns:p14="http://schemas.microsoft.com/office/powerpoint/2010/main" val="1457611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981200" y="704850"/>
            <a:ext cx="8229600" cy="1143000"/>
          </a:xfrm>
        </p:spPr>
        <p:txBody>
          <a:bodyPr>
            <a:normAutofit fontScale="90000"/>
          </a:bodyPr>
          <a:lstStyle/>
          <a:p>
            <a:pPr eaLnBrk="1" hangingPunct="1"/>
            <a:r>
              <a:rPr lang="en-US" sz="4000"/>
              <a:t>Treatment for Hypovolemic Shock</a:t>
            </a:r>
          </a:p>
        </p:txBody>
      </p:sp>
      <p:sp>
        <p:nvSpPr>
          <p:cNvPr id="5" name="Rectangle 3"/>
          <p:cNvSpPr>
            <a:spLocks noGrp="1" noChangeArrowheads="1"/>
          </p:cNvSpPr>
          <p:nvPr>
            <p:ph idx="1"/>
          </p:nvPr>
        </p:nvSpPr>
        <p:spPr>
          <a:xfrm>
            <a:off x="1905000" y="3141664"/>
            <a:ext cx="8229600" cy="2232025"/>
          </a:xfrm>
        </p:spPr>
        <p:txBody>
          <a:bodyPr>
            <a:normAutofit/>
          </a:bodyPr>
          <a:lstStyle/>
          <a:p>
            <a:pPr>
              <a:spcBef>
                <a:spcPts val="300"/>
              </a:spcBef>
            </a:pPr>
            <a:r>
              <a:rPr lang="en-US"/>
              <a:t>Maintain airway</a:t>
            </a:r>
          </a:p>
          <a:p>
            <a:pPr>
              <a:spcBef>
                <a:spcPts val="300"/>
              </a:spcBef>
            </a:pPr>
            <a:r>
              <a:rPr lang="en-US"/>
              <a:t>Control bleeding </a:t>
            </a:r>
          </a:p>
          <a:p>
            <a:pPr>
              <a:spcBef>
                <a:spcPts val="300"/>
              </a:spcBef>
            </a:pPr>
            <a:r>
              <a:rPr lang="en-US"/>
              <a:t>Baseline vital signs </a:t>
            </a:r>
          </a:p>
          <a:p>
            <a:pPr>
              <a:spcBef>
                <a:spcPts val="300"/>
              </a:spcBef>
            </a:pPr>
            <a:r>
              <a:rPr lang="en-US"/>
              <a:t>Level of consciousness </a:t>
            </a:r>
          </a:p>
        </p:txBody>
      </p:sp>
      <p:sp>
        <p:nvSpPr>
          <p:cNvPr id="6" name="Date Placeholder 5"/>
          <p:cNvSpPr>
            <a:spLocks noGrp="1"/>
          </p:cNvSpPr>
          <p:nvPr>
            <p:ph type="dt" sz="half" idx="10"/>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r"/>
            <a:r>
              <a:rPr lang="en-US" sz="1400">
                <a:solidFill>
                  <a:srgbClr val="FFFFFF"/>
                </a:solidFill>
              </a:rPr>
              <a:t>Core Skills</a:t>
            </a:r>
          </a:p>
        </p:txBody>
      </p:sp>
      <p:sp>
        <p:nvSpPr>
          <p:cNvPr id="7" name="Footer Placeholder 3"/>
          <p:cNvSpPr>
            <a:spLocks noGrp="1"/>
          </p:cNvSpPr>
          <p:nvPr>
            <p:ph type="ftr" sz="quarter" idx="11"/>
          </p:nvPr>
        </p:nvSpPr>
        <p:spPr bwMode="auto">
          <a:xfrm>
            <a:off x="4191000" y="6356351"/>
            <a:ext cx="3352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solidFill>
                  <a:srgbClr val="FFFFFF"/>
                </a:solidFill>
              </a:rPr>
              <a:t>Treat for Shock</a:t>
            </a:r>
          </a:p>
        </p:txBody>
      </p:sp>
      <p:sp>
        <p:nvSpPr>
          <p:cNvPr id="8" name="Slide Number Placeholder 4"/>
          <p:cNvSpPr>
            <a:spLocks noGrp="1"/>
          </p:cNvSpPr>
          <p:nvPr>
            <p:ph type="sldNum" sz="quarter" idx="12"/>
          </p:nvPr>
        </p:nvSpPr>
        <p:spPr>
          <a:xfrm>
            <a:off x="9448800" y="6356351"/>
            <a:ext cx="762000" cy="365125"/>
          </a:xfrm>
        </p:spPr>
        <p:txBody>
          <a:bodyPr vert="horz" lIns="45720" tIns="45720" rIns="45720" bIns="45720" rtlCol="0" anchor="ctr">
            <a:normAutofit/>
          </a:bodyPr>
          <a:lstStyle/>
          <a:p>
            <a:pPr algn="ctr">
              <a:defRPr/>
            </a:pPr>
            <a:fld id="{4AD5EE00-3B23-4BC0-93C0-3658A5B5FD94}" type="slidenum">
              <a:rPr lang="en-US" sz="1600">
                <a:solidFill>
                  <a:srgbClr val="9BBB59">
                    <a:shade val="75000"/>
                  </a:srgbClr>
                </a:solidFill>
              </a:rPr>
              <a:pPr algn="ctr">
                <a:defRPr/>
              </a:pPr>
              <a:t>11</a:t>
            </a:fld>
            <a:endParaRPr lang="en-US" sz="1600">
              <a:solidFill>
                <a:srgbClr val="9BBB59">
                  <a:shade val="75000"/>
                </a:srgbClr>
              </a:solidFill>
            </a:endParaRPr>
          </a:p>
        </p:txBody>
      </p:sp>
      <p:sp>
        <p:nvSpPr>
          <p:cNvPr id="9" name="Line 4"/>
          <p:cNvSpPr>
            <a:spLocks noChangeShapeType="1"/>
          </p:cNvSpPr>
          <p:nvPr/>
        </p:nvSpPr>
        <p:spPr bwMode="auto">
          <a:xfrm flipV="1">
            <a:off x="2057400" y="1905000"/>
            <a:ext cx="83058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solidFill>
                <a:prstClr val="black"/>
              </a:solidFill>
            </a:endParaRPr>
          </a:p>
        </p:txBody>
      </p:sp>
      <p:sp>
        <p:nvSpPr>
          <p:cNvPr id="10" name="Text Box 5"/>
          <p:cNvSpPr txBox="1">
            <a:spLocks noChangeArrowheads="1"/>
          </p:cNvSpPr>
          <p:nvPr/>
        </p:nvSpPr>
        <p:spPr bwMode="auto">
          <a:xfrm>
            <a:off x="1828800" y="1981200"/>
            <a:ext cx="8305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sz="3200">
                <a:solidFill>
                  <a:prstClr val="black"/>
                </a:solidFill>
                <a:latin typeface="Times New Roman" pitchFamily="18" charset="0"/>
              </a:rPr>
              <a:t>Goals - Increase tissue perfusion and oxygenation status</a:t>
            </a:r>
          </a:p>
          <a:p>
            <a:r>
              <a:rPr lang="en-US" sz="3200">
                <a:solidFill>
                  <a:prstClr val="black"/>
                </a:solidFill>
                <a:latin typeface="Times New Roman" pitchFamily="18" charset="0"/>
              </a:rPr>
              <a:t> </a:t>
            </a:r>
          </a:p>
        </p:txBody>
      </p:sp>
    </p:spTree>
    <p:extLst>
      <p:ext uri="{BB962C8B-B14F-4D97-AF65-F5344CB8AC3E}">
        <p14:creationId xmlns:p14="http://schemas.microsoft.com/office/powerpoint/2010/main" val="2709490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9536" y="2348880"/>
            <a:ext cx="8229600" cy="1600200"/>
          </a:xfrm>
        </p:spPr>
        <p:txBody>
          <a:bodyPr>
            <a:normAutofit fontScale="90000"/>
          </a:bodyPr>
          <a:lstStyle/>
          <a:p>
            <a:r>
              <a:rPr lang="id-ID" sz="6000" dirty="0"/>
              <a:t>Contoh Soal dan Pembahasan</a:t>
            </a:r>
          </a:p>
        </p:txBody>
      </p:sp>
    </p:spTree>
    <p:extLst>
      <p:ext uri="{BB962C8B-B14F-4D97-AF65-F5344CB8AC3E}">
        <p14:creationId xmlns:p14="http://schemas.microsoft.com/office/powerpoint/2010/main" val="3946753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1200" y="188641"/>
            <a:ext cx="8229600" cy="5937523"/>
          </a:xfrm>
        </p:spPr>
        <p:txBody>
          <a:bodyPr>
            <a:normAutofit/>
          </a:bodyPr>
          <a:lstStyle/>
          <a:p>
            <a:pPr marL="0" indent="0">
              <a:buNone/>
            </a:pPr>
            <a:r>
              <a:rPr lang="id-ID" dirty="0"/>
              <a:t>Seorang laki-laki berusia 55 tahun diantar ke IGD karena penurunan kesadaran. Hasil pengkajian : riwayat menderita DM sejak 5 tahun yang lalu, pusing, tampak pucat, berkeringat dingin, dan akral teraba dingin.  TD 100/70 mmHg, frekuensi nadi 98 x/menit, frekuensi napas 24 x/menit. </a:t>
            </a:r>
            <a:r>
              <a:rPr lang="id-ID" b="1" dirty="0">
                <a:solidFill>
                  <a:srgbClr val="FF0000"/>
                </a:solidFill>
              </a:rPr>
              <a:t>pemeriksaan GDS 48 mg/dl.</a:t>
            </a:r>
          </a:p>
          <a:p>
            <a:endParaRPr lang="id-ID" dirty="0"/>
          </a:p>
          <a:p>
            <a:pPr marL="0" indent="0">
              <a:buNone/>
            </a:pPr>
            <a:r>
              <a:rPr lang="id-ID" dirty="0"/>
              <a:t>Apakah tindakan yang harus dilakukan pada kasus tersebut?</a:t>
            </a:r>
          </a:p>
          <a:p>
            <a:pPr marL="457200" indent="-457200">
              <a:buFont typeface="+mj-lt"/>
              <a:buAutoNum type="alphaUcPeriod"/>
            </a:pPr>
            <a:r>
              <a:rPr lang="id-ID" dirty="0"/>
              <a:t>Memberikan infus D5% IV</a:t>
            </a:r>
          </a:p>
          <a:p>
            <a:pPr marL="457200" indent="-457200">
              <a:buFont typeface="+mj-lt"/>
              <a:buAutoNum type="alphaUcPeriod"/>
            </a:pPr>
            <a:r>
              <a:rPr lang="id-ID" dirty="0"/>
              <a:t>Memberikan glukagon 1 mg IV</a:t>
            </a:r>
          </a:p>
          <a:p>
            <a:pPr marL="457200" indent="-457200">
              <a:buFont typeface="+mj-lt"/>
              <a:buAutoNum type="alphaUcPeriod"/>
            </a:pPr>
            <a:r>
              <a:rPr lang="id-ID" dirty="0"/>
              <a:t>Memberikan glukosa 40% 1 flakton IV</a:t>
            </a:r>
          </a:p>
          <a:p>
            <a:pPr marL="457200" indent="-457200">
              <a:buFont typeface="+mj-lt"/>
              <a:buAutoNum type="alphaUcPeriod"/>
            </a:pPr>
            <a:r>
              <a:rPr lang="id-ID" b="1" dirty="0"/>
              <a:t>Memberikan glukosa 40% 2 flakton IV</a:t>
            </a:r>
          </a:p>
          <a:p>
            <a:pPr marL="457200" indent="-457200">
              <a:buFont typeface="+mj-lt"/>
              <a:buAutoNum type="alphaUcPeriod"/>
            </a:pPr>
            <a:r>
              <a:rPr lang="id-ID" dirty="0"/>
              <a:t>Memberikan glukosa 40% 3 flakton IV</a:t>
            </a:r>
          </a:p>
          <a:p>
            <a:endParaRPr lang="id-ID" dirty="0"/>
          </a:p>
        </p:txBody>
      </p:sp>
      <p:sp>
        <p:nvSpPr>
          <p:cNvPr id="2" name="TextBox 1"/>
          <p:cNvSpPr txBox="1"/>
          <p:nvPr/>
        </p:nvSpPr>
        <p:spPr>
          <a:xfrm>
            <a:off x="8291736" y="3724563"/>
            <a:ext cx="2268760" cy="25853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id-ID" dirty="0"/>
              <a:t>Tatalaksana hipoglikemia :</a:t>
            </a:r>
          </a:p>
          <a:p>
            <a:endParaRPr lang="id-ID" dirty="0"/>
          </a:p>
          <a:p>
            <a:r>
              <a:rPr lang="id-ID" dirty="0"/>
              <a:t>30-60 mg/dl = glukosa D 40% sebanyak 2 flakton IV</a:t>
            </a:r>
          </a:p>
          <a:p>
            <a:endParaRPr lang="id-ID" dirty="0"/>
          </a:p>
          <a:p>
            <a:r>
              <a:rPr lang="id-ID" dirty="0"/>
              <a:t>Konsesus Perkeni (2015)</a:t>
            </a:r>
          </a:p>
        </p:txBody>
      </p:sp>
    </p:spTree>
    <p:extLst>
      <p:ext uri="{BB962C8B-B14F-4D97-AF65-F5344CB8AC3E}">
        <p14:creationId xmlns:p14="http://schemas.microsoft.com/office/powerpoint/2010/main" val="1752482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FD1A5-2F03-4564-8E0E-492B24BB170A}"/>
              </a:ext>
            </a:extLst>
          </p:cNvPr>
          <p:cNvSpPr>
            <a:spLocks noGrp="1"/>
          </p:cNvSpPr>
          <p:nvPr>
            <p:ph type="title"/>
          </p:nvPr>
        </p:nvSpPr>
        <p:spPr>
          <a:xfrm>
            <a:off x="1897928" y="2613252"/>
            <a:ext cx="11029616" cy="1188720"/>
          </a:xfrm>
        </p:spPr>
        <p:txBody>
          <a:bodyPr/>
          <a:lstStyle/>
          <a:p>
            <a:r>
              <a:rPr lang="en-US" dirty="0" err="1"/>
              <a:t>Semoga</a:t>
            </a:r>
            <a:r>
              <a:rPr lang="en-US" dirty="0"/>
              <a:t> </a:t>
            </a:r>
            <a:r>
              <a:rPr lang="en-US" dirty="0" err="1"/>
              <a:t>bermanfaat</a:t>
            </a:r>
            <a:r>
              <a:rPr lang="en-US" dirty="0"/>
              <a:t> dan lulus </a:t>
            </a:r>
            <a:r>
              <a:rPr lang="en-US" dirty="0" err="1"/>
              <a:t>ukni</a:t>
            </a:r>
            <a:br>
              <a:rPr lang="en-US" dirty="0"/>
            </a:br>
            <a:endParaRPr lang="id-ID" dirty="0"/>
          </a:p>
        </p:txBody>
      </p:sp>
    </p:spTree>
    <p:extLst>
      <p:ext uri="{BB962C8B-B14F-4D97-AF65-F5344CB8AC3E}">
        <p14:creationId xmlns:p14="http://schemas.microsoft.com/office/powerpoint/2010/main" val="208442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20000"/>
          </a:bodyPr>
          <a:lstStyle/>
          <a:p>
            <a:r>
              <a:rPr lang="id-ID" sz="4400" dirty="0"/>
              <a:t>Sistem Endokrin</a:t>
            </a:r>
            <a:endParaRPr lang="en-US" sz="4400" dirty="0"/>
          </a:p>
        </p:txBody>
      </p:sp>
      <p:sp>
        <p:nvSpPr>
          <p:cNvPr id="3" name="Text Placeholder 2"/>
          <p:cNvSpPr>
            <a:spLocks noGrp="1"/>
          </p:cNvSpPr>
          <p:nvPr>
            <p:ph type="body" sz="quarter" idx="11"/>
          </p:nvPr>
        </p:nvSpPr>
        <p:spPr/>
        <p:txBody>
          <a:bodyPr>
            <a:normAutofit fontScale="85000" lnSpcReduction="20000"/>
          </a:bodyPr>
          <a:lstStyle/>
          <a:p>
            <a:endParaRPr lang="en-US" altLang="ko-KR" sz="1600" dirty="0"/>
          </a:p>
        </p:txBody>
      </p:sp>
    </p:spTree>
    <p:extLst>
      <p:ext uri="{BB962C8B-B14F-4D97-AF65-F5344CB8AC3E}">
        <p14:creationId xmlns:p14="http://schemas.microsoft.com/office/powerpoint/2010/main" val="1252844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lnSpcReduction="10000"/>
          </a:bodyPr>
          <a:lstStyle/>
          <a:p>
            <a:r>
              <a:rPr lang="id-ID" sz="4400" dirty="0"/>
              <a:t>Pokok Materi Sistem Endokrin</a:t>
            </a:r>
          </a:p>
        </p:txBody>
      </p:sp>
      <p:graphicFrame>
        <p:nvGraphicFramePr>
          <p:cNvPr id="3" name="Diagram 2"/>
          <p:cNvGraphicFramePr/>
          <p:nvPr>
            <p:extLst>
              <p:ext uri="{D42A27DB-BD31-4B8C-83A1-F6EECF244321}">
                <p14:modId xmlns:p14="http://schemas.microsoft.com/office/powerpoint/2010/main" val="605983517"/>
              </p:ext>
            </p:extLst>
          </p:nvPr>
        </p:nvGraphicFramePr>
        <p:xfrm>
          <a:off x="2032000" y="1545021"/>
          <a:ext cx="8128000" cy="4593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5955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r>
              <a:rPr lang="id-ID" dirty="0"/>
              <a:t>Sistem Endokrin</a:t>
            </a:r>
            <a:endParaRPr lang="en-US" dirty="0"/>
          </a:p>
        </p:txBody>
      </p:sp>
      <p:sp>
        <p:nvSpPr>
          <p:cNvPr id="14" name="자유형: 도형 13">
            <a:extLst>
              <a:ext uri="{FF2B5EF4-FFF2-40B4-BE49-F238E27FC236}">
                <a16:creationId xmlns:a16="http://schemas.microsoft.com/office/drawing/2014/main" id="{BE983D7C-A5A3-4162-9E3C-E3ED7A8F6F37}"/>
              </a:ext>
            </a:extLst>
          </p:cNvPr>
          <p:cNvSpPr/>
          <p:nvPr/>
        </p:nvSpPr>
        <p:spPr>
          <a:xfrm>
            <a:off x="9715500" y="3400425"/>
            <a:ext cx="2476500" cy="2743200"/>
          </a:xfrm>
          <a:custGeom>
            <a:avLst/>
            <a:gdLst>
              <a:gd name="connsiteX0" fmla="*/ 2619375 w 2619375"/>
              <a:gd name="connsiteY0" fmla="*/ 2495550 h 2505075"/>
              <a:gd name="connsiteX1" fmla="*/ 19050 w 2619375"/>
              <a:gd name="connsiteY1" fmla="*/ 2505075 h 2505075"/>
              <a:gd name="connsiteX2" fmla="*/ 0 w 2619375"/>
              <a:gd name="connsiteY2" fmla="*/ 571500 h 2505075"/>
              <a:gd name="connsiteX3" fmla="*/ 1457325 w 2619375"/>
              <a:gd name="connsiteY3" fmla="*/ 0 h 2505075"/>
              <a:gd name="connsiteX0" fmla="*/ 2619375 w 2619375"/>
              <a:gd name="connsiteY0" fmla="*/ 2495550 h 2505075"/>
              <a:gd name="connsiteX1" fmla="*/ 0 w 2619375"/>
              <a:gd name="connsiteY1" fmla="*/ 2505075 h 2505075"/>
              <a:gd name="connsiteX2" fmla="*/ 0 w 2619375"/>
              <a:gd name="connsiteY2" fmla="*/ 571500 h 2505075"/>
              <a:gd name="connsiteX3" fmla="*/ 1457325 w 2619375"/>
              <a:gd name="connsiteY3" fmla="*/ 0 h 2505075"/>
              <a:gd name="connsiteX0" fmla="*/ 2619375 w 2619375"/>
              <a:gd name="connsiteY0" fmla="*/ 2695575 h 2705100"/>
              <a:gd name="connsiteX1" fmla="*/ 0 w 2619375"/>
              <a:gd name="connsiteY1" fmla="*/ 2705100 h 2705100"/>
              <a:gd name="connsiteX2" fmla="*/ 0 w 2619375"/>
              <a:gd name="connsiteY2" fmla="*/ 771525 h 2705100"/>
              <a:gd name="connsiteX3" fmla="*/ 1352550 w 2619375"/>
              <a:gd name="connsiteY3" fmla="*/ 0 h 2705100"/>
              <a:gd name="connsiteX0" fmla="*/ 2619375 w 2619375"/>
              <a:gd name="connsiteY0" fmla="*/ 2562225 h 2571750"/>
              <a:gd name="connsiteX1" fmla="*/ 0 w 2619375"/>
              <a:gd name="connsiteY1" fmla="*/ 2571750 h 2571750"/>
              <a:gd name="connsiteX2" fmla="*/ 0 w 2619375"/>
              <a:gd name="connsiteY2" fmla="*/ 638175 h 2571750"/>
              <a:gd name="connsiteX3" fmla="*/ 1133475 w 2619375"/>
              <a:gd name="connsiteY3" fmla="*/ 0 h 2571750"/>
              <a:gd name="connsiteX0" fmla="*/ 2619375 w 2619375"/>
              <a:gd name="connsiteY0" fmla="*/ 2562225 h 2571750"/>
              <a:gd name="connsiteX1" fmla="*/ 571500 w 2619375"/>
              <a:gd name="connsiteY1" fmla="*/ 2571750 h 2571750"/>
              <a:gd name="connsiteX2" fmla="*/ 0 w 2619375"/>
              <a:gd name="connsiteY2" fmla="*/ 2571750 h 2571750"/>
              <a:gd name="connsiteX3" fmla="*/ 0 w 2619375"/>
              <a:gd name="connsiteY3" fmla="*/ 638175 h 2571750"/>
              <a:gd name="connsiteX4" fmla="*/ 1133475 w 2619375"/>
              <a:gd name="connsiteY4" fmla="*/ 0 h 2571750"/>
              <a:gd name="connsiteX0" fmla="*/ 2628900 w 2628900"/>
              <a:gd name="connsiteY0" fmla="*/ 2562225 h 2571750"/>
              <a:gd name="connsiteX1" fmla="*/ 581025 w 2628900"/>
              <a:gd name="connsiteY1" fmla="*/ 2571750 h 2571750"/>
              <a:gd name="connsiteX2" fmla="*/ 9525 w 2628900"/>
              <a:gd name="connsiteY2" fmla="*/ 2571750 h 2571750"/>
              <a:gd name="connsiteX3" fmla="*/ 0 w 2628900"/>
              <a:gd name="connsiteY3" fmla="*/ 2038350 h 2571750"/>
              <a:gd name="connsiteX4" fmla="*/ 9525 w 2628900"/>
              <a:gd name="connsiteY4" fmla="*/ 638175 h 2571750"/>
              <a:gd name="connsiteX5" fmla="*/ 1143000 w 2628900"/>
              <a:gd name="connsiteY5"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817 h 2571817"/>
              <a:gd name="connsiteX1" fmla="*/ 581025 w 2476500"/>
              <a:gd name="connsiteY1" fmla="*/ 2571817 h 2571817"/>
              <a:gd name="connsiteX2" fmla="*/ 0 w 2476500"/>
              <a:gd name="connsiteY2" fmla="*/ 2038417 h 2571817"/>
              <a:gd name="connsiteX3" fmla="*/ 9525 w 2476500"/>
              <a:gd name="connsiteY3" fmla="*/ 638242 h 2571817"/>
              <a:gd name="connsiteX4" fmla="*/ 1143000 w 2476500"/>
              <a:gd name="connsiteY4" fmla="*/ 67 h 2571817"/>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6500" h="2743200">
                <a:moveTo>
                  <a:pt x="2476500" y="2743200"/>
                </a:moveTo>
                <a:lnTo>
                  <a:pt x="581025" y="2743200"/>
                </a:lnTo>
                <a:cubicBezTo>
                  <a:pt x="101600" y="2736850"/>
                  <a:pt x="12700" y="2673350"/>
                  <a:pt x="0" y="2209800"/>
                </a:cubicBezTo>
                <a:lnTo>
                  <a:pt x="9525" y="809625"/>
                </a:lnTo>
                <a:cubicBezTo>
                  <a:pt x="15875" y="282575"/>
                  <a:pt x="727075" y="165100"/>
                  <a:pt x="1133475" y="0"/>
                </a:cubicBezTo>
              </a:path>
            </a:pathLst>
          </a:cu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5" name="자유형: 도형 14">
            <a:extLst>
              <a:ext uri="{FF2B5EF4-FFF2-40B4-BE49-F238E27FC236}">
                <a16:creationId xmlns:a16="http://schemas.microsoft.com/office/drawing/2014/main" id="{13671FCF-69C2-4E0A-93EE-1C6259DB05CC}"/>
              </a:ext>
            </a:extLst>
          </p:cNvPr>
          <p:cNvSpPr/>
          <p:nvPr/>
        </p:nvSpPr>
        <p:spPr>
          <a:xfrm>
            <a:off x="9524999" y="1847850"/>
            <a:ext cx="2638425" cy="4476750"/>
          </a:xfrm>
          <a:custGeom>
            <a:avLst/>
            <a:gdLst>
              <a:gd name="connsiteX0" fmla="*/ 2743200 w 2743200"/>
              <a:gd name="connsiteY0" fmla="*/ 4476750 h 4476750"/>
              <a:gd name="connsiteX1" fmla="*/ 19050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9525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3933825 h 4476750"/>
              <a:gd name="connsiteX4" fmla="*/ 0 w 2743200"/>
              <a:gd name="connsiteY4" fmla="*/ 1143000 h 4476750"/>
              <a:gd name="connsiteX5" fmla="*/ 1323975 w 2743200"/>
              <a:gd name="connsiteY5"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38425" h="4476750">
                <a:moveTo>
                  <a:pt x="2638425" y="4467225"/>
                </a:moveTo>
                <a:lnTo>
                  <a:pt x="561975" y="4476750"/>
                </a:lnTo>
                <a:cubicBezTo>
                  <a:pt x="79375" y="4457700"/>
                  <a:pt x="25400" y="4362450"/>
                  <a:pt x="0" y="3933825"/>
                </a:cubicBezTo>
                <a:lnTo>
                  <a:pt x="0" y="1143000"/>
                </a:lnTo>
                <a:cubicBezTo>
                  <a:pt x="41275" y="619125"/>
                  <a:pt x="835025" y="323850"/>
                  <a:pt x="1323975" y="0"/>
                </a:cubicBez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6" name="자유형: 도형 15">
            <a:extLst>
              <a:ext uri="{FF2B5EF4-FFF2-40B4-BE49-F238E27FC236}">
                <a16:creationId xmlns:a16="http://schemas.microsoft.com/office/drawing/2014/main" id="{CB6B7A71-A895-4869-9C23-29D2CDEBACF9}"/>
              </a:ext>
            </a:extLst>
          </p:cNvPr>
          <p:cNvSpPr/>
          <p:nvPr/>
        </p:nvSpPr>
        <p:spPr>
          <a:xfrm>
            <a:off x="9324975" y="1539183"/>
            <a:ext cx="2876550" cy="4956867"/>
          </a:xfrm>
          <a:custGeom>
            <a:avLst/>
            <a:gdLst>
              <a:gd name="connsiteX0" fmla="*/ 2876550 w 2876550"/>
              <a:gd name="connsiteY0" fmla="*/ 4848225 h 4848225"/>
              <a:gd name="connsiteX1" fmla="*/ 0 w 2876550"/>
              <a:gd name="connsiteY1" fmla="*/ 4848225 h 4848225"/>
              <a:gd name="connsiteX2" fmla="*/ 9525 w 2876550"/>
              <a:gd name="connsiteY2" fmla="*/ 0 h 4848225"/>
              <a:gd name="connsiteX0" fmla="*/ 2867025 w 2867025"/>
              <a:gd name="connsiteY0" fmla="*/ 4848225 h 4848225"/>
              <a:gd name="connsiteX1" fmla="*/ 9525 w 2867025"/>
              <a:gd name="connsiteY1" fmla="*/ 4848225 h 4848225"/>
              <a:gd name="connsiteX2" fmla="*/ 0 w 2867025"/>
              <a:gd name="connsiteY2" fmla="*/ 0 h 4848225"/>
              <a:gd name="connsiteX0" fmla="*/ 2867025 w 2867025"/>
              <a:gd name="connsiteY0" fmla="*/ 4848225 h 4848225"/>
              <a:gd name="connsiteX1" fmla="*/ 0 w 2867025"/>
              <a:gd name="connsiteY1" fmla="*/ 4848225 h 4848225"/>
              <a:gd name="connsiteX2" fmla="*/ 0 w 2867025"/>
              <a:gd name="connsiteY2" fmla="*/ 0 h 4848225"/>
              <a:gd name="connsiteX0" fmla="*/ 2876550 w 2876550"/>
              <a:gd name="connsiteY0" fmla="*/ 4848225 h 4848225"/>
              <a:gd name="connsiteX1" fmla="*/ 9525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57750"/>
              <a:gd name="connsiteX1" fmla="*/ 666750 w 2876550"/>
              <a:gd name="connsiteY1" fmla="*/ 4857750 h 4857750"/>
              <a:gd name="connsiteX2" fmla="*/ 9525 w 2876550"/>
              <a:gd name="connsiteY2" fmla="*/ 4848225 h 4857750"/>
              <a:gd name="connsiteX3" fmla="*/ 0 w 2876550"/>
              <a:gd name="connsiteY3" fmla="*/ 4333875 h 4857750"/>
              <a:gd name="connsiteX4" fmla="*/ 9525 w 2876550"/>
              <a:gd name="connsiteY4" fmla="*/ 0 h 4857750"/>
              <a:gd name="connsiteX0" fmla="*/ 2876550 w 2876550"/>
              <a:gd name="connsiteY0" fmla="*/ 4848225 h 4848225"/>
              <a:gd name="connsiteX1" fmla="*/ 609600 w 2876550"/>
              <a:gd name="connsiteY1" fmla="*/ 4848225 h 4848225"/>
              <a:gd name="connsiteX2" fmla="*/ 9525 w 2876550"/>
              <a:gd name="connsiteY2" fmla="*/ 4848225 h 4848225"/>
              <a:gd name="connsiteX3" fmla="*/ 0 w 2876550"/>
              <a:gd name="connsiteY3" fmla="*/ 4333875 h 4848225"/>
              <a:gd name="connsiteX4" fmla="*/ 9525 w 2876550"/>
              <a:gd name="connsiteY4"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956867 h 4956867"/>
              <a:gd name="connsiteX1" fmla="*/ 609600 w 2876550"/>
              <a:gd name="connsiteY1" fmla="*/ 4956867 h 4956867"/>
              <a:gd name="connsiteX2" fmla="*/ 0 w 2876550"/>
              <a:gd name="connsiteY2" fmla="*/ 4442517 h 4956867"/>
              <a:gd name="connsiteX3" fmla="*/ 472 w 2876550"/>
              <a:gd name="connsiteY3" fmla="*/ 0 h 4956867"/>
            </a:gdLst>
            <a:ahLst/>
            <a:cxnLst>
              <a:cxn ang="0">
                <a:pos x="connsiteX0" y="connsiteY0"/>
              </a:cxn>
              <a:cxn ang="0">
                <a:pos x="connsiteX1" y="connsiteY1"/>
              </a:cxn>
              <a:cxn ang="0">
                <a:pos x="connsiteX2" y="connsiteY2"/>
              </a:cxn>
              <a:cxn ang="0">
                <a:pos x="connsiteX3" y="connsiteY3"/>
              </a:cxn>
            </a:cxnLst>
            <a:rect l="l" t="t" r="r" b="b"/>
            <a:pathLst>
              <a:path w="2876550" h="4956867">
                <a:moveTo>
                  <a:pt x="2876550" y="4956867"/>
                </a:moveTo>
                <a:lnTo>
                  <a:pt x="609600" y="4956867"/>
                </a:lnTo>
                <a:cubicBezTo>
                  <a:pt x="130175" y="4937817"/>
                  <a:pt x="12700" y="4813992"/>
                  <a:pt x="0" y="4442517"/>
                </a:cubicBezTo>
                <a:cubicBezTo>
                  <a:pt x="157" y="2961678"/>
                  <a:pt x="315" y="1480839"/>
                  <a:pt x="472" y="0"/>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1" name="자유형: 도형 90">
            <a:extLst>
              <a:ext uri="{FF2B5EF4-FFF2-40B4-BE49-F238E27FC236}">
                <a16:creationId xmlns:a16="http://schemas.microsoft.com/office/drawing/2014/main" id="{2312BB99-B9EB-4A83-91B9-B44464C49819}"/>
              </a:ext>
            </a:extLst>
          </p:cNvPr>
          <p:cNvSpPr/>
          <p:nvPr/>
        </p:nvSpPr>
        <p:spPr>
          <a:xfrm rot="20159212">
            <a:off x="8011875" y="3704542"/>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2" name="자유형: 도형 91">
            <a:extLst>
              <a:ext uri="{FF2B5EF4-FFF2-40B4-BE49-F238E27FC236}">
                <a16:creationId xmlns:a16="http://schemas.microsoft.com/office/drawing/2014/main" id="{C5C812A1-09C4-41B0-89D7-8CDE781B02BA}"/>
              </a:ext>
            </a:extLst>
          </p:cNvPr>
          <p:cNvSpPr/>
          <p:nvPr/>
        </p:nvSpPr>
        <p:spPr>
          <a:xfrm rot="16930172" flipH="1">
            <a:off x="8453062" y="2273343"/>
            <a:ext cx="245101" cy="681317"/>
          </a:xfrm>
          <a:custGeom>
            <a:avLst/>
            <a:gdLst>
              <a:gd name="connsiteX0" fmla="*/ 0 w 215153"/>
              <a:gd name="connsiteY0" fmla="*/ 618564 h 618564"/>
              <a:gd name="connsiteX1" fmla="*/ 215153 w 215153"/>
              <a:gd name="connsiteY1" fmla="*/ 0 h 618564"/>
              <a:gd name="connsiteX0" fmla="*/ 0 w 215153"/>
              <a:gd name="connsiteY0" fmla="*/ 618564 h 618564"/>
              <a:gd name="connsiteX1" fmla="*/ 215153 w 215153"/>
              <a:gd name="connsiteY1" fmla="*/ 0 h 618564"/>
              <a:gd name="connsiteX0" fmla="*/ 53394 w 268547"/>
              <a:gd name="connsiteY0" fmla="*/ 618564 h 618564"/>
              <a:gd name="connsiteX1" fmla="*/ 268547 w 268547"/>
              <a:gd name="connsiteY1" fmla="*/ 0 h 618564"/>
              <a:gd name="connsiteX0" fmla="*/ 12997 w 515021"/>
              <a:gd name="connsiteY0" fmla="*/ 708211 h 708211"/>
              <a:gd name="connsiteX1" fmla="*/ 515021 w 515021"/>
              <a:gd name="connsiteY1" fmla="*/ 0 h 708211"/>
              <a:gd name="connsiteX0" fmla="*/ 47226 w 549250"/>
              <a:gd name="connsiteY0" fmla="*/ 708211 h 708211"/>
              <a:gd name="connsiteX1" fmla="*/ 549250 w 549250"/>
              <a:gd name="connsiteY1" fmla="*/ 0 h 708211"/>
              <a:gd name="connsiteX0" fmla="*/ 95456 w 454045"/>
              <a:gd name="connsiteY0" fmla="*/ 681317 h 681317"/>
              <a:gd name="connsiteX1" fmla="*/ 454045 w 454045"/>
              <a:gd name="connsiteY1" fmla="*/ 0 h 681317"/>
              <a:gd name="connsiteX0" fmla="*/ 38912 w 397501"/>
              <a:gd name="connsiteY0" fmla="*/ 681317 h 681317"/>
              <a:gd name="connsiteX1" fmla="*/ 397501 w 397501"/>
              <a:gd name="connsiteY1" fmla="*/ 0 h 681317"/>
            </a:gdLst>
            <a:ahLst/>
            <a:cxnLst>
              <a:cxn ang="0">
                <a:pos x="connsiteX0" y="connsiteY0"/>
              </a:cxn>
              <a:cxn ang="0">
                <a:pos x="connsiteX1" y="connsiteY1"/>
              </a:cxn>
            </a:cxnLst>
            <a:rect l="l" t="t" r="r" b="b"/>
            <a:pathLst>
              <a:path w="397501" h="681317">
                <a:moveTo>
                  <a:pt x="38912" y="681317"/>
                </a:moveTo>
                <a:cubicBezTo>
                  <a:pt x="-32805" y="394447"/>
                  <a:pt x="-50735" y="98612"/>
                  <a:pt x="397501" y="0"/>
                </a:cubicBezTo>
              </a:path>
            </a:pathLst>
          </a:cu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3" name="자유형: 도형 92">
            <a:extLst>
              <a:ext uri="{FF2B5EF4-FFF2-40B4-BE49-F238E27FC236}">
                <a16:creationId xmlns:a16="http://schemas.microsoft.com/office/drawing/2014/main" id="{C6D16E1E-2F07-4B16-8304-7D41553A25B0}"/>
              </a:ext>
            </a:extLst>
          </p:cNvPr>
          <p:cNvSpPr/>
          <p:nvPr/>
        </p:nvSpPr>
        <p:spPr>
          <a:xfrm flipH="1">
            <a:off x="392128" y="3400425"/>
            <a:ext cx="8542322" cy="2770361"/>
          </a:xfrm>
          <a:custGeom>
            <a:avLst/>
            <a:gdLst>
              <a:gd name="connsiteX0" fmla="*/ 2619375 w 2619375"/>
              <a:gd name="connsiteY0" fmla="*/ 2495550 h 2505075"/>
              <a:gd name="connsiteX1" fmla="*/ 19050 w 2619375"/>
              <a:gd name="connsiteY1" fmla="*/ 2505075 h 2505075"/>
              <a:gd name="connsiteX2" fmla="*/ 0 w 2619375"/>
              <a:gd name="connsiteY2" fmla="*/ 571500 h 2505075"/>
              <a:gd name="connsiteX3" fmla="*/ 1457325 w 2619375"/>
              <a:gd name="connsiteY3" fmla="*/ 0 h 2505075"/>
              <a:gd name="connsiteX0" fmla="*/ 2619375 w 2619375"/>
              <a:gd name="connsiteY0" fmla="*/ 2495550 h 2505075"/>
              <a:gd name="connsiteX1" fmla="*/ 0 w 2619375"/>
              <a:gd name="connsiteY1" fmla="*/ 2505075 h 2505075"/>
              <a:gd name="connsiteX2" fmla="*/ 0 w 2619375"/>
              <a:gd name="connsiteY2" fmla="*/ 571500 h 2505075"/>
              <a:gd name="connsiteX3" fmla="*/ 1457325 w 2619375"/>
              <a:gd name="connsiteY3" fmla="*/ 0 h 2505075"/>
              <a:gd name="connsiteX0" fmla="*/ 2619375 w 2619375"/>
              <a:gd name="connsiteY0" fmla="*/ 2695575 h 2705100"/>
              <a:gd name="connsiteX1" fmla="*/ 0 w 2619375"/>
              <a:gd name="connsiteY1" fmla="*/ 2705100 h 2705100"/>
              <a:gd name="connsiteX2" fmla="*/ 0 w 2619375"/>
              <a:gd name="connsiteY2" fmla="*/ 771525 h 2705100"/>
              <a:gd name="connsiteX3" fmla="*/ 1352550 w 2619375"/>
              <a:gd name="connsiteY3" fmla="*/ 0 h 2705100"/>
              <a:gd name="connsiteX0" fmla="*/ 2619375 w 2619375"/>
              <a:gd name="connsiteY0" fmla="*/ 2562225 h 2571750"/>
              <a:gd name="connsiteX1" fmla="*/ 0 w 2619375"/>
              <a:gd name="connsiteY1" fmla="*/ 2571750 h 2571750"/>
              <a:gd name="connsiteX2" fmla="*/ 0 w 2619375"/>
              <a:gd name="connsiteY2" fmla="*/ 638175 h 2571750"/>
              <a:gd name="connsiteX3" fmla="*/ 1133475 w 2619375"/>
              <a:gd name="connsiteY3" fmla="*/ 0 h 2571750"/>
              <a:gd name="connsiteX0" fmla="*/ 2619375 w 2619375"/>
              <a:gd name="connsiteY0" fmla="*/ 2562225 h 2571750"/>
              <a:gd name="connsiteX1" fmla="*/ 571500 w 2619375"/>
              <a:gd name="connsiteY1" fmla="*/ 2571750 h 2571750"/>
              <a:gd name="connsiteX2" fmla="*/ 0 w 2619375"/>
              <a:gd name="connsiteY2" fmla="*/ 2571750 h 2571750"/>
              <a:gd name="connsiteX3" fmla="*/ 0 w 2619375"/>
              <a:gd name="connsiteY3" fmla="*/ 638175 h 2571750"/>
              <a:gd name="connsiteX4" fmla="*/ 1133475 w 2619375"/>
              <a:gd name="connsiteY4" fmla="*/ 0 h 2571750"/>
              <a:gd name="connsiteX0" fmla="*/ 2628900 w 2628900"/>
              <a:gd name="connsiteY0" fmla="*/ 2562225 h 2571750"/>
              <a:gd name="connsiteX1" fmla="*/ 581025 w 2628900"/>
              <a:gd name="connsiteY1" fmla="*/ 2571750 h 2571750"/>
              <a:gd name="connsiteX2" fmla="*/ 9525 w 2628900"/>
              <a:gd name="connsiteY2" fmla="*/ 2571750 h 2571750"/>
              <a:gd name="connsiteX3" fmla="*/ 0 w 2628900"/>
              <a:gd name="connsiteY3" fmla="*/ 2038350 h 2571750"/>
              <a:gd name="connsiteX4" fmla="*/ 9525 w 2628900"/>
              <a:gd name="connsiteY4" fmla="*/ 638175 h 2571750"/>
              <a:gd name="connsiteX5" fmla="*/ 1143000 w 2628900"/>
              <a:gd name="connsiteY5"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628900 w 2628900"/>
              <a:gd name="connsiteY0" fmla="*/ 2562225 h 2571750"/>
              <a:gd name="connsiteX1" fmla="*/ 581025 w 2628900"/>
              <a:gd name="connsiteY1" fmla="*/ 2571750 h 2571750"/>
              <a:gd name="connsiteX2" fmla="*/ 0 w 2628900"/>
              <a:gd name="connsiteY2" fmla="*/ 2038350 h 2571750"/>
              <a:gd name="connsiteX3" fmla="*/ 9525 w 2628900"/>
              <a:gd name="connsiteY3" fmla="*/ 638175 h 2571750"/>
              <a:gd name="connsiteX4" fmla="*/ 1143000 w 26289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817 h 2571817"/>
              <a:gd name="connsiteX1" fmla="*/ 581025 w 2476500"/>
              <a:gd name="connsiteY1" fmla="*/ 2571817 h 2571817"/>
              <a:gd name="connsiteX2" fmla="*/ 0 w 2476500"/>
              <a:gd name="connsiteY2" fmla="*/ 2038417 h 2571817"/>
              <a:gd name="connsiteX3" fmla="*/ 9525 w 2476500"/>
              <a:gd name="connsiteY3" fmla="*/ 638242 h 2571817"/>
              <a:gd name="connsiteX4" fmla="*/ 1143000 w 2476500"/>
              <a:gd name="connsiteY4" fmla="*/ 67 h 2571817"/>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571750 h 2571750"/>
              <a:gd name="connsiteX1" fmla="*/ 581025 w 2476500"/>
              <a:gd name="connsiteY1" fmla="*/ 2571750 h 2571750"/>
              <a:gd name="connsiteX2" fmla="*/ 0 w 2476500"/>
              <a:gd name="connsiteY2" fmla="*/ 2038350 h 2571750"/>
              <a:gd name="connsiteX3" fmla="*/ 9525 w 2476500"/>
              <a:gd name="connsiteY3" fmla="*/ 638175 h 2571750"/>
              <a:gd name="connsiteX4" fmla="*/ 1143000 w 2476500"/>
              <a:gd name="connsiteY4" fmla="*/ 0 h 257175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2476500 w 2476500"/>
              <a:gd name="connsiteY0" fmla="*/ 2743200 h 2743200"/>
              <a:gd name="connsiteX1" fmla="*/ 581025 w 2476500"/>
              <a:gd name="connsiteY1" fmla="*/ 2743200 h 2743200"/>
              <a:gd name="connsiteX2" fmla="*/ 0 w 2476500"/>
              <a:gd name="connsiteY2" fmla="*/ 2209800 h 2743200"/>
              <a:gd name="connsiteX3" fmla="*/ 9525 w 2476500"/>
              <a:gd name="connsiteY3" fmla="*/ 809625 h 2743200"/>
              <a:gd name="connsiteX4" fmla="*/ 1133475 w 2476500"/>
              <a:gd name="connsiteY4" fmla="*/ 0 h 2743200"/>
              <a:gd name="connsiteX0" fmla="*/ 8542322 w 8542322"/>
              <a:gd name="connsiteY0" fmla="*/ 2770361 h 2770361"/>
              <a:gd name="connsiteX1" fmla="*/ 581025 w 8542322"/>
              <a:gd name="connsiteY1" fmla="*/ 2743200 h 2770361"/>
              <a:gd name="connsiteX2" fmla="*/ 0 w 8542322"/>
              <a:gd name="connsiteY2" fmla="*/ 2209800 h 2770361"/>
              <a:gd name="connsiteX3" fmla="*/ 9525 w 8542322"/>
              <a:gd name="connsiteY3" fmla="*/ 809625 h 2770361"/>
              <a:gd name="connsiteX4" fmla="*/ 1133475 w 8542322"/>
              <a:gd name="connsiteY4" fmla="*/ 0 h 2770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42322" h="2770361">
                <a:moveTo>
                  <a:pt x="8542322" y="2770361"/>
                </a:moveTo>
                <a:lnTo>
                  <a:pt x="581025" y="2743200"/>
                </a:lnTo>
                <a:cubicBezTo>
                  <a:pt x="101600" y="2736850"/>
                  <a:pt x="12700" y="2673350"/>
                  <a:pt x="0" y="2209800"/>
                </a:cubicBezTo>
                <a:lnTo>
                  <a:pt x="9525" y="809625"/>
                </a:lnTo>
                <a:cubicBezTo>
                  <a:pt x="15875" y="282575"/>
                  <a:pt x="727075" y="165100"/>
                  <a:pt x="1133475" y="0"/>
                </a:cubicBezTo>
              </a:path>
            </a:pathLst>
          </a:cu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4" name="자유형: 도형 93">
            <a:extLst>
              <a:ext uri="{FF2B5EF4-FFF2-40B4-BE49-F238E27FC236}">
                <a16:creationId xmlns:a16="http://schemas.microsoft.com/office/drawing/2014/main" id="{16839B9C-7A3E-43F1-B8A4-B17AAAD8A22F}"/>
              </a:ext>
            </a:extLst>
          </p:cNvPr>
          <p:cNvSpPr/>
          <p:nvPr/>
        </p:nvSpPr>
        <p:spPr>
          <a:xfrm flipH="1">
            <a:off x="375435" y="1847850"/>
            <a:ext cx="8749514" cy="4494385"/>
          </a:xfrm>
          <a:custGeom>
            <a:avLst/>
            <a:gdLst>
              <a:gd name="connsiteX0" fmla="*/ 2743200 w 2743200"/>
              <a:gd name="connsiteY0" fmla="*/ 4476750 h 4476750"/>
              <a:gd name="connsiteX1" fmla="*/ 19050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9525 w 2743200"/>
              <a:gd name="connsiteY1" fmla="*/ 4467225 h 4476750"/>
              <a:gd name="connsiteX2" fmla="*/ 0 w 2743200"/>
              <a:gd name="connsiteY2" fmla="*/ 1143000 h 4476750"/>
              <a:gd name="connsiteX3" fmla="*/ 1323975 w 2743200"/>
              <a:gd name="connsiteY3"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9525 w 2743200"/>
              <a:gd name="connsiteY2" fmla="*/ 4467225 h 4476750"/>
              <a:gd name="connsiteX3" fmla="*/ 0 w 2743200"/>
              <a:gd name="connsiteY3" fmla="*/ 3933825 h 4476750"/>
              <a:gd name="connsiteX4" fmla="*/ 0 w 2743200"/>
              <a:gd name="connsiteY4" fmla="*/ 1143000 h 4476750"/>
              <a:gd name="connsiteX5" fmla="*/ 1323975 w 2743200"/>
              <a:gd name="connsiteY5"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743200 w 2743200"/>
              <a:gd name="connsiteY0" fmla="*/ 4476750 h 4476750"/>
              <a:gd name="connsiteX1" fmla="*/ 561975 w 2743200"/>
              <a:gd name="connsiteY1" fmla="*/ 4476750 h 4476750"/>
              <a:gd name="connsiteX2" fmla="*/ 0 w 2743200"/>
              <a:gd name="connsiteY2" fmla="*/ 3933825 h 4476750"/>
              <a:gd name="connsiteX3" fmla="*/ 0 w 2743200"/>
              <a:gd name="connsiteY3" fmla="*/ 1143000 h 4476750"/>
              <a:gd name="connsiteX4" fmla="*/ 1323975 w 2743200"/>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2638425 w 2638425"/>
              <a:gd name="connsiteY0" fmla="*/ 4467225 h 4476750"/>
              <a:gd name="connsiteX1" fmla="*/ 561975 w 2638425"/>
              <a:gd name="connsiteY1" fmla="*/ 4476750 h 4476750"/>
              <a:gd name="connsiteX2" fmla="*/ 0 w 2638425"/>
              <a:gd name="connsiteY2" fmla="*/ 3933825 h 4476750"/>
              <a:gd name="connsiteX3" fmla="*/ 0 w 2638425"/>
              <a:gd name="connsiteY3" fmla="*/ 1143000 h 4476750"/>
              <a:gd name="connsiteX4" fmla="*/ 1323975 w 2638425"/>
              <a:gd name="connsiteY4" fmla="*/ 0 h 4476750"/>
              <a:gd name="connsiteX0" fmla="*/ 8749514 w 8749514"/>
              <a:gd name="connsiteY0" fmla="*/ 4494385 h 4494385"/>
              <a:gd name="connsiteX1" fmla="*/ 561975 w 8749514"/>
              <a:gd name="connsiteY1" fmla="*/ 4476750 h 4494385"/>
              <a:gd name="connsiteX2" fmla="*/ 0 w 8749514"/>
              <a:gd name="connsiteY2" fmla="*/ 3933825 h 4494385"/>
              <a:gd name="connsiteX3" fmla="*/ 0 w 8749514"/>
              <a:gd name="connsiteY3" fmla="*/ 1143000 h 4494385"/>
              <a:gd name="connsiteX4" fmla="*/ 1323975 w 8749514"/>
              <a:gd name="connsiteY4" fmla="*/ 0 h 44943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49514" h="4494385">
                <a:moveTo>
                  <a:pt x="8749514" y="4494385"/>
                </a:moveTo>
                <a:lnTo>
                  <a:pt x="561975" y="4476750"/>
                </a:lnTo>
                <a:cubicBezTo>
                  <a:pt x="79375" y="4457700"/>
                  <a:pt x="25400" y="4362450"/>
                  <a:pt x="0" y="3933825"/>
                </a:cubicBezTo>
                <a:lnTo>
                  <a:pt x="0" y="1143000"/>
                </a:lnTo>
                <a:cubicBezTo>
                  <a:pt x="41275" y="619125"/>
                  <a:pt x="835025" y="323850"/>
                  <a:pt x="1323975" y="0"/>
                </a:cubicBezTo>
              </a:path>
            </a:pathLst>
          </a:cu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5" name="자유형: 도형 94">
            <a:extLst>
              <a:ext uri="{FF2B5EF4-FFF2-40B4-BE49-F238E27FC236}">
                <a16:creationId xmlns:a16="http://schemas.microsoft.com/office/drawing/2014/main" id="{F516B3A2-E468-4B3D-8BED-69D894DCEE29}"/>
              </a:ext>
            </a:extLst>
          </p:cNvPr>
          <p:cNvSpPr/>
          <p:nvPr/>
        </p:nvSpPr>
        <p:spPr>
          <a:xfrm flipH="1">
            <a:off x="364495" y="5981701"/>
            <a:ext cx="8960479" cy="532457"/>
          </a:xfrm>
          <a:custGeom>
            <a:avLst/>
            <a:gdLst>
              <a:gd name="connsiteX0" fmla="*/ 2876550 w 2876550"/>
              <a:gd name="connsiteY0" fmla="*/ 4848225 h 4848225"/>
              <a:gd name="connsiteX1" fmla="*/ 0 w 2876550"/>
              <a:gd name="connsiteY1" fmla="*/ 4848225 h 4848225"/>
              <a:gd name="connsiteX2" fmla="*/ 9525 w 2876550"/>
              <a:gd name="connsiteY2" fmla="*/ 0 h 4848225"/>
              <a:gd name="connsiteX0" fmla="*/ 2867025 w 2867025"/>
              <a:gd name="connsiteY0" fmla="*/ 4848225 h 4848225"/>
              <a:gd name="connsiteX1" fmla="*/ 9525 w 2867025"/>
              <a:gd name="connsiteY1" fmla="*/ 4848225 h 4848225"/>
              <a:gd name="connsiteX2" fmla="*/ 0 w 2867025"/>
              <a:gd name="connsiteY2" fmla="*/ 0 h 4848225"/>
              <a:gd name="connsiteX0" fmla="*/ 2867025 w 2867025"/>
              <a:gd name="connsiteY0" fmla="*/ 4848225 h 4848225"/>
              <a:gd name="connsiteX1" fmla="*/ 0 w 2867025"/>
              <a:gd name="connsiteY1" fmla="*/ 4848225 h 4848225"/>
              <a:gd name="connsiteX2" fmla="*/ 0 w 2867025"/>
              <a:gd name="connsiteY2" fmla="*/ 0 h 4848225"/>
              <a:gd name="connsiteX0" fmla="*/ 2876550 w 2876550"/>
              <a:gd name="connsiteY0" fmla="*/ 4848225 h 4848225"/>
              <a:gd name="connsiteX1" fmla="*/ 9525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57750"/>
              <a:gd name="connsiteX1" fmla="*/ 666750 w 2876550"/>
              <a:gd name="connsiteY1" fmla="*/ 4857750 h 4857750"/>
              <a:gd name="connsiteX2" fmla="*/ 9525 w 2876550"/>
              <a:gd name="connsiteY2" fmla="*/ 4848225 h 4857750"/>
              <a:gd name="connsiteX3" fmla="*/ 0 w 2876550"/>
              <a:gd name="connsiteY3" fmla="*/ 4333875 h 4857750"/>
              <a:gd name="connsiteX4" fmla="*/ 9525 w 2876550"/>
              <a:gd name="connsiteY4" fmla="*/ 0 h 4857750"/>
              <a:gd name="connsiteX0" fmla="*/ 2876550 w 2876550"/>
              <a:gd name="connsiteY0" fmla="*/ 4848225 h 4848225"/>
              <a:gd name="connsiteX1" fmla="*/ 609600 w 2876550"/>
              <a:gd name="connsiteY1" fmla="*/ 4848225 h 4848225"/>
              <a:gd name="connsiteX2" fmla="*/ 9525 w 2876550"/>
              <a:gd name="connsiteY2" fmla="*/ 4848225 h 4848225"/>
              <a:gd name="connsiteX3" fmla="*/ 0 w 2876550"/>
              <a:gd name="connsiteY3" fmla="*/ 4333875 h 4848225"/>
              <a:gd name="connsiteX4" fmla="*/ 9525 w 2876550"/>
              <a:gd name="connsiteY4"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4848225 h 4848225"/>
              <a:gd name="connsiteX1" fmla="*/ 609600 w 2876550"/>
              <a:gd name="connsiteY1" fmla="*/ 4848225 h 4848225"/>
              <a:gd name="connsiteX2" fmla="*/ 0 w 2876550"/>
              <a:gd name="connsiteY2" fmla="*/ 4333875 h 4848225"/>
              <a:gd name="connsiteX3" fmla="*/ 9525 w 2876550"/>
              <a:gd name="connsiteY3" fmla="*/ 0 h 4848225"/>
              <a:gd name="connsiteX0" fmla="*/ 2876550 w 2876550"/>
              <a:gd name="connsiteY0" fmla="*/ 514350 h 514350"/>
              <a:gd name="connsiteX1" fmla="*/ 609600 w 2876550"/>
              <a:gd name="connsiteY1" fmla="*/ 514350 h 514350"/>
              <a:gd name="connsiteX2" fmla="*/ 0 w 2876550"/>
              <a:gd name="connsiteY2" fmla="*/ 0 h 514350"/>
              <a:gd name="connsiteX0" fmla="*/ 8960479 w 8960479"/>
              <a:gd name="connsiteY0" fmla="*/ 532457 h 532457"/>
              <a:gd name="connsiteX1" fmla="*/ 609600 w 8960479"/>
              <a:gd name="connsiteY1" fmla="*/ 514350 h 532457"/>
              <a:gd name="connsiteX2" fmla="*/ 0 w 8960479"/>
              <a:gd name="connsiteY2" fmla="*/ 0 h 532457"/>
            </a:gdLst>
            <a:ahLst/>
            <a:cxnLst>
              <a:cxn ang="0">
                <a:pos x="connsiteX0" y="connsiteY0"/>
              </a:cxn>
              <a:cxn ang="0">
                <a:pos x="connsiteX1" y="connsiteY1"/>
              </a:cxn>
              <a:cxn ang="0">
                <a:pos x="connsiteX2" y="connsiteY2"/>
              </a:cxn>
            </a:cxnLst>
            <a:rect l="l" t="t" r="r" b="b"/>
            <a:pathLst>
              <a:path w="8960479" h="532457">
                <a:moveTo>
                  <a:pt x="8960479" y="532457"/>
                </a:moveTo>
                <a:lnTo>
                  <a:pt x="609600" y="514350"/>
                </a:lnTo>
                <a:cubicBezTo>
                  <a:pt x="130175" y="495300"/>
                  <a:pt x="12700" y="371475"/>
                  <a:pt x="0" y="0"/>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6" name="자유형: 도형 95">
            <a:extLst>
              <a:ext uri="{FF2B5EF4-FFF2-40B4-BE49-F238E27FC236}">
                <a16:creationId xmlns:a16="http://schemas.microsoft.com/office/drawing/2014/main" id="{90C427B8-1715-4D81-AF78-659927089AE9}"/>
              </a:ext>
            </a:extLst>
          </p:cNvPr>
          <p:cNvSpPr/>
          <p:nvPr/>
        </p:nvSpPr>
        <p:spPr>
          <a:xfrm rot="15539898" flipH="1">
            <a:off x="8188901" y="1983972"/>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7" name="자유형: 도형 96">
            <a:extLst>
              <a:ext uri="{FF2B5EF4-FFF2-40B4-BE49-F238E27FC236}">
                <a16:creationId xmlns:a16="http://schemas.microsoft.com/office/drawing/2014/main" id="{2DFA0960-BCD3-43EA-80A4-0DFE1F4A2D73}"/>
              </a:ext>
            </a:extLst>
          </p:cNvPr>
          <p:cNvSpPr/>
          <p:nvPr/>
        </p:nvSpPr>
        <p:spPr>
          <a:xfrm rot="18639377" flipH="1">
            <a:off x="9223627" y="2564407"/>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8" name="자유형: 도형 97">
            <a:extLst>
              <a:ext uri="{FF2B5EF4-FFF2-40B4-BE49-F238E27FC236}">
                <a16:creationId xmlns:a16="http://schemas.microsoft.com/office/drawing/2014/main" id="{1C57F978-F786-439C-AF70-D7B427166A76}"/>
              </a:ext>
            </a:extLst>
          </p:cNvPr>
          <p:cNvSpPr/>
          <p:nvPr/>
        </p:nvSpPr>
        <p:spPr>
          <a:xfrm rot="2862509" flipH="1">
            <a:off x="8962973" y="2136974"/>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9" name="자유형: 도형 98">
            <a:extLst>
              <a:ext uri="{FF2B5EF4-FFF2-40B4-BE49-F238E27FC236}">
                <a16:creationId xmlns:a16="http://schemas.microsoft.com/office/drawing/2014/main" id="{8292E31A-23BC-48DF-A020-F5C63E1E0645}"/>
              </a:ext>
            </a:extLst>
          </p:cNvPr>
          <p:cNvSpPr/>
          <p:nvPr/>
        </p:nvSpPr>
        <p:spPr>
          <a:xfrm flipH="1">
            <a:off x="9939441" y="2353979"/>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0" name="자유형: 도형 99">
            <a:extLst>
              <a:ext uri="{FF2B5EF4-FFF2-40B4-BE49-F238E27FC236}">
                <a16:creationId xmlns:a16="http://schemas.microsoft.com/office/drawing/2014/main" id="{6A09135D-7221-4C4A-B1F6-0DF74B415E20}"/>
              </a:ext>
            </a:extLst>
          </p:cNvPr>
          <p:cNvSpPr/>
          <p:nvPr/>
        </p:nvSpPr>
        <p:spPr>
          <a:xfrm rot="6484681" flipH="1">
            <a:off x="10224042" y="1895276"/>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1" name="자유형: 도형 100">
            <a:extLst>
              <a:ext uri="{FF2B5EF4-FFF2-40B4-BE49-F238E27FC236}">
                <a16:creationId xmlns:a16="http://schemas.microsoft.com/office/drawing/2014/main" id="{0A9C5432-042A-46CF-9381-20172E84CD7A}"/>
              </a:ext>
            </a:extLst>
          </p:cNvPr>
          <p:cNvSpPr/>
          <p:nvPr/>
        </p:nvSpPr>
        <p:spPr>
          <a:xfrm rot="207043" flipH="1">
            <a:off x="10388631" y="3531233"/>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2" name="자유형: 도형 101">
            <a:extLst>
              <a:ext uri="{FF2B5EF4-FFF2-40B4-BE49-F238E27FC236}">
                <a16:creationId xmlns:a16="http://schemas.microsoft.com/office/drawing/2014/main" id="{C533923E-96BB-4D07-B0C5-9A565D992AF8}"/>
              </a:ext>
            </a:extLst>
          </p:cNvPr>
          <p:cNvSpPr/>
          <p:nvPr/>
        </p:nvSpPr>
        <p:spPr>
          <a:xfrm rot="6268852" flipH="1">
            <a:off x="9863741" y="3494732"/>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3" name="자유형: 도형 102">
            <a:extLst>
              <a:ext uri="{FF2B5EF4-FFF2-40B4-BE49-F238E27FC236}">
                <a16:creationId xmlns:a16="http://schemas.microsoft.com/office/drawing/2014/main" id="{1EF16BC6-53C6-47FB-BBBC-2A0798BB71D5}"/>
              </a:ext>
            </a:extLst>
          </p:cNvPr>
          <p:cNvSpPr/>
          <p:nvPr/>
        </p:nvSpPr>
        <p:spPr>
          <a:xfrm rot="14695142" flipH="1">
            <a:off x="8319436" y="3531233"/>
            <a:ext cx="454616" cy="45719"/>
          </a:xfrm>
          <a:custGeom>
            <a:avLst/>
            <a:gdLst>
              <a:gd name="connsiteX0" fmla="*/ 0 w 995082"/>
              <a:gd name="connsiteY0" fmla="*/ 0 h 62753"/>
              <a:gd name="connsiteX1" fmla="*/ 995082 w 995082"/>
              <a:gd name="connsiteY1" fmla="*/ 62753 h 62753"/>
              <a:gd name="connsiteX0" fmla="*/ 0 w 995082"/>
              <a:gd name="connsiteY0" fmla="*/ 72753 h 135506"/>
              <a:gd name="connsiteX1" fmla="*/ 762000 w 995082"/>
              <a:gd name="connsiteY1" fmla="*/ 1036 h 135506"/>
              <a:gd name="connsiteX2" fmla="*/ 995082 w 995082"/>
              <a:gd name="connsiteY2" fmla="*/ 135506 h 135506"/>
              <a:gd name="connsiteX0" fmla="*/ 0 w 762000"/>
              <a:gd name="connsiteY0" fmla="*/ 72753 h 73789"/>
              <a:gd name="connsiteX1" fmla="*/ 762000 w 762000"/>
              <a:gd name="connsiteY1" fmla="*/ 1036 h 73789"/>
              <a:gd name="connsiteX0" fmla="*/ 0 w 762000"/>
              <a:gd name="connsiteY0" fmla="*/ 98730 h 99314"/>
              <a:gd name="connsiteX1" fmla="*/ 762000 w 762000"/>
              <a:gd name="connsiteY1" fmla="*/ 27013 h 99314"/>
              <a:gd name="connsiteX0" fmla="*/ 0 w 762000"/>
              <a:gd name="connsiteY0" fmla="*/ 129554 h 129554"/>
              <a:gd name="connsiteX1" fmla="*/ 762000 w 762000"/>
              <a:gd name="connsiteY1" fmla="*/ 57837 h 129554"/>
              <a:gd name="connsiteX0" fmla="*/ 0 w 896470"/>
              <a:gd name="connsiteY0" fmla="*/ 81766 h 108661"/>
              <a:gd name="connsiteX1" fmla="*/ 896470 w 896470"/>
              <a:gd name="connsiteY1" fmla="*/ 108661 h 108661"/>
            </a:gdLst>
            <a:ahLst/>
            <a:cxnLst>
              <a:cxn ang="0">
                <a:pos x="connsiteX0" y="connsiteY0"/>
              </a:cxn>
              <a:cxn ang="0">
                <a:pos x="connsiteX1" y="connsiteY1"/>
              </a:cxn>
            </a:cxnLst>
            <a:rect l="l" t="t" r="r" b="b"/>
            <a:pathLst>
              <a:path w="896470" h="108661">
                <a:moveTo>
                  <a:pt x="0" y="81766"/>
                </a:moveTo>
                <a:cubicBezTo>
                  <a:pt x="349623" y="-67646"/>
                  <a:pt x="717176" y="16026"/>
                  <a:pt x="896470" y="108661"/>
                </a:cubicBezTo>
              </a:path>
            </a:pathLst>
          </a:custGeom>
          <a:noFill/>
          <a:ln w="444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104" name="그룹 103">
            <a:extLst>
              <a:ext uri="{FF2B5EF4-FFF2-40B4-BE49-F238E27FC236}">
                <a16:creationId xmlns:a16="http://schemas.microsoft.com/office/drawing/2014/main" id="{2D2B8464-9A2D-41F6-B825-6A1655D823A7}"/>
              </a:ext>
            </a:extLst>
          </p:cNvPr>
          <p:cNvGrpSpPr/>
          <p:nvPr/>
        </p:nvGrpSpPr>
        <p:grpSpPr>
          <a:xfrm rot="19544345">
            <a:off x="6841481" y="1353221"/>
            <a:ext cx="963229" cy="963229"/>
            <a:chOff x="4543248" y="2367182"/>
            <a:chExt cx="1635977" cy="1635977"/>
          </a:xfrm>
        </p:grpSpPr>
        <p:sp>
          <p:nvSpPr>
            <p:cNvPr id="105" name="Teardrop 3">
              <a:extLst>
                <a:ext uri="{FF2B5EF4-FFF2-40B4-BE49-F238E27FC236}">
                  <a16:creationId xmlns:a16="http://schemas.microsoft.com/office/drawing/2014/main" id="{A28320B6-3926-4AC4-9062-5E5220903BFC}"/>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4"/>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06" name="Teardrop 3">
              <a:extLst>
                <a:ext uri="{FF2B5EF4-FFF2-40B4-BE49-F238E27FC236}">
                  <a16:creationId xmlns:a16="http://schemas.microsoft.com/office/drawing/2014/main" id="{F471B52A-3656-424A-A9A7-EA7FFE1D83FF}"/>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0" name="그룹 109">
            <a:extLst>
              <a:ext uri="{FF2B5EF4-FFF2-40B4-BE49-F238E27FC236}">
                <a16:creationId xmlns:a16="http://schemas.microsoft.com/office/drawing/2014/main" id="{CF2EC8CB-4534-4B9F-8CD8-3ECD29024A20}"/>
              </a:ext>
            </a:extLst>
          </p:cNvPr>
          <p:cNvGrpSpPr/>
          <p:nvPr/>
        </p:nvGrpSpPr>
        <p:grpSpPr>
          <a:xfrm rot="18779436">
            <a:off x="6579566" y="2881277"/>
            <a:ext cx="1061809" cy="1061809"/>
            <a:chOff x="4543248" y="2367182"/>
            <a:chExt cx="1635977" cy="1635977"/>
          </a:xfrm>
        </p:grpSpPr>
        <p:sp>
          <p:nvSpPr>
            <p:cNvPr id="111" name="Teardrop 3">
              <a:extLst>
                <a:ext uri="{FF2B5EF4-FFF2-40B4-BE49-F238E27FC236}">
                  <a16:creationId xmlns:a16="http://schemas.microsoft.com/office/drawing/2014/main" id="{1BB7291F-86DB-4156-B66E-983CEC38FFF0}"/>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5"/>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12" name="Teardrop 3">
              <a:extLst>
                <a:ext uri="{FF2B5EF4-FFF2-40B4-BE49-F238E27FC236}">
                  <a16:creationId xmlns:a16="http://schemas.microsoft.com/office/drawing/2014/main" id="{43F6B531-9405-4814-8CC7-B5E050029EAF}"/>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3" name="그룹 112">
            <a:extLst>
              <a:ext uri="{FF2B5EF4-FFF2-40B4-BE49-F238E27FC236}">
                <a16:creationId xmlns:a16="http://schemas.microsoft.com/office/drawing/2014/main" id="{40E97FF3-7435-4187-BD00-498823463E1F}"/>
              </a:ext>
            </a:extLst>
          </p:cNvPr>
          <p:cNvGrpSpPr/>
          <p:nvPr/>
        </p:nvGrpSpPr>
        <p:grpSpPr>
          <a:xfrm rot="2700000">
            <a:off x="8885255" y="527280"/>
            <a:ext cx="905411" cy="905411"/>
            <a:chOff x="4543248" y="2367182"/>
            <a:chExt cx="1635977" cy="1635977"/>
          </a:xfrm>
        </p:grpSpPr>
        <p:sp>
          <p:nvSpPr>
            <p:cNvPr id="114" name="Teardrop 3">
              <a:extLst>
                <a:ext uri="{FF2B5EF4-FFF2-40B4-BE49-F238E27FC236}">
                  <a16:creationId xmlns:a16="http://schemas.microsoft.com/office/drawing/2014/main" id="{23866439-D961-44D8-8A83-47F7D70B825D}"/>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1"/>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15" name="Teardrop 3">
              <a:extLst>
                <a:ext uri="{FF2B5EF4-FFF2-40B4-BE49-F238E27FC236}">
                  <a16:creationId xmlns:a16="http://schemas.microsoft.com/office/drawing/2014/main" id="{C33C82FF-B265-41A8-9667-141C264E6EEF}"/>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6" name="그룹 115">
            <a:extLst>
              <a:ext uri="{FF2B5EF4-FFF2-40B4-BE49-F238E27FC236}">
                <a16:creationId xmlns:a16="http://schemas.microsoft.com/office/drawing/2014/main" id="{2BF3AAD3-40EE-4DF4-9F9C-537533E1065C}"/>
              </a:ext>
            </a:extLst>
          </p:cNvPr>
          <p:cNvGrpSpPr/>
          <p:nvPr/>
        </p:nvGrpSpPr>
        <p:grpSpPr>
          <a:xfrm rot="5112435">
            <a:off x="10710700" y="792088"/>
            <a:ext cx="1061809" cy="1061809"/>
            <a:chOff x="4543248" y="2367182"/>
            <a:chExt cx="1635977" cy="1635977"/>
          </a:xfrm>
        </p:grpSpPr>
        <p:sp>
          <p:nvSpPr>
            <p:cNvPr id="117" name="Teardrop 3">
              <a:extLst>
                <a:ext uri="{FF2B5EF4-FFF2-40B4-BE49-F238E27FC236}">
                  <a16:creationId xmlns:a16="http://schemas.microsoft.com/office/drawing/2014/main" id="{01D1D919-5C95-4B62-BF3D-5011D6D3BCDE}"/>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2"/>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18" name="Teardrop 3">
              <a:extLst>
                <a:ext uri="{FF2B5EF4-FFF2-40B4-BE49-F238E27FC236}">
                  <a16:creationId xmlns:a16="http://schemas.microsoft.com/office/drawing/2014/main" id="{24D887CF-8842-4DAD-ACD6-B98B97943C59}"/>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19" name="그룹 118">
            <a:extLst>
              <a:ext uri="{FF2B5EF4-FFF2-40B4-BE49-F238E27FC236}">
                <a16:creationId xmlns:a16="http://schemas.microsoft.com/office/drawing/2014/main" id="{DFF2A3B4-BFF2-47D4-BE93-6E06FA4E53E2}"/>
              </a:ext>
            </a:extLst>
          </p:cNvPr>
          <p:cNvGrpSpPr/>
          <p:nvPr/>
        </p:nvGrpSpPr>
        <p:grpSpPr>
          <a:xfrm rot="5112435">
            <a:off x="10836085" y="2585500"/>
            <a:ext cx="811037" cy="811037"/>
            <a:chOff x="4543248" y="2367182"/>
            <a:chExt cx="1635977" cy="1635977"/>
          </a:xfrm>
        </p:grpSpPr>
        <p:sp>
          <p:nvSpPr>
            <p:cNvPr id="120" name="Teardrop 3">
              <a:extLst>
                <a:ext uri="{FF2B5EF4-FFF2-40B4-BE49-F238E27FC236}">
                  <a16:creationId xmlns:a16="http://schemas.microsoft.com/office/drawing/2014/main" id="{35CF9B63-6D88-4B22-A64E-B986D3D14C1E}"/>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3"/>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21" name="Teardrop 3">
              <a:extLst>
                <a:ext uri="{FF2B5EF4-FFF2-40B4-BE49-F238E27FC236}">
                  <a16:creationId xmlns:a16="http://schemas.microsoft.com/office/drawing/2014/main" id="{C5A7CFFA-B6E0-423D-AB15-62D69DD31E95}"/>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22" name="그룹 121">
            <a:extLst>
              <a:ext uri="{FF2B5EF4-FFF2-40B4-BE49-F238E27FC236}">
                <a16:creationId xmlns:a16="http://schemas.microsoft.com/office/drawing/2014/main" id="{F9175C3D-35F1-4687-9D0E-64E96F92A7CB}"/>
              </a:ext>
            </a:extLst>
          </p:cNvPr>
          <p:cNvGrpSpPr/>
          <p:nvPr/>
        </p:nvGrpSpPr>
        <p:grpSpPr>
          <a:xfrm rot="1064011">
            <a:off x="9764170" y="2803559"/>
            <a:ext cx="474037" cy="474037"/>
            <a:chOff x="4543248" y="2367182"/>
            <a:chExt cx="1635977" cy="1635977"/>
          </a:xfrm>
        </p:grpSpPr>
        <p:sp>
          <p:nvSpPr>
            <p:cNvPr id="123" name="Teardrop 3">
              <a:extLst>
                <a:ext uri="{FF2B5EF4-FFF2-40B4-BE49-F238E27FC236}">
                  <a16:creationId xmlns:a16="http://schemas.microsoft.com/office/drawing/2014/main" id="{CDCE5694-38D5-493F-83EB-4FFFAA5733A5}"/>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3"/>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24" name="Teardrop 3">
              <a:extLst>
                <a:ext uri="{FF2B5EF4-FFF2-40B4-BE49-F238E27FC236}">
                  <a16:creationId xmlns:a16="http://schemas.microsoft.com/office/drawing/2014/main" id="{53ED2C4E-FA36-47E4-8D63-A199B4104E85}"/>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25" name="그룹 124">
            <a:extLst>
              <a:ext uri="{FF2B5EF4-FFF2-40B4-BE49-F238E27FC236}">
                <a16:creationId xmlns:a16="http://schemas.microsoft.com/office/drawing/2014/main" id="{36715F9C-679A-49AE-A584-ADCF60915B05}"/>
              </a:ext>
            </a:extLst>
          </p:cNvPr>
          <p:cNvGrpSpPr/>
          <p:nvPr/>
        </p:nvGrpSpPr>
        <p:grpSpPr>
          <a:xfrm rot="2122767">
            <a:off x="8189439" y="2832926"/>
            <a:ext cx="474037" cy="474037"/>
            <a:chOff x="4543248" y="2367182"/>
            <a:chExt cx="1635977" cy="1635977"/>
          </a:xfrm>
        </p:grpSpPr>
        <p:sp>
          <p:nvSpPr>
            <p:cNvPr id="126" name="Teardrop 3">
              <a:extLst>
                <a:ext uri="{FF2B5EF4-FFF2-40B4-BE49-F238E27FC236}">
                  <a16:creationId xmlns:a16="http://schemas.microsoft.com/office/drawing/2014/main" id="{3EF8292E-BADD-47AD-84C0-E1206F4257E8}"/>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5"/>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27" name="Teardrop 3">
              <a:extLst>
                <a:ext uri="{FF2B5EF4-FFF2-40B4-BE49-F238E27FC236}">
                  <a16:creationId xmlns:a16="http://schemas.microsoft.com/office/drawing/2014/main" id="{8BE8C0A9-2A77-4490-BEB9-7DD5348C3F93}"/>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28" name="그룹 127">
            <a:extLst>
              <a:ext uri="{FF2B5EF4-FFF2-40B4-BE49-F238E27FC236}">
                <a16:creationId xmlns:a16="http://schemas.microsoft.com/office/drawing/2014/main" id="{31995F29-22D3-4511-A5CE-B9BEF9ADC46B}"/>
              </a:ext>
            </a:extLst>
          </p:cNvPr>
          <p:cNvGrpSpPr/>
          <p:nvPr/>
        </p:nvGrpSpPr>
        <p:grpSpPr>
          <a:xfrm rot="17124230">
            <a:off x="7528985" y="3752741"/>
            <a:ext cx="474037" cy="474037"/>
            <a:chOff x="4543248" y="2367182"/>
            <a:chExt cx="1635977" cy="1635977"/>
          </a:xfrm>
        </p:grpSpPr>
        <p:sp>
          <p:nvSpPr>
            <p:cNvPr id="129" name="Teardrop 3">
              <a:extLst>
                <a:ext uri="{FF2B5EF4-FFF2-40B4-BE49-F238E27FC236}">
                  <a16:creationId xmlns:a16="http://schemas.microsoft.com/office/drawing/2014/main" id="{149760ED-5FA6-4E4B-835E-22494DA430E9}"/>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5"/>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0" name="Teardrop 3">
              <a:extLst>
                <a:ext uri="{FF2B5EF4-FFF2-40B4-BE49-F238E27FC236}">
                  <a16:creationId xmlns:a16="http://schemas.microsoft.com/office/drawing/2014/main" id="{80FBC7A4-CB33-438D-A08C-B7DDF587E90C}"/>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31" name="그룹 130">
            <a:extLst>
              <a:ext uri="{FF2B5EF4-FFF2-40B4-BE49-F238E27FC236}">
                <a16:creationId xmlns:a16="http://schemas.microsoft.com/office/drawing/2014/main" id="{3DB00CAF-EA80-4535-B764-38AD1D88DED5}"/>
              </a:ext>
            </a:extLst>
          </p:cNvPr>
          <p:cNvGrpSpPr/>
          <p:nvPr/>
        </p:nvGrpSpPr>
        <p:grpSpPr>
          <a:xfrm rot="3555004">
            <a:off x="8189438" y="1245645"/>
            <a:ext cx="474037" cy="474037"/>
            <a:chOff x="4543248" y="2367182"/>
            <a:chExt cx="1635977" cy="1635977"/>
          </a:xfrm>
        </p:grpSpPr>
        <p:sp>
          <p:nvSpPr>
            <p:cNvPr id="132" name="Teardrop 3">
              <a:extLst>
                <a:ext uri="{FF2B5EF4-FFF2-40B4-BE49-F238E27FC236}">
                  <a16:creationId xmlns:a16="http://schemas.microsoft.com/office/drawing/2014/main" id="{72398D30-C77F-45E7-B8C0-A1EABC2CFF9D}"/>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4"/>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3" name="Teardrop 3">
              <a:extLst>
                <a:ext uri="{FF2B5EF4-FFF2-40B4-BE49-F238E27FC236}">
                  <a16:creationId xmlns:a16="http://schemas.microsoft.com/office/drawing/2014/main" id="{59C6F86B-AAD0-4F02-BC28-305A47EE5F65}"/>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34" name="그룹 133">
            <a:extLst>
              <a:ext uri="{FF2B5EF4-FFF2-40B4-BE49-F238E27FC236}">
                <a16:creationId xmlns:a16="http://schemas.microsoft.com/office/drawing/2014/main" id="{87D8CCB0-9789-4E9F-928D-BDCC59204EC6}"/>
              </a:ext>
            </a:extLst>
          </p:cNvPr>
          <p:cNvGrpSpPr/>
          <p:nvPr/>
        </p:nvGrpSpPr>
        <p:grpSpPr>
          <a:xfrm rot="17211645">
            <a:off x="7748018" y="2544468"/>
            <a:ext cx="474037" cy="474037"/>
            <a:chOff x="4543248" y="2367182"/>
            <a:chExt cx="1635977" cy="1635977"/>
          </a:xfrm>
        </p:grpSpPr>
        <p:sp>
          <p:nvSpPr>
            <p:cNvPr id="135" name="Teardrop 3">
              <a:extLst>
                <a:ext uri="{FF2B5EF4-FFF2-40B4-BE49-F238E27FC236}">
                  <a16:creationId xmlns:a16="http://schemas.microsoft.com/office/drawing/2014/main" id="{F915C856-4733-4387-9149-DE969224A59E}"/>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4"/>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6" name="Teardrop 3">
              <a:extLst>
                <a:ext uri="{FF2B5EF4-FFF2-40B4-BE49-F238E27FC236}">
                  <a16:creationId xmlns:a16="http://schemas.microsoft.com/office/drawing/2014/main" id="{255C886F-98CC-4B3D-89E5-320D79064388}"/>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37" name="그룹 136">
            <a:extLst>
              <a:ext uri="{FF2B5EF4-FFF2-40B4-BE49-F238E27FC236}">
                <a16:creationId xmlns:a16="http://schemas.microsoft.com/office/drawing/2014/main" id="{43216C9E-5C12-40F1-AC4F-9BB3F4B06BEC}"/>
              </a:ext>
            </a:extLst>
          </p:cNvPr>
          <p:cNvGrpSpPr/>
          <p:nvPr/>
        </p:nvGrpSpPr>
        <p:grpSpPr>
          <a:xfrm rot="1354960">
            <a:off x="10157495" y="1172849"/>
            <a:ext cx="474037" cy="474037"/>
            <a:chOff x="4543248" y="2367182"/>
            <a:chExt cx="1635977" cy="1635977"/>
          </a:xfrm>
        </p:grpSpPr>
        <p:sp>
          <p:nvSpPr>
            <p:cNvPr id="138" name="Teardrop 3">
              <a:extLst>
                <a:ext uri="{FF2B5EF4-FFF2-40B4-BE49-F238E27FC236}">
                  <a16:creationId xmlns:a16="http://schemas.microsoft.com/office/drawing/2014/main" id="{B2ED398F-9A07-4F47-B4AA-3F7B4F23C8AA}"/>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2"/>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39" name="Teardrop 3">
              <a:extLst>
                <a:ext uri="{FF2B5EF4-FFF2-40B4-BE49-F238E27FC236}">
                  <a16:creationId xmlns:a16="http://schemas.microsoft.com/office/drawing/2014/main" id="{C5F464B3-51AC-4705-A200-CD60B7981AF4}"/>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43" name="그룹 142">
            <a:extLst>
              <a:ext uri="{FF2B5EF4-FFF2-40B4-BE49-F238E27FC236}">
                <a16:creationId xmlns:a16="http://schemas.microsoft.com/office/drawing/2014/main" id="{47BD61BF-57E5-4299-9A50-CD7668791FEA}"/>
              </a:ext>
            </a:extLst>
          </p:cNvPr>
          <p:cNvGrpSpPr/>
          <p:nvPr/>
        </p:nvGrpSpPr>
        <p:grpSpPr>
          <a:xfrm rot="10071635">
            <a:off x="10896734" y="3601874"/>
            <a:ext cx="474037" cy="474037"/>
            <a:chOff x="4543248" y="2367182"/>
            <a:chExt cx="1635977" cy="1635977"/>
          </a:xfrm>
        </p:grpSpPr>
        <p:sp>
          <p:nvSpPr>
            <p:cNvPr id="144" name="Teardrop 3">
              <a:extLst>
                <a:ext uri="{FF2B5EF4-FFF2-40B4-BE49-F238E27FC236}">
                  <a16:creationId xmlns:a16="http://schemas.microsoft.com/office/drawing/2014/main" id="{2D3EA863-D993-49F8-A8A0-37CA29E1D392}"/>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3"/>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45" name="Teardrop 3">
              <a:extLst>
                <a:ext uri="{FF2B5EF4-FFF2-40B4-BE49-F238E27FC236}">
                  <a16:creationId xmlns:a16="http://schemas.microsoft.com/office/drawing/2014/main" id="{1E9A0538-C263-4C09-94E1-760FD38A7980}"/>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46" name="그룹 145">
            <a:extLst>
              <a:ext uri="{FF2B5EF4-FFF2-40B4-BE49-F238E27FC236}">
                <a16:creationId xmlns:a16="http://schemas.microsoft.com/office/drawing/2014/main" id="{82AD44A4-8A4C-47BB-9C55-884F2FA618E0}"/>
              </a:ext>
            </a:extLst>
          </p:cNvPr>
          <p:cNvGrpSpPr/>
          <p:nvPr/>
        </p:nvGrpSpPr>
        <p:grpSpPr>
          <a:xfrm rot="8556538">
            <a:off x="10516916" y="2248891"/>
            <a:ext cx="474037" cy="474037"/>
            <a:chOff x="4543248" y="2367182"/>
            <a:chExt cx="1635977" cy="1635977"/>
          </a:xfrm>
        </p:grpSpPr>
        <p:sp>
          <p:nvSpPr>
            <p:cNvPr id="147" name="Teardrop 3">
              <a:extLst>
                <a:ext uri="{FF2B5EF4-FFF2-40B4-BE49-F238E27FC236}">
                  <a16:creationId xmlns:a16="http://schemas.microsoft.com/office/drawing/2014/main" id="{2012A5D5-AE8F-4569-98E6-69B34C6B00F4}"/>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2"/>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48" name="Teardrop 3">
              <a:extLst>
                <a:ext uri="{FF2B5EF4-FFF2-40B4-BE49-F238E27FC236}">
                  <a16:creationId xmlns:a16="http://schemas.microsoft.com/office/drawing/2014/main" id="{300E7671-A4C6-4833-ADA0-99C86492AB31}"/>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49" name="그룹 148">
            <a:extLst>
              <a:ext uri="{FF2B5EF4-FFF2-40B4-BE49-F238E27FC236}">
                <a16:creationId xmlns:a16="http://schemas.microsoft.com/office/drawing/2014/main" id="{561533D8-84A1-47B3-A440-D4024CF9693A}"/>
              </a:ext>
            </a:extLst>
          </p:cNvPr>
          <p:cNvGrpSpPr/>
          <p:nvPr/>
        </p:nvGrpSpPr>
        <p:grpSpPr>
          <a:xfrm rot="4494514">
            <a:off x="9494068" y="1900586"/>
            <a:ext cx="474037" cy="474037"/>
            <a:chOff x="4543248" y="2367182"/>
            <a:chExt cx="1635977" cy="1635977"/>
          </a:xfrm>
        </p:grpSpPr>
        <p:sp>
          <p:nvSpPr>
            <p:cNvPr id="150" name="Teardrop 3">
              <a:extLst>
                <a:ext uri="{FF2B5EF4-FFF2-40B4-BE49-F238E27FC236}">
                  <a16:creationId xmlns:a16="http://schemas.microsoft.com/office/drawing/2014/main" id="{13D50381-52E7-46E8-ADDF-92C62F9F4E08}"/>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1"/>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51" name="Teardrop 3">
              <a:extLst>
                <a:ext uri="{FF2B5EF4-FFF2-40B4-BE49-F238E27FC236}">
                  <a16:creationId xmlns:a16="http://schemas.microsoft.com/office/drawing/2014/main" id="{AB0359C9-C398-4CFB-99BC-BFB7A6E7A687}"/>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grpSp>
        <p:nvGrpSpPr>
          <p:cNvPr id="152" name="그룹 151">
            <a:extLst>
              <a:ext uri="{FF2B5EF4-FFF2-40B4-BE49-F238E27FC236}">
                <a16:creationId xmlns:a16="http://schemas.microsoft.com/office/drawing/2014/main" id="{BF4663A2-BC2D-4CBC-8B17-B03F80F50408}"/>
              </a:ext>
            </a:extLst>
          </p:cNvPr>
          <p:cNvGrpSpPr/>
          <p:nvPr/>
        </p:nvGrpSpPr>
        <p:grpSpPr>
          <a:xfrm rot="19971922">
            <a:off x="8598390" y="1717502"/>
            <a:ext cx="474037" cy="474037"/>
            <a:chOff x="4543248" y="2367182"/>
            <a:chExt cx="1635977" cy="1635977"/>
          </a:xfrm>
        </p:grpSpPr>
        <p:sp>
          <p:nvSpPr>
            <p:cNvPr id="153" name="Teardrop 3">
              <a:extLst>
                <a:ext uri="{FF2B5EF4-FFF2-40B4-BE49-F238E27FC236}">
                  <a16:creationId xmlns:a16="http://schemas.microsoft.com/office/drawing/2014/main" id="{8CA41464-E705-4BB1-9804-A75979177C61}"/>
                </a:ext>
              </a:extLst>
            </p:cNvPr>
            <p:cNvSpPr/>
            <p:nvPr/>
          </p:nvSpPr>
          <p:spPr>
            <a:xfrm flipH="1">
              <a:off x="4543248" y="2367182"/>
              <a:ext cx="1635977" cy="1635977"/>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solidFill>
              <a:schemeClr val="accent1"/>
            </a:solidFill>
            <a:ln w="88900">
              <a:solidFill>
                <a:schemeClr val="bg1"/>
              </a:solidFill>
            </a:ln>
            <a:effectLst>
              <a:innerShdw blurRad="127000" dist="127000" dir="90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dirty="0">
                <a:solidFill>
                  <a:schemeClr val="tx1"/>
                </a:solidFill>
              </a:endParaRPr>
            </a:p>
          </p:txBody>
        </p:sp>
        <p:sp>
          <p:nvSpPr>
            <p:cNvPr id="154" name="Teardrop 3">
              <a:extLst>
                <a:ext uri="{FF2B5EF4-FFF2-40B4-BE49-F238E27FC236}">
                  <a16:creationId xmlns:a16="http://schemas.microsoft.com/office/drawing/2014/main" id="{4E2C3BCD-7637-484C-B608-EB9D44BFFE58}"/>
                </a:ext>
              </a:extLst>
            </p:cNvPr>
            <p:cNvSpPr/>
            <p:nvPr/>
          </p:nvSpPr>
          <p:spPr>
            <a:xfrm flipH="1">
              <a:off x="4881461" y="2726202"/>
              <a:ext cx="1249375" cy="1249375"/>
            </a:xfrm>
            <a:custGeom>
              <a:avLst/>
              <a:gdLst/>
              <a:ahLst/>
              <a:cxnLst/>
              <a:rect l="l" t="t" r="r" b="b"/>
              <a:pathLst>
                <a:path w="1490464" h="1490465">
                  <a:moveTo>
                    <a:pt x="745232" y="0"/>
                  </a:moveTo>
                  <a:lnTo>
                    <a:pt x="1490464" y="0"/>
                  </a:lnTo>
                  <a:lnTo>
                    <a:pt x="1490464" y="745232"/>
                  </a:lnTo>
                  <a:lnTo>
                    <a:pt x="1490464" y="745233"/>
                  </a:lnTo>
                  <a:lnTo>
                    <a:pt x="1490464" y="745233"/>
                  </a:lnTo>
                  <a:cubicBezTo>
                    <a:pt x="1490464" y="1156813"/>
                    <a:pt x="1156812" y="1490465"/>
                    <a:pt x="745232" y="1490465"/>
                  </a:cubicBezTo>
                  <a:lnTo>
                    <a:pt x="0" y="1490465"/>
                  </a:lnTo>
                  <a:lnTo>
                    <a:pt x="0" y="745233"/>
                  </a:lnTo>
                  <a:lnTo>
                    <a:pt x="0" y="745233"/>
                  </a:lnTo>
                  <a:cubicBezTo>
                    <a:pt x="0" y="333652"/>
                    <a:pt x="333652" y="0"/>
                    <a:pt x="745232" y="0"/>
                  </a:cubicBezTo>
                  <a:close/>
                </a:path>
              </a:pathLst>
            </a:custGeom>
            <a:gradFill flip="none" rotWithShape="1">
              <a:gsLst>
                <a:gs pos="0">
                  <a:schemeClr val="bg1">
                    <a:lumMod val="85000"/>
                  </a:schemeClr>
                </a:gs>
                <a:gs pos="100000">
                  <a:schemeClr val="bg1"/>
                </a:gs>
              </a:gsLst>
              <a:lin ang="8100000" scaled="1"/>
              <a:tileRect/>
            </a:gradFill>
            <a:ln>
              <a:gradFill flip="none" rotWithShape="1">
                <a:gsLst>
                  <a:gs pos="0">
                    <a:schemeClr val="bg1"/>
                  </a:gs>
                  <a:gs pos="100000">
                    <a:schemeClr val="bg1">
                      <a:lumMod val="75000"/>
                    </a:schemeClr>
                  </a:gs>
                </a:gsLst>
                <a:lin ang="8100000" scaled="1"/>
                <a:tileRect/>
              </a:gradFill>
            </a:ln>
            <a:effectLst>
              <a:outerShdw blurRad="127000" dist="38100" dir="8100000" algn="tr" rotWithShape="0">
                <a:prstClr val="black">
                  <a:alpha val="33000"/>
                </a:prstClr>
              </a:outerShdw>
            </a:effectLst>
          </p:spPr>
          <p:txBody>
            <a:bodyPr vert="horz" wrap="square" lIns="91440" tIns="45720" rIns="91440" bIns="45720" numCol="1" anchor="t" anchorCtr="0" compatLnSpc="1">
              <a:prstTxWarp prst="textNoShape">
                <a:avLst/>
              </a:prstTxWarp>
            </a:bodyPr>
            <a:lstStyle/>
            <a:p>
              <a:endParaRPr lang="ko-KR" altLang="en-US">
                <a:solidFill>
                  <a:schemeClr val="tx1"/>
                </a:solidFill>
              </a:endParaRPr>
            </a:p>
          </p:txBody>
        </p:sp>
      </p:grpSp>
      <p:sp>
        <p:nvSpPr>
          <p:cNvPr id="155" name="Rectangle 9">
            <a:extLst>
              <a:ext uri="{FF2B5EF4-FFF2-40B4-BE49-F238E27FC236}">
                <a16:creationId xmlns:a16="http://schemas.microsoft.com/office/drawing/2014/main" id="{BEFDB944-48F0-4136-8012-E423CA46FFB4}"/>
              </a:ext>
            </a:extLst>
          </p:cNvPr>
          <p:cNvSpPr/>
          <p:nvPr/>
        </p:nvSpPr>
        <p:spPr>
          <a:xfrm>
            <a:off x="10969717" y="1244256"/>
            <a:ext cx="371782" cy="371178"/>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6" name="Rectangle 16">
            <a:extLst>
              <a:ext uri="{FF2B5EF4-FFF2-40B4-BE49-F238E27FC236}">
                <a16:creationId xmlns:a16="http://schemas.microsoft.com/office/drawing/2014/main" id="{21BCE477-3173-424E-BE89-5BC821BD96AF}"/>
              </a:ext>
            </a:extLst>
          </p:cNvPr>
          <p:cNvSpPr/>
          <p:nvPr/>
        </p:nvSpPr>
        <p:spPr>
          <a:xfrm>
            <a:off x="7090624" y="3298311"/>
            <a:ext cx="394118" cy="25902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7" name="Rectangle 16">
            <a:extLst>
              <a:ext uri="{FF2B5EF4-FFF2-40B4-BE49-F238E27FC236}">
                <a16:creationId xmlns:a16="http://schemas.microsoft.com/office/drawing/2014/main" id="{884BFADD-8C98-410C-9831-47C84D3EDA29}"/>
              </a:ext>
            </a:extLst>
          </p:cNvPr>
          <p:cNvSpPr/>
          <p:nvPr/>
        </p:nvSpPr>
        <p:spPr>
          <a:xfrm rot="2700000">
            <a:off x="11022649" y="2860731"/>
            <a:ext cx="265920" cy="476745"/>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8" name="Freeform 18">
            <a:extLst>
              <a:ext uri="{FF2B5EF4-FFF2-40B4-BE49-F238E27FC236}">
                <a16:creationId xmlns:a16="http://schemas.microsoft.com/office/drawing/2014/main" id="{97C9804A-D951-49FE-BD08-B9A46F63336C}"/>
              </a:ext>
            </a:extLst>
          </p:cNvPr>
          <p:cNvSpPr/>
          <p:nvPr/>
        </p:nvSpPr>
        <p:spPr>
          <a:xfrm>
            <a:off x="7225769" y="1671737"/>
            <a:ext cx="427438" cy="344974"/>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159" name="Rounded Rectangle 5">
            <a:extLst>
              <a:ext uri="{FF2B5EF4-FFF2-40B4-BE49-F238E27FC236}">
                <a16:creationId xmlns:a16="http://schemas.microsoft.com/office/drawing/2014/main" id="{08AF635F-4BEA-4B6E-9034-12610E3C62F4}"/>
              </a:ext>
            </a:extLst>
          </p:cNvPr>
          <p:cNvSpPr>
            <a:spLocks noChangeAspect="1"/>
          </p:cNvSpPr>
          <p:nvPr/>
        </p:nvSpPr>
        <p:spPr>
          <a:xfrm flipH="1">
            <a:off x="9148241" y="984911"/>
            <a:ext cx="356269" cy="29390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ko-KR"/>
            </a:defPPr>
            <a:lvl1pPr marL="0" algn="l" defTabSz="914400" rtl="0" eaLnBrk="1" latinLnBrk="1" hangingPunct="1">
              <a:defRPr sz="1800" kern="1200">
                <a:solidFill>
                  <a:schemeClr val="lt1"/>
                </a:solidFill>
                <a:latin typeface="+mn-lt"/>
                <a:ea typeface="+mn-ea"/>
                <a:cs typeface="+mn-cs"/>
              </a:defRPr>
            </a:lvl1pPr>
            <a:lvl2pPr marL="457200" algn="l" defTabSz="914400" rtl="0" eaLnBrk="1" latinLnBrk="1" hangingPunct="1">
              <a:defRPr sz="1800" kern="1200">
                <a:solidFill>
                  <a:schemeClr val="lt1"/>
                </a:solidFill>
                <a:latin typeface="+mn-lt"/>
                <a:ea typeface="+mn-ea"/>
                <a:cs typeface="+mn-cs"/>
              </a:defRPr>
            </a:lvl2pPr>
            <a:lvl3pPr marL="914400" algn="l" defTabSz="914400" rtl="0" eaLnBrk="1" latinLnBrk="1" hangingPunct="1">
              <a:defRPr sz="1800" kern="1200">
                <a:solidFill>
                  <a:schemeClr val="lt1"/>
                </a:solidFill>
                <a:latin typeface="+mn-lt"/>
                <a:ea typeface="+mn-ea"/>
                <a:cs typeface="+mn-cs"/>
              </a:defRPr>
            </a:lvl3pPr>
            <a:lvl4pPr marL="1371600" algn="l" defTabSz="914400" rtl="0" eaLnBrk="1" latinLnBrk="1" hangingPunct="1">
              <a:defRPr sz="1800" kern="1200">
                <a:solidFill>
                  <a:schemeClr val="lt1"/>
                </a:solidFill>
                <a:latin typeface="+mn-lt"/>
                <a:ea typeface="+mn-ea"/>
                <a:cs typeface="+mn-cs"/>
              </a:defRPr>
            </a:lvl4pPr>
            <a:lvl5pPr marL="1828800" algn="l" defTabSz="914400" rtl="0" eaLnBrk="1" latinLnBrk="1" hangingPunct="1">
              <a:defRPr sz="1800" kern="1200">
                <a:solidFill>
                  <a:schemeClr val="lt1"/>
                </a:solidFill>
                <a:latin typeface="+mn-lt"/>
                <a:ea typeface="+mn-ea"/>
                <a:cs typeface="+mn-cs"/>
              </a:defRPr>
            </a:lvl5pPr>
            <a:lvl6pPr marL="2286000" algn="l" defTabSz="914400" rtl="0" eaLnBrk="1" latinLnBrk="1" hangingPunct="1">
              <a:defRPr sz="1800" kern="1200">
                <a:solidFill>
                  <a:schemeClr val="lt1"/>
                </a:solidFill>
                <a:latin typeface="+mn-lt"/>
                <a:ea typeface="+mn-ea"/>
                <a:cs typeface="+mn-cs"/>
              </a:defRPr>
            </a:lvl6pPr>
            <a:lvl7pPr marL="2743200" algn="l" defTabSz="914400" rtl="0" eaLnBrk="1" latinLnBrk="1" hangingPunct="1">
              <a:defRPr sz="1800" kern="1200">
                <a:solidFill>
                  <a:schemeClr val="lt1"/>
                </a:solidFill>
                <a:latin typeface="+mn-lt"/>
                <a:ea typeface="+mn-ea"/>
                <a:cs typeface="+mn-cs"/>
              </a:defRPr>
            </a:lvl7pPr>
            <a:lvl8pPr marL="3200400" algn="l" defTabSz="914400" rtl="0" eaLnBrk="1" latinLnBrk="1" hangingPunct="1">
              <a:defRPr sz="1800" kern="1200">
                <a:solidFill>
                  <a:schemeClr val="lt1"/>
                </a:solidFill>
                <a:latin typeface="+mn-lt"/>
                <a:ea typeface="+mn-ea"/>
                <a:cs typeface="+mn-cs"/>
              </a:defRPr>
            </a:lvl8pPr>
            <a:lvl9pPr marL="3657600" algn="l" defTabSz="914400" rtl="0" eaLnBrk="1" latinLnBrk="1" hangingPunct="1">
              <a:defRPr sz="1800" kern="1200">
                <a:solidFill>
                  <a:schemeClr val="lt1"/>
                </a:solidFill>
                <a:latin typeface="+mn-lt"/>
                <a:ea typeface="+mn-ea"/>
                <a:cs typeface="+mn-cs"/>
              </a:defRPr>
            </a:lvl9pPr>
          </a:lstStyle>
          <a:p>
            <a:pPr algn="ctr"/>
            <a:endParaRPr lang="ko-KR" altLang="en-US" dirty="0"/>
          </a:p>
        </p:txBody>
      </p:sp>
      <p:sp>
        <p:nvSpPr>
          <p:cNvPr id="3" name="Rectangle 2"/>
          <p:cNvSpPr/>
          <p:nvPr/>
        </p:nvSpPr>
        <p:spPr>
          <a:xfrm>
            <a:off x="1072054" y="1539183"/>
            <a:ext cx="5509491" cy="393144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lnSpc>
                <a:spcPct val="107000"/>
              </a:lnSpc>
              <a:spcAft>
                <a:spcPts val="800"/>
              </a:spcAft>
              <a:buFont typeface="Arial" panose="020B0604020202020204" pitchFamily="34" charset="0"/>
              <a:buChar char="•"/>
            </a:pPr>
            <a:r>
              <a:rPr lang="id-ID" sz="1600" dirty="0">
                <a:effectLst/>
                <a:latin typeface="Calibri" panose="020F0502020204030204" pitchFamily="34" charset="0"/>
                <a:ea typeface="Calibri" panose="020F0502020204030204" pitchFamily="34" charset="0"/>
                <a:cs typeface="Times New Roman" panose="02020603050405020304" pitchFamily="18" charset="0"/>
              </a:rPr>
              <a:t>Diabetes melitus tipe 1 dan tipe 2 dengan kondisi hipoglikemia yang ditandai oleh kadar glukosa darah kurang dari normal (bisa di bawah 70 mg/dL), bisa disertai penurunan kesadaran, berkeringat dingin dan gelisah.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id-ID" sz="1600" dirty="0">
                <a:effectLst/>
                <a:latin typeface="Calibri" panose="020F0502020204030204" pitchFamily="34" charset="0"/>
                <a:ea typeface="Calibri" panose="020F0502020204030204" pitchFamily="34" charset="0"/>
                <a:cs typeface="Times New Roman" panose="02020603050405020304" pitchFamily="18" charset="0"/>
              </a:rPr>
              <a:t>Diabetic ketoasidosis yang ditandai dengan hiperglikemia (kadar glukosa &gt; 250 mg/dL, asidosis metabolik (pH &lt; 7, 35, ketosis terbentuk karena pemakaian jaringan lemak untuk energy (lipolysis)), bila tidak tertolong akan menyebabkan diuresis osmotic di mana akan kehilangan cairan dan elektrolit seperti sodium, kalsium dan klorida, pernapasan kusmaul, dehidrasi, dan napas bau aseton.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id-ID" sz="1600" dirty="0">
                <a:effectLst/>
                <a:latin typeface="Calibri" panose="020F0502020204030204" pitchFamily="34" charset="0"/>
                <a:ea typeface="Calibri" panose="020F0502020204030204" pitchFamily="34" charset="0"/>
                <a:cs typeface="Times New Roman" panose="02020603050405020304" pitchFamily="18" charset="0"/>
              </a:rPr>
              <a:t>Tanda-tanda syok, penurunan kesadaran (nilai GCS) dan interpretasi hasil pemeriksaan gula darah sewaktu.</a:t>
            </a:r>
          </a:p>
          <a:p>
            <a:pPr>
              <a:lnSpc>
                <a:spcPct val="107000"/>
              </a:lnSpc>
              <a:spcAft>
                <a:spcPts val="800"/>
              </a:spcAft>
            </a:pPr>
            <a:r>
              <a:rPr lang="id-ID" sz="16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1734419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85000" lnSpcReduction="20000"/>
          </a:bodyPr>
          <a:lstStyle/>
          <a:p>
            <a:endParaRPr lang="id-ID"/>
          </a:p>
        </p:txBody>
      </p:sp>
      <p:graphicFrame>
        <p:nvGraphicFramePr>
          <p:cNvPr id="3" name="Content Placeholder 3"/>
          <p:cNvGraphicFramePr>
            <a:graphicFrameLocks/>
          </p:cNvGraphicFramePr>
          <p:nvPr>
            <p:extLst>
              <p:ext uri="{D42A27DB-BD31-4B8C-83A1-F6EECF244321}">
                <p14:modId xmlns:p14="http://schemas.microsoft.com/office/powerpoint/2010/main" val="3997700221"/>
              </p:ext>
            </p:extLst>
          </p:nvPr>
        </p:nvGraphicFramePr>
        <p:xfrm>
          <a:off x="1182414" y="476671"/>
          <a:ext cx="10562896" cy="5356692"/>
        </p:xfrm>
        <a:graphic>
          <a:graphicData uri="http://schemas.openxmlformats.org/drawingml/2006/table">
            <a:tbl>
              <a:tblPr firstRow="1" bandRow="1">
                <a:tableStyleId>{5C22544A-7EE6-4342-B048-85BDC9FD1C3A}</a:tableStyleId>
              </a:tblPr>
              <a:tblGrid>
                <a:gridCol w="1879836">
                  <a:extLst>
                    <a:ext uri="{9D8B030D-6E8A-4147-A177-3AD203B41FA5}">
                      <a16:colId xmlns:a16="http://schemas.microsoft.com/office/drawing/2014/main" val="20000"/>
                    </a:ext>
                  </a:extLst>
                </a:gridCol>
                <a:gridCol w="8683060">
                  <a:extLst>
                    <a:ext uri="{9D8B030D-6E8A-4147-A177-3AD203B41FA5}">
                      <a16:colId xmlns:a16="http://schemas.microsoft.com/office/drawing/2014/main" val="20001"/>
                    </a:ext>
                  </a:extLst>
                </a:gridCol>
              </a:tblGrid>
              <a:tr h="584686">
                <a:tc>
                  <a:txBody>
                    <a:bodyPr/>
                    <a:lstStyle/>
                    <a:p>
                      <a:pPr algn="ctr"/>
                      <a:r>
                        <a:rPr lang="en-ID" dirty="0" err="1">
                          <a:solidFill>
                            <a:schemeClr val="tx1"/>
                          </a:solidFill>
                        </a:rPr>
                        <a:t>Fokus</a:t>
                      </a:r>
                      <a:endParaRPr lang="en-US" dirty="0">
                        <a:solidFill>
                          <a:schemeClr val="tx1"/>
                        </a:solidFill>
                      </a:endParaRPr>
                    </a:p>
                  </a:txBody>
                  <a:tcPr/>
                </a:tc>
                <a:tc>
                  <a:txBody>
                    <a:bodyPr/>
                    <a:lstStyle/>
                    <a:p>
                      <a:pPr algn="ctr"/>
                      <a:r>
                        <a:rPr lang="en-ID" dirty="0" err="1">
                          <a:solidFill>
                            <a:schemeClr val="tx1"/>
                          </a:solidFill>
                        </a:rPr>
                        <a:t>Sistem</a:t>
                      </a:r>
                      <a:r>
                        <a:rPr lang="id-ID" baseline="0" dirty="0">
                          <a:solidFill>
                            <a:schemeClr val="tx1"/>
                          </a:solidFill>
                        </a:rPr>
                        <a:t> Endokrin</a:t>
                      </a:r>
                      <a:endParaRPr lang="en-US" dirty="0">
                        <a:solidFill>
                          <a:schemeClr val="tx1"/>
                        </a:solidFill>
                      </a:endParaRPr>
                    </a:p>
                  </a:txBody>
                  <a:tcPr/>
                </a:tc>
                <a:extLst>
                  <a:ext uri="{0D108BD9-81ED-4DB2-BD59-A6C34878D82A}">
                    <a16:rowId xmlns:a16="http://schemas.microsoft.com/office/drawing/2014/main" val="10000"/>
                  </a:ext>
                </a:extLst>
              </a:tr>
              <a:tr h="816429">
                <a:tc>
                  <a:txBody>
                    <a:bodyPr/>
                    <a:lstStyle/>
                    <a:p>
                      <a:r>
                        <a:rPr lang="en-ID" dirty="0" err="1">
                          <a:solidFill>
                            <a:schemeClr val="tx1"/>
                          </a:solidFill>
                        </a:rPr>
                        <a:t>Pengkajian</a:t>
                      </a:r>
                      <a:endParaRPr lang="en-US" dirty="0">
                        <a:solidFill>
                          <a:schemeClr val="tx1"/>
                        </a:solidFill>
                      </a:endParaRPr>
                    </a:p>
                  </a:txBody>
                  <a:tcPr/>
                </a:tc>
                <a:tc>
                  <a:txBody>
                    <a:bodyPr/>
                    <a:lstStyle/>
                    <a:p>
                      <a:pPr marL="0" indent="0">
                        <a:buFont typeface="+mj-lt"/>
                        <a:buNone/>
                      </a:pPr>
                      <a:r>
                        <a:rPr lang="en-US" sz="1800" kern="1200" dirty="0">
                          <a:solidFill>
                            <a:schemeClr val="dk1"/>
                          </a:solidFill>
                          <a:effectLst/>
                          <a:latin typeface="+mn-lt"/>
                          <a:ea typeface="+mn-ea"/>
                          <a:cs typeface="+mn-cs"/>
                        </a:rPr>
                        <a:t>T</a:t>
                      </a:r>
                      <a:r>
                        <a:rPr lang="id-ID" sz="1800" kern="1200" dirty="0">
                          <a:solidFill>
                            <a:schemeClr val="dk1"/>
                          </a:solidFill>
                          <a:effectLst/>
                          <a:latin typeface="+mn-lt"/>
                          <a:ea typeface="+mn-ea"/>
                          <a:cs typeface="+mn-cs"/>
                        </a:rPr>
                        <a:t>anda-tanda syok, tanda dehidrasi, penurunan kesadaran, ketoasidosis, gangguan hemodinamik (nadi meningkat, TD menurun), nilai GDS dan vital sign.</a:t>
                      </a:r>
                    </a:p>
                  </a:txBody>
                  <a:tcPr/>
                </a:tc>
                <a:extLst>
                  <a:ext uri="{0D108BD9-81ED-4DB2-BD59-A6C34878D82A}">
                    <a16:rowId xmlns:a16="http://schemas.microsoft.com/office/drawing/2014/main" val="10001"/>
                  </a:ext>
                </a:extLst>
              </a:tr>
              <a:tr h="794029">
                <a:tc>
                  <a:txBody>
                    <a:bodyPr/>
                    <a:lstStyle/>
                    <a:p>
                      <a:r>
                        <a:rPr lang="en-ID" dirty="0" err="1">
                          <a:solidFill>
                            <a:schemeClr val="tx1"/>
                          </a:solidFill>
                        </a:rPr>
                        <a:t>Diagnosa</a:t>
                      </a:r>
                      <a:endParaRPr lang="en-US" dirty="0">
                        <a:solidFill>
                          <a:schemeClr val="tx1"/>
                        </a:solidFill>
                      </a:endParaRPr>
                    </a:p>
                  </a:txBody>
                  <a:tcPr/>
                </a:tc>
                <a:tc>
                  <a:txBody>
                    <a:bodyPr/>
                    <a:lstStyle/>
                    <a:p>
                      <a:pPr marL="342900" indent="-342900">
                        <a:buFont typeface="+mj-lt"/>
                        <a:buAutoNum type="arabicPeriod"/>
                      </a:pPr>
                      <a:r>
                        <a:rPr lang="id-ID" dirty="0">
                          <a:solidFill>
                            <a:schemeClr val="tx1"/>
                          </a:solidFill>
                        </a:rPr>
                        <a:t>Hipovolemia</a:t>
                      </a:r>
                      <a:r>
                        <a:rPr lang="en-US" dirty="0">
                          <a:solidFill>
                            <a:schemeClr val="tx1"/>
                          </a:solidFill>
                        </a:rPr>
                        <a:t>/</a:t>
                      </a:r>
                      <a:r>
                        <a:rPr lang="en-US" dirty="0" err="1">
                          <a:solidFill>
                            <a:schemeClr val="tx1"/>
                          </a:solidFill>
                        </a:rPr>
                        <a:t>defisit</a:t>
                      </a:r>
                      <a:r>
                        <a:rPr lang="en-US" dirty="0">
                          <a:solidFill>
                            <a:schemeClr val="tx1"/>
                          </a:solidFill>
                        </a:rPr>
                        <a:t> volume </a:t>
                      </a:r>
                      <a:r>
                        <a:rPr lang="en-US" dirty="0" err="1">
                          <a:solidFill>
                            <a:schemeClr val="tx1"/>
                          </a:solidFill>
                        </a:rPr>
                        <a:t>cairan</a:t>
                      </a:r>
                      <a:endParaRPr lang="id-ID" dirty="0">
                        <a:solidFill>
                          <a:schemeClr val="tx1"/>
                        </a:solidFill>
                      </a:endParaRPr>
                    </a:p>
                    <a:p>
                      <a:pPr marL="342900" indent="-342900">
                        <a:buFont typeface="+mj-lt"/>
                        <a:buAutoNum type="arabicPeriod"/>
                      </a:pPr>
                      <a:r>
                        <a:rPr lang="id-ID" dirty="0">
                          <a:solidFill>
                            <a:schemeClr val="tx1"/>
                          </a:solidFill>
                        </a:rPr>
                        <a:t>Ketidakstabilan kadar glukosa darah</a:t>
                      </a:r>
                    </a:p>
                    <a:p>
                      <a:pPr marL="342900" indent="-342900">
                        <a:buFont typeface="+mj-lt"/>
                        <a:buAutoNum type="arabicPeriod"/>
                      </a:pPr>
                      <a:r>
                        <a:rPr lang="id-ID" dirty="0">
                          <a:solidFill>
                            <a:schemeClr val="tx1"/>
                          </a:solidFill>
                        </a:rPr>
                        <a:t>Defisit nutrisi</a:t>
                      </a:r>
                    </a:p>
                    <a:p>
                      <a:pPr marL="342900" indent="-342900">
                        <a:buFont typeface="+mj-lt"/>
                        <a:buAutoNum type="arabicPeriod"/>
                      </a:pPr>
                      <a:r>
                        <a:rPr lang="id-ID" dirty="0">
                          <a:solidFill>
                            <a:schemeClr val="tx1"/>
                          </a:solidFill>
                        </a:rPr>
                        <a:t>Kerusakan integritas kulit/ jaringan</a:t>
                      </a:r>
                      <a:endParaRPr lang="en-US" dirty="0">
                        <a:solidFill>
                          <a:schemeClr val="tx1"/>
                        </a:solidFill>
                      </a:endParaRPr>
                    </a:p>
                  </a:txBody>
                  <a:tcPr/>
                </a:tc>
                <a:extLst>
                  <a:ext uri="{0D108BD9-81ED-4DB2-BD59-A6C34878D82A}">
                    <a16:rowId xmlns:a16="http://schemas.microsoft.com/office/drawing/2014/main" val="10002"/>
                  </a:ext>
                </a:extLst>
              </a:tr>
              <a:tr h="1309614">
                <a:tc>
                  <a:txBody>
                    <a:bodyPr/>
                    <a:lstStyle/>
                    <a:p>
                      <a:r>
                        <a:rPr lang="id-ID" dirty="0">
                          <a:solidFill>
                            <a:schemeClr val="tx1"/>
                          </a:solidFill>
                        </a:rPr>
                        <a:t>Intervensi</a:t>
                      </a:r>
                      <a:endParaRPr lang="en-US" dirty="0">
                        <a:solidFill>
                          <a:schemeClr val="tx1"/>
                        </a:solidFill>
                      </a:endParaRPr>
                    </a:p>
                  </a:txBody>
                  <a:tcPr/>
                </a:tc>
                <a:tc>
                  <a:txBody>
                    <a:bodyPr/>
                    <a:lstStyle/>
                    <a:p>
                      <a:pPr marL="342900" indent="-342900">
                        <a:buFont typeface="+mj-lt"/>
                        <a:buAutoNum type="arabicPeriod"/>
                      </a:pPr>
                      <a:r>
                        <a:rPr lang="en-US" sz="1800" kern="1200" dirty="0">
                          <a:solidFill>
                            <a:schemeClr val="dk1"/>
                          </a:solidFill>
                          <a:effectLst/>
                          <a:latin typeface="+mn-lt"/>
                          <a:ea typeface="+mn-ea"/>
                          <a:cs typeface="+mn-cs"/>
                        </a:rPr>
                        <a:t>T</a:t>
                      </a:r>
                      <a:r>
                        <a:rPr lang="id-ID" sz="1800" kern="1200" dirty="0">
                          <a:solidFill>
                            <a:schemeClr val="dk1"/>
                          </a:solidFill>
                          <a:effectLst/>
                          <a:latin typeface="+mn-lt"/>
                          <a:ea typeface="+mn-ea"/>
                          <a:cs typeface="+mn-cs"/>
                        </a:rPr>
                        <a:t>erapi insulin dan prinsip pemberiannya, pemberian glukosa,</a:t>
                      </a:r>
                      <a:endParaRPr lang="en-US" sz="1800" kern="1200" dirty="0">
                        <a:solidFill>
                          <a:schemeClr val="dk1"/>
                        </a:solidFill>
                        <a:effectLst/>
                        <a:latin typeface="+mn-lt"/>
                        <a:ea typeface="+mn-ea"/>
                        <a:cs typeface="+mn-cs"/>
                      </a:endParaRPr>
                    </a:p>
                    <a:p>
                      <a:pPr marL="342900" indent="-342900">
                        <a:buFont typeface="+mj-lt"/>
                        <a:buAutoNum type="arabicPeriod"/>
                      </a:pPr>
                      <a:r>
                        <a:rPr lang="id-ID" sz="1800" kern="1200" dirty="0">
                          <a:solidFill>
                            <a:schemeClr val="dk1"/>
                          </a:solidFill>
                          <a:effectLst/>
                          <a:latin typeface="+mn-lt"/>
                          <a:ea typeface="+mn-ea"/>
                          <a:cs typeface="+mn-cs"/>
                        </a:rPr>
                        <a:t>menentukan nilai GCS pada pasien gangguan neurologis, monitoring TTV, prosedur pemasangan NGT, pemasangan IV line, monitor intake output, penggantian cairan, dan posisi pasien. </a:t>
                      </a:r>
                      <a:endParaRPr lang="en-US" sz="1800" kern="1200" dirty="0">
                        <a:solidFill>
                          <a:schemeClr val="dk1"/>
                        </a:solidFill>
                        <a:effectLst/>
                        <a:latin typeface="+mn-lt"/>
                        <a:ea typeface="+mn-ea"/>
                        <a:cs typeface="+mn-cs"/>
                      </a:endParaRPr>
                    </a:p>
                    <a:p>
                      <a:pPr marL="342900" indent="-342900">
                        <a:buFont typeface="+mj-lt"/>
                        <a:buAutoNum type="arabicPeriod"/>
                      </a:pPr>
                      <a:r>
                        <a:rPr lang="id-ID" sz="1800" kern="1200" dirty="0">
                          <a:solidFill>
                            <a:schemeClr val="dk1"/>
                          </a:solidFill>
                          <a:effectLst/>
                          <a:latin typeface="+mn-lt"/>
                          <a:ea typeface="+mn-ea"/>
                          <a:cs typeface="+mn-cs"/>
                        </a:rPr>
                        <a:t>Kolaborasi pemberian glukosa dan penatalaksanaan syok (pemilihan jenis cairan dan transfusi).</a:t>
                      </a:r>
                    </a:p>
                  </a:txBody>
                  <a:tcPr/>
                </a:tc>
                <a:extLst>
                  <a:ext uri="{0D108BD9-81ED-4DB2-BD59-A6C34878D82A}">
                    <a16:rowId xmlns:a16="http://schemas.microsoft.com/office/drawing/2014/main" val="10003"/>
                  </a:ext>
                </a:extLst>
              </a:tr>
              <a:tr h="1029497">
                <a:tc>
                  <a:txBody>
                    <a:bodyPr/>
                    <a:lstStyle/>
                    <a:p>
                      <a:r>
                        <a:rPr lang="id-ID" dirty="0">
                          <a:solidFill>
                            <a:schemeClr val="tx1"/>
                          </a:solidFill>
                        </a:rPr>
                        <a:t>Evaluasi</a:t>
                      </a:r>
                      <a:endParaRPr lang="en-US" dirty="0">
                        <a:solidFill>
                          <a:schemeClr val="tx1"/>
                        </a:solidFill>
                      </a:endParaRPr>
                    </a:p>
                  </a:txBody>
                  <a:tcPr/>
                </a:tc>
                <a:tc>
                  <a:txBody>
                    <a:bodyPr/>
                    <a:lstStyle/>
                    <a:p>
                      <a:r>
                        <a:rPr lang="id-ID" sz="1800" kern="1200" dirty="0">
                          <a:solidFill>
                            <a:schemeClr val="dk1"/>
                          </a:solidFill>
                          <a:effectLst/>
                          <a:latin typeface="+mn-lt"/>
                          <a:ea typeface="+mn-ea"/>
                          <a:cs typeface="+mn-cs"/>
                        </a:rPr>
                        <a:t>GCS, tanda-tanda syok dan kestabilan kadar glukosa</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064055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14670" y="387610"/>
            <a:ext cx="7772400" cy="1143000"/>
          </a:xfrm>
        </p:spPr>
        <p:txBody>
          <a:bodyPr/>
          <a:lstStyle/>
          <a:p>
            <a:pPr>
              <a:defRPr/>
            </a:pPr>
            <a:r>
              <a:rPr lang="id-ID" dirty="0">
                <a:solidFill>
                  <a:schemeClr val="accent1">
                    <a:satMod val="150000"/>
                  </a:schemeClr>
                </a:solidFill>
              </a:rPr>
              <a:t>Hipoglikemia</a:t>
            </a:r>
            <a:endParaRPr lang="en-US" dirty="0">
              <a:solidFill>
                <a:schemeClr val="accent1">
                  <a:satMod val="150000"/>
                </a:schemeClr>
              </a:solidFill>
            </a:endParaRPr>
          </a:p>
        </p:txBody>
      </p:sp>
      <p:sp>
        <p:nvSpPr>
          <p:cNvPr id="5" name="Content Placeholder 4"/>
          <p:cNvSpPr>
            <a:spLocks noGrp="1"/>
          </p:cNvSpPr>
          <p:nvPr>
            <p:ph idx="1"/>
          </p:nvPr>
        </p:nvSpPr>
        <p:spPr>
          <a:xfrm>
            <a:off x="1607975" y="1530610"/>
            <a:ext cx="9374155" cy="3196673"/>
          </a:xfrm>
        </p:spPr>
        <p:txBody>
          <a:bodyPr/>
          <a:lstStyle/>
          <a:p>
            <a:pPr>
              <a:spcBef>
                <a:spcPts val="1200"/>
              </a:spcBef>
            </a:pPr>
            <a:r>
              <a:rPr lang="en-US" altLang="en-US" sz="2400" dirty="0" err="1"/>
              <a:t>Merupakan</a:t>
            </a:r>
            <a:r>
              <a:rPr lang="en-US" altLang="en-US" sz="2400" dirty="0"/>
              <a:t> </a:t>
            </a:r>
            <a:r>
              <a:rPr lang="en-US" altLang="en-US" sz="2400" dirty="0" err="1"/>
              <a:t>kadar</a:t>
            </a:r>
            <a:r>
              <a:rPr lang="en-US" altLang="en-US" sz="2400" dirty="0"/>
              <a:t> </a:t>
            </a:r>
            <a:r>
              <a:rPr lang="en-US" altLang="en-US" sz="2400" dirty="0" err="1"/>
              <a:t>glukosa</a:t>
            </a:r>
            <a:r>
              <a:rPr lang="en-US" altLang="en-US" sz="2400" dirty="0"/>
              <a:t> </a:t>
            </a:r>
            <a:r>
              <a:rPr lang="en-US" altLang="en-US" sz="2400" dirty="0" err="1"/>
              <a:t>darah</a:t>
            </a:r>
            <a:r>
              <a:rPr lang="en-US" altLang="en-US" sz="2400" dirty="0"/>
              <a:t> yang </a:t>
            </a:r>
            <a:r>
              <a:rPr lang="en-US" altLang="en-US" sz="2400" dirty="0" err="1"/>
              <a:t>rendah</a:t>
            </a:r>
            <a:r>
              <a:rPr lang="en-US" altLang="en-US" sz="2400" dirty="0"/>
              <a:t>, </a:t>
            </a:r>
            <a:r>
              <a:rPr lang="en-US" altLang="en-US" sz="2400" dirty="0" err="1"/>
              <a:t>bisaanya</a:t>
            </a:r>
            <a:r>
              <a:rPr lang="en-US" altLang="en-US" sz="2400" dirty="0"/>
              <a:t> </a:t>
            </a:r>
            <a:r>
              <a:rPr lang="en-US" altLang="en-US" sz="2400" dirty="0" err="1"/>
              <a:t>kurang</a:t>
            </a:r>
            <a:r>
              <a:rPr lang="en-US" altLang="en-US" sz="2400" dirty="0"/>
              <a:t> </a:t>
            </a:r>
            <a:r>
              <a:rPr lang="en-US" altLang="en-US" sz="2400" dirty="0" err="1"/>
              <a:t>dari</a:t>
            </a:r>
            <a:r>
              <a:rPr lang="en-US" altLang="en-US" sz="2400" dirty="0"/>
              <a:t> 70 mg/dL pada </a:t>
            </a:r>
            <a:r>
              <a:rPr lang="en-US" altLang="en-US" sz="2400" dirty="0" err="1"/>
              <a:t>pemeriksaan</a:t>
            </a:r>
            <a:r>
              <a:rPr lang="en-US" altLang="en-US" sz="2400" dirty="0"/>
              <a:t> vena, </a:t>
            </a:r>
            <a:r>
              <a:rPr lang="en-US" altLang="en-US" sz="2400" dirty="0" err="1"/>
              <a:t>disertai</a:t>
            </a:r>
            <a:r>
              <a:rPr lang="en-US" altLang="en-US" sz="2400" dirty="0"/>
              <a:t> </a:t>
            </a:r>
            <a:r>
              <a:rPr lang="en-US" altLang="en-US" sz="2400" dirty="0" err="1"/>
              <a:t>dengan</a:t>
            </a:r>
            <a:r>
              <a:rPr lang="en-US" altLang="en-US" sz="2400" dirty="0"/>
              <a:t> </a:t>
            </a:r>
            <a:r>
              <a:rPr lang="en-US" altLang="en-US" sz="2400" dirty="0" err="1"/>
              <a:t>gejala</a:t>
            </a:r>
            <a:r>
              <a:rPr lang="en-US" altLang="en-US" sz="2400" dirty="0"/>
              <a:t> dan </a:t>
            </a:r>
            <a:r>
              <a:rPr lang="en-US" altLang="en-US" sz="2400" dirty="0" err="1"/>
              <a:t>tanda</a:t>
            </a:r>
            <a:r>
              <a:rPr lang="en-US" altLang="en-US" sz="2400" dirty="0"/>
              <a:t> yang </a:t>
            </a:r>
            <a:r>
              <a:rPr lang="en-US" altLang="en-US" sz="2400" dirty="0" err="1"/>
              <a:t>khas</a:t>
            </a:r>
            <a:r>
              <a:rPr lang="en-US" altLang="en-US" sz="2400" dirty="0"/>
              <a:t>, yang </a:t>
            </a:r>
            <a:r>
              <a:rPr lang="en-US" altLang="en-US" sz="2400" dirty="0" err="1"/>
              <a:t>akan</a:t>
            </a:r>
            <a:r>
              <a:rPr lang="en-US" altLang="en-US" sz="2400" dirty="0"/>
              <a:t> </a:t>
            </a:r>
            <a:r>
              <a:rPr lang="en-US" altLang="en-US" sz="2400" dirty="0" err="1"/>
              <a:t>kembali</a:t>
            </a:r>
            <a:r>
              <a:rPr lang="en-US" altLang="en-US" sz="2400" dirty="0"/>
              <a:t> </a:t>
            </a:r>
            <a:r>
              <a:rPr lang="en-US" altLang="en-US" sz="2400" dirty="0" err="1"/>
              <a:t>membaik</a:t>
            </a:r>
            <a:r>
              <a:rPr lang="en-US" altLang="en-US" sz="2400" dirty="0"/>
              <a:t> </a:t>
            </a:r>
            <a:r>
              <a:rPr lang="en-US" altLang="en-US" sz="2400" dirty="0" err="1"/>
              <a:t>setelah</a:t>
            </a:r>
            <a:r>
              <a:rPr lang="en-US" altLang="en-US" sz="2400" dirty="0"/>
              <a:t> </a:t>
            </a:r>
            <a:r>
              <a:rPr lang="en-US" altLang="en-US" sz="2400" dirty="0" err="1"/>
              <a:t>dilakukannya</a:t>
            </a:r>
            <a:r>
              <a:rPr lang="en-US" altLang="en-US" sz="2400" dirty="0"/>
              <a:t> </a:t>
            </a:r>
            <a:r>
              <a:rPr lang="en-US" altLang="en-US" sz="2400" dirty="0" err="1"/>
              <a:t>koreksi</a:t>
            </a:r>
            <a:r>
              <a:rPr lang="en-US" altLang="en-US" sz="2400" dirty="0"/>
              <a:t>.</a:t>
            </a:r>
          </a:p>
          <a:p>
            <a:pPr>
              <a:spcBef>
                <a:spcPts val="1200"/>
              </a:spcBef>
            </a:pPr>
            <a:r>
              <a:rPr lang="en-US" altLang="en-US" sz="2400" dirty="0" err="1"/>
              <a:t>Selalu</a:t>
            </a:r>
            <a:r>
              <a:rPr lang="en-US" altLang="en-US" sz="2400" dirty="0"/>
              <a:t> </a:t>
            </a:r>
            <a:r>
              <a:rPr lang="en-US" altLang="en-US" sz="2400" dirty="0" err="1"/>
              <a:t>periksa</a:t>
            </a:r>
            <a:r>
              <a:rPr lang="en-US" altLang="en-US" sz="2400" dirty="0"/>
              <a:t> GDA </a:t>
            </a:r>
            <a:r>
              <a:rPr lang="en-US" altLang="en-US" sz="2400" dirty="0" err="1"/>
              <a:t>pada</a:t>
            </a:r>
            <a:r>
              <a:rPr lang="en-US" altLang="en-US" sz="2400" dirty="0"/>
              <a:t> </a:t>
            </a:r>
            <a:r>
              <a:rPr lang="en-US" altLang="en-US" sz="2400" dirty="0" err="1"/>
              <a:t>pasien</a:t>
            </a:r>
            <a:r>
              <a:rPr lang="en-US" altLang="en-US" sz="2400" dirty="0"/>
              <a:t> AMS </a:t>
            </a:r>
            <a:r>
              <a:rPr lang="en-US" altLang="en-US" sz="2400" dirty="0" err="1"/>
              <a:t>atau</a:t>
            </a:r>
            <a:r>
              <a:rPr lang="en-US" altLang="en-US" sz="2400" dirty="0"/>
              <a:t> </a:t>
            </a:r>
            <a:r>
              <a:rPr lang="en-US" altLang="en-US" sz="2400" dirty="0" err="1"/>
              <a:t>kejang</a:t>
            </a:r>
            <a:r>
              <a:rPr lang="en-US" altLang="en-US" sz="2400" dirty="0"/>
              <a:t>.</a:t>
            </a:r>
          </a:p>
          <a:p>
            <a:pPr>
              <a:defRPr/>
            </a:pPr>
            <a:r>
              <a:rPr lang="en-US" dirty="0" err="1"/>
              <a:t>Separuh</a:t>
            </a:r>
            <a:r>
              <a:rPr lang="en-US" dirty="0"/>
              <a:t> </a:t>
            </a:r>
            <a:r>
              <a:rPr lang="en-US" dirty="0" err="1"/>
              <a:t>jumlah</a:t>
            </a:r>
            <a:r>
              <a:rPr lang="en-US" dirty="0"/>
              <a:t> </a:t>
            </a:r>
            <a:r>
              <a:rPr lang="en-US" dirty="0" err="1"/>
              <a:t>kasus</a:t>
            </a:r>
            <a:r>
              <a:rPr lang="en-US" dirty="0"/>
              <a:t> </a:t>
            </a:r>
            <a:r>
              <a:rPr lang="en-US" dirty="0" err="1"/>
              <a:t>terjadi</a:t>
            </a:r>
            <a:r>
              <a:rPr lang="en-US" dirty="0"/>
              <a:t> </a:t>
            </a:r>
            <a:r>
              <a:rPr lang="en-US" dirty="0" err="1"/>
              <a:t>pada</a:t>
            </a:r>
            <a:r>
              <a:rPr lang="en-US" dirty="0"/>
              <a:t> </a:t>
            </a:r>
            <a:r>
              <a:rPr lang="en-US" dirty="0" err="1"/>
              <a:t>pasien</a:t>
            </a:r>
            <a:r>
              <a:rPr lang="en-US" dirty="0"/>
              <a:t> diabetes yang </a:t>
            </a:r>
            <a:r>
              <a:rPr lang="en-US" dirty="0" err="1"/>
              <a:t>sedang</a:t>
            </a:r>
            <a:r>
              <a:rPr lang="en-US" dirty="0"/>
              <a:t> </a:t>
            </a:r>
            <a:r>
              <a:rPr lang="en-US" dirty="0" err="1"/>
              <a:t>menjalani</a:t>
            </a:r>
            <a:r>
              <a:rPr lang="en-US" dirty="0"/>
              <a:t> </a:t>
            </a:r>
            <a:r>
              <a:rPr lang="en-US" dirty="0" err="1"/>
              <a:t>pengobatan</a:t>
            </a:r>
            <a:r>
              <a:rPr lang="en-US" dirty="0"/>
              <a:t> </a:t>
            </a:r>
            <a:r>
              <a:rPr lang="en-US" dirty="0" err="1"/>
              <a:t>dengan</a:t>
            </a:r>
            <a:r>
              <a:rPr lang="en-US" dirty="0"/>
              <a:t> insulin </a:t>
            </a:r>
            <a:r>
              <a:rPr lang="en-US" dirty="0" err="1"/>
              <a:t>atau</a:t>
            </a:r>
            <a:r>
              <a:rPr lang="en-US" dirty="0"/>
              <a:t> </a:t>
            </a:r>
            <a:r>
              <a:rPr lang="en-US" dirty="0" err="1"/>
              <a:t>sulphonylurea</a:t>
            </a:r>
            <a:r>
              <a:rPr lang="en-US" dirty="0"/>
              <a:t>.</a:t>
            </a:r>
          </a:p>
        </p:txBody>
      </p:sp>
    </p:spTree>
    <p:extLst>
      <p:ext uri="{BB962C8B-B14F-4D97-AF65-F5344CB8AC3E}">
        <p14:creationId xmlns:p14="http://schemas.microsoft.com/office/powerpoint/2010/main" val="3844787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94791" y="116007"/>
            <a:ext cx="8229600" cy="1143000"/>
          </a:xfrm>
        </p:spPr>
        <p:txBody>
          <a:bodyPr/>
          <a:lstStyle/>
          <a:p>
            <a:pPr>
              <a:defRPr/>
            </a:pPr>
            <a:r>
              <a:rPr lang="en-US" dirty="0" err="1">
                <a:solidFill>
                  <a:schemeClr val="accent1">
                    <a:satMod val="150000"/>
                  </a:schemeClr>
                </a:solidFill>
              </a:rPr>
              <a:t>Manifestasi</a:t>
            </a:r>
            <a:r>
              <a:rPr lang="en-US" dirty="0">
                <a:solidFill>
                  <a:schemeClr val="accent1">
                    <a:satMod val="150000"/>
                  </a:schemeClr>
                </a:solidFill>
              </a:rPr>
              <a:t> </a:t>
            </a:r>
            <a:r>
              <a:rPr lang="en-US" dirty="0" err="1">
                <a:solidFill>
                  <a:schemeClr val="accent1">
                    <a:satMod val="150000"/>
                  </a:schemeClr>
                </a:solidFill>
              </a:rPr>
              <a:t>klinis</a:t>
            </a:r>
            <a:endParaRPr lang="en-US" dirty="0">
              <a:solidFill>
                <a:schemeClr val="accent1">
                  <a:satMod val="150000"/>
                </a:schemeClr>
              </a:solidFill>
            </a:endParaRPr>
          </a:p>
        </p:txBody>
      </p:sp>
      <p:sp>
        <p:nvSpPr>
          <p:cNvPr id="5" name="Content Placeholder 2"/>
          <p:cNvSpPr>
            <a:spLocks noGrp="1"/>
          </p:cNvSpPr>
          <p:nvPr>
            <p:ph idx="1"/>
          </p:nvPr>
        </p:nvSpPr>
        <p:spPr>
          <a:xfrm>
            <a:off x="1393371" y="1508449"/>
            <a:ext cx="8229600" cy="4854575"/>
          </a:xfrm>
        </p:spPr>
        <p:txBody>
          <a:bodyPr rtlCol="0">
            <a:noAutofit/>
          </a:bodyPr>
          <a:lstStyle/>
          <a:p>
            <a:pPr marL="118872" indent="0">
              <a:spcBef>
                <a:spcPts val="1200"/>
              </a:spcBef>
              <a:spcAft>
                <a:spcPts val="0"/>
              </a:spcAft>
              <a:buNone/>
              <a:defRPr/>
            </a:pPr>
            <a:r>
              <a:rPr lang="en-US" sz="2800" dirty="0" err="1"/>
              <a:t>Hipoglikemi</a:t>
            </a:r>
            <a:r>
              <a:rPr lang="en-US" sz="2800" dirty="0"/>
              <a:t> </a:t>
            </a:r>
            <a:r>
              <a:rPr lang="en-US" sz="2800" dirty="0" err="1"/>
              <a:t>dapat</a:t>
            </a:r>
            <a:r>
              <a:rPr lang="en-US" sz="2800" dirty="0"/>
              <a:t> </a:t>
            </a:r>
            <a:r>
              <a:rPr lang="en-US" sz="2800" dirty="0" err="1"/>
              <a:t>muncul</a:t>
            </a:r>
            <a:r>
              <a:rPr lang="en-US" sz="2800" dirty="0"/>
              <a:t> </a:t>
            </a:r>
            <a:r>
              <a:rPr lang="en-US" sz="2800" dirty="0" err="1"/>
              <a:t>dengan</a:t>
            </a:r>
            <a:r>
              <a:rPr lang="en-US" sz="2800" dirty="0"/>
              <a:t> </a:t>
            </a:r>
            <a:r>
              <a:rPr lang="en-US" sz="2800" dirty="0" err="1"/>
              <a:t>manifestasi</a:t>
            </a:r>
            <a:r>
              <a:rPr lang="en-US" sz="2800" dirty="0"/>
              <a:t> spectrum </a:t>
            </a:r>
            <a:r>
              <a:rPr lang="en-US" sz="2800" dirty="0" err="1"/>
              <a:t>luas</a:t>
            </a:r>
            <a:r>
              <a:rPr lang="en-US" sz="2800" dirty="0"/>
              <a:t> </a:t>
            </a:r>
            <a:r>
              <a:rPr lang="en-US" sz="2800" dirty="0" err="1"/>
              <a:t>kelainan</a:t>
            </a:r>
            <a:r>
              <a:rPr lang="en-US" sz="2800" dirty="0"/>
              <a:t> </a:t>
            </a:r>
            <a:r>
              <a:rPr lang="en-US" sz="2800" dirty="0" err="1"/>
              <a:t>neurologik</a:t>
            </a:r>
            <a:r>
              <a:rPr lang="en-US" sz="2800" dirty="0"/>
              <a:t>, </a:t>
            </a:r>
            <a:r>
              <a:rPr lang="en-US" sz="2800" dirty="0" err="1"/>
              <a:t>a.l</a:t>
            </a:r>
            <a:r>
              <a:rPr lang="en-US" sz="2800" dirty="0"/>
              <a:t>: </a:t>
            </a:r>
          </a:p>
          <a:p>
            <a:pPr marL="576072" indent="-457200">
              <a:spcBef>
                <a:spcPts val="1200"/>
              </a:spcBef>
              <a:spcAft>
                <a:spcPts val="0"/>
              </a:spcAft>
              <a:buFont typeface="+mj-lt"/>
              <a:buAutoNum type="arabicPeriod"/>
              <a:defRPr/>
            </a:pPr>
            <a:r>
              <a:rPr lang="en-US" sz="2800" i="1" dirty="0"/>
              <a:t>Neurogenic/autonomic</a:t>
            </a:r>
            <a:r>
              <a:rPr lang="en-US" sz="2800" dirty="0"/>
              <a:t> (GDA </a:t>
            </a:r>
            <a:r>
              <a:rPr lang="en-US" sz="2800" dirty="0" err="1"/>
              <a:t>sekitar</a:t>
            </a:r>
            <a:r>
              <a:rPr lang="en-US" sz="2800" dirty="0"/>
              <a:t> </a:t>
            </a:r>
            <a:r>
              <a:rPr lang="id-ID" sz="2400" b="1" dirty="0"/>
              <a:t>50–54 mg/dL</a:t>
            </a:r>
            <a:r>
              <a:rPr lang="en-US" sz="2800" dirty="0"/>
              <a:t>: </a:t>
            </a:r>
            <a:r>
              <a:rPr lang="en-US" sz="2800" dirty="0" err="1"/>
              <a:t>keadaan</a:t>
            </a:r>
            <a:r>
              <a:rPr lang="en-US" sz="2800" dirty="0"/>
              <a:t> </a:t>
            </a:r>
            <a:r>
              <a:rPr lang="en-US" sz="2800" dirty="0" err="1"/>
              <a:t>simpatetic</a:t>
            </a:r>
            <a:r>
              <a:rPr lang="en-US" sz="2800" dirty="0"/>
              <a:t> yang </a:t>
            </a:r>
            <a:r>
              <a:rPr lang="en-US" sz="2800" dirty="0" err="1"/>
              <a:t>berlebihan</a:t>
            </a:r>
            <a:r>
              <a:rPr lang="en-US" sz="2800" dirty="0"/>
              <a:t> </a:t>
            </a:r>
            <a:r>
              <a:rPr lang="en-US" sz="2800" dirty="0" err="1"/>
              <a:t>dengan</a:t>
            </a:r>
            <a:r>
              <a:rPr lang="en-US" sz="2800" dirty="0"/>
              <a:t> </a:t>
            </a:r>
            <a:r>
              <a:rPr lang="en-US" sz="2800" dirty="0" err="1"/>
              <a:t>diaforesis</a:t>
            </a:r>
            <a:r>
              <a:rPr lang="en-US" sz="2800" dirty="0"/>
              <a:t>, </a:t>
            </a:r>
            <a:r>
              <a:rPr lang="en-US" sz="2800" dirty="0" err="1"/>
              <a:t>takikardi</a:t>
            </a:r>
            <a:r>
              <a:rPr lang="en-US" sz="2800" dirty="0"/>
              <a:t>, </a:t>
            </a:r>
            <a:r>
              <a:rPr lang="en-US" sz="2800" dirty="0" err="1"/>
              <a:t>gugup</a:t>
            </a:r>
            <a:r>
              <a:rPr lang="en-US" sz="2800" dirty="0"/>
              <a:t>, dan </a:t>
            </a:r>
            <a:r>
              <a:rPr lang="en-US" sz="2800" dirty="0" err="1"/>
              <a:t>pucat</a:t>
            </a:r>
            <a:r>
              <a:rPr lang="en-US" sz="2800" dirty="0"/>
              <a:t>.</a:t>
            </a:r>
          </a:p>
          <a:p>
            <a:pPr marL="576072" indent="-457200">
              <a:spcBef>
                <a:spcPts val="1200"/>
              </a:spcBef>
              <a:spcAft>
                <a:spcPts val="0"/>
              </a:spcAft>
              <a:buFont typeface="+mj-lt"/>
              <a:buAutoNum type="arabicPeriod"/>
              <a:defRPr/>
            </a:pPr>
            <a:r>
              <a:rPr lang="en-US" sz="2800" dirty="0"/>
              <a:t>Neuroglycopenia (GDA &lt; </a:t>
            </a:r>
            <a:r>
              <a:rPr lang="id-ID" sz="2400" b="1" dirty="0"/>
              <a:t>45–50 mg/dL</a:t>
            </a:r>
            <a:r>
              <a:rPr lang="en-US" sz="2800" dirty="0"/>
              <a:t>)</a:t>
            </a:r>
          </a:p>
          <a:p>
            <a:pPr marL="731520" lvl="1" indent="-274320">
              <a:spcBef>
                <a:spcPts val="1200"/>
              </a:spcBef>
              <a:spcAft>
                <a:spcPts val="0"/>
              </a:spcAft>
              <a:buFont typeface="Wingdings"/>
              <a:buChar char=""/>
              <a:defRPr/>
            </a:pPr>
            <a:r>
              <a:rPr lang="en-US" sz="2400" dirty="0" err="1"/>
              <a:t>gangguan</a:t>
            </a:r>
            <a:r>
              <a:rPr lang="en-US" sz="2400" dirty="0"/>
              <a:t> </a:t>
            </a:r>
            <a:r>
              <a:rPr lang="en-US" sz="2400" dirty="0" err="1"/>
              <a:t>perilaku</a:t>
            </a:r>
            <a:r>
              <a:rPr lang="en-US" sz="2400" dirty="0"/>
              <a:t> </a:t>
            </a:r>
            <a:r>
              <a:rPr lang="en-US" sz="2400" dirty="0" err="1"/>
              <a:t>seperti</a:t>
            </a:r>
            <a:r>
              <a:rPr lang="en-US" sz="2400" dirty="0"/>
              <a:t> </a:t>
            </a:r>
            <a:r>
              <a:rPr lang="en-US" sz="2400" dirty="0" err="1"/>
              <a:t>iritabilitas</a:t>
            </a:r>
            <a:r>
              <a:rPr lang="en-US" sz="2400" dirty="0"/>
              <a:t>, confusion </a:t>
            </a:r>
            <a:r>
              <a:rPr lang="en-US" sz="2400" dirty="0" err="1"/>
              <a:t>dan</a:t>
            </a:r>
            <a:r>
              <a:rPr lang="en-US" sz="2400" dirty="0"/>
              <a:t> </a:t>
            </a:r>
            <a:r>
              <a:rPr lang="en-US" sz="2400" dirty="0" err="1"/>
              <a:t>agresi</a:t>
            </a:r>
            <a:endParaRPr lang="en-US" sz="2400" dirty="0"/>
          </a:p>
          <a:p>
            <a:pPr marL="731520" lvl="1" indent="-274320">
              <a:spcBef>
                <a:spcPts val="1200"/>
              </a:spcBef>
              <a:spcAft>
                <a:spcPts val="0"/>
              </a:spcAft>
              <a:buFont typeface="Wingdings"/>
              <a:buChar char=""/>
              <a:defRPr/>
            </a:pPr>
            <a:r>
              <a:rPr lang="en-US" sz="2400" dirty="0" err="1"/>
              <a:t>penurunan</a:t>
            </a:r>
            <a:r>
              <a:rPr lang="en-US" sz="2400" dirty="0"/>
              <a:t> </a:t>
            </a:r>
            <a:r>
              <a:rPr lang="en-US" sz="2400" dirty="0" err="1"/>
              <a:t>tingkat</a:t>
            </a:r>
            <a:r>
              <a:rPr lang="en-US" sz="2400" dirty="0"/>
              <a:t> </a:t>
            </a:r>
            <a:r>
              <a:rPr lang="en-US" sz="2400" dirty="0" err="1"/>
              <a:t>kesadaran</a:t>
            </a:r>
            <a:endParaRPr lang="en-US" sz="2400" dirty="0"/>
          </a:p>
          <a:p>
            <a:pPr marL="731520" lvl="1" indent="-274320">
              <a:spcBef>
                <a:spcPts val="1200"/>
              </a:spcBef>
              <a:spcAft>
                <a:spcPts val="0"/>
              </a:spcAft>
              <a:buFont typeface="Wingdings"/>
              <a:buChar char=""/>
              <a:defRPr/>
            </a:pPr>
            <a:r>
              <a:rPr lang="en-US" sz="2400" dirty="0" err="1"/>
              <a:t>Kejang</a:t>
            </a:r>
            <a:endParaRPr lang="en-US" sz="2400" dirty="0"/>
          </a:p>
          <a:p>
            <a:pPr marL="731520" lvl="1" indent="-274320">
              <a:spcBef>
                <a:spcPts val="1200"/>
              </a:spcBef>
              <a:spcAft>
                <a:spcPts val="0"/>
              </a:spcAft>
              <a:buFont typeface="Wingdings"/>
              <a:buChar char=""/>
              <a:defRPr/>
            </a:pPr>
            <a:r>
              <a:rPr lang="en-US" sz="2400" dirty="0" err="1"/>
              <a:t>Defisit</a:t>
            </a:r>
            <a:r>
              <a:rPr lang="en-US" sz="2400" dirty="0"/>
              <a:t> </a:t>
            </a:r>
            <a:r>
              <a:rPr lang="en-US" sz="2400" dirty="0" err="1"/>
              <a:t>neurologik</a:t>
            </a:r>
            <a:r>
              <a:rPr lang="en-US" sz="2400" dirty="0"/>
              <a:t> </a:t>
            </a:r>
            <a:r>
              <a:rPr lang="en-US" sz="2400" dirty="0" err="1"/>
              <a:t>fokal</a:t>
            </a:r>
            <a:endParaRPr lang="en-US" sz="2400" dirty="0"/>
          </a:p>
        </p:txBody>
      </p:sp>
    </p:spTree>
    <p:extLst>
      <p:ext uri="{BB962C8B-B14F-4D97-AF65-F5344CB8AC3E}">
        <p14:creationId xmlns:p14="http://schemas.microsoft.com/office/powerpoint/2010/main" val="1843273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145902" y="101082"/>
            <a:ext cx="8229600" cy="1143000"/>
          </a:xfrm>
        </p:spPr>
        <p:txBody>
          <a:bodyPr/>
          <a:lstStyle/>
          <a:p>
            <a:pPr>
              <a:defRPr/>
            </a:pPr>
            <a:r>
              <a:rPr lang="en-US" sz="4800" dirty="0" err="1">
                <a:solidFill>
                  <a:schemeClr val="accent1">
                    <a:satMod val="150000"/>
                  </a:schemeClr>
                </a:solidFill>
              </a:rPr>
              <a:t>Tatalaksana</a:t>
            </a:r>
            <a:endParaRPr lang="en-US" sz="4800" dirty="0">
              <a:solidFill>
                <a:schemeClr val="accent1">
                  <a:satMod val="150000"/>
                </a:schemeClr>
              </a:solidFill>
            </a:endParaRPr>
          </a:p>
        </p:txBody>
      </p:sp>
      <p:sp>
        <p:nvSpPr>
          <p:cNvPr id="5" name="Content Placeholder 2"/>
          <p:cNvSpPr>
            <a:spLocks noGrp="1"/>
          </p:cNvSpPr>
          <p:nvPr>
            <p:ph idx="1"/>
          </p:nvPr>
        </p:nvSpPr>
        <p:spPr>
          <a:xfrm>
            <a:off x="839756" y="1524000"/>
            <a:ext cx="8313576" cy="4876800"/>
          </a:xfrm>
        </p:spPr>
        <p:txBody>
          <a:bodyPr rtlCol="0">
            <a:noAutofit/>
          </a:bodyPr>
          <a:lstStyle/>
          <a:p>
            <a:pPr marL="118872" indent="0">
              <a:spcBef>
                <a:spcPts val="0"/>
              </a:spcBef>
              <a:spcAft>
                <a:spcPts val="0"/>
              </a:spcAft>
              <a:buNone/>
              <a:defRPr/>
            </a:pPr>
            <a:r>
              <a:rPr lang="en-US" sz="2400" dirty="0" err="1"/>
              <a:t>Terapi</a:t>
            </a:r>
            <a:r>
              <a:rPr lang="en-US" sz="2400" dirty="0"/>
              <a:t>, </a:t>
            </a:r>
            <a:r>
              <a:rPr lang="en-US" sz="2400" dirty="0" err="1"/>
              <a:t>tergantung</a:t>
            </a:r>
            <a:r>
              <a:rPr lang="en-US" sz="2400" dirty="0"/>
              <a:t> </a:t>
            </a:r>
            <a:r>
              <a:rPr lang="en-US" sz="2400" dirty="0" err="1"/>
              <a:t>pada</a:t>
            </a:r>
            <a:r>
              <a:rPr lang="en-US" sz="2400" dirty="0"/>
              <a:t> </a:t>
            </a:r>
            <a:r>
              <a:rPr lang="en-US" sz="2400" dirty="0" err="1"/>
              <a:t>tingkat</a:t>
            </a:r>
            <a:r>
              <a:rPr lang="en-US" sz="2400" dirty="0"/>
              <a:t> </a:t>
            </a:r>
            <a:r>
              <a:rPr lang="en-US" sz="2400" dirty="0" err="1"/>
              <a:t>kesadaran</a:t>
            </a:r>
            <a:r>
              <a:rPr lang="en-US" sz="2400" dirty="0"/>
              <a:t> </a:t>
            </a:r>
            <a:r>
              <a:rPr lang="en-US" sz="2400" dirty="0" err="1"/>
              <a:t>dan</a:t>
            </a:r>
            <a:r>
              <a:rPr lang="en-US" sz="2400" dirty="0"/>
              <a:t> </a:t>
            </a:r>
            <a:r>
              <a:rPr lang="en-US" sz="2400" dirty="0" err="1"/>
              <a:t>kerjasama</a:t>
            </a:r>
            <a:r>
              <a:rPr lang="en-US" sz="2400" dirty="0"/>
              <a:t> </a:t>
            </a:r>
            <a:r>
              <a:rPr lang="en-US" sz="2400" dirty="0" err="1"/>
              <a:t>px</a:t>
            </a:r>
            <a:endParaRPr lang="en-US" sz="2400" dirty="0"/>
          </a:p>
          <a:p>
            <a:pPr marL="633222" indent="-514350">
              <a:spcBef>
                <a:spcPts val="0"/>
              </a:spcBef>
              <a:spcAft>
                <a:spcPts val="0"/>
              </a:spcAft>
              <a:buFont typeface="+mj-lt"/>
              <a:buAutoNum type="arabicPeriod"/>
              <a:defRPr/>
            </a:pPr>
            <a:r>
              <a:rPr lang="en-US" sz="2400" dirty="0" err="1"/>
              <a:t>Pasien</a:t>
            </a:r>
            <a:r>
              <a:rPr lang="en-US" sz="2400" dirty="0"/>
              <a:t> </a:t>
            </a:r>
            <a:r>
              <a:rPr lang="en-US" sz="2400" dirty="0" err="1"/>
              <a:t>sadar</a:t>
            </a:r>
            <a:r>
              <a:rPr lang="en-US" sz="2400" dirty="0"/>
              <a:t> </a:t>
            </a:r>
            <a:r>
              <a:rPr lang="en-US" sz="2400" dirty="0" err="1"/>
              <a:t>dan</a:t>
            </a:r>
            <a:r>
              <a:rPr lang="en-US" sz="2400" dirty="0"/>
              <a:t> </a:t>
            </a:r>
            <a:r>
              <a:rPr lang="en-US" sz="2400" dirty="0" err="1"/>
              <a:t>kooperatif</a:t>
            </a:r>
            <a:endParaRPr lang="en-US" sz="2400" dirty="0"/>
          </a:p>
          <a:p>
            <a:pPr marL="925830" lvl="1" indent="-514350">
              <a:spcAft>
                <a:spcPts val="0"/>
              </a:spcAft>
              <a:buFont typeface="+mj-lt"/>
              <a:buAutoNum type="alphaLcPeriod"/>
              <a:defRPr/>
            </a:pPr>
            <a:r>
              <a:rPr lang="en-US" sz="1800" dirty="0" err="1"/>
              <a:t>terapi</a:t>
            </a:r>
            <a:r>
              <a:rPr lang="en-US" sz="1800" dirty="0"/>
              <a:t> oral </a:t>
            </a:r>
            <a:r>
              <a:rPr lang="en-US" sz="1800" dirty="0" err="1"/>
              <a:t>lebih</a:t>
            </a:r>
            <a:r>
              <a:rPr lang="en-US" sz="1800" dirty="0"/>
              <a:t> </a:t>
            </a:r>
            <a:r>
              <a:rPr lang="en-US" sz="1800" dirty="0" err="1"/>
              <a:t>disukai</a:t>
            </a:r>
            <a:endParaRPr lang="en-US" sz="1800" dirty="0"/>
          </a:p>
          <a:p>
            <a:pPr marL="925830" lvl="1" indent="-514350">
              <a:spcAft>
                <a:spcPts val="0"/>
              </a:spcAft>
              <a:buFont typeface="+mj-lt"/>
              <a:buAutoNum type="alphaLcPeriod"/>
              <a:defRPr/>
            </a:pPr>
            <a:r>
              <a:rPr lang="en-US" sz="1800" dirty="0" err="1"/>
              <a:t>berikan</a:t>
            </a:r>
            <a:r>
              <a:rPr lang="en-US" sz="1800" dirty="0"/>
              <a:t> </a:t>
            </a:r>
            <a:r>
              <a:rPr lang="en-US" sz="1800" dirty="0" err="1"/>
              <a:t>minuman</a:t>
            </a:r>
            <a:r>
              <a:rPr lang="en-US" sz="1800" dirty="0"/>
              <a:t> kaya </a:t>
            </a:r>
            <a:r>
              <a:rPr lang="en-US" sz="1800" dirty="0" err="1"/>
              <a:t>glukosa</a:t>
            </a:r>
            <a:r>
              <a:rPr lang="en-US" sz="1800" dirty="0"/>
              <a:t> (</a:t>
            </a:r>
            <a:r>
              <a:rPr lang="en-US" sz="1800" dirty="0" err="1"/>
              <a:t>cth</a:t>
            </a:r>
            <a:r>
              <a:rPr lang="en-US" sz="1800" dirty="0"/>
              <a:t> </a:t>
            </a:r>
            <a:r>
              <a:rPr lang="en-US" sz="1800" dirty="0" err="1"/>
              <a:t>glukolin</a:t>
            </a:r>
            <a:r>
              <a:rPr lang="en-US" sz="1800" dirty="0"/>
              <a:t>, </a:t>
            </a:r>
            <a:r>
              <a:rPr lang="en-US" sz="1800" dirty="0" err="1"/>
              <a:t>lucozade</a:t>
            </a:r>
            <a:r>
              <a:rPr lang="en-US" sz="1800" dirty="0"/>
              <a:t>, ensure, </a:t>
            </a:r>
            <a:r>
              <a:rPr lang="en-US" sz="1800" dirty="0" err="1"/>
              <a:t>isocal</a:t>
            </a:r>
            <a:r>
              <a:rPr lang="en-US" sz="1800" dirty="0"/>
              <a:t>, milo, </a:t>
            </a:r>
            <a:r>
              <a:rPr lang="en-US" sz="1800" dirty="0" err="1"/>
              <a:t>horlicks</a:t>
            </a:r>
            <a:r>
              <a:rPr lang="en-US" sz="1800" dirty="0"/>
              <a:t>) </a:t>
            </a:r>
            <a:r>
              <a:rPr lang="en-US" sz="1800" dirty="0" err="1"/>
              <a:t>dan</a:t>
            </a:r>
            <a:r>
              <a:rPr lang="en-US" sz="1800" dirty="0"/>
              <a:t> </a:t>
            </a:r>
            <a:r>
              <a:rPr lang="en-US" sz="1800" dirty="0" err="1"/>
              <a:t>beri</a:t>
            </a:r>
            <a:r>
              <a:rPr lang="en-US" sz="1800" dirty="0"/>
              <a:t> </a:t>
            </a:r>
            <a:r>
              <a:rPr lang="en-US" sz="1800" dirty="0" err="1"/>
              <a:t>makan</a:t>
            </a:r>
            <a:r>
              <a:rPr lang="en-US" sz="1800" dirty="0"/>
              <a:t> </a:t>
            </a:r>
            <a:r>
              <a:rPr lang="en-US" sz="1800" dirty="0" err="1"/>
              <a:t>px</a:t>
            </a:r>
            <a:r>
              <a:rPr lang="en-US" sz="1800" dirty="0"/>
              <a:t>. </a:t>
            </a:r>
            <a:r>
              <a:rPr lang="en-US" sz="1800" dirty="0" err="1"/>
              <a:t>Catat</a:t>
            </a:r>
            <a:r>
              <a:rPr lang="en-US" sz="1800" dirty="0"/>
              <a:t> </a:t>
            </a:r>
            <a:r>
              <a:rPr lang="en-US" sz="1800" dirty="0" err="1"/>
              <a:t>bahwa</a:t>
            </a:r>
            <a:r>
              <a:rPr lang="en-US" sz="1800" dirty="0"/>
              <a:t> 1 </a:t>
            </a:r>
            <a:r>
              <a:rPr lang="en-US" sz="1800" dirty="0" err="1"/>
              <a:t>kaleng</a:t>
            </a:r>
            <a:r>
              <a:rPr lang="en-US" sz="1800" dirty="0"/>
              <a:t> Ensure </a:t>
            </a:r>
            <a:r>
              <a:rPr lang="en-US" sz="1800" dirty="0" err="1"/>
              <a:t>memiliki</a:t>
            </a:r>
            <a:r>
              <a:rPr lang="en-US" sz="1800" dirty="0"/>
              <a:t> 250 </a:t>
            </a:r>
            <a:r>
              <a:rPr lang="en-US" sz="1800" dirty="0" err="1"/>
              <a:t>kalori</a:t>
            </a:r>
            <a:r>
              <a:rPr lang="en-US" sz="1800" dirty="0"/>
              <a:t>, </a:t>
            </a:r>
            <a:r>
              <a:rPr lang="en-US" sz="1800" dirty="0" err="1"/>
              <a:t>cf</a:t>
            </a:r>
            <a:r>
              <a:rPr lang="en-US" sz="1800" dirty="0"/>
              <a:t> 1 pint D5W </a:t>
            </a:r>
            <a:r>
              <a:rPr lang="en-US" sz="1800" dirty="0" err="1"/>
              <a:t>memiliki</a:t>
            </a:r>
            <a:r>
              <a:rPr lang="en-US" sz="1800" dirty="0"/>
              <a:t> 100 </a:t>
            </a:r>
            <a:r>
              <a:rPr lang="en-US" sz="1800" dirty="0" err="1"/>
              <a:t>kalori</a:t>
            </a:r>
            <a:r>
              <a:rPr lang="en-US" sz="1800" dirty="0"/>
              <a:t>.</a:t>
            </a:r>
          </a:p>
          <a:p>
            <a:pPr marL="633222" indent="-514350">
              <a:spcBef>
                <a:spcPts val="0"/>
              </a:spcBef>
              <a:spcAft>
                <a:spcPts val="0"/>
              </a:spcAft>
              <a:buFont typeface="+mj-lt"/>
              <a:buAutoNum type="arabicPeriod"/>
              <a:defRPr/>
            </a:pPr>
            <a:r>
              <a:rPr lang="en-US" sz="2400" dirty="0" err="1"/>
              <a:t>Pasien</a:t>
            </a:r>
            <a:r>
              <a:rPr lang="en-US" sz="2400" dirty="0"/>
              <a:t> yang </a:t>
            </a:r>
            <a:r>
              <a:rPr lang="en-US" sz="2400" dirty="0" err="1"/>
              <a:t>tidak</a:t>
            </a:r>
            <a:r>
              <a:rPr lang="en-US" sz="2400" dirty="0"/>
              <a:t> </a:t>
            </a:r>
            <a:r>
              <a:rPr lang="en-US" sz="2400" dirty="0" err="1"/>
              <a:t>sadar</a:t>
            </a:r>
            <a:r>
              <a:rPr lang="en-US" sz="2400" dirty="0"/>
              <a:t> </a:t>
            </a:r>
            <a:r>
              <a:rPr lang="en-US" sz="2400" dirty="0" err="1"/>
              <a:t>atau</a:t>
            </a:r>
            <a:r>
              <a:rPr lang="en-US" sz="2400" dirty="0"/>
              <a:t> </a:t>
            </a:r>
            <a:r>
              <a:rPr lang="en-US" sz="2400" dirty="0" err="1"/>
              <a:t>tidak</a:t>
            </a:r>
            <a:r>
              <a:rPr lang="en-US" sz="2400" dirty="0"/>
              <a:t> </a:t>
            </a:r>
            <a:r>
              <a:rPr lang="en-US" sz="2400" dirty="0" err="1"/>
              <a:t>kooperatif</a:t>
            </a:r>
            <a:endParaRPr lang="en-US" sz="2400" dirty="0"/>
          </a:p>
          <a:p>
            <a:pPr marL="925830" lvl="1" indent="-514350">
              <a:spcAft>
                <a:spcPts val="0"/>
              </a:spcAft>
              <a:buFont typeface="+mj-lt"/>
              <a:buAutoNum type="alphaLcPeriod"/>
              <a:defRPr/>
            </a:pPr>
            <a:r>
              <a:rPr lang="en-US" sz="1800" b="1" dirty="0" err="1"/>
              <a:t>Jika</a:t>
            </a:r>
            <a:r>
              <a:rPr lang="en-US" sz="1800" b="1" dirty="0"/>
              <a:t> </a:t>
            </a:r>
            <a:r>
              <a:rPr lang="en-US" sz="1800" b="1" dirty="0" err="1"/>
              <a:t>akses</a:t>
            </a:r>
            <a:r>
              <a:rPr lang="en-US" sz="1800" b="1" dirty="0"/>
              <a:t> IV </a:t>
            </a:r>
            <a:r>
              <a:rPr lang="en-US" sz="1800" b="1" dirty="0" err="1"/>
              <a:t>tersedia</a:t>
            </a:r>
            <a:r>
              <a:rPr lang="en-US" sz="1800" b="1" dirty="0"/>
              <a:t>, </a:t>
            </a:r>
            <a:r>
              <a:rPr lang="en-US" sz="1800" b="1" dirty="0" err="1"/>
              <a:t>berikan</a:t>
            </a:r>
            <a:r>
              <a:rPr lang="en-US" sz="1800" b="1" dirty="0"/>
              <a:t> IV </a:t>
            </a:r>
            <a:r>
              <a:rPr lang="en-US" sz="1800" b="1" dirty="0" err="1"/>
              <a:t>dekstrose</a:t>
            </a:r>
            <a:r>
              <a:rPr lang="en-US" sz="1800" b="1" dirty="0"/>
              <a:t> </a:t>
            </a:r>
            <a:r>
              <a:rPr lang="id-ID" sz="1800" b="1" dirty="0"/>
              <a:t>4</a:t>
            </a:r>
            <a:r>
              <a:rPr lang="en-US" sz="1800" b="1" dirty="0"/>
              <a:t>0% 50ml (</a:t>
            </a:r>
            <a:r>
              <a:rPr lang="id-ID" sz="2000" b="1" dirty="0"/>
              <a:t>2 flakton</a:t>
            </a:r>
            <a:r>
              <a:rPr lang="en-US" sz="2000" b="1" dirty="0"/>
              <a:t>)</a:t>
            </a:r>
            <a:r>
              <a:rPr lang="en-US" sz="1800" b="1" dirty="0"/>
              <a:t>.</a:t>
            </a:r>
          </a:p>
          <a:p>
            <a:pPr marL="914400" lvl="1" indent="0">
              <a:spcAft>
                <a:spcPts val="0"/>
              </a:spcAft>
              <a:buNone/>
              <a:defRPr/>
            </a:pPr>
            <a:r>
              <a:rPr lang="en-US" sz="1800" dirty="0" err="1"/>
              <a:t>ingat</a:t>
            </a:r>
            <a:r>
              <a:rPr lang="en-US" sz="1800" dirty="0"/>
              <a:t> </a:t>
            </a:r>
            <a:r>
              <a:rPr lang="en-US" sz="1800" dirty="0" err="1"/>
              <a:t>untuk</a:t>
            </a:r>
            <a:r>
              <a:rPr lang="en-US" sz="1800" dirty="0"/>
              <a:t> </a:t>
            </a:r>
            <a:r>
              <a:rPr lang="en-US" sz="1800" dirty="0" err="1"/>
              <a:t>mencampurnya</a:t>
            </a:r>
            <a:r>
              <a:rPr lang="en-US" sz="1800" dirty="0"/>
              <a:t> </a:t>
            </a:r>
            <a:r>
              <a:rPr lang="en-US" sz="1800" dirty="0" err="1"/>
              <a:t>dengan</a:t>
            </a:r>
            <a:r>
              <a:rPr lang="en-US" sz="1800" dirty="0"/>
              <a:t> NS </a:t>
            </a:r>
            <a:r>
              <a:rPr lang="en-US" sz="1800" dirty="0" err="1"/>
              <a:t>karena</a:t>
            </a:r>
            <a:r>
              <a:rPr lang="en-US" sz="1800" dirty="0"/>
              <a:t> </a:t>
            </a:r>
            <a:r>
              <a:rPr lang="en-US" sz="1800" dirty="0" err="1"/>
              <a:t>larutan</a:t>
            </a:r>
            <a:r>
              <a:rPr lang="en-US" sz="1800" dirty="0"/>
              <a:t> </a:t>
            </a:r>
            <a:r>
              <a:rPr lang="en-US" sz="1800" dirty="0" err="1"/>
              <a:t>hipertonik</a:t>
            </a:r>
            <a:r>
              <a:rPr lang="en-US" sz="1800" dirty="0"/>
              <a:t> </a:t>
            </a:r>
            <a:r>
              <a:rPr lang="en-US" sz="1800" dirty="0" err="1"/>
              <a:t>dapat</a:t>
            </a:r>
            <a:r>
              <a:rPr lang="en-US" sz="1800" dirty="0"/>
              <a:t> </a:t>
            </a:r>
            <a:r>
              <a:rPr lang="en-US" sz="1800" dirty="0" err="1"/>
              <a:t>menyebabkan</a:t>
            </a:r>
            <a:r>
              <a:rPr lang="en-US" sz="1800" dirty="0"/>
              <a:t> </a:t>
            </a:r>
            <a:r>
              <a:rPr lang="en-US" sz="1800" dirty="0" err="1"/>
              <a:t>tromboplebitis</a:t>
            </a:r>
            <a:r>
              <a:rPr lang="id-ID" sz="1800" dirty="0"/>
              <a:t>.</a:t>
            </a:r>
            <a:endParaRPr lang="en-US" sz="1800" dirty="0"/>
          </a:p>
          <a:p>
            <a:pPr marL="925830" lvl="1" indent="-514350">
              <a:spcAft>
                <a:spcPts val="0"/>
              </a:spcAft>
              <a:buFont typeface="+mj-lt"/>
              <a:buAutoNum type="alphaLcPeriod"/>
              <a:defRPr/>
            </a:pPr>
            <a:r>
              <a:rPr lang="en-US" sz="1800" dirty="0" err="1"/>
              <a:t>Jika</a:t>
            </a:r>
            <a:r>
              <a:rPr lang="en-US" sz="1800" dirty="0"/>
              <a:t> </a:t>
            </a:r>
            <a:r>
              <a:rPr lang="en-US" sz="1800" dirty="0" err="1"/>
              <a:t>akses</a:t>
            </a:r>
            <a:r>
              <a:rPr lang="en-US" sz="1800" dirty="0"/>
              <a:t> IV </a:t>
            </a:r>
            <a:r>
              <a:rPr lang="en-US" sz="1800" dirty="0" err="1"/>
              <a:t>tidak</a:t>
            </a:r>
            <a:r>
              <a:rPr lang="en-US" sz="1800" dirty="0"/>
              <a:t> </a:t>
            </a:r>
            <a:r>
              <a:rPr lang="en-US" sz="1800" dirty="0" err="1"/>
              <a:t>tersedia</a:t>
            </a:r>
            <a:r>
              <a:rPr lang="en-US" sz="1800" dirty="0"/>
              <a:t>, </a:t>
            </a:r>
            <a:r>
              <a:rPr lang="en-US" sz="1800" dirty="0" err="1"/>
              <a:t>atau</a:t>
            </a:r>
            <a:r>
              <a:rPr lang="en-US" sz="1800" dirty="0"/>
              <a:t> </a:t>
            </a:r>
            <a:r>
              <a:rPr lang="en-US" sz="1800" dirty="0" err="1"/>
              <a:t>jika</a:t>
            </a:r>
            <a:r>
              <a:rPr lang="en-US" sz="1800" dirty="0"/>
              <a:t> </a:t>
            </a:r>
            <a:r>
              <a:rPr lang="en-US" sz="1800" dirty="0" err="1"/>
              <a:t>px</a:t>
            </a:r>
            <a:r>
              <a:rPr lang="en-US" sz="1800" dirty="0"/>
              <a:t> </a:t>
            </a:r>
            <a:r>
              <a:rPr lang="en-US" sz="1800" dirty="0" err="1"/>
              <a:t>sangat</a:t>
            </a:r>
            <a:r>
              <a:rPr lang="en-US" sz="1800" dirty="0"/>
              <a:t> </a:t>
            </a:r>
            <a:r>
              <a:rPr lang="en-US" sz="1800" dirty="0" err="1"/>
              <a:t>tidak</a:t>
            </a:r>
            <a:r>
              <a:rPr lang="en-US" sz="1800" dirty="0"/>
              <a:t> </a:t>
            </a:r>
            <a:r>
              <a:rPr lang="en-US" sz="1800" dirty="0" err="1"/>
              <a:t>kooperatif</a:t>
            </a:r>
            <a:r>
              <a:rPr lang="en-US" sz="1800" dirty="0"/>
              <a:t>, </a:t>
            </a:r>
            <a:r>
              <a:rPr lang="en-US" sz="1800" dirty="0">
                <a:solidFill>
                  <a:srgbClr val="FF0000"/>
                </a:solidFill>
              </a:rPr>
              <a:t>IM </a:t>
            </a:r>
            <a:r>
              <a:rPr lang="en-US" sz="1800" dirty="0" err="1">
                <a:solidFill>
                  <a:srgbClr val="FF0000"/>
                </a:solidFill>
              </a:rPr>
              <a:t>atau</a:t>
            </a:r>
            <a:r>
              <a:rPr lang="en-US" sz="1800" dirty="0">
                <a:solidFill>
                  <a:srgbClr val="FF0000"/>
                </a:solidFill>
              </a:rPr>
              <a:t> SC </a:t>
            </a:r>
            <a:r>
              <a:rPr lang="en-US" sz="1800" dirty="0" err="1">
                <a:solidFill>
                  <a:srgbClr val="FF0000"/>
                </a:solidFill>
              </a:rPr>
              <a:t>glukagon</a:t>
            </a:r>
            <a:r>
              <a:rPr lang="en-US" sz="1800" dirty="0">
                <a:solidFill>
                  <a:srgbClr val="FF0000"/>
                </a:solidFill>
              </a:rPr>
              <a:t> 1 mg</a:t>
            </a:r>
            <a:r>
              <a:rPr lang="en-US" sz="1800" dirty="0"/>
              <a:t> </a:t>
            </a:r>
            <a:r>
              <a:rPr lang="en-US" sz="1800" dirty="0" err="1"/>
              <a:t>dapat</a:t>
            </a:r>
            <a:r>
              <a:rPr lang="en-US" sz="1800" dirty="0"/>
              <a:t> </a:t>
            </a:r>
            <a:r>
              <a:rPr lang="en-US" sz="1800" dirty="0" err="1"/>
              <a:t>diberikan</a:t>
            </a:r>
            <a:r>
              <a:rPr lang="en-US" sz="1800" dirty="0"/>
              <a:t>. </a:t>
            </a:r>
            <a:r>
              <a:rPr lang="en-US" sz="1800" dirty="0" err="1"/>
              <a:t>Ingat</a:t>
            </a:r>
            <a:r>
              <a:rPr lang="en-US" sz="1800" dirty="0"/>
              <a:t> </a:t>
            </a:r>
            <a:r>
              <a:rPr lang="en-US" sz="1800" dirty="0" err="1"/>
              <a:t>bahwa</a:t>
            </a:r>
            <a:r>
              <a:rPr lang="en-US" sz="1800" dirty="0"/>
              <a:t> IM </a:t>
            </a:r>
            <a:r>
              <a:rPr lang="en-US" sz="1800" dirty="0" err="1"/>
              <a:t>atau</a:t>
            </a:r>
            <a:r>
              <a:rPr lang="en-US" sz="1800" dirty="0"/>
              <a:t> SC </a:t>
            </a:r>
            <a:r>
              <a:rPr lang="en-US" sz="1800" dirty="0" err="1"/>
              <a:t>glukagon</a:t>
            </a:r>
            <a:r>
              <a:rPr lang="en-US" sz="1800" dirty="0"/>
              <a:t> </a:t>
            </a:r>
            <a:r>
              <a:rPr lang="en-US" sz="1800" dirty="0" err="1"/>
              <a:t>memerlukan</a:t>
            </a:r>
            <a:r>
              <a:rPr lang="en-US" sz="1800" dirty="0"/>
              <a:t> </a:t>
            </a:r>
            <a:r>
              <a:rPr lang="en-US" sz="1800" dirty="0" err="1"/>
              <a:t>waktu</a:t>
            </a:r>
            <a:r>
              <a:rPr lang="en-US" sz="1800" dirty="0"/>
              <a:t> </a:t>
            </a:r>
            <a:r>
              <a:rPr lang="en-US" sz="1800" dirty="0" err="1"/>
              <a:t>beberapa</a:t>
            </a:r>
            <a:r>
              <a:rPr lang="en-US" sz="1800" dirty="0"/>
              <a:t> </a:t>
            </a:r>
            <a:r>
              <a:rPr lang="en-US" sz="1800" dirty="0" err="1"/>
              <a:t>menit</a:t>
            </a:r>
            <a:r>
              <a:rPr lang="en-US" sz="1800" dirty="0"/>
              <a:t> </a:t>
            </a:r>
            <a:r>
              <a:rPr lang="en-US" sz="1800" dirty="0" err="1"/>
              <a:t>lebih</a:t>
            </a:r>
            <a:r>
              <a:rPr lang="en-US" sz="1800" dirty="0"/>
              <a:t> lama </a:t>
            </a:r>
            <a:r>
              <a:rPr lang="en-US" sz="1800" dirty="0" err="1"/>
              <a:t>daripada</a:t>
            </a:r>
            <a:r>
              <a:rPr lang="en-US" sz="1800" dirty="0"/>
              <a:t> IV </a:t>
            </a:r>
            <a:r>
              <a:rPr lang="en-US" sz="1800" dirty="0" err="1"/>
              <a:t>dekstrose</a:t>
            </a:r>
            <a:r>
              <a:rPr lang="en-US" sz="1800" dirty="0"/>
              <a:t>. </a:t>
            </a:r>
            <a:r>
              <a:rPr lang="en-US" sz="1800" dirty="0" err="1"/>
              <a:t>Juga</a:t>
            </a:r>
            <a:r>
              <a:rPr lang="en-US" sz="1800" dirty="0"/>
              <a:t> </a:t>
            </a:r>
            <a:r>
              <a:rPr lang="en-US" sz="1800" dirty="0" err="1"/>
              <a:t>dapat</a:t>
            </a:r>
            <a:r>
              <a:rPr lang="en-US" sz="1800" dirty="0"/>
              <a:t> </a:t>
            </a:r>
            <a:r>
              <a:rPr lang="en-US" sz="1800" dirty="0" err="1"/>
              <a:t>digunakan</a:t>
            </a:r>
            <a:r>
              <a:rPr lang="en-US" sz="1800" dirty="0"/>
              <a:t> </a:t>
            </a:r>
            <a:r>
              <a:rPr lang="en-US" sz="1800" dirty="0" err="1"/>
              <a:t>pada</a:t>
            </a:r>
            <a:r>
              <a:rPr lang="en-US" sz="1800" dirty="0"/>
              <a:t> </a:t>
            </a:r>
            <a:r>
              <a:rPr lang="en-US" sz="1800" dirty="0" err="1"/>
              <a:t>hipoglikemi</a:t>
            </a:r>
            <a:r>
              <a:rPr lang="en-US" sz="1800" dirty="0"/>
              <a:t> yang </a:t>
            </a:r>
            <a:r>
              <a:rPr lang="en-US" sz="1800" dirty="0" err="1"/>
              <a:t>terjadi</a:t>
            </a:r>
            <a:r>
              <a:rPr lang="en-US" sz="1800" dirty="0"/>
              <a:t> </a:t>
            </a:r>
            <a:r>
              <a:rPr lang="en-US" sz="1800" dirty="0" err="1"/>
              <a:t>akibat</a:t>
            </a:r>
            <a:r>
              <a:rPr lang="en-US" sz="1800" dirty="0"/>
              <a:t> sulfonylurea </a:t>
            </a:r>
            <a:r>
              <a:rPr lang="en-US" sz="1800" dirty="0" err="1"/>
              <a:t>atau</a:t>
            </a:r>
            <a:r>
              <a:rPr lang="en-US" sz="1800" dirty="0"/>
              <a:t> </a:t>
            </a:r>
            <a:r>
              <a:rPr lang="en-US" sz="1800" dirty="0" err="1"/>
              <a:t>gagal</a:t>
            </a:r>
            <a:r>
              <a:rPr lang="en-US" sz="1800" dirty="0"/>
              <a:t> </a:t>
            </a:r>
            <a:r>
              <a:rPr lang="en-US" sz="1800" dirty="0" err="1"/>
              <a:t>hati</a:t>
            </a:r>
            <a:r>
              <a:rPr lang="en-US" sz="1800" dirty="0"/>
              <a:t>.</a:t>
            </a:r>
          </a:p>
          <a:p>
            <a:pPr marL="118872" indent="0">
              <a:spcBef>
                <a:spcPts val="0"/>
              </a:spcBef>
              <a:spcAft>
                <a:spcPts val="0"/>
              </a:spcAft>
              <a:buNone/>
              <a:defRPr/>
            </a:pPr>
            <a:endParaRPr lang="en-US" sz="2000" dirty="0"/>
          </a:p>
        </p:txBody>
      </p:sp>
      <p:pic>
        <p:nvPicPr>
          <p:cNvPr id="1028" name="Picture 4" descr="Dianti Farma - Otsu - D40 Injection 25ml">
            <a:extLst>
              <a:ext uri="{FF2B5EF4-FFF2-40B4-BE49-F238E27FC236}">
                <a16:creationId xmlns:a16="http://schemas.microsoft.com/office/drawing/2014/main" id="{8BE98D3F-9AB7-DEE0-82B5-5D1CA17FF8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424" r="19025"/>
          <a:stretch/>
        </p:blipFill>
        <p:spPr bwMode="auto">
          <a:xfrm>
            <a:off x="9404305" y="1651519"/>
            <a:ext cx="2389589" cy="4152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2804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981200" y="704850"/>
            <a:ext cx="8229600" cy="1143000"/>
          </a:xfrm>
        </p:spPr>
        <p:txBody>
          <a:bodyPr/>
          <a:lstStyle/>
          <a:p>
            <a:pPr eaLnBrk="1" hangingPunct="1"/>
            <a:r>
              <a:rPr lang="en-US" sz="6000"/>
              <a:t>Hypovolemic Shock</a:t>
            </a:r>
          </a:p>
        </p:txBody>
      </p:sp>
      <p:sp>
        <p:nvSpPr>
          <p:cNvPr id="5" name="Rectangle 3"/>
          <p:cNvSpPr>
            <a:spLocks noGrp="1" noChangeArrowheads="1"/>
          </p:cNvSpPr>
          <p:nvPr>
            <p:ph idx="1"/>
          </p:nvPr>
        </p:nvSpPr>
        <p:spPr>
          <a:xfrm>
            <a:off x="1981200" y="1935164"/>
            <a:ext cx="8229600" cy="4389437"/>
          </a:xfrm>
        </p:spPr>
        <p:txBody>
          <a:bodyPr/>
          <a:lstStyle/>
          <a:p>
            <a:pPr>
              <a:spcBef>
                <a:spcPts val="300"/>
              </a:spcBef>
            </a:pPr>
            <a:r>
              <a:rPr lang="en-US" sz="2800" dirty="0"/>
              <a:t>Paling </a:t>
            </a:r>
            <a:r>
              <a:rPr lang="en-US" sz="2800" dirty="0" err="1"/>
              <a:t>sering</a:t>
            </a:r>
            <a:r>
              <a:rPr lang="en-US" sz="2800" dirty="0"/>
              <a:t> </a:t>
            </a:r>
            <a:r>
              <a:rPr lang="en-US" sz="2800" dirty="0" err="1"/>
              <a:t>disebabkan</a:t>
            </a:r>
            <a:r>
              <a:rPr lang="en-US" sz="2800" dirty="0"/>
              <a:t> </a:t>
            </a:r>
            <a:r>
              <a:rPr lang="en-US" sz="2800" dirty="0" err="1"/>
              <a:t>oleh</a:t>
            </a:r>
            <a:r>
              <a:rPr lang="en-US" sz="2800" dirty="0"/>
              <a:t> </a:t>
            </a:r>
            <a:r>
              <a:rPr lang="en-US" sz="2800" dirty="0" err="1"/>
              <a:t>perdarahan</a:t>
            </a:r>
            <a:endParaRPr lang="en-US" sz="2800" dirty="0"/>
          </a:p>
          <a:p>
            <a:pPr>
              <a:spcBef>
                <a:spcPts val="300"/>
              </a:spcBef>
            </a:pPr>
            <a:r>
              <a:rPr lang="en-US" sz="2800" dirty="0" err="1"/>
              <a:t>Penurunan</a:t>
            </a:r>
            <a:r>
              <a:rPr lang="en-US" sz="2800" dirty="0"/>
              <a:t> volume </a:t>
            </a:r>
            <a:r>
              <a:rPr lang="en-US" sz="2800" dirty="0" err="1"/>
              <a:t>cairan</a:t>
            </a:r>
            <a:endParaRPr lang="en-US" sz="2800" dirty="0"/>
          </a:p>
          <a:p>
            <a:pPr>
              <a:spcBef>
                <a:spcPts val="300"/>
              </a:spcBef>
            </a:pPr>
            <a:r>
              <a:rPr lang="en-US" sz="2800" dirty="0" err="1"/>
              <a:t>Tidak</a:t>
            </a:r>
            <a:r>
              <a:rPr lang="en-US" sz="2800" dirty="0"/>
              <a:t> </a:t>
            </a:r>
            <a:r>
              <a:rPr lang="en-US" sz="2800" dirty="0" err="1"/>
              <a:t>dapat</a:t>
            </a:r>
            <a:r>
              <a:rPr lang="en-US" sz="2800" dirty="0"/>
              <a:t> </a:t>
            </a:r>
            <a:r>
              <a:rPr lang="en-US" sz="2800" dirty="0" err="1"/>
              <a:t>mempertahankan</a:t>
            </a:r>
            <a:r>
              <a:rPr lang="en-US" sz="2800" dirty="0"/>
              <a:t> </a:t>
            </a:r>
            <a:r>
              <a:rPr lang="en-US" sz="2800" dirty="0" err="1"/>
              <a:t>sirkulasi</a:t>
            </a:r>
            <a:r>
              <a:rPr lang="en-US" sz="2800" dirty="0"/>
              <a:t> </a:t>
            </a:r>
            <a:r>
              <a:rPr lang="en-US" sz="2800" dirty="0" err="1"/>
              <a:t>secara</a:t>
            </a:r>
            <a:r>
              <a:rPr lang="en-US" sz="2800" dirty="0"/>
              <a:t> </a:t>
            </a:r>
            <a:r>
              <a:rPr lang="en-US" sz="2800" dirty="0" err="1"/>
              <a:t>adekuat</a:t>
            </a:r>
            <a:r>
              <a:rPr lang="en-US" sz="2800" dirty="0"/>
              <a:t>. </a:t>
            </a:r>
          </a:p>
          <a:p>
            <a:pPr>
              <a:spcBef>
                <a:spcPts val="300"/>
              </a:spcBef>
            </a:pPr>
            <a:r>
              <a:rPr lang="en-US" sz="2800" dirty="0" err="1"/>
              <a:t>Disebabkan</a:t>
            </a:r>
            <a:r>
              <a:rPr lang="en-US" sz="2800" dirty="0"/>
              <a:t> </a:t>
            </a:r>
            <a:r>
              <a:rPr lang="en-US" sz="2800" dirty="0" err="1"/>
              <a:t>oleh</a:t>
            </a:r>
            <a:r>
              <a:rPr lang="en-US" sz="2800" dirty="0"/>
              <a:t>:</a:t>
            </a:r>
          </a:p>
          <a:p>
            <a:pPr lvl="1" eaLnBrk="1" hangingPunct="1"/>
            <a:r>
              <a:rPr lang="en-US" sz="1800" dirty="0" err="1"/>
              <a:t>Muntah</a:t>
            </a:r>
            <a:r>
              <a:rPr lang="en-US" sz="1800" dirty="0"/>
              <a:t>, </a:t>
            </a:r>
            <a:r>
              <a:rPr lang="en-US" sz="1800" dirty="0" err="1"/>
              <a:t>diare</a:t>
            </a:r>
            <a:endParaRPr lang="en-US" sz="1800" dirty="0"/>
          </a:p>
          <a:p>
            <a:pPr lvl="1" eaLnBrk="1" hangingPunct="1"/>
            <a:r>
              <a:rPr lang="en-US" sz="1800" dirty="0" err="1"/>
              <a:t>perdarahan</a:t>
            </a:r>
            <a:endParaRPr lang="en-US" sz="1800" dirty="0"/>
          </a:p>
        </p:txBody>
      </p:sp>
      <p:sp>
        <p:nvSpPr>
          <p:cNvPr id="6" name="Date Placeholder 5"/>
          <p:cNvSpPr>
            <a:spLocks noGrp="1"/>
          </p:cNvSpPr>
          <p:nvPr>
            <p:ph type="dt" sz="half" idx="10"/>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gn="r"/>
            <a:r>
              <a:rPr lang="en-US" sz="1600" dirty="0">
                <a:solidFill>
                  <a:srgbClr val="FFFFFF"/>
                </a:solidFill>
              </a:rPr>
              <a:t>Core Skills</a:t>
            </a:r>
          </a:p>
        </p:txBody>
      </p:sp>
      <p:sp>
        <p:nvSpPr>
          <p:cNvPr id="7" name="Footer Placeholder 3"/>
          <p:cNvSpPr>
            <a:spLocks noGrp="1"/>
          </p:cNvSpPr>
          <p:nvPr>
            <p:ph type="ftr" sz="quarter" idx="11"/>
          </p:nvPr>
        </p:nvSpPr>
        <p:spPr bwMode="auto">
          <a:xfrm>
            <a:off x="4191000" y="6356351"/>
            <a:ext cx="33528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lvl1pPr>
              <a:defRPr>
                <a:solidFill>
                  <a:schemeClr val="tx1"/>
                </a:solidFill>
                <a:latin typeface="Tahoma" charset="0"/>
              </a:defRPr>
            </a:lvl1pPr>
            <a:lvl2pPr marL="742950" indent="-285750">
              <a:defRPr>
                <a:solidFill>
                  <a:schemeClr val="tx1"/>
                </a:solidFill>
                <a:latin typeface="Tahoma" charset="0"/>
              </a:defRPr>
            </a:lvl2pPr>
            <a:lvl3pPr marL="1143000" indent="-228600">
              <a:defRPr>
                <a:solidFill>
                  <a:schemeClr val="tx1"/>
                </a:solidFill>
                <a:latin typeface="Tahoma" charset="0"/>
              </a:defRPr>
            </a:lvl3pPr>
            <a:lvl4pPr marL="1600200" indent="-228600">
              <a:defRPr>
                <a:solidFill>
                  <a:schemeClr val="tx1"/>
                </a:solidFill>
                <a:latin typeface="Tahoma" charset="0"/>
              </a:defRPr>
            </a:lvl4pPr>
            <a:lvl5pPr marL="2057400" indent="-22860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sz="1400">
                <a:solidFill>
                  <a:srgbClr val="FFFFFF"/>
                </a:solidFill>
              </a:rPr>
              <a:t>Treat for Shock</a:t>
            </a:r>
          </a:p>
        </p:txBody>
      </p:sp>
      <p:sp>
        <p:nvSpPr>
          <p:cNvPr id="8" name="Slide Number Placeholder 4"/>
          <p:cNvSpPr>
            <a:spLocks noGrp="1"/>
          </p:cNvSpPr>
          <p:nvPr>
            <p:ph type="sldNum" sz="quarter" idx="12"/>
          </p:nvPr>
        </p:nvSpPr>
        <p:spPr>
          <a:xfrm>
            <a:off x="9448800" y="6356351"/>
            <a:ext cx="762000" cy="365125"/>
          </a:xfrm>
        </p:spPr>
        <p:txBody>
          <a:bodyPr vert="horz" lIns="45720" tIns="45720" rIns="45720" bIns="45720" rtlCol="0" anchor="ctr">
            <a:normAutofit lnSpcReduction="10000"/>
          </a:bodyPr>
          <a:lstStyle/>
          <a:p>
            <a:pPr algn="ctr">
              <a:defRPr/>
            </a:pPr>
            <a:fld id="{376F1F16-DB4D-4F5F-8DD4-A8BB653A9A4E}" type="slidenum">
              <a:rPr lang="en-US" sz="1800">
                <a:solidFill>
                  <a:srgbClr val="9BBB59">
                    <a:shade val="75000"/>
                  </a:srgbClr>
                </a:solidFill>
              </a:rPr>
              <a:pPr algn="ctr">
                <a:defRPr/>
              </a:pPr>
              <a:t>9</a:t>
            </a:fld>
            <a:endParaRPr lang="en-US" sz="1800">
              <a:solidFill>
                <a:srgbClr val="9BBB59">
                  <a:shade val="75000"/>
                </a:srgbClr>
              </a:solidFill>
            </a:endParaRPr>
          </a:p>
        </p:txBody>
      </p:sp>
      <p:sp>
        <p:nvSpPr>
          <p:cNvPr id="9" name="Line 4"/>
          <p:cNvSpPr>
            <a:spLocks noChangeShapeType="1"/>
          </p:cNvSpPr>
          <p:nvPr/>
        </p:nvSpPr>
        <p:spPr bwMode="auto">
          <a:xfrm flipV="1">
            <a:off x="2057400" y="1752600"/>
            <a:ext cx="83058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sz="2000">
              <a:solidFill>
                <a:prstClr val="black"/>
              </a:solidFill>
            </a:endParaRPr>
          </a:p>
        </p:txBody>
      </p:sp>
    </p:spTree>
    <p:extLst>
      <p:ext uri="{BB962C8B-B14F-4D97-AF65-F5344CB8AC3E}">
        <p14:creationId xmlns:p14="http://schemas.microsoft.com/office/powerpoint/2010/main" val="1839257595"/>
      </p:ext>
    </p:extLst>
  </p:cSld>
  <p:clrMapOvr>
    <a:masterClrMapping/>
  </p:clrMapOvr>
</p:sld>
</file>

<file path=ppt/theme/theme1.xml><?xml version="1.0" encoding="utf-8"?>
<a:theme xmlns:a="http://schemas.openxmlformats.org/drawingml/2006/main" name="DividendVTI">
  <a:themeElements>
    <a:clrScheme name="AnalogousFromDarkSeedLeftStep">
      <a:dk1>
        <a:srgbClr val="000000"/>
      </a:dk1>
      <a:lt1>
        <a:srgbClr val="FFFFFF"/>
      </a:lt1>
      <a:dk2>
        <a:srgbClr val="181634"/>
      </a:dk2>
      <a:lt2>
        <a:srgbClr val="F0F3F2"/>
      </a:lt2>
      <a:accent1>
        <a:srgbClr val="DE3261"/>
      </a:accent1>
      <a:accent2>
        <a:srgbClr val="CC2097"/>
      </a:accent2>
      <a:accent3>
        <a:srgbClr val="CB32DE"/>
      </a:accent3>
      <a:accent4>
        <a:srgbClr val="7220CC"/>
      </a:accent4>
      <a:accent5>
        <a:srgbClr val="3C32DE"/>
      </a:accent5>
      <a:accent6>
        <a:srgbClr val="205ECC"/>
      </a:accent6>
      <a:hlink>
        <a:srgbClr val="6D53C5"/>
      </a:hlink>
      <a:folHlink>
        <a:srgbClr val="7F7F7F"/>
      </a:folHlink>
    </a:clrScheme>
    <a:fontScheme name="Dividend">
      <a:maj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1078</TotalTime>
  <Words>770</Words>
  <Application>Microsoft Office PowerPoint</Application>
  <PresentationFormat>Widescreen</PresentationFormat>
  <Paragraphs>97</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Tahoma</vt:lpstr>
      <vt:lpstr>Times New Roman</vt:lpstr>
      <vt:lpstr>Tw Cen MT</vt:lpstr>
      <vt:lpstr>Wingdings</vt:lpstr>
      <vt:lpstr>Wingdings 2</vt:lpstr>
      <vt:lpstr>DividendVTI</vt:lpstr>
      <vt:lpstr>Departemen keperawatan GAWAT DARURAT</vt:lpstr>
      <vt:lpstr>PowerPoint Presentation</vt:lpstr>
      <vt:lpstr>PowerPoint Presentation</vt:lpstr>
      <vt:lpstr>PowerPoint Presentation</vt:lpstr>
      <vt:lpstr>PowerPoint Presentation</vt:lpstr>
      <vt:lpstr>Hipoglikemia</vt:lpstr>
      <vt:lpstr>Manifestasi klinis</vt:lpstr>
      <vt:lpstr>Tatalaksana</vt:lpstr>
      <vt:lpstr>Hypovolemic Shock</vt:lpstr>
      <vt:lpstr>Tanda akut syok</vt:lpstr>
      <vt:lpstr>Treatment for Hypovolemic Shock</vt:lpstr>
      <vt:lpstr>Contoh Soal dan Pembahasan</vt:lpstr>
      <vt:lpstr>PowerPoint Presentation</vt:lpstr>
      <vt:lpstr>Semoga bermanfaat dan lulus ukni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Departemen keperawatan medikal bedah</dc:title>
  <dc:creator>Abdul Qodir</dc:creator>
  <cp:lastModifiedBy>Abdul Qodir</cp:lastModifiedBy>
  <cp:revision>10</cp:revision>
  <dcterms:created xsi:type="dcterms:W3CDTF">2021-08-05T01:13:39Z</dcterms:created>
  <dcterms:modified xsi:type="dcterms:W3CDTF">2025-07-09T01:55:34Z</dcterms:modified>
</cp:coreProperties>
</file>