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6F6FE-688B-4459-BCCF-D73AA2137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noble purpose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kreasi</a:t>
            </a:r>
            <a:r>
              <a:rPr lang="en-ID" dirty="0"/>
              <a:t> dan </a:t>
            </a:r>
            <a:r>
              <a:rPr lang="en-ID" dirty="0" err="1"/>
              <a:t>inovasi</a:t>
            </a:r>
            <a:br>
              <a:rPr lang="en-ID" dirty="0"/>
            </a:br>
            <a:r>
              <a:rPr lang="en-ID" dirty="0" err="1"/>
              <a:t>dalam</a:t>
            </a:r>
            <a:r>
              <a:rPr lang="en-ID" dirty="0"/>
              <a:t> Kesehatan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5D31B-1B19-470C-82C3-3E30725C19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yuliyanik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3860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6CBE8-A2B7-427F-81F1-14D81009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kreasi</a:t>
            </a:r>
            <a:r>
              <a:rPr lang="en-ID" dirty="0"/>
              <a:t> dan</a:t>
            </a:r>
            <a:br>
              <a:rPr lang="en-ID" dirty="0"/>
            </a:b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Kesehatan </a:t>
            </a:r>
            <a:r>
              <a:rPr lang="en-ID" dirty="0" err="1"/>
              <a:t>khususnya</a:t>
            </a:r>
            <a:r>
              <a:rPr lang="en-ID" dirty="0"/>
              <a:t> </a:t>
            </a:r>
            <a:r>
              <a:rPr lang="en-ID" dirty="0" err="1"/>
              <a:t>perawatan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E972-DBE5-47D9-9A9D-37B49997D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1. Smart Infusion Pump (</a:t>
            </a:r>
            <a:r>
              <a:rPr lang="en-ID" b="1" dirty="0" err="1"/>
              <a:t>Pompa</a:t>
            </a:r>
            <a:r>
              <a:rPr lang="en-ID" b="1" dirty="0"/>
              <a:t> </a:t>
            </a:r>
            <a:r>
              <a:rPr lang="en-ID" b="1" dirty="0" err="1"/>
              <a:t>Infus</a:t>
            </a:r>
            <a:r>
              <a:rPr lang="en-ID" b="1" dirty="0"/>
              <a:t> </a:t>
            </a:r>
            <a:r>
              <a:rPr lang="en-ID" b="1" dirty="0" err="1"/>
              <a:t>Pintar</a:t>
            </a:r>
            <a:r>
              <a:rPr lang="en-ID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Alat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 </a:t>
            </a:r>
            <a:r>
              <a:rPr lang="en-ID" dirty="0" err="1"/>
              <a:t>mengatur</a:t>
            </a:r>
            <a:r>
              <a:rPr lang="en-ID" dirty="0"/>
              <a:t> dan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laju</a:t>
            </a:r>
            <a:r>
              <a:rPr lang="en-ID" dirty="0"/>
              <a:t> </a:t>
            </a:r>
            <a:r>
              <a:rPr lang="en-ID" dirty="0" err="1"/>
              <a:t>pemberian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data digital.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Inovasi</a:t>
            </a:r>
            <a:r>
              <a:rPr lang="en-ID" dirty="0"/>
              <a:t>: </a:t>
            </a:r>
            <a:r>
              <a:rPr lang="en-ID" dirty="0" err="1"/>
              <a:t>Dilengkapi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keamanan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overdosis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dosis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 dan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intensif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00776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07B55-4F73-4CDD-803C-DF9C88E7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2. </a:t>
            </a:r>
            <a:r>
              <a:rPr lang="en-ID" b="1" dirty="0" err="1"/>
              <a:t>Aplikasi</a:t>
            </a:r>
            <a:r>
              <a:rPr lang="en-ID" b="1" dirty="0"/>
              <a:t> Mobile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Perawatan</a:t>
            </a:r>
            <a:r>
              <a:rPr lang="en-ID" b="1" dirty="0"/>
              <a:t> </a:t>
            </a:r>
            <a:r>
              <a:rPr lang="en-ID" b="1" dirty="0" err="1"/>
              <a:t>Pasien</a:t>
            </a:r>
            <a:r>
              <a:rPr lang="en-ID" b="1" dirty="0"/>
              <a:t> di </a:t>
            </a:r>
            <a:r>
              <a:rPr lang="en-ID" b="1" dirty="0" err="1"/>
              <a:t>Rumah</a:t>
            </a:r>
            <a:r>
              <a:rPr lang="en-ID" b="1" dirty="0"/>
              <a:t> (Homecare App)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Aplikasi</a:t>
            </a:r>
            <a:r>
              <a:rPr lang="en-ID" dirty="0"/>
              <a:t> yang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keluarganya</a:t>
            </a:r>
            <a:r>
              <a:rPr lang="en-ID" dirty="0"/>
              <a:t> </a:t>
            </a:r>
            <a:r>
              <a:rPr lang="en-ID" dirty="0" err="1"/>
              <a:t>mengakses</a:t>
            </a:r>
            <a:r>
              <a:rPr lang="en-ID" dirty="0"/>
              <a:t> </a:t>
            </a:r>
            <a:r>
              <a:rPr lang="en-ID" dirty="0" err="1"/>
              <a:t>jadwal</a:t>
            </a:r>
            <a:r>
              <a:rPr lang="en-ID" dirty="0"/>
              <a:t> </a:t>
            </a:r>
            <a:r>
              <a:rPr lang="en-ID" dirty="0" err="1"/>
              <a:t>pengobatan</a:t>
            </a:r>
            <a:r>
              <a:rPr lang="en-ID" dirty="0"/>
              <a:t>, </a:t>
            </a:r>
            <a:r>
              <a:rPr lang="en-ID" dirty="0" err="1"/>
              <a:t>konsultasi</a:t>
            </a:r>
            <a:r>
              <a:rPr lang="en-ID" dirty="0"/>
              <a:t>, dan </a:t>
            </a:r>
            <a:r>
              <a:rPr lang="en-ID" dirty="0" err="1"/>
              <a:t>pemantauan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Inovasi</a:t>
            </a:r>
            <a:r>
              <a:rPr lang="en-ID" dirty="0"/>
              <a:t>: Integrasi </a:t>
            </a:r>
            <a:r>
              <a:rPr lang="en-ID" dirty="0" err="1"/>
              <a:t>dengan</a:t>
            </a:r>
            <a:r>
              <a:rPr lang="en-ID" dirty="0"/>
              <a:t> wearable device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detak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gula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real-time.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Mempermudah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berkualitas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mobilitas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748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D0CC4-7084-4D2E-ADEB-143D46FC4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3. </a:t>
            </a:r>
            <a:r>
              <a:rPr lang="en-ID" b="1" dirty="0" err="1"/>
              <a:t>Tempat</a:t>
            </a:r>
            <a:r>
              <a:rPr lang="en-ID" b="1" dirty="0"/>
              <a:t> </a:t>
            </a:r>
            <a:r>
              <a:rPr lang="en-ID" b="1" dirty="0" err="1"/>
              <a:t>Tidur</a:t>
            </a:r>
            <a:r>
              <a:rPr lang="en-ID" b="1" dirty="0"/>
              <a:t> </a:t>
            </a:r>
            <a:r>
              <a:rPr lang="en-ID" b="1" dirty="0" err="1"/>
              <a:t>Medis</a:t>
            </a:r>
            <a:r>
              <a:rPr lang="en-ID" b="1" dirty="0"/>
              <a:t> </a:t>
            </a:r>
            <a:r>
              <a:rPr lang="en-ID" b="1" dirty="0" err="1"/>
              <a:t>Elektronik</a:t>
            </a:r>
            <a:r>
              <a:rPr lang="en-ID" b="1" dirty="0"/>
              <a:t> (Smart Hospital Bed)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tidur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diatur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 </a:t>
            </a:r>
            <a:r>
              <a:rPr lang="en-ID" dirty="0" err="1"/>
              <a:t>posisinya</a:t>
            </a:r>
            <a:r>
              <a:rPr lang="en-ID" dirty="0"/>
              <a:t> dan </a:t>
            </a:r>
            <a:r>
              <a:rPr lang="en-ID" dirty="0" err="1"/>
              <a:t>dilengkapi</a:t>
            </a:r>
            <a:r>
              <a:rPr lang="en-ID" dirty="0"/>
              <a:t> sensor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tekanan</a:t>
            </a:r>
            <a:r>
              <a:rPr lang="en-ID" dirty="0"/>
              <a:t>, </a:t>
            </a:r>
            <a:r>
              <a:rPr lang="en-ID" dirty="0" err="1"/>
              <a:t>detak</a:t>
            </a:r>
            <a:r>
              <a:rPr lang="en-ID" dirty="0"/>
              <a:t> </a:t>
            </a:r>
            <a:r>
              <a:rPr lang="en-ID" dirty="0" err="1"/>
              <a:t>jantung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posisi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Inovasi</a:t>
            </a:r>
            <a:r>
              <a:rPr lang="en-ID" dirty="0"/>
              <a:t>: </a:t>
            </a:r>
            <a:r>
              <a:rPr lang="en-ID" dirty="0" err="1"/>
              <a:t>Terintegrasi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peringatan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tekan</a:t>
            </a:r>
            <a:r>
              <a:rPr lang="en-ID" dirty="0"/>
              <a:t> (</a:t>
            </a:r>
            <a:r>
              <a:rPr lang="en-ID" dirty="0" err="1"/>
              <a:t>dekubitus</a:t>
            </a:r>
            <a:r>
              <a:rPr lang="en-ID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kenyamanan</a:t>
            </a:r>
            <a:r>
              <a:rPr lang="en-ID" dirty="0"/>
              <a:t> dan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dirawat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sakit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meringankan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58841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D4580-9473-4D86-8132-D5135D759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4. </a:t>
            </a:r>
            <a:r>
              <a:rPr lang="en-ID" b="1" dirty="0" err="1"/>
              <a:t>Perban</a:t>
            </a:r>
            <a:r>
              <a:rPr lang="en-ID" b="1" dirty="0"/>
              <a:t> </a:t>
            </a:r>
            <a:r>
              <a:rPr lang="en-ID" b="1" dirty="0" err="1"/>
              <a:t>Pintar</a:t>
            </a:r>
            <a:r>
              <a:rPr lang="en-ID" b="1" dirty="0"/>
              <a:t> (Smart Bandage)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Perban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kadar</a:t>
            </a:r>
            <a:r>
              <a:rPr lang="en-ID" dirty="0"/>
              <a:t> </a:t>
            </a:r>
            <a:r>
              <a:rPr lang="en-ID" dirty="0" err="1"/>
              <a:t>kelembaban</a:t>
            </a:r>
            <a:r>
              <a:rPr lang="en-ID" dirty="0"/>
              <a:t>, </a:t>
            </a:r>
            <a:r>
              <a:rPr lang="en-ID" dirty="0" err="1"/>
              <a:t>infeksi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suhu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Inovasi</a:t>
            </a:r>
            <a:r>
              <a:rPr lang="en-ID" dirty="0"/>
              <a:t>: </a:t>
            </a:r>
            <a:r>
              <a:rPr lang="en-ID" dirty="0" err="1"/>
              <a:t>Menggunakan</a:t>
            </a:r>
            <a:r>
              <a:rPr lang="en-ID" dirty="0"/>
              <a:t> sensor </a:t>
            </a:r>
            <a:r>
              <a:rPr lang="en-ID" dirty="0" err="1"/>
              <a:t>kecil</a:t>
            </a:r>
            <a:r>
              <a:rPr lang="en-ID" dirty="0"/>
              <a:t> dan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mendeteksi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Mempercepat</a:t>
            </a:r>
            <a:r>
              <a:rPr lang="en-ID" dirty="0"/>
              <a:t> </a:t>
            </a:r>
            <a:r>
              <a:rPr lang="en-ID" dirty="0" err="1"/>
              <a:t>penyembuhan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dan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infeksi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terdeteksi</a:t>
            </a:r>
            <a:r>
              <a:rPr lang="en-ID" dirty="0"/>
              <a:t> </a:t>
            </a:r>
            <a:r>
              <a:rPr lang="en-ID" dirty="0" err="1"/>
              <a:t>dini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71793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6AC9E-3CAC-4380-BF42-AF764760A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5. Robot </a:t>
            </a:r>
            <a:r>
              <a:rPr lang="en-ID" b="1" dirty="0" err="1"/>
              <a:t>Asisten</a:t>
            </a:r>
            <a:r>
              <a:rPr lang="en-ID" b="1" dirty="0"/>
              <a:t> </a:t>
            </a:r>
            <a:r>
              <a:rPr lang="en-ID" b="1" dirty="0" err="1"/>
              <a:t>Perawat</a:t>
            </a:r>
            <a:r>
              <a:rPr lang="en-ID" b="1" dirty="0"/>
              <a:t> (Nursing Assistant Robot)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Robot yang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tugas-tugas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mengangkat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,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vital.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Inovasi</a:t>
            </a:r>
            <a:r>
              <a:rPr lang="en-ID" dirty="0"/>
              <a:t>: </a:t>
            </a:r>
            <a:r>
              <a:rPr lang="en-ID" dirty="0" err="1"/>
              <a:t>Dilengkapi</a:t>
            </a:r>
            <a:r>
              <a:rPr lang="en-ID" dirty="0"/>
              <a:t> AI dan sensor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berinteraksi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mengenali</a:t>
            </a:r>
            <a:r>
              <a:rPr lang="en-ID" dirty="0"/>
              <a:t> </a:t>
            </a:r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darurat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Meringankan</a:t>
            </a:r>
            <a:r>
              <a:rPr lang="en-ID" dirty="0"/>
              <a:t> </a:t>
            </a:r>
            <a:r>
              <a:rPr lang="en-ID" dirty="0" err="1"/>
              <a:t>beban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tenaga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dan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sentuhan</a:t>
            </a:r>
            <a:r>
              <a:rPr lang="en-ID" dirty="0"/>
              <a:t> </a:t>
            </a:r>
            <a:r>
              <a:rPr lang="en-ID" dirty="0" err="1"/>
              <a:t>manusiawi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32480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E354E-4859-4B37-8D91-6C7202099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TERIMA KASIH</a:t>
            </a:r>
            <a:endParaRPr lang="en-ID" sz="7200" b="1" dirty="0"/>
          </a:p>
        </p:txBody>
      </p:sp>
    </p:spTree>
    <p:extLst>
      <p:ext uri="{BB962C8B-B14F-4D97-AF65-F5344CB8AC3E}">
        <p14:creationId xmlns:p14="http://schemas.microsoft.com/office/powerpoint/2010/main" val="324684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5CA2-83DD-4AAC-B3B2-B30F09B03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NOBLE PURPOSE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F3DC5-A9C1-4BCA-B54E-18D848167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2400" b="1" dirty="0"/>
              <a:t>Noble purpose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sebuah</a:t>
            </a:r>
            <a:r>
              <a:rPr lang="en-ID" sz="2400" dirty="0"/>
              <a:t> </a:t>
            </a:r>
            <a:r>
              <a:rPr lang="en-ID" sz="2400" dirty="0" err="1"/>
              <a:t>produk</a:t>
            </a:r>
            <a:r>
              <a:rPr lang="en-ID" sz="2400" dirty="0"/>
              <a:t> </a:t>
            </a:r>
            <a:r>
              <a:rPr lang="en-ID" sz="2400" dirty="0" err="1"/>
              <a:t>kreasi</a:t>
            </a:r>
            <a:r>
              <a:rPr lang="en-ID" sz="2400" dirty="0"/>
              <a:t> dan </a:t>
            </a:r>
            <a:r>
              <a:rPr lang="en-ID" sz="2400" dirty="0" err="1"/>
              <a:t>inovasi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b="1" dirty="0" err="1"/>
              <a:t>kesehatan</a:t>
            </a:r>
            <a:r>
              <a:rPr lang="en-ID" sz="2400" dirty="0"/>
              <a:t> </a:t>
            </a:r>
            <a:r>
              <a:rPr lang="en-ID" sz="2400" dirty="0" err="1"/>
              <a:t>merujuk</a:t>
            </a:r>
            <a:r>
              <a:rPr lang="en-ID" sz="2400" dirty="0"/>
              <a:t> pada </a:t>
            </a:r>
            <a:r>
              <a:rPr lang="en-ID" sz="2400" b="1" dirty="0" err="1"/>
              <a:t>tujuan</a:t>
            </a:r>
            <a:r>
              <a:rPr lang="en-ID" sz="2400" b="1" dirty="0"/>
              <a:t> </a:t>
            </a:r>
            <a:r>
              <a:rPr lang="en-ID" sz="2400" b="1" dirty="0" err="1"/>
              <a:t>mulia</a:t>
            </a:r>
            <a:r>
              <a:rPr lang="en-ID" sz="2400" b="1" dirty="0"/>
              <a:t> </a:t>
            </a:r>
            <a:r>
              <a:rPr lang="en-ID" sz="2400" b="1" dirty="0" err="1"/>
              <a:t>atau</a:t>
            </a:r>
            <a:r>
              <a:rPr lang="en-ID" sz="2400" b="1" dirty="0"/>
              <a:t> </a:t>
            </a:r>
            <a:r>
              <a:rPr lang="en-ID" sz="2400" b="1" dirty="0" err="1"/>
              <a:t>makna</a:t>
            </a:r>
            <a:r>
              <a:rPr lang="en-ID" sz="2400" b="1" dirty="0"/>
              <a:t> </a:t>
            </a:r>
            <a:r>
              <a:rPr lang="en-ID" sz="2400" b="1" dirty="0" err="1"/>
              <a:t>luhur</a:t>
            </a:r>
            <a:r>
              <a:rPr lang="en-ID" sz="2400" dirty="0"/>
              <a:t> yang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dasar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motivasi</a:t>
            </a:r>
            <a:r>
              <a:rPr lang="en-ID" sz="2400" dirty="0"/>
              <a:t> </a:t>
            </a:r>
            <a:r>
              <a:rPr lang="en-ID" sz="2400" dirty="0" err="1"/>
              <a:t>utama</a:t>
            </a:r>
            <a:r>
              <a:rPr lang="en-ID" sz="2400" dirty="0"/>
              <a:t> di </a:t>
            </a:r>
            <a:r>
              <a:rPr lang="en-ID" sz="2400" dirty="0" err="1"/>
              <a:t>balik</a:t>
            </a:r>
            <a:r>
              <a:rPr lang="en-ID" sz="2400" dirty="0"/>
              <a:t>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produk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,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sekadar</a:t>
            </a:r>
            <a:r>
              <a:rPr lang="en-ID" sz="2400" dirty="0"/>
              <a:t> </a:t>
            </a:r>
            <a:r>
              <a:rPr lang="en-ID" sz="2400" dirty="0" err="1"/>
              <a:t>keuntungan</a:t>
            </a:r>
            <a:r>
              <a:rPr lang="en-ID" sz="2400" dirty="0"/>
              <a:t> </a:t>
            </a:r>
            <a:r>
              <a:rPr lang="en-ID" sz="2400" dirty="0" err="1"/>
              <a:t>finansial</a:t>
            </a:r>
            <a:r>
              <a:rPr lang="en-ID" sz="2400" dirty="0"/>
              <a:t>. </a:t>
            </a:r>
          </a:p>
          <a:p>
            <a:r>
              <a:rPr lang="en-ID" sz="2400" dirty="0"/>
              <a:t>Noble purpose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berkaitan</a:t>
            </a:r>
            <a:r>
              <a:rPr lang="en-ID" sz="2400" dirty="0"/>
              <a:t> </a:t>
            </a:r>
            <a:r>
              <a:rPr lang="en-ID" sz="2400" dirty="0" err="1"/>
              <a:t>erat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nilai-nilai</a:t>
            </a:r>
            <a:r>
              <a:rPr lang="en-ID" sz="2400" dirty="0"/>
              <a:t> </a:t>
            </a:r>
            <a:r>
              <a:rPr lang="en-ID" sz="2400" dirty="0" err="1"/>
              <a:t>kemanusiaan</a:t>
            </a:r>
            <a:r>
              <a:rPr lang="en-ID" sz="2400" dirty="0"/>
              <a:t> </a:t>
            </a:r>
            <a:r>
              <a:rPr lang="en-ID" sz="2400" dirty="0" err="1"/>
              <a:t>seperti</a:t>
            </a:r>
            <a:r>
              <a:rPr lang="en-ID" sz="2400" dirty="0"/>
              <a:t> </a:t>
            </a:r>
            <a:r>
              <a:rPr lang="en-ID" sz="2400" b="1" dirty="0" err="1"/>
              <a:t>peningkatan</a:t>
            </a:r>
            <a:r>
              <a:rPr lang="en-ID" sz="2400" b="1" dirty="0"/>
              <a:t> </a:t>
            </a:r>
            <a:r>
              <a:rPr lang="en-ID" sz="2400" b="1" dirty="0" err="1"/>
              <a:t>kualitas</a:t>
            </a:r>
            <a:r>
              <a:rPr lang="en-ID" sz="2400" b="1" dirty="0"/>
              <a:t> </a:t>
            </a:r>
            <a:r>
              <a:rPr lang="en-ID" sz="2400" b="1" dirty="0" err="1"/>
              <a:t>hidup</a:t>
            </a:r>
            <a:r>
              <a:rPr lang="en-ID" sz="2400" b="1" dirty="0"/>
              <a:t>, </a:t>
            </a:r>
            <a:r>
              <a:rPr lang="en-ID" sz="2400" b="1" dirty="0" err="1"/>
              <a:t>penyelamatan</a:t>
            </a:r>
            <a:r>
              <a:rPr lang="en-ID" sz="2400" b="1" dirty="0"/>
              <a:t> </a:t>
            </a:r>
            <a:r>
              <a:rPr lang="en-ID" sz="2400" b="1" dirty="0" err="1"/>
              <a:t>jiwa</a:t>
            </a:r>
            <a:r>
              <a:rPr lang="en-ID" sz="2400" b="1" dirty="0"/>
              <a:t>, </a:t>
            </a:r>
            <a:r>
              <a:rPr lang="en-ID" sz="2400" b="1" dirty="0" err="1"/>
              <a:t>pemerataan</a:t>
            </a:r>
            <a:r>
              <a:rPr lang="en-ID" sz="2400" b="1" dirty="0"/>
              <a:t> </a:t>
            </a:r>
            <a:r>
              <a:rPr lang="en-ID" sz="2400" b="1" dirty="0" err="1"/>
              <a:t>akses</a:t>
            </a:r>
            <a:r>
              <a:rPr lang="en-ID" sz="2400" b="1" dirty="0"/>
              <a:t> </a:t>
            </a:r>
            <a:r>
              <a:rPr lang="en-ID" sz="2400" b="1" dirty="0" err="1"/>
              <a:t>layanan</a:t>
            </a:r>
            <a:r>
              <a:rPr lang="en-ID" sz="2400" b="1" dirty="0"/>
              <a:t> </a:t>
            </a:r>
            <a:r>
              <a:rPr lang="en-ID" sz="2400" b="1" dirty="0" err="1"/>
              <a:t>kesehatan</a:t>
            </a:r>
            <a:r>
              <a:rPr lang="en-ID" sz="2400" b="1" dirty="0"/>
              <a:t>, dan </a:t>
            </a:r>
            <a:r>
              <a:rPr lang="en-ID" sz="2400" b="1" dirty="0" err="1"/>
              <a:t>keberlanjutan</a:t>
            </a:r>
            <a:r>
              <a:rPr lang="en-ID" sz="2400" b="1" dirty="0"/>
              <a:t> </a:t>
            </a:r>
            <a:r>
              <a:rPr lang="en-ID" sz="2400" b="1" dirty="0" err="1"/>
              <a:t>sistem</a:t>
            </a:r>
            <a:r>
              <a:rPr lang="en-ID" sz="2400" b="1" dirty="0"/>
              <a:t> </a:t>
            </a:r>
            <a:r>
              <a:rPr lang="en-ID" sz="2400" b="1" dirty="0" err="1"/>
              <a:t>kesehatan</a:t>
            </a:r>
            <a:r>
              <a:rPr lang="en-ID" sz="2400" b="1" dirty="0"/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52847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C8DAD-03EC-413B-9BEF-06092394B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Penjelasan</a:t>
            </a:r>
            <a:r>
              <a:rPr lang="en-ID" dirty="0"/>
              <a:t> Noble Purpose </a:t>
            </a:r>
            <a:r>
              <a:rPr lang="en-ID" dirty="0" err="1"/>
              <a:t>Produk</a:t>
            </a:r>
            <a:r>
              <a:rPr lang="en-ID" dirty="0"/>
              <a:t> Kesehatan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F14DA-8F03-4BBC-BF5E-251726326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kreasi</a:t>
            </a:r>
            <a:r>
              <a:rPr lang="en-ID" dirty="0"/>
              <a:t> dan </a:t>
            </a: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medis</a:t>
            </a:r>
            <a:r>
              <a:rPr lang="en-ID" dirty="0"/>
              <a:t>, </a:t>
            </a:r>
            <a:r>
              <a:rPr lang="en-ID" dirty="0" err="1"/>
              <a:t>aplikasi</a:t>
            </a:r>
            <a:r>
              <a:rPr lang="en-ID" dirty="0"/>
              <a:t> digital,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diagnostik</a:t>
            </a:r>
            <a:r>
              <a:rPr lang="en-ID" dirty="0"/>
              <a:t>, </a:t>
            </a:r>
            <a:r>
              <a:rPr lang="en-ID" dirty="0" err="1"/>
              <a:t>obat-obatan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. Noble purpose-</a:t>
            </a:r>
            <a:r>
              <a:rPr lang="en-ID" dirty="0" err="1"/>
              <a:t>nya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  <a:p>
            <a:pPr marL="0" indent="0">
              <a:buNone/>
            </a:pPr>
            <a:r>
              <a:rPr lang="en-ID" b="1" dirty="0"/>
              <a:t>1. </a:t>
            </a:r>
            <a:r>
              <a:rPr lang="en-ID" b="1" dirty="0" err="1"/>
              <a:t>Meningkatkan</a:t>
            </a:r>
            <a:r>
              <a:rPr lang="en-ID" b="1" dirty="0"/>
              <a:t> </a:t>
            </a:r>
            <a:r>
              <a:rPr lang="en-ID" b="1" dirty="0" err="1"/>
              <a:t>Kualitas</a:t>
            </a:r>
            <a:r>
              <a:rPr lang="en-ID" b="1" dirty="0"/>
              <a:t> </a:t>
            </a:r>
            <a:r>
              <a:rPr lang="en-ID" b="1" dirty="0" err="1"/>
              <a:t>Hidup</a:t>
            </a:r>
            <a:r>
              <a:rPr lang="en-ID" b="1" dirty="0"/>
              <a:t> </a:t>
            </a:r>
            <a:r>
              <a:rPr lang="en-ID" b="1" dirty="0" err="1"/>
              <a:t>Pasien</a:t>
            </a:r>
            <a:endParaRPr lang="en-ID" b="1" dirty="0"/>
          </a:p>
          <a:p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dikembangkan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,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nyaman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lama. </a:t>
            </a:r>
            <a:r>
              <a:rPr lang="en-ID" dirty="0" err="1"/>
              <a:t>Contoh</a:t>
            </a:r>
            <a:r>
              <a:rPr lang="en-ID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bantu </a:t>
            </a:r>
            <a:r>
              <a:rPr lang="en-ID" dirty="0" err="1"/>
              <a:t>dengar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ringan</a:t>
            </a:r>
            <a:r>
              <a:rPr lang="en-ID" dirty="0"/>
              <a:t> dan </a:t>
            </a:r>
            <a:r>
              <a:rPr lang="en-ID" dirty="0" err="1"/>
              <a:t>canggih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penderita</a:t>
            </a:r>
            <a:r>
              <a:rPr lang="en-ID" dirty="0"/>
              <a:t> </a:t>
            </a:r>
            <a:r>
              <a:rPr lang="en-ID" dirty="0" err="1"/>
              <a:t>gangguan</a:t>
            </a:r>
            <a:r>
              <a:rPr lang="en-ID" dirty="0"/>
              <a:t> </a:t>
            </a:r>
            <a:r>
              <a:rPr lang="en-ID" dirty="0" err="1"/>
              <a:t>pendengaran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Aplikasi</a:t>
            </a:r>
            <a:r>
              <a:rPr lang="en-ID" dirty="0"/>
              <a:t> </a:t>
            </a:r>
            <a:r>
              <a:rPr lang="en-ID" dirty="0" err="1"/>
              <a:t>manajemen</a:t>
            </a:r>
            <a:r>
              <a:rPr lang="en-ID" dirty="0"/>
              <a:t> diabetes yang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gula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real-time.</a:t>
            </a:r>
          </a:p>
          <a:p>
            <a:pPr marL="0" indent="0">
              <a:buNone/>
            </a:pPr>
            <a:r>
              <a:rPr lang="en-ID" b="1" dirty="0"/>
              <a:t>2. </a:t>
            </a:r>
            <a:r>
              <a:rPr lang="en-ID" b="1" dirty="0" err="1"/>
              <a:t>Mendorong</a:t>
            </a:r>
            <a:r>
              <a:rPr lang="en-ID" b="1" dirty="0"/>
              <a:t> </a:t>
            </a:r>
            <a:r>
              <a:rPr lang="en-ID" b="1" dirty="0" err="1"/>
              <a:t>Kemandirian</a:t>
            </a:r>
            <a:r>
              <a:rPr lang="en-ID" b="1" dirty="0"/>
              <a:t> dan </a:t>
            </a:r>
            <a:r>
              <a:rPr lang="en-ID" b="1" dirty="0" err="1"/>
              <a:t>Keberlanjutan</a:t>
            </a:r>
            <a:endParaRPr lang="en-ID" b="1" dirty="0"/>
          </a:p>
          <a:p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dirancang</a:t>
            </a:r>
            <a:r>
              <a:rPr lang="en-ID" dirty="0"/>
              <a:t> agar </a:t>
            </a:r>
            <a:r>
              <a:rPr lang="en-ID" dirty="0" err="1"/>
              <a:t>mendorong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dan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mandiri</a:t>
            </a:r>
            <a:r>
              <a:rPr lang="en-ID" dirty="0"/>
              <a:t> dan </a:t>
            </a:r>
            <a:r>
              <a:rPr lang="en-ID" dirty="0" err="1"/>
              <a:t>berkelanjutan</a:t>
            </a:r>
            <a:r>
              <a:rPr lang="en-ID" dirty="0"/>
              <a:t>. </a:t>
            </a:r>
            <a:r>
              <a:rPr lang="en-ID" dirty="0" err="1"/>
              <a:t>Contoh</a:t>
            </a:r>
            <a:r>
              <a:rPr lang="en-ID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 </a:t>
            </a:r>
            <a:r>
              <a:rPr lang="en-ID" dirty="0" err="1"/>
              <a:t>alat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guna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Edukasi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aplikasi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diakses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luas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0439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19CCB-005B-487A-A454-DA02A5A7F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575" y="304800"/>
            <a:ext cx="10131425" cy="6188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1600" dirty="0"/>
              <a:t>3. </a:t>
            </a:r>
            <a:r>
              <a:rPr lang="en-ID" sz="1600" dirty="0" err="1"/>
              <a:t>Menyelamatkan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Memperpanjang</a:t>
            </a:r>
            <a:r>
              <a:rPr lang="en-ID" sz="1600" dirty="0"/>
              <a:t> </a:t>
            </a:r>
            <a:r>
              <a:rPr lang="en-ID" sz="1600" dirty="0" err="1"/>
              <a:t>Hidup</a:t>
            </a:r>
            <a:endParaRPr lang="en-ID" sz="1600" dirty="0"/>
          </a:p>
          <a:p>
            <a:r>
              <a:rPr lang="en-ID" sz="1600" dirty="0" err="1"/>
              <a:t>Tujuan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terlihat</a:t>
            </a:r>
            <a:r>
              <a:rPr lang="en-ID" sz="1600" dirty="0"/>
              <a:t> </a:t>
            </a:r>
            <a:r>
              <a:rPr lang="en-ID" sz="1600" dirty="0" err="1"/>
              <a:t>jelas</a:t>
            </a:r>
            <a:r>
              <a:rPr lang="en-ID" sz="1600" dirty="0"/>
              <a:t> pada </a:t>
            </a:r>
            <a:r>
              <a:rPr lang="en-ID" sz="1600" dirty="0" err="1"/>
              <a:t>inovasi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/>
              <a:t>Alat </a:t>
            </a:r>
            <a:r>
              <a:rPr lang="en-ID" sz="1600" dirty="0" err="1"/>
              <a:t>deteksi</a:t>
            </a:r>
            <a:r>
              <a:rPr lang="en-ID" sz="1600" dirty="0"/>
              <a:t> </a:t>
            </a:r>
            <a:r>
              <a:rPr lang="en-ID" sz="1600" dirty="0" err="1"/>
              <a:t>dini</a:t>
            </a:r>
            <a:r>
              <a:rPr lang="en-ID" sz="1600" dirty="0"/>
              <a:t> </a:t>
            </a:r>
            <a:r>
              <a:rPr lang="en-ID" sz="1600" dirty="0" err="1"/>
              <a:t>penyakit</a:t>
            </a:r>
            <a:r>
              <a:rPr lang="en-ID" sz="1600" dirty="0"/>
              <a:t> </a:t>
            </a:r>
            <a:r>
              <a:rPr lang="en-ID" sz="1600" dirty="0" err="1"/>
              <a:t>kanker</a:t>
            </a:r>
            <a:r>
              <a:rPr lang="en-ID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 err="1"/>
              <a:t>Teknologi</a:t>
            </a:r>
            <a:r>
              <a:rPr lang="en-ID" sz="1600" dirty="0"/>
              <a:t> </a:t>
            </a:r>
            <a:r>
              <a:rPr lang="en-ID" sz="1600" dirty="0" err="1"/>
              <a:t>operasi</a:t>
            </a:r>
            <a:r>
              <a:rPr lang="en-ID" sz="1600" dirty="0"/>
              <a:t> minimal </a:t>
            </a:r>
            <a:r>
              <a:rPr lang="en-ID" sz="1600" dirty="0" err="1"/>
              <a:t>invasif</a:t>
            </a:r>
            <a:r>
              <a:rPr lang="en-ID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 err="1"/>
              <a:t>Vaksin</a:t>
            </a:r>
            <a:r>
              <a:rPr lang="en-ID" sz="1600" dirty="0"/>
              <a:t> yang </a:t>
            </a:r>
            <a:r>
              <a:rPr lang="en-ID" sz="1600" dirty="0" err="1"/>
              <a:t>mencegah</a:t>
            </a:r>
            <a:r>
              <a:rPr lang="en-ID" sz="1600" dirty="0"/>
              <a:t> </a:t>
            </a:r>
            <a:r>
              <a:rPr lang="en-ID" sz="1600" dirty="0" err="1"/>
              <a:t>penyebaran</a:t>
            </a:r>
            <a:r>
              <a:rPr lang="en-ID" sz="1600" dirty="0"/>
              <a:t> </a:t>
            </a:r>
            <a:r>
              <a:rPr lang="en-ID" sz="1600" dirty="0" err="1"/>
              <a:t>penyakit</a:t>
            </a:r>
            <a:r>
              <a:rPr lang="en-ID" sz="1600" dirty="0"/>
              <a:t> </a:t>
            </a:r>
            <a:r>
              <a:rPr lang="en-ID" sz="1600" dirty="0" err="1"/>
              <a:t>mematikan</a:t>
            </a:r>
            <a:r>
              <a:rPr lang="en-ID" sz="1600" dirty="0"/>
              <a:t>.</a:t>
            </a:r>
          </a:p>
          <a:p>
            <a:pPr marL="0" indent="0">
              <a:buNone/>
            </a:pPr>
            <a:r>
              <a:rPr lang="en-ID" sz="1600" dirty="0"/>
              <a:t>4. </a:t>
            </a:r>
            <a:r>
              <a:rPr lang="en-ID" sz="1600" dirty="0" err="1"/>
              <a:t>Meningkatkan</a:t>
            </a:r>
            <a:r>
              <a:rPr lang="en-ID" sz="1600" dirty="0"/>
              <a:t> </a:t>
            </a:r>
            <a:r>
              <a:rPr lang="en-ID" sz="1600" dirty="0" err="1"/>
              <a:t>Akses</a:t>
            </a:r>
            <a:r>
              <a:rPr lang="en-ID" sz="1600" dirty="0"/>
              <a:t> Kesehatan yang </a:t>
            </a:r>
            <a:r>
              <a:rPr lang="en-ID" sz="1600" dirty="0" err="1"/>
              <a:t>Merata</a:t>
            </a:r>
            <a:endParaRPr lang="en-ID" sz="1600" dirty="0"/>
          </a:p>
          <a:p>
            <a:r>
              <a:rPr lang="en-ID" sz="1600" dirty="0" err="1"/>
              <a:t>Produk</a:t>
            </a:r>
            <a:r>
              <a:rPr lang="en-ID" sz="1600" dirty="0"/>
              <a:t> </a:t>
            </a:r>
            <a:r>
              <a:rPr lang="en-ID" sz="1600" dirty="0" err="1"/>
              <a:t>dirancang</a:t>
            </a:r>
            <a:r>
              <a:rPr lang="en-ID" sz="1600" dirty="0"/>
              <a:t> agar </a:t>
            </a:r>
            <a:r>
              <a:rPr lang="en-ID" sz="1600" dirty="0" err="1"/>
              <a:t>masyarakat</a:t>
            </a:r>
            <a:r>
              <a:rPr lang="en-ID" sz="1600" dirty="0"/>
              <a:t> </a:t>
            </a:r>
            <a:r>
              <a:rPr lang="en-ID" sz="1600" dirty="0" err="1"/>
              <a:t>luas</a:t>
            </a:r>
            <a:r>
              <a:rPr lang="en-ID" sz="1600" dirty="0"/>
              <a:t>, </a:t>
            </a:r>
            <a:r>
              <a:rPr lang="en-ID" sz="1600" dirty="0" err="1"/>
              <a:t>termasuk</a:t>
            </a:r>
            <a:r>
              <a:rPr lang="en-ID" sz="1600" dirty="0"/>
              <a:t> di </a:t>
            </a:r>
            <a:r>
              <a:rPr lang="en-ID" sz="1600" dirty="0" err="1"/>
              <a:t>daerah</a:t>
            </a:r>
            <a:r>
              <a:rPr lang="en-ID" sz="1600" dirty="0"/>
              <a:t> </a:t>
            </a:r>
            <a:r>
              <a:rPr lang="en-ID" sz="1600" dirty="0" err="1"/>
              <a:t>terpencil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kurang</a:t>
            </a:r>
            <a:r>
              <a:rPr lang="en-ID" sz="1600" dirty="0"/>
              <a:t> </a:t>
            </a:r>
            <a:r>
              <a:rPr lang="en-ID" sz="1600" dirty="0" err="1"/>
              <a:t>mampu</a:t>
            </a:r>
            <a:r>
              <a:rPr lang="en-ID" sz="1600" dirty="0"/>
              <a:t>, </a:t>
            </a:r>
            <a:r>
              <a:rPr lang="en-ID" sz="1600" dirty="0" err="1"/>
              <a:t>bisa</a:t>
            </a:r>
            <a:r>
              <a:rPr lang="en-ID" sz="1600" dirty="0"/>
              <a:t> </a:t>
            </a:r>
            <a:r>
              <a:rPr lang="en-ID" sz="1600" dirty="0" err="1"/>
              <a:t>mendapat</a:t>
            </a:r>
            <a:r>
              <a:rPr lang="en-ID" sz="1600" dirty="0"/>
              <a:t> </a:t>
            </a:r>
            <a:r>
              <a:rPr lang="en-ID" sz="1600" dirty="0" err="1"/>
              <a:t>layanan</a:t>
            </a:r>
            <a:r>
              <a:rPr lang="en-ID" sz="1600" dirty="0"/>
              <a:t> </a:t>
            </a:r>
            <a:r>
              <a:rPr lang="en-ID" sz="1600" dirty="0" err="1"/>
              <a:t>kesehatan</a:t>
            </a:r>
            <a:r>
              <a:rPr lang="en-ID" sz="1600" dirty="0"/>
              <a:t> yang </a:t>
            </a:r>
            <a:r>
              <a:rPr lang="en-ID" sz="1600" dirty="0" err="1"/>
              <a:t>layak</a:t>
            </a:r>
            <a:r>
              <a:rPr lang="en-ID" sz="1600" dirty="0"/>
              <a:t>. </a:t>
            </a:r>
            <a:r>
              <a:rPr lang="en-ID" sz="1600" dirty="0" err="1"/>
              <a:t>Contoh</a:t>
            </a:r>
            <a:r>
              <a:rPr lang="en-ID" sz="1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/>
              <a:t>Alat </a:t>
            </a:r>
            <a:r>
              <a:rPr lang="en-ID" sz="1600" dirty="0" err="1"/>
              <a:t>tes</a:t>
            </a:r>
            <a:r>
              <a:rPr lang="en-ID" sz="1600" dirty="0"/>
              <a:t> </a:t>
            </a:r>
            <a:r>
              <a:rPr lang="en-ID" sz="1600" dirty="0" err="1"/>
              <a:t>kesehatan</a:t>
            </a:r>
            <a:r>
              <a:rPr lang="en-ID" sz="1600" dirty="0"/>
              <a:t> </a:t>
            </a:r>
            <a:r>
              <a:rPr lang="en-ID" sz="1600" dirty="0" err="1"/>
              <a:t>portabel</a:t>
            </a:r>
            <a:r>
              <a:rPr lang="en-ID" sz="1600" dirty="0"/>
              <a:t> yang </a:t>
            </a:r>
            <a:r>
              <a:rPr lang="en-ID" sz="1600" dirty="0" err="1"/>
              <a:t>murah</a:t>
            </a:r>
            <a:r>
              <a:rPr lang="en-ID" sz="1600" dirty="0"/>
              <a:t> dan </a:t>
            </a:r>
            <a:r>
              <a:rPr lang="en-ID" sz="1600" dirty="0" err="1"/>
              <a:t>mudah</a:t>
            </a:r>
            <a:r>
              <a:rPr lang="en-ID" sz="1600" dirty="0"/>
              <a:t> </a:t>
            </a:r>
            <a:r>
              <a:rPr lang="en-ID" sz="1600" dirty="0" err="1"/>
              <a:t>digunakan</a:t>
            </a:r>
            <a:r>
              <a:rPr lang="en-ID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/>
              <a:t>Platform </a:t>
            </a:r>
            <a:r>
              <a:rPr lang="en-ID" sz="1600" dirty="0" err="1"/>
              <a:t>telemedisin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konsultasi</a:t>
            </a:r>
            <a:r>
              <a:rPr lang="en-ID" sz="1600" dirty="0"/>
              <a:t> </a:t>
            </a:r>
            <a:r>
              <a:rPr lang="en-ID" sz="1600" dirty="0" err="1"/>
              <a:t>jarak</a:t>
            </a:r>
            <a:r>
              <a:rPr lang="en-ID" sz="1600" dirty="0"/>
              <a:t> </a:t>
            </a:r>
            <a:r>
              <a:rPr lang="en-ID" sz="1600" dirty="0" err="1"/>
              <a:t>jauh</a:t>
            </a:r>
            <a:r>
              <a:rPr lang="en-ID" sz="1600" dirty="0"/>
              <a:t> di </a:t>
            </a:r>
            <a:r>
              <a:rPr lang="en-ID" sz="1600" dirty="0" err="1"/>
              <a:t>daerah</a:t>
            </a:r>
            <a:r>
              <a:rPr lang="en-ID" sz="1600" dirty="0"/>
              <a:t> </a:t>
            </a:r>
            <a:r>
              <a:rPr lang="en-ID" sz="1600" dirty="0" err="1"/>
              <a:t>pedesaan</a:t>
            </a:r>
            <a:endParaRPr lang="en-ID" sz="1600" dirty="0"/>
          </a:p>
          <a:p>
            <a:pPr marL="0" indent="0">
              <a:buNone/>
            </a:pPr>
            <a:r>
              <a:rPr lang="en-ID" sz="1600" dirty="0"/>
              <a:t>5. </a:t>
            </a:r>
            <a:r>
              <a:rPr lang="en-ID" sz="1600" dirty="0" err="1"/>
              <a:t>Efisiensi</a:t>
            </a:r>
            <a:r>
              <a:rPr lang="en-ID" sz="1600" dirty="0"/>
              <a:t> dan </a:t>
            </a:r>
            <a:r>
              <a:rPr lang="en-ID" sz="1600" dirty="0" err="1"/>
              <a:t>Ketepatan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Layanan</a:t>
            </a:r>
            <a:r>
              <a:rPr lang="en-ID" sz="1600" dirty="0"/>
              <a:t> Kesehatan</a:t>
            </a:r>
          </a:p>
          <a:p>
            <a:r>
              <a:rPr lang="en-ID" sz="1600" dirty="0" err="1"/>
              <a:t>Inovasi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mendukung</a:t>
            </a:r>
            <a:r>
              <a:rPr lang="en-ID" sz="1600" dirty="0"/>
              <a:t> </a:t>
            </a:r>
            <a:r>
              <a:rPr lang="en-ID" sz="1600" dirty="0" err="1"/>
              <a:t>tenaga</a:t>
            </a:r>
            <a:r>
              <a:rPr lang="en-ID" sz="1600" dirty="0"/>
              <a:t> </a:t>
            </a:r>
            <a:r>
              <a:rPr lang="en-ID" sz="1600" dirty="0" err="1"/>
              <a:t>medis</a:t>
            </a:r>
            <a:r>
              <a:rPr lang="en-ID" sz="1600" dirty="0"/>
              <a:t> agar </a:t>
            </a:r>
            <a:r>
              <a:rPr lang="en-ID" sz="1600" dirty="0" err="1"/>
              <a:t>lebih</a:t>
            </a:r>
            <a:r>
              <a:rPr lang="en-ID" sz="1600" dirty="0"/>
              <a:t> </a:t>
            </a:r>
            <a:r>
              <a:rPr lang="en-ID" sz="1600" dirty="0" err="1"/>
              <a:t>cepat</a:t>
            </a:r>
            <a:r>
              <a:rPr lang="en-ID" sz="1600" dirty="0"/>
              <a:t>, </a:t>
            </a:r>
            <a:r>
              <a:rPr lang="en-ID" sz="1600" dirty="0" err="1"/>
              <a:t>akurat</a:t>
            </a:r>
            <a:r>
              <a:rPr lang="en-ID" sz="1600" dirty="0"/>
              <a:t>, dan </a:t>
            </a:r>
            <a:r>
              <a:rPr lang="en-ID" sz="1600" dirty="0" err="1"/>
              <a:t>efektif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diagnosis dan </a:t>
            </a:r>
            <a:r>
              <a:rPr lang="en-ID" sz="1600" dirty="0" err="1"/>
              <a:t>perawatan</a:t>
            </a:r>
            <a:r>
              <a:rPr lang="en-ID" sz="1600" dirty="0"/>
              <a:t>. </a:t>
            </a:r>
            <a:r>
              <a:rPr lang="en-ID" sz="1600" dirty="0" err="1"/>
              <a:t>Misalnya</a:t>
            </a:r>
            <a:r>
              <a:rPr lang="en-ID" sz="1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/>
              <a:t>AI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pencitraan</a:t>
            </a:r>
            <a:r>
              <a:rPr lang="en-ID" sz="1600" dirty="0"/>
              <a:t> </a:t>
            </a:r>
            <a:r>
              <a:rPr lang="en-ID" sz="1600" dirty="0" err="1"/>
              <a:t>medis</a:t>
            </a:r>
            <a:r>
              <a:rPr lang="en-ID" sz="1600" dirty="0"/>
              <a:t> (</a:t>
            </a:r>
            <a:r>
              <a:rPr lang="en-ID" sz="1600" dirty="0" err="1"/>
              <a:t>seperti</a:t>
            </a:r>
            <a:r>
              <a:rPr lang="en-ID" sz="1600" dirty="0"/>
              <a:t> </a:t>
            </a:r>
            <a:r>
              <a:rPr lang="en-ID" sz="1600" dirty="0" err="1"/>
              <a:t>deteksi</a:t>
            </a:r>
            <a:r>
              <a:rPr lang="en-ID" sz="1600" dirty="0"/>
              <a:t> </a:t>
            </a:r>
            <a:r>
              <a:rPr lang="en-ID" sz="1600" dirty="0" err="1"/>
              <a:t>tumor</a:t>
            </a:r>
            <a:r>
              <a:rPr lang="en-ID" sz="1600" dirty="0"/>
              <a:t> </a:t>
            </a:r>
            <a:r>
              <a:rPr lang="en-ID" sz="1600" dirty="0" err="1"/>
              <a:t>otomatis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MRI).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600" dirty="0" err="1"/>
              <a:t>Sistem</a:t>
            </a:r>
            <a:r>
              <a:rPr lang="en-ID" sz="1600" dirty="0"/>
              <a:t> </a:t>
            </a:r>
            <a:r>
              <a:rPr lang="en-ID" sz="1600" dirty="0" err="1"/>
              <a:t>rekam</a:t>
            </a:r>
            <a:r>
              <a:rPr lang="en-ID" sz="1600" dirty="0"/>
              <a:t> </a:t>
            </a:r>
            <a:r>
              <a:rPr lang="en-ID" sz="1600" dirty="0" err="1"/>
              <a:t>medis</a:t>
            </a:r>
            <a:r>
              <a:rPr lang="en-ID" sz="1600" dirty="0"/>
              <a:t> </a:t>
            </a:r>
            <a:r>
              <a:rPr lang="en-ID" sz="1600" dirty="0" err="1"/>
              <a:t>elektronik</a:t>
            </a:r>
            <a:r>
              <a:rPr lang="en-ID" sz="1600" dirty="0"/>
              <a:t> yang </a:t>
            </a:r>
            <a:r>
              <a:rPr lang="en-ID" sz="1600" dirty="0" err="1"/>
              <a:t>terintegrasi</a:t>
            </a:r>
            <a:r>
              <a:rPr lang="en-ID" sz="1600" dirty="0"/>
              <a:t>.</a:t>
            </a:r>
          </a:p>
          <a:p>
            <a:pPr marL="0" indent="0">
              <a:buNone/>
            </a:pPr>
            <a:endParaRPr lang="en-ID" sz="1600" dirty="0"/>
          </a:p>
          <a:p>
            <a:pPr marL="0" indent="0">
              <a:buNone/>
            </a:pPr>
            <a:endParaRPr lang="en-ID" sz="1600" dirty="0"/>
          </a:p>
          <a:p>
            <a:pPr marL="0" indent="0">
              <a:buNone/>
            </a:pPr>
            <a:endParaRPr lang="en-ID" sz="1600" dirty="0"/>
          </a:p>
        </p:txBody>
      </p:sp>
    </p:spTree>
    <p:extLst>
      <p:ext uri="{BB962C8B-B14F-4D97-AF65-F5344CB8AC3E}">
        <p14:creationId xmlns:p14="http://schemas.microsoft.com/office/powerpoint/2010/main" val="409289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FEBEA-11AB-476A-9CCF-D14A95ED0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/>
              <a:t>Contoh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kreasi</a:t>
            </a:r>
            <a:r>
              <a:rPr lang="en-ID" dirty="0"/>
              <a:t> dan </a:t>
            </a: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br>
              <a:rPr lang="en-ID" dirty="0"/>
            </a:br>
            <a:r>
              <a:rPr lang="en-ID" dirty="0" err="1"/>
              <a:t>dalam</a:t>
            </a:r>
            <a:r>
              <a:rPr lang="en-ID" dirty="0"/>
              <a:t> Kesehatan </a:t>
            </a:r>
            <a:r>
              <a:rPr lang="en-ID" dirty="0" err="1"/>
              <a:t>khususnya</a:t>
            </a:r>
            <a:r>
              <a:rPr lang="en-ID" dirty="0"/>
              <a:t> </a:t>
            </a:r>
            <a:r>
              <a:rPr lang="en-ID" dirty="0" err="1"/>
              <a:t>perawatan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06483-1575-4FDA-8536-1CC48B55E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1. </a:t>
            </a:r>
            <a:r>
              <a:rPr lang="en-ID" b="1" dirty="0" err="1"/>
              <a:t>Bantal</a:t>
            </a:r>
            <a:r>
              <a:rPr lang="en-ID" b="1" dirty="0"/>
              <a:t> Anti-Luka </a:t>
            </a:r>
            <a:r>
              <a:rPr lang="en-ID" b="1" dirty="0" err="1"/>
              <a:t>Tekan</a:t>
            </a:r>
            <a:r>
              <a:rPr lang="en-ID" b="1" dirty="0"/>
              <a:t> (</a:t>
            </a:r>
            <a:r>
              <a:rPr lang="en-ID" b="1" dirty="0" err="1"/>
              <a:t>Dekubitus</a:t>
            </a:r>
            <a:r>
              <a:rPr lang="en-ID" b="1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Bantal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desain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(</a:t>
            </a:r>
            <a:r>
              <a:rPr lang="en-ID" dirty="0" err="1"/>
              <a:t>lubang</a:t>
            </a:r>
            <a:r>
              <a:rPr lang="en-ID" dirty="0"/>
              <a:t> </a:t>
            </a:r>
            <a:r>
              <a:rPr lang="en-ID" dirty="0" err="1"/>
              <a:t>tengah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berbahan</a:t>
            </a:r>
            <a:r>
              <a:rPr lang="en-ID" dirty="0"/>
              <a:t> memory foam) yang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yang </a:t>
            </a:r>
            <a:r>
              <a:rPr lang="en-ID" dirty="0" err="1"/>
              <a:t>berbaring</a:t>
            </a:r>
            <a:r>
              <a:rPr lang="en-ID" dirty="0"/>
              <a:t> lama.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Sederhana</a:t>
            </a:r>
            <a:r>
              <a:rPr lang="en-ID" dirty="0"/>
              <a:t>: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busa</a:t>
            </a:r>
            <a:r>
              <a:rPr lang="en-ID" dirty="0"/>
              <a:t> dan </a:t>
            </a:r>
            <a:r>
              <a:rPr lang="en-ID" dirty="0" err="1"/>
              <a:t>kain</a:t>
            </a:r>
            <a:r>
              <a:rPr lang="en-ID" dirty="0"/>
              <a:t> </a:t>
            </a:r>
            <a:r>
              <a:rPr lang="en-ID" dirty="0" err="1"/>
              <a:t>antibakteri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Manfaat</a:t>
            </a:r>
            <a:r>
              <a:rPr lang="en-ID" dirty="0"/>
              <a:t>: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luka</a:t>
            </a:r>
            <a:r>
              <a:rPr lang="en-ID" dirty="0"/>
              <a:t> </a:t>
            </a:r>
            <a:r>
              <a:rPr lang="en-ID" dirty="0" err="1"/>
              <a:t>tekan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, </a:t>
            </a:r>
            <a:r>
              <a:rPr lang="en-ID" dirty="0" err="1"/>
              <a:t>pasca</a:t>
            </a:r>
            <a:r>
              <a:rPr lang="en-ID" dirty="0"/>
              <a:t> </a:t>
            </a:r>
            <a:r>
              <a:rPr lang="en-ID" dirty="0" err="1"/>
              <a:t>operasi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stroke.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kenyamanan</a:t>
            </a:r>
            <a:r>
              <a:rPr lang="en-ID" dirty="0"/>
              <a:t> dan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komplikasi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bergerak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952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EF74-83C4-4D17-92C0-92800907A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2. Kotak </a:t>
            </a:r>
            <a:r>
              <a:rPr lang="en-ID" b="1" dirty="0" err="1"/>
              <a:t>Obat</a:t>
            </a:r>
            <a:r>
              <a:rPr lang="en-ID" b="1" dirty="0"/>
              <a:t> </a:t>
            </a:r>
            <a:r>
              <a:rPr lang="en-ID" b="1" dirty="0" err="1"/>
              <a:t>dengan</a:t>
            </a:r>
            <a:r>
              <a:rPr lang="en-ID" b="1" dirty="0"/>
              <a:t> </a:t>
            </a:r>
            <a:r>
              <a:rPr lang="en-ID" b="1" dirty="0" err="1"/>
              <a:t>Pengingat</a:t>
            </a:r>
            <a:r>
              <a:rPr lang="en-ID" b="1" dirty="0"/>
              <a:t> Manual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penyimpanan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harian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label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(</a:t>
            </a:r>
            <a:r>
              <a:rPr lang="en-ID" dirty="0" err="1"/>
              <a:t>pagi</a:t>
            </a:r>
            <a:r>
              <a:rPr lang="en-ID" dirty="0"/>
              <a:t>, </a:t>
            </a:r>
            <a:r>
              <a:rPr lang="en-ID" dirty="0" err="1"/>
              <a:t>siang</a:t>
            </a:r>
            <a:r>
              <a:rPr lang="en-ID" dirty="0"/>
              <a:t>, </a:t>
            </a:r>
            <a:r>
              <a:rPr lang="en-ID" dirty="0" err="1"/>
              <a:t>malam</a:t>
            </a:r>
            <a:r>
              <a:rPr lang="en-ID" dirty="0"/>
              <a:t>) dan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catatan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Sederhana</a:t>
            </a:r>
            <a:r>
              <a:rPr lang="en-ID" dirty="0"/>
              <a:t>: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elektronik</a:t>
            </a:r>
            <a:r>
              <a:rPr lang="en-ID" dirty="0"/>
              <a:t>,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mekanis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warna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Manfaat</a:t>
            </a:r>
            <a:r>
              <a:rPr lang="en-ID" dirty="0"/>
              <a:t>: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penderita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kronis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risiko</a:t>
            </a:r>
            <a:r>
              <a:rPr lang="en-ID" dirty="0"/>
              <a:t> </a:t>
            </a:r>
            <a:r>
              <a:rPr lang="en-ID" dirty="0" err="1"/>
              <a:t>lupa</a:t>
            </a:r>
            <a:r>
              <a:rPr lang="en-ID" dirty="0"/>
              <a:t> </a:t>
            </a:r>
            <a:r>
              <a:rPr lang="en-ID" dirty="0" err="1"/>
              <a:t>minum</a:t>
            </a:r>
            <a:r>
              <a:rPr lang="en-ID" dirty="0"/>
              <a:t> </a:t>
            </a:r>
            <a:r>
              <a:rPr lang="en-ID" dirty="0" err="1"/>
              <a:t>obat</a:t>
            </a:r>
            <a:r>
              <a:rPr lang="en-ID" dirty="0"/>
              <a:t> yang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menyebabkan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memburuk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26317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033B7-F340-4DFB-A07D-38D36A475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3. Alat </a:t>
            </a:r>
            <a:r>
              <a:rPr lang="en-ID" b="1" dirty="0" err="1"/>
              <a:t>Cuci</a:t>
            </a:r>
            <a:r>
              <a:rPr lang="en-ID" b="1" dirty="0"/>
              <a:t> </a:t>
            </a:r>
            <a:r>
              <a:rPr lang="en-ID" b="1" dirty="0" err="1"/>
              <a:t>Tangan</a:t>
            </a:r>
            <a:r>
              <a:rPr lang="en-ID" b="1" dirty="0"/>
              <a:t> </a:t>
            </a:r>
            <a:r>
              <a:rPr lang="en-ID" b="1" dirty="0" err="1"/>
              <a:t>Portabel</a:t>
            </a:r>
            <a:r>
              <a:rPr lang="en-ID" b="1" dirty="0"/>
              <a:t> </a:t>
            </a:r>
            <a:r>
              <a:rPr lang="en-ID" b="1" dirty="0" err="1"/>
              <a:t>dari</a:t>
            </a:r>
            <a:r>
              <a:rPr lang="en-ID" b="1" dirty="0"/>
              <a:t> </a:t>
            </a:r>
            <a:r>
              <a:rPr lang="en-ID" b="1" dirty="0" err="1"/>
              <a:t>Botol</a:t>
            </a:r>
            <a:r>
              <a:rPr lang="en-ID" b="1" dirty="0"/>
              <a:t> </a:t>
            </a:r>
            <a:r>
              <a:rPr lang="en-ID" b="1" dirty="0" err="1"/>
              <a:t>Bekas</a:t>
            </a:r>
            <a:endParaRPr lang="en-ID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Botol</a:t>
            </a:r>
            <a:r>
              <a:rPr lang="en-ID" dirty="0"/>
              <a:t> </a:t>
            </a:r>
            <a:r>
              <a:rPr lang="en-ID" dirty="0" err="1"/>
              <a:t>bekas</a:t>
            </a:r>
            <a:r>
              <a:rPr lang="en-ID" dirty="0"/>
              <a:t> </a:t>
            </a:r>
            <a:r>
              <a:rPr lang="en-ID" dirty="0" err="1"/>
              <a:t>dimodifikasi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keran</a:t>
            </a:r>
            <a:r>
              <a:rPr lang="en-ID" dirty="0"/>
              <a:t> </a:t>
            </a:r>
            <a:r>
              <a:rPr lang="en-ID" dirty="0" err="1"/>
              <a:t>sederhana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cuci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,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digantung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di </a:t>
            </a:r>
            <a:r>
              <a:rPr lang="en-ID" dirty="0" err="1"/>
              <a:t>tempat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Sederhana</a:t>
            </a:r>
            <a:r>
              <a:rPr lang="en-ID" dirty="0"/>
              <a:t>: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bekas</a:t>
            </a:r>
            <a:r>
              <a:rPr lang="en-ID" dirty="0"/>
              <a:t> dan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dibuat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mudah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Manfaat</a:t>
            </a:r>
            <a:r>
              <a:rPr lang="en-ID" dirty="0"/>
              <a:t>: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kebersihan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infeksi</a:t>
            </a:r>
            <a:r>
              <a:rPr lang="en-ID" dirty="0"/>
              <a:t>, </a:t>
            </a:r>
            <a:r>
              <a:rPr lang="en-ID" dirty="0" err="1"/>
              <a:t>terutama</a:t>
            </a:r>
            <a:r>
              <a:rPr lang="en-ID" dirty="0"/>
              <a:t> di </a:t>
            </a:r>
            <a:r>
              <a:rPr lang="en-ID" dirty="0" err="1"/>
              <a:t>daerah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air </a:t>
            </a:r>
            <a:r>
              <a:rPr lang="en-ID" dirty="0" err="1"/>
              <a:t>terbatas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</a:t>
            </a:r>
            <a:r>
              <a:rPr lang="en-ID" dirty="0" err="1"/>
              <a:t>kebersihan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orang demi </a:t>
            </a:r>
            <a:r>
              <a:rPr lang="en-ID" dirty="0" err="1"/>
              <a:t>mencegah</a:t>
            </a:r>
            <a:r>
              <a:rPr lang="en-ID" dirty="0"/>
              <a:t> </a:t>
            </a:r>
            <a:r>
              <a:rPr lang="en-ID" dirty="0" err="1"/>
              <a:t>penyakit</a:t>
            </a:r>
            <a:r>
              <a:rPr lang="en-ID" dirty="0"/>
              <a:t> </a:t>
            </a:r>
            <a:r>
              <a:rPr lang="en-ID" dirty="0" err="1"/>
              <a:t>menular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1309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6F128-6C4F-4FD7-96F2-DAF9DE984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4. </a:t>
            </a:r>
            <a:r>
              <a:rPr lang="en-ID" b="1" dirty="0" err="1"/>
              <a:t>Buku</a:t>
            </a:r>
            <a:r>
              <a:rPr lang="en-ID" b="1" dirty="0"/>
              <a:t> </a:t>
            </a:r>
            <a:r>
              <a:rPr lang="en-ID" b="1" dirty="0" err="1"/>
              <a:t>Catatan</a:t>
            </a:r>
            <a:r>
              <a:rPr lang="en-ID" b="1" dirty="0"/>
              <a:t> Kesehatan </a:t>
            </a:r>
            <a:r>
              <a:rPr lang="en-ID" b="1" dirty="0" err="1"/>
              <a:t>Keluarga</a:t>
            </a:r>
            <a:r>
              <a:rPr lang="en-ID" b="1" dirty="0"/>
              <a:t> (Manual Health Record Book)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tiap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: </a:t>
            </a:r>
            <a:r>
              <a:rPr lang="en-ID" dirty="0" err="1"/>
              <a:t>tekanan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, gula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imunisasi</a:t>
            </a:r>
            <a:r>
              <a:rPr lang="en-ID" dirty="0"/>
              <a:t>, </a:t>
            </a:r>
            <a:r>
              <a:rPr lang="en-ID" dirty="0" err="1"/>
              <a:t>alergi</a:t>
            </a:r>
            <a:r>
              <a:rPr lang="en-ID" dirty="0"/>
              <a:t>, </a:t>
            </a:r>
            <a:r>
              <a:rPr lang="en-ID" dirty="0" err="1"/>
              <a:t>dll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Sederhana</a:t>
            </a:r>
            <a:r>
              <a:rPr lang="en-ID" dirty="0"/>
              <a:t>: Bisa </a:t>
            </a:r>
            <a:r>
              <a:rPr lang="en-ID" dirty="0" err="1"/>
              <a:t>dicetak</a:t>
            </a:r>
            <a:r>
              <a:rPr lang="en-ID" dirty="0"/>
              <a:t> </a:t>
            </a:r>
            <a:r>
              <a:rPr lang="en-ID" dirty="0" err="1"/>
              <a:t>murah</a:t>
            </a:r>
            <a:r>
              <a:rPr lang="en-ID" dirty="0"/>
              <a:t> dan </a:t>
            </a:r>
            <a:r>
              <a:rPr lang="en-ID" dirty="0" err="1"/>
              <a:t>digunakan</a:t>
            </a:r>
            <a:r>
              <a:rPr lang="en-ID" dirty="0"/>
              <a:t> di </a:t>
            </a:r>
            <a:r>
              <a:rPr lang="en-ID" dirty="0" err="1"/>
              <a:t>rumah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Manfaat</a:t>
            </a:r>
            <a:r>
              <a:rPr lang="en-ID" dirty="0"/>
              <a:t>: </a:t>
            </a:r>
            <a:r>
              <a:rPr lang="en-ID" dirty="0" err="1"/>
              <a:t>Memudahkan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dokter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pemeriksaan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riwayat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digital.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memantau</a:t>
            </a:r>
            <a:r>
              <a:rPr lang="en-ID" dirty="0"/>
              <a:t>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kesehatan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teratur</a:t>
            </a:r>
            <a:r>
              <a:rPr lang="en-ID" dirty="0"/>
              <a:t> dan </a:t>
            </a:r>
            <a:r>
              <a:rPr lang="en-ID" dirty="0" err="1"/>
              <a:t>terstruktur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71033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30134-1EEF-47FC-AACF-9C9D9FD88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/>
              <a:t>5. </a:t>
            </a:r>
            <a:r>
              <a:rPr lang="en-ID" b="1" dirty="0" err="1"/>
              <a:t>Sarung</a:t>
            </a:r>
            <a:r>
              <a:rPr lang="en-ID" b="1" dirty="0"/>
              <a:t> </a:t>
            </a:r>
            <a:r>
              <a:rPr lang="en-ID" b="1" dirty="0" err="1"/>
              <a:t>Tangan</a:t>
            </a:r>
            <a:r>
              <a:rPr lang="en-ID" b="1" dirty="0"/>
              <a:t> Kain </a:t>
            </a:r>
            <a:r>
              <a:rPr lang="en-ID" b="1" dirty="0" err="1"/>
              <a:t>untuk</a:t>
            </a:r>
            <a:r>
              <a:rPr lang="en-ID" b="1" dirty="0"/>
              <a:t> </a:t>
            </a:r>
            <a:r>
              <a:rPr lang="en-ID" b="1" dirty="0" err="1"/>
              <a:t>Perawatan</a:t>
            </a:r>
            <a:r>
              <a:rPr lang="en-ID" b="1" dirty="0"/>
              <a:t> </a:t>
            </a:r>
            <a:r>
              <a:rPr lang="en-ID" b="1" dirty="0" err="1"/>
              <a:t>Lansia</a:t>
            </a:r>
            <a:endParaRPr lang="en-ID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Deskripsi</a:t>
            </a:r>
            <a:r>
              <a:rPr lang="en-ID" dirty="0"/>
              <a:t>: </a:t>
            </a:r>
            <a:r>
              <a:rPr lang="en-ID" dirty="0" err="1"/>
              <a:t>Sarung</a:t>
            </a:r>
            <a:r>
              <a:rPr lang="en-ID" dirty="0"/>
              <a:t> </a:t>
            </a:r>
            <a:r>
              <a:rPr lang="en-ID" dirty="0" err="1"/>
              <a:t>tangan</a:t>
            </a:r>
            <a:r>
              <a:rPr lang="en-ID" dirty="0"/>
              <a:t> </a:t>
            </a:r>
            <a:r>
              <a:rPr lang="en-ID" dirty="0" err="1"/>
              <a:t>lembut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perawat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keluarga</a:t>
            </a:r>
            <a:r>
              <a:rPr lang="en-ID" dirty="0"/>
              <a:t> </a:t>
            </a:r>
            <a:r>
              <a:rPr lang="en-ID" dirty="0" err="1"/>
              <a:t>memandikan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rawat</a:t>
            </a:r>
            <a:r>
              <a:rPr lang="en-ID" dirty="0"/>
              <a:t> </a:t>
            </a:r>
            <a:r>
              <a:rPr lang="en-ID" dirty="0" err="1"/>
              <a:t>jalan</a:t>
            </a:r>
            <a:r>
              <a:rPr lang="en-ID" dirty="0"/>
              <a:t> </a:t>
            </a:r>
            <a:r>
              <a:rPr lang="en-ID" dirty="0" err="1"/>
              <a:t>tanpa</a:t>
            </a:r>
            <a:r>
              <a:rPr lang="en-ID" dirty="0"/>
              <a:t> </a:t>
            </a:r>
            <a:r>
              <a:rPr lang="en-ID" dirty="0" err="1"/>
              <a:t>menyakiti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sensitif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Sederhana</a:t>
            </a:r>
            <a:r>
              <a:rPr lang="en-ID" dirty="0"/>
              <a:t>: Bisa </a:t>
            </a:r>
            <a:r>
              <a:rPr lang="en-ID" dirty="0" err="1"/>
              <a:t>dijahit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kain</a:t>
            </a:r>
            <a:r>
              <a:rPr lang="en-ID" dirty="0"/>
              <a:t> microfiber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handuk</a:t>
            </a:r>
            <a:r>
              <a:rPr lang="en-ID" dirty="0"/>
              <a:t> </a:t>
            </a:r>
            <a:r>
              <a:rPr lang="en-ID" dirty="0" err="1"/>
              <a:t>bekas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 err="1"/>
              <a:t>Manfaat</a:t>
            </a:r>
            <a:r>
              <a:rPr lang="en-ID" dirty="0"/>
              <a:t>: </a:t>
            </a: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iritasi</a:t>
            </a:r>
            <a:r>
              <a:rPr lang="en-ID" dirty="0"/>
              <a:t> </a:t>
            </a:r>
            <a:r>
              <a:rPr lang="en-ID" dirty="0" err="1"/>
              <a:t>kulit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perawatan</a:t>
            </a:r>
            <a:r>
              <a:rPr lang="en-ID" dirty="0"/>
              <a:t> </a:t>
            </a:r>
            <a:r>
              <a:rPr lang="en-ID" dirty="0" err="1"/>
              <a:t>harian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b="1" dirty="0"/>
              <a:t>Noble Purpose</a:t>
            </a:r>
            <a:r>
              <a:rPr lang="en-ID" dirty="0"/>
              <a:t>: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martabat</a:t>
            </a:r>
            <a:r>
              <a:rPr lang="en-ID" dirty="0"/>
              <a:t> dan </a:t>
            </a:r>
            <a:r>
              <a:rPr lang="en-ID" dirty="0" err="1"/>
              <a:t>kenyamanan</a:t>
            </a:r>
            <a:r>
              <a:rPr lang="en-ID" dirty="0"/>
              <a:t>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dirawat</a:t>
            </a:r>
            <a:r>
              <a:rPr lang="en-ID" dirty="0"/>
              <a:t> oleh orang lain.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03728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{63413C8D-5597-4113-B449-5A50B5782D17}tf03457452</Template>
  <TotalTime>17</TotalTime>
  <Words>1031</Words>
  <Application>Microsoft Office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Celestial</vt:lpstr>
      <vt:lpstr>noble purpose dari produk kreasi dan inovasi dalam Kesehatan</vt:lpstr>
      <vt:lpstr>NOBLE PURPOSE</vt:lpstr>
      <vt:lpstr>Penjelasan Noble Purpose Produk Kesehatan</vt:lpstr>
      <vt:lpstr>PowerPoint Presentation</vt:lpstr>
      <vt:lpstr>Contoh produk kreasi dan inovasi sederhana  dalam Kesehatan khususnya perawatan</vt:lpstr>
      <vt:lpstr>PowerPoint Presentation</vt:lpstr>
      <vt:lpstr>PowerPoint Presentation</vt:lpstr>
      <vt:lpstr>PowerPoint Presentation</vt:lpstr>
      <vt:lpstr>PowerPoint Presentation</vt:lpstr>
      <vt:lpstr>produk kreasi dan inovasi dalam Kesehatan khususnya perawatan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noble purpose dari produk kreasi dan inovasi dalam Kesehatan</dc:title>
  <dc:creator>DELL</dc:creator>
  <cp:lastModifiedBy>DELL</cp:lastModifiedBy>
  <cp:revision>3</cp:revision>
  <dcterms:created xsi:type="dcterms:W3CDTF">2025-05-14T01:44:16Z</dcterms:created>
  <dcterms:modified xsi:type="dcterms:W3CDTF">2025-05-14T02:01:49Z</dcterms:modified>
</cp:coreProperties>
</file>