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F5F-8C42-4AA8-98FC-F5270FA5656C}" type="datetimeFigureOut">
              <a:rPr lang="id-ID" smtClean="0"/>
              <a:t>16/10/2020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F02EE9E-645D-4E88-A7D5-5DB130D137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1642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F5F-8C42-4AA8-98FC-F5270FA5656C}" type="datetimeFigureOut">
              <a:rPr lang="id-ID" smtClean="0"/>
              <a:t>16/10/2020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02EE9E-645D-4E88-A7D5-5DB130D137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11506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F5F-8C42-4AA8-98FC-F5270FA5656C}" type="datetimeFigureOut">
              <a:rPr lang="id-ID" smtClean="0"/>
              <a:t>16/10/2020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02EE9E-645D-4E88-A7D5-5DB130D137B3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0881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F5F-8C42-4AA8-98FC-F5270FA5656C}" type="datetimeFigureOut">
              <a:rPr lang="id-ID" smtClean="0"/>
              <a:t>16/10/2020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02EE9E-645D-4E88-A7D5-5DB130D137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2530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F5F-8C42-4AA8-98FC-F5270FA5656C}" type="datetimeFigureOut">
              <a:rPr lang="id-ID" smtClean="0"/>
              <a:t>16/10/2020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02EE9E-645D-4E88-A7D5-5DB130D137B3}" type="slidenum">
              <a:rPr lang="id-ID" smtClean="0"/>
              <a:t>‹#›</a:t>
            </a:fld>
            <a:endParaRPr lang="id-ID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9912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F5F-8C42-4AA8-98FC-F5270FA5656C}" type="datetimeFigureOut">
              <a:rPr lang="id-ID" smtClean="0"/>
              <a:t>16/10/2020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02EE9E-645D-4E88-A7D5-5DB130D137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5196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F5F-8C42-4AA8-98FC-F5270FA5656C}" type="datetimeFigureOut">
              <a:rPr lang="id-ID" smtClean="0"/>
              <a:t>16/10/2020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EE9E-645D-4E88-A7D5-5DB130D137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09241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F5F-8C42-4AA8-98FC-F5270FA5656C}" type="datetimeFigureOut">
              <a:rPr lang="id-ID" smtClean="0"/>
              <a:t>16/10/2020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EE9E-645D-4E88-A7D5-5DB130D137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7942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F5F-8C42-4AA8-98FC-F5270FA5656C}" type="datetimeFigureOut">
              <a:rPr lang="id-ID" smtClean="0"/>
              <a:t>16/10/2020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EE9E-645D-4E88-A7D5-5DB130D137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77301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F5F-8C42-4AA8-98FC-F5270FA5656C}" type="datetimeFigureOut">
              <a:rPr lang="id-ID" smtClean="0"/>
              <a:t>16/10/2020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02EE9E-645D-4E88-A7D5-5DB130D137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72797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F5F-8C42-4AA8-98FC-F5270FA5656C}" type="datetimeFigureOut">
              <a:rPr lang="id-ID" smtClean="0"/>
              <a:t>16/10/2020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02EE9E-645D-4E88-A7D5-5DB130D137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5489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F5F-8C42-4AA8-98FC-F5270FA5656C}" type="datetimeFigureOut">
              <a:rPr lang="id-ID" smtClean="0"/>
              <a:t>16/10/2020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02EE9E-645D-4E88-A7D5-5DB130D137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7424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F5F-8C42-4AA8-98FC-F5270FA5656C}" type="datetimeFigureOut">
              <a:rPr lang="id-ID" smtClean="0"/>
              <a:t>16/10/2020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EE9E-645D-4E88-A7D5-5DB130D137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108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F5F-8C42-4AA8-98FC-F5270FA5656C}" type="datetimeFigureOut">
              <a:rPr lang="id-ID" smtClean="0"/>
              <a:t>16/10/2020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EE9E-645D-4E88-A7D5-5DB130D137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6011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F5F-8C42-4AA8-98FC-F5270FA5656C}" type="datetimeFigureOut">
              <a:rPr lang="id-ID" smtClean="0"/>
              <a:t>16/10/2020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EE9E-645D-4E88-A7D5-5DB130D137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59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F5F-8C42-4AA8-98FC-F5270FA5656C}" type="datetimeFigureOut">
              <a:rPr lang="id-ID" smtClean="0"/>
              <a:t>16/10/2020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02EE9E-645D-4E88-A7D5-5DB130D137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1267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77F5F-8C42-4AA8-98FC-F5270FA5656C}" type="datetimeFigureOut">
              <a:rPr lang="id-ID" smtClean="0"/>
              <a:t>16/10/2020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F02EE9E-645D-4E88-A7D5-5DB130D137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0265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id.wikipedia.org/wiki/Elektron" TargetMode="External"/><Relationship Id="rId3" Type="http://schemas.openxmlformats.org/officeDocument/2006/relationships/hyperlink" Target="http://id.wikipedia.org/wiki/Sinar_gamma" TargetMode="External"/><Relationship Id="rId7" Type="http://schemas.openxmlformats.org/officeDocument/2006/relationships/hyperlink" Target="http://id.wikipedia.org/wiki/Subatom" TargetMode="External"/><Relationship Id="rId12" Type="http://schemas.openxmlformats.org/officeDocument/2006/relationships/hyperlink" Target="http://id.wikipedia.org/wiki/Partikel_beta" TargetMode="External"/><Relationship Id="rId2" Type="http://schemas.openxmlformats.org/officeDocument/2006/relationships/hyperlink" Target="http://id.wikipedia.org/wiki/Radiasi_gamm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d.wikipedia.org/wiki/Radioaktivitas" TargetMode="External"/><Relationship Id="rId11" Type="http://schemas.openxmlformats.org/officeDocument/2006/relationships/hyperlink" Target="http://id.wikipedia.org/wiki/Partikel_alfa" TargetMode="External"/><Relationship Id="rId5" Type="http://schemas.openxmlformats.org/officeDocument/2006/relationships/hyperlink" Target="http://id.wikipedia.org/wiki/Radiasi_elektromagnetik" TargetMode="External"/><Relationship Id="rId10" Type="http://schemas.openxmlformats.org/officeDocument/2006/relationships/hyperlink" Target="http://id.wikipedia.org/w/index.php?title=Radiasi_mengionisasi&amp;action=edit&amp;redlink=1" TargetMode="External"/><Relationship Id="rId4" Type="http://schemas.openxmlformats.org/officeDocument/2006/relationships/hyperlink" Target="http://id.wikipedia.org/wiki/Gamma" TargetMode="External"/><Relationship Id="rId9" Type="http://schemas.openxmlformats.org/officeDocument/2006/relationships/hyperlink" Target="http://id.wikipedia.org/wiki/Positro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d.wikipedia.org/wiki/Sinar-X" TargetMode="External"/><Relationship Id="rId2" Type="http://schemas.openxmlformats.org/officeDocument/2006/relationships/hyperlink" Target="http://id.wikipedia.org/wiki/Io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d.wikipedia.org/wiki/Mutasi" TargetMode="External"/><Relationship Id="rId4" Type="http://schemas.openxmlformats.org/officeDocument/2006/relationships/hyperlink" Target="http://id.wikipedia.org/wiki/Kank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RADIASI ELEKTROMAGNITIK PENGION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b="1" dirty="0"/>
              <a:t>Ike Dian Wahyuni, S.KL., M.KL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682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radiasi</a:t>
            </a:r>
            <a:r>
              <a:rPr lang="en-US" dirty="0"/>
              <a:t>  </a:t>
            </a:r>
            <a:r>
              <a:rPr lang="en-US" dirty="0" err="1"/>
              <a:t>alam</a:t>
            </a:r>
            <a:r>
              <a:rPr lang="en-US" dirty="0"/>
              <a:t>  yang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U-238 </a:t>
            </a:r>
            <a:r>
              <a:rPr lang="en-US" dirty="0" err="1"/>
              <a:t>dan</a:t>
            </a:r>
            <a:r>
              <a:rPr lang="en-US" dirty="0"/>
              <a:t> Th-232,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inti</a:t>
            </a:r>
            <a:r>
              <a:rPr lang="en-US" dirty="0"/>
              <a:t> </a:t>
            </a:r>
            <a:r>
              <a:rPr lang="en-US" dirty="0" err="1"/>
              <a:t>induk</a:t>
            </a:r>
            <a:r>
              <a:rPr lang="en-US" dirty="0"/>
              <a:t>,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deret</a:t>
            </a:r>
            <a:r>
              <a:rPr lang="en-US" dirty="0"/>
              <a:t> </a:t>
            </a:r>
            <a:r>
              <a:rPr lang="en-US" dirty="0" err="1"/>
              <a:t>peluruhannya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deret</a:t>
            </a:r>
            <a:r>
              <a:rPr lang="en-US" dirty="0"/>
              <a:t> uranium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deret</a:t>
            </a:r>
            <a:r>
              <a:rPr lang="en-US" dirty="0"/>
              <a:t> thorium. </a:t>
            </a:r>
            <a:r>
              <a:rPr lang="en-US" dirty="0" err="1"/>
              <a:t>Radiasi</a:t>
            </a:r>
            <a:r>
              <a:rPr lang="en-US" dirty="0"/>
              <a:t> </a:t>
            </a:r>
            <a:r>
              <a:rPr lang="en-US" dirty="0" err="1"/>
              <a:t>pengion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transisi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 atom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tumbukan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berkecepatan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atom </a:t>
            </a:r>
            <a:r>
              <a:rPr lang="en-US" dirty="0" err="1"/>
              <a:t>logam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Pb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Cu,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-X. </a:t>
            </a:r>
            <a:r>
              <a:rPr lang="en-US" dirty="0" err="1"/>
              <a:t>Sinar</a:t>
            </a:r>
            <a:r>
              <a:rPr lang="en-US" dirty="0"/>
              <a:t>-X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radiasi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> </a:t>
            </a:r>
            <a:r>
              <a:rPr lang="en-US" dirty="0" err="1"/>
              <a:t>elektromagnetik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tembus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.</a:t>
            </a:r>
          </a:p>
          <a:p>
            <a:r>
              <a:rPr lang="en-US" dirty="0"/>
              <a:t>Ion  </a:t>
            </a:r>
            <a:r>
              <a:rPr lang="en-US" dirty="0" err="1"/>
              <a:t>dari</a:t>
            </a:r>
            <a:r>
              <a:rPr lang="en-US" dirty="0"/>
              <a:t>  atom  helium,  </a:t>
            </a:r>
            <a:r>
              <a:rPr lang="en-US" dirty="0" err="1"/>
              <a:t>hidrogen</a:t>
            </a:r>
            <a:r>
              <a:rPr lang="en-US" dirty="0"/>
              <a:t>,  deuterium,  tritium,  </a:t>
            </a:r>
            <a:r>
              <a:rPr lang="en-US" dirty="0" err="1"/>
              <a:t>dan</a:t>
            </a:r>
            <a:r>
              <a:rPr lang="en-US" dirty="0"/>
              <a:t>  lain-lain,  yang  </a:t>
            </a:r>
            <a:r>
              <a:rPr lang="en-US" dirty="0" err="1"/>
              <a:t>dipercepat</a:t>
            </a:r>
            <a:r>
              <a:rPr lang="en-US" dirty="0"/>
              <a:t>  </a:t>
            </a:r>
            <a:r>
              <a:rPr lang="en-US" dirty="0" err="1"/>
              <a:t>juga</a:t>
            </a:r>
            <a:r>
              <a:rPr lang="en-US" dirty="0"/>
              <a:t> 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pengion</a:t>
            </a:r>
            <a:r>
              <a:rPr lang="en-US" dirty="0"/>
              <a:t>.</a:t>
            </a:r>
          </a:p>
          <a:p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Pemaparan</a:t>
            </a:r>
            <a:r>
              <a:rPr lang="en-US" dirty="0"/>
              <a:t> </a:t>
            </a:r>
            <a:r>
              <a:rPr lang="en-US" dirty="0" err="1"/>
              <a:t>Radiasi</a:t>
            </a:r>
            <a:r>
              <a:rPr lang="en-US" dirty="0"/>
              <a:t> </a:t>
            </a:r>
            <a:r>
              <a:rPr lang="en-US" dirty="0" err="1"/>
              <a:t>Mengion</a:t>
            </a:r>
            <a:r>
              <a:rPr lang="en-US" dirty="0"/>
              <a:t> :  </a:t>
            </a:r>
            <a:r>
              <a:rPr lang="en-US" dirty="0" err="1"/>
              <a:t>Industri</a:t>
            </a:r>
            <a:r>
              <a:rPr lang="en-US" dirty="0"/>
              <a:t> </a:t>
            </a:r>
            <a:r>
              <a:rPr lang="en-US" dirty="0" err="1"/>
              <a:t>tabung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 </a:t>
            </a:r>
            <a:r>
              <a:rPr lang="en-US" dirty="0" err="1"/>
              <a:t>katoda</a:t>
            </a:r>
            <a:r>
              <a:rPr lang="en-US" dirty="0"/>
              <a:t>, </a:t>
            </a:r>
            <a:r>
              <a:rPr lang="en-US" dirty="0" err="1"/>
              <a:t>Pembangkit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nuklir</a:t>
            </a:r>
            <a:r>
              <a:rPr lang="en-US" dirty="0"/>
              <a:t>, </a:t>
            </a:r>
            <a:r>
              <a:rPr lang="en-US" dirty="0" err="1"/>
              <a:t>Pertambangan</a:t>
            </a:r>
            <a:r>
              <a:rPr lang="en-US" dirty="0"/>
              <a:t>,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(</a:t>
            </a:r>
            <a:r>
              <a:rPr lang="en-US" dirty="0" err="1"/>
              <a:t>kedokteran</a:t>
            </a:r>
            <a:r>
              <a:rPr lang="en-US" dirty="0"/>
              <a:t> </a:t>
            </a:r>
            <a:r>
              <a:rPr lang="en-US" dirty="0" err="1"/>
              <a:t>gigi</a:t>
            </a:r>
            <a:r>
              <a:rPr lang="en-US" dirty="0"/>
              <a:t>, </a:t>
            </a:r>
            <a:r>
              <a:rPr lang="en-US" dirty="0" err="1"/>
              <a:t>radiologi</a:t>
            </a:r>
            <a:r>
              <a:rPr lang="en-US" dirty="0"/>
              <a:t>, </a:t>
            </a:r>
            <a:r>
              <a:rPr lang="en-US" dirty="0" err="1"/>
              <a:t>laboraterium</a:t>
            </a:r>
            <a:r>
              <a:rPr lang="en-US" dirty="0"/>
              <a:t>,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Pertanian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70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hlinkClick r:id="rId2"/>
              </a:rPr>
              <a:t>Radiasi</a:t>
            </a:r>
            <a:r>
              <a:rPr lang="en-US" b="1" dirty="0">
                <a:hlinkClick r:id="rId2"/>
              </a:rPr>
              <a:t> gamma (</a:t>
            </a:r>
            <a:r>
              <a:rPr lang="en-US" b="1" dirty="0"/>
              <a:t>γ)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hlinkClick r:id="rId2"/>
              </a:rPr>
              <a:t>Radiasi</a:t>
            </a:r>
            <a:r>
              <a:rPr lang="en-US" dirty="0">
                <a:hlinkClick r:id="rId2"/>
              </a:rPr>
              <a:t> gamma </a:t>
            </a:r>
            <a:r>
              <a:rPr lang="en-US" dirty="0" err="1">
                <a:hlinkClick r:id="rId2"/>
              </a:rPr>
              <a:t>atau</a:t>
            </a:r>
            <a:r>
              <a:rPr lang="en-US" dirty="0"/>
              <a:t> </a:t>
            </a:r>
            <a:r>
              <a:rPr lang="en-US" dirty="0" err="1">
                <a:hlinkClick r:id="rId3"/>
              </a:rPr>
              <a:t>sinar</a:t>
            </a:r>
            <a:r>
              <a:rPr lang="en-US" dirty="0">
                <a:hlinkClick r:id="rId3"/>
              </a:rPr>
              <a:t> gamma (</a:t>
            </a:r>
            <a:r>
              <a:rPr lang="en-US" dirty="0" err="1"/>
              <a:t>dinotasikan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Yunani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gamma,</a:t>
            </a:r>
            <a:r>
              <a:rPr lang="en-US" dirty="0"/>
              <a:t> γ)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berenergi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>
                <a:hlinkClick r:id="rId5"/>
              </a:rPr>
              <a:t>radiasi</a:t>
            </a:r>
            <a:r>
              <a:rPr lang="en-US" dirty="0">
                <a:hlinkClick r:id="rId5"/>
              </a:rPr>
              <a:t> </a:t>
            </a:r>
            <a:r>
              <a:rPr lang="en-US" dirty="0" err="1">
                <a:hlinkClick r:id="rId5"/>
              </a:rPr>
              <a:t>elektromagnetik</a:t>
            </a:r>
            <a:r>
              <a:rPr lang="en-US" dirty="0">
                <a:hlinkClick r:id="rId5"/>
              </a:rPr>
              <a:t> y</a:t>
            </a:r>
            <a:r>
              <a:rPr lang="en-US" dirty="0"/>
              <a:t>ang </a:t>
            </a:r>
            <a:r>
              <a:rPr lang="en-US" dirty="0" err="1"/>
              <a:t>diproduksi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>
                <a:hlinkClick r:id="rId6"/>
              </a:rPr>
              <a:t>radioaktivitas</a:t>
            </a:r>
            <a:r>
              <a:rPr lang="en-US" dirty="0">
                <a:hlinkClick r:id="rId6"/>
              </a:rPr>
              <a:t> </a:t>
            </a:r>
            <a:r>
              <a:rPr lang="en-US" dirty="0" err="1">
                <a:hlinkClick r:id="rId6"/>
              </a:rPr>
              <a:t>at</a:t>
            </a:r>
            <a:r>
              <a:rPr lang="en-US" dirty="0" err="1"/>
              <a:t>au</a:t>
            </a:r>
            <a:r>
              <a:rPr lang="en-US" dirty="0"/>
              <a:t> proses </a:t>
            </a:r>
            <a:r>
              <a:rPr lang="en-US" dirty="0" err="1"/>
              <a:t>nuklir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>
                <a:hlinkClick r:id="rId7"/>
              </a:rPr>
              <a:t>subatomik</a:t>
            </a:r>
            <a:r>
              <a:rPr lang="en-US" dirty="0">
                <a:hlinkClick r:id="rId7"/>
              </a:rPr>
              <a:t> </a:t>
            </a:r>
            <a:r>
              <a:rPr lang="en-US" dirty="0" err="1">
                <a:hlinkClick r:id="rId7"/>
              </a:rPr>
              <a:t>l</a:t>
            </a:r>
            <a:r>
              <a:rPr lang="en-US" dirty="0" err="1"/>
              <a:t>ainnya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penghancuran</a:t>
            </a:r>
            <a:r>
              <a:rPr lang="en-US" dirty="0"/>
              <a:t> </a:t>
            </a:r>
            <a:r>
              <a:rPr lang="en-US" dirty="0" err="1">
                <a:hlinkClick r:id="rId8"/>
              </a:rPr>
              <a:t>elektron</a:t>
            </a:r>
            <a:r>
              <a:rPr lang="en-US" dirty="0"/>
              <a:t>-</a:t>
            </a:r>
            <a:r>
              <a:rPr lang="en-US" dirty="0">
                <a:hlinkClick r:id="rId9"/>
              </a:rPr>
              <a:t>positron</a:t>
            </a:r>
            <a:r>
              <a:rPr lang="en-US" dirty="0" smtClean="0">
                <a:hlinkClick r:id="rId9"/>
              </a:rPr>
              <a:t>.</a:t>
            </a:r>
            <a:endParaRPr lang="en-US" dirty="0" smtClean="0"/>
          </a:p>
          <a:p>
            <a:r>
              <a:rPr lang="en-US" i="1" dirty="0" err="1"/>
              <a:t>Sinar</a:t>
            </a:r>
            <a:r>
              <a:rPr lang="en-US" i="1" dirty="0"/>
              <a:t> gamma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radiasi</a:t>
            </a:r>
            <a:r>
              <a:rPr lang="en-US" dirty="0"/>
              <a:t> </a:t>
            </a:r>
            <a:r>
              <a:rPr lang="en-US" dirty="0" err="1"/>
              <a:t>elektromagnetik</a:t>
            </a:r>
            <a:r>
              <a:rPr lang="en-US" dirty="0"/>
              <a:t> </a:t>
            </a:r>
            <a:r>
              <a:rPr lang="en-US" dirty="0" err="1"/>
              <a:t>energi-tinggi</a:t>
            </a:r>
            <a:r>
              <a:rPr lang="en-US" dirty="0"/>
              <a:t> yang </a:t>
            </a:r>
            <a:r>
              <a:rPr lang="en-US" dirty="0" err="1"/>
              <a:t>diproduksi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transisi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percepatan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.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transisi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transisi</a:t>
            </a:r>
            <a:r>
              <a:rPr lang="en-US" dirty="0"/>
              <a:t> </a:t>
            </a:r>
            <a:r>
              <a:rPr lang="en-US" dirty="0" err="1"/>
              <a:t>nuklir</a:t>
            </a:r>
            <a:r>
              <a:rPr lang="en-US" dirty="0"/>
              <a:t>,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tumpang-tindih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sebut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 </a:t>
            </a:r>
            <a:r>
              <a:rPr lang="en-US" dirty="0" err="1"/>
              <a:t>gama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-X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.</a:t>
            </a:r>
          </a:p>
          <a:p>
            <a:r>
              <a:rPr lang="en-US" dirty="0" err="1"/>
              <a:t>Sinar</a:t>
            </a:r>
            <a:r>
              <a:rPr lang="en-US" dirty="0"/>
              <a:t> </a:t>
            </a:r>
            <a:r>
              <a:rPr lang="en-US" dirty="0" err="1"/>
              <a:t>gama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>
                <a:hlinkClick r:id="rId10"/>
              </a:rPr>
              <a:t>radiasi</a:t>
            </a:r>
            <a:r>
              <a:rPr lang="en-US" dirty="0">
                <a:hlinkClick r:id="rId10"/>
              </a:rPr>
              <a:t> </a:t>
            </a:r>
            <a:r>
              <a:rPr lang="en-US" dirty="0" err="1">
                <a:hlinkClick r:id="rId10"/>
              </a:rPr>
              <a:t>mengionisasi</a:t>
            </a:r>
            <a:r>
              <a:rPr lang="en-US" dirty="0">
                <a:hlinkClick r:id="rId10"/>
              </a:rPr>
              <a:t>; </a:t>
            </a:r>
            <a:r>
              <a:rPr lang="en-US" dirty="0" err="1">
                <a:hlinkClick r:id="rId10"/>
              </a:rPr>
              <a:t>m</a:t>
            </a:r>
            <a:r>
              <a:rPr lang="en-US" dirty="0" err="1"/>
              <a:t>ereka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menembus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radiasi</a:t>
            </a:r>
            <a:r>
              <a:rPr lang="en-US" dirty="0">
                <a:hlinkClick r:id="rId11"/>
              </a:rPr>
              <a:t> </a:t>
            </a:r>
            <a:r>
              <a:rPr lang="en-US" dirty="0" err="1">
                <a:hlinkClick r:id="rId11"/>
              </a:rPr>
              <a:t>alfa</a:t>
            </a:r>
            <a:r>
              <a:rPr lang="en-US" dirty="0">
                <a:hlinkClick r:id="rId11"/>
              </a:rPr>
              <a:t> </a:t>
            </a:r>
            <a:r>
              <a:rPr lang="en-US" dirty="0" err="1">
                <a:hlinkClick r:id="rId11"/>
              </a:rPr>
              <a:t>at</a:t>
            </a:r>
            <a:r>
              <a:rPr lang="en-US" dirty="0" err="1"/>
              <a:t>au</a:t>
            </a:r>
            <a:r>
              <a:rPr lang="en-US" dirty="0"/>
              <a:t> </a:t>
            </a:r>
            <a:r>
              <a:rPr lang="en-US" dirty="0">
                <a:hlinkClick r:id="rId12"/>
              </a:rPr>
              <a:t>beta (</a:t>
            </a:r>
            <a:r>
              <a:rPr lang="en-US" dirty="0" err="1"/>
              <a:t>keduanya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>
                <a:hlinkClick r:id="rId5"/>
              </a:rPr>
              <a:t>radiasi</a:t>
            </a:r>
            <a:r>
              <a:rPr lang="en-US" dirty="0">
                <a:hlinkClick r:id="rId5"/>
              </a:rPr>
              <a:t> </a:t>
            </a:r>
            <a:r>
              <a:rPr lang="en-US" dirty="0" err="1">
                <a:hlinkClick r:id="rId5"/>
              </a:rPr>
              <a:t>elektromagnetik</a:t>
            </a:r>
            <a:r>
              <a:rPr lang="en-US" dirty="0">
                <a:hlinkClick r:id="rId5"/>
              </a:rPr>
              <a:t>)</a:t>
            </a:r>
            <a:r>
              <a:rPr lang="en-US" dirty="0"/>
              <a:t>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mengionisasi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6481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Sinar</a:t>
            </a:r>
            <a:r>
              <a:rPr lang="en-US" dirty="0"/>
              <a:t> </a:t>
            </a:r>
            <a:r>
              <a:rPr lang="en-US" dirty="0" err="1"/>
              <a:t>gama</a:t>
            </a:r>
            <a:r>
              <a:rPr lang="en-US" dirty="0"/>
              <a:t> </a:t>
            </a:r>
            <a:r>
              <a:rPr lang="en-US" dirty="0" err="1"/>
              <a:t>memang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>
                <a:hlinkClick r:id="rId2"/>
              </a:rPr>
              <a:t>mengionisasi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d</a:t>
            </a:r>
            <a:r>
              <a:rPr lang="en-US" dirty="0" err="1"/>
              <a:t>ari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 </a:t>
            </a:r>
            <a:r>
              <a:rPr lang="en-US" dirty="0" err="1"/>
              <a:t>alfa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beta. </a:t>
            </a:r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bahaya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tebal</a:t>
            </a:r>
            <a:r>
              <a:rPr lang="en-US" dirty="0"/>
              <a:t>.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kerusakan</a:t>
            </a:r>
            <a:r>
              <a:rPr lang="en-US" dirty="0"/>
              <a:t> yang </a:t>
            </a:r>
            <a:r>
              <a:rPr lang="en-US" dirty="0" err="1"/>
              <a:t>mirip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yang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>
                <a:hlinkClick r:id="rId3"/>
              </a:rPr>
              <a:t>sinar</a:t>
            </a:r>
            <a:r>
              <a:rPr lang="en-US" dirty="0">
                <a:hlinkClick r:id="rId3"/>
              </a:rPr>
              <a:t>-X, </a:t>
            </a:r>
            <a:r>
              <a:rPr lang="en-US" dirty="0" err="1">
                <a:hlinkClick r:id="rId3"/>
              </a:rPr>
              <a:t>s</a:t>
            </a:r>
            <a:r>
              <a:rPr lang="en-US" dirty="0" err="1"/>
              <a:t>eperti</a:t>
            </a:r>
            <a:r>
              <a:rPr lang="en-US" dirty="0"/>
              <a:t> </a:t>
            </a:r>
            <a:r>
              <a:rPr lang="en-US" dirty="0" err="1"/>
              <a:t>terbakar</a:t>
            </a:r>
            <a:r>
              <a:rPr lang="en-US" dirty="0"/>
              <a:t>, </a:t>
            </a:r>
            <a:r>
              <a:rPr lang="en-US" dirty="0" err="1">
                <a:hlinkClick r:id="rId4"/>
              </a:rPr>
              <a:t>kanker</a:t>
            </a:r>
            <a:r>
              <a:rPr lang="en-US" dirty="0">
                <a:hlinkClick r:id="rId4"/>
              </a:rPr>
              <a:t>,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>
                <a:hlinkClick r:id="rId5"/>
              </a:rPr>
              <a:t>mutasi</a:t>
            </a:r>
            <a:r>
              <a:rPr lang="en-US" dirty="0">
                <a:hlinkClick r:id="rId5"/>
              </a:rPr>
              <a:t> </a:t>
            </a:r>
            <a:r>
              <a:rPr lang="en-US" dirty="0" err="1">
                <a:hlinkClick r:id="rId5"/>
              </a:rPr>
              <a:t>g</a:t>
            </a:r>
            <a:r>
              <a:rPr lang="en-US" dirty="0" err="1"/>
              <a:t>enetika</a:t>
            </a:r>
            <a:r>
              <a:rPr lang="en-US" dirty="0"/>
              <a:t>.</a:t>
            </a:r>
          </a:p>
          <a:p>
            <a:r>
              <a:rPr lang="en-US" dirty="0" err="1"/>
              <a:t>Dalam</a:t>
            </a:r>
            <a:r>
              <a:rPr lang="en-US" dirty="0"/>
              <a:t>  </a:t>
            </a:r>
            <a:r>
              <a:rPr lang="en-US" dirty="0" err="1"/>
              <a:t>hal</a:t>
            </a:r>
            <a:r>
              <a:rPr lang="en-US" dirty="0"/>
              <a:t>  </a:t>
            </a:r>
            <a:r>
              <a:rPr lang="en-US" dirty="0" err="1"/>
              <a:t>ionisasi</a:t>
            </a:r>
            <a:r>
              <a:rPr lang="en-US" dirty="0"/>
              <a:t>, </a:t>
            </a:r>
            <a:r>
              <a:rPr lang="en-US" dirty="0" err="1"/>
              <a:t>radiasi</a:t>
            </a:r>
            <a:r>
              <a:rPr lang="en-US" dirty="0"/>
              <a:t>  gamma </a:t>
            </a:r>
            <a:r>
              <a:rPr lang="en-US" dirty="0" err="1"/>
              <a:t>berinteraksi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 proses  </a:t>
            </a:r>
            <a:r>
              <a:rPr lang="en-US" dirty="0" err="1"/>
              <a:t>utama</a:t>
            </a:r>
            <a:r>
              <a:rPr lang="en-US" dirty="0"/>
              <a:t>: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fotoelektrik</a:t>
            </a:r>
            <a:r>
              <a:rPr lang="en-US" dirty="0"/>
              <a:t>, </a:t>
            </a:r>
            <a:r>
              <a:rPr lang="en-US" dirty="0" err="1"/>
              <a:t>penyebaran</a:t>
            </a:r>
            <a:r>
              <a:rPr lang="en-US" dirty="0"/>
              <a:t> Compton,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.</a:t>
            </a:r>
          </a:p>
          <a:p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radiasi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 (</a:t>
            </a:r>
            <a:r>
              <a:rPr lang="en-US" dirty="0" err="1"/>
              <a:t>sinar</a:t>
            </a:r>
            <a:r>
              <a:rPr lang="en-US" dirty="0"/>
              <a:t> </a:t>
            </a:r>
            <a:r>
              <a:rPr lang="en-US" dirty="0" err="1"/>
              <a:t>gama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 X) 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bahaya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radiasi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 </a:t>
            </a:r>
            <a:r>
              <a:rPr lang="en-US" dirty="0" err="1"/>
              <a:t>kosmik</a:t>
            </a:r>
            <a:r>
              <a:rPr lang="en-US" dirty="0"/>
              <a:t>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diabaikan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, </a:t>
            </a:r>
            <a:r>
              <a:rPr lang="en-US" dirty="0" err="1"/>
              <a:t>radiasi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berinteraksi</a:t>
            </a:r>
            <a:r>
              <a:rPr lang="en-US" dirty="0"/>
              <a:t>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atmosfir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.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2171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218</TotalTime>
  <Words>357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RADIASI ELEKTROMAGNITIK PENGION</vt:lpstr>
      <vt:lpstr>PowerPoint Presentation</vt:lpstr>
      <vt:lpstr>Radiasi gamma (γ)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RADIASI ELEKTROMAGNITIK PENGION</dc:title>
  <dc:creator>Windows User</dc:creator>
  <cp:lastModifiedBy>Windows User</cp:lastModifiedBy>
  <cp:revision>1</cp:revision>
  <dcterms:created xsi:type="dcterms:W3CDTF">2020-10-16T01:56:28Z</dcterms:created>
  <dcterms:modified xsi:type="dcterms:W3CDTF">2020-10-16T05:34:28Z</dcterms:modified>
</cp:coreProperties>
</file>