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Heebo" charset="1" panose="00000500000000000000"/>
      <p:regular r:id="rId16"/>
    </p:embeddedFont>
    <p:embeddedFont>
      <p:font typeface="Heebo Medium" charset="1" panose="00000600000000000000"/>
      <p:regular r:id="rId17"/>
    </p:embeddedFont>
    <p:embeddedFont>
      <p:font typeface="Helios Extended" charset="1" panose="02000505040000020004"/>
      <p:regular r:id="rId18"/>
    </p:embeddedFont>
    <p:embeddedFont>
      <p:font typeface="Heebo Bold" charset="1" panose="000008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08165" y="2593485"/>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602147" y="521762"/>
            <a:ext cx="464662" cy="1226870"/>
          </a:xfrm>
          <a:custGeom>
            <a:avLst/>
            <a:gdLst/>
            <a:ahLst/>
            <a:cxnLst/>
            <a:rect r="r" b="b" t="t" l="l"/>
            <a:pathLst>
              <a:path h="1226870" w="464662">
                <a:moveTo>
                  <a:pt x="0" y="0"/>
                </a:moveTo>
                <a:lnTo>
                  <a:pt x="464662" y="0"/>
                </a:lnTo>
                <a:lnTo>
                  <a:pt x="464662" y="1226870"/>
                </a:lnTo>
                <a:lnTo>
                  <a:pt x="0" y="12268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V="true">
            <a:off x="3095381" y="2901084"/>
            <a:ext cx="0" cy="2020328"/>
          </a:xfrm>
          <a:prstGeom prst="line">
            <a:avLst/>
          </a:prstGeom>
          <a:ln cap="flat" w="190500">
            <a:solidFill>
              <a:srgbClr val="E8AD8E"/>
            </a:solidFill>
            <a:prstDash val="solid"/>
            <a:headEnd type="none" len="sm" w="sm"/>
            <a:tailEnd type="none" len="sm" w="sm"/>
          </a:ln>
        </p:spPr>
      </p:sp>
      <p:sp>
        <p:nvSpPr>
          <p:cNvPr name="TextBox 16" id="16"/>
          <p:cNvSpPr txBox="true"/>
          <p:nvPr/>
        </p:nvSpPr>
        <p:spPr>
          <a:xfrm rot="0">
            <a:off x="3635230" y="6433416"/>
            <a:ext cx="11652638" cy="495300"/>
          </a:xfrm>
          <a:prstGeom prst="rect">
            <a:avLst/>
          </a:prstGeom>
        </p:spPr>
        <p:txBody>
          <a:bodyPr anchor="t" rtlCol="false" tIns="0" lIns="0" bIns="0" rIns="0">
            <a:spAutoFit/>
          </a:bodyPr>
          <a:lstStyle/>
          <a:p>
            <a:pPr algn="r">
              <a:lnSpc>
                <a:spcPts val="3900"/>
              </a:lnSpc>
            </a:pPr>
            <a:r>
              <a:rPr lang="en-US" sz="3000">
                <a:solidFill>
                  <a:srgbClr val="151A38"/>
                </a:solidFill>
                <a:latin typeface="Heebo"/>
                <a:ea typeface="Heebo"/>
                <a:cs typeface="Heebo"/>
                <a:sym typeface="Heebo"/>
              </a:rPr>
              <a:t>Dipresentasikan oleh</a:t>
            </a:r>
          </a:p>
        </p:txBody>
      </p:sp>
      <p:sp>
        <p:nvSpPr>
          <p:cNvPr name="TextBox 17" id="17"/>
          <p:cNvSpPr txBox="true"/>
          <p:nvPr/>
        </p:nvSpPr>
        <p:spPr>
          <a:xfrm rot="0">
            <a:off x="4799013" y="6890616"/>
            <a:ext cx="10488856" cy="495300"/>
          </a:xfrm>
          <a:prstGeom prst="rect">
            <a:avLst/>
          </a:prstGeom>
        </p:spPr>
        <p:txBody>
          <a:bodyPr anchor="t" rtlCol="false" tIns="0" lIns="0" bIns="0" rIns="0">
            <a:spAutoFit/>
          </a:bodyPr>
          <a:lstStyle/>
          <a:p>
            <a:pPr algn="r">
              <a:lnSpc>
                <a:spcPts val="3900"/>
              </a:lnSpc>
            </a:pPr>
            <a:r>
              <a:rPr lang="en-US" b="true" sz="3000" spc="396">
                <a:solidFill>
                  <a:srgbClr val="4FA6CA"/>
                </a:solidFill>
                <a:latin typeface="Heebo Medium"/>
                <a:ea typeface="Heebo Medium"/>
                <a:cs typeface="Heebo Medium"/>
                <a:sym typeface="Heebo Medium"/>
              </a:rPr>
              <a:t>HELENE PAQUET</a:t>
            </a:r>
          </a:p>
        </p:txBody>
      </p:sp>
      <p:sp>
        <p:nvSpPr>
          <p:cNvPr name="TextBox 18" id="18"/>
          <p:cNvSpPr txBox="true"/>
          <p:nvPr/>
        </p:nvSpPr>
        <p:spPr>
          <a:xfrm rot="0">
            <a:off x="3635230" y="2805834"/>
            <a:ext cx="5500793" cy="698500"/>
          </a:xfrm>
          <a:prstGeom prst="rect">
            <a:avLst/>
          </a:prstGeom>
        </p:spPr>
        <p:txBody>
          <a:bodyPr anchor="t" rtlCol="false" tIns="0" lIns="0" bIns="0" rIns="0">
            <a:spAutoFit/>
          </a:bodyPr>
          <a:lstStyle/>
          <a:p>
            <a:pPr algn="l">
              <a:lnSpc>
                <a:spcPts val="5599"/>
              </a:lnSpc>
            </a:pPr>
            <a:r>
              <a:rPr lang="en-US" sz="3999" spc="1263">
                <a:solidFill>
                  <a:srgbClr val="151A38"/>
                </a:solidFill>
                <a:latin typeface="Helios Extended"/>
                <a:ea typeface="Helios Extended"/>
                <a:cs typeface="Helios Extended"/>
                <a:sym typeface="Helios Extended"/>
              </a:rPr>
              <a:t>PRESENTASI </a:t>
            </a:r>
          </a:p>
        </p:txBody>
      </p:sp>
      <p:sp>
        <p:nvSpPr>
          <p:cNvPr name="TextBox 19" id="19"/>
          <p:cNvSpPr txBox="true"/>
          <p:nvPr/>
        </p:nvSpPr>
        <p:spPr>
          <a:xfrm rot="0">
            <a:off x="3635230" y="3266209"/>
            <a:ext cx="11652638" cy="2066925"/>
          </a:xfrm>
          <a:prstGeom prst="rect">
            <a:avLst/>
          </a:prstGeom>
        </p:spPr>
        <p:txBody>
          <a:bodyPr anchor="t" rtlCol="false" tIns="0" lIns="0" bIns="0" rIns="0">
            <a:spAutoFit/>
          </a:bodyPr>
          <a:lstStyle/>
          <a:p>
            <a:pPr algn="l">
              <a:lnSpc>
                <a:spcPts val="16800"/>
              </a:lnSpc>
            </a:pPr>
            <a:r>
              <a:rPr lang="en-US" sz="12000" b="true">
                <a:solidFill>
                  <a:srgbClr val="4FA6CA"/>
                </a:solidFill>
                <a:latin typeface="Heebo Bold"/>
                <a:ea typeface="Heebo Bold"/>
                <a:cs typeface="Heebo Bold"/>
                <a:sym typeface="Heebo Bold"/>
              </a:rPr>
              <a:t>SIDANG SKRIPSI</a:t>
            </a:r>
          </a:p>
        </p:txBody>
      </p:sp>
      <p:sp>
        <p:nvSpPr>
          <p:cNvPr name="TextBox 20" id="20"/>
          <p:cNvSpPr txBox="true"/>
          <p:nvPr/>
        </p:nvSpPr>
        <p:spPr>
          <a:xfrm rot="0">
            <a:off x="3635230" y="5314084"/>
            <a:ext cx="11652638" cy="806450"/>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sed do eiusmod tempor incididunt ut labore et dolore magna aliqua. Ut enim ad minim veniam.</a:t>
            </a:r>
          </a:p>
        </p:txBody>
      </p:sp>
      <p:sp>
        <p:nvSpPr>
          <p:cNvPr name="TextBox 21" id="21"/>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22" id="22"/>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sp>
        <p:nvSpPr>
          <p:cNvPr name="Freeform 23" id="23"/>
          <p:cNvSpPr/>
          <p:nvPr/>
        </p:nvSpPr>
        <p:spPr>
          <a:xfrm flipH="false" flipV="false" rot="-5400000">
            <a:off x="16149157" y="8453112"/>
            <a:ext cx="609910" cy="1610377"/>
          </a:xfrm>
          <a:custGeom>
            <a:avLst/>
            <a:gdLst/>
            <a:ahLst/>
            <a:cxnLst/>
            <a:rect r="r" b="b" t="t" l="l"/>
            <a:pathLst>
              <a:path h="1610377" w="609910">
                <a:moveTo>
                  <a:pt x="0" y="0"/>
                </a:moveTo>
                <a:lnTo>
                  <a:pt x="609910" y="0"/>
                </a:lnTo>
                <a:lnTo>
                  <a:pt x="609910" y="1610376"/>
                </a:lnTo>
                <a:lnTo>
                  <a:pt x="0" y="16103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73640" y="343792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43297" y="116633"/>
            <a:ext cx="1270841" cy="127084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8D5"/>
            </a:solidFill>
            <a:ln cap="sq">
              <a:no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5400000">
            <a:off x="602147" y="521762"/>
            <a:ext cx="464662" cy="1226870"/>
          </a:xfrm>
          <a:custGeom>
            <a:avLst/>
            <a:gdLst/>
            <a:ahLst/>
            <a:cxnLst/>
            <a:rect r="r" b="b" t="t" l="l"/>
            <a:pathLst>
              <a:path h="1226870" w="464662">
                <a:moveTo>
                  <a:pt x="0" y="0"/>
                </a:moveTo>
                <a:lnTo>
                  <a:pt x="464662" y="0"/>
                </a:lnTo>
                <a:lnTo>
                  <a:pt x="464662" y="1226870"/>
                </a:lnTo>
                <a:lnTo>
                  <a:pt x="0" y="12268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6136454" y="3149297"/>
            <a:ext cx="6015092" cy="3988406"/>
            <a:chOff x="0" y="0"/>
            <a:chExt cx="8020122" cy="5317874"/>
          </a:xfrm>
        </p:grpSpPr>
        <p:sp>
          <p:nvSpPr>
            <p:cNvPr name="AutoShape 19" id="19"/>
            <p:cNvSpPr/>
            <p:nvPr/>
          </p:nvSpPr>
          <p:spPr>
            <a:xfrm flipV="true">
              <a:off x="127000" y="0"/>
              <a:ext cx="0" cy="5317874"/>
            </a:xfrm>
            <a:prstGeom prst="line">
              <a:avLst/>
            </a:prstGeom>
            <a:ln cap="flat" w="254000">
              <a:solidFill>
                <a:srgbClr val="E8AD8E"/>
              </a:solidFill>
              <a:prstDash val="solid"/>
              <a:headEnd type="none" len="sm" w="sm"/>
              <a:tailEnd type="none" len="sm" w="sm"/>
            </a:ln>
          </p:spPr>
        </p:sp>
        <p:sp>
          <p:nvSpPr>
            <p:cNvPr name="TextBox 20" id="20"/>
            <p:cNvSpPr txBox="true"/>
            <p:nvPr/>
          </p:nvSpPr>
          <p:spPr>
            <a:xfrm rot="0">
              <a:off x="438853" y="4551237"/>
              <a:ext cx="5461468" cy="647700"/>
            </a:xfrm>
            <a:prstGeom prst="rect">
              <a:avLst/>
            </a:prstGeom>
          </p:spPr>
          <p:txBody>
            <a:bodyPr anchor="t" rtlCol="false" tIns="0" lIns="0" bIns="0" rIns="0">
              <a:spAutoFit/>
            </a:bodyPr>
            <a:lstStyle/>
            <a:p>
              <a:pPr algn="l">
                <a:lnSpc>
                  <a:spcPts val="3900"/>
                </a:lnSpc>
              </a:pPr>
              <a:r>
                <a:rPr lang="en-US" b="true" sz="3000" spc="396">
                  <a:solidFill>
                    <a:srgbClr val="E8AD8E"/>
                  </a:solidFill>
                  <a:latin typeface="Heebo Medium"/>
                  <a:ea typeface="Heebo Medium"/>
                  <a:cs typeface="Heebo Medium"/>
                  <a:sym typeface="Heebo Medium"/>
                </a:rPr>
                <a:t>HELENE PAQUET</a:t>
              </a:r>
            </a:p>
          </p:txBody>
        </p:sp>
        <p:sp>
          <p:nvSpPr>
            <p:cNvPr name="TextBox 21" id="21"/>
            <p:cNvSpPr txBox="true"/>
            <p:nvPr/>
          </p:nvSpPr>
          <p:spPr>
            <a:xfrm rot="0">
              <a:off x="438853" y="338012"/>
              <a:ext cx="7581269" cy="4251325"/>
            </a:xfrm>
            <a:prstGeom prst="rect">
              <a:avLst/>
            </a:prstGeom>
          </p:spPr>
          <p:txBody>
            <a:bodyPr anchor="t" rtlCol="false" tIns="0" lIns="0" bIns="0" rIns="0">
              <a:spAutoFit/>
            </a:bodyPr>
            <a:lstStyle/>
            <a:p>
              <a:pPr algn="l">
                <a:lnSpc>
                  <a:spcPts val="12000"/>
                </a:lnSpc>
              </a:pPr>
              <a:r>
                <a:rPr lang="en-US" sz="12000" b="true">
                  <a:solidFill>
                    <a:srgbClr val="4FA6CA"/>
                  </a:solidFill>
                  <a:latin typeface="Heebo Bold"/>
                  <a:ea typeface="Heebo Bold"/>
                  <a:cs typeface="Heebo Bold"/>
                  <a:sym typeface="Heebo Bold"/>
                </a:rPr>
                <a:t>TERIMA</a:t>
              </a:r>
            </a:p>
            <a:p>
              <a:pPr algn="l">
                <a:lnSpc>
                  <a:spcPts val="12000"/>
                </a:lnSpc>
              </a:pPr>
              <a:r>
                <a:rPr lang="en-US" sz="12000" b="true">
                  <a:solidFill>
                    <a:srgbClr val="4FA6CA"/>
                  </a:solidFill>
                  <a:latin typeface="Heebo Bold"/>
                  <a:ea typeface="Heebo Bold"/>
                  <a:cs typeface="Heebo Bold"/>
                  <a:sym typeface="Heebo Bold"/>
                </a:rPr>
                <a:t>KASIH </a:t>
              </a:r>
            </a:p>
          </p:txBody>
        </p:sp>
      </p:grpSp>
      <p:sp>
        <p:nvSpPr>
          <p:cNvPr name="TextBox 22" id="22"/>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23" id="23"/>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sp>
        <p:nvSpPr>
          <p:cNvPr name="Freeform 24" id="24"/>
          <p:cNvSpPr/>
          <p:nvPr/>
        </p:nvSpPr>
        <p:spPr>
          <a:xfrm flipH="false" flipV="false" rot="-5400000">
            <a:off x="16149157" y="8453112"/>
            <a:ext cx="609910" cy="1610377"/>
          </a:xfrm>
          <a:custGeom>
            <a:avLst/>
            <a:gdLst/>
            <a:ahLst/>
            <a:cxnLst/>
            <a:rect r="r" b="b" t="t" l="l"/>
            <a:pathLst>
              <a:path h="1610377" w="609910">
                <a:moveTo>
                  <a:pt x="0" y="0"/>
                </a:moveTo>
                <a:lnTo>
                  <a:pt x="609910" y="0"/>
                </a:lnTo>
                <a:lnTo>
                  <a:pt x="609910" y="1610376"/>
                </a:lnTo>
                <a:lnTo>
                  <a:pt x="0" y="16103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5" id="25"/>
          <p:cNvGrpSpPr/>
          <p:nvPr/>
        </p:nvGrpSpPr>
        <p:grpSpPr>
          <a:xfrm rot="0">
            <a:off x="15879640" y="2022894"/>
            <a:ext cx="2759320" cy="2759320"/>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545182" y="4824132"/>
            <a:ext cx="2759320" cy="2759320"/>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LATAR BELAKANG </a:t>
            </a:r>
          </a:p>
        </p:txBody>
      </p:sp>
      <p:sp>
        <p:nvSpPr>
          <p:cNvPr name="TextBox 18" id="18"/>
          <p:cNvSpPr txBox="true"/>
          <p:nvPr/>
        </p:nvSpPr>
        <p:spPr>
          <a:xfrm rot="0">
            <a:off x="1028700" y="2609939"/>
            <a:ext cx="8863256" cy="4902200"/>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Aliquam quis nunc dolor. Suspendisse nisi dolor, congue vel consectetur sed, rhoncus non augue. Morbi quis purus in elit interdum venenatis. Suspendisse pharetra rhoncus velit eget tempor.</a:t>
            </a:r>
          </a:p>
          <a:p>
            <a:pPr algn="just">
              <a:lnSpc>
                <a:spcPts val="3249"/>
              </a:lnSpc>
            </a:pPr>
          </a:p>
          <a:p>
            <a:pPr algn="just">
              <a:lnSpc>
                <a:spcPts val="3249"/>
              </a:lnSpc>
            </a:pPr>
            <a:r>
              <a:rPr lang="en-US" sz="2499">
                <a:solidFill>
                  <a:srgbClr val="151A38"/>
                </a:solidFill>
                <a:latin typeface="Heebo"/>
                <a:ea typeface="Heebo"/>
                <a:cs typeface="Heebo"/>
                <a:sym typeface="Heebo"/>
              </a:rPr>
              <a:t>Duis luctus, sem eu mollis sodales, arcu elit consequat erat, laoreet condimentum urna ex ac ipsum. Donec nulla ante, tempus eget augue non, tincidunt tincidunt dolor. Nullam scelerisque tortor sit amet dui semper, nec pulvinar lectus pretium. Vivamus nisi ipsum, placerat non gravida et, placerat nec felis. Duis porttitor dignissim augue a vehicula.</a:t>
            </a:r>
          </a:p>
        </p:txBody>
      </p:sp>
      <p:sp>
        <p:nvSpPr>
          <p:cNvPr name="TextBox 19" id="19"/>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20" id="20"/>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grpSp>
        <p:nvGrpSpPr>
          <p:cNvPr name="Group 21" id="21"/>
          <p:cNvGrpSpPr/>
          <p:nvPr/>
        </p:nvGrpSpPr>
        <p:grpSpPr>
          <a:xfrm rot="0">
            <a:off x="15284206" y="2462383"/>
            <a:ext cx="3254180" cy="3254180"/>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1317200" y="2969830"/>
            <a:ext cx="5493466" cy="5493466"/>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t="0" r="-25046"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7" id="17"/>
          <p:cNvGrpSpPr/>
          <p:nvPr/>
        </p:nvGrpSpPr>
        <p:grpSpPr>
          <a:xfrm rot="0">
            <a:off x="1028700" y="2644864"/>
            <a:ext cx="7117773" cy="2220913"/>
            <a:chOff x="0" y="0"/>
            <a:chExt cx="1102729" cy="344077"/>
          </a:xfrm>
        </p:grpSpPr>
        <p:sp>
          <p:nvSpPr>
            <p:cNvPr name="Freeform 18" id="18"/>
            <p:cNvSpPr/>
            <p:nvPr/>
          </p:nvSpPr>
          <p:spPr>
            <a:xfrm flipH="false" flipV="false" rot="0">
              <a:off x="0" y="0"/>
              <a:ext cx="1102729" cy="344077"/>
            </a:xfrm>
            <a:custGeom>
              <a:avLst/>
              <a:gdLst/>
              <a:ahLst/>
              <a:cxnLst/>
              <a:rect r="r" b="b" t="t" l="l"/>
              <a:pathLst>
                <a:path h="344077" w="1102729">
                  <a:moveTo>
                    <a:pt x="27192" y="0"/>
                  </a:moveTo>
                  <a:lnTo>
                    <a:pt x="1075537" y="0"/>
                  </a:lnTo>
                  <a:cubicBezTo>
                    <a:pt x="1090555" y="0"/>
                    <a:pt x="1102729" y="12174"/>
                    <a:pt x="1102729" y="27192"/>
                  </a:cubicBezTo>
                  <a:lnTo>
                    <a:pt x="1102729" y="316885"/>
                  </a:lnTo>
                  <a:cubicBezTo>
                    <a:pt x="1102729" y="324097"/>
                    <a:pt x="1099864" y="331014"/>
                    <a:pt x="1094765" y="336113"/>
                  </a:cubicBezTo>
                  <a:cubicBezTo>
                    <a:pt x="1089665" y="341213"/>
                    <a:pt x="1082749" y="344077"/>
                    <a:pt x="1075537" y="344077"/>
                  </a:cubicBezTo>
                  <a:lnTo>
                    <a:pt x="27192" y="344077"/>
                  </a:lnTo>
                  <a:cubicBezTo>
                    <a:pt x="19980" y="344077"/>
                    <a:pt x="13064" y="341213"/>
                    <a:pt x="7964" y="336113"/>
                  </a:cubicBezTo>
                  <a:cubicBezTo>
                    <a:pt x="2865" y="331014"/>
                    <a:pt x="0" y="324097"/>
                    <a:pt x="0" y="316885"/>
                  </a:cubicBezTo>
                  <a:lnTo>
                    <a:pt x="0" y="27192"/>
                  </a:lnTo>
                  <a:cubicBezTo>
                    <a:pt x="0" y="19980"/>
                    <a:pt x="2865" y="13064"/>
                    <a:pt x="7964" y="7964"/>
                  </a:cubicBezTo>
                  <a:cubicBezTo>
                    <a:pt x="13064" y="2865"/>
                    <a:pt x="19980" y="0"/>
                    <a:pt x="27192" y="0"/>
                  </a:cubicBezTo>
                  <a:close/>
                </a:path>
              </a:pathLst>
            </a:custGeom>
            <a:blipFill>
              <a:blip r:embed="rId4"/>
              <a:stretch>
                <a:fillRect l="0" t="-56829" r="0" b="-56829"/>
              </a:stretch>
            </a:blipFill>
          </p:spPr>
        </p:sp>
      </p:grpSp>
      <p:sp>
        <p:nvSpPr>
          <p:cNvPr name="TextBox 19" id="19"/>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RUMUSAN MASALAH </a:t>
            </a:r>
          </a:p>
        </p:txBody>
      </p:sp>
      <p:sp>
        <p:nvSpPr>
          <p:cNvPr name="TextBox 20" id="20"/>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21" id="21"/>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sp>
        <p:nvSpPr>
          <p:cNvPr name="TextBox 22" id="22"/>
          <p:cNvSpPr txBox="true"/>
          <p:nvPr/>
        </p:nvSpPr>
        <p:spPr>
          <a:xfrm rot="0">
            <a:off x="1028700" y="5492839"/>
            <a:ext cx="7117773" cy="2444750"/>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TextBox 23" id="23"/>
          <p:cNvSpPr txBox="true"/>
          <p:nvPr/>
        </p:nvSpPr>
        <p:spPr>
          <a:xfrm rot="0">
            <a:off x="9068372" y="2625814"/>
            <a:ext cx="8190928" cy="5311775"/>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Aliquam quis nunc dolor. Suspendisse nisi dolor, congue vel consectetur sed, rhoncus non augue. Morbi quis purus in elit interdum venenatis. Suspendisse pharetra rhoncus velit eget tempor.</a:t>
            </a:r>
          </a:p>
          <a:p>
            <a:pPr algn="just">
              <a:lnSpc>
                <a:spcPts val="3249"/>
              </a:lnSpc>
            </a:pPr>
          </a:p>
          <a:p>
            <a:pPr algn="just">
              <a:lnSpc>
                <a:spcPts val="3249"/>
              </a:lnSpc>
            </a:pPr>
            <a:r>
              <a:rPr lang="en-US" sz="2499">
                <a:solidFill>
                  <a:srgbClr val="151A38"/>
                </a:solidFill>
                <a:latin typeface="Heebo"/>
                <a:ea typeface="Heebo"/>
                <a:cs typeface="Heebo"/>
                <a:sym typeface="Heebo"/>
              </a:rPr>
              <a:t>Duis luctus, sem eu mollis sodales, arcu elit consequat erat, laoreet condimentum urna ex ac ipsum. Donec nulla ante, tempus eget augue non, tincidunt tincidunt dolor. Nullam scelerisque tortor sit amet dui semper, nec pulvinar lectus pretium. Vivamus nisi ipsum, placerat non gravida et, placerat nec felis. Duis porttitor dignissim augue a vehicula.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TUJUAN PENELITIAN </a:t>
            </a:r>
          </a:p>
        </p:txBody>
      </p:sp>
      <p:sp>
        <p:nvSpPr>
          <p:cNvPr name="TextBox 18" id="18"/>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19" id="19"/>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grpSp>
        <p:nvGrpSpPr>
          <p:cNvPr name="Group 20" id="20"/>
          <p:cNvGrpSpPr/>
          <p:nvPr/>
        </p:nvGrpSpPr>
        <p:grpSpPr>
          <a:xfrm rot="0">
            <a:off x="1527464" y="4236493"/>
            <a:ext cx="7117773" cy="4520843"/>
            <a:chOff x="0" y="0"/>
            <a:chExt cx="1874640" cy="1190675"/>
          </a:xfrm>
        </p:grpSpPr>
        <p:sp>
          <p:nvSpPr>
            <p:cNvPr name="Freeform 21" id="21"/>
            <p:cNvSpPr/>
            <p:nvPr/>
          </p:nvSpPr>
          <p:spPr>
            <a:xfrm flipH="false" flipV="false" rot="0">
              <a:off x="0" y="0"/>
              <a:ext cx="1874640" cy="1190675"/>
            </a:xfrm>
            <a:custGeom>
              <a:avLst/>
              <a:gdLst/>
              <a:ahLst/>
              <a:cxnLst/>
              <a:rect r="r" b="b" t="t" l="l"/>
              <a:pathLst>
                <a:path h="1190675" w="1874640">
                  <a:moveTo>
                    <a:pt x="27192" y="0"/>
                  </a:moveTo>
                  <a:lnTo>
                    <a:pt x="1847448" y="0"/>
                  </a:lnTo>
                  <a:cubicBezTo>
                    <a:pt x="1854659" y="0"/>
                    <a:pt x="1861576" y="2865"/>
                    <a:pt x="1866675" y="7964"/>
                  </a:cubicBezTo>
                  <a:cubicBezTo>
                    <a:pt x="1871775" y="13064"/>
                    <a:pt x="1874640" y="19980"/>
                    <a:pt x="1874640" y="27192"/>
                  </a:cubicBezTo>
                  <a:lnTo>
                    <a:pt x="1874640" y="1163482"/>
                  </a:lnTo>
                  <a:cubicBezTo>
                    <a:pt x="1874640" y="1170694"/>
                    <a:pt x="1871775" y="1177611"/>
                    <a:pt x="1866675" y="1182710"/>
                  </a:cubicBezTo>
                  <a:cubicBezTo>
                    <a:pt x="1861576" y="1187810"/>
                    <a:pt x="1854659" y="1190675"/>
                    <a:pt x="1847448" y="1190675"/>
                  </a:cubicBezTo>
                  <a:lnTo>
                    <a:pt x="27192" y="1190675"/>
                  </a:lnTo>
                  <a:cubicBezTo>
                    <a:pt x="19980" y="1190675"/>
                    <a:pt x="13064" y="1187810"/>
                    <a:pt x="7964" y="1182710"/>
                  </a:cubicBezTo>
                  <a:cubicBezTo>
                    <a:pt x="2865" y="1177611"/>
                    <a:pt x="0" y="1170694"/>
                    <a:pt x="0" y="1163482"/>
                  </a:cubicBezTo>
                  <a:lnTo>
                    <a:pt x="0" y="27192"/>
                  </a:lnTo>
                  <a:cubicBezTo>
                    <a:pt x="0" y="19980"/>
                    <a:pt x="2865" y="13064"/>
                    <a:pt x="7964" y="7964"/>
                  </a:cubicBezTo>
                  <a:cubicBezTo>
                    <a:pt x="13064" y="2865"/>
                    <a:pt x="19980" y="0"/>
                    <a:pt x="27192" y="0"/>
                  </a:cubicBezTo>
                  <a:close/>
                </a:path>
              </a:pathLst>
            </a:custGeom>
            <a:solidFill>
              <a:srgbClr val="000000">
                <a:alpha val="0"/>
              </a:srgbClr>
            </a:solidFill>
            <a:ln w="38100" cap="rnd">
              <a:solidFill>
                <a:srgbClr val="41B8D5"/>
              </a:solidFill>
              <a:prstDash val="solid"/>
              <a:round/>
            </a:ln>
          </p:spPr>
        </p:sp>
        <p:sp>
          <p:nvSpPr>
            <p:cNvPr name="TextBox 22" id="22"/>
            <p:cNvSpPr txBox="true"/>
            <p:nvPr/>
          </p:nvSpPr>
          <p:spPr>
            <a:xfrm>
              <a:off x="0" y="-38100"/>
              <a:ext cx="1874640" cy="1228775"/>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1912321" y="5400586"/>
            <a:ext cx="6348057" cy="2854325"/>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TextBox 24" id="24"/>
          <p:cNvSpPr txBox="true"/>
          <p:nvPr/>
        </p:nvSpPr>
        <p:spPr>
          <a:xfrm rot="0">
            <a:off x="1912321" y="4698162"/>
            <a:ext cx="5500793"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TUJUAN 1</a:t>
            </a:r>
          </a:p>
        </p:txBody>
      </p:sp>
      <p:grpSp>
        <p:nvGrpSpPr>
          <p:cNvPr name="Group 25" id="25"/>
          <p:cNvGrpSpPr/>
          <p:nvPr/>
        </p:nvGrpSpPr>
        <p:grpSpPr>
          <a:xfrm rot="0">
            <a:off x="9642764" y="4236493"/>
            <a:ext cx="7117773" cy="4520843"/>
            <a:chOff x="0" y="0"/>
            <a:chExt cx="1874640" cy="1190675"/>
          </a:xfrm>
        </p:grpSpPr>
        <p:sp>
          <p:nvSpPr>
            <p:cNvPr name="Freeform 26" id="26"/>
            <p:cNvSpPr/>
            <p:nvPr/>
          </p:nvSpPr>
          <p:spPr>
            <a:xfrm flipH="false" flipV="false" rot="0">
              <a:off x="0" y="0"/>
              <a:ext cx="1874640" cy="1190675"/>
            </a:xfrm>
            <a:custGeom>
              <a:avLst/>
              <a:gdLst/>
              <a:ahLst/>
              <a:cxnLst/>
              <a:rect r="r" b="b" t="t" l="l"/>
              <a:pathLst>
                <a:path h="1190675" w="1874640">
                  <a:moveTo>
                    <a:pt x="27192" y="0"/>
                  </a:moveTo>
                  <a:lnTo>
                    <a:pt x="1847448" y="0"/>
                  </a:lnTo>
                  <a:cubicBezTo>
                    <a:pt x="1854659" y="0"/>
                    <a:pt x="1861576" y="2865"/>
                    <a:pt x="1866675" y="7964"/>
                  </a:cubicBezTo>
                  <a:cubicBezTo>
                    <a:pt x="1871775" y="13064"/>
                    <a:pt x="1874640" y="19980"/>
                    <a:pt x="1874640" y="27192"/>
                  </a:cubicBezTo>
                  <a:lnTo>
                    <a:pt x="1874640" y="1163482"/>
                  </a:lnTo>
                  <a:cubicBezTo>
                    <a:pt x="1874640" y="1170694"/>
                    <a:pt x="1871775" y="1177611"/>
                    <a:pt x="1866675" y="1182710"/>
                  </a:cubicBezTo>
                  <a:cubicBezTo>
                    <a:pt x="1861576" y="1187810"/>
                    <a:pt x="1854659" y="1190675"/>
                    <a:pt x="1847448" y="1190675"/>
                  </a:cubicBezTo>
                  <a:lnTo>
                    <a:pt x="27192" y="1190675"/>
                  </a:lnTo>
                  <a:cubicBezTo>
                    <a:pt x="19980" y="1190675"/>
                    <a:pt x="13064" y="1187810"/>
                    <a:pt x="7964" y="1182710"/>
                  </a:cubicBezTo>
                  <a:cubicBezTo>
                    <a:pt x="2865" y="1177611"/>
                    <a:pt x="0" y="1170694"/>
                    <a:pt x="0" y="1163482"/>
                  </a:cubicBezTo>
                  <a:lnTo>
                    <a:pt x="0" y="27192"/>
                  </a:lnTo>
                  <a:cubicBezTo>
                    <a:pt x="0" y="19980"/>
                    <a:pt x="2865" y="13064"/>
                    <a:pt x="7964" y="7964"/>
                  </a:cubicBezTo>
                  <a:cubicBezTo>
                    <a:pt x="13064" y="2865"/>
                    <a:pt x="19980" y="0"/>
                    <a:pt x="27192" y="0"/>
                  </a:cubicBezTo>
                  <a:close/>
                </a:path>
              </a:pathLst>
            </a:custGeom>
            <a:solidFill>
              <a:srgbClr val="000000">
                <a:alpha val="0"/>
              </a:srgbClr>
            </a:solidFill>
            <a:ln w="38100" cap="rnd">
              <a:solidFill>
                <a:srgbClr val="41B8D5"/>
              </a:solidFill>
              <a:prstDash val="solid"/>
              <a:round/>
            </a:ln>
          </p:spPr>
        </p:sp>
        <p:sp>
          <p:nvSpPr>
            <p:cNvPr name="TextBox 27" id="27"/>
            <p:cNvSpPr txBox="true"/>
            <p:nvPr/>
          </p:nvSpPr>
          <p:spPr>
            <a:xfrm>
              <a:off x="0" y="-38100"/>
              <a:ext cx="1874640" cy="1228775"/>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0027621" y="5400586"/>
            <a:ext cx="6348057" cy="2854325"/>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TextBox 29" id="29"/>
          <p:cNvSpPr txBox="true"/>
          <p:nvPr/>
        </p:nvSpPr>
        <p:spPr>
          <a:xfrm rot="0">
            <a:off x="10027621" y="4698162"/>
            <a:ext cx="5500793"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TUJUAN 2</a:t>
            </a:r>
          </a:p>
        </p:txBody>
      </p:sp>
      <p:sp>
        <p:nvSpPr>
          <p:cNvPr name="TextBox 30" id="30"/>
          <p:cNvSpPr txBox="true"/>
          <p:nvPr/>
        </p:nvSpPr>
        <p:spPr>
          <a:xfrm rot="0">
            <a:off x="1527464" y="2620418"/>
            <a:ext cx="15233073" cy="1216025"/>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MANFAAT PENELITIAN </a:t>
            </a:r>
          </a:p>
        </p:txBody>
      </p:sp>
      <p:sp>
        <p:nvSpPr>
          <p:cNvPr name="TextBox 18" id="18"/>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19" id="19"/>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sp>
        <p:nvSpPr>
          <p:cNvPr name="TextBox 20" id="20"/>
          <p:cNvSpPr txBox="true"/>
          <p:nvPr/>
        </p:nvSpPr>
        <p:spPr>
          <a:xfrm rot="0">
            <a:off x="1292233" y="7586353"/>
            <a:ext cx="15703533" cy="806450"/>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a:t>
            </a:r>
          </a:p>
        </p:txBody>
      </p:sp>
      <p:sp>
        <p:nvSpPr>
          <p:cNvPr name="TextBox 21" id="21"/>
          <p:cNvSpPr txBox="true"/>
          <p:nvPr/>
        </p:nvSpPr>
        <p:spPr>
          <a:xfrm rot="0">
            <a:off x="1292233" y="6976003"/>
            <a:ext cx="5500793"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MANFAAT 3</a:t>
            </a:r>
          </a:p>
        </p:txBody>
      </p:sp>
      <p:sp>
        <p:nvSpPr>
          <p:cNvPr name="AutoShape 22" id="22"/>
          <p:cNvSpPr/>
          <p:nvPr/>
        </p:nvSpPr>
        <p:spPr>
          <a:xfrm flipV="true">
            <a:off x="1066800" y="6947334"/>
            <a:ext cx="0" cy="1540813"/>
          </a:xfrm>
          <a:prstGeom prst="line">
            <a:avLst/>
          </a:prstGeom>
          <a:ln cap="flat" w="76200">
            <a:solidFill>
              <a:srgbClr val="E8AD8E"/>
            </a:solidFill>
            <a:prstDash val="solid"/>
            <a:headEnd type="none" len="sm" w="sm"/>
            <a:tailEnd type="none" len="sm" w="sm"/>
          </a:ln>
        </p:spPr>
      </p:sp>
      <p:sp>
        <p:nvSpPr>
          <p:cNvPr name="TextBox 23" id="23"/>
          <p:cNvSpPr txBox="true"/>
          <p:nvPr/>
        </p:nvSpPr>
        <p:spPr>
          <a:xfrm rot="0">
            <a:off x="1292233" y="5528267"/>
            <a:ext cx="15703533" cy="806450"/>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a:t>
            </a:r>
          </a:p>
        </p:txBody>
      </p:sp>
      <p:sp>
        <p:nvSpPr>
          <p:cNvPr name="TextBox 24" id="24"/>
          <p:cNvSpPr txBox="true"/>
          <p:nvPr/>
        </p:nvSpPr>
        <p:spPr>
          <a:xfrm rot="0">
            <a:off x="1292233" y="4917917"/>
            <a:ext cx="5500793"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MANFAAT 2</a:t>
            </a:r>
          </a:p>
        </p:txBody>
      </p:sp>
      <p:sp>
        <p:nvSpPr>
          <p:cNvPr name="AutoShape 25" id="25"/>
          <p:cNvSpPr/>
          <p:nvPr/>
        </p:nvSpPr>
        <p:spPr>
          <a:xfrm flipV="true">
            <a:off x="1066800" y="4889248"/>
            <a:ext cx="0" cy="1540813"/>
          </a:xfrm>
          <a:prstGeom prst="line">
            <a:avLst/>
          </a:prstGeom>
          <a:ln cap="flat" w="76200">
            <a:solidFill>
              <a:srgbClr val="E8AD8E"/>
            </a:solidFill>
            <a:prstDash val="solid"/>
            <a:headEnd type="none" len="sm" w="sm"/>
            <a:tailEnd type="none" len="sm" w="sm"/>
          </a:ln>
        </p:spPr>
      </p:sp>
      <p:sp>
        <p:nvSpPr>
          <p:cNvPr name="TextBox 26" id="26"/>
          <p:cNvSpPr txBox="true"/>
          <p:nvPr/>
        </p:nvSpPr>
        <p:spPr>
          <a:xfrm rot="0">
            <a:off x="1292233" y="3470181"/>
            <a:ext cx="15703533" cy="806450"/>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a:t>
            </a:r>
          </a:p>
        </p:txBody>
      </p:sp>
      <p:sp>
        <p:nvSpPr>
          <p:cNvPr name="TextBox 27" id="27"/>
          <p:cNvSpPr txBox="true"/>
          <p:nvPr/>
        </p:nvSpPr>
        <p:spPr>
          <a:xfrm rot="0">
            <a:off x="1292233" y="2859831"/>
            <a:ext cx="5500793"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MANFAAT 1</a:t>
            </a:r>
          </a:p>
        </p:txBody>
      </p:sp>
      <p:sp>
        <p:nvSpPr>
          <p:cNvPr name="AutoShape 28" id="28"/>
          <p:cNvSpPr/>
          <p:nvPr/>
        </p:nvSpPr>
        <p:spPr>
          <a:xfrm flipV="true">
            <a:off x="1066800" y="2831162"/>
            <a:ext cx="0" cy="1540813"/>
          </a:xfrm>
          <a:prstGeom prst="line">
            <a:avLst/>
          </a:prstGeom>
          <a:ln cap="flat" w="76200">
            <a:solidFill>
              <a:srgbClr val="E8AD8E"/>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LANDASAN TEORI </a:t>
            </a:r>
          </a:p>
        </p:txBody>
      </p:sp>
      <p:sp>
        <p:nvSpPr>
          <p:cNvPr name="TextBox 18" id="18"/>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19" id="19"/>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sp>
        <p:nvSpPr>
          <p:cNvPr name="TextBox 20" id="20"/>
          <p:cNvSpPr txBox="true"/>
          <p:nvPr/>
        </p:nvSpPr>
        <p:spPr>
          <a:xfrm rot="0">
            <a:off x="1912321" y="3750050"/>
            <a:ext cx="3805609" cy="4492625"/>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TextBox 21" id="21"/>
          <p:cNvSpPr txBox="true"/>
          <p:nvPr/>
        </p:nvSpPr>
        <p:spPr>
          <a:xfrm rot="0">
            <a:off x="1912321" y="3047625"/>
            <a:ext cx="3805609"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TEORI 1</a:t>
            </a:r>
          </a:p>
        </p:txBody>
      </p:sp>
      <p:sp>
        <p:nvSpPr>
          <p:cNvPr name="AutoShape 22" id="22"/>
          <p:cNvSpPr/>
          <p:nvPr/>
        </p:nvSpPr>
        <p:spPr>
          <a:xfrm flipH="true" flipV="true">
            <a:off x="1569423" y="2932221"/>
            <a:ext cx="47625" cy="5492533"/>
          </a:xfrm>
          <a:prstGeom prst="line">
            <a:avLst/>
          </a:prstGeom>
          <a:ln cap="flat" w="76200">
            <a:solidFill>
              <a:srgbClr val="E8AD8E"/>
            </a:solidFill>
            <a:prstDash val="solid"/>
            <a:headEnd type="none" len="sm" w="sm"/>
            <a:tailEnd type="none" len="sm" w="sm"/>
          </a:ln>
        </p:spPr>
      </p:sp>
      <p:sp>
        <p:nvSpPr>
          <p:cNvPr name="TextBox 23" id="23"/>
          <p:cNvSpPr txBox="true"/>
          <p:nvPr/>
        </p:nvSpPr>
        <p:spPr>
          <a:xfrm rot="0">
            <a:off x="7431694" y="3750050"/>
            <a:ext cx="3805609" cy="4492625"/>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TextBox 24" id="24"/>
          <p:cNvSpPr txBox="true"/>
          <p:nvPr/>
        </p:nvSpPr>
        <p:spPr>
          <a:xfrm rot="0">
            <a:off x="7431694" y="3047625"/>
            <a:ext cx="3805609"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TEORI 2</a:t>
            </a:r>
          </a:p>
        </p:txBody>
      </p:sp>
      <p:sp>
        <p:nvSpPr>
          <p:cNvPr name="AutoShape 25" id="25"/>
          <p:cNvSpPr/>
          <p:nvPr/>
        </p:nvSpPr>
        <p:spPr>
          <a:xfrm flipH="true" flipV="true">
            <a:off x="7088795" y="2932221"/>
            <a:ext cx="47625" cy="5492533"/>
          </a:xfrm>
          <a:prstGeom prst="line">
            <a:avLst/>
          </a:prstGeom>
          <a:ln cap="flat" w="76200">
            <a:solidFill>
              <a:srgbClr val="E8AD8E"/>
            </a:solidFill>
            <a:prstDash val="solid"/>
            <a:headEnd type="none" len="sm" w="sm"/>
            <a:tailEnd type="none" len="sm" w="sm"/>
          </a:ln>
        </p:spPr>
      </p:sp>
      <p:sp>
        <p:nvSpPr>
          <p:cNvPr name="TextBox 26" id="26"/>
          <p:cNvSpPr txBox="true"/>
          <p:nvPr/>
        </p:nvSpPr>
        <p:spPr>
          <a:xfrm rot="0">
            <a:off x="12951067" y="3750050"/>
            <a:ext cx="3805609" cy="4492625"/>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TextBox 27" id="27"/>
          <p:cNvSpPr txBox="true"/>
          <p:nvPr/>
        </p:nvSpPr>
        <p:spPr>
          <a:xfrm rot="0">
            <a:off x="12951067" y="3047625"/>
            <a:ext cx="3805609" cy="441325"/>
          </a:xfrm>
          <a:prstGeom prst="rect">
            <a:avLst/>
          </a:prstGeom>
        </p:spPr>
        <p:txBody>
          <a:bodyPr anchor="t" rtlCol="false" tIns="0" lIns="0" bIns="0" rIns="0">
            <a:spAutoFit/>
          </a:bodyPr>
          <a:lstStyle/>
          <a:p>
            <a:pPr algn="l">
              <a:lnSpc>
                <a:spcPts val="3499"/>
              </a:lnSpc>
            </a:pPr>
            <a:r>
              <a:rPr lang="en-US" sz="2499" spc="789">
                <a:solidFill>
                  <a:srgbClr val="151A38"/>
                </a:solidFill>
                <a:latin typeface="Helios Extended"/>
                <a:ea typeface="Helios Extended"/>
                <a:cs typeface="Helios Extended"/>
                <a:sym typeface="Helios Extended"/>
              </a:rPr>
              <a:t>TEORI 3</a:t>
            </a:r>
          </a:p>
        </p:txBody>
      </p:sp>
      <p:sp>
        <p:nvSpPr>
          <p:cNvPr name="AutoShape 28" id="28"/>
          <p:cNvSpPr/>
          <p:nvPr/>
        </p:nvSpPr>
        <p:spPr>
          <a:xfrm flipH="true" flipV="true">
            <a:off x="12608168" y="2932221"/>
            <a:ext cx="47625" cy="5492533"/>
          </a:xfrm>
          <a:prstGeom prst="line">
            <a:avLst/>
          </a:prstGeom>
          <a:ln cap="flat" w="76200">
            <a:solidFill>
              <a:srgbClr val="E8AD8E"/>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ANALISIS DATA</a:t>
            </a:r>
          </a:p>
        </p:txBody>
      </p:sp>
      <p:sp>
        <p:nvSpPr>
          <p:cNvPr name="TextBox 18" id="18"/>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19" id="19"/>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sp>
        <p:nvSpPr>
          <p:cNvPr name="TextBox 20" id="20"/>
          <p:cNvSpPr txBox="true"/>
          <p:nvPr/>
        </p:nvSpPr>
        <p:spPr>
          <a:xfrm rot="0">
            <a:off x="1028700" y="2537230"/>
            <a:ext cx="1189210" cy="1076325"/>
          </a:xfrm>
          <a:prstGeom prst="rect">
            <a:avLst/>
          </a:prstGeom>
        </p:spPr>
        <p:txBody>
          <a:bodyPr anchor="t" rtlCol="false" tIns="0" lIns="0" bIns="0" rIns="0">
            <a:spAutoFit/>
          </a:bodyPr>
          <a:lstStyle/>
          <a:p>
            <a:pPr algn="l">
              <a:lnSpc>
                <a:spcPts val="8400"/>
              </a:lnSpc>
            </a:pPr>
            <a:r>
              <a:rPr lang="en-US" sz="6000">
                <a:solidFill>
                  <a:srgbClr val="151A38"/>
                </a:solidFill>
                <a:latin typeface="Helios Extended"/>
                <a:ea typeface="Helios Extended"/>
                <a:cs typeface="Helios Extended"/>
                <a:sym typeface="Helios Extended"/>
              </a:rPr>
              <a:t>01</a:t>
            </a:r>
          </a:p>
        </p:txBody>
      </p:sp>
      <p:sp>
        <p:nvSpPr>
          <p:cNvPr name="TextBox 21" id="21"/>
          <p:cNvSpPr txBox="true"/>
          <p:nvPr/>
        </p:nvSpPr>
        <p:spPr>
          <a:xfrm rot="0">
            <a:off x="2496875" y="2680361"/>
            <a:ext cx="5980375" cy="2854325"/>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AutoShape 22" id="22"/>
          <p:cNvSpPr/>
          <p:nvPr/>
        </p:nvSpPr>
        <p:spPr>
          <a:xfrm flipV="true">
            <a:off x="2256010" y="2699155"/>
            <a:ext cx="0" cy="2835531"/>
          </a:xfrm>
          <a:prstGeom prst="line">
            <a:avLst/>
          </a:prstGeom>
          <a:ln cap="flat" w="76200">
            <a:solidFill>
              <a:srgbClr val="E8AD8E"/>
            </a:solidFill>
            <a:prstDash val="solid"/>
            <a:headEnd type="none" len="sm" w="sm"/>
            <a:tailEnd type="none" len="sm" w="sm"/>
          </a:ln>
        </p:spPr>
      </p:sp>
      <p:sp>
        <p:nvSpPr>
          <p:cNvPr name="TextBox 23" id="23"/>
          <p:cNvSpPr txBox="true"/>
          <p:nvPr/>
        </p:nvSpPr>
        <p:spPr>
          <a:xfrm rot="0">
            <a:off x="1028700" y="5844562"/>
            <a:ext cx="1189210" cy="1076325"/>
          </a:xfrm>
          <a:prstGeom prst="rect">
            <a:avLst/>
          </a:prstGeom>
        </p:spPr>
        <p:txBody>
          <a:bodyPr anchor="t" rtlCol="false" tIns="0" lIns="0" bIns="0" rIns="0">
            <a:spAutoFit/>
          </a:bodyPr>
          <a:lstStyle/>
          <a:p>
            <a:pPr algn="l">
              <a:lnSpc>
                <a:spcPts val="8400"/>
              </a:lnSpc>
            </a:pPr>
            <a:r>
              <a:rPr lang="en-US" sz="6000">
                <a:solidFill>
                  <a:srgbClr val="151A38"/>
                </a:solidFill>
                <a:latin typeface="Helios Extended"/>
                <a:ea typeface="Helios Extended"/>
                <a:cs typeface="Helios Extended"/>
                <a:sym typeface="Helios Extended"/>
              </a:rPr>
              <a:t>03</a:t>
            </a:r>
          </a:p>
        </p:txBody>
      </p:sp>
      <p:sp>
        <p:nvSpPr>
          <p:cNvPr name="TextBox 24" id="24"/>
          <p:cNvSpPr txBox="true"/>
          <p:nvPr/>
        </p:nvSpPr>
        <p:spPr>
          <a:xfrm rot="0">
            <a:off x="2496875" y="5987693"/>
            <a:ext cx="5980375" cy="2854325"/>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AutoShape 25" id="25"/>
          <p:cNvSpPr/>
          <p:nvPr/>
        </p:nvSpPr>
        <p:spPr>
          <a:xfrm flipV="true">
            <a:off x="2256010" y="6006487"/>
            <a:ext cx="0" cy="2835531"/>
          </a:xfrm>
          <a:prstGeom prst="line">
            <a:avLst/>
          </a:prstGeom>
          <a:ln cap="flat" w="76200">
            <a:solidFill>
              <a:srgbClr val="E8AD8E"/>
            </a:solidFill>
            <a:prstDash val="solid"/>
            <a:headEnd type="none" len="sm" w="sm"/>
            <a:tailEnd type="none" len="sm" w="sm"/>
          </a:ln>
        </p:spPr>
      </p:sp>
      <p:sp>
        <p:nvSpPr>
          <p:cNvPr name="TextBox 26" id="26"/>
          <p:cNvSpPr txBox="true"/>
          <p:nvPr/>
        </p:nvSpPr>
        <p:spPr>
          <a:xfrm rot="0">
            <a:off x="9810749" y="2537230"/>
            <a:ext cx="1189210" cy="1076325"/>
          </a:xfrm>
          <a:prstGeom prst="rect">
            <a:avLst/>
          </a:prstGeom>
        </p:spPr>
        <p:txBody>
          <a:bodyPr anchor="t" rtlCol="false" tIns="0" lIns="0" bIns="0" rIns="0">
            <a:spAutoFit/>
          </a:bodyPr>
          <a:lstStyle/>
          <a:p>
            <a:pPr algn="l">
              <a:lnSpc>
                <a:spcPts val="8400"/>
              </a:lnSpc>
            </a:pPr>
            <a:r>
              <a:rPr lang="en-US" sz="6000">
                <a:solidFill>
                  <a:srgbClr val="151A38"/>
                </a:solidFill>
                <a:latin typeface="Helios Extended"/>
                <a:ea typeface="Helios Extended"/>
                <a:cs typeface="Helios Extended"/>
                <a:sym typeface="Helios Extended"/>
              </a:rPr>
              <a:t>02</a:t>
            </a:r>
          </a:p>
        </p:txBody>
      </p:sp>
      <p:sp>
        <p:nvSpPr>
          <p:cNvPr name="TextBox 27" id="27"/>
          <p:cNvSpPr txBox="true"/>
          <p:nvPr/>
        </p:nvSpPr>
        <p:spPr>
          <a:xfrm rot="0">
            <a:off x="11278925" y="2680361"/>
            <a:ext cx="5980375" cy="2854325"/>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AutoShape 28" id="28"/>
          <p:cNvSpPr/>
          <p:nvPr/>
        </p:nvSpPr>
        <p:spPr>
          <a:xfrm flipV="true">
            <a:off x="11038059" y="2699155"/>
            <a:ext cx="0" cy="2835531"/>
          </a:xfrm>
          <a:prstGeom prst="line">
            <a:avLst/>
          </a:prstGeom>
          <a:ln cap="flat" w="76200">
            <a:solidFill>
              <a:srgbClr val="E8AD8E"/>
            </a:solidFill>
            <a:prstDash val="solid"/>
            <a:headEnd type="none" len="sm" w="sm"/>
            <a:tailEnd type="none" len="sm" w="sm"/>
          </a:ln>
        </p:spPr>
      </p:sp>
      <p:sp>
        <p:nvSpPr>
          <p:cNvPr name="TextBox 29" id="29"/>
          <p:cNvSpPr txBox="true"/>
          <p:nvPr/>
        </p:nvSpPr>
        <p:spPr>
          <a:xfrm rot="0">
            <a:off x="9810749" y="5844562"/>
            <a:ext cx="1189210" cy="1076325"/>
          </a:xfrm>
          <a:prstGeom prst="rect">
            <a:avLst/>
          </a:prstGeom>
        </p:spPr>
        <p:txBody>
          <a:bodyPr anchor="t" rtlCol="false" tIns="0" lIns="0" bIns="0" rIns="0">
            <a:spAutoFit/>
          </a:bodyPr>
          <a:lstStyle/>
          <a:p>
            <a:pPr algn="l">
              <a:lnSpc>
                <a:spcPts val="8400"/>
              </a:lnSpc>
            </a:pPr>
            <a:r>
              <a:rPr lang="en-US" sz="6000">
                <a:solidFill>
                  <a:srgbClr val="151A38"/>
                </a:solidFill>
                <a:latin typeface="Helios Extended"/>
                <a:ea typeface="Helios Extended"/>
                <a:cs typeface="Helios Extended"/>
                <a:sym typeface="Helios Extended"/>
              </a:rPr>
              <a:t>04</a:t>
            </a:r>
          </a:p>
        </p:txBody>
      </p:sp>
      <p:sp>
        <p:nvSpPr>
          <p:cNvPr name="TextBox 30" id="30"/>
          <p:cNvSpPr txBox="true"/>
          <p:nvPr/>
        </p:nvSpPr>
        <p:spPr>
          <a:xfrm rot="0">
            <a:off x="11278925" y="5987693"/>
            <a:ext cx="5980375" cy="2854325"/>
          </a:xfrm>
          <a:prstGeom prst="rect">
            <a:avLst/>
          </a:prstGeom>
        </p:spPr>
        <p:txBody>
          <a:bodyPr anchor="t" rtlCol="false" tIns="0" lIns="0" bIns="0" rIns="0">
            <a:spAutoFit/>
          </a:bodyPr>
          <a:lstStyle/>
          <a:p>
            <a:pPr algn="l">
              <a:lnSpc>
                <a:spcPts val="3249"/>
              </a:lnSpc>
            </a:pPr>
            <a:r>
              <a:rPr lang="en-US" sz="2499">
                <a:solidFill>
                  <a:srgbClr val="151A38"/>
                </a:solidFill>
                <a:latin typeface="Heebo"/>
                <a:ea typeface="Heebo"/>
                <a:cs typeface="Heebo"/>
                <a:sym typeface="Heebo"/>
              </a:rPr>
              <a:t>Lorem ipsum dolor sit amet, consectetur adipiscing elit. Curabitur vel orci ut dolor fringilla dignissim a nec mauris. Nam at volutpat dui, et pretium metus. Duis scelerisque eros in arcu lacinia, vel accumsan erat tempus. Proin commodo  pretium augue sit amet.</a:t>
            </a:r>
          </a:p>
        </p:txBody>
      </p:sp>
      <p:sp>
        <p:nvSpPr>
          <p:cNvPr name="AutoShape 31" id="31"/>
          <p:cNvSpPr/>
          <p:nvPr/>
        </p:nvSpPr>
        <p:spPr>
          <a:xfrm flipV="true">
            <a:off x="11038059" y="6006487"/>
            <a:ext cx="0" cy="2835531"/>
          </a:xfrm>
          <a:prstGeom prst="line">
            <a:avLst/>
          </a:prstGeom>
          <a:ln cap="flat" w="76200">
            <a:solidFill>
              <a:srgbClr val="E8AD8E"/>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HASIL PENELITIAN </a:t>
            </a:r>
          </a:p>
        </p:txBody>
      </p:sp>
      <p:sp>
        <p:nvSpPr>
          <p:cNvPr name="TextBox 18" id="18"/>
          <p:cNvSpPr txBox="true"/>
          <p:nvPr/>
        </p:nvSpPr>
        <p:spPr>
          <a:xfrm rot="0">
            <a:off x="1028700" y="2609939"/>
            <a:ext cx="8863256" cy="4902200"/>
          </a:xfrm>
          <a:prstGeom prst="rect">
            <a:avLst/>
          </a:prstGeom>
        </p:spPr>
        <p:txBody>
          <a:bodyPr anchor="t" rtlCol="false" tIns="0" lIns="0" bIns="0" rIns="0">
            <a:spAutoFit/>
          </a:bodyPr>
          <a:lstStyle/>
          <a:p>
            <a:pPr algn="just">
              <a:lnSpc>
                <a:spcPts val="3249"/>
              </a:lnSpc>
            </a:pPr>
            <a:r>
              <a:rPr lang="en-US" sz="2499">
                <a:solidFill>
                  <a:srgbClr val="151A38"/>
                </a:solidFill>
                <a:latin typeface="Heebo"/>
                <a:ea typeface="Heebo"/>
                <a:cs typeface="Heebo"/>
                <a:sym typeface="Heebo"/>
              </a:rPr>
              <a:t>Lorem ipsum dolor sit amet, consectetur adipiscing elit. Aliquam quis nunc dolor. Suspendisse nisi dolor, congue vel consectetur sed, rhoncus non augue. Morbi quis purus in elit interdum venenatis. Suspendisse pharetra rhoncus velit eget tempor.</a:t>
            </a:r>
          </a:p>
          <a:p>
            <a:pPr algn="just">
              <a:lnSpc>
                <a:spcPts val="3249"/>
              </a:lnSpc>
            </a:pPr>
          </a:p>
          <a:p>
            <a:pPr algn="just">
              <a:lnSpc>
                <a:spcPts val="3249"/>
              </a:lnSpc>
            </a:pPr>
            <a:r>
              <a:rPr lang="en-US" sz="2499">
                <a:solidFill>
                  <a:srgbClr val="151A38"/>
                </a:solidFill>
                <a:latin typeface="Heebo"/>
                <a:ea typeface="Heebo"/>
                <a:cs typeface="Heebo"/>
                <a:sym typeface="Heebo"/>
              </a:rPr>
              <a:t>Duis luctus, sem eu mollis sodales, arcu elit consequat erat, laoreet condimentum urna ex ac ipsum. Donec nulla ante, tempus eget augue non, tincidunt tincidunt dolor. Nullam scelerisque tortor sit amet dui semper, nec pulvinar lectus pretium. Vivamus nisi ipsum, placerat non gravida et, placerat nec felis. Duis porttitor dignissim augue a vehicula.</a:t>
            </a:r>
          </a:p>
        </p:txBody>
      </p:sp>
      <p:sp>
        <p:nvSpPr>
          <p:cNvPr name="TextBox 19" id="19"/>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20" id="20"/>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pic>
        <p:nvPicPr>
          <p:cNvPr name="Picture 21" id="21"/>
          <p:cNvPicPr>
            <a:picLocks noChangeAspect="true"/>
          </p:cNvPicPr>
          <p:nvPr/>
        </p:nvPicPr>
        <p:blipFill>
          <a:blip r:embed="rId4"/>
          <a:stretch>
            <a:fillRect/>
          </a:stretch>
        </p:blipFill>
        <p:spPr>
          <a:xfrm rot="0">
            <a:off x="10828885" y="2213610"/>
            <a:ext cx="5544414" cy="585978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9813" y="3988843"/>
            <a:ext cx="1344291" cy="134429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w="314325" cap="sq">
              <a:solidFill>
                <a:srgbClr val="E0F1F8"/>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62712" y="-1054488"/>
            <a:ext cx="2108976" cy="21089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F1F8"/>
            </a:solidFill>
            <a:ln cap="sq">
              <a:no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717930" y="9409112"/>
            <a:ext cx="2759320" cy="275932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AD8E"/>
            </a:soli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15855" y="7583452"/>
            <a:ext cx="1344291" cy="13442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A6CA"/>
            </a:solidFill>
            <a:ln cap="sq">
              <a:no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1288" y="-93713"/>
            <a:ext cx="464662" cy="1226870"/>
          </a:xfrm>
          <a:custGeom>
            <a:avLst/>
            <a:gdLst/>
            <a:ahLst/>
            <a:cxnLst/>
            <a:rect r="r" b="b" t="t" l="l"/>
            <a:pathLst>
              <a:path h="1226870" w="464662">
                <a:moveTo>
                  <a:pt x="0" y="0"/>
                </a:moveTo>
                <a:lnTo>
                  <a:pt x="464662" y="0"/>
                </a:lnTo>
                <a:lnTo>
                  <a:pt x="464662" y="1226871"/>
                </a:lnTo>
                <a:lnTo>
                  <a:pt x="0" y="12268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flipH="true">
            <a:off x="1028700" y="2089150"/>
            <a:ext cx="2020328" cy="0"/>
          </a:xfrm>
          <a:prstGeom prst="line">
            <a:avLst/>
          </a:prstGeom>
          <a:ln cap="flat" w="95250">
            <a:solidFill>
              <a:srgbClr val="E8AD8E"/>
            </a:solidFill>
            <a:prstDash val="solid"/>
            <a:headEnd type="none" len="sm" w="sm"/>
            <a:tailEnd type="none" len="sm" w="sm"/>
          </a:ln>
        </p:spPr>
      </p:sp>
      <p:sp>
        <p:nvSpPr>
          <p:cNvPr name="Freeform 16" id="16"/>
          <p:cNvSpPr/>
          <p:nvPr/>
        </p:nvSpPr>
        <p:spPr>
          <a:xfrm flipH="false" flipV="false" rot="-5400000">
            <a:off x="16505711" y="8892369"/>
            <a:ext cx="609910" cy="1610377"/>
          </a:xfrm>
          <a:custGeom>
            <a:avLst/>
            <a:gdLst/>
            <a:ahLst/>
            <a:cxnLst/>
            <a:rect r="r" b="b" t="t" l="l"/>
            <a:pathLst>
              <a:path h="1610377" w="609910">
                <a:moveTo>
                  <a:pt x="0" y="0"/>
                </a:moveTo>
                <a:lnTo>
                  <a:pt x="609910" y="0"/>
                </a:lnTo>
                <a:lnTo>
                  <a:pt x="609910" y="1610377"/>
                </a:lnTo>
                <a:lnTo>
                  <a:pt x="0" y="1610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028700" y="904875"/>
            <a:ext cx="11652638" cy="1184275"/>
          </a:xfrm>
          <a:prstGeom prst="rect">
            <a:avLst/>
          </a:prstGeom>
        </p:spPr>
        <p:txBody>
          <a:bodyPr anchor="t" rtlCol="false" tIns="0" lIns="0" bIns="0" rIns="0">
            <a:spAutoFit/>
          </a:bodyPr>
          <a:lstStyle/>
          <a:p>
            <a:pPr algn="l">
              <a:lnSpc>
                <a:spcPts val="9799"/>
              </a:lnSpc>
            </a:pPr>
            <a:r>
              <a:rPr lang="en-US" sz="6999" b="true">
                <a:solidFill>
                  <a:srgbClr val="4FA6CA"/>
                </a:solidFill>
                <a:latin typeface="Heebo Bold"/>
                <a:ea typeface="Heebo Bold"/>
                <a:cs typeface="Heebo Bold"/>
                <a:sym typeface="Heebo Bold"/>
              </a:rPr>
              <a:t>KESIMPULAN </a:t>
            </a:r>
          </a:p>
        </p:txBody>
      </p:sp>
      <p:sp>
        <p:nvSpPr>
          <p:cNvPr name="TextBox 18" id="18"/>
          <p:cNvSpPr txBox="true"/>
          <p:nvPr/>
        </p:nvSpPr>
        <p:spPr>
          <a:xfrm rot="0">
            <a:off x="1028700" y="2609939"/>
            <a:ext cx="7448551" cy="6130925"/>
          </a:xfrm>
          <a:prstGeom prst="rect">
            <a:avLst/>
          </a:prstGeom>
        </p:spPr>
        <p:txBody>
          <a:bodyPr anchor="t" rtlCol="false" tIns="0" lIns="0" bIns="0" rIns="0">
            <a:spAutoFit/>
          </a:bodyPr>
          <a:lstStyle/>
          <a:p>
            <a:pPr algn="l" marL="539749" indent="-269875" lvl="1">
              <a:lnSpc>
                <a:spcPts val="3249"/>
              </a:lnSpc>
              <a:buFont typeface="Arial"/>
              <a:buChar char="•"/>
            </a:pPr>
            <a:r>
              <a:rPr lang="en-US" sz="2499">
                <a:solidFill>
                  <a:srgbClr val="151A38"/>
                </a:solidFill>
                <a:latin typeface="Heebo"/>
                <a:ea typeface="Heebo"/>
                <a:cs typeface="Heebo"/>
                <a:sym typeface="Heebo"/>
              </a:rPr>
              <a:t>Lorem ipsum dolor sit amet, consectetur adipiscing elit. Aliquam quis nunc dolor. Suspendisse nisi dolor, congue vel consectetur sed, rhoncus non augue. Morbi quis purus in elit interdum venenatis. Suspendisse pharetra rhoncus velit eget tempor.</a:t>
            </a:r>
          </a:p>
          <a:p>
            <a:pPr algn="l">
              <a:lnSpc>
                <a:spcPts val="3249"/>
              </a:lnSpc>
            </a:pPr>
          </a:p>
          <a:p>
            <a:pPr algn="l" marL="539749" indent="-269875" lvl="1">
              <a:lnSpc>
                <a:spcPts val="3249"/>
              </a:lnSpc>
              <a:buFont typeface="Arial"/>
              <a:buChar char="•"/>
            </a:pPr>
            <a:r>
              <a:rPr lang="en-US" sz="2499">
                <a:solidFill>
                  <a:srgbClr val="151A38"/>
                </a:solidFill>
                <a:latin typeface="Heebo"/>
                <a:ea typeface="Heebo"/>
                <a:cs typeface="Heebo"/>
                <a:sym typeface="Heebo"/>
              </a:rPr>
              <a:t>Duis luctus, sem eu mollis sodales, arcu elit consequat erat, laoreet condimentum urna ex ac ipsum. Donec nulla ante, tempus eget augue non, tincidunt tincidunt dolor. Nullam scelerisque tortor sit amet dui semper, nec pulvinar lectus pretium. Vivamus nisi ipsum, placerat non gravida et, placerat nec felis. Duis porttitor dignissim augue a vehicula.</a:t>
            </a:r>
          </a:p>
        </p:txBody>
      </p:sp>
      <p:sp>
        <p:nvSpPr>
          <p:cNvPr name="TextBox 19" id="19"/>
          <p:cNvSpPr txBox="true"/>
          <p:nvPr/>
        </p:nvSpPr>
        <p:spPr>
          <a:xfrm rot="0">
            <a:off x="1028700" y="9210675"/>
            <a:ext cx="4689230" cy="316230"/>
          </a:xfrm>
          <a:prstGeom prst="rect">
            <a:avLst/>
          </a:prstGeom>
        </p:spPr>
        <p:txBody>
          <a:bodyPr anchor="t" rtlCol="false" tIns="0" lIns="0" bIns="0" rIns="0">
            <a:spAutoFit/>
          </a:bodyPr>
          <a:lstStyle/>
          <a:p>
            <a:pPr algn="l">
              <a:lnSpc>
                <a:spcPts val="2520"/>
              </a:lnSpc>
            </a:pPr>
            <a:r>
              <a:rPr lang="en-US" sz="1800">
                <a:solidFill>
                  <a:srgbClr val="151A38"/>
                </a:solidFill>
                <a:latin typeface="Helios Extended"/>
                <a:ea typeface="Helios Extended"/>
                <a:cs typeface="Helios Extended"/>
                <a:sym typeface="Helios Extended"/>
              </a:rPr>
              <a:t>TEKNIK SIPIL </a:t>
            </a:r>
          </a:p>
        </p:txBody>
      </p:sp>
      <p:sp>
        <p:nvSpPr>
          <p:cNvPr name="TextBox 20" id="20"/>
          <p:cNvSpPr txBox="true"/>
          <p:nvPr/>
        </p:nvSpPr>
        <p:spPr>
          <a:xfrm rot="0">
            <a:off x="12570070" y="704428"/>
            <a:ext cx="4689230" cy="316230"/>
          </a:xfrm>
          <a:prstGeom prst="rect">
            <a:avLst/>
          </a:prstGeom>
        </p:spPr>
        <p:txBody>
          <a:bodyPr anchor="t" rtlCol="false" tIns="0" lIns="0" bIns="0" rIns="0">
            <a:spAutoFit/>
          </a:bodyPr>
          <a:lstStyle/>
          <a:p>
            <a:pPr algn="r">
              <a:lnSpc>
                <a:spcPts val="2520"/>
              </a:lnSpc>
            </a:pPr>
            <a:r>
              <a:rPr lang="en-US" sz="1800">
                <a:solidFill>
                  <a:srgbClr val="151A38"/>
                </a:solidFill>
                <a:latin typeface="Helios Extended"/>
                <a:ea typeface="Helios Extended"/>
                <a:cs typeface="Helios Extended"/>
                <a:sym typeface="Helios Extended"/>
              </a:rPr>
              <a:t>UNIVERSITAS HANOVER</a:t>
            </a:r>
          </a:p>
        </p:txBody>
      </p:sp>
      <p:sp>
        <p:nvSpPr>
          <p:cNvPr name="TextBox 21" id="21"/>
          <p:cNvSpPr txBox="true"/>
          <p:nvPr/>
        </p:nvSpPr>
        <p:spPr>
          <a:xfrm rot="0">
            <a:off x="9810749" y="2609939"/>
            <a:ext cx="7448551" cy="6130925"/>
          </a:xfrm>
          <a:prstGeom prst="rect">
            <a:avLst/>
          </a:prstGeom>
        </p:spPr>
        <p:txBody>
          <a:bodyPr anchor="t" rtlCol="false" tIns="0" lIns="0" bIns="0" rIns="0">
            <a:spAutoFit/>
          </a:bodyPr>
          <a:lstStyle/>
          <a:p>
            <a:pPr algn="l" marL="539749" indent="-269875" lvl="1">
              <a:lnSpc>
                <a:spcPts val="3249"/>
              </a:lnSpc>
              <a:buFont typeface="Arial"/>
              <a:buChar char="•"/>
            </a:pPr>
            <a:r>
              <a:rPr lang="en-US" sz="2499">
                <a:solidFill>
                  <a:srgbClr val="151A38"/>
                </a:solidFill>
                <a:latin typeface="Heebo"/>
                <a:ea typeface="Heebo"/>
                <a:cs typeface="Heebo"/>
                <a:sym typeface="Heebo"/>
              </a:rPr>
              <a:t>Lorem ipsum dolor sit amet, consectetur adipiscing elit. Aliquam quis nunc dolor. Suspendisse nisi dolor, congue vel consectetur sed, rhoncus non augue. Morbi quis purus in elit interdum venenatis. Suspendisse pharetra rhoncus velit eget tempor.</a:t>
            </a:r>
          </a:p>
          <a:p>
            <a:pPr algn="l">
              <a:lnSpc>
                <a:spcPts val="3249"/>
              </a:lnSpc>
            </a:pPr>
          </a:p>
          <a:p>
            <a:pPr algn="l" marL="539749" indent="-269875" lvl="1">
              <a:lnSpc>
                <a:spcPts val="3249"/>
              </a:lnSpc>
              <a:buFont typeface="Arial"/>
              <a:buChar char="•"/>
            </a:pPr>
            <a:r>
              <a:rPr lang="en-US" sz="2499">
                <a:solidFill>
                  <a:srgbClr val="151A38"/>
                </a:solidFill>
                <a:latin typeface="Heebo"/>
                <a:ea typeface="Heebo"/>
                <a:cs typeface="Heebo"/>
                <a:sym typeface="Heebo"/>
              </a:rPr>
              <a:t>Duis luctus, sem eu mollis sodales, arcu elit consequat erat, laoreet condimentum urna ex ac ipsum. Donec nulla ante, tempus eget augue non, tincidunt tincidunt dolor. Nullam scelerisque tortor sit amet dui semper, nec pulvinar lectus pretium. Vivamus nisi ipsum, placerat non gravida et, placerat nec felis. Duis porttitor dignissim augue a vehicula.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DAGoh-aer8M</dc:identifier>
  <dcterms:modified xsi:type="dcterms:W3CDTF">2011-08-01T06:04:30Z</dcterms:modified>
  <cp:revision>1</cp:revision>
  <dc:title>Biru Geometris Modern Minimalis Sidang Skripsi Presentasi </dc:title>
</cp:coreProperties>
</file>