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2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79F00-5B74-43F9-83A2-FBA1F7B8D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BF580-4491-454A-B55B-2433AF4C6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C3A6C-C9F9-4A06-BA6C-3855ED634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A1A13-983F-4093-B5BB-EDB7A70F1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377E9-9619-41D7-B517-658CE73E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4283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F5AAC-ED63-472D-B91B-8B6CA210C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7022FF-E211-47D0-B280-FCAD154B8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DAD56-4F85-4F69-A275-1648875B0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E2753-0C99-40D0-9FB8-4349AA7B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510ED-DBBF-45B9-96CC-8C3AA17A4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887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8FD828-581F-47B5-A8C3-19FA7F315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51F471-4A7A-46F1-A1E1-6FEC63009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F2AB1-5307-4223-8FDD-DB6F1FEE6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5CA6D-2639-4BCD-BB84-0B122E09E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69E1B-73D9-43AD-9D5F-035CC92FA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430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91063-439F-4098-AD05-5C219EEB0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19540-EB92-4688-BA9E-7883B36BA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E388-EA19-43F7-BEF3-01D92FCA6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6CB4A-F69F-446A-9CB5-7CC558B39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449F0-8395-4D16-AFA3-665800BDA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3197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CAF8F-DBB1-42DD-827E-00477B4BD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0C138-09E6-4B7A-801C-018670E62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1AC88-7D2D-404A-A820-EC8021A05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3DF41-5F81-485C-BCF3-29F7D744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61F06-D440-4601-8789-4834199E1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963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A298C-B0A3-4F0B-8788-87B8DD171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57FE4-E11D-4893-8002-0CCC0B157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1C77D-23E5-4A92-9302-D9596E2FD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3A116-36E0-435A-B007-B4B80B55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C724-BD4B-4FFB-8069-B8592536B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84414-8F68-4BFF-9E39-625B8652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148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EE047-F375-45AD-B5C8-D02991B22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7B3B7-8A2A-4BC3-A43B-89FDB4429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5E64E-7F8E-448B-AEAC-5EEB96033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D21432-8D6E-4833-9C2E-CA366FA99B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D5F78-9436-4B50-A2F7-5B0B5D33C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58522C-C604-4ACC-9D8A-0380D186D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60092F-73E0-4F58-ABB4-F46BC2817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A4D7ED-6D8E-4064-9A02-EF66885D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1168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C7F6F-2445-49D1-BB16-26227D44C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5FC5A7-B80F-413F-95AD-E43530C87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1167B-221B-492B-89AA-9F722789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38E44A-D79A-436D-A529-6810A020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047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37BDF6-212D-44C7-B048-26F385E85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D19568-9517-4447-8766-E651BB2D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8D79B-C26E-4AED-ADAF-97860FBD5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53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9DC49-9E7B-48D0-B60E-C631CD081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02217-798E-4874-AD85-CBECFF55C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D108F1-17B7-47DD-AC22-854D46F81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DDDFA-50D1-49D9-8AA9-812BA089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90BE5-169B-4C8B-8E01-61CE0E848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C762E-32C9-4278-A708-08C4F5DAB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227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E5E6B-528D-4476-95FA-2707CE1E3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EA7DC0-A13B-4E49-B38B-E01DC163E4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2CD4C2-B0C1-4A25-AB66-0DB4F9A8F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55CA8-579E-4592-8CE9-7A259C2E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039660-4000-4390-8957-74D3289C3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52BB0-5D10-4C91-B0A1-A8C67A6AE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074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69DF33-BE95-4C97-9E16-FA326AA4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BA333-8B46-4ECE-A684-B495F4F2F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39FBF-30F3-4EB9-A40D-789A367FF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6F93-0DF5-4FF4-8287-128294DBCC6E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46D99-2073-4FB6-B778-7378C1D9F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89FC6-7138-472F-9AC0-111B5AFC6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F4F7D-0CB2-40CA-9D78-71F1888C24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204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8BFE4-2EA8-441E-AAE5-A23307C591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7D2C2A-BB9B-4DC0-9CB7-8F95DAE2AC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5E413C-2A5F-4E25-9B42-20DF70CA8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9"/>
            <a:ext cx="12184748" cy="680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88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940E5-9D99-4874-B013-20D9B8621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4A2AE-3821-4DDE-B8E9-83DB732FB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2050" name="Picture 2" descr="Apa perbedaan Hak dan Kewajiban?">
            <a:extLst>
              <a:ext uri="{FF2B5EF4-FFF2-40B4-BE49-F238E27FC236}">
                <a16:creationId xmlns:a16="http://schemas.microsoft.com/office/drawing/2014/main" id="{004A3A77-3D57-4383-97BC-6B94F924B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7BB60C-4F82-4971-9D22-79CCE1F89CB8}"/>
              </a:ext>
            </a:extLst>
          </p:cNvPr>
          <p:cNvSpPr txBox="1"/>
          <p:nvPr/>
        </p:nvSpPr>
        <p:spPr>
          <a:xfrm>
            <a:off x="1676401" y="4917701"/>
            <a:ext cx="10515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Atas </a:t>
            </a:r>
            <a:r>
              <a:rPr lang="en-ID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Perhatiannya</a:t>
            </a:r>
            <a:r>
              <a:rPr lang="en-ID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en-ID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Terima</a:t>
            </a:r>
            <a:r>
              <a:rPr lang="en-ID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Kasih...</a:t>
            </a:r>
          </a:p>
        </p:txBody>
      </p:sp>
    </p:spTree>
    <p:extLst>
      <p:ext uri="{BB962C8B-B14F-4D97-AF65-F5344CB8AC3E}">
        <p14:creationId xmlns:p14="http://schemas.microsoft.com/office/powerpoint/2010/main" val="213338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054E5A6-4DCF-47A1-8DCC-13819BDAA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00"/>
            <a:ext cx="12192000" cy="6854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C8469-E181-41B4-B0DC-B846984C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671" y="760150"/>
            <a:ext cx="4758264" cy="951974"/>
          </a:xfrm>
        </p:spPr>
        <p:txBody>
          <a:bodyPr>
            <a:normAutofit/>
          </a:bodyPr>
          <a:lstStyle/>
          <a:p>
            <a:pPr algn="ctr"/>
            <a:r>
              <a:rPr lang="en-ID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KEWAJIBAN UMUM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12BA4-DE45-4EF2-8CFD-3A4DAE75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5" y="169333"/>
            <a:ext cx="7484532" cy="6421437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menjunjung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tinggi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menghayati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mengamalkan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sanitasi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sebaik-baiknya</a:t>
            </a:r>
            <a:endParaRPr lang="en-ID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senantiasa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berupaya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melaksanakan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profesinya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sesuai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tertinggi</a:t>
            </a:r>
            <a:endParaRPr lang="en-ID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melakukan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pekerjaan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praktek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sanitasi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boleh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dipengaruhi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sesuatu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mengakibatkan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hilangnya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kebebasan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kemandirian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menghindari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perbuatan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bersifat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memuji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sendiri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314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A3EBE9-64EF-4967-9026-390CA4397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00"/>
            <a:ext cx="12192000" cy="6854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C8469-E181-41B4-B0DC-B846984C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0134" y="365125"/>
            <a:ext cx="4351866" cy="1325563"/>
          </a:xfrm>
        </p:spPr>
        <p:txBody>
          <a:bodyPr>
            <a:normAutofit/>
          </a:bodyPr>
          <a:lstStyle/>
          <a:p>
            <a:pPr algn="ctr"/>
            <a:r>
              <a:rPr lang="en-ID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KEWAJIBAN UMUM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12BA4-DE45-4EF2-8CFD-3A4DAE75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72" y="101602"/>
            <a:ext cx="7721595" cy="6685466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senantiasa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berhati-hati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menerapkan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setiap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penemuan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teknik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belum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teruji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kehandalannya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hal-hal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menimbulkan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keresahan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masyarakat</a:t>
            </a:r>
            <a:endParaRPr lang="en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saran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rekomendasi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telah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melalui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suatu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analisis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komprehensif</a:t>
            </a:r>
            <a:endParaRPr lang="en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menjalankan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memberikan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pelayanan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sebaik-baiknya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menjunjung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tinggi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Kesehatan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keselamatan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manusia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serta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kelestarian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lingkungan</a:t>
            </a:r>
            <a:endParaRPr lang="en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bersikap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jujur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berhubungan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masyarakat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seprofesinya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berupaya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mengingatkan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seprofesinya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ketahui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memiliki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kekurangan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karakter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kompetensi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melakukan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penipuan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kebohongan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menangani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masyarakat</a:t>
            </a:r>
            <a:endParaRPr lang="en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265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79E492-8DB8-47D6-A077-45B42DB09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4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C8469-E181-41B4-B0DC-B846984C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0" y="863600"/>
            <a:ext cx="4622800" cy="827088"/>
          </a:xfrm>
        </p:spPr>
        <p:txBody>
          <a:bodyPr>
            <a:normAutofit/>
          </a:bodyPr>
          <a:lstStyle/>
          <a:p>
            <a:pPr algn="ctr"/>
            <a:r>
              <a:rPr lang="en-ID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KEWAJIBAN UMUM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12BA4-DE45-4EF2-8CFD-3A4DAE75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67" y="216959"/>
            <a:ext cx="7696200" cy="647170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9"/>
            </a:pP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menghormati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hak-hak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masyarakat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hak-hak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seprofesi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tenaga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kesehatan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lainnya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menjaga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kepercayaan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masyarakat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 algn="just">
              <a:buFont typeface="+mj-lt"/>
              <a:buAutoNum type="arabicPeriod" startAt="9"/>
            </a:pP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melakukan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pekerjaannya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memperhatikan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kepentingan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masyarakat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memperhatikan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seluruh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kesehatan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lingkungan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menyeluruh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fisik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maupun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sosial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serta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berusaha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menjadi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pendidik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pengabdi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masyarakt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sebenar-benarnya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 algn="just">
              <a:buFont typeface="+mj-lt"/>
              <a:buAutoNum type="arabicPeriod" startAt="9"/>
            </a:pP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bekerja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pejabat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bidang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kesehatan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bidang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lainnya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serta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masyarakat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saling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menghormati</a:t>
            </a:r>
            <a:endParaRPr lang="en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 startAt="9"/>
            </a:pPr>
            <a:endParaRPr lang="en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856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B791FA6-11BF-4239-9888-285B7A636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4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C8469-E181-41B4-B0DC-B846984C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33" y="250031"/>
            <a:ext cx="10515600" cy="1325563"/>
          </a:xfrm>
        </p:spPr>
        <p:txBody>
          <a:bodyPr>
            <a:normAutofit/>
          </a:bodyPr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KEWAJIBAN SANITARIAN TERHADAP KLIEN/ MASYARAKAT</a:t>
            </a:r>
            <a:endParaRPr lang="en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12BA4-DE45-4EF2-8CFD-3A4DAE75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733" y="1822449"/>
            <a:ext cx="7374467" cy="4785519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wajib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bersikap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tulus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ikhlas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mempergunakan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segala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ilmu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keterampilannya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kepentingan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penyelesaian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masyarakat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mampu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melakukan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suatu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pemeriksaan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penyelesaian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wajib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berkonsultasi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bekerjasama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merujuk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pekerjaan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tersebut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kepada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lain yang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mempunyai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keahlian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penyelesaian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ID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tersebut</a:t>
            </a:r>
            <a:endParaRPr lang="en-ID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980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6AE5DA-5AB1-4E3F-B875-22A33D300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4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C8469-E181-41B4-B0DC-B846984C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4" y="186267"/>
            <a:ext cx="10515600" cy="1325563"/>
          </a:xfrm>
        </p:spPr>
        <p:txBody>
          <a:bodyPr>
            <a:normAutofit/>
          </a:bodyPr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KEWAJIBAN SANITARIAN TERHADAP KLIEN/ MASYARAKAT</a:t>
            </a:r>
            <a:endParaRPr lang="en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12BA4-DE45-4EF2-8CFD-3A4DAE75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4" y="1698097"/>
            <a:ext cx="7721600" cy="4973636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wajib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melaksanakan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profesinya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bertanggung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</a:t>
            </a:r>
            <a:endParaRPr lang="en-ID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 startAt="2"/>
            </a:pP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wajib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melakukan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penyelesaian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sanitasi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tuntas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keseluruhan</a:t>
            </a:r>
            <a:endParaRPr lang="en-ID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 startAt="2"/>
            </a:pP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wajib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memberikan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kepada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kliennya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atas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pelayanan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diberikannya</a:t>
            </a:r>
            <a:endParaRPr lang="en-ID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 startAt="2"/>
            </a:pP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wajib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mendapatkan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perlindungan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atas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praktek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pemberian</a:t>
            </a:r>
            <a:r>
              <a:rPr lang="en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pelayanan</a:t>
            </a:r>
            <a:endParaRPr lang="en-ID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568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03C876-9E67-4A5B-BB01-19B152C9C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4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C8469-E181-41B4-B0DC-B846984C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66" y="144463"/>
            <a:ext cx="10515600" cy="1325563"/>
          </a:xfrm>
        </p:spPr>
        <p:txBody>
          <a:bodyPr>
            <a:normAutofit/>
          </a:bodyPr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KEWAJIBAN SANITARIAN TERHADAP TEMAN SEPROFESI</a:t>
            </a:r>
            <a:endParaRPr lang="en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12BA4-DE45-4EF2-8CFD-3A4DAE75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825625"/>
            <a:ext cx="7366000" cy="478234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memperlakukan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seprofesinya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penyelesaian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endParaRPr lang="en-ID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boleh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saling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mengambil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alih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pekerjaan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seprofesi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kecuali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persetujuan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berdasarkan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produser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endParaRPr lang="en-ID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5349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BC6299-0963-4B53-BE6C-46F5833E8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4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C8469-E181-41B4-B0DC-B846984C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33" y="250031"/>
            <a:ext cx="10515600" cy="1325563"/>
          </a:xfrm>
        </p:spPr>
        <p:txBody>
          <a:bodyPr>
            <a:normAutofit/>
          </a:bodyPr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KEWAJIBAN SANITARIAN TERHADAP DIRI SENDIRI</a:t>
            </a:r>
            <a:endParaRPr lang="en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12BA4-DE45-4EF2-8CFD-3A4DAE75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33" y="1660259"/>
            <a:ext cx="7442200" cy="474054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memperhatikan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mempraktikkan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hidup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bersih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sehat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supaya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bekerja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</a:t>
            </a:r>
            <a:endParaRPr lang="en-ID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senantiasa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mengikuti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perkembangan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ilmu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pengetahuan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teknologi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kesehatan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lingkungan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kesehatan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bidang-bidang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lain yang </a:t>
            </a:r>
            <a:r>
              <a:rPr lang="en-ID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terkait</a:t>
            </a:r>
            <a:r>
              <a:rPr lang="en-ID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3518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381C83-D195-4C42-964A-4CAFCCD4E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4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C8469-E181-41B4-B0DC-B846984C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65125"/>
            <a:ext cx="10947400" cy="1325563"/>
          </a:xfrm>
        </p:spPr>
        <p:txBody>
          <a:bodyPr>
            <a:normAutofit/>
          </a:bodyPr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PENUTUP</a:t>
            </a:r>
            <a:endParaRPr lang="en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12BA4-DE45-4EF2-8CFD-3A4DAE75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825625"/>
            <a:ext cx="74168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Seorang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sanitarian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melaksanakan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kewajibannya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senantiasa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dilandasi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oleh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selalu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menjunjung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tinggi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ketentuan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dicanangkan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oleh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Di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melaksanakan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tugas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pengabdiannya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berpedoman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pada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kompetensi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kompetensi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senantiasa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terus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dilengkapi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perangkat-perangkat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D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keprofesian</a:t>
            </a:r>
            <a:r>
              <a:rPr lang="en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lain.</a:t>
            </a:r>
          </a:p>
        </p:txBody>
      </p:sp>
    </p:spTree>
    <p:extLst>
      <p:ext uri="{BB962C8B-B14F-4D97-AF65-F5344CB8AC3E}">
        <p14:creationId xmlns:p14="http://schemas.microsoft.com/office/powerpoint/2010/main" val="35435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485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KEWAJIBAN UMUM</vt:lpstr>
      <vt:lpstr>KEWAJIBAN UMUM</vt:lpstr>
      <vt:lpstr>KEWAJIBAN UMUM</vt:lpstr>
      <vt:lpstr>KEWAJIBAN SANITARIAN TERHADAP KLIEN/ MASYARAKAT</vt:lpstr>
      <vt:lpstr>KEWAJIBAN SANITARIAN TERHADAP KLIEN/ MASYARAKAT</vt:lpstr>
      <vt:lpstr>KEWAJIBAN SANITARIAN TERHADAP TEMAN SEPROFESI</vt:lpstr>
      <vt:lpstr>KEWAJIBAN SANITARIAN TERHADAP DIRI SENDIRI</vt:lpstr>
      <vt:lpstr>PENUTUP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19</cp:revision>
  <dcterms:created xsi:type="dcterms:W3CDTF">2024-03-14T07:44:10Z</dcterms:created>
  <dcterms:modified xsi:type="dcterms:W3CDTF">2024-03-21T07:00:36Z</dcterms:modified>
</cp:coreProperties>
</file>