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9" r:id="rId3"/>
    <p:sldId id="260" r:id="rId4"/>
    <p:sldId id="261" r:id="rId5"/>
    <p:sldId id="257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D23F7-F5C9-4951-9041-D51AADBD91D3}" type="datetimeFigureOut">
              <a:rPr lang="id-ID" smtClean="0"/>
              <a:t>17/04/2018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92175-588B-4980-BB99-B7607B73ACA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53266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CB62AEB-8A43-4AD1-8A9D-172C7FCD3B8C}" type="datetime1">
              <a:rPr lang="en-US" smtClean="0"/>
              <a:t>4/17/2018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Tiwi Yuniastuti, M.Kes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266B-90C6-426D-9F1A-806D3DBC7379}" type="datetime1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A815A-3927-4948-83AB-B0B308D8FD33}" type="datetime1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10EB-DD7D-43BF-9B32-936EC2DDD49A}" type="datetime1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BD4F2-597B-4D18-8581-89ADD2987E48}" type="datetime1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78EB-233D-44AB-84DF-388C6274341E}" type="datetime1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31BF-E3E5-4F4F-B7B3-358D85CEB3C0}" type="datetime1">
              <a:rPr lang="en-US" smtClean="0"/>
              <a:t>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E63A-691A-48E3-9843-452A056850C9}" type="datetime1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5511-1855-44E6-B12D-6572DB21D6FE}" type="datetime1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D056-5C8A-4EF3-8112-EA7046520184}" type="datetime1">
              <a:rPr lang="en-US" smtClean="0"/>
              <a:t>4/17/2018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 smtClean="0"/>
              <a:t>Tiwi Yuniastuti, M.Kes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A489-B307-4DCA-A354-D00BC575B876}" type="datetime1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 smtClean="0"/>
              <a:t>Tiwi Yuniastuti, M.Kes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8BF97CA-6064-4F57-B0ED-29F81A3F2337}" type="datetime1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Tiwi Yuniastuti, M.Kes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Toksikologi Pestisida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S1 Kesehatan Lingkungan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2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Formulasi pestisida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Debu</a:t>
            </a:r>
          </a:p>
          <a:p>
            <a:r>
              <a:rPr lang="id-ID" dirty="0" smtClean="0"/>
              <a:t>Granular</a:t>
            </a:r>
          </a:p>
          <a:p>
            <a:r>
              <a:rPr lang="id-ID" dirty="0" smtClean="0"/>
              <a:t>Pelet</a:t>
            </a:r>
          </a:p>
          <a:p>
            <a:r>
              <a:rPr lang="id-ID" dirty="0" smtClean="0"/>
              <a:t>Tepung</a:t>
            </a:r>
          </a:p>
          <a:p>
            <a:r>
              <a:rPr lang="id-ID" dirty="0" smtClean="0"/>
              <a:t>Tepung embus</a:t>
            </a:r>
          </a:p>
          <a:p>
            <a:r>
              <a:rPr lang="id-ID" dirty="0" smtClean="0"/>
              <a:t>Emulsi pekat</a:t>
            </a:r>
          </a:p>
          <a:p>
            <a:r>
              <a:rPr lang="id-ID" dirty="0" smtClean="0"/>
              <a:t>Pekatan emulsi</a:t>
            </a:r>
          </a:p>
          <a:p>
            <a:r>
              <a:rPr lang="id-ID" dirty="0" smtClean="0"/>
              <a:t>Cairan yang dapat mengalir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28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Perakat</a:t>
            </a:r>
          </a:p>
          <a:p>
            <a:r>
              <a:rPr lang="id-ID" dirty="0" smtClean="0"/>
              <a:t>Aerosol</a:t>
            </a:r>
          </a:p>
          <a:p>
            <a:r>
              <a:rPr lang="id-ID" dirty="0" smtClean="0"/>
              <a:t>Fumigan</a:t>
            </a:r>
          </a:p>
          <a:p>
            <a:r>
              <a:rPr lang="id-ID" dirty="0" smtClean="0"/>
              <a:t>Campuran dengan pupuk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48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Toksisitas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Keracunan akut : suatu bentuk keracunan yang memberikan reaksi yang sangat drastis terhadap toksisitas racun dan menyebabkan kematian cepat</a:t>
            </a:r>
          </a:p>
          <a:p>
            <a:r>
              <a:rPr lang="id-ID" dirty="0" smtClean="0"/>
              <a:t>Keracunan subletal : suatu bentuk keracunan yang mempengaruhi sebagian populasi karena adanya zat racun dimana masing – masing individu menunjukan adanya reaksi klinis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37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mtClean="0"/>
              <a:t>Keracunan yang berjangka panjang : akibat absorbsi zat racun dalam dosis rendah dimana pengaruh kumulatif akan mengakibatkan gangguan yang membahayakan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85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Klasifikasi Pestisida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Sangat beracun</a:t>
            </a:r>
          </a:p>
          <a:p>
            <a:r>
              <a:rPr lang="id-ID" dirty="0" smtClean="0"/>
              <a:t>Racun sedang</a:t>
            </a:r>
          </a:p>
          <a:p>
            <a:r>
              <a:rPr lang="id-ID" dirty="0" smtClean="0"/>
              <a:t>Agak beracun</a:t>
            </a:r>
          </a:p>
          <a:p>
            <a:r>
              <a:rPr lang="id-ID" dirty="0" smtClean="0"/>
              <a:t>Tidak beracun</a:t>
            </a:r>
          </a:p>
          <a:p>
            <a:r>
              <a:rPr lang="id-ID" dirty="0" smtClean="0"/>
              <a:t>Dermal LD50 = 20.000 mg/kg, tanpa tanda khusus di label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19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Mekanisme kerja toksin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Inhibisi enxim tidak bolak – balik, inhibisi asetilkolinesterase oleh organopshosphat</a:t>
            </a:r>
          </a:p>
          <a:p>
            <a:r>
              <a:rPr lang="id-ID" dirty="0" smtClean="0"/>
              <a:t>Inhibisi enzim secara reversibel, contoh pemberantasan serangga dengan prinsip mensterilkan</a:t>
            </a:r>
          </a:p>
          <a:p>
            <a:r>
              <a:rPr lang="id-ID" dirty="0" smtClean="0"/>
              <a:t>Pemutusan reaksi biokimia, contoh pada pembasmi tumbuhan pengganggu</a:t>
            </a:r>
          </a:p>
          <a:p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61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Inhibisi fotosintesis pada tanaman, contoh penggunaan herbisida</a:t>
            </a:r>
          </a:p>
          <a:p>
            <a:r>
              <a:rPr lang="id-ID" dirty="0" smtClean="0"/>
              <a:t>Sintesa zat mematikan, contoh asam flouroasetat</a:t>
            </a:r>
          </a:p>
          <a:p>
            <a:r>
              <a:rPr lang="id-ID" dirty="0" smtClean="0"/>
              <a:t>Pengambilan ion logam yang penting untuk kerja enzim, contoh penggunaan fungisida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13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Inhibisi penghantaran elektron dalam rantai pernafasan, contoh HSN</a:t>
            </a:r>
          </a:p>
          <a:p>
            <a:pPr marL="68580" indent="0">
              <a:buNone/>
            </a:pP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81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Terima kasih......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12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Definisi pestisida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Menurut EPA : pestisida adalah suatu zat atau campuran yang digunakan untuk mencegah, merusak, menolak atau memitigasi hama</a:t>
            </a:r>
          </a:p>
          <a:p>
            <a:r>
              <a:rPr lang="id-ID" dirty="0" smtClean="0"/>
              <a:t>Ecobishon (2003) : pestisida sebagai suatu agen fisik, kimia atau hayati yang dapat membunuh gulma tumbuhan atau hewan hama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73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696200" cy="4918229"/>
          </a:xfrm>
        </p:spPr>
        <p:txBody>
          <a:bodyPr>
            <a:normAutofit lnSpcReduction="10000"/>
          </a:bodyPr>
          <a:lstStyle/>
          <a:p>
            <a:r>
              <a:rPr lang="id-ID" dirty="0" smtClean="0"/>
              <a:t>PP No. 7 Tahun 1973 : pestisida adalah semua zat kimia dan bahan lain serta jasad renik dan virus yang digunakan untuk:</a:t>
            </a:r>
          </a:p>
          <a:p>
            <a:pPr marL="525780" indent="-457200">
              <a:buFont typeface="+mj-lt"/>
              <a:buAutoNum type="arabicPeriod"/>
            </a:pPr>
            <a:r>
              <a:rPr lang="id-ID" dirty="0" smtClean="0"/>
              <a:t>Memberantas atau mencegah hama dan penyakit yang merusak tanaman</a:t>
            </a:r>
          </a:p>
          <a:p>
            <a:pPr marL="525780" indent="-457200">
              <a:buFont typeface="+mj-lt"/>
              <a:buAutoNum type="arabicPeriod"/>
            </a:pPr>
            <a:r>
              <a:rPr lang="id-ID" dirty="0" smtClean="0"/>
              <a:t>Memberantas tumbuhan</a:t>
            </a:r>
          </a:p>
          <a:p>
            <a:pPr marL="525780" indent="-457200">
              <a:buFont typeface="+mj-lt"/>
              <a:buAutoNum type="arabicPeriod"/>
            </a:pPr>
            <a:r>
              <a:rPr lang="id-ID" dirty="0" smtClean="0"/>
              <a:t>Mematikan daun dan mencegah pertumbuhan yang tidak diinginkan</a:t>
            </a:r>
          </a:p>
          <a:p>
            <a:pPr marL="525780" indent="-457200">
              <a:buFont typeface="+mj-lt"/>
              <a:buAutoNum type="arabicPeriod"/>
            </a:pPr>
            <a:r>
              <a:rPr lang="id-ID" dirty="0" smtClean="0"/>
              <a:t>Mengatur atau merangsang pertumbuhan tanaman</a:t>
            </a:r>
          </a:p>
          <a:p>
            <a:pPr marL="525780" indent="-457200">
              <a:buFont typeface="+mj-lt"/>
              <a:buAutoNum type="arabicPeriod"/>
            </a:pPr>
            <a:r>
              <a:rPr lang="id-ID" dirty="0" smtClean="0"/>
              <a:t>Memberantas atau mencegah hama luar pada ternak dan hewan peliharaan</a:t>
            </a:r>
          </a:p>
          <a:p>
            <a:pPr marL="525780" indent="-457200">
              <a:buFont typeface="+mj-lt"/>
              <a:buAutoNum type="arabicPeriod"/>
            </a:pPr>
            <a:r>
              <a:rPr lang="id-ID" dirty="0" smtClean="0"/>
              <a:t>Memberantas dan mencegah hama air</a:t>
            </a:r>
          </a:p>
          <a:p>
            <a:pPr marL="525780" indent="-457200">
              <a:buFont typeface="+mj-lt"/>
              <a:buAutoNum type="arabicPeriod"/>
            </a:pP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33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838200"/>
            <a:ext cx="6777317" cy="4994429"/>
          </a:xfrm>
        </p:spPr>
        <p:txBody>
          <a:bodyPr/>
          <a:lstStyle/>
          <a:p>
            <a:pPr marL="525780" indent="-457200">
              <a:buFont typeface="+mj-lt"/>
              <a:buAutoNum type="arabicPeriod" startAt="7"/>
            </a:pPr>
            <a:r>
              <a:rPr lang="id-ID" dirty="0" smtClean="0"/>
              <a:t>Memberantas atau mencegah binatang dan jasad renik dalam rumah tangga, bangunan, dan dalam alat pengangkutan</a:t>
            </a:r>
          </a:p>
          <a:p>
            <a:pPr marL="525780" indent="-457200">
              <a:buFont typeface="+mj-lt"/>
              <a:buAutoNum type="arabicPeriod" startAt="7"/>
            </a:pPr>
            <a:r>
              <a:rPr lang="id-ID" dirty="0" smtClean="0"/>
              <a:t>Memberantas atau mencegah binatang yang dapat menyebabkan penyakit pada manusia atau binatang yang perlu dilindungi dengan penggunaan pada tanaman, tanah atau air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883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Perkembangan Pestisida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Pestisida generasi pertama : klorin (benzene hexaklorida), siklodien (aldrin, endrin, heptaklor, klordan)</a:t>
            </a:r>
          </a:p>
          <a:p>
            <a:r>
              <a:rPr lang="id-ID" dirty="0" smtClean="0"/>
              <a:t>Pestisida generasi kedua : organophosphat ( paration, TEPP, diazinon, malathion, demeton), karbamat (sevin, zektran, baygon dll), sulfon, thiosianat, dinitrofenol dan senyawa lainnya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39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Generasi ketiga : berasal dari tumbuhan seperti nikotinoid, pyrethroid, dan rotenoid; repellent dan attractants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8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72536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Jenis – jenis pestisida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0"/>
            <a:ext cx="6777317" cy="4156229"/>
          </a:xfrm>
        </p:spPr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id-ID" dirty="0" smtClean="0"/>
              <a:t>Insektisida</a:t>
            </a:r>
          </a:p>
          <a:p>
            <a:pPr marL="525780" indent="-457200">
              <a:buFont typeface="+mj-lt"/>
              <a:buAutoNum type="arabicPeriod"/>
            </a:pPr>
            <a:r>
              <a:rPr lang="id-ID" dirty="0" smtClean="0"/>
              <a:t>Fungisida</a:t>
            </a:r>
          </a:p>
          <a:p>
            <a:pPr marL="525780" indent="-457200">
              <a:buFont typeface="+mj-lt"/>
              <a:buAutoNum type="arabicPeriod"/>
            </a:pPr>
            <a:r>
              <a:rPr lang="id-ID" dirty="0" smtClean="0"/>
              <a:t>Bakterisida</a:t>
            </a:r>
          </a:p>
          <a:p>
            <a:pPr marL="525780" indent="-457200">
              <a:buFont typeface="+mj-lt"/>
              <a:buAutoNum type="arabicPeriod"/>
            </a:pPr>
            <a:r>
              <a:rPr lang="id-ID" dirty="0" smtClean="0"/>
              <a:t>Virusida</a:t>
            </a:r>
          </a:p>
          <a:p>
            <a:pPr marL="525780" indent="-457200">
              <a:buFont typeface="+mj-lt"/>
              <a:buAutoNum type="arabicPeriod"/>
            </a:pPr>
            <a:r>
              <a:rPr lang="id-ID" dirty="0" smtClean="0"/>
              <a:t>Akarisida</a:t>
            </a:r>
          </a:p>
          <a:p>
            <a:pPr marL="525780" indent="-457200">
              <a:buFont typeface="+mj-lt"/>
              <a:buAutoNum type="arabicPeriod"/>
            </a:pPr>
            <a:r>
              <a:rPr lang="id-ID" dirty="0" smtClean="0"/>
              <a:t>Nematosida</a:t>
            </a:r>
          </a:p>
          <a:p>
            <a:pPr marL="525780" indent="-457200">
              <a:buFont typeface="+mj-lt"/>
              <a:buAutoNum type="arabicPeriod"/>
            </a:pPr>
            <a:r>
              <a:rPr lang="id-ID" dirty="0" smtClean="0"/>
              <a:t>Rodentisida</a:t>
            </a:r>
          </a:p>
          <a:p>
            <a:pPr marL="525780" indent="-457200">
              <a:buFont typeface="+mj-lt"/>
              <a:buAutoNum type="arabicPeriod"/>
            </a:pPr>
            <a:r>
              <a:rPr lang="id-ID" dirty="0" smtClean="0"/>
              <a:t>Herbisida 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086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48736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Kelebihan pestisida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7033708" cy="4003829"/>
          </a:xfrm>
        </p:spPr>
        <p:txBody>
          <a:bodyPr/>
          <a:lstStyle/>
          <a:p>
            <a:r>
              <a:rPr lang="id-ID" dirty="0" smtClean="0"/>
              <a:t>Kemudahan penggunaan</a:t>
            </a:r>
          </a:p>
          <a:p>
            <a:r>
              <a:rPr lang="id-ID" dirty="0" smtClean="0"/>
              <a:t>Efektifitas</a:t>
            </a:r>
          </a:p>
          <a:p>
            <a:r>
              <a:rPr lang="id-ID" dirty="0" smtClean="0"/>
              <a:t>Ekonomis</a:t>
            </a:r>
          </a:p>
          <a:p>
            <a:r>
              <a:rPr lang="id-ID" dirty="0" smtClean="0"/>
              <a:t>Relatif murah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73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id-ID" dirty="0" smtClean="0"/>
              <a:t>Kelemahan pestisida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6777317" cy="4003829"/>
          </a:xfrm>
        </p:spPr>
        <p:txBody>
          <a:bodyPr/>
          <a:lstStyle/>
          <a:p>
            <a:r>
              <a:rPr lang="id-ID" dirty="0" smtClean="0"/>
              <a:t>Residu pestisida</a:t>
            </a:r>
          </a:p>
          <a:p>
            <a:r>
              <a:rPr lang="id-ID" dirty="0" smtClean="0"/>
              <a:t>Pencemaran lingkungan</a:t>
            </a:r>
          </a:p>
          <a:p>
            <a:r>
              <a:rPr lang="id-ID" dirty="0" smtClean="0"/>
              <a:t>Bahaya bagi kesehatan manusia dan hewan domestik</a:t>
            </a:r>
          </a:p>
          <a:p>
            <a:r>
              <a:rPr lang="id-ID" dirty="0" smtClean="0"/>
              <a:t>Pengaruh terhadap organisme non target</a:t>
            </a:r>
          </a:p>
          <a:p>
            <a:r>
              <a:rPr lang="id-ID" dirty="0" smtClean="0"/>
              <a:t>Pengaruh terhadap kemampuan hama untuk mengembangkan ketahanan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Tiwi Yuniastuti, M.Kes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704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166</TotalTime>
  <Words>519</Words>
  <Application>Microsoft Office PowerPoint</Application>
  <PresentationFormat>On-screen Show (4:3)</PresentationFormat>
  <Paragraphs>88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Austin</vt:lpstr>
      <vt:lpstr>Toksikologi Pestisida</vt:lpstr>
      <vt:lpstr>Definisi pestisida</vt:lpstr>
      <vt:lpstr>PowerPoint Presentation</vt:lpstr>
      <vt:lpstr>PowerPoint Presentation</vt:lpstr>
      <vt:lpstr>Perkembangan Pestisida</vt:lpstr>
      <vt:lpstr>PowerPoint Presentation</vt:lpstr>
      <vt:lpstr>Jenis – jenis pestisida</vt:lpstr>
      <vt:lpstr>Kelebihan pestisida</vt:lpstr>
      <vt:lpstr>Kelemahan pestisida</vt:lpstr>
      <vt:lpstr>Formulasi pestisida</vt:lpstr>
      <vt:lpstr>PowerPoint Presentation</vt:lpstr>
      <vt:lpstr>Toksisitas </vt:lpstr>
      <vt:lpstr>PowerPoint Presentation</vt:lpstr>
      <vt:lpstr>Klasifikasi Pestisida</vt:lpstr>
      <vt:lpstr>Mekanisme kerja toksin</vt:lpstr>
      <vt:lpstr>PowerPoint Presentation</vt:lpstr>
      <vt:lpstr>PowerPoint Presentation</vt:lpstr>
      <vt:lpstr>Terima kasih......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10</dc:creator>
  <cp:lastModifiedBy>Windows User</cp:lastModifiedBy>
  <cp:revision>20</cp:revision>
  <dcterms:created xsi:type="dcterms:W3CDTF">2006-08-16T00:00:00Z</dcterms:created>
  <dcterms:modified xsi:type="dcterms:W3CDTF">2018-04-17T15:12:28Z</dcterms:modified>
</cp:coreProperties>
</file>