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4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216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93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8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1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0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5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9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78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infeksi</a:t>
            </a:r>
            <a:r>
              <a:rPr lang="en-US" dirty="0" smtClean="0"/>
              <a:t> maternal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NFEKSI-MATERNAL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NFEKSI-MATERNAL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NFEKSI-MATERNAL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NFEKSI-MATERNAL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NFEKSI-MATERNAL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NFEKSI-MATERNAL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NFEKSI-MATERNAL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NFEKSI-MATERNAL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NFEKSI-MATERNAL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NFEKSI-MATERNAL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NFEKSI-MATERNAL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NFEKSI-MATERNAL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NFEKSI-MATERNAL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NFEKSI-MATERNAL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NFEKSI-MATERNAL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NFEKSI-MATERNAL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NFEKSI-MATERNAL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NFEKSI-MATERNAL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NFEKSI-MATERNAL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NFEKSI-MATERNAL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NFEKSI-MATERNAL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NFEKSI-MATERNAL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NFEKSI-MATERNAL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NFEKSI-MATERNAL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NFEKSI-MATERNAL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NFEKSI-MATERNAL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NFEKSI-MATERNAL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NFEKSI-MATERNAL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NFEKSI-MATERNAL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NFEKSI-MATERNAL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NFEKSI-MATERNAL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NFEKSI-MATERNAL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NFEKSI-MATERNAL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NFEKSI-MATERNAL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INFEKSI-MATERNAL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INFEKSI-MATERNAL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INFEKSI-MATERNAL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INFEKSI-MATERNAL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INFEKSI-MATERNAL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INFEKSI-MATERNAL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INFEKSI-MATERNAL-pp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INFEKSI-MATERNAL-pp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INFEKSI-MATERNAL-pp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NFEKSI-MATERNAL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NFEKSI-MATERNAL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NFEKSI-MATERNAL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NFEKSI-MATERNAL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NFEKSI-MATERNAL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4</Words>
  <Application>Microsoft Office PowerPoint</Application>
  <PresentationFormat>On-screen Show (4:3)</PresentationFormat>
  <Paragraphs>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Century Gothic</vt:lpstr>
      <vt:lpstr>Wingdings 3</vt:lpstr>
      <vt:lpstr>Slice</vt:lpstr>
      <vt:lpstr>Penyakit menular seksual dan  infeksi maternal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Penyakit menular seksual dan  infeksi maternal</dc:title>
  <dc:subject/>
  <dc:creator/>
  <cp:keywords/>
  <dc:description>generated using python-pptx</dc:description>
  <cp:lastModifiedBy>KSN</cp:lastModifiedBy>
  <cp:revision>2</cp:revision>
  <dcterms:created xsi:type="dcterms:W3CDTF">2013-01-27T09:14:16Z</dcterms:created>
  <dcterms:modified xsi:type="dcterms:W3CDTF">2024-07-29T05:45:03Z</dcterms:modified>
  <cp:category/>
</cp:coreProperties>
</file>