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6" r:id="rId2"/>
  </p:sldMasterIdLst>
  <p:sldIdLst>
    <p:sldId id="256" r:id="rId3"/>
    <p:sldId id="257" r:id="rId4"/>
    <p:sldId id="258" r:id="rId5"/>
    <p:sldId id="261" r:id="rId6"/>
    <p:sldId id="269" r:id="rId7"/>
    <p:sldId id="259" r:id="rId8"/>
    <p:sldId id="270" r:id="rId9"/>
    <p:sldId id="260" r:id="rId10"/>
    <p:sldId id="271" r:id="rId11"/>
    <p:sldId id="266" r:id="rId12"/>
    <p:sldId id="262" r:id="rId13"/>
    <p:sldId id="263" r:id="rId14"/>
    <p:sldId id="267" r:id="rId15"/>
    <p:sldId id="268" r:id="rId16"/>
    <p:sldId id="264" r:id="rId17"/>
    <p:sldId id="272" r:id="rId18"/>
  </p:sldIdLst>
  <p:sldSz cx="12192000" cy="6858000"/>
  <p:notesSz cx="6858000" cy="9144000"/>
  <p:defaultText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640"/>
    <p:restoredTop sz="94631"/>
  </p:normalViewPr>
  <p:slideViewPr>
    <p:cSldViewPr snapToGrid="0" snapToObjects="1" showGuides="1">
      <p:cViewPr varScale="1">
        <p:scale>
          <a:sx n="59" d="100"/>
          <a:sy n="59" d="100"/>
        </p:scale>
        <p:origin x="216" y="14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spTree>
      <p:nvGrpSpPr>
        <p:cNvPr id="1" name=""/>
        <p:cNvGrpSpPr/>
        <p:nvPr/>
      </p:nvGrpSpPr>
      <p:grpSpPr>
        <a:xfrm>
          <a:off x="0" y="0"/>
          <a:ext cx="0" cy="0"/>
          <a:chOff x="0" y="0"/>
          <a:chExt cx="0" cy="0"/>
        </a:xfrm>
      </p:grpSpPr>
      <p:sp>
        <p:nvSpPr>
          <p:cNvPr id="2" name="タイトル 1"/>
          <p:cNvSpPr>
            <a:spLocks noGrp="1"/>
          </p:cNvSpPr>
          <p:nvPr>
            <p:ph type="ctrTitle" hasCustomPrompt="1"/>
          </p:nvPr>
        </p:nvSpPr>
        <p:spPr>
          <a:xfrm>
            <a:off x="1515533" y="2201333"/>
            <a:ext cx="9152467" cy="2390795"/>
          </a:xfrm>
          <a:prstGeom prst="rect">
            <a:avLst/>
          </a:prstGeom>
        </p:spPr>
        <p:txBody>
          <a:bodyPr anchor="b">
            <a:noAutofit/>
          </a:bodyPr>
          <a:lstStyle>
            <a:lvl1pPr algn="l">
              <a:lnSpc>
                <a:spcPts val="8000"/>
              </a:lnSpc>
              <a:defRPr sz="10001" baseline="0">
                <a:solidFill>
                  <a:schemeClr val="tx1">
                    <a:lumMod val="75000"/>
                    <a:lumOff val="25000"/>
                  </a:schemeClr>
                </a:solidFill>
                <a:latin typeface="+mj-lt"/>
                <a:ea typeface="A-OTF Gothic BBB Pro Medium" panose="020B0400000000000000" pitchFamily="34" charset="-128"/>
                <a:cs typeface="A-OTF Gothic BBB Pro Medium" panose="020B0400000000000000" pitchFamily="34" charset="-128"/>
              </a:defRPr>
            </a:lvl1pPr>
          </a:lstStyle>
          <a:p>
            <a:r>
              <a:rPr lang="en-US" dirty="0"/>
              <a:t>Presentation</a:t>
            </a:r>
            <a:br>
              <a:rPr lang="en-US" dirty="0"/>
            </a:br>
            <a:r>
              <a:rPr lang="en-US" dirty="0"/>
              <a:t>Title</a:t>
            </a:r>
          </a:p>
        </p:txBody>
      </p:sp>
      <p:sp>
        <p:nvSpPr>
          <p:cNvPr id="3" name="サブタイトル 2"/>
          <p:cNvSpPr>
            <a:spLocks noGrp="1"/>
          </p:cNvSpPr>
          <p:nvPr>
            <p:ph type="subTitle" idx="1" hasCustomPrompt="1"/>
          </p:nvPr>
        </p:nvSpPr>
        <p:spPr>
          <a:xfrm>
            <a:off x="1524000" y="4679755"/>
            <a:ext cx="9144000" cy="408711"/>
          </a:xfrm>
          <a:prstGeom prst="rect">
            <a:avLst/>
          </a:prstGeom>
        </p:spPr>
        <p:txBody>
          <a:bodyPr>
            <a:noAutofit/>
          </a:bodyPr>
          <a:lstStyle>
            <a:lvl1pPr marL="0" indent="0" algn="l">
              <a:buNone/>
              <a:defRPr sz="2933" baseline="0">
                <a:solidFill>
                  <a:srgbClr val="FF6600"/>
                </a:solidFill>
                <a:latin typeface="+mj-lt"/>
                <a:ea typeface="A-OTF Gothic BBB Pro Medium" panose="020B0400000000000000" pitchFamily="34" charset="-128"/>
                <a:cs typeface="Clear Sans Light" panose="020B0303030202020304" pitchFamily="34" charset="0"/>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ltLang="ja-JP" dirty="0"/>
              <a:t>Author or subtitle here</a:t>
            </a:r>
            <a:endParaRPr lang="en-US" dirty="0"/>
          </a:p>
        </p:txBody>
      </p:sp>
      <p:sp>
        <p:nvSpPr>
          <p:cNvPr id="4" name="日付プレースホルダー 3"/>
          <p:cNvSpPr>
            <a:spLocks noGrp="1"/>
          </p:cNvSpPr>
          <p:nvPr>
            <p:ph type="dt" sz="half" idx="10"/>
          </p:nvPr>
        </p:nvSpPr>
        <p:spPr>
          <a:xfrm>
            <a:off x="1507067" y="5007409"/>
            <a:ext cx="9144000" cy="253279"/>
          </a:xfrm>
          <a:prstGeom prst="rect">
            <a:avLst/>
          </a:prstGeom>
        </p:spPr>
        <p:txBody>
          <a:bodyPr/>
          <a:lstStyle>
            <a:lvl1pPr algn="l">
              <a:defRPr sz="2133">
                <a:solidFill>
                  <a:schemeClr val="tx1">
                    <a:lumMod val="50000"/>
                    <a:lumOff val="50000"/>
                  </a:schemeClr>
                </a:solidFill>
                <a:latin typeface="+mj-lt"/>
                <a:ea typeface="A-OTF Gothic BBB Pro Medium" panose="020B0400000000000000" pitchFamily="34" charset="-128"/>
                <a:cs typeface="Clear Sans Light" panose="020B0303030202020304" pitchFamily="34" charset="0"/>
              </a:defRPr>
            </a:lvl1pPr>
          </a:lstStyle>
          <a:p>
            <a:fld id="{D0FF43B8-80CA-A649-A7F5-9C0195BF3FAD}" type="datetimeFigureOut">
              <a:rPr lang="en-US" smtClean="0"/>
              <a:t>11/9/22</a:t>
            </a:fld>
            <a:endParaRPr lang="en-US"/>
          </a:p>
        </p:txBody>
      </p:sp>
      <p:cxnSp>
        <p:nvCxnSpPr>
          <p:cNvPr id="6" name="直線コネクタ 5"/>
          <p:cNvCxnSpPr/>
          <p:nvPr/>
        </p:nvCxnSpPr>
        <p:spPr>
          <a:xfrm>
            <a:off x="1524000" y="4571101"/>
            <a:ext cx="9144000" cy="0"/>
          </a:xfrm>
          <a:prstGeom prst="line">
            <a:avLst/>
          </a:prstGeom>
          <a:ln w="19050">
            <a:solidFill>
              <a:srgbClr val="FF66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1306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 Columns - Image">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323117" y="88235"/>
            <a:ext cx="11764609" cy="513344"/>
          </a:xfrm>
          <a:prstGeom prst="rect">
            <a:avLst/>
          </a:prstGeom>
        </p:spPr>
        <p:txBody>
          <a:bodyPr anchor="t"/>
          <a:lstStyle>
            <a:lvl1pPr>
              <a:defRPr baseline="0">
                <a:latin typeface="+mj-lt"/>
              </a:defRPr>
            </a:lvl1pPr>
          </a:lstStyle>
          <a:p>
            <a:r>
              <a:rPr lang="en-US" dirty="0"/>
              <a:t>Slide Title Here</a:t>
            </a:r>
          </a:p>
        </p:txBody>
      </p:sp>
      <p:sp>
        <p:nvSpPr>
          <p:cNvPr id="3" name="フッター プレースホルダー 2"/>
          <p:cNvSpPr>
            <a:spLocks noGrp="1"/>
          </p:cNvSpPr>
          <p:nvPr>
            <p:ph type="ftr" sz="quarter" idx="10"/>
          </p:nvPr>
        </p:nvSpPr>
        <p:spPr/>
        <p:txBody>
          <a:bodyPr/>
          <a:lstStyle>
            <a:lvl1pPr>
              <a:defRPr>
                <a:latin typeface="+mj-lt"/>
              </a:defRPr>
            </a:lvl1pPr>
          </a:lstStyle>
          <a:p>
            <a:r>
              <a:rPr lang="en-US"/>
              <a:t>Presentation Title Here</a:t>
            </a:r>
            <a:endParaRPr lang="en-US" dirty="0"/>
          </a:p>
        </p:txBody>
      </p:sp>
      <p:sp>
        <p:nvSpPr>
          <p:cNvPr id="4" name="スライド番号プレースホルダー 3"/>
          <p:cNvSpPr>
            <a:spLocks noGrp="1"/>
          </p:cNvSpPr>
          <p:nvPr>
            <p:ph type="sldNum" sz="quarter" idx="11"/>
          </p:nvPr>
        </p:nvSpPr>
        <p:spPr/>
        <p:txBody>
          <a:bodyPr/>
          <a:lstStyle>
            <a:lvl1pPr>
              <a:defRPr>
                <a:latin typeface="+mj-lt"/>
              </a:defRPr>
            </a:lvl1pPr>
          </a:lstStyle>
          <a:p>
            <a:fld id="{DAEF4D36-AE85-49C9-90DE-66D02B257272}" type="slidenum">
              <a:rPr lang="en-US" smtClean="0"/>
              <a:pPr/>
              <a:t>‹#›</a:t>
            </a:fld>
            <a:endParaRPr lang="en-US"/>
          </a:p>
        </p:txBody>
      </p:sp>
      <p:sp>
        <p:nvSpPr>
          <p:cNvPr id="6" name="サブタイトル 2"/>
          <p:cNvSpPr>
            <a:spLocks noGrp="1"/>
          </p:cNvSpPr>
          <p:nvPr>
            <p:ph type="subTitle" idx="1" hasCustomPrompt="1"/>
          </p:nvPr>
        </p:nvSpPr>
        <p:spPr>
          <a:xfrm>
            <a:off x="323117" y="605577"/>
            <a:ext cx="11764609" cy="296817"/>
          </a:xfrm>
          <a:prstGeom prst="rect">
            <a:avLst/>
          </a:prstGeom>
        </p:spPr>
        <p:txBody>
          <a:bodyPr>
            <a:normAutofit/>
          </a:bodyPr>
          <a:lstStyle>
            <a:lvl1pPr marL="0" indent="0" algn="l">
              <a:buNone/>
              <a:defRPr sz="2000" baseline="0">
                <a:solidFill>
                  <a:srgbClr val="FF6600"/>
                </a:solidFill>
                <a:latin typeface="+mj-lt"/>
                <a:ea typeface="A-OTF Gothic BBB Pro Medium" panose="020B0400000000000000" pitchFamily="34" charset="-128"/>
                <a:cs typeface="Clear Sans Light" panose="020B0303030202020304" pitchFamily="34" charset="0"/>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ltLang="ja-JP" dirty="0"/>
              <a:t>A brief description here</a:t>
            </a:r>
            <a:endParaRPr lang="en-US" dirty="0"/>
          </a:p>
        </p:txBody>
      </p:sp>
      <p:sp>
        <p:nvSpPr>
          <p:cNvPr id="9" name="図プレースホルダー 8"/>
          <p:cNvSpPr>
            <a:spLocks noGrp="1"/>
          </p:cNvSpPr>
          <p:nvPr>
            <p:ph type="pic" sz="quarter" idx="12" hasCustomPrompt="1"/>
          </p:nvPr>
        </p:nvSpPr>
        <p:spPr>
          <a:xfrm>
            <a:off x="657483" y="1396136"/>
            <a:ext cx="2529763" cy="2530405"/>
          </a:xfrm>
          <a:prstGeom prst="rect">
            <a:avLst/>
          </a:prstGeom>
        </p:spPr>
        <p:txBody>
          <a:bodyPr/>
          <a:lstStyle>
            <a:lvl1pPr>
              <a:defRPr baseline="0">
                <a:solidFill>
                  <a:schemeClr val="bg2">
                    <a:lumMod val="50000"/>
                  </a:schemeClr>
                </a:solidFill>
                <a:latin typeface="+mn-lt"/>
                <a:ea typeface="Roboto" panose="02000000000000000000" pitchFamily="2" charset="0"/>
              </a:defRPr>
            </a:lvl1pPr>
          </a:lstStyle>
          <a:p>
            <a:r>
              <a:rPr lang="en-US" dirty="0"/>
              <a:t>Add picture here – 1:1</a:t>
            </a:r>
          </a:p>
        </p:txBody>
      </p:sp>
      <p:sp>
        <p:nvSpPr>
          <p:cNvPr id="11" name="正方形/長方形 10"/>
          <p:cNvSpPr/>
          <p:nvPr userDrawn="1"/>
        </p:nvSpPr>
        <p:spPr>
          <a:xfrm>
            <a:off x="559368" y="1396136"/>
            <a:ext cx="120000" cy="2530405"/>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latin typeface="+mj-lt"/>
            </a:endParaRPr>
          </a:p>
        </p:txBody>
      </p:sp>
      <p:sp>
        <p:nvSpPr>
          <p:cNvPr id="12" name="テキスト プレースホルダー 8"/>
          <p:cNvSpPr>
            <a:spLocks noGrp="1"/>
          </p:cNvSpPr>
          <p:nvPr>
            <p:ph type="body" sz="quarter" idx="13" hasCustomPrompt="1"/>
          </p:nvPr>
        </p:nvSpPr>
        <p:spPr>
          <a:xfrm>
            <a:off x="559369" y="3996585"/>
            <a:ext cx="2627877" cy="423699"/>
          </a:xfrm>
          <a:prstGeom prst="rect">
            <a:avLst/>
          </a:prstGeom>
        </p:spPr>
        <p:txBody>
          <a:bodyPr anchor="b"/>
          <a:lstStyle>
            <a:lvl1pPr algn="l">
              <a:defRPr sz="2400" baseline="0">
                <a:solidFill>
                  <a:srgbClr val="FF6600"/>
                </a:solidFill>
                <a:latin typeface="+mj-lt"/>
                <a:ea typeface="A-OTF Gothic BBB Pro Medium" panose="020B0400000000000000" pitchFamily="34" charset="-128"/>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Caption Here</a:t>
            </a:r>
            <a:endParaRPr lang="ja-JP" altLang="en-US" dirty="0"/>
          </a:p>
        </p:txBody>
      </p:sp>
      <p:sp>
        <p:nvSpPr>
          <p:cNvPr id="13" name="テキスト プレースホルダー 8"/>
          <p:cNvSpPr>
            <a:spLocks noGrp="1"/>
          </p:cNvSpPr>
          <p:nvPr>
            <p:ph type="body" sz="quarter" idx="14" hasCustomPrompt="1"/>
          </p:nvPr>
        </p:nvSpPr>
        <p:spPr>
          <a:xfrm>
            <a:off x="554637" y="4454466"/>
            <a:ext cx="2632608" cy="1686357"/>
          </a:xfrm>
          <a:prstGeom prst="rect">
            <a:avLst/>
          </a:prstGeom>
        </p:spPr>
        <p:txBody>
          <a:bodyPr anchor="t"/>
          <a:lstStyle>
            <a:lvl1pPr algn="l">
              <a:lnSpc>
                <a:spcPts val="1867"/>
              </a:lnSpc>
              <a:defRPr sz="1467" baseline="0">
                <a:solidFill>
                  <a:schemeClr val="tx1">
                    <a:lumMod val="65000"/>
                    <a:lumOff val="35000"/>
                  </a:schemeClr>
                </a:solidFill>
                <a:latin typeface="+mn-lt"/>
                <a:ea typeface="Roboto" panose="02000000000000000000" pitchFamily="2" charset="0"/>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Text Here</a:t>
            </a:r>
            <a:endParaRPr lang="ja-JP" altLang="en-US" dirty="0"/>
          </a:p>
        </p:txBody>
      </p:sp>
      <p:cxnSp>
        <p:nvCxnSpPr>
          <p:cNvPr id="14" name="直線コネクタ 13"/>
          <p:cNvCxnSpPr/>
          <p:nvPr userDrawn="1"/>
        </p:nvCxnSpPr>
        <p:spPr>
          <a:xfrm>
            <a:off x="559369" y="4388768"/>
            <a:ext cx="2627877" cy="0"/>
          </a:xfrm>
          <a:prstGeom prst="line">
            <a:avLst/>
          </a:prstGeom>
          <a:ln w="19050">
            <a:solidFill>
              <a:srgbClr val="FF6600"/>
            </a:solidFill>
            <a:prstDash val="dash"/>
          </a:ln>
        </p:spPr>
        <p:style>
          <a:lnRef idx="1">
            <a:schemeClr val="accent1"/>
          </a:lnRef>
          <a:fillRef idx="0">
            <a:schemeClr val="accent1"/>
          </a:fillRef>
          <a:effectRef idx="0">
            <a:schemeClr val="accent1"/>
          </a:effectRef>
          <a:fontRef idx="minor">
            <a:schemeClr val="tx1"/>
          </a:fontRef>
        </p:style>
      </p:cxnSp>
      <p:sp>
        <p:nvSpPr>
          <p:cNvPr id="18" name="図プレースホルダー 8"/>
          <p:cNvSpPr>
            <a:spLocks noGrp="1"/>
          </p:cNvSpPr>
          <p:nvPr>
            <p:ph type="pic" sz="quarter" idx="15" hasCustomPrompt="1"/>
          </p:nvPr>
        </p:nvSpPr>
        <p:spPr>
          <a:xfrm>
            <a:off x="3493318" y="1396136"/>
            <a:ext cx="2529763" cy="2530405"/>
          </a:xfrm>
          <a:prstGeom prst="rect">
            <a:avLst/>
          </a:prstGeom>
        </p:spPr>
        <p:txBody>
          <a:bodyPr/>
          <a:lstStyle>
            <a:lvl1pPr>
              <a:defRPr baseline="0">
                <a:solidFill>
                  <a:schemeClr val="bg2">
                    <a:lumMod val="50000"/>
                  </a:schemeClr>
                </a:solidFill>
                <a:latin typeface="+mn-lt"/>
                <a:ea typeface="Roboto" panose="02000000000000000000" pitchFamily="2" charset="0"/>
              </a:defRPr>
            </a:lvl1pPr>
          </a:lstStyle>
          <a:p>
            <a:r>
              <a:rPr lang="en-US" dirty="0"/>
              <a:t>Add picture here – 1:1</a:t>
            </a:r>
          </a:p>
        </p:txBody>
      </p:sp>
      <p:sp>
        <p:nvSpPr>
          <p:cNvPr id="19" name="正方形/長方形 18"/>
          <p:cNvSpPr/>
          <p:nvPr userDrawn="1"/>
        </p:nvSpPr>
        <p:spPr>
          <a:xfrm>
            <a:off x="3395203" y="1396136"/>
            <a:ext cx="120000" cy="2530405"/>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latin typeface="+mj-lt"/>
            </a:endParaRPr>
          </a:p>
        </p:txBody>
      </p:sp>
      <p:sp>
        <p:nvSpPr>
          <p:cNvPr id="20" name="テキスト プレースホルダー 8"/>
          <p:cNvSpPr>
            <a:spLocks noGrp="1"/>
          </p:cNvSpPr>
          <p:nvPr>
            <p:ph type="body" sz="quarter" idx="16" hasCustomPrompt="1"/>
          </p:nvPr>
        </p:nvSpPr>
        <p:spPr>
          <a:xfrm>
            <a:off x="3395204" y="3996585"/>
            <a:ext cx="2627877" cy="423699"/>
          </a:xfrm>
          <a:prstGeom prst="rect">
            <a:avLst/>
          </a:prstGeom>
        </p:spPr>
        <p:txBody>
          <a:bodyPr anchor="b"/>
          <a:lstStyle>
            <a:lvl1pPr algn="l">
              <a:defRPr sz="2400" baseline="0">
                <a:solidFill>
                  <a:srgbClr val="FF6600"/>
                </a:solidFill>
                <a:latin typeface="+mj-lt"/>
                <a:ea typeface="A-OTF Gothic BBB Pro Medium" panose="020B0400000000000000" pitchFamily="34" charset="-128"/>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Caption Here</a:t>
            </a:r>
            <a:endParaRPr lang="ja-JP" altLang="en-US" dirty="0"/>
          </a:p>
        </p:txBody>
      </p:sp>
      <p:sp>
        <p:nvSpPr>
          <p:cNvPr id="21" name="テキスト プレースホルダー 8"/>
          <p:cNvSpPr>
            <a:spLocks noGrp="1"/>
          </p:cNvSpPr>
          <p:nvPr>
            <p:ph type="body" sz="quarter" idx="17" hasCustomPrompt="1"/>
          </p:nvPr>
        </p:nvSpPr>
        <p:spPr>
          <a:xfrm>
            <a:off x="3390473" y="4454466"/>
            <a:ext cx="2632608" cy="1686357"/>
          </a:xfrm>
          <a:prstGeom prst="rect">
            <a:avLst/>
          </a:prstGeom>
        </p:spPr>
        <p:txBody>
          <a:bodyPr anchor="t"/>
          <a:lstStyle>
            <a:lvl1pPr algn="l">
              <a:lnSpc>
                <a:spcPts val="1867"/>
              </a:lnSpc>
              <a:defRPr sz="1467" baseline="0">
                <a:solidFill>
                  <a:schemeClr val="tx1">
                    <a:lumMod val="65000"/>
                    <a:lumOff val="35000"/>
                  </a:schemeClr>
                </a:solidFill>
                <a:latin typeface="+mn-lt"/>
                <a:ea typeface="Roboto" panose="02000000000000000000" pitchFamily="2" charset="0"/>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Text Here</a:t>
            </a:r>
            <a:endParaRPr lang="ja-JP" altLang="en-US" dirty="0"/>
          </a:p>
        </p:txBody>
      </p:sp>
      <p:cxnSp>
        <p:nvCxnSpPr>
          <p:cNvPr id="22" name="直線コネクタ 21"/>
          <p:cNvCxnSpPr/>
          <p:nvPr userDrawn="1"/>
        </p:nvCxnSpPr>
        <p:spPr>
          <a:xfrm>
            <a:off x="3395204" y="4388768"/>
            <a:ext cx="2627877" cy="0"/>
          </a:xfrm>
          <a:prstGeom prst="line">
            <a:avLst/>
          </a:prstGeom>
          <a:ln w="19050">
            <a:solidFill>
              <a:srgbClr val="FF6600"/>
            </a:solidFill>
            <a:prstDash val="dash"/>
          </a:ln>
        </p:spPr>
        <p:style>
          <a:lnRef idx="1">
            <a:schemeClr val="accent1"/>
          </a:lnRef>
          <a:fillRef idx="0">
            <a:schemeClr val="accent1"/>
          </a:fillRef>
          <a:effectRef idx="0">
            <a:schemeClr val="accent1"/>
          </a:effectRef>
          <a:fontRef idx="minor">
            <a:schemeClr val="tx1"/>
          </a:fontRef>
        </p:style>
      </p:cxnSp>
      <p:sp>
        <p:nvSpPr>
          <p:cNvPr id="23" name="図プレースホルダー 8"/>
          <p:cNvSpPr>
            <a:spLocks noGrp="1"/>
          </p:cNvSpPr>
          <p:nvPr>
            <p:ph type="pic" sz="quarter" idx="18" hasCustomPrompt="1"/>
          </p:nvPr>
        </p:nvSpPr>
        <p:spPr>
          <a:xfrm>
            <a:off x="6333386" y="1396136"/>
            <a:ext cx="2529763" cy="2530405"/>
          </a:xfrm>
          <a:prstGeom prst="rect">
            <a:avLst/>
          </a:prstGeom>
        </p:spPr>
        <p:txBody>
          <a:bodyPr/>
          <a:lstStyle>
            <a:lvl1pPr>
              <a:defRPr baseline="0">
                <a:solidFill>
                  <a:schemeClr val="bg2">
                    <a:lumMod val="50000"/>
                  </a:schemeClr>
                </a:solidFill>
                <a:latin typeface="+mn-lt"/>
                <a:ea typeface="Roboto" panose="02000000000000000000" pitchFamily="2" charset="0"/>
              </a:defRPr>
            </a:lvl1pPr>
          </a:lstStyle>
          <a:p>
            <a:r>
              <a:rPr lang="en-US" dirty="0"/>
              <a:t>Add picture here – 1:1</a:t>
            </a:r>
          </a:p>
        </p:txBody>
      </p:sp>
      <p:sp>
        <p:nvSpPr>
          <p:cNvPr id="24" name="正方形/長方形 23"/>
          <p:cNvSpPr/>
          <p:nvPr userDrawn="1"/>
        </p:nvSpPr>
        <p:spPr>
          <a:xfrm>
            <a:off x="6235271" y="1396136"/>
            <a:ext cx="120000" cy="2530405"/>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latin typeface="+mj-lt"/>
            </a:endParaRPr>
          </a:p>
        </p:txBody>
      </p:sp>
      <p:sp>
        <p:nvSpPr>
          <p:cNvPr id="25" name="テキスト プレースホルダー 8"/>
          <p:cNvSpPr>
            <a:spLocks noGrp="1"/>
          </p:cNvSpPr>
          <p:nvPr>
            <p:ph type="body" sz="quarter" idx="19" hasCustomPrompt="1"/>
          </p:nvPr>
        </p:nvSpPr>
        <p:spPr>
          <a:xfrm>
            <a:off x="6235272" y="3996585"/>
            <a:ext cx="2627877" cy="423699"/>
          </a:xfrm>
          <a:prstGeom prst="rect">
            <a:avLst/>
          </a:prstGeom>
        </p:spPr>
        <p:txBody>
          <a:bodyPr anchor="b"/>
          <a:lstStyle>
            <a:lvl1pPr algn="l">
              <a:defRPr sz="2400" baseline="0">
                <a:solidFill>
                  <a:srgbClr val="FF6600"/>
                </a:solidFill>
                <a:latin typeface="+mj-lt"/>
                <a:ea typeface="A-OTF Gothic BBB Pro Medium" panose="020B0400000000000000" pitchFamily="34" charset="-128"/>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Caption Here</a:t>
            </a:r>
            <a:endParaRPr lang="ja-JP" altLang="en-US" dirty="0"/>
          </a:p>
        </p:txBody>
      </p:sp>
      <p:sp>
        <p:nvSpPr>
          <p:cNvPr id="26" name="テキスト プレースホルダー 8"/>
          <p:cNvSpPr>
            <a:spLocks noGrp="1"/>
          </p:cNvSpPr>
          <p:nvPr>
            <p:ph type="body" sz="quarter" idx="20" hasCustomPrompt="1"/>
          </p:nvPr>
        </p:nvSpPr>
        <p:spPr>
          <a:xfrm>
            <a:off x="6230541" y="4454466"/>
            <a:ext cx="2632608" cy="1686357"/>
          </a:xfrm>
          <a:prstGeom prst="rect">
            <a:avLst/>
          </a:prstGeom>
        </p:spPr>
        <p:txBody>
          <a:bodyPr anchor="t"/>
          <a:lstStyle>
            <a:lvl1pPr algn="l">
              <a:lnSpc>
                <a:spcPts val="1867"/>
              </a:lnSpc>
              <a:defRPr sz="1467" baseline="0">
                <a:solidFill>
                  <a:schemeClr val="tx1">
                    <a:lumMod val="65000"/>
                    <a:lumOff val="35000"/>
                  </a:schemeClr>
                </a:solidFill>
                <a:latin typeface="+mn-lt"/>
                <a:ea typeface="Roboto" panose="02000000000000000000" pitchFamily="2" charset="0"/>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Text Here</a:t>
            </a:r>
            <a:endParaRPr lang="ja-JP" altLang="en-US" dirty="0"/>
          </a:p>
        </p:txBody>
      </p:sp>
      <p:cxnSp>
        <p:nvCxnSpPr>
          <p:cNvPr id="27" name="直線コネクタ 26"/>
          <p:cNvCxnSpPr/>
          <p:nvPr userDrawn="1"/>
        </p:nvCxnSpPr>
        <p:spPr>
          <a:xfrm>
            <a:off x="6235272" y="4388768"/>
            <a:ext cx="2627877" cy="0"/>
          </a:xfrm>
          <a:prstGeom prst="line">
            <a:avLst/>
          </a:prstGeom>
          <a:ln w="19050">
            <a:solidFill>
              <a:srgbClr val="FF6600"/>
            </a:solidFill>
            <a:prstDash val="dash"/>
          </a:ln>
        </p:spPr>
        <p:style>
          <a:lnRef idx="1">
            <a:schemeClr val="accent1"/>
          </a:lnRef>
          <a:fillRef idx="0">
            <a:schemeClr val="accent1"/>
          </a:fillRef>
          <a:effectRef idx="0">
            <a:schemeClr val="accent1"/>
          </a:effectRef>
          <a:fontRef idx="minor">
            <a:schemeClr val="tx1"/>
          </a:fontRef>
        </p:style>
      </p:cxnSp>
      <p:sp>
        <p:nvSpPr>
          <p:cNvPr id="28" name="図プレースホルダー 8"/>
          <p:cNvSpPr>
            <a:spLocks noGrp="1"/>
          </p:cNvSpPr>
          <p:nvPr>
            <p:ph type="pic" sz="quarter" idx="21" hasCustomPrompt="1"/>
          </p:nvPr>
        </p:nvSpPr>
        <p:spPr>
          <a:xfrm>
            <a:off x="9169221" y="1396136"/>
            <a:ext cx="2529763" cy="2530405"/>
          </a:xfrm>
          <a:prstGeom prst="rect">
            <a:avLst/>
          </a:prstGeom>
        </p:spPr>
        <p:txBody>
          <a:bodyPr/>
          <a:lstStyle>
            <a:lvl1pPr>
              <a:defRPr baseline="0">
                <a:solidFill>
                  <a:schemeClr val="bg2">
                    <a:lumMod val="50000"/>
                  </a:schemeClr>
                </a:solidFill>
                <a:latin typeface="+mn-lt"/>
                <a:ea typeface="Roboto" panose="02000000000000000000" pitchFamily="2" charset="0"/>
              </a:defRPr>
            </a:lvl1pPr>
          </a:lstStyle>
          <a:p>
            <a:r>
              <a:rPr lang="en-US" dirty="0"/>
              <a:t>Add picture here – 1:1</a:t>
            </a:r>
          </a:p>
        </p:txBody>
      </p:sp>
      <p:sp>
        <p:nvSpPr>
          <p:cNvPr id="29" name="正方形/長方形 28"/>
          <p:cNvSpPr/>
          <p:nvPr userDrawn="1"/>
        </p:nvSpPr>
        <p:spPr>
          <a:xfrm>
            <a:off x="9071107" y="1396136"/>
            <a:ext cx="120000" cy="2530405"/>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latin typeface="+mj-lt"/>
            </a:endParaRPr>
          </a:p>
        </p:txBody>
      </p:sp>
      <p:sp>
        <p:nvSpPr>
          <p:cNvPr id="30" name="テキスト プレースホルダー 8"/>
          <p:cNvSpPr>
            <a:spLocks noGrp="1"/>
          </p:cNvSpPr>
          <p:nvPr>
            <p:ph type="body" sz="quarter" idx="22" hasCustomPrompt="1"/>
          </p:nvPr>
        </p:nvSpPr>
        <p:spPr>
          <a:xfrm>
            <a:off x="9071108" y="3996585"/>
            <a:ext cx="2627877" cy="423699"/>
          </a:xfrm>
          <a:prstGeom prst="rect">
            <a:avLst/>
          </a:prstGeom>
        </p:spPr>
        <p:txBody>
          <a:bodyPr anchor="b"/>
          <a:lstStyle>
            <a:lvl1pPr algn="l">
              <a:defRPr sz="2400" baseline="0">
                <a:solidFill>
                  <a:srgbClr val="FF6600"/>
                </a:solidFill>
                <a:latin typeface="+mj-lt"/>
                <a:ea typeface="A-OTF Gothic BBB Pro Medium" panose="020B0400000000000000" pitchFamily="34" charset="-128"/>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Caption Here</a:t>
            </a:r>
            <a:endParaRPr lang="ja-JP" altLang="en-US" dirty="0"/>
          </a:p>
        </p:txBody>
      </p:sp>
      <p:sp>
        <p:nvSpPr>
          <p:cNvPr id="31" name="テキスト プレースホルダー 8"/>
          <p:cNvSpPr>
            <a:spLocks noGrp="1"/>
          </p:cNvSpPr>
          <p:nvPr>
            <p:ph type="body" sz="quarter" idx="23" hasCustomPrompt="1"/>
          </p:nvPr>
        </p:nvSpPr>
        <p:spPr>
          <a:xfrm>
            <a:off x="9066376" y="4454466"/>
            <a:ext cx="2632608" cy="1686357"/>
          </a:xfrm>
          <a:prstGeom prst="rect">
            <a:avLst/>
          </a:prstGeom>
        </p:spPr>
        <p:txBody>
          <a:bodyPr anchor="t"/>
          <a:lstStyle>
            <a:lvl1pPr algn="l">
              <a:lnSpc>
                <a:spcPts val="1867"/>
              </a:lnSpc>
              <a:defRPr sz="1467" baseline="0">
                <a:solidFill>
                  <a:schemeClr val="tx1">
                    <a:lumMod val="65000"/>
                    <a:lumOff val="35000"/>
                  </a:schemeClr>
                </a:solidFill>
                <a:latin typeface="+mn-lt"/>
                <a:ea typeface="Roboto" panose="02000000000000000000" pitchFamily="2" charset="0"/>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Text Here</a:t>
            </a:r>
            <a:endParaRPr lang="ja-JP" altLang="en-US" dirty="0"/>
          </a:p>
        </p:txBody>
      </p:sp>
      <p:cxnSp>
        <p:nvCxnSpPr>
          <p:cNvPr id="32" name="直線コネクタ 31"/>
          <p:cNvCxnSpPr/>
          <p:nvPr userDrawn="1"/>
        </p:nvCxnSpPr>
        <p:spPr>
          <a:xfrm>
            <a:off x="9071108" y="4388768"/>
            <a:ext cx="2627877" cy="0"/>
          </a:xfrm>
          <a:prstGeom prst="line">
            <a:avLst/>
          </a:prstGeom>
          <a:ln w="19050">
            <a:solidFill>
              <a:srgbClr val="FF66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6624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Columns - Image">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323117" y="88235"/>
            <a:ext cx="11764609" cy="513344"/>
          </a:xfrm>
          <a:prstGeom prst="rect">
            <a:avLst/>
          </a:prstGeom>
        </p:spPr>
        <p:txBody>
          <a:bodyPr anchor="t"/>
          <a:lstStyle>
            <a:lvl1pPr>
              <a:defRPr baseline="0">
                <a:latin typeface="+mj-lt"/>
              </a:defRPr>
            </a:lvl1pPr>
          </a:lstStyle>
          <a:p>
            <a:r>
              <a:rPr lang="en-US" dirty="0"/>
              <a:t>Slide Title Here</a:t>
            </a:r>
          </a:p>
        </p:txBody>
      </p:sp>
      <p:sp>
        <p:nvSpPr>
          <p:cNvPr id="3" name="フッター プレースホルダー 2"/>
          <p:cNvSpPr>
            <a:spLocks noGrp="1"/>
          </p:cNvSpPr>
          <p:nvPr>
            <p:ph type="ftr" sz="quarter" idx="10"/>
          </p:nvPr>
        </p:nvSpPr>
        <p:spPr/>
        <p:txBody>
          <a:bodyPr/>
          <a:lstStyle>
            <a:lvl1pPr>
              <a:defRPr>
                <a:latin typeface="+mj-lt"/>
              </a:defRPr>
            </a:lvl1pPr>
          </a:lstStyle>
          <a:p>
            <a:r>
              <a:rPr lang="en-US"/>
              <a:t>Presentation Title Here</a:t>
            </a:r>
            <a:endParaRPr lang="en-US" dirty="0"/>
          </a:p>
        </p:txBody>
      </p:sp>
      <p:sp>
        <p:nvSpPr>
          <p:cNvPr id="4" name="スライド番号プレースホルダー 3"/>
          <p:cNvSpPr>
            <a:spLocks noGrp="1"/>
          </p:cNvSpPr>
          <p:nvPr>
            <p:ph type="sldNum" sz="quarter" idx="11"/>
          </p:nvPr>
        </p:nvSpPr>
        <p:spPr/>
        <p:txBody>
          <a:bodyPr/>
          <a:lstStyle>
            <a:lvl1pPr>
              <a:defRPr>
                <a:latin typeface="+mj-lt"/>
              </a:defRPr>
            </a:lvl1pPr>
          </a:lstStyle>
          <a:p>
            <a:fld id="{DAEF4D36-AE85-49C9-90DE-66D02B257272}" type="slidenum">
              <a:rPr lang="en-US" smtClean="0"/>
              <a:pPr/>
              <a:t>‹#›</a:t>
            </a:fld>
            <a:endParaRPr lang="en-US"/>
          </a:p>
        </p:txBody>
      </p:sp>
      <p:sp>
        <p:nvSpPr>
          <p:cNvPr id="6" name="サブタイトル 2"/>
          <p:cNvSpPr>
            <a:spLocks noGrp="1"/>
          </p:cNvSpPr>
          <p:nvPr>
            <p:ph type="subTitle" idx="1" hasCustomPrompt="1"/>
          </p:nvPr>
        </p:nvSpPr>
        <p:spPr>
          <a:xfrm>
            <a:off x="323117" y="605577"/>
            <a:ext cx="11764609" cy="296817"/>
          </a:xfrm>
          <a:prstGeom prst="rect">
            <a:avLst/>
          </a:prstGeom>
        </p:spPr>
        <p:txBody>
          <a:bodyPr>
            <a:normAutofit/>
          </a:bodyPr>
          <a:lstStyle>
            <a:lvl1pPr marL="0" indent="0" algn="l">
              <a:buNone/>
              <a:defRPr sz="2000" baseline="0">
                <a:solidFill>
                  <a:srgbClr val="FF6600"/>
                </a:solidFill>
                <a:latin typeface="+mj-lt"/>
                <a:ea typeface="A-OTF Gothic BBB Pro Medium" panose="020B0400000000000000" pitchFamily="34" charset="-128"/>
                <a:cs typeface="Clear Sans Light" panose="020B0303030202020304" pitchFamily="34" charset="0"/>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ltLang="ja-JP" dirty="0"/>
              <a:t>A brief description here</a:t>
            </a:r>
            <a:endParaRPr lang="en-US" dirty="0"/>
          </a:p>
        </p:txBody>
      </p:sp>
      <p:sp>
        <p:nvSpPr>
          <p:cNvPr id="9" name="図プレースホルダー 8"/>
          <p:cNvSpPr>
            <a:spLocks noGrp="1"/>
          </p:cNvSpPr>
          <p:nvPr>
            <p:ph type="pic" sz="quarter" idx="12" hasCustomPrompt="1"/>
          </p:nvPr>
        </p:nvSpPr>
        <p:spPr>
          <a:xfrm>
            <a:off x="1073559" y="1396136"/>
            <a:ext cx="2529763" cy="2530405"/>
          </a:xfrm>
          <a:prstGeom prst="rect">
            <a:avLst/>
          </a:prstGeom>
        </p:spPr>
        <p:txBody>
          <a:bodyPr/>
          <a:lstStyle>
            <a:lvl1pPr>
              <a:defRPr baseline="0">
                <a:solidFill>
                  <a:schemeClr val="bg2">
                    <a:lumMod val="50000"/>
                  </a:schemeClr>
                </a:solidFill>
                <a:latin typeface="+mn-lt"/>
                <a:ea typeface="Roboto" panose="02000000000000000000" pitchFamily="2" charset="0"/>
              </a:defRPr>
            </a:lvl1pPr>
          </a:lstStyle>
          <a:p>
            <a:r>
              <a:rPr lang="en-US" dirty="0"/>
              <a:t>Add picture here – 1:1</a:t>
            </a:r>
          </a:p>
        </p:txBody>
      </p:sp>
      <p:sp>
        <p:nvSpPr>
          <p:cNvPr id="11" name="正方形/長方形 10"/>
          <p:cNvSpPr/>
          <p:nvPr userDrawn="1"/>
        </p:nvSpPr>
        <p:spPr>
          <a:xfrm>
            <a:off x="975444" y="1396136"/>
            <a:ext cx="120000" cy="2530405"/>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latin typeface="+mj-lt"/>
            </a:endParaRPr>
          </a:p>
        </p:txBody>
      </p:sp>
      <p:sp>
        <p:nvSpPr>
          <p:cNvPr id="12" name="テキスト プレースホルダー 8"/>
          <p:cNvSpPr>
            <a:spLocks noGrp="1"/>
          </p:cNvSpPr>
          <p:nvPr>
            <p:ph type="body" sz="quarter" idx="13" hasCustomPrompt="1"/>
          </p:nvPr>
        </p:nvSpPr>
        <p:spPr>
          <a:xfrm>
            <a:off x="975445" y="3996585"/>
            <a:ext cx="2627877" cy="423699"/>
          </a:xfrm>
          <a:prstGeom prst="rect">
            <a:avLst/>
          </a:prstGeom>
        </p:spPr>
        <p:txBody>
          <a:bodyPr anchor="b"/>
          <a:lstStyle>
            <a:lvl1pPr algn="l">
              <a:defRPr sz="2400" baseline="0">
                <a:solidFill>
                  <a:srgbClr val="FF6600"/>
                </a:solidFill>
                <a:latin typeface="+mj-lt"/>
                <a:ea typeface="A-OTF Gothic BBB Pro Medium" panose="020B0400000000000000" pitchFamily="34" charset="-128"/>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Caption Here</a:t>
            </a:r>
            <a:endParaRPr lang="ja-JP" altLang="en-US" dirty="0"/>
          </a:p>
        </p:txBody>
      </p:sp>
      <p:sp>
        <p:nvSpPr>
          <p:cNvPr id="13" name="テキスト プレースホルダー 8"/>
          <p:cNvSpPr>
            <a:spLocks noGrp="1"/>
          </p:cNvSpPr>
          <p:nvPr>
            <p:ph type="body" sz="quarter" idx="14" hasCustomPrompt="1"/>
          </p:nvPr>
        </p:nvSpPr>
        <p:spPr>
          <a:xfrm>
            <a:off x="970713" y="4454466"/>
            <a:ext cx="2632608" cy="1686357"/>
          </a:xfrm>
          <a:prstGeom prst="rect">
            <a:avLst/>
          </a:prstGeom>
        </p:spPr>
        <p:txBody>
          <a:bodyPr anchor="t"/>
          <a:lstStyle>
            <a:lvl1pPr algn="l">
              <a:lnSpc>
                <a:spcPts val="1867"/>
              </a:lnSpc>
              <a:defRPr sz="1467" baseline="0">
                <a:solidFill>
                  <a:schemeClr val="tx1">
                    <a:lumMod val="65000"/>
                    <a:lumOff val="35000"/>
                  </a:schemeClr>
                </a:solidFill>
                <a:latin typeface="+mn-lt"/>
                <a:ea typeface="Roboto" panose="02000000000000000000" pitchFamily="2" charset="0"/>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Text Here</a:t>
            </a:r>
            <a:endParaRPr lang="ja-JP" altLang="en-US" dirty="0"/>
          </a:p>
        </p:txBody>
      </p:sp>
      <p:cxnSp>
        <p:nvCxnSpPr>
          <p:cNvPr id="14" name="直線コネクタ 13"/>
          <p:cNvCxnSpPr/>
          <p:nvPr userDrawn="1"/>
        </p:nvCxnSpPr>
        <p:spPr>
          <a:xfrm>
            <a:off x="975445" y="4388768"/>
            <a:ext cx="2627877" cy="0"/>
          </a:xfrm>
          <a:prstGeom prst="line">
            <a:avLst/>
          </a:prstGeom>
          <a:ln w="19050">
            <a:solidFill>
              <a:srgbClr val="FF6600"/>
            </a:solidFill>
            <a:prstDash val="dash"/>
          </a:ln>
        </p:spPr>
        <p:style>
          <a:lnRef idx="1">
            <a:schemeClr val="accent1"/>
          </a:lnRef>
          <a:fillRef idx="0">
            <a:schemeClr val="accent1"/>
          </a:fillRef>
          <a:effectRef idx="0">
            <a:schemeClr val="accent1"/>
          </a:effectRef>
          <a:fontRef idx="minor">
            <a:schemeClr val="tx1"/>
          </a:fontRef>
        </p:style>
      </p:cxnSp>
      <p:sp>
        <p:nvSpPr>
          <p:cNvPr id="18" name="図プレースホルダー 8"/>
          <p:cNvSpPr>
            <a:spLocks noGrp="1"/>
          </p:cNvSpPr>
          <p:nvPr>
            <p:ph type="pic" sz="quarter" idx="15" hasCustomPrompt="1"/>
          </p:nvPr>
        </p:nvSpPr>
        <p:spPr>
          <a:xfrm>
            <a:off x="4857661" y="1396136"/>
            <a:ext cx="2529763" cy="2530405"/>
          </a:xfrm>
          <a:prstGeom prst="rect">
            <a:avLst/>
          </a:prstGeom>
        </p:spPr>
        <p:txBody>
          <a:bodyPr/>
          <a:lstStyle>
            <a:lvl1pPr>
              <a:defRPr baseline="0">
                <a:solidFill>
                  <a:schemeClr val="bg2">
                    <a:lumMod val="50000"/>
                  </a:schemeClr>
                </a:solidFill>
                <a:latin typeface="+mn-lt"/>
                <a:ea typeface="Roboto" panose="02000000000000000000" pitchFamily="2" charset="0"/>
              </a:defRPr>
            </a:lvl1pPr>
          </a:lstStyle>
          <a:p>
            <a:r>
              <a:rPr lang="en-US" dirty="0"/>
              <a:t>Add picture here – 1:1</a:t>
            </a:r>
          </a:p>
        </p:txBody>
      </p:sp>
      <p:sp>
        <p:nvSpPr>
          <p:cNvPr id="19" name="正方形/長方形 18"/>
          <p:cNvSpPr/>
          <p:nvPr userDrawn="1"/>
        </p:nvSpPr>
        <p:spPr>
          <a:xfrm>
            <a:off x="4759546" y="1396136"/>
            <a:ext cx="120000" cy="2530405"/>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latin typeface="+mj-lt"/>
            </a:endParaRPr>
          </a:p>
        </p:txBody>
      </p:sp>
      <p:sp>
        <p:nvSpPr>
          <p:cNvPr id="20" name="テキスト プレースホルダー 8"/>
          <p:cNvSpPr>
            <a:spLocks noGrp="1"/>
          </p:cNvSpPr>
          <p:nvPr>
            <p:ph type="body" sz="quarter" idx="16" hasCustomPrompt="1"/>
          </p:nvPr>
        </p:nvSpPr>
        <p:spPr>
          <a:xfrm>
            <a:off x="4759547" y="3996585"/>
            <a:ext cx="2627877" cy="423699"/>
          </a:xfrm>
          <a:prstGeom prst="rect">
            <a:avLst/>
          </a:prstGeom>
        </p:spPr>
        <p:txBody>
          <a:bodyPr anchor="b"/>
          <a:lstStyle>
            <a:lvl1pPr algn="l">
              <a:defRPr sz="2400" baseline="0">
                <a:solidFill>
                  <a:srgbClr val="FF6600"/>
                </a:solidFill>
                <a:latin typeface="+mj-lt"/>
                <a:ea typeface="A-OTF Gothic BBB Pro Medium" panose="020B0400000000000000" pitchFamily="34" charset="-128"/>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Caption Here</a:t>
            </a:r>
            <a:endParaRPr lang="ja-JP" altLang="en-US" dirty="0"/>
          </a:p>
        </p:txBody>
      </p:sp>
      <p:sp>
        <p:nvSpPr>
          <p:cNvPr id="21" name="テキスト プレースホルダー 8"/>
          <p:cNvSpPr>
            <a:spLocks noGrp="1"/>
          </p:cNvSpPr>
          <p:nvPr>
            <p:ph type="body" sz="quarter" idx="17" hasCustomPrompt="1"/>
          </p:nvPr>
        </p:nvSpPr>
        <p:spPr>
          <a:xfrm>
            <a:off x="4754815" y="4454466"/>
            <a:ext cx="2632608" cy="1686357"/>
          </a:xfrm>
          <a:prstGeom prst="rect">
            <a:avLst/>
          </a:prstGeom>
        </p:spPr>
        <p:txBody>
          <a:bodyPr anchor="t"/>
          <a:lstStyle>
            <a:lvl1pPr algn="l">
              <a:lnSpc>
                <a:spcPts val="1867"/>
              </a:lnSpc>
              <a:defRPr sz="1467" baseline="0">
                <a:solidFill>
                  <a:schemeClr val="tx1">
                    <a:lumMod val="65000"/>
                    <a:lumOff val="35000"/>
                  </a:schemeClr>
                </a:solidFill>
                <a:latin typeface="+mn-lt"/>
                <a:ea typeface="Roboto" panose="02000000000000000000" pitchFamily="2" charset="0"/>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Text Here</a:t>
            </a:r>
            <a:endParaRPr lang="ja-JP" altLang="en-US" dirty="0"/>
          </a:p>
        </p:txBody>
      </p:sp>
      <p:cxnSp>
        <p:nvCxnSpPr>
          <p:cNvPr id="22" name="直線コネクタ 21"/>
          <p:cNvCxnSpPr/>
          <p:nvPr userDrawn="1"/>
        </p:nvCxnSpPr>
        <p:spPr>
          <a:xfrm>
            <a:off x="4759547" y="4388768"/>
            <a:ext cx="2627877" cy="0"/>
          </a:xfrm>
          <a:prstGeom prst="line">
            <a:avLst/>
          </a:prstGeom>
          <a:ln w="19050">
            <a:solidFill>
              <a:srgbClr val="FF6600"/>
            </a:solidFill>
            <a:prstDash val="dash"/>
          </a:ln>
        </p:spPr>
        <p:style>
          <a:lnRef idx="1">
            <a:schemeClr val="accent1"/>
          </a:lnRef>
          <a:fillRef idx="0">
            <a:schemeClr val="accent1"/>
          </a:fillRef>
          <a:effectRef idx="0">
            <a:schemeClr val="accent1"/>
          </a:effectRef>
          <a:fontRef idx="minor">
            <a:schemeClr val="tx1"/>
          </a:fontRef>
        </p:style>
      </p:cxnSp>
      <p:sp>
        <p:nvSpPr>
          <p:cNvPr id="23" name="図プレースホルダー 8"/>
          <p:cNvSpPr>
            <a:spLocks noGrp="1"/>
          </p:cNvSpPr>
          <p:nvPr>
            <p:ph type="pic" sz="quarter" idx="18" hasCustomPrompt="1"/>
          </p:nvPr>
        </p:nvSpPr>
        <p:spPr>
          <a:xfrm>
            <a:off x="8646493" y="1396136"/>
            <a:ext cx="2529763" cy="2530405"/>
          </a:xfrm>
          <a:prstGeom prst="rect">
            <a:avLst/>
          </a:prstGeom>
        </p:spPr>
        <p:txBody>
          <a:bodyPr/>
          <a:lstStyle>
            <a:lvl1pPr>
              <a:defRPr baseline="0">
                <a:solidFill>
                  <a:schemeClr val="bg2">
                    <a:lumMod val="50000"/>
                  </a:schemeClr>
                </a:solidFill>
                <a:latin typeface="+mn-lt"/>
                <a:ea typeface="Roboto" panose="02000000000000000000" pitchFamily="2" charset="0"/>
              </a:defRPr>
            </a:lvl1pPr>
          </a:lstStyle>
          <a:p>
            <a:r>
              <a:rPr lang="en-US" dirty="0"/>
              <a:t>Add picture here – 1:1</a:t>
            </a:r>
          </a:p>
        </p:txBody>
      </p:sp>
      <p:sp>
        <p:nvSpPr>
          <p:cNvPr id="24" name="正方形/長方形 23"/>
          <p:cNvSpPr/>
          <p:nvPr userDrawn="1"/>
        </p:nvSpPr>
        <p:spPr>
          <a:xfrm>
            <a:off x="8548379" y="1396136"/>
            <a:ext cx="120000" cy="2530405"/>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latin typeface="+mj-lt"/>
            </a:endParaRPr>
          </a:p>
        </p:txBody>
      </p:sp>
      <p:sp>
        <p:nvSpPr>
          <p:cNvPr id="25" name="テキスト プレースホルダー 8"/>
          <p:cNvSpPr>
            <a:spLocks noGrp="1"/>
          </p:cNvSpPr>
          <p:nvPr>
            <p:ph type="body" sz="quarter" idx="19" hasCustomPrompt="1"/>
          </p:nvPr>
        </p:nvSpPr>
        <p:spPr>
          <a:xfrm>
            <a:off x="8548380" y="3996585"/>
            <a:ext cx="2627877" cy="423699"/>
          </a:xfrm>
          <a:prstGeom prst="rect">
            <a:avLst/>
          </a:prstGeom>
        </p:spPr>
        <p:txBody>
          <a:bodyPr anchor="b"/>
          <a:lstStyle>
            <a:lvl1pPr algn="l">
              <a:defRPr sz="2400" baseline="0">
                <a:solidFill>
                  <a:srgbClr val="FF6600"/>
                </a:solidFill>
                <a:latin typeface="+mj-lt"/>
                <a:ea typeface="A-OTF Gothic BBB Pro Medium" panose="020B0400000000000000" pitchFamily="34" charset="-128"/>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Caption Here</a:t>
            </a:r>
            <a:endParaRPr lang="ja-JP" altLang="en-US" dirty="0"/>
          </a:p>
        </p:txBody>
      </p:sp>
      <p:sp>
        <p:nvSpPr>
          <p:cNvPr id="26" name="テキスト プレースホルダー 8"/>
          <p:cNvSpPr>
            <a:spLocks noGrp="1"/>
          </p:cNvSpPr>
          <p:nvPr>
            <p:ph type="body" sz="quarter" idx="20" hasCustomPrompt="1"/>
          </p:nvPr>
        </p:nvSpPr>
        <p:spPr>
          <a:xfrm>
            <a:off x="8543648" y="4454466"/>
            <a:ext cx="2632608" cy="1686357"/>
          </a:xfrm>
          <a:prstGeom prst="rect">
            <a:avLst/>
          </a:prstGeom>
        </p:spPr>
        <p:txBody>
          <a:bodyPr anchor="t"/>
          <a:lstStyle>
            <a:lvl1pPr algn="l">
              <a:lnSpc>
                <a:spcPts val="1867"/>
              </a:lnSpc>
              <a:defRPr sz="1467" baseline="0">
                <a:solidFill>
                  <a:schemeClr val="tx1">
                    <a:lumMod val="65000"/>
                    <a:lumOff val="35000"/>
                  </a:schemeClr>
                </a:solidFill>
                <a:latin typeface="+mn-lt"/>
                <a:ea typeface="Roboto" panose="02000000000000000000" pitchFamily="2" charset="0"/>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Text Here</a:t>
            </a:r>
            <a:endParaRPr lang="ja-JP" altLang="en-US" dirty="0"/>
          </a:p>
        </p:txBody>
      </p:sp>
      <p:cxnSp>
        <p:nvCxnSpPr>
          <p:cNvPr id="27" name="直線コネクタ 26"/>
          <p:cNvCxnSpPr/>
          <p:nvPr userDrawn="1"/>
        </p:nvCxnSpPr>
        <p:spPr>
          <a:xfrm>
            <a:off x="8548380" y="4388768"/>
            <a:ext cx="2627877" cy="0"/>
          </a:xfrm>
          <a:prstGeom prst="line">
            <a:avLst/>
          </a:prstGeom>
          <a:ln w="19050">
            <a:solidFill>
              <a:srgbClr val="FF66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52743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323117" y="88235"/>
            <a:ext cx="11764609" cy="513344"/>
          </a:xfrm>
          <a:prstGeom prst="rect">
            <a:avLst/>
          </a:prstGeom>
        </p:spPr>
        <p:txBody>
          <a:bodyPr anchor="t"/>
          <a:lstStyle>
            <a:lvl1pPr>
              <a:defRPr baseline="0">
                <a:latin typeface="+mj-lt"/>
              </a:defRPr>
            </a:lvl1pPr>
          </a:lstStyle>
          <a:p>
            <a:r>
              <a:rPr lang="en-US" dirty="0"/>
              <a:t>Slide Title Here</a:t>
            </a:r>
          </a:p>
        </p:txBody>
      </p:sp>
      <p:sp>
        <p:nvSpPr>
          <p:cNvPr id="3" name="フッター プレースホルダー 2"/>
          <p:cNvSpPr>
            <a:spLocks noGrp="1"/>
          </p:cNvSpPr>
          <p:nvPr>
            <p:ph type="ftr" sz="quarter" idx="10"/>
          </p:nvPr>
        </p:nvSpPr>
        <p:spPr/>
        <p:txBody>
          <a:bodyPr/>
          <a:lstStyle>
            <a:lvl1pPr>
              <a:defRPr>
                <a:latin typeface="+mj-lt"/>
              </a:defRPr>
            </a:lvl1pPr>
          </a:lstStyle>
          <a:p>
            <a:r>
              <a:rPr lang="en-US"/>
              <a:t>Presentation Title Here</a:t>
            </a:r>
            <a:endParaRPr lang="en-US" dirty="0"/>
          </a:p>
        </p:txBody>
      </p:sp>
      <p:sp>
        <p:nvSpPr>
          <p:cNvPr id="4" name="スライド番号プレースホルダー 3"/>
          <p:cNvSpPr>
            <a:spLocks noGrp="1"/>
          </p:cNvSpPr>
          <p:nvPr>
            <p:ph type="sldNum" sz="quarter" idx="11"/>
          </p:nvPr>
        </p:nvSpPr>
        <p:spPr/>
        <p:txBody>
          <a:bodyPr/>
          <a:lstStyle>
            <a:lvl1pPr>
              <a:defRPr>
                <a:latin typeface="+mj-lt"/>
              </a:defRPr>
            </a:lvl1pPr>
          </a:lstStyle>
          <a:p>
            <a:fld id="{DAEF4D36-AE85-49C9-90DE-66D02B257272}" type="slidenum">
              <a:rPr lang="en-US" smtClean="0"/>
              <a:pPr/>
              <a:t>‹#›</a:t>
            </a:fld>
            <a:endParaRPr lang="en-US"/>
          </a:p>
        </p:txBody>
      </p:sp>
      <p:sp>
        <p:nvSpPr>
          <p:cNvPr id="6" name="サブタイトル 2"/>
          <p:cNvSpPr>
            <a:spLocks noGrp="1"/>
          </p:cNvSpPr>
          <p:nvPr>
            <p:ph type="subTitle" idx="1" hasCustomPrompt="1"/>
          </p:nvPr>
        </p:nvSpPr>
        <p:spPr>
          <a:xfrm>
            <a:off x="323117" y="605577"/>
            <a:ext cx="11764609" cy="296817"/>
          </a:xfrm>
          <a:prstGeom prst="rect">
            <a:avLst/>
          </a:prstGeom>
        </p:spPr>
        <p:txBody>
          <a:bodyPr>
            <a:normAutofit/>
          </a:bodyPr>
          <a:lstStyle>
            <a:lvl1pPr marL="0" indent="0" algn="l">
              <a:buNone/>
              <a:defRPr sz="2000" baseline="0">
                <a:solidFill>
                  <a:srgbClr val="FF6600"/>
                </a:solidFill>
                <a:latin typeface="+mj-lt"/>
                <a:ea typeface="A-OTF Gothic BBB Pro Medium" panose="020B0400000000000000" pitchFamily="34" charset="-128"/>
                <a:cs typeface="Clear Sans Light" panose="020B0303030202020304" pitchFamily="34" charset="0"/>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ltLang="ja-JP" dirty="0"/>
              <a:t>A brief description here</a:t>
            </a:r>
            <a:endParaRPr lang="en-US" dirty="0"/>
          </a:p>
        </p:txBody>
      </p:sp>
      <p:sp>
        <p:nvSpPr>
          <p:cNvPr id="12" name="テキスト プレースホルダー 8"/>
          <p:cNvSpPr>
            <a:spLocks noGrp="1"/>
          </p:cNvSpPr>
          <p:nvPr>
            <p:ph type="body" sz="quarter" idx="13" hasCustomPrompt="1"/>
          </p:nvPr>
        </p:nvSpPr>
        <p:spPr>
          <a:xfrm>
            <a:off x="607750" y="1403365"/>
            <a:ext cx="3358174" cy="423699"/>
          </a:xfrm>
          <a:prstGeom prst="rect">
            <a:avLst/>
          </a:prstGeom>
        </p:spPr>
        <p:txBody>
          <a:bodyPr anchor="b"/>
          <a:lstStyle>
            <a:lvl1pPr algn="l">
              <a:defRPr sz="2400" baseline="0">
                <a:solidFill>
                  <a:srgbClr val="FF6600"/>
                </a:solidFill>
                <a:latin typeface="+mj-lt"/>
                <a:ea typeface="A-OTF Gothic BBB Pro Medium" panose="020B0400000000000000" pitchFamily="34" charset="-128"/>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Text here</a:t>
            </a:r>
            <a:endParaRPr lang="ja-JP" altLang="en-US" dirty="0"/>
          </a:p>
        </p:txBody>
      </p:sp>
      <p:sp>
        <p:nvSpPr>
          <p:cNvPr id="13" name="テキスト プレースホルダー 8"/>
          <p:cNvSpPr>
            <a:spLocks noGrp="1"/>
          </p:cNvSpPr>
          <p:nvPr>
            <p:ph type="body" sz="quarter" idx="14" hasCustomPrompt="1"/>
          </p:nvPr>
        </p:nvSpPr>
        <p:spPr>
          <a:xfrm>
            <a:off x="603018" y="1861247"/>
            <a:ext cx="3364220" cy="4215401"/>
          </a:xfrm>
          <a:prstGeom prst="rect">
            <a:avLst/>
          </a:prstGeom>
        </p:spPr>
        <p:txBody>
          <a:bodyPr anchor="t"/>
          <a:lstStyle>
            <a:lvl1pPr algn="l">
              <a:lnSpc>
                <a:spcPts val="1867"/>
              </a:lnSpc>
              <a:defRPr sz="1467" baseline="0">
                <a:solidFill>
                  <a:schemeClr val="tx1">
                    <a:lumMod val="65000"/>
                    <a:lumOff val="35000"/>
                  </a:schemeClr>
                </a:solidFill>
                <a:latin typeface="+mn-lt"/>
                <a:ea typeface="Roboto" panose="02000000000000000000" pitchFamily="2" charset="0"/>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Text Here</a:t>
            </a:r>
            <a:endParaRPr lang="ja-JP" altLang="en-US" dirty="0"/>
          </a:p>
        </p:txBody>
      </p:sp>
      <p:cxnSp>
        <p:nvCxnSpPr>
          <p:cNvPr id="14" name="直線コネクタ 13"/>
          <p:cNvCxnSpPr/>
          <p:nvPr userDrawn="1"/>
        </p:nvCxnSpPr>
        <p:spPr>
          <a:xfrm>
            <a:off x="607750" y="1795549"/>
            <a:ext cx="3358174" cy="0"/>
          </a:xfrm>
          <a:prstGeom prst="line">
            <a:avLst/>
          </a:prstGeom>
          <a:ln w="19050">
            <a:solidFill>
              <a:srgbClr val="FF6600"/>
            </a:solidFill>
            <a:prstDash val="dash"/>
          </a:ln>
        </p:spPr>
        <p:style>
          <a:lnRef idx="1">
            <a:schemeClr val="accent1"/>
          </a:lnRef>
          <a:fillRef idx="0">
            <a:schemeClr val="accent1"/>
          </a:fillRef>
          <a:effectRef idx="0">
            <a:schemeClr val="accent1"/>
          </a:effectRef>
          <a:fontRef idx="minor">
            <a:schemeClr val="tx1"/>
          </a:fontRef>
        </p:style>
      </p:cxnSp>
      <p:sp>
        <p:nvSpPr>
          <p:cNvPr id="20" name="テキスト プレースホルダー 8"/>
          <p:cNvSpPr>
            <a:spLocks noGrp="1"/>
          </p:cNvSpPr>
          <p:nvPr>
            <p:ph type="body" sz="quarter" idx="16" hasCustomPrompt="1"/>
          </p:nvPr>
        </p:nvSpPr>
        <p:spPr>
          <a:xfrm>
            <a:off x="4391852" y="1403365"/>
            <a:ext cx="3358174" cy="423699"/>
          </a:xfrm>
          <a:prstGeom prst="rect">
            <a:avLst/>
          </a:prstGeom>
        </p:spPr>
        <p:txBody>
          <a:bodyPr anchor="b"/>
          <a:lstStyle>
            <a:lvl1pPr algn="l">
              <a:defRPr sz="2400" baseline="0">
                <a:solidFill>
                  <a:srgbClr val="FF6600"/>
                </a:solidFill>
                <a:latin typeface="+mj-lt"/>
                <a:ea typeface="A-OTF Gothic BBB Pro Medium" panose="020B0400000000000000" pitchFamily="34" charset="-128"/>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Text here</a:t>
            </a:r>
            <a:endParaRPr lang="ja-JP" altLang="en-US" dirty="0"/>
          </a:p>
        </p:txBody>
      </p:sp>
      <p:sp>
        <p:nvSpPr>
          <p:cNvPr id="21" name="テキスト プレースホルダー 8"/>
          <p:cNvSpPr>
            <a:spLocks noGrp="1"/>
          </p:cNvSpPr>
          <p:nvPr>
            <p:ph type="body" sz="quarter" idx="17" hasCustomPrompt="1"/>
          </p:nvPr>
        </p:nvSpPr>
        <p:spPr>
          <a:xfrm>
            <a:off x="4387120" y="1861247"/>
            <a:ext cx="3364220" cy="4215401"/>
          </a:xfrm>
          <a:prstGeom prst="rect">
            <a:avLst/>
          </a:prstGeom>
        </p:spPr>
        <p:txBody>
          <a:bodyPr anchor="t"/>
          <a:lstStyle>
            <a:lvl1pPr algn="l">
              <a:lnSpc>
                <a:spcPts val="1867"/>
              </a:lnSpc>
              <a:defRPr sz="1467" baseline="0">
                <a:solidFill>
                  <a:schemeClr val="tx1">
                    <a:lumMod val="65000"/>
                    <a:lumOff val="35000"/>
                  </a:schemeClr>
                </a:solidFill>
                <a:latin typeface="+mn-lt"/>
                <a:ea typeface="Roboto" panose="02000000000000000000" pitchFamily="2" charset="0"/>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Text Here</a:t>
            </a:r>
            <a:endParaRPr lang="ja-JP" altLang="en-US" dirty="0"/>
          </a:p>
        </p:txBody>
      </p:sp>
      <p:cxnSp>
        <p:nvCxnSpPr>
          <p:cNvPr id="22" name="直線コネクタ 21"/>
          <p:cNvCxnSpPr/>
          <p:nvPr userDrawn="1"/>
        </p:nvCxnSpPr>
        <p:spPr>
          <a:xfrm>
            <a:off x="4391852" y="1795549"/>
            <a:ext cx="3358174" cy="0"/>
          </a:xfrm>
          <a:prstGeom prst="line">
            <a:avLst/>
          </a:prstGeom>
          <a:ln w="19050">
            <a:solidFill>
              <a:srgbClr val="FF6600"/>
            </a:solidFill>
            <a:prstDash val="dash"/>
          </a:ln>
        </p:spPr>
        <p:style>
          <a:lnRef idx="1">
            <a:schemeClr val="accent1"/>
          </a:lnRef>
          <a:fillRef idx="0">
            <a:schemeClr val="accent1"/>
          </a:fillRef>
          <a:effectRef idx="0">
            <a:schemeClr val="accent1"/>
          </a:effectRef>
          <a:fontRef idx="minor">
            <a:schemeClr val="tx1"/>
          </a:fontRef>
        </p:style>
      </p:cxnSp>
      <p:sp>
        <p:nvSpPr>
          <p:cNvPr id="25" name="テキスト プレースホルダー 8"/>
          <p:cNvSpPr>
            <a:spLocks noGrp="1"/>
          </p:cNvSpPr>
          <p:nvPr>
            <p:ph type="body" sz="quarter" idx="19" hasCustomPrompt="1"/>
          </p:nvPr>
        </p:nvSpPr>
        <p:spPr>
          <a:xfrm>
            <a:off x="8180684" y="1403365"/>
            <a:ext cx="3358174" cy="423699"/>
          </a:xfrm>
          <a:prstGeom prst="rect">
            <a:avLst/>
          </a:prstGeom>
        </p:spPr>
        <p:txBody>
          <a:bodyPr anchor="b"/>
          <a:lstStyle>
            <a:lvl1pPr algn="l">
              <a:defRPr sz="2400" baseline="0">
                <a:solidFill>
                  <a:srgbClr val="FF6600"/>
                </a:solidFill>
                <a:latin typeface="+mj-lt"/>
                <a:ea typeface="A-OTF Gothic BBB Pro Medium" panose="020B0400000000000000" pitchFamily="34" charset="-128"/>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Text here</a:t>
            </a:r>
            <a:endParaRPr lang="ja-JP" altLang="en-US" dirty="0"/>
          </a:p>
        </p:txBody>
      </p:sp>
      <p:sp>
        <p:nvSpPr>
          <p:cNvPr id="26" name="テキスト プレースホルダー 8"/>
          <p:cNvSpPr>
            <a:spLocks noGrp="1"/>
          </p:cNvSpPr>
          <p:nvPr>
            <p:ph type="body" sz="quarter" idx="20" hasCustomPrompt="1"/>
          </p:nvPr>
        </p:nvSpPr>
        <p:spPr>
          <a:xfrm>
            <a:off x="8175953" y="1861247"/>
            <a:ext cx="3364220" cy="4215401"/>
          </a:xfrm>
          <a:prstGeom prst="rect">
            <a:avLst/>
          </a:prstGeom>
        </p:spPr>
        <p:txBody>
          <a:bodyPr anchor="t"/>
          <a:lstStyle>
            <a:lvl1pPr algn="l">
              <a:lnSpc>
                <a:spcPts val="1867"/>
              </a:lnSpc>
              <a:defRPr sz="1467" baseline="0">
                <a:solidFill>
                  <a:schemeClr val="tx1">
                    <a:lumMod val="65000"/>
                    <a:lumOff val="35000"/>
                  </a:schemeClr>
                </a:solidFill>
                <a:latin typeface="+mn-lt"/>
                <a:ea typeface="Roboto" panose="02000000000000000000" pitchFamily="2" charset="0"/>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Text Here</a:t>
            </a:r>
            <a:endParaRPr lang="ja-JP" altLang="en-US" dirty="0"/>
          </a:p>
        </p:txBody>
      </p:sp>
      <p:cxnSp>
        <p:nvCxnSpPr>
          <p:cNvPr id="27" name="直線コネクタ 26"/>
          <p:cNvCxnSpPr/>
          <p:nvPr userDrawn="1"/>
        </p:nvCxnSpPr>
        <p:spPr>
          <a:xfrm>
            <a:off x="8180684" y="1795549"/>
            <a:ext cx="3358174" cy="0"/>
          </a:xfrm>
          <a:prstGeom prst="line">
            <a:avLst/>
          </a:prstGeom>
          <a:ln w="19050">
            <a:solidFill>
              <a:srgbClr val="FF66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08774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323117" y="88235"/>
            <a:ext cx="11764609" cy="513344"/>
          </a:xfrm>
          <a:prstGeom prst="rect">
            <a:avLst/>
          </a:prstGeom>
        </p:spPr>
        <p:txBody>
          <a:bodyPr anchor="t"/>
          <a:lstStyle>
            <a:lvl1pPr>
              <a:defRPr baseline="0">
                <a:latin typeface="+mj-lt"/>
              </a:defRPr>
            </a:lvl1pPr>
          </a:lstStyle>
          <a:p>
            <a:r>
              <a:rPr lang="en-US" dirty="0"/>
              <a:t>Slide Title Here</a:t>
            </a:r>
          </a:p>
        </p:txBody>
      </p:sp>
      <p:sp>
        <p:nvSpPr>
          <p:cNvPr id="3" name="フッター プレースホルダー 2"/>
          <p:cNvSpPr>
            <a:spLocks noGrp="1"/>
          </p:cNvSpPr>
          <p:nvPr>
            <p:ph type="ftr" sz="quarter" idx="10"/>
          </p:nvPr>
        </p:nvSpPr>
        <p:spPr/>
        <p:txBody>
          <a:bodyPr/>
          <a:lstStyle>
            <a:lvl1pPr>
              <a:defRPr>
                <a:latin typeface="+mj-lt"/>
              </a:defRPr>
            </a:lvl1pPr>
          </a:lstStyle>
          <a:p>
            <a:r>
              <a:rPr lang="en-US"/>
              <a:t>Presentation Title Here</a:t>
            </a:r>
            <a:endParaRPr lang="en-US" dirty="0"/>
          </a:p>
        </p:txBody>
      </p:sp>
      <p:sp>
        <p:nvSpPr>
          <p:cNvPr id="4" name="スライド番号プレースホルダー 3"/>
          <p:cNvSpPr>
            <a:spLocks noGrp="1"/>
          </p:cNvSpPr>
          <p:nvPr>
            <p:ph type="sldNum" sz="quarter" idx="11"/>
          </p:nvPr>
        </p:nvSpPr>
        <p:spPr/>
        <p:txBody>
          <a:bodyPr/>
          <a:lstStyle>
            <a:lvl1pPr>
              <a:defRPr>
                <a:latin typeface="+mj-lt"/>
              </a:defRPr>
            </a:lvl1pPr>
          </a:lstStyle>
          <a:p>
            <a:fld id="{DAEF4D36-AE85-49C9-90DE-66D02B257272}" type="slidenum">
              <a:rPr lang="en-US" smtClean="0"/>
              <a:pPr/>
              <a:t>‹#›</a:t>
            </a:fld>
            <a:endParaRPr lang="en-US"/>
          </a:p>
        </p:txBody>
      </p:sp>
      <p:sp>
        <p:nvSpPr>
          <p:cNvPr id="6" name="サブタイトル 2"/>
          <p:cNvSpPr>
            <a:spLocks noGrp="1"/>
          </p:cNvSpPr>
          <p:nvPr>
            <p:ph type="subTitle" idx="1" hasCustomPrompt="1"/>
          </p:nvPr>
        </p:nvSpPr>
        <p:spPr>
          <a:xfrm>
            <a:off x="323117" y="605577"/>
            <a:ext cx="11764609" cy="296817"/>
          </a:xfrm>
          <a:prstGeom prst="rect">
            <a:avLst/>
          </a:prstGeom>
        </p:spPr>
        <p:txBody>
          <a:bodyPr>
            <a:normAutofit/>
          </a:bodyPr>
          <a:lstStyle>
            <a:lvl1pPr marL="0" indent="0" algn="l">
              <a:buNone/>
              <a:defRPr sz="2000" baseline="0">
                <a:solidFill>
                  <a:srgbClr val="FF6600"/>
                </a:solidFill>
                <a:latin typeface="+mj-lt"/>
                <a:ea typeface="A-OTF Gothic BBB Pro Medium" panose="020B0400000000000000" pitchFamily="34" charset="-128"/>
                <a:cs typeface="Clear Sans Light" panose="020B0303030202020304" pitchFamily="34" charset="0"/>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ltLang="ja-JP" dirty="0"/>
              <a:t>A brief description here</a:t>
            </a:r>
            <a:endParaRPr lang="en-US" dirty="0"/>
          </a:p>
        </p:txBody>
      </p:sp>
      <p:sp>
        <p:nvSpPr>
          <p:cNvPr id="12" name="テキスト プレースホルダー 8"/>
          <p:cNvSpPr>
            <a:spLocks noGrp="1"/>
          </p:cNvSpPr>
          <p:nvPr>
            <p:ph type="body" sz="quarter" idx="13" hasCustomPrompt="1"/>
          </p:nvPr>
        </p:nvSpPr>
        <p:spPr>
          <a:xfrm>
            <a:off x="607749" y="1403365"/>
            <a:ext cx="4951495" cy="423699"/>
          </a:xfrm>
          <a:prstGeom prst="rect">
            <a:avLst/>
          </a:prstGeom>
        </p:spPr>
        <p:txBody>
          <a:bodyPr anchor="b"/>
          <a:lstStyle>
            <a:lvl1pPr algn="l">
              <a:defRPr sz="2400" baseline="0">
                <a:solidFill>
                  <a:srgbClr val="FF6600"/>
                </a:solidFill>
                <a:latin typeface="+mj-lt"/>
                <a:ea typeface="A-OTF Gothic BBB Pro Medium" panose="020B0400000000000000" pitchFamily="34" charset="-128"/>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Text here</a:t>
            </a:r>
            <a:endParaRPr lang="ja-JP" altLang="en-US" dirty="0"/>
          </a:p>
        </p:txBody>
      </p:sp>
      <p:sp>
        <p:nvSpPr>
          <p:cNvPr id="13" name="テキスト プレースホルダー 8"/>
          <p:cNvSpPr>
            <a:spLocks noGrp="1"/>
          </p:cNvSpPr>
          <p:nvPr>
            <p:ph type="body" sz="quarter" idx="14" hasCustomPrompt="1"/>
          </p:nvPr>
        </p:nvSpPr>
        <p:spPr>
          <a:xfrm>
            <a:off x="603018" y="1861247"/>
            <a:ext cx="4960409" cy="4215401"/>
          </a:xfrm>
          <a:prstGeom prst="rect">
            <a:avLst/>
          </a:prstGeom>
        </p:spPr>
        <p:txBody>
          <a:bodyPr anchor="t"/>
          <a:lstStyle>
            <a:lvl1pPr algn="l">
              <a:lnSpc>
                <a:spcPts val="1867"/>
              </a:lnSpc>
              <a:defRPr sz="1467" baseline="0">
                <a:solidFill>
                  <a:schemeClr val="tx1">
                    <a:lumMod val="65000"/>
                    <a:lumOff val="35000"/>
                  </a:schemeClr>
                </a:solidFill>
                <a:latin typeface="+mn-lt"/>
                <a:ea typeface="Roboto" panose="02000000000000000000" pitchFamily="2" charset="0"/>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Text Here</a:t>
            </a:r>
            <a:endParaRPr lang="ja-JP" altLang="en-US" dirty="0"/>
          </a:p>
        </p:txBody>
      </p:sp>
      <p:cxnSp>
        <p:nvCxnSpPr>
          <p:cNvPr id="14" name="直線コネクタ 13"/>
          <p:cNvCxnSpPr/>
          <p:nvPr userDrawn="1"/>
        </p:nvCxnSpPr>
        <p:spPr>
          <a:xfrm>
            <a:off x="607749" y="1795549"/>
            <a:ext cx="4951495" cy="0"/>
          </a:xfrm>
          <a:prstGeom prst="line">
            <a:avLst/>
          </a:prstGeom>
          <a:ln w="19050">
            <a:solidFill>
              <a:srgbClr val="FF6600"/>
            </a:solidFill>
            <a:prstDash val="dash"/>
          </a:ln>
        </p:spPr>
        <p:style>
          <a:lnRef idx="1">
            <a:schemeClr val="accent1"/>
          </a:lnRef>
          <a:fillRef idx="0">
            <a:schemeClr val="accent1"/>
          </a:fillRef>
          <a:effectRef idx="0">
            <a:schemeClr val="accent1"/>
          </a:effectRef>
          <a:fontRef idx="minor">
            <a:schemeClr val="tx1"/>
          </a:fontRef>
        </p:style>
      </p:cxnSp>
      <p:sp>
        <p:nvSpPr>
          <p:cNvPr id="20" name="テキスト プレースホルダー 8"/>
          <p:cNvSpPr>
            <a:spLocks noGrp="1"/>
          </p:cNvSpPr>
          <p:nvPr>
            <p:ph type="body" sz="quarter" idx="16" hasCustomPrompt="1"/>
          </p:nvPr>
        </p:nvSpPr>
        <p:spPr>
          <a:xfrm>
            <a:off x="6089311" y="1403365"/>
            <a:ext cx="4951495" cy="423699"/>
          </a:xfrm>
          <a:prstGeom prst="rect">
            <a:avLst/>
          </a:prstGeom>
        </p:spPr>
        <p:txBody>
          <a:bodyPr anchor="b"/>
          <a:lstStyle>
            <a:lvl1pPr marL="0" marR="0" indent="0" algn="l" defTabSz="914446" rtl="0" eaLnBrk="1" fontAlgn="auto" latinLnBrk="0" hangingPunct="1">
              <a:lnSpc>
                <a:spcPct val="90000"/>
              </a:lnSpc>
              <a:spcBef>
                <a:spcPts val="1000"/>
              </a:spcBef>
              <a:spcAft>
                <a:spcPts val="0"/>
              </a:spcAft>
              <a:buClrTx/>
              <a:buSzTx/>
              <a:buFont typeface="Wingdings" panose="05000000000000000000" pitchFamily="2" charset="2"/>
              <a:buNone/>
              <a:tabLst/>
              <a:defRPr sz="2400" baseline="0">
                <a:solidFill>
                  <a:srgbClr val="FF6600"/>
                </a:solidFill>
                <a:latin typeface="+mj-lt"/>
                <a:ea typeface="A-OTF Gothic BBB Pro Medium" panose="020B0400000000000000" pitchFamily="34" charset="-128"/>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marL="0" marR="0" lvl="0" indent="0" algn="l" defTabSz="914446" rtl="0" eaLnBrk="1" fontAlgn="auto" latinLnBrk="0" hangingPunct="1">
              <a:lnSpc>
                <a:spcPct val="90000"/>
              </a:lnSpc>
              <a:spcBef>
                <a:spcPts val="1000"/>
              </a:spcBef>
              <a:spcAft>
                <a:spcPts val="0"/>
              </a:spcAft>
              <a:buClrTx/>
              <a:buSzTx/>
              <a:buFont typeface="Wingdings" panose="05000000000000000000" pitchFamily="2" charset="2"/>
              <a:buNone/>
              <a:tabLst/>
              <a:defRPr/>
            </a:pPr>
            <a:r>
              <a:rPr lang="en-US" altLang="ja-JP" dirty="0"/>
              <a:t>Text here</a:t>
            </a:r>
            <a:endParaRPr lang="ja-JP" altLang="en-US" dirty="0"/>
          </a:p>
        </p:txBody>
      </p:sp>
      <p:sp>
        <p:nvSpPr>
          <p:cNvPr id="21" name="テキスト プレースホルダー 8"/>
          <p:cNvSpPr>
            <a:spLocks noGrp="1"/>
          </p:cNvSpPr>
          <p:nvPr>
            <p:ph type="body" sz="quarter" idx="17" hasCustomPrompt="1"/>
          </p:nvPr>
        </p:nvSpPr>
        <p:spPr>
          <a:xfrm>
            <a:off x="6084580" y="1861247"/>
            <a:ext cx="4960409" cy="4215401"/>
          </a:xfrm>
          <a:prstGeom prst="rect">
            <a:avLst/>
          </a:prstGeom>
        </p:spPr>
        <p:txBody>
          <a:bodyPr anchor="t"/>
          <a:lstStyle>
            <a:lvl1pPr algn="l">
              <a:lnSpc>
                <a:spcPts val="1867"/>
              </a:lnSpc>
              <a:defRPr sz="1467" baseline="0">
                <a:solidFill>
                  <a:schemeClr val="tx1">
                    <a:lumMod val="65000"/>
                    <a:lumOff val="35000"/>
                  </a:schemeClr>
                </a:solidFill>
                <a:latin typeface="+mn-lt"/>
                <a:ea typeface="Roboto" panose="02000000000000000000" pitchFamily="2" charset="0"/>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Text Here</a:t>
            </a:r>
            <a:endParaRPr lang="ja-JP" altLang="en-US" dirty="0"/>
          </a:p>
        </p:txBody>
      </p:sp>
      <p:cxnSp>
        <p:nvCxnSpPr>
          <p:cNvPr id="22" name="直線コネクタ 21"/>
          <p:cNvCxnSpPr/>
          <p:nvPr userDrawn="1"/>
        </p:nvCxnSpPr>
        <p:spPr>
          <a:xfrm>
            <a:off x="6089311" y="1795549"/>
            <a:ext cx="4951495" cy="0"/>
          </a:xfrm>
          <a:prstGeom prst="line">
            <a:avLst/>
          </a:prstGeom>
          <a:ln w="19050">
            <a:solidFill>
              <a:srgbClr val="FF66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21153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2 Columns">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323117" y="88235"/>
            <a:ext cx="11764609" cy="513344"/>
          </a:xfrm>
          <a:prstGeom prst="rect">
            <a:avLst/>
          </a:prstGeom>
        </p:spPr>
        <p:txBody>
          <a:bodyPr anchor="t"/>
          <a:lstStyle>
            <a:lvl1pPr>
              <a:defRPr baseline="0">
                <a:latin typeface="+mj-lt"/>
              </a:defRPr>
            </a:lvl1pPr>
          </a:lstStyle>
          <a:p>
            <a:r>
              <a:rPr lang="en-US" dirty="0"/>
              <a:t>Slide Title Here</a:t>
            </a:r>
          </a:p>
        </p:txBody>
      </p:sp>
      <p:sp>
        <p:nvSpPr>
          <p:cNvPr id="3" name="フッター プレースホルダー 2"/>
          <p:cNvSpPr>
            <a:spLocks noGrp="1"/>
          </p:cNvSpPr>
          <p:nvPr>
            <p:ph type="ftr" sz="quarter" idx="10"/>
          </p:nvPr>
        </p:nvSpPr>
        <p:spPr/>
        <p:txBody>
          <a:bodyPr/>
          <a:lstStyle>
            <a:lvl1pPr>
              <a:defRPr>
                <a:latin typeface="+mj-lt"/>
              </a:defRPr>
            </a:lvl1pPr>
          </a:lstStyle>
          <a:p>
            <a:r>
              <a:rPr lang="en-US"/>
              <a:t>Presentation Title Here</a:t>
            </a:r>
            <a:endParaRPr lang="en-US" dirty="0"/>
          </a:p>
        </p:txBody>
      </p:sp>
      <p:sp>
        <p:nvSpPr>
          <p:cNvPr id="4" name="スライド番号プレースホルダー 3"/>
          <p:cNvSpPr>
            <a:spLocks noGrp="1"/>
          </p:cNvSpPr>
          <p:nvPr>
            <p:ph type="sldNum" sz="quarter" idx="11"/>
          </p:nvPr>
        </p:nvSpPr>
        <p:spPr/>
        <p:txBody>
          <a:bodyPr/>
          <a:lstStyle>
            <a:lvl1pPr>
              <a:defRPr>
                <a:latin typeface="+mj-lt"/>
              </a:defRPr>
            </a:lvl1pPr>
          </a:lstStyle>
          <a:p>
            <a:fld id="{DAEF4D36-AE85-49C9-90DE-66D02B257272}" type="slidenum">
              <a:rPr lang="en-US" smtClean="0"/>
              <a:pPr/>
              <a:t>‹#›</a:t>
            </a:fld>
            <a:endParaRPr lang="en-US"/>
          </a:p>
        </p:txBody>
      </p:sp>
      <p:sp>
        <p:nvSpPr>
          <p:cNvPr id="6" name="サブタイトル 2"/>
          <p:cNvSpPr>
            <a:spLocks noGrp="1"/>
          </p:cNvSpPr>
          <p:nvPr>
            <p:ph type="subTitle" idx="1" hasCustomPrompt="1"/>
          </p:nvPr>
        </p:nvSpPr>
        <p:spPr>
          <a:xfrm>
            <a:off x="323117" y="605577"/>
            <a:ext cx="11764609" cy="296817"/>
          </a:xfrm>
          <a:prstGeom prst="rect">
            <a:avLst/>
          </a:prstGeom>
        </p:spPr>
        <p:txBody>
          <a:bodyPr>
            <a:normAutofit/>
          </a:bodyPr>
          <a:lstStyle>
            <a:lvl1pPr marL="0" indent="0" algn="l">
              <a:buNone/>
              <a:defRPr sz="2000" baseline="0">
                <a:solidFill>
                  <a:srgbClr val="FF6600"/>
                </a:solidFill>
                <a:latin typeface="+mj-lt"/>
                <a:ea typeface="A-OTF Gothic BBB Pro Medium" panose="020B0400000000000000" pitchFamily="34" charset="-128"/>
                <a:cs typeface="Clear Sans Light" panose="020B0303030202020304" pitchFamily="34" charset="0"/>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ltLang="ja-JP" dirty="0"/>
              <a:t>A brief description here</a:t>
            </a:r>
            <a:endParaRPr lang="en-US" dirty="0"/>
          </a:p>
        </p:txBody>
      </p:sp>
      <p:sp>
        <p:nvSpPr>
          <p:cNvPr id="12" name="テキスト プレースホルダー 8"/>
          <p:cNvSpPr>
            <a:spLocks noGrp="1"/>
          </p:cNvSpPr>
          <p:nvPr>
            <p:ph type="body" sz="quarter" idx="13" hasCustomPrompt="1"/>
          </p:nvPr>
        </p:nvSpPr>
        <p:spPr>
          <a:xfrm>
            <a:off x="975444" y="3996585"/>
            <a:ext cx="4595715" cy="423699"/>
          </a:xfrm>
          <a:prstGeom prst="rect">
            <a:avLst/>
          </a:prstGeom>
        </p:spPr>
        <p:txBody>
          <a:bodyPr anchor="b"/>
          <a:lstStyle>
            <a:lvl1pPr algn="l">
              <a:defRPr sz="2400" baseline="0">
                <a:solidFill>
                  <a:srgbClr val="FF6600"/>
                </a:solidFill>
                <a:latin typeface="+mj-lt"/>
                <a:ea typeface="A-OTF Gothic BBB Pro Medium" panose="020B0400000000000000" pitchFamily="34" charset="-128"/>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Caption Here</a:t>
            </a:r>
            <a:endParaRPr lang="ja-JP" altLang="en-US" dirty="0"/>
          </a:p>
        </p:txBody>
      </p:sp>
      <p:sp>
        <p:nvSpPr>
          <p:cNvPr id="13" name="テキスト プレースホルダー 8"/>
          <p:cNvSpPr>
            <a:spLocks noGrp="1"/>
          </p:cNvSpPr>
          <p:nvPr>
            <p:ph type="body" sz="quarter" idx="14" hasCustomPrompt="1"/>
          </p:nvPr>
        </p:nvSpPr>
        <p:spPr>
          <a:xfrm>
            <a:off x="970713" y="4454466"/>
            <a:ext cx="4603989" cy="1689660"/>
          </a:xfrm>
          <a:prstGeom prst="rect">
            <a:avLst/>
          </a:prstGeom>
        </p:spPr>
        <p:txBody>
          <a:bodyPr anchor="t"/>
          <a:lstStyle>
            <a:lvl1pPr algn="l">
              <a:lnSpc>
                <a:spcPts val="1867"/>
              </a:lnSpc>
              <a:defRPr sz="1467" baseline="0">
                <a:solidFill>
                  <a:schemeClr val="tx1">
                    <a:lumMod val="65000"/>
                    <a:lumOff val="35000"/>
                  </a:schemeClr>
                </a:solidFill>
                <a:latin typeface="+mn-lt"/>
                <a:ea typeface="Roboto" panose="02000000000000000000" pitchFamily="2" charset="0"/>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Text Here</a:t>
            </a:r>
            <a:endParaRPr lang="ja-JP" altLang="en-US" dirty="0"/>
          </a:p>
        </p:txBody>
      </p:sp>
      <p:cxnSp>
        <p:nvCxnSpPr>
          <p:cNvPr id="14" name="直線コネクタ 13"/>
          <p:cNvCxnSpPr/>
          <p:nvPr userDrawn="1"/>
        </p:nvCxnSpPr>
        <p:spPr>
          <a:xfrm>
            <a:off x="975444" y="4388768"/>
            <a:ext cx="4595715" cy="0"/>
          </a:xfrm>
          <a:prstGeom prst="line">
            <a:avLst/>
          </a:prstGeom>
          <a:ln w="19050">
            <a:solidFill>
              <a:srgbClr val="FF6600"/>
            </a:solidFill>
            <a:prstDash val="dash"/>
          </a:ln>
        </p:spPr>
        <p:style>
          <a:lnRef idx="1">
            <a:schemeClr val="accent1"/>
          </a:lnRef>
          <a:fillRef idx="0">
            <a:schemeClr val="accent1"/>
          </a:fillRef>
          <a:effectRef idx="0">
            <a:schemeClr val="accent1"/>
          </a:effectRef>
          <a:fontRef idx="minor">
            <a:schemeClr val="tx1"/>
          </a:fontRef>
        </p:style>
      </p:cxnSp>
      <p:sp>
        <p:nvSpPr>
          <p:cNvPr id="20" name="テキスト プレースホルダー 8"/>
          <p:cNvSpPr>
            <a:spLocks noGrp="1"/>
          </p:cNvSpPr>
          <p:nvPr>
            <p:ph type="body" sz="quarter" idx="16" hasCustomPrompt="1"/>
          </p:nvPr>
        </p:nvSpPr>
        <p:spPr>
          <a:xfrm>
            <a:off x="6457006" y="3996585"/>
            <a:ext cx="4595715" cy="423699"/>
          </a:xfrm>
          <a:prstGeom prst="rect">
            <a:avLst/>
          </a:prstGeom>
        </p:spPr>
        <p:txBody>
          <a:bodyPr anchor="b"/>
          <a:lstStyle>
            <a:lvl1pPr algn="l">
              <a:defRPr sz="2400" baseline="0">
                <a:solidFill>
                  <a:srgbClr val="FF6600"/>
                </a:solidFill>
                <a:latin typeface="+mj-lt"/>
                <a:ea typeface="A-OTF Gothic BBB Pro Medium" panose="020B0400000000000000" pitchFamily="34" charset="-128"/>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Caption Here</a:t>
            </a:r>
            <a:endParaRPr lang="ja-JP" altLang="en-US" dirty="0"/>
          </a:p>
        </p:txBody>
      </p:sp>
      <p:sp>
        <p:nvSpPr>
          <p:cNvPr id="21" name="テキスト プレースホルダー 8"/>
          <p:cNvSpPr>
            <a:spLocks noGrp="1"/>
          </p:cNvSpPr>
          <p:nvPr>
            <p:ph type="body" sz="quarter" idx="17" hasCustomPrompt="1"/>
          </p:nvPr>
        </p:nvSpPr>
        <p:spPr>
          <a:xfrm>
            <a:off x="6452275" y="4454466"/>
            <a:ext cx="4603989" cy="1689660"/>
          </a:xfrm>
          <a:prstGeom prst="rect">
            <a:avLst/>
          </a:prstGeom>
        </p:spPr>
        <p:txBody>
          <a:bodyPr anchor="t"/>
          <a:lstStyle>
            <a:lvl1pPr algn="l">
              <a:lnSpc>
                <a:spcPts val="1867"/>
              </a:lnSpc>
              <a:defRPr sz="1467" baseline="0">
                <a:solidFill>
                  <a:schemeClr val="tx1">
                    <a:lumMod val="65000"/>
                    <a:lumOff val="35000"/>
                  </a:schemeClr>
                </a:solidFill>
                <a:latin typeface="+mn-lt"/>
                <a:ea typeface="Roboto" panose="02000000000000000000" pitchFamily="2" charset="0"/>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Text Here</a:t>
            </a:r>
            <a:endParaRPr lang="ja-JP" altLang="en-US" dirty="0"/>
          </a:p>
        </p:txBody>
      </p:sp>
      <p:cxnSp>
        <p:nvCxnSpPr>
          <p:cNvPr id="22" name="直線コネクタ 21"/>
          <p:cNvCxnSpPr/>
          <p:nvPr userDrawn="1"/>
        </p:nvCxnSpPr>
        <p:spPr>
          <a:xfrm>
            <a:off x="6457006" y="4388768"/>
            <a:ext cx="4595715" cy="0"/>
          </a:xfrm>
          <a:prstGeom prst="line">
            <a:avLst/>
          </a:prstGeom>
          <a:ln w="19050">
            <a:solidFill>
              <a:srgbClr val="FF6600"/>
            </a:solidFill>
            <a:prstDash val="dash"/>
          </a:ln>
        </p:spPr>
        <p:style>
          <a:lnRef idx="1">
            <a:schemeClr val="accent1"/>
          </a:lnRef>
          <a:fillRef idx="0">
            <a:schemeClr val="accent1"/>
          </a:fillRef>
          <a:effectRef idx="0">
            <a:schemeClr val="accent1"/>
          </a:effectRef>
          <a:fontRef idx="minor">
            <a:schemeClr val="tx1"/>
          </a:fontRef>
        </p:style>
      </p:cxnSp>
      <p:sp>
        <p:nvSpPr>
          <p:cNvPr id="15" name="図プレースホルダー 8"/>
          <p:cNvSpPr>
            <a:spLocks noGrp="1"/>
          </p:cNvSpPr>
          <p:nvPr>
            <p:ph type="pic" sz="quarter" idx="12" hasCustomPrompt="1"/>
          </p:nvPr>
        </p:nvSpPr>
        <p:spPr>
          <a:xfrm>
            <a:off x="1073559" y="1396136"/>
            <a:ext cx="4497600" cy="2530405"/>
          </a:xfrm>
          <a:prstGeom prst="rect">
            <a:avLst/>
          </a:prstGeom>
        </p:spPr>
        <p:txBody>
          <a:bodyPr/>
          <a:lstStyle>
            <a:lvl1pPr>
              <a:defRPr baseline="0">
                <a:solidFill>
                  <a:schemeClr val="bg2">
                    <a:lumMod val="50000"/>
                  </a:schemeClr>
                </a:solidFill>
                <a:latin typeface="+mn-lt"/>
                <a:ea typeface="Roboto" panose="02000000000000000000" pitchFamily="2" charset="0"/>
              </a:defRPr>
            </a:lvl1pPr>
          </a:lstStyle>
          <a:p>
            <a:r>
              <a:rPr lang="en-US" dirty="0"/>
              <a:t>Add picture here – 16:9</a:t>
            </a:r>
          </a:p>
        </p:txBody>
      </p:sp>
      <p:sp>
        <p:nvSpPr>
          <p:cNvPr id="16" name="正方形/長方形 15"/>
          <p:cNvSpPr/>
          <p:nvPr userDrawn="1"/>
        </p:nvSpPr>
        <p:spPr>
          <a:xfrm>
            <a:off x="975444" y="1396136"/>
            <a:ext cx="120000" cy="2530405"/>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latin typeface="+mj-lt"/>
            </a:endParaRPr>
          </a:p>
        </p:txBody>
      </p:sp>
      <p:sp>
        <p:nvSpPr>
          <p:cNvPr id="17" name="図プレースホルダー 8"/>
          <p:cNvSpPr>
            <a:spLocks noGrp="1"/>
          </p:cNvSpPr>
          <p:nvPr>
            <p:ph type="pic" sz="quarter" idx="18" hasCustomPrompt="1"/>
          </p:nvPr>
        </p:nvSpPr>
        <p:spPr>
          <a:xfrm>
            <a:off x="6550389" y="1397104"/>
            <a:ext cx="4497600" cy="2530405"/>
          </a:xfrm>
          <a:prstGeom prst="rect">
            <a:avLst/>
          </a:prstGeom>
        </p:spPr>
        <p:txBody>
          <a:bodyPr/>
          <a:lstStyle>
            <a:lvl1pPr>
              <a:defRPr baseline="0">
                <a:solidFill>
                  <a:schemeClr val="bg2">
                    <a:lumMod val="50000"/>
                  </a:schemeClr>
                </a:solidFill>
                <a:latin typeface="+mn-lt"/>
                <a:ea typeface="Roboto" panose="02000000000000000000" pitchFamily="2" charset="0"/>
              </a:defRPr>
            </a:lvl1pPr>
          </a:lstStyle>
          <a:p>
            <a:r>
              <a:rPr lang="en-US" dirty="0"/>
              <a:t>Add picture here – 16:9</a:t>
            </a:r>
          </a:p>
        </p:txBody>
      </p:sp>
      <p:sp>
        <p:nvSpPr>
          <p:cNvPr id="18" name="正方形/長方形 17"/>
          <p:cNvSpPr/>
          <p:nvPr userDrawn="1"/>
        </p:nvSpPr>
        <p:spPr>
          <a:xfrm>
            <a:off x="6452275" y="1397104"/>
            <a:ext cx="120000" cy="2530405"/>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latin typeface="+mj-lt"/>
            </a:endParaRPr>
          </a:p>
        </p:txBody>
      </p:sp>
    </p:spTree>
    <p:extLst>
      <p:ext uri="{BB962C8B-B14F-4D97-AF65-F5344CB8AC3E}">
        <p14:creationId xmlns:p14="http://schemas.microsoft.com/office/powerpoint/2010/main" val="8024572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ig Image">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323117" y="88235"/>
            <a:ext cx="11764609" cy="513344"/>
          </a:xfrm>
          <a:prstGeom prst="rect">
            <a:avLst/>
          </a:prstGeom>
        </p:spPr>
        <p:txBody>
          <a:bodyPr anchor="t"/>
          <a:lstStyle>
            <a:lvl1pPr>
              <a:defRPr baseline="0">
                <a:latin typeface="+mj-lt"/>
              </a:defRPr>
            </a:lvl1pPr>
          </a:lstStyle>
          <a:p>
            <a:r>
              <a:rPr lang="en-US" dirty="0"/>
              <a:t>Slide Title Here</a:t>
            </a:r>
          </a:p>
        </p:txBody>
      </p:sp>
      <p:sp>
        <p:nvSpPr>
          <p:cNvPr id="3" name="フッター プレースホルダー 2"/>
          <p:cNvSpPr>
            <a:spLocks noGrp="1"/>
          </p:cNvSpPr>
          <p:nvPr>
            <p:ph type="ftr" sz="quarter" idx="10"/>
          </p:nvPr>
        </p:nvSpPr>
        <p:spPr/>
        <p:txBody>
          <a:bodyPr/>
          <a:lstStyle>
            <a:lvl1pPr>
              <a:defRPr>
                <a:latin typeface="+mj-lt"/>
              </a:defRPr>
            </a:lvl1pPr>
          </a:lstStyle>
          <a:p>
            <a:r>
              <a:rPr lang="en-US"/>
              <a:t>Presentation Title Here</a:t>
            </a:r>
            <a:endParaRPr lang="en-US" dirty="0"/>
          </a:p>
        </p:txBody>
      </p:sp>
      <p:sp>
        <p:nvSpPr>
          <p:cNvPr id="4" name="スライド番号プレースホルダー 3"/>
          <p:cNvSpPr>
            <a:spLocks noGrp="1"/>
          </p:cNvSpPr>
          <p:nvPr>
            <p:ph type="sldNum" sz="quarter" idx="11"/>
          </p:nvPr>
        </p:nvSpPr>
        <p:spPr/>
        <p:txBody>
          <a:bodyPr/>
          <a:lstStyle>
            <a:lvl1pPr>
              <a:defRPr>
                <a:latin typeface="+mj-lt"/>
              </a:defRPr>
            </a:lvl1pPr>
          </a:lstStyle>
          <a:p>
            <a:fld id="{DAEF4D36-AE85-49C9-90DE-66D02B257272}" type="slidenum">
              <a:rPr lang="en-US" smtClean="0"/>
              <a:pPr/>
              <a:t>‹#›</a:t>
            </a:fld>
            <a:endParaRPr lang="en-US"/>
          </a:p>
        </p:txBody>
      </p:sp>
      <p:sp>
        <p:nvSpPr>
          <p:cNvPr id="6" name="サブタイトル 2"/>
          <p:cNvSpPr>
            <a:spLocks noGrp="1"/>
          </p:cNvSpPr>
          <p:nvPr>
            <p:ph type="subTitle" idx="1" hasCustomPrompt="1"/>
          </p:nvPr>
        </p:nvSpPr>
        <p:spPr>
          <a:xfrm>
            <a:off x="323117" y="605577"/>
            <a:ext cx="11764609" cy="296817"/>
          </a:xfrm>
          <a:prstGeom prst="rect">
            <a:avLst/>
          </a:prstGeom>
        </p:spPr>
        <p:txBody>
          <a:bodyPr>
            <a:normAutofit/>
          </a:bodyPr>
          <a:lstStyle>
            <a:lvl1pPr marL="0" indent="0" algn="l">
              <a:buNone/>
              <a:defRPr sz="2000" baseline="0">
                <a:solidFill>
                  <a:srgbClr val="FF6600"/>
                </a:solidFill>
                <a:latin typeface="+mj-lt"/>
                <a:ea typeface="A-OTF Gothic BBB Pro Medium" panose="020B0400000000000000" pitchFamily="34" charset="-128"/>
                <a:cs typeface="Clear Sans Light" panose="020B0303030202020304" pitchFamily="34" charset="0"/>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ltLang="ja-JP" dirty="0"/>
              <a:t>A brief description here</a:t>
            </a:r>
            <a:endParaRPr lang="en-US" dirty="0"/>
          </a:p>
        </p:txBody>
      </p:sp>
      <p:sp>
        <p:nvSpPr>
          <p:cNvPr id="9" name="図プレースホルダー 8"/>
          <p:cNvSpPr>
            <a:spLocks noGrp="1"/>
          </p:cNvSpPr>
          <p:nvPr>
            <p:ph type="pic" sz="quarter" idx="12" hasCustomPrompt="1"/>
          </p:nvPr>
        </p:nvSpPr>
        <p:spPr>
          <a:xfrm>
            <a:off x="0" y="974451"/>
            <a:ext cx="12193101" cy="3048275"/>
          </a:xfrm>
          <a:prstGeom prst="rect">
            <a:avLst/>
          </a:prstGeom>
        </p:spPr>
        <p:txBody>
          <a:bodyPr/>
          <a:lstStyle>
            <a:lvl1pPr>
              <a:defRPr baseline="0">
                <a:solidFill>
                  <a:schemeClr val="bg2">
                    <a:lumMod val="50000"/>
                  </a:schemeClr>
                </a:solidFill>
                <a:latin typeface="+mn-lt"/>
                <a:ea typeface="Roboto" panose="02000000000000000000" pitchFamily="2" charset="0"/>
              </a:defRPr>
            </a:lvl1pPr>
          </a:lstStyle>
          <a:p>
            <a:r>
              <a:rPr lang="en-US" dirty="0"/>
              <a:t>Add picture here – 1:1</a:t>
            </a:r>
          </a:p>
        </p:txBody>
      </p:sp>
      <p:sp>
        <p:nvSpPr>
          <p:cNvPr id="12" name="テキスト プレースホルダー 8"/>
          <p:cNvSpPr>
            <a:spLocks noGrp="1"/>
          </p:cNvSpPr>
          <p:nvPr>
            <p:ph type="body" sz="quarter" idx="13" hasCustomPrompt="1"/>
          </p:nvPr>
        </p:nvSpPr>
        <p:spPr>
          <a:xfrm>
            <a:off x="0" y="4215223"/>
            <a:ext cx="4320988" cy="423699"/>
          </a:xfrm>
          <a:prstGeom prst="rect">
            <a:avLst/>
          </a:prstGeom>
        </p:spPr>
        <p:txBody>
          <a:bodyPr anchor="b"/>
          <a:lstStyle>
            <a:lvl1pPr algn="r">
              <a:defRPr sz="2400" baseline="0">
                <a:solidFill>
                  <a:srgbClr val="FF6600"/>
                </a:solidFill>
                <a:latin typeface="+mj-lt"/>
                <a:ea typeface="A-OTF Gothic BBB Pro Medium" panose="020B0400000000000000" pitchFamily="34" charset="-128"/>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Text here</a:t>
            </a:r>
            <a:endParaRPr lang="ja-JP" altLang="en-US" dirty="0"/>
          </a:p>
        </p:txBody>
      </p:sp>
      <p:sp>
        <p:nvSpPr>
          <p:cNvPr id="13" name="テキスト プレースホルダー 8"/>
          <p:cNvSpPr>
            <a:spLocks noGrp="1"/>
          </p:cNvSpPr>
          <p:nvPr>
            <p:ph type="body" sz="quarter" idx="14" hasCustomPrompt="1"/>
          </p:nvPr>
        </p:nvSpPr>
        <p:spPr>
          <a:xfrm>
            <a:off x="4412344" y="4215223"/>
            <a:ext cx="7392609" cy="2045273"/>
          </a:xfrm>
          <a:prstGeom prst="rect">
            <a:avLst/>
          </a:prstGeom>
        </p:spPr>
        <p:txBody>
          <a:bodyPr anchor="t"/>
          <a:lstStyle>
            <a:lvl1pPr algn="l">
              <a:lnSpc>
                <a:spcPts val="1867"/>
              </a:lnSpc>
              <a:defRPr sz="1467" baseline="0">
                <a:solidFill>
                  <a:schemeClr val="tx1">
                    <a:lumMod val="65000"/>
                    <a:lumOff val="35000"/>
                  </a:schemeClr>
                </a:solidFill>
                <a:latin typeface="+mn-lt"/>
                <a:ea typeface="Roboto" panose="02000000000000000000" pitchFamily="2" charset="0"/>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Text Here</a:t>
            </a:r>
            <a:endParaRPr lang="ja-JP" altLang="en-US" dirty="0"/>
          </a:p>
        </p:txBody>
      </p:sp>
      <p:sp>
        <p:nvSpPr>
          <p:cNvPr id="28" name="正方形/長方形 27"/>
          <p:cNvSpPr/>
          <p:nvPr userDrawn="1"/>
        </p:nvSpPr>
        <p:spPr>
          <a:xfrm>
            <a:off x="-1" y="4638922"/>
            <a:ext cx="4320989" cy="98239"/>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700" dirty="0">
              <a:latin typeface="+mj-lt"/>
            </a:endParaRPr>
          </a:p>
        </p:txBody>
      </p:sp>
    </p:spTree>
    <p:extLst>
      <p:ext uri="{BB962C8B-B14F-4D97-AF65-F5344CB8AC3E}">
        <p14:creationId xmlns:p14="http://schemas.microsoft.com/office/powerpoint/2010/main" val="3892423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 Columns - Graph">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323117" y="88235"/>
            <a:ext cx="11764609" cy="513344"/>
          </a:xfrm>
          <a:prstGeom prst="rect">
            <a:avLst/>
          </a:prstGeom>
        </p:spPr>
        <p:txBody>
          <a:bodyPr anchor="t"/>
          <a:lstStyle>
            <a:lvl1pPr>
              <a:defRPr baseline="0">
                <a:latin typeface="+mj-lt"/>
              </a:defRPr>
            </a:lvl1pPr>
          </a:lstStyle>
          <a:p>
            <a:r>
              <a:rPr lang="en-US" dirty="0"/>
              <a:t>Slide Title Here</a:t>
            </a:r>
          </a:p>
        </p:txBody>
      </p:sp>
      <p:sp>
        <p:nvSpPr>
          <p:cNvPr id="3" name="フッター プレースホルダー 2"/>
          <p:cNvSpPr>
            <a:spLocks noGrp="1"/>
          </p:cNvSpPr>
          <p:nvPr>
            <p:ph type="ftr" sz="quarter" idx="10"/>
          </p:nvPr>
        </p:nvSpPr>
        <p:spPr/>
        <p:txBody>
          <a:bodyPr/>
          <a:lstStyle>
            <a:lvl1pPr>
              <a:defRPr>
                <a:latin typeface="+mj-lt"/>
              </a:defRPr>
            </a:lvl1pPr>
          </a:lstStyle>
          <a:p>
            <a:r>
              <a:rPr lang="en-US"/>
              <a:t>Presentation Title Here</a:t>
            </a:r>
            <a:endParaRPr lang="en-US" dirty="0"/>
          </a:p>
        </p:txBody>
      </p:sp>
      <p:sp>
        <p:nvSpPr>
          <p:cNvPr id="4" name="スライド番号プレースホルダー 3"/>
          <p:cNvSpPr>
            <a:spLocks noGrp="1"/>
          </p:cNvSpPr>
          <p:nvPr>
            <p:ph type="sldNum" sz="quarter" idx="11"/>
          </p:nvPr>
        </p:nvSpPr>
        <p:spPr/>
        <p:txBody>
          <a:bodyPr/>
          <a:lstStyle>
            <a:lvl1pPr>
              <a:defRPr>
                <a:latin typeface="+mj-lt"/>
              </a:defRPr>
            </a:lvl1pPr>
          </a:lstStyle>
          <a:p>
            <a:fld id="{DAEF4D36-AE85-49C9-90DE-66D02B257272}" type="slidenum">
              <a:rPr lang="en-US" smtClean="0"/>
              <a:pPr/>
              <a:t>‹#›</a:t>
            </a:fld>
            <a:endParaRPr lang="en-US"/>
          </a:p>
        </p:txBody>
      </p:sp>
      <p:sp>
        <p:nvSpPr>
          <p:cNvPr id="6" name="サブタイトル 2"/>
          <p:cNvSpPr>
            <a:spLocks noGrp="1"/>
          </p:cNvSpPr>
          <p:nvPr>
            <p:ph type="subTitle" idx="1" hasCustomPrompt="1"/>
          </p:nvPr>
        </p:nvSpPr>
        <p:spPr>
          <a:xfrm>
            <a:off x="323117" y="605577"/>
            <a:ext cx="11764609" cy="296817"/>
          </a:xfrm>
          <a:prstGeom prst="rect">
            <a:avLst/>
          </a:prstGeom>
        </p:spPr>
        <p:txBody>
          <a:bodyPr>
            <a:normAutofit/>
          </a:bodyPr>
          <a:lstStyle>
            <a:lvl1pPr marL="0" indent="0" algn="l">
              <a:buNone/>
              <a:defRPr sz="2000" baseline="0">
                <a:solidFill>
                  <a:srgbClr val="FF6600"/>
                </a:solidFill>
                <a:latin typeface="+mj-lt"/>
                <a:ea typeface="A-OTF Gothic BBB Pro Medium" panose="020B0400000000000000" pitchFamily="34" charset="-128"/>
                <a:cs typeface="Clear Sans Light" panose="020B0303030202020304" pitchFamily="34" charset="0"/>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ltLang="ja-JP" dirty="0"/>
              <a:t>A brief description here</a:t>
            </a:r>
            <a:endParaRPr lang="en-US" dirty="0"/>
          </a:p>
        </p:txBody>
      </p:sp>
      <p:sp>
        <p:nvSpPr>
          <p:cNvPr id="12" name="テキスト プレースホルダー 8"/>
          <p:cNvSpPr>
            <a:spLocks noGrp="1"/>
          </p:cNvSpPr>
          <p:nvPr>
            <p:ph type="body" sz="quarter" idx="13" hasCustomPrompt="1"/>
          </p:nvPr>
        </p:nvSpPr>
        <p:spPr>
          <a:xfrm>
            <a:off x="975445" y="3996585"/>
            <a:ext cx="2627877" cy="423699"/>
          </a:xfrm>
          <a:prstGeom prst="rect">
            <a:avLst/>
          </a:prstGeom>
        </p:spPr>
        <p:txBody>
          <a:bodyPr anchor="b"/>
          <a:lstStyle>
            <a:lvl1pPr algn="l">
              <a:defRPr sz="2400" baseline="0">
                <a:solidFill>
                  <a:srgbClr val="FF6600"/>
                </a:solidFill>
                <a:latin typeface="+mj-lt"/>
                <a:ea typeface="A-OTF Gothic BBB Pro Medium" panose="020B0400000000000000" pitchFamily="34" charset="-128"/>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Caption Here</a:t>
            </a:r>
            <a:endParaRPr lang="ja-JP" altLang="en-US" dirty="0"/>
          </a:p>
        </p:txBody>
      </p:sp>
      <p:sp>
        <p:nvSpPr>
          <p:cNvPr id="13" name="テキスト プレースホルダー 8"/>
          <p:cNvSpPr>
            <a:spLocks noGrp="1"/>
          </p:cNvSpPr>
          <p:nvPr>
            <p:ph type="body" sz="quarter" idx="14" hasCustomPrompt="1"/>
          </p:nvPr>
        </p:nvSpPr>
        <p:spPr>
          <a:xfrm>
            <a:off x="970713" y="4454466"/>
            <a:ext cx="2632608" cy="1686357"/>
          </a:xfrm>
          <a:prstGeom prst="rect">
            <a:avLst/>
          </a:prstGeom>
        </p:spPr>
        <p:txBody>
          <a:bodyPr anchor="t"/>
          <a:lstStyle>
            <a:lvl1pPr algn="l">
              <a:lnSpc>
                <a:spcPts val="1867"/>
              </a:lnSpc>
              <a:defRPr sz="1467" baseline="0">
                <a:solidFill>
                  <a:schemeClr val="tx1">
                    <a:lumMod val="65000"/>
                    <a:lumOff val="35000"/>
                  </a:schemeClr>
                </a:solidFill>
                <a:latin typeface="+mn-lt"/>
                <a:ea typeface="Roboto" panose="02000000000000000000" pitchFamily="2" charset="0"/>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Text Here</a:t>
            </a:r>
            <a:endParaRPr lang="ja-JP" altLang="en-US" dirty="0"/>
          </a:p>
        </p:txBody>
      </p:sp>
      <p:cxnSp>
        <p:nvCxnSpPr>
          <p:cNvPr id="14" name="直線コネクタ 13"/>
          <p:cNvCxnSpPr/>
          <p:nvPr userDrawn="1"/>
        </p:nvCxnSpPr>
        <p:spPr>
          <a:xfrm>
            <a:off x="975445" y="4388768"/>
            <a:ext cx="2627877" cy="0"/>
          </a:xfrm>
          <a:prstGeom prst="line">
            <a:avLst/>
          </a:prstGeom>
          <a:ln w="19050">
            <a:solidFill>
              <a:srgbClr val="FF6600"/>
            </a:solidFill>
            <a:prstDash val="dash"/>
          </a:ln>
        </p:spPr>
        <p:style>
          <a:lnRef idx="1">
            <a:schemeClr val="accent1"/>
          </a:lnRef>
          <a:fillRef idx="0">
            <a:schemeClr val="accent1"/>
          </a:fillRef>
          <a:effectRef idx="0">
            <a:schemeClr val="accent1"/>
          </a:effectRef>
          <a:fontRef idx="minor">
            <a:schemeClr val="tx1"/>
          </a:fontRef>
        </p:style>
      </p:cxnSp>
      <p:sp>
        <p:nvSpPr>
          <p:cNvPr id="20" name="テキスト プレースホルダー 8"/>
          <p:cNvSpPr>
            <a:spLocks noGrp="1"/>
          </p:cNvSpPr>
          <p:nvPr>
            <p:ph type="body" sz="quarter" idx="16" hasCustomPrompt="1"/>
          </p:nvPr>
        </p:nvSpPr>
        <p:spPr>
          <a:xfrm>
            <a:off x="4759547" y="3996585"/>
            <a:ext cx="2627877" cy="423699"/>
          </a:xfrm>
          <a:prstGeom prst="rect">
            <a:avLst/>
          </a:prstGeom>
        </p:spPr>
        <p:txBody>
          <a:bodyPr anchor="b"/>
          <a:lstStyle>
            <a:lvl1pPr algn="l">
              <a:defRPr sz="2400" baseline="0">
                <a:solidFill>
                  <a:srgbClr val="FF6600"/>
                </a:solidFill>
                <a:latin typeface="+mj-lt"/>
                <a:ea typeface="A-OTF Gothic BBB Pro Medium" panose="020B0400000000000000" pitchFamily="34" charset="-128"/>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Caption Here</a:t>
            </a:r>
            <a:endParaRPr lang="ja-JP" altLang="en-US" dirty="0"/>
          </a:p>
        </p:txBody>
      </p:sp>
      <p:sp>
        <p:nvSpPr>
          <p:cNvPr id="21" name="テキスト プレースホルダー 8"/>
          <p:cNvSpPr>
            <a:spLocks noGrp="1"/>
          </p:cNvSpPr>
          <p:nvPr>
            <p:ph type="body" sz="quarter" idx="17" hasCustomPrompt="1"/>
          </p:nvPr>
        </p:nvSpPr>
        <p:spPr>
          <a:xfrm>
            <a:off x="4754815" y="4454466"/>
            <a:ext cx="2632608" cy="1686357"/>
          </a:xfrm>
          <a:prstGeom prst="rect">
            <a:avLst/>
          </a:prstGeom>
        </p:spPr>
        <p:txBody>
          <a:bodyPr anchor="t"/>
          <a:lstStyle>
            <a:lvl1pPr algn="l">
              <a:lnSpc>
                <a:spcPts val="1867"/>
              </a:lnSpc>
              <a:defRPr sz="1467" baseline="0">
                <a:solidFill>
                  <a:schemeClr val="tx1">
                    <a:lumMod val="65000"/>
                    <a:lumOff val="35000"/>
                  </a:schemeClr>
                </a:solidFill>
                <a:latin typeface="+mn-lt"/>
                <a:ea typeface="Roboto" panose="02000000000000000000" pitchFamily="2" charset="0"/>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Text Here</a:t>
            </a:r>
            <a:endParaRPr lang="ja-JP" altLang="en-US" dirty="0"/>
          </a:p>
        </p:txBody>
      </p:sp>
      <p:cxnSp>
        <p:nvCxnSpPr>
          <p:cNvPr id="22" name="直線コネクタ 21"/>
          <p:cNvCxnSpPr/>
          <p:nvPr userDrawn="1"/>
        </p:nvCxnSpPr>
        <p:spPr>
          <a:xfrm>
            <a:off x="4759547" y="4388768"/>
            <a:ext cx="2627877" cy="0"/>
          </a:xfrm>
          <a:prstGeom prst="line">
            <a:avLst/>
          </a:prstGeom>
          <a:ln w="19050">
            <a:solidFill>
              <a:srgbClr val="FF6600"/>
            </a:solidFill>
            <a:prstDash val="dash"/>
          </a:ln>
        </p:spPr>
        <p:style>
          <a:lnRef idx="1">
            <a:schemeClr val="accent1"/>
          </a:lnRef>
          <a:fillRef idx="0">
            <a:schemeClr val="accent1"/>
          </a:fillRef>
          <a:effectRef idx="0">
            <a:schemeClr val="accent1"/>
          </a:effectRef>
          <a:fontRef idx="minor">
            <a:schemeClr val="tx1"/>
          </a:fontRef>
        </p:style>
      </p:cxnSp>
      <p:sp>
        <p:nvSpPr>
          <p:cNvPr id="25" name="テキスト プレースホルダー 8"/>
          <p:cNvSpPr>
            <a:spLocks noGrp="1"/>
          </p:cNvSpPr>
          <p:nvPr>
            <p:ph type="body" sz="quarter" idx="19" hasCustomPrompt="1"/>
          </p:nvPr>
        </p:nvSpPr>
        <p:spPr>
          <a:xfrm>
            <a:off x="8548380" y="3996585"/>
            <a:ext cx="2627877" cy="423699"/>
          </a:xfrm>
          <a:prstGeom prst="rect">
            <a:avLst/>
          </a:prstGeom>
        </p:spPr>
        <p:txBody>
          <a:bodyPr anchor="b"/>
          <a:lstStyle>
            <a:lvl1pPr algn="l">
              <a:defRPr sz="2400" baseline="0">
                <a:solidFill>
                  <a:srgbClr val="FF6600"/>
                </a:solidFill>
                <a:latin typeface="+mj-lt"/>
                <a:ea typeface="A-OTF Gothic BBB Pro Medium" panose="020B0400000000000000" pitchFamily="34" charset="-128"/>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Caption Here</a:t>
            </a:r>
            <a:endParaRPr lang="ja-JP" altLang="en-US" dirty="0"/>
          </a:p>
        </p:txBody>
      </p:sp>
      <p:sp>
        <p:nvSpPr>
          <p:cNvPr id="26" name="テキスト プレースホルダー 8"/>
          <p:cNvSpPr>
            <a:spLocks noGrp="1"/>
          </p:cNvSpPr>
          <p:nvPr>
            <p:ph type="body" sz="quarter" idx="20" hasCustomPrompt="1"/>
          </p:nvPr>
        </p:nvSpPr>
        <p:spPr>
          <a:xfrm>
            <a:off x="8543648" y="4454466"/>
            <a:ext cx="2632608" cy="1686357"/>
          </a:xfrm>
          <a:prstGeom prst="rect">
            <a:avLst/>
          </a:prstGeom>
        </p:spPr>
        <p:txBody>
          <a:bodyPr anchor="t"/>
          <a:lstStyle>
            <a:lvl1pPr algn="l">
              <a:lnSpc>
                <a:spcPts val="1867"/>
              </a:lnSpc>
              <a:defRPr sz="1467" baseline="0">
                <a:solidFill>
                  <a:schemeClr val="tx1">
                    <a:lumMod val="65000"/>
                    <a:lumOff val="35000"/>
                  </a:schemeClr>
                </a:solidFill>
                <a:latin typeface="+mn-lt"/>
                <a:ea typeface="Roboto" panose="02000000000000000000" pitchFamily="2" charset="0"/>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Text Here</a:t>
            </a:r>
            <a:endParaRPr lang="ja-JP" altLang="en-US" dirty="0"/>
          </a:p>
        </p:txBody>
      </p:sp>
      <p:cxnSp>
        <p:nvCxnSpPr>
          <p:cNvPr id="27" name="直線コネクタ 26"/>
          <p:cNvCxnSpPr/>
          <p:nvPr userDrawn="1"/>
        </p:nvCxnSpPr>
        <p:spPr>
          <a:xfrm>
            <a:off x="8548380" y="4388768"/>
            <a:ext cx="2627877" cy="0"/>
          </a:xfrm>
          <a:prstGeom prst="line">
            <a:avLst/>
          </a:prstGeom>
          <a:ln w="19050">
            <a:solidFill>
              <a:srgbClr val="FF6600"/>
            </a:solidFill>
            <a:prstDash val="dash"/>
          </a:ln>
        </p:spPr>
        <p:style>
          <a:lnRef idx="1">
            <a:schemeClr val="accent1"/>
          </a:lnRef>
          <a:fillRef idx="0">
            <a:schemeClr val="accent1"/>
          </a:fillRef>
          <a:effectRef idx="0">
            <a:schemeClr val="accent1"/>
          </a:effectRef>
          <a:fontRef idx="minor">
            <a:schemeClr val="tx1"/>
          </a:fontRef>
        </p:style>
      </p:cxnSp>
      <p:sp>
        <p:nvSpPr>
          <p:cNvPr id="7" name="グラフ プレースホルダー 6"/>
          <p:cNvSpPr>
            <a:spLocks noGrp="1"/>
          </p:cNvSpPr>
          <p:nvPr>
            <p:ph type="chart" sz="quarter" idx="21" hasCustomPrompt="1"/>
          </p:nvPr>
        </p:nvSpPr>
        <p:spPr>
          <a:xfrm>
            <a:off x="975784" y="1284966"/>
            <a:ext cx="2643566" cy="2643565"/>
          </a:xfrm>
          <a:prstGeom prst="rect">
            <a:avLst/>
          </a:prstGeom>
        </p:spPr>
        <p:txBody>
          <a:bodyPr/>
          <a:lstStyle>
            <a:lvl1pPr>
              <a:defRPr>
                <a:solidFill>
                  <a:schemeClr val="bg2">
                    <a:lumMod val="50000"/>
                  </a:schemeClr>
                </a:solidFill>
                <a:latin typeface="+mn-lt"/>
                <a:ea typeface="Roboto" panose="02000000000000000000" pitchFamily="2" charset="0"/>
              </a:defRPr>
            </a:lvl1pPr>
          </a:lstStyle>
          <a:p>
            <a:r>
              <a:rPr lang="en-US" dirty="0"/>
              <a:t>Add Graph Here</a:t>
            </a:r>
          </a:p>
        </p:txBody>
      </p:sp>
      <p:sp>
        <p:nvSpPr>
          <p:cNvPr id="28" name="グラフ プレースホルダー 6"/>
          <p:cNvSpPr>
            <a:spLocks noGrp="1"/>
          </p:cNvSpPr>
          <p:nvPr>
            <p:ph type="chart" sz="quarter" idx="22" hasCustomPrompt="1"/>
          </p:nvPr>
        </p:nvSpPr>
        <p:spPr>
          <a:xfrm>
            <a:off x="4743858" y="1284966"/>
            <a:ext cx="2643566" cy="2643565"/>
          </a:xfrm>
          <a:prstGeom prst="rect">
            <a:avLst/>
          </a:prstGeom>
        </p:spPr>
        <p:txBody>
          <a:bodyPr/>
          <a:lstStyle>
            <a:lvl1pPr marL="0" marR="0" indent="0" algn="l" defTabSz="914446" rtl="0" eaLnBrk="1" fontAlgn="auto" latinLnBrk="0" hangingPunct="1">
              <a:lnSpc>
                <a:spcPct val="90000"/>
              </a:lnSpc>
              <a:spcBef>
                <a:spcPts val="1000"/>
              </a:spcBef>
              <a:spcAft>
                <a:spcPts val="0"/>
              </a:spcAft>
              <a:buClrTx/>
              <a:buSzTx/>
              <a:buFont typeface="Wingdings" panose="05000000000000000000" pitchFamily="2" charset="2"/>
              <a:buNone/>
              <a:tabLst/>
              <a:defRPr>
                <a:solidFill>
                  <a:schemeClr val="bg2">
                    <a:lumMod val="50000"/>
                  </a:schemeClr>
                </a:solidFill>
                <a:latin typeface="+mn-lt"/>
                <a:ea typeface="Roboto" panose="02000000000000000000" pitchFamily="2" charset="0"/>
              </a:defRPr>
            </a:lvl1pPr>
          </a:lstStyle>
          <a:p>
            <a:r>
              <a:rPr lang="en-US" dirty="0"/>
              <a:t>Add Graph Here</a:t>
            </a:r>
          </a:p>
          <a:p>
            <a:endParaRPr lang="en-US" dirty="0"/>
          </a:p>
        </p:txBody>
      </p:sp>
      <p:sp>
        <p:nvSpPr>
          <p:cNvPr id="29" name="グラフ プレースホルダー 6"/>
          <p:cNvSpPr>
            <a:spLocks noGrp="1"/>
          </p:cNvSpPr>
          <p:nvPr>
            <p:ph type="chart" sz="quarter" idx="23" hasCustomPrompt="1"/>
          </p:nvPr>
        </p:nvSpPr>
        <p:spPr>
          <a:xfrm>
            <a:off x="8548380" y="1283126"/>
            <a:ext cx="2643566" cy="2643565"/>
          </a:xfrm>
          <a:prstGeom prst="rect">
            <a:avLst/>
          </a:prstGeom>
        </p:spPr>
        <p:txBody>
          <a:bodyPr/>
          <a:lstStyle>
            <a:lvl1pPr marL="0" marR="0" indent="0" algn="l" defTabSz="914446" rtl="0" eaLnBrk="1" fontAlgn="auto" latinLnBrk="0" hangingPunct="1">
              <a:lnSpc>
                <a:spcPct val="90000"/>
              </a:lnSpc>
              <a:spcBef>
                <a:spcPts val="1000"/>
              </a:spcBef>
              <a:spcAft>
                <a:spcPts val="0"/>
              </a:spcAft>
              <a:buClrTx/>
              <a:buSzTx/>
              <a:buFont typeface="Wingdings" panose="05000000000000000000" pitchFamily="2" charset="2"/>
              <a:buNone/>
              <a:tabLst/>
              <a:defRPr>
                <a:solidFill>
                  <a:schemeClr val="bg2">
                    <a:lumMod val="50000"/>
                  </a:schemeClr>
                </a:solidFill>
                <a:latin typeface="+mn-lt"/>
                <a:ea typeface="Roboto" panose="02000000000000000000" pitchFamily="2" charset="0"/>
              </a:defRPr>
            </a:lvl1pPr>
          </a:lstStyle>
          <a:p>
            <a:r>
              <a:rPr lang="en-US" dirty="0"/>
              <a:t>Add Graph Here</a:t>
            </a:r>
          </a:p>
          <a:p>
            <a:endParaRPr lang="en-US" dirty="0"/>
          </a:p>
        </p:txBody>
      </p:sp>
    </p:spTree>
    <p:extLst>
      <p:ext uri="{BB962C8B-B14F-4D97-AF65-F5344CB8AC3E}">
        <p14:creationId xmlns:p14="http://schemas.microsoft.com/office/powerpoint/2010/main" val="2465116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3 Columns - Graph">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323117" y="88235"/>
            <a:ext cx="11764609" cy="513344"/>
          </a:xfrm>
          <a:prstGeom prst="rect">
            <a:avLst/>
          </a:prstGeom>
        </p:spPr>
        <p:txBody>
          <a:bodyPr anchor="t"/>
          <a:lstStyle>
            <a:lvl1pPr>
              <a:defRPr baseline="0">
                <a:latin typeface="+mj-lt"/>
              </a:defRPr>
            </a:lvl1pPr>
          </a:lstStyle>
          <a:p>
            <a:r>
              <a:rPr lang="en-US" dirty="0"/>
              <a:t>Slide Title Here</a:t>
            </a:r>
          </a:p>
        </p:txBody>
      </p:sp>
      <p:sp>
        <p:nvSpPr>
          <p:cNvPr id="3" name="フッター プレースホルダー 2"/>
          <p:cNvSpPr>
            <a:spLocks noGrp="1"/>
          </p:cNvSpPr>
          <p:nvPr>
            <p:ph type="ftr" sz="quarter" idx="10"/>
          </p:nvPr>
        </p:nvSpPr>
        <p:spPr/>
        <p:txBody>
          <a:bodyPr/>
          <a:lstStyle>
            <a:lvl1pPr>
              <a:defRPr>
                <a:latin typeface="+mj-lt"/>
              </a:defRPr>
            </a:lvl1pPr>
          </a:lstStyle>
          <a:p>
            <a:r>
              <a:rPr lang="en-US"/>
              <a:t>Presentation Title Here</a:t>
            </a:r>
            <a:endParaRPr lang="en-US" dirty="0"/>
          </a:p>
        </p:txBody>
      </p:sp>
      <p:sp>
        <p:nvSpPr>
          <p:cNvPr id="4" name="スライド番号プレースホルダー 3"/>
          <p:cNvSpPr>
            <a:spLocks noGrp="1"/>
          </p:cNvSpPr>
          <p:nvPr>
            <p:ph type="sldNum" sz="quarter" idx="11"/>
          </p:nvPr>
        </p:nvSpPr>
        <p:spPr/>
        <p:txBody>
          <a:bodyPr/>
          <a:lstStyle>
            <a:lvl1pPr>
              <a:defRPr>
                <a:latin typeface="+mj-lt"/>
              </a:defRPr>
            </a:lvl1pPr>
          </a:lstStyle>
          <a:p>
            <a:fld id="{DAEF4D36-AE85-49C9-90DE-66D02B257272}" type="slidenum">
              <a:rPr lang="en-US" smtClean="0"/>
              <a:pPr/>
              <a:t>‹#›</a:t>
            </a:fld>
            <a:endParaRPr lang="en-US"/>
          </a:p>
        </p:txBody>
      </p:sp>
      <p:sp>
        <p:nvSpPr>
          <p:cNvPr id="6" name="サブタイトル 2"/>
          <p:cNvSpPr>
            <a:spLocks noGrp="1"/>
          </p:cNvSpPr>
          <p:nvPr>
            <p:ph type="subTitle" idx="1" hasCustomPrompt="1"/>
          </p:nvPr>
        </p:nvSpPr>
        <p:spPr>
          <a:xfrm>
            <a:off x="323117" y="605577"/>
            <a:ext cx="11764609" cy="296817"/>
          </a:xfrm>
          <a:prstGeom prst="rect">
            <a:avLst/>
          </a:prstGeom>
        </p:spPr>
        <p:txBody>
          <a:bodyPr>
            <a:normAutofit/>
          </a:bodyPr>
          <a:lstStyle>
            <a:lvl1pPr marL="0" indent="0" algn="l">
              <a:buNone/>
              <a:defRPr sz="2000" baseline="0">
                <a:solidFill>
                  <a:srgbClr val="FF6600"/>
                </a:solidFill>
                <a:latin typeface="+mj-lt"/>
                <a:ea typeface="A-OTF Gothic BBB Pro Medium" panose="020B0400000000000000" pitchFamily="34" charset="-128"/>
                <a:cs typeface="Clear Sans Light" panose="020B0303030202020304" pitchFamily="34" charset="0"/>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ltLang="ja-JP" dirty="0"/>
              <a:t>A brief description here</a:t>
            </a:r>
            <a:endParaRPr lang="en-US" dirty="0"/>
          </a:p>
        </p:txBody>
      </p:sp>
      <p:sp>
        <p:nvSpPr>
          <p:cNvPr id="12" name="テキスト プレースホルダー 8"/>
          <p:cNvSpPr>
            <a:spLocks noGrp="1"/>
          </p:cNvSpPr>
          <p:nvPr>
            <p:ph type="body" sz="quarter" idx="13" hasCustomPrompt="1"/>
          </p:nvPr>
        </p:nvSpPr>
        <p:spPr>
          <a:xfrm>
            <a:off x="6045002" y="1908402"/>
            <a:ext cx="5545895" cy="423699"/>
          </a:xfrm>
          <a:prstGeom prst="rect">
            <a:avLst/>
          </a:prstGeom>
        </p:spPr>
        <p:txBody>
          <a:bodyPr anchor="b"/>
          <a:lstStyle>
            <a:lvl1pPr algn="l">
              <a:defRPr sz="2400" baseline="0">
                <a:solidFill>
                  <a:srgbClr val="FF6600"/>
                </a:solidFill>
                <a:latin typeface="+mj-lt"/>
                <a:ea typeface="A-OTF Gothic BBB Pro Medium" panose="020B0400000000000000" pitchFamily="34" charset="-128"/>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Text here</a:t>
            </a:r>
            <a:endParaRPr lang="ja-JP" altLang="en-US" dirty="0"/>
          </a:p>
        </p:txBody>
      </p:sp>
      <p:sp>
        <p:nvSpPr>
          <p:cNvPr id="13" name="テキスト プレースホルダー 8"/>
          <p:cNvSpPr>
            <a:spLocks noGrp="1"/>
          </p:cNvSpPr>
          <p:nvPr>
            <p:ph type="body" sz="quarter" idx="14" hasCustomPrompt="1"/>
          </p:nvPr>
        </p:nvSpPr>
        <p:spPr>
          <a:xfrm>
            <a:off x="6040270" y="2366284"/>
            <a:ext cx="5555881" cy="3027897"/>
          </a:xfrm>
          <a:prstGeom prst="rect">
            <a:avLst/>
          </a:prstGeom>
        </p:spPr>
        <p:txBody>
          <a:bodyPr anchor="t"/>
          <a:lstStyle>
            <a:lvl1pPr algn="l">
              <a:lnSpc>
                <a:spcPts val="1867"/>
              </a:lnSpc>
              <a:defRPr sz="1467" baseline="0">
                <a:solidFill>
                  <a:schemeClr val="tx1">
                    <a:lumMod val="65000"/>
                    <a:lumOff val="35000"/>
                  </a:schemeClr>
                </a:solidFill>
                <a:latin typeface="+mn-lt"/>
                <a:ea typeface="Roboto" panose="02000000000000000000" pitchFamily="2" charset="0"/>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Text Here</a:t>
            </a:r>
            <a:endParaRPr lang="ja-JP" altLang="en-US" dirty="0"/>
          </a:p>
        </p:txBody>
      </p:sp>
      <p:cxnSp>
        <p:nvCxnSpPr>
          <p:cNvPr id="14" name="直線コネクタ 13"/>
          <p:cNvCxnSpPr/>
          <p:nvPr userDrawn="1"/>
        </p:nvCxnSpPr>
        <p:spPr>
          <a:xfrm>
            <a:off x="6045002" y="2300585"/>
            <a:ext cx="5545895" cy="0"/>
          </a:xfrm>
          <a:prstGeom prst="line">
            <a:avLst/>
          </a:prstGeom>
          <a:ln w="19050">
            <a:solidFill>
              <a:srgbClr val="FF6600"/>
            </a:solidFill>
            <a:prstDash val="dash"/>
          </a:ln>
        </p:spPr>
        <p:style>
          <a:lnRef idx="1">
            <a:schemeClr val="accent1"/>
          </a:lnRef>
          <a:fillRef idx="0">
            <a:schemeClr val="accent1"/>
          </a:fillRef>
          <a:effectRef idx="0">
            <a:schemeClr val="accent1"/>
          </a:effectRef>
          <a:fontRef idx="minor">
            <a:schemeClr val="tx1"/>
          </a:fontRef>
        </p:style>
      </p:cxnSp>
      <p:sp>
        <p:nvSpPr>
          <p:cNvPr id="7" name="グラフ プレースホルダー 6"/>
          <p:cNvSpPr>
            <a:spLocks noGrp="1"/>
          </p:cNvSpPr>
          <p:nvPr>
            <p:ph type="chart" sz="quarter" idx="21" hasCustomPrompt="1"/>
          </p:nvPr>
        </p:nvSpPr>
        <p:spPr>
          <a:xfrm>
            <a:off x="531300" y="1908401"/>
            <a:ext cx="5418666" cy="3485779"/>
          </a:xfrm>
          <a:prstGeom prst="rect">
            <a:avLst/>
          </a:prstGeom>
        </p:spPr>
        <p:txBody>
          <a:bodyPr/>
          <a:lstStyle>
            <a:lvl1pPr>
              <a:defRPr>
                <a:solidFill>
                  <a:schemeClr val="bg2">
                    <a:lumMod val="50000"/>
                  </a:schemeClr>
                </a:solidFill>
                <a:latin typeface="+mn-lt"/>
                <a:ea typeface="Roboto" panose="02000000000000000000" pitchFamily="2" charset="0"/>
              </a:defRPr>
            </a:lvl1pPr>
          </a:lstStyle>
          <a:p>
            <a:r>
              <a:rPr lang="en-US" dirty="0"/>
              <a:t>Add Graph Here</a:t>
            </a:r>
          </a:p>
        </p:txBody>
      </p:sp>
    </p:spTree>
    <p:extLst>
      <p:ext uri="{BB962C8B-B14F-4D97-AF65-F5344CB8AC3E}">
        <p14:creationId xmlns:p14="http://schemas.microsoft.com/office/powerpoint/2010/main" val="35387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ubtitle">
    <p:spTree>
      <p:nvGrpSpPr>
        <p:cNvPr id="1" name=""/>
        <p:cNvGrpSpPr/>
        <p:nvPr/>
      </p:nvGrpSpPr>
      <p:grpSpPr>
        <a:xfrm>
          <a:off x="0" y="0"/>
          <a:ext cx="0" cy="0"/>
          <a:chOff x="0" y="0"/>
          <a:chExt cx="0" cy="0"/>
        </a:xfrm>
      </p:grpSpPr>
      <p:sp>
        <p:nvSpPr>
          <p:cNvPr id="2" name="タイトル 1"/>
          <p:cNvSpPr>
            <a:spLocks noGrp="1"/>
          </p:cNvSpPr>
          <p:nvPr>
            <p:ph type="ctrTitle" hasCustomPrompt="1"/>
          </p:nvPr>
        </p:nvSpPr>
        <p:spPr>
          <a:xfrm>
            <a:off x="3048000" y="4135599"/>
            <a:ext cx="9135908" cy="1163976"/>
          </a:xfrm>
          <a:prstGeom prst="rect">
            <a:avLst/>
          </a:prstGeom>
        </p:spPr>
        <p:txBody>
          <a:bodyPr anchor="b">
            <a:noAutofit/>
          </a:bodyPr>
          <a:lstStyle>
            <a:lvl1pPr algn="l">
              <a:defRPr sz="4400" baseline="0">
                <a:solidFill>
                  <a:schemeClr val="tx1">
                    <a:lumMod val="75000"/>
                    <a:lumOff val="25000"/>
                  </a:schemeClr>
                </a:solidFill>
                <a:latin typeface="+mj-lt"/>
                <a:ea typeface="A-OTF Gothic BBB Pro Medium" panose="020B0400000000000000" pitchFamily="34" charset="-128"/>
                <a:cs typeface="A-OTF Gothic BBB Pro Medium" panose="020B0400000000000000" pitchFamily="34" charset="-128"/>
              </a:defRPr>
            </a:lvl1pPr>
          </a:lstStyle>
          <a:p>
            <a:r>
              <a:rPr lang="en-US" dirty="0"/>
              <a:t>Subtitle Here</a:t>
            </a:r>
          </a:p>
        </p:txBody>
      </p:sp>
      <p:sp>
        <p:nvSpPr>
          <p:cNvPr id="3" name="サブタイトル 2"/>
          <p:cNvSpPr>
            <a:spLocks noGrp="1"/>
          </p:cNvSpPr>
          <p:nvPr>
            <p:ph type="subTitle" idx="1" hasCustomPrompt="1"/>
          </p:nvPr>
        </p:nvSpPr>
        <p:spPr>
          <a:xfrm>
            <a:off x="3039908" y="5274528"/>
            <a:ext cx="9144000" cy="296817"/>
          </a:xfrm>
          <a:prstGeom prst="rect">
            <a:avLst/>
          </a:prstGeom>
        </p:spPr>
        <p:txBody>
          <a:bodyPr>
            <a:normAutofit/>
          </a:bodyPr>
          <a:lstStyle>
            <a:lvl1pPr marL="0" indent="0" algn="l">
              <a:buNone/>
              <a:defRPr sz="2000" baseline="0">
                <a:solidFill>
                  <a:srgbClr val="FF6600"/>
                </a:solidFill>
                <a:latin typeface="+mj-lt"/>
                <a:ea typeface="A-OTF Gothic BBB Pro Medium" panose="020B0400000000000000" pitchFamily="34" charset="-128"/>
                <a:cs typeface="Clear Sans Light" panose="020B0303030202020304" pitchFamily="34" charset="0"/>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ltLang="ja-JP" dirty="0"/>
              <a:t>A brief description here</a:t>
            </a:r>
            <a:endParaRPr lang="en-US" dirty="0"/>
          </a:p>
        </p:txBody>
      </p:sp>
      <p:cxnSp>
        <p:nvCxnSpPr>
          <p:cNvPr id="6" name="直線コネクタ 5"/>
          <p:cNvCxnSpPr/>
          <p:nvPr/>
        </p:nvCxnSpPr>
        <p:spPr>
          <a:xfrm>
            <a:off x="3048000" y="5219363"/>
            <a:ext cx="9144000" cy="0"/>
          </a:xfrm>
          <a:prstGeom prst="line">
            <a:avLst/>
          </a:prstGeom>
          <a:ln w="19050">
            <a:solidFill>
              <a:srgbClr val="FF66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5754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Impact - Single Line">
    <p:spTree>
      <p:nvGrpSpPr>
        <p:cNvPr id="1" name=""/>
        <p:cNvGrpSpPr/>
        <p:nvPr/>
      </p:nvGrpSpPr>
      <p:grpSpPr>
        <a:xfrm>
          <a:off x="0" y="0"/>
          <a:ext cx="0" cy="0"/>
          <a:chOff x="0" y="0"/>
          <a:chExt cx="0" cy="0"/>
        </a:xfrm>
      </p:grpSpPr>
      <p:sp>
        <p:nvSpPr>
          <p:cNvPr id="3" name="タイトル 1"/>
          <p:cNvSpPr>
            <a:spLocks noGrp="1"/>
          </p:cNvSpPr>
          <p:nvPr>
            <p:ph type="ctrTitle" hasCustomPrompt="1"/>
          </p:nvPr>
        </p:nvSpPr>
        <p:spPr>
          <a:xfrm>
            <a:off x="754743" y="2409371"/>
            <a:ext cx="10498667" cy="1857827"/>
          </a:xfrm>
          <a:prstGeom prst="rect">
            <a:avLst/>
          </a:prstGeom>
        </p:spPr>
        <p:txBody>
          <a:bodyPr anchor="b">
            <a:noAutofit/>
          </a:bodyPr>
          <a:lstStyle>
            <a:lvl1pPr algn="l">
              <a:defRPr sz="12001" baseline="0">
                <a:solidFill>
                  <a:schemeClr val="tx1">
                    <a:lumMod val="75000"/>
                    <a:lumOff val="25000"/>
                  </a:schemeClr>
                </a:solidFill>
                <a:latin typeface="+mj-lt"/>
                <a:ea typeface="A-OTF Gothic BBB Pro Medium" panose="020B0400000000000000" pitchFamily="34" charset="-128"/>
                <a:cs typeface="A-OTF Gothic BBB Pro Medium" panose="020B0400000000000000" pitchFamily="34" charset="-128"/>
              </a:defRPr>
            </a:lvl1pPr>
          </a:lstStyle>
          <a:p>
            <a:r>
              <a:rPr lang="en-US" dirty="0"/>
              <a:t>Text here</a:t>
            </a:r>
          </a:p>
        </p:txBody>
      </p:sp>
      <p:sp>
        <p:nvSpPr>
          <p:cNvPr id="4" name="サブタイトル 2"/>
          <p:cNvSpPr>
            <a:spLocks noGrp="1"/>
          </p:cNvSpPr>
          <p:nvPr>
            <p:ph type="subTitle" idx="1" hasCustomPrompt="1"/>
          </p:nvPr>
        </p:nvSpPr>
        <p:spPr>
          <a:xfrm>
            <a:off x="754743" y="4073675"/>
            <a:ext cx="9144000" cy="677333"/>
          </a:xfrm>
          <a:prstGeom prst="rect">
            <a:avLst/>
          </a:prstGeom>
        </p:spPr>
        <p:txBody>
          <a:bodyPr>
            <a:noAutofit/>
          </a:bodyPr>
          <a:lstStyle>
            <a:lvl1pPr marL="0" indent="0" algn="l">
              <a:buNone/>
              <a:defRPr sz="4000" baseline="0">
                <a:solidFill>
                  <a:srgbClr val="FF6600"/>
                </a:solidFill>
                <a:latin typeface="+mj-lt"/>
                <a:ea typeface="A-OTF Gothic BBB Pro Medium" panose="020B0400000000000000" pitchFamily="34" charset="-128"/>
                <a:cs typeface="Clear Sans Light" panose="020B0303030202020304" pitchFamily="34" charset="0"/>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ltLang="ja-JP" dirty="0"/>
              <a:t>Text here</a:t>
            </a:r>
            <a:endParaRPr lang="en-US" dirty="0"/>
          </a:p>
        </p:txBody>
      </p:sp>
    </p:spTree>
    <p:extLst>
      <p:ext uri="{BB962C8B-B14F-4D97-AF65-F5344CB8AC3E}">
        <p14:creationId xmlns:p14="http://schemas.microsoft.com/office/powerpoint/2010/main" val="3161369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Impact - Double Lines">
    <p:spTree>
      <p:nvGrpSpPr>
        <p:cNvPr id="1" name=""/>
        <p:cNvGrpSpPr/>
        <p:nvPr/>
      </p:nvGrpSpPr>
      <p:grpSpPr>
        <a:xfrm>
          <a:off x="0" y="0"/>
          <a:ext cx="0" cy="0"/>
          <a:chOff x="0" y="0"/>
          <a:chExt cx="0" cy="0"/>
        </a:xfrm>
      </p:grpSpPr>
      <p:sp>
        <p:nvSpPr>
          <p:cNvPr id="3" name="タイトル 1"/>
          <p:cNvSpPr>
            <a:spLocks noGrp="1"/>
          </p:cNvSpPr>
          <p:nvPr>
            <p:ph type="ctrTitle" hasCustomPrompt="1"/>
          </p:nvPr>
        </p:nvSpPr>
        <p:spPr>
          <a:xfrm>
            <a:off x="754743" y="1432076"/>
            <a:ext cx="10498667" cy="3289903"/>
          </a:xfrm>
          <a:prstGeom prst="rect">
            <a:avLst/>
          </a:prstGeom>
        </p:spPr>
        <p:txBody>
          <a:bodyPr anchor="b">
            <a:noAutofit/>
          </a:bodyPr>
          <a:lstStyle>
            <a:lvl1pPr algn="l">
              <a:lnSpc>
                <a:spcPts val="10001"/>
              </a:lnSpc>
              <a:defRPr sz="12001" baseline="0">
                <a:solidFill>
                  <a:schemeClr val="tx1">
                    <a:lumMod val="75000"/>
                    <a:lumOff val="25000"/>
                  </a:schemeClr>
                </a:solidFill>
                <a:latin typeface="+mj-lt"/>
                <a:ea typeface="A-OTF Gothic BBB Pro Medium" panose="020B0400000000000000" pitchFamily="34" charset="-128"/>
                <a:cs typeface="A-OTF Gothic BBB Pro Medium" panose="020B0400000000000000" pitchFamily="34" charset="-128"/>
              </a:defRPr>
            </a:lvl1pPr>
          </a:lstStyle>
          <a:p>
            <a:r>
              <a:rPr lang="en-US" dirty="0"/>
              <a:t>Text </a:t>
            </a:r>
            <a:br>
              <a:rPr lang="en-US" dirty="0"/>
            </a:br>
            <a:r>
              <a:rPr lang="en-US" dirty="0"/>
              <a:t>here</a:t>
            </a:r>
          </a:p>
        </p:txBody>
      </p:sp>
      <p:sp>
        <p:nvSpPr>
          <p:cNvPr id="4" name="サブタイトル 2"/>
          <p:cNvSpPr>
            <a:spLocks noGrp="1"/>
          </p:cNvSpPr>
          <p:nvPr>
            <p:ph type="subTitle" idx="1" hasCustomPrompt="1"/>
          </p:nvPr>
        </p:nvSpPr>
        <p:spPr>
          <a:xfrm>
            <a:off x="754743" y="4528456"/>
            <a:ext cx="9144000" cy="677333"/>
          </a:xfrm>
          <a:prstGeom prst="rect">
            <a:avLst/>
          </a:prstGeom>
        </p:spPr>
        <p:txBody>
          <a:bodyPr>
            <a:noAutofit/>
          </a:bodyPr>
          <a:lstStyle>
            <a:lvl1pPr marL="0" indent="0" algn="l">
              <a:buNone/>
              <a:defRPr sz="4000" baseline="0">
                <a:solidFill>
                  <a:srgbClr val="FF6600"/>
                </a:solidFill>
                <a:latin typeface="+mj-lt"/>
                <a:ea typeface="A-OTF Gothic BBB Pro Medium" panose="020B0400000000000000" pitchFamily="34" charset="-128"/>
                <a:cs typeface="Clear Sans Light" panose="020B0303030202020304" pitchFamily="34" charset="0"/>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ltLang="ja-JP" dirty="0"/>
              <a:t>Text here</a:t>
            </a:r>
            <a:endParaRPr lang="en-US" dirty="0"/>
          </a:p>
        </p:txBody>
      </p:sp>
    </p:spTree>
    <p:extLst>
      <p:ext uri="{BB962C8B-B14F-4D97-AF65-F5344CB8AC3E}">
        <p14:creationId xmlns:p14="http://schemas.microsoft.com/office/powerpoint/2010/main" val="100504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Impact - Separated">
    <p:spTree>
      <p:nvGrpSpPr>
        <p:cNvPr id="1" name=""/>
        <p:cNvGrpSpPr/>
        <p:nvPr/>
      </p:nvGrpSpPr>
      <p:grpSpPr>
        <a:xfrm>
          <a:off x="0" y="0"/>
          <a:ext cx="0" cy="0"/>
          <a:chOff x="0" y="0"/>
          <a:chExt cx="0" cy="0"/>
        </a:xfrm>
      </p:grpSpPr>
      <p:sp>
        <p:nvSpPr>
          <p:cNvPr id="5" name="正方形/長方形 4"/>
          <p:cNvSpPr/>
          <p:nvPr/>
        </p:nvSpPr>
        <p:spPr>
          <a:xfrm>
            <a:off x="7005562" y="0"/>
            <a:ext cx="5186438"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3" name="タイトル 1"/>
          <p:cNvSpPr>
            <a:spLocks noGrp="1"/>
          </p:cNvSpPr>
          <p:nvPr>
            <p:ph type="ctrTitle" hasCustomPrompt="1"/>
          </p:nvPr>
        </p:nvSpPr>
        <p:spPr>
          <a:xfrm>
            <a:off x="193524" y="387048"/>
            <a:ext cx="6599162" cy="6154057"/>
          </a:xfrm>
          <a:prstGeom prst="rect">
            <a:avLst/>
          </a:prstGeom>
        </p:spPr>
        <p:txBody>
          <a:bodyPr anchor="ctr">
            <a:noAutofit/>
          </a:bodyPr>
          <a:lstStyle>
            <a:lvl1pPr algn="r">
              <a:lnSpc>
                <a:spcPts val="8667"/>
              </a:lnSpc>
              <a:defRPr sz="10667" baseline="0">
                <a:solidFill>
                  <a:schemeClr val="tx1">
                    <a:lumMod val="75000"/>
                    <a:lumOff val="25000"/>
                  </a:schemeClr>
                </a:solidFill>
                <a:latin typeface="+mj-lt"/>
                <a:ea typeface="A-OTF Gothic BBB Pro Medium" panose="020B0400000000000000" pitchFamily="34" charset="-128"/>
                <a:cs typeface="A-OTF Gothic BBB Pro Medium" panose="020B0400000000000000" pitchFamily="34" charset="-128"/>
              </a:defRPr>
            </a:lvl1pPr>
          </a:lstStyle>
          <a:p>
            <a:r>
              <a:rPr lang="en-US" dirty="0"/>
              <a:t>TEXt </a:t>
            </a:r>
            <a:br>
              <a:rPr lang="en-US" dirty="0"/>
            </a:br>
            <a:r>
              <a:rPr lang="en-US" dirty="0"/>
              <a:t>here</a:t>
            </a:r>
          </a:p>
        </p:txBody>
      </p:sp>
      <p:sp>
        <p:nvSpPr>
          <p:cNvPr id="4" name="サブタイトル 2"/>
          <p:cNvSpPr>
            <a:spLocks noGrp="1"/>
          </p:cNvSpPr>
          <p:nvPr>
            <p:ph type="subTitle" idx="1" hasCustomPrompt="1"/>
          </p:nvPr>
        </p:nvSpPr>
        <p:spPr>
          <a:xfrm>
            <a:off x="7179732" y="387048"/>
            <a:ext cx="4683277" cy="6154057"/>
          </a:xfrm>
          <a:prstGeom prst="rect">
            <a:avLst/>
          </a:prstGeom>
        </p:spPr>
        <p:txBody>
          <a:bodyPr anchor="ctr">
            <a:noAutofit/>
          </a:bodyPr>
          <a:lstStyle>
            <a:lvl1pPr marL="0" indent="0" algn="l">
              <a:lnSpc>
                <a:spcPts val="2667"/>
              </a:lnSpc>
              <a:buNone/>
              <a:defRPr sz="4000" baseline="0">
                <a:solidFill>
                  <a:srgbClr val="FF6600"/>
                </a:solidFill>
                <a:latin typeface="+mj-lt"/>
                <a:ea typeface="A-OTF Gothic BBB Pro Medium" panose="020B0400000000000000" pitchFamily="34" charset="-128"/>
                <a:cs typeface="Clear Sans Light" panose="020B0303030202020304" pitchFamily="34" charset="0"/>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ltLang="ja-JP" dirty="0"/>
              <a:t>Text here</a:t>
            </a:r>
          </a:p>
          <a:p>
            <a:r>
              <a:rPr lang="en-US" dirty="0"/>
              <a:t>Text Here</a:t>
            </a:r>
          </a:p>
        </p:txBody>
      </p:sp>
    </p:spTree>
    <p:extLst>
      <p:ext uri="{BB962C8B-B14F-4D97-AF65-F5344CB8AC3E}">
        <p14:creationId xmlns:p14="http://schemas.microsoft.com/office/powerpoint/2010/main" val="13267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ormal">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323117" y="88235"/>
            <a:ext cx="11764609" cy="513344"/>
          </a:xfrm>
          <a:prstGeom prst="rect">
            <a:avLst/>
          </a:prstGeom>
        </p:spPr>
        <p:txBody>
          <a:bodyPr anchor="t"/>
          <a:lstStyle>
            <a:lvl1pPr>
              <a:defRPr baseline="0">
                <a:latin typeface="+mj-lt"/>
              </a:defRPr>
            </a:lvl1pPr>
          </a:lstStyle>
          <a:p>
            <a:r>
              <a:rPr lang="en-US" dirty="0"/>
              <a:t>Slide Title Here</a:t>
            </a:r>
          </a:p>
        </p:txBody>
      </p:sp>
      <p:sp>
        <p:nvSpPr>
          <p:cNvPr id="3" name="フッター プレースホルダー 2"/>
          <p:cNvSpPr>
            <a:spLocks noGrp="1"/>
          </p:cNvSpPr>
          <p:nvPr>
            <p:ph type="ftr" sz="quarter" idx="10"/>
          </p:nvPr>
        </p:nvSpPr>
        <p:spPr/>
        <p:txBody>
          <a:bodyPr/>
          <a:lstStyle>
            <a:lvl1pPr>
              <a:defRPr>
                <a:latin typeface="+mj-lt"/>
              </a:defRPr>
            </a:lvl1pPr>
          </a:lstStyle>
          <a:p>
            <a:r>
              <a:rPr lang="en-US"/>
              <a:t>Presentation Title Here</a:t>
            </a:r>
            <a:endParaRPr lang="en-US" dirty="0"/>
          </a:p>
        </p:txBody>
      </p:sp>
      <p:sp>
        <p:nvSpPr>
          <p:cNvPr id="4" name="スライド番号プレースホルダー 3"/>
          <p:cNvSpPr>
            <a:spLocks noGrp="1"/>
          </p:cNvSpPr>
          <p:nvPr>
            <p:ph type="sldNum" sz="quarter" idx="11"/>
          </p:nvPr>
        </p:nvSpPr>
        <p:spPr/>
        <p:txBody>
          <a:bodyPr/>
          <a:lstStyle>
            <a:lvl1pPr>
              <a:defRPr>
                <a:latin typeface="+mj-lt"/>
              </a:defRPr>
            </a:lvl1pPr>
          </a:lstStyle>
          <a:p>
            <a:fld id="{DAEF4D36-AE85-49C9-90DE-66D02B257272}" type="slidenum">
              <a:rPr lang="en-US" smtClean="0"/>
              <a:pPr/>
              <a:t>‹#›</a:t>
            </a:fld>
            <a:endParaRPr lang="en-US"/>
          </a:p>
        </p:txBody>
      </p:sp>
      <p:sp>
        <p:nvSpPr>
          <p:cNvPr id="6" name="サブタイトル 2"/>
          <p:cNvSpPr>
            <a:spLocks noGrp="1"/>
          </p:cNvSpPr>
          <p:nvPr>
            <p:ph type="subTitle" idx="1" hasCustomPrompt="1"/>
          </p:nvPr>
        </p:nvSpPr>
        <p:spPr>
          <a:xfrm>
            <a:off x="323117" y="605577"/>
            <a:ext cx="11764609" cy="296817"/>
          </a:xfrm>
          <a:prstGeom prst="rect">
            <a:avLst/>
          </a:prstGeom>
        </p:spPr>
        <p:txBody>
          <a:bodyPr>
            <a:normAutofit/>
          </a:bodyPr>
          <a:lstStyle>
            <a:lvl1pPr marL="0" indent="0" algn="l">
              <a:buNone/>
              <a:defRPr sz="2000" baseline="0">
                <a:solidFill>
                  <a:srgbClr val="FF6600"/>
                </a:solidFill>
                <a:latin typeface="+mj-lt"/>
                <a:ea typeface="A-OTF Gothic BBB Pro Medium" panose="020B0400000000000000" pitchFamily="34" charset="-128"/>
                <a:cs typeface="Clear Sans Light" panose="020B0303030202020304" pitchFamily="34" charset="0"/>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ltLang="ja-JP" dirty="0"/>
              <a:t>A brief description here</a:t>
            </a:r>
            <a:endParaRPr lang="en-US" dirty="0"/>
          </a:p>
        </p:txBody>
      </p:sp>
    </p:spTree>
    <p:extLst>
      <p:ext uri="{BB962C8B-B14F-4D97-AF65-F5344CB8AC3E}">
        <p14:creationId xmlns:p14="http://schemas.microsoft.com/office/powerpoint/2010/main" val="1081154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ingle Column">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323117" y="88235"/>
            <a:ext cx="11764609" cy="513344"/>
          </a:xfrm>
          <a:prstGeom prst="rect">
            <a:avLst/>
          </a:prstGeom>
        </p:spPr>
        <p:txBody>
          <a:bodyPr anchor="t"/>
          <a:lstStyle>
            <a:lvl1pPr>
              <a:defRPr baseline="0">
                <a:latin typeface="+mj-lt"/>
              </a:defRPr>
            </a:lvl1pPr>
          </a:lstStyle>
          <a:p>
            <a:r>
              <a:rPr lang="en-US" dirty="0"/>
              <a:t>Slide Title Here</a:t>
            </a:r>
          </a:p>
        </p:txBody>
      </p:sp>
      <p:sp>
        <p:nvSpPr>
          <p:cNvPr id="3" name="フッター プレースホルダー 2"/>
          <p:cNvSpPr>
            <a:spLocks noGrp="1"/>
          </p:cNvSpPr>
          <p:nvPr>
            <p:ph type="ftr" sz="quarter" idx="10"/>
          </p:nvPr>
        </p:nvSpPr>
        <p:spPr/>
        <p:txBody>
          <a:bodyPr/>
          <a:lstStyle>
            <a:lvl1pPr>
              <a:defRPr>
                <a:latin typeface="+mj-lt"/>
              </a:defRPr>
            </a:lvl1pPr>
          </a:lstStyle>
          <a:p>
            <a:r>
              <a:rPr lang="en-US"/>
              <a:t>Presentation Title Here</a:t>
            </a:r>
            <a:endParaRPr lang="en-US" dirty="0"/>
          </a:p>
        </p:txBody>
      </p:sp>
      <p:sp>
        <p:nvSpPr>
          <p:cNvPr id="4" name="スライド番号プレースホルダー 3"/>
          <p:cNvSpPr>
            <a:spLocks noGrp="1"/>
          </p:cNvSpPr>
          <p:nvPr>
            <p:ph type="sldNum" sz="quarter" idx="11"/>
          </p:nvPr>
        </p:nvSpPr>
        <p:spPr/>
        <p:txBody>
          <a:bodyPr/>
          <a:lstStyle>
            <a:lvl1pPr>
              <a:defRPr>
                <a:latin typeface="+mj-lt"/>
              </a:defRPr>
            </a:lvl1pPr>
          </a:lstStyle>
          <a:p>
            <a:fld id="{DAEF4D36-AE85-49C9-90DE-66D02B257272}" type="slidenum">
              <a:rPr lang="en-US" smtClean="0"/>
              <a:pPr/>
              <a:t>‹#›</a:t>
            </a:fld>
            <a:endParaRPr lang="en-US"/>
          </a:p>
        </p:txBody>
      </p:sp>
      <p:sp>
        <p:nvSpPr>
          <p:cNvPr id="6" name="サブタイトル 2"/>
          <p:cNvSpPr>
            <a:spLocks noGrp="1"/>
          </p:cNvSpPr>
          <p:nvPr>
            <p:ph type="subTitle" idx="1" hasCustomPrompt="1"/>
          </p:nvPr>
        </p:nvSpPr>
        <p:spPr>
          <a:xfrm>
            <a:off x="323117" y="605577"/>
            <a:ext cx="11764609" cy="296817"/>
          </a:xfrm>
          <a:prstGeom prst="rect">
            <a:avLst/>
          </a:prstGeom>
        </p:spPr>
        <p:txBody>
          <a:bodyPr>
            <a:normAutofit/>
          </a:bodyPr>
          <a:lstStyle>
            <a:lvl1pPr marL="0" indent="0" algn="l">
              <a:buNone/>
              <a:defRPr sz="2000" baseline="0">
                <a:solidFill>
                  <a:srgbClr val="FF6600"/>
                </a:solidFill>
                <a:latin typeface="+mj-lt"/>
                <a:ea typeface="A-OTF Gothic BBB Pro Medium" panose="020B0400000000000000" pitchFamily="34" charset="-128"/>
                <a:cs typeface="Clear Sans Light" panose="020B0303030202020304" pitchFamily="34" charset="0"/>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ltLang="ja-JP" dirty="0"/>
              <a:t>A brief description here</a:t>
            </a:r>
            <a:endParaRPr lang="en-US" dirty="0"/>
          </a:p>
        </p:txBody>
      </p:sp>
      <p:sp>
        <p:nvSpPr>
          <p:cNvPr id="9" name="テキスト プレースホルダー 8"/>
          <p:cNvSpPr>
            <a:spLocks noGrp="1"/>
          </p:cNvSpPr>
          <p:nvPr>
            <p:ph type="body" sz="quarter" idx="12" hasCustomPrompt="1"/>
          </p:nvPr>
        </p:nvSpPr>
        <p:spPr>
          <a:xfrm>
            <a:off x="-206188" y="3262780"/>
            <a:ext cx="4527176" cy="619125"/>
          </a:xfrm>
          <a:prstGeom prst="rect">
            <a:avLst/>
          </a:prstGeom>
        </p:spPr>
        <p:txBody>
          <a:bodyPr/>
          <a:lstStyle>
            <a:lvl1pPr algn="r">
              <a:defRPr sz="5334" baseline="0">
                <a:solidFill>
                  <a:schemeClr val="tx1">
                    <a:lumMod val="75000"/>
                    <a:lumOff val="25000"/>
                  </a:schemeClr>
                </a:solidFill>
                <a:latin typeface="+mj-lt"/>
                <a:ea typeface="A-OTF Gothic BBB Pro Medium" panose="020B0400000000000000" pitchFamily="34" charset="-128"/>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Text Here</a:t>
            </a:r>
            <a:endParaRPr lang="ja-JP" altLang="en-US" dirty="0"/>
          </a:p>
        </p:txBody>
      </p:sp>
      <p:sp>
        <p:nvSpPr>
          <p:cNvPr id="12" name="正方形/長方形 11"/>
          <p:cNvSpPr/>
          <p:nvPr userDrawn="1"/>
        </p:nvSpPr>
        <p:spPr>
          <a:xfrm>
            <a:off x="-1" y="3917949"/>
            <a:ext cx="4320989" cy="98239"/>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latin typeface="+mj-lt"/>
            </a:endParaRPr>
          </a:p>
        </p:txBody>
      </p:sp>
      <p:sp>
        <p:nvSpPr>
          <p:cNvPr id="13" name="テキスト プレースホルダー 8"/>
          <p:cNvSpPr>
            <a:spLocks noGrp="1"/>
          </p:cNvSpPr>
          <p:nvPr>
            <p:ph type="body" sz="quarter" idx="14" hasCustomPrompt="1"/>
          </p:nvPr>
        </p:nvSpPr>
        <p:spPr>
          <a:xfrm>
            <a:off x="4738057" y="1757084"/>
            <a:ext cx="7349669" cy="3850201"/>
          </a:xfrm>
          <a:prstGeom prst="rect">
            <a:avLst/>
          </a:prstGeom>
        </p:spPr>
        <p:txBody>
          <a:bodyPr anchor="ctr"/>
          <a:lstStyle>
            <a:lvl1pPr algn="l">
              <a:lnSpc>
                <a:spcPts val="1867"/>
              </a:lnSpc>
              <a:defRPr sz="1467" baseline="0">
                <a:solidFill>
                  <a:schemeClr val="tx1">
                    <a:lumMod val="65000"/>
                    <a:lumOff val="35000"/>
                  </a:schemeClr>
                </a:solidFill>
                <a:latin typeface="+mn-lt"/>
                <a:ea typeface="Roboto" panose="02000000000000000000" pitchFamily="2" charset="0"/>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Text Here</a:t>
            </a:r>
            <a:endParaRPr lang="ja-JP" altLang="en-US" dirty="0"/>
          </a:p>
        </p:txBody>
      </p:sp>
    </p:spTree>
    <p:extLst>
      <p:ext uri="{BB962C8B-B14F-4D97-AF65-F5344CB8AC3E}">
        <p14:creationId xmlns:p14="http://schemas.microsoft.com/office/powerpoint/2010/main" val="1847414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ingle Column - Image">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323117" y="88235"/>
            <a:ext cx="11764609" cy="513344"/>
          </a:xfrm>
          <a:prstGeom prst="rect">
            <a:avLst/>
          </a:prstGeom>
        </p:spPr>
        <p:txBody>
          <a:bodyPr anchor="t"/>
          <a:lstStyle>
            <a:lvl1pPr>
              <a:defRPr baseline="0">
                <a:latin typeface="+mj-lt"/>
              </a:defRPr>
            </a:lvl1pPr>
          </a:lstStyle>
          <a:p>
            <a:r>
              <a:rPr lang="en-US" dirty="0"/>
              <a:t>Slide Title Here</a:t>
            </a:r>
          </a:p>
        </p:txBody>
      </p:sp>
      <p:sp>
        <p:nvSpPr>
          <p:cNvPr id="3" name="フッター プレースホルダー 2"/>
          <p:cNvSpPr>
            <a:spLocks noGrp="1"/>
          </p:cNvSpPr>
          <p:nvPr>
            <p:ph type="ftr" sz="quarter" idx="10"/>
          </p:nvPr>
        </p:nvSpPr>
        <p:spPr/>
        <p:txBody>
          <a:bodyPr/>
          <a:lstStyle>
            <a:lvl1pPr>
              <a:defRPr>
                <a:latin typeface="+mj-lt"/>
              </a:defRPr>
            </a:lvl1pPr>
          </a:lstStyle>
          <a:p>
            <a:r>
              <a:rPr lang="en-US"/>
              <a:t>Presentation Title Here</a:t>
            </a:r>
            <a:endParaRPr lang="en-US" dirty="0"/>
          </a:p>
        </p:txBody>
      </p:sp>
      <p:sp>
        <p:nvSpPr>
          <p:cNvPr id="4" name="スライド番号プレースホルダー 3"/>
          <p:cNvSpPr>
            <a:spLocks noGrp="1"/>
          </p:cNvSpPr>
          <p:nvPr>
            <p:ph type="sldNum" sz="quarter" idx="11"/>
          </p:nvPr>
        </p:nvSpPr>
        <p:spPr/>
        <p:txBody>
          <a:bodyPr/>
          <a:lstStyle>
            <a:lvl1pPr>
              <a:defRPr>
                <a:latin typeface="+mj-lt"/>
              </a:defRPr>
            </a:lvl1pPr>
          </a:lstStyle>
          <a:p>
            <a:fld id="{DAEF4D36-AE85-49C9-90DE-66D02B257272}" type="slidenum">
              <a:rPr lang="en-US" smtClean="0"/>
              <a:pPr/>
              <a:t>‹#›</a:t>
            </a:fld>
            <a:endParaRPr lang="en-US"/>
          </a:p>
        </p:txBody>
      </p:sp>
      <p:sp>
        <p:nvSpPr>
          <p:cNvPr id="6" name="サブタイトル 2"/>
          <p:cNvSpPr>
            <a:spLocks noGrp="1"/>
          </p:cNvSpPr>
          <p:nvPr>
            <p:ph type="subTitle" idx="1" hasCustomPrompt="1"/>
          </p:nvPr>
        </p:nvSpPr>
        <p:spPr>
          <a:xfrm>
            <a:off x="323117" y="605577"/>
            <a:ext cx="11764609" cy="296817"/>
          </a:xfrm>
          <a:prstGeom prst="rect">
            <a:avLst/>
          </a:prstGeom>
        </p:spPr>
        <p:txBody>
          <a:bodyPr>
            <a:normAutofit/>
          </a:bodyPr>
          <a:lstStyle>
            <a:lvl1pPr marL="0" indent="0" algn="l">
              <a:buNone/>
              <a:defRPr sz="2000" baseline="0">
                <a:solidFill>
                  <a:srgbClr val="FF6600"/>
                </a:solidFill>
                <a:latin typeface="+mj-lt"/>
                <a:ea typeface="A-OTF Gothic BBB Pro Medium" panose="020B0400000000000000" pitchFamily="34" charset="-128"/>
                <a:cs typeface="Clear Sans Light" panose="020B0303030202020304" pitchFamily="34" charset="0"/>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ltLang="ja-JP" dirty="0"/>
              <a:t>A brief description here</a:t>
            </a:r>
            <a:endParaRPr lang="en-US" dirty="0"/>
          </a:p>
        </p:txBody>
      </p:sp>
      <p:sp>
        <p:nvSpPr>
          <p:cNvPr id="9" name="図プレースホルダー 8"/>
          <p:cNvSpPr>
            <a:spLocks noGrp="1"/>
          </p:cNvSpPr>
          <p:nvPr>
            <p:ph type="pic" sz="quarter" idx="12" hasCustomPrompt="1"/>
          </p:nvPr>
        </p:nvSpPr>
        <p:spPr>
          <a:xfrm>
            <a:off x="618067" y="1620253"/>
            <a:ext cx="3986017" cy="3987031"/>
          </a:xfrm>
          <a:prstGeom prst="rect">
            <a:avLst/>
          </a:prstGeom>
        </p:spPr>
        <p:txBody>
          <a:bodyPr/>
          <a:lstStyle>
            <a:lvl1pPr>
              <a:defRPr baseline="0">
                <a:latin typeface="+mn-lt"/>
                <a:ea typeface="Roboto Light" panose="02000000000000000000" pitchFamily="2" charset="0"/>
              </a:defRPr>
            </a:lvl1pPr>
          </a:lstStyle>
          <a:p>
            <a:r>
              <a:rPr lang="en-US" dirty="0"/>
              <a:t>Add picture here – 1:1</a:t>
            </a:r>
          </a:p>
        </p:txBody>
      </p:sp>
      <p:sp>
        <p:nvSpPr>
          <p:cNvPr id="11" name="正方形/長方形 10"/>
          <p:cNvSpPr/>
          <p:nvPr userDrawn="1"/>
        </p:nvSpPr>
        <p:spPr>
          <a:xfrm>
            <a:off x="484094" y="1620253"/>
            <a:ext cx="157338" cy="3987031"/>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latin typeface="+mj-lt"/>
            </a:endParaRPr>
          </a:p>
        </p:txBody>
      </p:sp>
      <p:sp>
        <p:nvSpPr>
          <p:cNvPr id="12" name="テキスト プレースホルダー 8"/>
          <p:cNvSpPr>
            <a:spLocks noGrp="1"/>
          </p:cNvSpPr>
          <p:nvPr>
            <p:ph type="body" sz="quarter" idx="13" hasCustomPrompt="1"/>
          </p:nvPr>
        </p:nvSpPr>
        <p:spPr>
          <a:xfrm>
            <a:off x="4738057" y="1620254"/>
            <a:ext cx="7349669" cy="423699"/>
          </a:xfrm>
          <a:prstGeom prst="rect">
            <a:avLst/>
          </a:prstGeom>
        </p:spPr>
        <p:txBody>
          <a:bodyPr anchor="b"/>
          <a:lstStyle>
            <a:lvl1pPr algn="l">
              <a:defRPr sz="2400" baseline="0">
                <a:solidFill>
                  <a:srgbClr val="FF6600"/>
                </a:solidFill>
                <a:latin typeface="+mj-lt"/>
                <a:ea typeface="A-OTF Gothic BBB Pro Medium" panose="020B0400000000000000" pitchFamily="34" charset="-128"/>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Caption Here</a:t>
            </a:r>
            <a:endParaRPr lang="ja-JP" altLang="en-US" dirty="0"/>
          </a:p>
        </p:txBody>
      </p:sp>
      <p:sp>
        <p:nvSpPr>
          <p:cNvPr id="13" name="テキスト プレースホルダー 8"/>
          <p:cNvSpPr>
            <a:spLocks noGrp="1"/>
          </p:cNvSpPr>
          <p:nvPr>
            <p:ph type="body" sz="quarter" idx="14" hasCustomPrompt="1"/>
          </p:nvPr>
        </p:nvSpPr>
        <p:spPr>
          <a:xfrm>
            <a:off x="4738057" y="2079811"/>
            <a:ext cx="7349669" cy="3527473"/>
          </a:xfrm>
          <a:prstGeom prst="rect">
            <a:avLst/>
          </a:prstGeom>
        </p:spPr>
        <p:txBody>
          <a:bodyPr anchor="t"/>
          <a:lstStyle>
            <a:lvl1pPr algn="l">
              <a:lnSpc>
                <a:spcPts val="1867"/>
              </a:lnSpc>
              <a:defRPr sz="1467" baseline="0">
                <a:solidFill>
                  <a:schemeClr val="tx1">
                    <a:lumMod val="65000"/>
                    <a:lumOff val="35000"/>
                  </a:schemeClr>
                </a:solidFill>
                <a:latin typeface="+mn-lt"/>
                <a:ea typeface="Roboto" panose="02000000000000000000" pitchFamily="2" charset="0"/>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Text Here</a:t>
            </a:r>
            <a:endParaRPr lang="ja-JP" altLang="en-US" dirty="0"/>
          </a:p>
        </p:txBody>
      </p:sp>
      <p:cxnSp>
        <p:nvCxnSpPr>
          <p:cNvPr id="14" name="直線コネクタ 13"/>
          <p:cNvCxnSpPr/>
          <p:nvPr userDrawn="1"/>
        </p:nvCxnSpPr>
        <p:spPr>
          <a:xfrm>
            <a:off x="4754597" y="2008094"/>
            <a:ext cx="7333129" cy="0"/>
          </a:xfrm>
          <a:prstGeom prst="line">
            <a:avLst/>
          </a:prstGeom>
          <a:ln w="19050">
            <a:solidFill>
              <a:srgbClr val="FF66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5367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orizontal 2 Columns - Image">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323117" y="88235"/>
            <a:ext cx="11764609" cy="513344"/>
          </a:xfrm>
          <a:prstGeom prst="rect">
            <a:avLst/>
          </a:prstGeom>
        </p:spPr>
        <p:txBody>
          <a:bodyPr anchor="t"/>
          <a:lstStyle>
            <a:lvl1pPr>
              <a:defRPr baseline="0">
                <a:latin typeface="+mj-lt"/>
              </a:defRPr>
            </a:lvl1pPr>
          </a:lstStyle>
          <a:p>
            <a:r>
              <a:rPr lang="en-US" dirty="0"/>
              <a:t>Slide Title Here</a:t>
            </a:r>
          </a:p>
        </p:txBody>
      </p:sp>
      <p:sp>
        <p:nvSpPr>
          <p:cNvPr id="3" name="フッター プレースホルダー 2"/>
          <p:cNvSpPr>
            <a:spLocks noGrp="1"/>
          </p:cNvSpPr>
          <p:nvPr>
            <p:ph type="ftr" sz="quarter" idx="10"/>
          </p:nvPr>
        </p:nvSpPr>
        <p:spPr/>
        <p:txBody>
          <a:bodyPr/>
          <a:lstStyle>
            <a:lvl1pPr>
              <a:defRPr>
                <a:latin typeface="+mj-lt"/>
              </a:defRPr>
            </a:lvl1pPr>
          </a:lstStyle>
          <a:p>
            <a:r>
              <a:rPr lang="en-US"/>
              <a:t>Presentation Title Here</a:t>
            </a:r>
            <a:endParaRPr lang="en-US" dirty="0"/>
          </a:p>
        </p:txBody>
      </p:sp>
      <p:sp>
        <p:nvSpPr>
          <p:cNvPr id="4" name="スライド番号プレースホルダー 3"/>
          <p:cNvSpPr>
            <a:spLocks noGrp="1"/>
          </p:cNvSpPr>
          <p:nvPr>
            <p:ph type="sldNum" sz="quarter" idx="11"/>
          </p:nvPr>
        </p:nvSpPr>
        <p:spPr/>
        <p:txBody>
          <a:bodyPr/>
          <a:lstStyle>
            <a:lvl1pPr>
              <a:defRPr>
                <a:latin typeface="+mj-lt"/>
              </a:defRPr>
            </a:lvl1pPr>
          </a:lstStyle>
          <a:p>
            <a:fld id="{DAEF4D36-AE85-49C9-90DE-66D02B257272}" type="slidenum">
              <a:rPr lang="en-US" smtClean="0"/>
              <a:pPr/>
              <a:t>‹#›</a:t>
            </a:fld>
            <a:endParaRPr lang="en-US"/>
          </a:p>
        </p:txBody>
      </p:sp>
      <p:sp>
        <p:nvSpPr>
          <p:cNvPr id="6" name="サブタイトル 2"/>
          <p:cNvSpPr>
            <a:spLocks noGrp="1"/>
          </p:cNvSpPr>
          <p:nvPr>
            <p:ph type="subTitle" idx="1" hasCustomPrompt="1"/>
          </p:nvPr>
        </p:nvSpPr>
        <p:spPr>
          <a:xfrm>
            <a:off x="323117" y="605577"/>
            <a:ext cx="11764609" cy="296817"/>
          </a:xfrm>
          <a:prstGeom prst="rect">
            <a:avLst/>
          </a:prstGeom>
        </p:spPr>
        <p:txBody>
          <a:bodyPr>
            <a:normAutofit/>
          </a:bodyPr>
          <a:lstStyle>
            <a:lvl1pPr marL="0" indent="0" algn="l">
              <a:buNone/>
              <a:defRPr sz="2000" baseline="0">
                <a:solidFill>
                  <a:srgbClr val="FF6600"/>
                </a:solidFill>
                <a:latin typeface="+mj-lt"/>
                <a:ea typeface="A-OTF Gothic BBB Pro Medium" panose="020B0400000000000000" pitchFamily="34" charset="-128"/>
                <a:cs typeface="Clear Sans Light" panose="020B0303030202020304" pitchFamily="34" charset="0"/>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ltLang="ja-JP" dirty="0"/>
              <a:t>A brief description here</a:t>
            </a:r>
            <a:endParaRPr lang="en-US" dirty="0"/>
          </a:p>
        </p:txBody>
      </p:sp>
      <p:sp>
        <p:nvSpPr>
          <p:cNvPr id="9" name="図プレースホルダー 8"/>
          <p:cNvSpPr>
            <a:spLocks noGrp="1"/>
          </p:cNvSpPr>
          <p:nvPr>
            <p:ph type="pic" sz="quarter" idx="12" hasCustomPrompt="1"/>
          </p:nvPr>
        </p:nvSpPr>
        <p:spPr>
          <a:xfrm>
            <a:off x="618067" y="1620253"/>
            <a:ext cx="3986017" cy="3987031"/>
          </a:xfrm>
          <a:prstGeom prst="rect">
            <a:avLst/>
          </a:prstGeom>
        </p:spPr>
        <p:txBody>
          <a:bodyPr/>
          <a:lstStyle>
            <a:lvl1pPr>
              <a:defRPr baseline="0">
                <a:solidFill>
                  <a:schemeClr val="bg2">
                    <a:lumMod val="50000"/>
                  </a:schemeClr>
                </a:solidFill>
                <a:latin typeface="+mn-lt"/>
                <a:ea typeface="Roboto" panose="02000000000000000000" pitchFamily="2" charset="0"/>
              </a:defRPr>
            </a:lvl1pPr>
          </a:lstStyle>
          <a:p>
            <a:r>
              <a:rPr lang="en-US" dirty="0"/>
              <a:t>Add picture here – 1:1</a:t>
            </a:r>
          </a:p>
        </p:txBody>
      </p:sp>
      <p:sp>
        <p:nvSpPr>
          <p:cNvPr id="11" name="正方形/長方形 10"/>
          <p:cNvSpPr/>
          <p:nvPr userDrawn="1"/>
        </p:nvSpPr>
        <p:spPr>
          <a:xfrm>
            <a:off x="484094" y="1620253"/>
            <a:ext cx="157338" cy="3987031"/>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latin typeface="+mj-lt"/>
            </a:endParaRPr>
          </a:p>
        </p:txBody>
      </p:sp>
      <p:sp>
        <p:nvSpPr>
          <p:cNvPr id="12" name="テキスト プレースホルダー 8"/>
          <p:cNvSpPr>
            <a:spLocks noGrp="1"/>
          </p:cNvSpPr>
          <p:nvPr>
            <p:ph type="body" sz="quarter" idx="13" hasCustomPrompt="1"/>
          </p:nvPr>
        </p:nvSpPr>
        <p:spPr>
          <a:xfrm>
            <a:off x="4738057" y="1620254"/>
            <a:ext cx="7349669" cy="423699"/>
          </a:xfrm>
          <a:prstGeom prst="rect">
            <a:avLst/>
          </a:prstGeom>
        </p:spPr>
        <p:txBody>
          <a:bodyPr anchor="b"/>
          <a:lstStyle>
            <a:lvl1pPr algn="l">
              <a:defRPr sz="2400" baseline="0">
                <a:solidFill>
                  <a:srgbClr val="FF6600"/>
                </a:solidFill>
                <a:latin typeface="+mj-lt"/>
                <a:ea typeface="A-OTF Gothic BBB Pro Medium" panose="020B0400000000000000" pitchFamily="34" charset="-128"/>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Caption1 Here</a:t>
            </a:r>
            <a:endParaRPr lang="ja-JP" altLang="en-US" dirty="0"/>
          </a:p>
        </p:txBody>
      </p:sp>
      <p:sp>
        <p:nvSpPr>
          <p:cNvPr id="13" name="テキスト プレースホルダー 8"/>
          <p:cNvSpPr>
            <a:spLocks noGrp="1"/>
          </p:cNvSpPr>
          <p:nvPr>
            <p:ph type="body" sz="quarter" idx="14" hasCustomPrompt="1"/>
          </p:nvPr>
        </p:nvSpPr>
        <p:spPr>
          <a:xfrm>
            <a:off x="4738057" y="2079812"/>
            <a:ext cx="7349669" cy="1400777"/>
          </a:xfrm>
          <a:prstGeom prst="rect">
            <a:avLst/>
          </a:prstGeom>
        </p:spPr>
        <p:txBody>
          <a:bodyPr anchor="t"/>
          <a:lstStyle>
            <a:lvl1pPr algn="l">
              <a:lnSpc>
                <a:spcPts val="1867"/>
              </a:lnSpc>
              <a:defRPr sz="1467" baseline="0">
                <a:solidFill>
                  <a:schemeClr val="tx1">
                    <a:lumMod val="65000"/>
                    <a:lumOff val="35000"/>
                  </a:schemeClr>
                </a:solidFill>
                <a:latin typeface="+mn-lt"/>
                <a:ea typeface="Roboto" panose="02000000000000000000" pitchFamily="2" charset="0"/>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Text Here</a:t>
            </a:r>
            <a:endParaRPr lang="ja-JP" altLang="en-US" dirty="0"/>
          </a:p>
        </p:txBody>
      </p:sp>
      <p:cxnSp>
        <p:nvCxnSpPr>
          <p:cNvPr id="14" name="直線コネクタ 13"/>
          <p:cNvCxnSpPr/>
          <p:nvPr userDrawn="1"/>
        </p:nvCxnSpPr>
        <p:spPr>
          <a:xfrm>
            <a:off x="4754597" y="2008094"/>
            <a:ext cx="7333129" cy="0"/>
          </a:xfrm>
          <a:prstGeom prst="line">
            <a:avLst/>
          </a:prstGeom>
          <a:ln w="19050">
            <a:solidFill>
              <a:srgbClr val="FF6600"/>
            </a:solidFill>
            <a:prstDash val="dash"/>
          </a:ln>
        </p:spPr>
        <p:style>
          <a:lnRef idx="1">
            <a:schemeClr val="accent1"/>
          </a:lnRef>
          <a:fillRef idx="0">
            <a:schemeClr val="accent1"/>
          </a:fillRef>
          <a:effectRef idx="0">
            <a:schemeClr val="accent1"/>
          </a:effectRef>
          <a:fontRef idx="minor">
            <a:schemeClr val="tx1"/>
          </a:fontRef>
        </p:style>
      </p:cxnSp>
      <p:sp>
        <p:nvSpPr>
          <p:cNvPr id="15" name="テキスト プレースホルダー 8"/>
          <p:cNvSpPr>
            <a:spLocks noGrp="1"/>
          </p:cNvSpPr>
          <p:nvPr>
            <p:ph type="body" sz="quarter" idx="15" hasCustomPrompt="1"/>
          </p:nvPr>
        </p:nvSpPr>
        <p:spPr>
          <a:xfrm>
            <a:off x="4738057" y="3652411"/>
            <a:ext cx="7349669" cy="423699"/>
          </a:xfrm>
          <a:prstGeom prst="rect">
            <a:avLst/>
          </a:prstGeom>
        </p:spPr>
        <p:txBody>
          <a:bodyPr anchor="b"/>
          <a:lstStyle>
            <a:lvl1pPr algn="l">
              <a:defRPr sz="2400" baseline="0">
                <a:solidFill>
                  <a:srgbClr val="FF6600"/>
                </a:solidFill>
                <a:latin typeface="+mj-lt"/>
                <a:ea typeface="A-OTF Gothic BBB Pro Medium" panose="020B0400000000000000" pitchFamily="34" charset="-128"/>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Caption2 Here</a:t>
            </a:r>
            <a:endParaRPr lang="ja-JP" altLang="en-US" dirty="0"/>
          </a:p>
        </p:txBody>
      </p:sp>
      <p:sp>
        <p:nvSpPr>
          <p:cNvPr id="16" name="テキスト プレースホルダー 8"/>
          <p:cNvSpPr>
            <a:spLocks noGrp="1"/>
          </p:cNvSpPr>
          <p:nvPr>
            <p:ph type="body" sz="quarter" idx="16" hasCustomPrompt="1"/>
          </p:nvPr>
        </p:nvSpPr>
        <p:spPr>
          <a:xfrm>
            <a:off x="4738057" y="4111969"/>
            <a:ext cx="7349669" cy="1400777"/>
          </a:xfrm>
          <a:prstGeom prst="rect">
            <a:avLst/>
          </a:prstGeom>
        </p:spPr>
        <p:txBody>
          <a:bodyPr anchor="t"/>
          <a:lstStyle>
            <a:lvl1pPr algn="l">
              <a:lnSpc>
                <a:spcPts val="1867"/>
              </a:lnSpc>
              <a:defRPr sz="1467" baseline="0">
                <a:solidFill>
                  <a:schemeClr val="tx1">
                    <a:lumMod val="65000"/>
                    <a:lumOff val="35000"/>
                  </a:schemeClr>
                </a:solidFill>
                <a:latin typeface="+mn-lt"/>
                <a:ea typeface="Roboto" panose="02000000000000000000" pitchFamily="2" charset="0"/>
                <a:cs typeface="A-OTF Gothic BBB Pro Medium" panose="020B0400000000000000" pitchFamily="34" charset="-128"/>
              </a:defRPr>
            </a:lvl1pPr>
            <a:lvl2pPr>
              <a:defRPr>
                <a:latin typeface="Bebas Neue Bold" panose="020B0606020202050201" pitchFamily="34" charset="0"/>
              </a:defRPr>
            </a:lvl2pPr>
            <a:lvl3pPr>
              <a:defRPr>
                <a:latin typeface="Bebas Neue Bold" panose="020B0606020202050201" pitchFamily="34" charset="0"/>
              </a:defRPr>
            </a:lvl3pPr>
            <a:lvl4pPr>
              <a:defRPr>
                <a:latin typeface="Bebas Neue Bold" panose="020B0606020202050201" pitchFamily="34" charset="0"/>
              </a:defRPr>
            </a:lvl4pPr>
            <a:lvl5pPr>
              <a:defRPr>
                <a:latin typeface="Bebas Neue Bold" panose="020B0606020202050201" pitchFamily="34" charset="0"/>
              </a:defRPr>
            </a:lvl5pPr>
          </a:lstStyle>
          <a:p>
            <a:pPr lvl="0"/>
            <a:r>
              <a:rPr lang="en-US" altLang="ja-JP" dirty="0"/>
              <a:t>Text Here</a:t>
            </a:r>
            <a:endParaRPr lang="ja-JP" altLang="en-US" dirty="0"/>
          </a:p>
        </p:txBody>
      </p:sp>
      <p:cxnSp>
        <p:nvCxnSpPr>
          <p:cNvPr id="17" name="直線コネクタ 16"/>
          <p:cNvCxnSpPr/>
          <p:nvPr userDrawn="1"/>
        </p:nvCxnSpPr>
        <p:spPr>
          <a:xfrm>
            <a:off x="4754597" y="4040251"/>
            <a:ext cx="7333129" cy="0"/>
          </a:xfrm>
          <a:prstGeom prst="line">
            <a:avLst/>
          </a:prstGeom>
          <a:ln w="19050">
            <a:solidFill>
              <a:srgbClr val="FF66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4749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4">
            <a:lumMod val="20000"/>
            <a:lumOff val="80000"/>
            <a:alpha val="49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43020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lgn="l" defTabSz="914446" rtl="0" eaLnBrk="1" latinLnBrk="0" hangingPunct="1">
        <a:lnSpc>
          <a:spcPct val="90000"/>
        </a:lnSpc>
        <a:spcBef>
          <a:spcPct val="0"/>
        </a:spcBef>
        <a:buNone/>
        <a:defRPr sz="2800" kern="1200">
          <a:solidFill>
            <a:schemeClr val="tx1"/>
          </a:solidFill>
          <a:latin typeface="Aller Light" panose="02000503000000020004" pitchFamily="2" charset="0"/>
          <a:ea typeface="A-OTF Shin Go Pro L" panose="020B0300000000000000" pitchFamily="34" charset="-128"/>
          <a:cs typeface="+mj-cs"/>
        </a:defRPr>
      </a:lvl1pPr>
    </p:titleStyle>
    <p:bodyStyle>
      <a:lvl1pPr marL="228611" indent="-228611" algn="l" defTabSz="914446" rtl="0" eaLnBrk="1" latinLnBrk="0" hangingPunct="1">
        <a:lnSpc>
          <a:spcPct val="90000"/>
        </a:lnSpc>
        <a:spcBef>
          <a:spcPts val="1000"/>
        </a:spcBef>
        <a:buFont typeface="Wingdings" panose="05000000000000000000" pitchFamily="2" charset="2"/>
        <a:buChar char=""/>
        <a:defRPr sz="1800" kern="1200">
          <a:solidFill>
            <a:schemeClr val="tx1"/>
          </a:solidFill>
          <a:latin typeface="Aller Light" panose="02000503000000020004" pitchFamily="2" charset="0"/>
          <a:ea typeface="A-OTF Shin Go Pro L" panose="020B0300000000000000" pitchFamily="34" charset="-128"/>
          <a:cs typeface="+mn-cs"/>
        </a:defRPr>
      </a:lvl1pPr>
      <a:lvl2pPr marL="457223" indent="-228611" algn="l" defTabSz="914446" rtl="0" eaLnBrk="1" latinLnBrk="0" hangingPunct="1">
        <a:lnSpc>
          <a:spcPct val="90000"/>
        </a:lnSpc>
        <a:spcBef>
          <a:spcPts val="500"/>
        </a:spcBef>
        <a:buFont typeface="Wingdings" panose="05000000000000000000" pitchFamily="2" charset="2"/>
        <a:buChar char=""/>
        <a:defRPr sz="1600" kern="1200">
          <a:solidFill>
            <a:schemeClr val="tx1"/>
          </a:solidFill>
          <a:latin typeface="Aller Light" panose="02000503000000020004" pitchFamily="2" charset="0"/>
          <a:ea typeface="A-OTF Shin Go Pro L" panose="020B0300000000000000" pitchFamily="34" charset="-128"/>
          <a:cs typeface="+mn-cs"/>
        </a:defRPr>
      </a:lvl2pPr>
      <a:lvl3pPr marL="731557" indent="-228611" algn="l" defTabSz="914446" rtl="0" eaLnBrk="1" latinLnBrk="0" hangingPunct="1">
        <a:lnSpc>
          <a:spcPct val="90000"/>
        </a:lnSpc>
        <a:spcBef>
          <a:spcPts val="600"/>
        </a:spcBef>
        <a:buFont typeface="Wingdings" panose="05000000000000000000" pitchFamily="2" charset="2"/>
        <a:buChar char=""/>
        <a:defRPr sz="1600" kern="1200">
          <a:solidFill>
            <a:schemeClr val="tx1"/>
          </a:solidFill>
          <a:latin typeface="Aller Light" panose="02000503000000020004" pitchFamily="2" charset="0"/>
          <a:ea typeface="A-OTF Shin Go Pro L" panose="020B0300000000000000" pitchFamily="34" charset="-128"/>
          <a:cs typeface="+mn-cs"/>
        </a:defRPr>
      </a:lvl3pPr>
      <a:lvl4pPr marL="1005890" indent="-228611" algn="l" defTabSz="914446" rtl="0" eaLnBrk="1" latinLnBrk="0" hangingPunct="1">
        <a:lnSpc>
          <a:spcPct val="90000"/>
        </a:lnSpc>
        <a:spcBef>
          <a:spcPts val="600"/>
        </a:spcBef>
        <a:buFont typeface="Wingdings" panose="05000000000000000000" pitchFamily="2" charset="2"/>
        <a:buChar char=""/>
        <a:defRPr sz="1400" kern="1200">
          <a:solidFill>
            <a:schemeClr val="tx1"/>
          </a:solidFill>
          <a:latin typeface="Aller Light" panose="02000503000000020004" pitchFamily="2" charset="0"/>
          <a:ea typeface="A-OTF Shin Go Pro L" panose="020B0300000000000000" pitchFamily="34" charset="-128"/>
          <a:cs typeface="+mn-cs"/>
        </a:defRPr>
      </a:lvl4pPr>
      <a:lvl5pPr marL="1280224" indent="-228611" algn="l" defTabSz="914446" rtl="0" eaLnBrk="1" latinLnBrk="0" hangingPunct="1">
        <a:lnSpc>
          <a:spcPct val="90000"/>
        </a:lnSpc>
        <a:spcBef>
          <a:spcPts val="600"/>
        </a:spcBef>
        <a:buFont typeface="Wingdings" panose="05000000000000000000" pitchFamily="2" charset="2"/>
        <a:buChar char=""/>
        <a:defRPr sz="1400" kern="1200">
          <a:solidFill>
            <a:schemeClr val="tx1"/>
          </a:solidFill>
          <a:latin typeface="Aller Light" panose="02000503000000020004" pitchFamily="2" charset="0"/>
          <a:ea typeface="A-OTF Shin Go Pro L" panose="020B0300000000000000" pitchFamily="34" charset="-128"/>
          <a:cs typeface="+mn-cs"/>
        </a:defRPr>
      </a:lvl5pPr>
      <a:lvl6pPr marL="2514726"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4">
            <a:lumMod val="20000"/>
            <a:lumOff val="80000"/>
            <a:alpha val="49000"/>
          </a:schemeClr>
        </a:solidFill>
        <a:effectLst/>
      </p:bgPr>
    </p:bg>
    <p:spTree>
      <p:nvGrpSpPr>
        <p:cNvPr id="1" name=""/>
        <p:cNvGrpSpPr/>
        <p:nvPr/>
      </p:nvGrpSpPr>
      <p:grpSpPr>
        <a:xfrm>
          <a:off x="0" y="0"/>
          <a:ext cx="0" cy="0"/>
          <a:chOff x="0" y="0"/>
          <a:chExt cx="0" cy="0"/>
        </a:xfrm>
      </p:grpSpPr>
      <p:sp>
        <p:nvSpPr>
          <p:cNvPr id="15" name="正方形/長方形 14"/>
          <p:cNvSpPr/>
          <p:nvPr/>
        </p:nvSpPr>
        <p:spPr>
          <a:xfrm>
            <a:off x="0" y="6481011"/>
            <a:ext cx="12192000" cy="376989"/>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6" name="正方形/長方形 15"/>
          <p:cNvSpPr/>
          <p:nvPr/>
        </p:nvSpPr>
        <p:spPr>
          <a:xfrm>
            <a:off x="8678779" y="6481011"/>
            <a:ext cx="3513221" cy="376989"/>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2" name="正方形/長方形 1"/>
          <p:cNvSpPr/>
          <p:nvPr/>
        </p:nvSpPr>
        <p:spPr>
          <a:xfrm>
            <a:off x="0" y="0"/>
            <a:ext cx="12192000" cy="975092"/>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3" name="正方形/長方形 2"/>
          <p:cNvSpPr/>
          <p:nvPr/>
        </p:nvSpPr>
        <p:spPr>
          <a:xfrm>
            <a:off x="1" y="0"/>
            <a:ext cx="258945" cy="97509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p>
        </p:txBody>
      </p:sp>
      <p:sp>
        <p:nvSpPr>
          <p:cNvPr id="10" name="フッター プレースホルダー 9"/>
          <p:cNvSpPr>
            <a:spLocks noGrp="1"/>
          </p:cNvSpPr>
          <p:nvPr>
            <p:ph type="ftr" sz="quarter" idx="3"/>
          </p:nvPr>
        </p:nvSpPr>
        <p:spPr>
          <a:xfrm>
            <a:off x="8077200" y="6481011"/>
            <a:ext cx="4114800" cy="365125"/>
          </a:xfrm>
          <a:prstGeom prst="rect">
            <a:avLst/>
          </a:prstGeom>
        </p:spPr>
        <p:txBody>
          <a:bodyPr vert="horz" lIns="91440" tIns="45720" rIns="91440" bIns="45720" rtlCol="0" anchor="ctr"/>
          <a:lstStyle>
            <a:lvl1pPr algn="r">
              <a:defRPr sz="1867">
                <a:solidFill>
                  <a:schemeClr val="bg1">
                    <a:lumMod val="95000"/>
                  </a:schemeClr>
                </a:solidFill>
                <a:latin typeface="Bebas Neue Bold" panose="020B0606020202050201" pitchFamily="34" charset="0"/>
              </a:defRPr>
            </a:lvl1pPr>
          </a:lstStyle>
          <a:p>
            <a:r>
              <a:rPr lang="en-US" dirty="0"/>
              <a:t>Presentation Title Here</a:t>
            </a:r>
          </a:p>
        </p:txBody>
      </p:sp>
      <p:sp>
        <p:nvSpPr>
          <p:cNvPr id="11" name="スライド番号プレースホルダー 10"/>
          <p:cNvSpPr>
            <a:spLocks noGrp="1"/>
          </p:cNvSpPr>
          <p:nvPr>
            <p:ph type="sldNum" sz="quarter" idx="4"/>
          </p:nvPr>
        </p:nvSpPr>
        <p:spPr>
          <a:xfrm>
            <a:off x="9448800" y="0"/>
            <a:ext cx="2743200" cy="1075688"/>
          </a:xfrm>
          <a:prstGeom prst="rect">
            <a:avLst/>
          </a:prstGeom>
        </p:spPr>
        <p:txBody>
          <a:bodyPr vert="horz" lIns="91440" tIns="45720" rIns="91440" bIns="45720" rtlCol="0" anchor="ctr"/>
          <a:lstStyle>
            <a:lvl1pPr algn="r">
              <a:defRPr sz="6400">
                <a:solidFill>
                  <a:schemeClr val="tx1">
                    <a:lumMod val="65000"/>
                    <a:lumOff val="35000"/>
                  </a:schemeClr>
                </a:solidFill>
                <a:latin typeface="Bebas Neue Bold" panose="020B0606020202050201" pitchFamily="34" charset="0"/>
              </a:defRPr>
            </a:lvl1pPr>
          </a:lstStyle>
          <a:p>
            <a:fld id="{DAEF4D36-AE85-49C9-90DE-66D02B257272}" type="slidenum">
              <a:rPr lang="en-US" smtClean="0"/>
              <a:pPr/>
              <a:t>‹#›</a:t>
            </a:fld>
            <a:endParaRPr lang="en-US"/>
          </a:p>
        </p:txBody>
      </p:sp>
    </p:spTree>
    <p:extLst>
      <p:ext uri="{BB962C8B-B14F-4D97-AF65-F5344CB8AC3E}">
        <p14:creationId xmlns:p14="http://schemas.microsoft.com/office/powerpoint/2010/main" val="3505386839"/>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Lst>
  <p:hf hdr="0"/>
  <p:txStyles>
    <p:titleStyle>
      <a:lvl1pPr algn="l" defTabSz="914446" rtl="0" eaLnBrk="1" latinLnBrk="0" hangingPunct="1">
        <a:lnSpc>
          <a:spcPct val="90000"/>
        </a:lnSpc>
        <a:spcBef>
          <a:spcPct val="0"/>
        </a:spcBef>
        <a:buNone/>
        <a:defRPr sz="4000" kern="1200" baseline="0">
          <a:solidFill>
            <a:schemeClr val="bg1">
              <a:lumMod val="95000"/>
            </a:schemeClr>
          </a:solidFill>
          <a:latin typeface="Bebas Neue Bold" panose="020B0606020202050201" pitchFamily="34" charset="0"/>
          <a:ea typeface="A-OTF Shin Go Pro L" panose="020B0300000000000000" pitchFamily="34" charset="-128"/>
          <a:cs typeface="+mj-cs"/>
        </a:defRPr>
      </a:lvl1pPr>
    </p:titleStyle>
    <p:bodyStyle>
      <a:lvl1pPr marL="0" indent="0" algn="l" defTabSz="914446" rtl="0" eaLnBrk="1" latinLnBrk="0" hangingPunct="1">
        <a:lnSpc>
          <a:spcPct val="90000"/>
        </a:lnSpc>
        <a:spcBef>
          <a:spcPts val="1000"/>
        </a:spcBef>
        <a:buFont typeface="Wingdings" panose="05000000000000000000" pitchFamily="2" charset="2"/>
        <a:buNone/>
        <a:defRPr sz="1800" kern="1200">
          <a:solidFill>
            <a:schemeClr val="tx1"/>
          </a:solidFill>
          <a:latin typeface="Aller Light" panose="02000503000000020004" pitchFamily="2" charset="0"/>
          <a:ea typeface="A-OTF Shin Go Pro L" panose="020B0300000000000000" pitchFamily="34" charset="-128"/>
          <a:cs typeface="+mn-cs"/>
        </a:defRPr>
      </a:lvl1pPr>
      <a:lvl2pPr marL="457223" indent="-228611" algn="l" defTabSz="914446" rtl="0" eaLnBrk="1" latinLnBrk="0" hangingPunct="1">
        <a:lnSpc>
          <a:spcPct val="90000"/>
        </a:lnSpc>
        <a:spcBef>
          <a:spcPts val="500"/>
        </a:spcBef>
        <a:buFont typeface="Wingdings" panose="05000000000000000000" pitchFamily="2" charset="2"/>
        <a:buChar char=""/>
        <a:defRPr sz="1600" kern="1200">
          <a:solidFill>
            <a:schemeClr val="tx1"/>
          </a:solidFill>
          <a:latin typeface="Aller Light" panose="02000503000000020004" pitchFamily="2" charset="0"/>
          <a:ea typeface="A-OTF Shin Go Pro L" panose="020B0300000000000000" pitchFamily="34" charset="-128"/>
          <a:cs typeface="+mn-cs"/>
        </a:defRPr>
      </a:lvl2pPr>
      <a:lvl3pPr marL="731557" indent="-228611" algn="l" defTabSz="914446" rtl="0" eaLnBrk="1" latinLnBrk="0" hangingPunct="1">
        <a:lnSpc>
          <a:spcPct val="90000"/>
        </a:lnSpc>
        <a:spcBef>
          <a:spcPts val="600"/>
        </a:spcBef>
        <a:buFont typeface="Wingdings" panose="05000000000000000000" pitchFamily="2" charset="2"/>
        <a:buChar char=""/>
        <a:defRPr sz="1600" kern="1200">
          <a:solidFill>
            <a:schemeClr val="tx1"/>
          </a:solidFill>
          <a:latin typeface="Aller Light" panose="02000503000000020004" pitchFamily="2" charset="0"/>
          <a:ea typeface="A-OTF Shin Go Pro L" panose="020B0300000000000000" pitchFamily="34" charset="-128"/>
          <a:cs typeface="+mn-cs"/>
        </a:defRPr>
      </a:lvl3pPr>
      <a:lvl4pPr marL="1005890" indent="-228611" algn="l" defTabSz="914446" rtl="0" eaLnBrk="1" latinLnBrk="0" hangingPunct="1">
        <a:lnSpc>
          <a:spcPct val="90000"/>
        </a:lnSpc>
        <a:spcBef>
          <a:spcPts val="600"/>
        </a:spcBef>
        <a:buFont typeface="Wingdings" panose="05000000000000000000" pitchFamily="2" charset="2"/>
        <a:buChar char=""/>
        <a:defRPr sz="1400" kern="1200">
          <a:solidFill>
            <a:schemeClr val="tx1"/>
          </a:solidFill>
          <a:latin typeface="Aller Light" panose="02000503000000020004" pitchFamily="2" charset="0"/>
          <a:ea typeface="A-OTF Shin Go Pro L" panose="020B0300000000000000" pitchFamily="34" charset="-128"/>
          <a:cs typeface="+mn-cs"/>
        </a:defRPr>
      </a:lvl4pPr>
      <a:lvl5pPr marL="1280224" indent="-228611" algn="l" defTabSz="914446" rtl="0" eaLnBrk="1" latinLnBrk="0" hangingPunct="1">
        <a:lnSpc>
          <a:spcPct val="90000"/>
        </a:lnSpc>
        <a:spcBef>
          <a:spcPts val="600"/>
        </a:spcBef>
        <a:buFont typeface="Wingdings" panose="05000000000000000000" pitchFamily="2" charset="2"/>
        <a:buChar char=""/>
        <a:defRPr sz="1400" kern="1200">
          <a:solidFill>
            <a:schemeClr val="tx1"/>
          </a:solidFill>
          <a:latin typeface="Aller Light" panose="02000503000000020004" pitchFamily="2" charset="0"/>
          <a:ea typeface="A-OTF Shin Go Pro L" panose="020B0300000000000000" pitchFamily="34" charset="-128"/>
          <a:cs typeface="+mn-cs"/>
        </a:defRPr>
      </a:lvl5pPr>
      <a:lvl6pPr marL="2514726"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57CE6-625B-984B-B47E-9B3AF18BADA8}"/>
              </a:ext>
            </a:extLst>
          </p:cNvPr>
          <p:cNvSpPr>
            <a:spLocks noGrp="1"/>
          </p:cNvSpPr>
          <p:nvPr>
            <p:ph type="ctrTitle"/>
          </p:nvPr>
        </p:nvSpPr>
        <p:spPr/>
        <p:txBody>
          <a:bodyPr/>
          <a:lstStyle/>
          <a:p>
            <a:r>
              <a:rPr lang="en-US" dirty="0"/>
              <a:t>PROYEKSI KEUANGAN</a:t>
            </a:r>
          </a:p>
        </p:txBody>
      </p:sp>
      <p:sp>
        <p:nvSpPr>
          <p:cNvPr id="3" name="Subtitle 2">
            <a:extLst>
              <a:ext uri="{FF2B5EF4-FFF2-40B4-BE49-F238E27FC236}">
                <a16:creationId xmlns:a16="http://schemas.microsoft.com/office/drawing/2014/main" id="{51171934-7016-7B4F-93D7-5ECFD72F4D8D}"/>
              </a:ext>
            </a:extLst>
          </p:cNvPr>
          <p:cNvSpPr>
            <a:spLocks noGrp="1"/>
          </p:cNvSpPr>
          <p:nvPr>
            <p:ph type="subTitle" idx="1"/>
          </p:nvPr>
        </p:nvSpPr>
        <p:spPr/>
        <p:txBody>
          <a:bodyPr/>
          <a:lstStyle/>
          <a:p>
            <a:r>
              <a:rPr lang="en-US" dirty="0" err="1"/>
              <a:t>Irfany</a:t>
            </a:r>
            <a:r>
              <a:rPr lang="en-US" dirty="0"/>
              <a:t> </a:t>
            </a:r>
            <a:r>
              <a:rPr lang="en-US" dirty="0" err="1"/>
              <a:t>rupiwardani</a:t>
            </a:r>
            <a:endParaRPr lang="en-US" dirty="0"/>
          </a:p>
        </p:txBody>
      </p:sp>
    </p:spTree>
    <p:extLst>
      <p:ext uri="{BB962C8B-B14F-4D97-AF65-F5344CB8AC3E}">
        <p14:creationId xmlns:p14="http://schemas.microsoft.com/office/powerpoint/2010/main" val="17503120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1A36B-485F-A943-9F0A-EA02440F1C2E}"/>
              </a:ext>
            </a:extLst>
          </p:cNvPr>
          <p:cNvSpPr>
            <a:spLocks noGrp="1"/>
          </p:cNvSpPr>
          <p:nvPr>
            <p:ph type="title"/>
          </p:nvPr>
        </p:nvSpPr>
        <p:spPr/>
        <p:txBody>
          <a:bodyPr/>
          <a:lstStyle/>
          <a:p>
            <a:r>
              <a:rPr lang="en-ID" b="1" i="0" dirty="0">
                <a:solidFill>
                  <a:schemeClr val="bg1"/>
                </a:solidFill>
                <a:effectLst/>
                <a:latin typeface="Nunito" pitchFamily="2" charset="77"/>
              </a:rPr>
              <a:t>Tips Agar </a:t>
            </a:r>
            <a:r>
              <a:rPr lang="en-ID" b="1" i="1" dirty="0">
                <a:solidFill>
                  <a:schemeClr val="bg1"/>
                </a:solidFill>
                <a:effectLst/>
                <a:latin typeface="Nunito" pitchFamily="2" charset="77"/>
              </a:rPr>
              <a:t>Cashflow</a:t>
            </a:r>
            <a:r>
              <a:rPr lang="en-ID" b="1" i="0" dirty="0">
                <a:solidFill>
                  <a:schemeClr val="bg1"/>
                </a:solidFill>
                <a:effectLst/>
                <a:latin typeface="Nunito" pitchFamily="2" charset="77"/>
              </a:rPr>
              <a:t> Perusahaan </a:t>
            </a:r>
            <a:r>
              <a:rPr lang="en-ID" b="1" i="0" dirty="0" err="1">
                <a:solidFill>
                  <a:schemeClr val="bg1"/>
                </a:solidFill>
                <a:effectLst/>
                <a:latin typeface="Nunito" pitchFamily="2" charset="77"/>
              </a:rPr>
              <a:t>Selalu</a:t>
            </a:r>
            <a:r>
              <a:rPr lang="en-ID" b="1" i="0" dirty="0">
                <a:solidFill>
                  <a:schemeClr val="bg1"/>
                </a:solidFill>
                <a:effectLst/>
                <a:latin typeface="Nunito" pitchFamily="2" charset="77"/>
              </a:rPr>
              <a:t> </a:t>
            </a:r>
            <a:r>
              <a:rPr lang="en-ID" b="1" i="0" dirty="0" err="1">
                <a:solidFill>
                  <a:schemeClr val="bg1"/>
                </a:solidFill>
                <a:effectLst/>
                <a:latin typeface="Nunito" pitchFamily="2" charset="77"/>
              </a:rPr>
              <a:t>Positif</a:t>
            </a:r>
            <a:br>
              <a:rPr lang="en-ID" b="1" i="0" dirty="0">
                <a:solidFill>
                  <a:srgbClr val="10242A"/>
                </a:solidFill>
                <a:effectLst/>
                <a:latin typeface="Nunito" pitchFamily="2" charset="77"/>
              </a:rPr>
            </a:br>
            <a:endParaRPr lang="en-US" dirty="0"/>
          </a:p>
        </p:txBody>
      </p:sp>
      <p:sp>
        <p:nvSpPr>
          <p:cNvPr id="3" name="Footer Placeholder 2">
            <a:extLst>
              <a:ext uri="{FF2B5EF4-FFF2-40B4-BE49-F238E27FC236}">
                <a16:creationId xmlns:a16="http://schemas.microsoft.com/office/drawing/2014/main" id="{CA10D3EA-68E5-614B-BC29-A5EA268B3ED3}"/>
              </a:ext>
            </a:extLst>
          </p:cNvPr>
          <p:cNvSpPr>
            <a:spLocks noGrp="1"/>
          </p:cNvSpPr>
          <p:nvPr>
            <p:ph type="ftr" sz="quarter" idx="10"/>
          </p:nvPr>
        </p:nvSpPr>
        <p:spPr/>
        <p:txBody>
          <a:bodyPr/>
          <a:lstStyle/>
          <a:p>
            <a:r>
              <a:rPr lang="en-US"/>
              <a:t>Presentation Title Here</a:t>
            </a:r>
            <a:endParaRPr lang="en-US" dirty="0"/>
          </a:p>
        </p:txBody>
      </p:sp>
      <p:sp>
        <p:nvSpPr>
          <p:cNvPr id="4" name="Slide Number Placeholder 3">
            <a:extLst>
              <a:ext uri="{FF2B5EF4-FFF2-40B4-BE49-F238E27FC236}">
                <a16:creationId xmlns:a16="http://schemas.microsoft.com/office/drawing/2014/main" id="{7F0B51D2-9AEB-FE40-8054-DCCDBE889D3C}"/>
              </a:ext>
            </a:extLst>
          </p:cNvPr>
          <p:cNvSpPr>
            <a:spLocks noGrp="1"/>
          </p:cNvSpPr>
          <p:nvPr>
            <p:ph type="sldNum" sz="quarter" idx="11"/>
          </p:nvPr>
        </p:nvSpPr>
        <p:spPr/>
        <p:txBody>
          <a:bodyPr/>
          <a:lstStyle/>
          <a:p>
            <a:fld id="{DAEF4D36-AE85-49C9-90DE-66D02B257272}" type="slidenum">
              <a:rPr lang="en-US" smtClean="0"/>
              <a:pPr/>
              <a:t>10</a:t>
            </a:fld>
            <a:endParaRPr lang="en-US" dirty="0"/>
          </a:p>
        </p:txBody>
      </p:sp>
      <p:sp>
        <p:nvSpPr>
          <p:cNvPr id="5" name="Subtitle 4">
            <a:extLst>
              <a:ext uri="{FF2B5EF4-FFF2-40B4-BE49-F238E27FC236}">
                <a16:creationId xmlns:a16="http://schemas.microsoft.com/office/drawing/2014/main" id="{9728F028-4F43-EA4E-B37F-256763705A2D}"/>
              </a:ext>
            </a:extLst>
          </p:cNvPr>
          <p:cNvSpPr>
            <a:spLocks noGrp="1"/>
          </p:cNvSpPr>
          <p:nvPr>
            <p:ph type="subTitle" idx="1"/>
          </p:nvPr>
        </p:nvSpPr>
        <p:spPr/>
        <p:txBody>
          <a:bodyPr>
            <a:normAutofit fontScale="85000" lnSpcReduction="20000"/>
          </a:bodyPr>
          <a:lstStyle/>
          <a:p>
            <a:endParaRPr lang="en-US"/>
          </a:p>
        </p:txBody>
      </p:sp>
      <p:sp>
        <p:nvSpPr>
          <p:cNvPr id="6" name="Text Placeholder 5">
            <a:extLst>
              <a:ext uri="{FF2B5EF4-FFF2-40B4-BE49-F238E27FC236}">
                <a16:creationId xmlns:a16="http://schemas.microsoft.com/office/drawing/2014/main" id="{F57FD288-6E16-E64A-B9CD-0E29E3C9EEE6}"/>
              </a:ext>
            </a:extLst>
          </p:cNvPr>
          <p:cNvSpPr>
            <a:spLocks noGrp="1"/>
          </p:cNvSpPr>
          <p:nvPr>
            <p:ph type="body" sz="quarter" idx="13"/>
          </p:nvPr>
        </p:nvSpPr>
        <p:spPr>
          <a:xfrm>
            <a:off x="607750" y="1219201"/>
            <a:ext cx="3358174" cy="607864"/>
          </a:xfrm>
        </p:spPr>
        <p:txBody>
          <a:bodyPr/>
          <a:lstStyle/>
          <a:p>
            <a:r>
              <a:rPr lang="en-ID" sz="2000" b="1" i="0" dirty="0">
                <a:solidFill>
                  <a:srgbClr val="10242A"/>
                </a:solidFill>
                <a:effectLst/>
                <a:latin typeface="Nunito" pitchFamily="2" charset="77"/>
              </a:rPr>
              <a:t>Buat </a:t>
            </a:r>
            <a:r>
              <a:rPr lang="en-ID" sz="2000" b="1" i="0" dirty="0" err="1">
                <a:solidFill>
                  <a:srgbClr val="10242A"/>
                </a:solidFill>
                <a:effectLst/>
                <a:latin typeface="Nunito" pitchFamily="2" charset="77"/>
              </a:rPr>
              <a:t>Anggaran</a:t>
            </a:r>
            <a:r>
              <a:rPr lang="en-ID" sz="2000" b="1" i="0" dirty="0">
                <a:solidFill>
                  <a:srgbClr val="10242A"/>
                </a:solidFill>
                <a:effectLst/>
                <a:latin typeface="Nunito" pitchFamily="2" charset="77"/>
              </a:rPr>
              <a:t> </a:t>
            </a:r>
            <a:r>
              <a:rPr lang="en-ID" sz="2000" b="1" i="0" dirty="0" err="1">
                <a:solidFill>
                  <a:srgbClr val="10242A"/>
                </a:solidFill>
                <a:effectLst/>
                <a:latin typeface="Nunito" pitchFamily="2" charset="77"/>
              </a:rPr>
              <a:t>Belanja</a:t>
            </a:r>
            <a:r>
              <a:rPr lang="en-ID" sz="2000" b="1" i="0" dirty="0">
                <a:solidFill>
                  <a:srgbClr val="10242A"/>
                </a:solidFill>
                <a:effectLst/>
                <a:latin typeface="Nunito" pitchFamily="2" charset="77"/>
              </a:rPr>
              <a:t> Perusahaan yang </a:t>
            </a:r>
            <a:r>
              <a:rPr lang="en-ID" sz="2000" b="1" i="0" dirty="0" err="1">
                <a:solidFill>
                  <a:srgbClr val="10242A"/>
                </a:solidFill>
                <a:effectLst/>
                <a:latin typeface="Nunito" pitchFamily="2" charset="77"/>
              </a:rPr>
              <a:t>Sesuai</a:t>
            </a:r>
            <a:endParaRPr lang="en-ID" sz="2000" b="1" i="0" dirty="0">
              <a:solidFill>
                <a:srgbClr val="10242A"/>
              </a:solidFill>
              <a:effectLst/>
              <a:latin typeface="Nunito" pitchFamily="2" charset="77"/>
            </a:endParaRPr>
          </a:p>
        </p:txBody>
      </p:sp>
      <p:sp>
        <p:nvSpPr>
          <p:cNvPr id="7" name="Text Placeholder 6">
            <a:extLst>
              <a:ext uri="{FF2B5EF4-FFF2-40B4-BE49-F238E27FC236}">
                <a16:creationId xmlns:a16="http://schemas.microsoft.com/office/drawing/2014/main" id="{A96D760F-EFF8-5546-BE23-F33D84B39445}"/>
              </a:ext>
            </a:extLst>
          </p:cNvPr>
          <p:cNvSpPr>
            <a:spLocks noGrp="1"/>
          </p:cNvSpPr>
          <p:nvPr>
            <p:ph type="body" sz="quarter" idx="14"/>
          </p:nvPr>
        </p:nvSpPr>
        <p:spPr/>
        <p:txBody>
          <a:bodyPr/>
          <a:lstStyle/>
          <a:p>
            <a:pPr algn="l"/>
            <a:r>
              <a:rPr lang="en-ID" sz="2000" b="0" i="0" dirty="0">
                <a:solidFill>
                  <a:srgbClr val="10242A"/>
                </a:solidFill>
                <a:effectLst/>
                <a:latin typeface="Nunito" pitchFamily="2" charset="77"/>
              </a:rPr>
              <a:t>Tips </a:t>
            </a:r>
            <a:r>
              <a:rPr lang="en-ID" sz="2000" b="0" i="0" dirty="0" err="1">
                <a:solidFill>
                  <a:srgbClr val="10242A"/>
                </a:solidFill>
                <a:effectLst/>
                <a:latin typeface="Nunito" pitchFamily="2" charset="77"/>
              </a:rPr>
              <a:t>untuk</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menjaga</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arus</a:t>
            </a:r>
            <a:r>
              <a:rPr lang="en-ID" sz="2000" b="0" i="0" dirty="0">
                <a:solidFill>
                  <a:srgbClr val="10242A"/>
                </a:solidFill>
                <a:effectLst/>
                <a:latin typeface="Nunito" pitchFamily="2" charset="77"/>
              </a:rPr>
              <a:t> </a:t>
            </a:r>
            <a:r>
              <a:rPr lang="en-ID" sz="2000" b="0" i="1" dirty="0">
                <a:solidFill>
                  <a:srgbClr val="10242A"/>
                </a:solidFill>
                <a:effectLst/>
                <a:latin typeface="Nunito" pitchFamily="2" charset="77"/>
              </a:rPr>
              <a:t>cashflow</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adalah</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dengan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membuat</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anggaran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belanja</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perusahaan</a:t>
            </a:r>
            <a:r>
              <a:rPr lang="en-ID" sz="2000" b="0" i="0" dirty="0">
                <a:solidFill>
                  <a:srgbClr val="10242A"/>
                </a:solidFill>
                <a:effectLst/>
                <a:latin typeface="Nunito" pitchFamily="2" charset="77"/>
              </a:rPr>
              <a:t> yang </a:t>
            </a:r>
            <a:r>
              <a:rPr lang="en-ID" sz="2000" b="0" i="0" dirty="0" err="1">
                <a:solidFill>
                  <a:srgbClr val="10242A"/>
                </a:solidFill>
                <a:effectLst/>
                <a:latin typeface="Nunito" pitchFamily="2" charset="77"/>
              </a:rPr>
              <a:t>sesuai</a:t>
            </a:r>
            <a:r>
              <a:rPr lang="en-ID" sz="2000" b="0" i="0" dirty="0">
                <a:solidFill>
                  <a:srgbClr val="10242A"/>
                </a:solidFill>
                <a:effectLst/>
                <a:latin typeface="Nunito" pitchFamily="2" charset="77"/>
              </a:rPr>
              <a:t>. Anda </a:t>
            </a:r>
            <a:r>
              <a:rPr lang="en-ID" sz="2000" b="0" i="0" dirty="0" err="1">
                <a:solidFill>
                  <a:srgbClr val="10242A"/>
                </a:solidFill>
                <a:effectLst/>
                <a:latin typeface="Nunito" pitchFamily="2" charset="77"/>
              </a:rPr>
              <a:t>bisa</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membuat</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anggaran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untuk</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hal-hal</a:t>
            </a:r>
            <a:r>
              <a:rPr lang="en-ID" sz="2000" b="0" i="0" dirty="0">
                <a:solidFill>
                  <a:srgbClr val="10242A"/>
                </a:solidFill>
                <a:effectLst/>
                <a:latin typeface="Nunito" pitchFamily="2" charset="77"/>
              </a:rPr>
              <a:t> yang </a:t>
            </a:r>
            <a:r>
              <a:rPr lang="en-ID" sz="2000" b="0" i="0" dirty="0" err="1">
                <a:solidFill>
                  <a:srgbClr val="10242A"/>
                </a:solidFill>
                <a:effectLst/>
                <a:latin typeface="Nunito" pitchFamily="2" charset="77"/>
              </a:rPr>
              <a:t>memang</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sangat</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diperlukan</a:t>
            </a:r>
            <a:r>
              <a:rPr lang="en-ID" sz="2000" b="0" i="0" dirty="0">
                <a:solidFill>
                  <a:srgbClr val="10242A"/>
                </a:solidFill>
                <a:effectLst/>
                <a:latin typeface="Nunito" pitchFamily="2" charset="77"/>
              </a:rPr>
              <a:t>.</a:t>
            </a:r>
          </a:p>
          <a:p>
            <a:pPr algn="l"/>
            <a:r>
              <a:rPr lang="en-ID" sz="2000" b="0" i="0" dirty="0">
                <a:solidFill>
                  <a:srgbClr val="10242A"/>
                </a:solidFill>
                <a:effectLst/>
                <a:latin typeface="Nunito" pitchFamily="2" charset="77"/>
              </a:rPr>
              <a:t>Anda </a:t>
            </a:r>
            <a:r>
              <a:rPr lang="en-ID" sz="2000" b="0" i="0" dirty="0" err="1">
                <a:solidFill>
                  <a:srgbClr val="10242A"/>
                </a:solidFill>
                <a:effectLst/>
                <a:latin typeface="Nunito" pitchFamily="2" charset="77"/>
              </a:rPr>
              <a:t>bisa</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mulai</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dari</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melihat</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laporan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keuangan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dari</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tahun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sebelumnya</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Sehingga</a:t>
            </a:r>
            <a:r>
              <a:rPr lang="en-ID" sz="2000" b="0" i="0" dirty="0">
                <a:solidFill>
                  <a:srgbClr val="10242A"/>
                </a:solidFill>
                <a:effectLst/>
                <a:latin typeface="Nunito" pitchFamily="2" charset="77"/>
              </a:rPr>
              <a:t> Anda </a:t>
            </a:r>
            <a:r>
              <a:rPr lang="en-ID" sz="2000" b="0" i="0" dirty="0" err="1">
                <a:solidFill>
                  <a:srgbClr val="10242A"/>
                </a:solidFill>
                <a:effectLst/>
                <a:latin typeface="Nunito" pitchFamily="2" charset="77"/>
              </a:rPr>
              <a:t>bisa</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melakukan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penambahan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atau</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pengurangan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anggaran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berdasarkan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anggaran</a:t>
            </a:r>
            <a:r>
              <a:rPr lang="en-ID" sz="2000" b="0" i="0" dirty="0">
                <a:solidFill>
                  <a:srgbClr val="10242A"/>
                </a:solidFill>
                <a:effectLst/>
                <a:latin typeface="Nunito" pitchFamily="2" charset="77"/>
              </a:rPr>
              <a:t> yang </a:t>
            </a:r>
            <a:r>
              <a:rPr lang="en-ID" sz="2000" b="0" i="0" dirty="0" err="1">
                <a:solidFill>
                  <a:srgbClr val="10242A"/>
                </a:solidFill>
                <a:effectLst/>
                <a:latin typeface="Nunito" pitchFamily="2" charset="77"/>
              </a:rPr>
              <a:t>sesuai</a:t>
            </a:r>
            <a:r>
              <a:rPr lang="en-ID" sz="2000" b="0" i="0" dirty="0">
                <a:solidFill>
                  <a:srgbClr val="10242A"/>
                </a:solidFill>
                <a:effectLst/>
                <a:latin typeface="Nunito" pitchFamily="2" charset="77"/>
              </a:rPr>
              <a:t>.</a:t>
            </a:r>
          </a:p>
        </p:txBody>
      </p:sp>
      <p:sp>
        <p:nvSpPr>
          <p:cNvPr id="8" name="Text Placeholder 7">
            <a:extLst>
              <a:ext uri="{FF2B5EF4-FFF2-40B4-BE49-F238E27FC236}">
                <a16:creationId xmlns:a16="http://schemas.microsoft.com/office/drawing/2014/main" id="{EA5784D5-1311-9140-A3C3-8EEB8C914127}"/>
              </a:ext>
            </a:extLst>
          </p:cNvPr>
          <p:cNvSpPr>
            <a:spLocks noGrp="1"/>
          </p:cNvSpPr>
          <p:nvPr>
            <p:ph type="body" sz="quarter" idx="16"/>
          </p:nvPr>
        </p:nvSpPr>
        <p:spPr>
          <a:xfrm>
            <a:off x="4391852" y="1219201"/>
            <a:ext cx="3358174" cy="607863"/>
          </a:xfrm>
        </p:spPr>
        <p:txBody>
          <a:bodyPr/>
          <a:lstStyle/>
          <a:p>
            <a:r>
              <a:rPr lang="en-ID" sz="2000" b="1" i="0" dirty="0" err="1">
                <a:solidFill>
                  <a:srgbClr val="10242A"/>
                </a:solidFill>
                <a:effectLst/>
                <a:latin typeface="Nunito" pitchFamily="2" charset="77"/>
              </a:rPr>
              <a:t>Membuat</a:t>
            </a:r>
            <a:r>
              <a:rPr lang="en-ID" sz="2000" b="1" i="0" dirty="0">
                <a:solidFill>
                  <a:srgbClr val="10242A"/>
                </a:solidFill>
                <a:effectLst/>
                <a:latin typeface="Nunito" pitchFamily="2" charset="77"/>
              </a:rPr>
              <a:t> </a:t>
            </a:r>
            <a:r>
              <a:rPr lang="en-ID" sz="2000" b="1" i="0" dirty="0" err="1">
                <a:solidFill>
                  <a:srgbClr val="10242A"/>
                </a:solidFill>
                <a:effectLst/>
                <a:latin typeface="Nunito" pitchFamily="2" charset="77"/>
              </a:rPr>
              <a:t>Laporan</a:t>
            </a:r>
            <a:r>
              <a:rPr lang="en-ID" sz="2000" b="1" i="0" dirty="0">
                <a:solidFill>
                  <a:srgbClr val="10242A"/>
                </a:solidFill>
                <a:effectLst/>
                <a:latin typeface="Nunito" pitchFamily="2" charset="77"/>
              </a:rPr>
              <a:t> </a:t>
            </a:r>
            <a:r>
              <a:rPr lang="en-ID" sz="2000" b="1" i="0" dirty="0" err="1">
                <a:solidFill>
                  <a:srgbClr val="10242A"/>
                </a:solidFill>
                <a:effectLst/>
                <a:latin typeface="Nunito" pitchFamily="2" charset="77"/>
              </a:rPr>
              <a:t>Keuangan</a:t>
            </a:r>
            <a:endParaRPr lang="en-ID" sz="2000" b="1" i="0" dirty="0">
              <a:solidFill>
                <a:srgbClr val="10242A"/>
              </a:solidFill>
              <a:effectLst/>
              <a:latin typeface="Nunito" pitchFamily="2" charset="77"/>
            </a:endParaRPr>
          </a:p>
        </p:txBody>
      </p:sp>
      <p:sp>
        <p:nvSpPr>
          <p:cNvPr id="9" name="Text Placeholder 8">
            <a:extLst>
              <a:ext uri="{FF2B5EF4-FFF2-40B4-BE49-F238E27FC236}">
                <a16:creationId xmlns:a16="http://schemas.microsoft.com/office/drawing/2014/main" id="{CC84AF3C-9289-604B-92D6-A2779F49AFDE}"/>
              </a:ext>
            </a:extLst>
          </p:cNvPr>
          <p:cNvSpPr>
            <a:spLocks noGrp="1"/>
          </p:cNvSpPr>
          <p:nvPr>
            <p:ph type="body" sz="quarter" idx="17"/>
          </p:nvPr>
        </p:nvSpPr>
        <p:spPr>
          <a:xfrm>
            <a:off x="4387120" y="1861247"/>
            <a:ext cx="3364220" cy="4619764"/>
          </a:xfrm>
        </p:spPr>
        <p:txBody>
          <a:bodyPr/>
          <a:lstStyle/>
          <a:p>
            <a:pPr algn="l"/>
            <a:r>
              <a:rPr lang="en-ID" sz="1800" b="0" i="0" dirty="0">
                <a:solidFill>
                  <a:srgbClr val="10242A"/>
                </a:solidFill>
                <a:effectLst/>
                <a:latin typeface="Nunito" pitchFamily="2" charset="77"/>
              </a:rPr>
              <a:t>Tips </a:t>
            </a:r>
            <a:r>
              <a:rPr lang="en-ID" sz="1800" b="0" i="0" dirty="0" err="1">
                <a:solidFill>
                  <a:srgbClr val="10242A"/>
                </a:solidFill>
                <a:effectLst/>
                <a:latin typeface="Nunito" pitchFamily="2" charset="77"/>
              </a:rPr>
              <a:t>untuk</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menjaga</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arus</a:t>
            </a:r>
            <a:r>
              <a:rPr lang="en-ID" sz="1800" b="0" i="0" dirty="0">
                <a:solidFill>
                  <a:srgbClr val="10242A"/>
                </a:solidFill>
                <a:effectLst/>
                <a:latin typeface="Nunito" pitchFamily="2" charset="77"/>
              </a:rPr>
              <a:t> </a:t>
            </a:r>
            <a:r>
              <a:rPr lang="en-ID" sz="1800" b="0" i="1" dirty="0">
                <a:solidFill>
                  <a:srgbClr val="10242A"/>
                </a:solidFill>
                <a:effectLst/>
                <a:latin typeface="Nunito" pitchFamily="2" charset="77"/>
              </a:rPr>
              <a:t>cashflow</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adalah</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dengan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membuat</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laporan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keuangan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dengan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teliti</a:t>
            </a:r>
            <a:r>
              <a:rPr lang="en-ID" sz="1800" b="0" i="0" dirty="0">
                <a:solidFill>
                  <a:srgbClr val="10242A"/>
                </a:solidFill>
                <a:effectLst/>
                <a:latin typeface="Nunito" pitchFamily="2" charset="77"/>
              </a:rPr>
              <a:t> dan </a:t>
            </a:r>
            <a:r>
              <a:rPr lang="en-ID" sz="1800" b="0" i="0" dirty="0" err="1">
                <a:solidFill>
                  <a:srgbClr val="10242A"/>
                </a:solidFill>
                <a:effectLst/>
                <a:latin typeface="Nunito" pitchFamily="2" charset="77"/>
              </a:rPr>
              <a:t>bahkan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harus</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melalui</a:t>
            </a:r>
            <a:r>
              <a:rPr lang="en-ID" sz="1800" b="0" i="0" dirty="0">
                <a:solidFill>
                  <a:srgbClr val="10242A"/>
                </a:solidFill>
                <a:effectLst/>
                <a:latin typeface="Nunito" pitchFamily="2" charset="77"/>
              </a:rPr>
              <a:t> proses audit </a:t>
            </a:r>
            <a:r>
              <a:rPr lang="en-ID" sz="1800" b="0" i="0" dirty="0" err="1">
                <a:solidFill>
                  <a:srgbClr val="10242A"/>
                </a:solidFill>
                <a:effectLst/>
                <a:latin typeface="Nunito" pitchFamily="2" charset="77"/>
              </a:rPr>
              <a:t>jika</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diperlukan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Selain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itu</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hal</a:t>
            </a:r>
            <a:r>
              <a:rPr lang="en-ID" sz="1800" b="0" i="0" dirty="0">
                <a:solidFill>
                  <a:srgbClr val="10242A"/>
                </a:solidFill>
                <a:effectLst/>
                <a:latin typeface="Nunito" pitchFamily="2" charset="77"/>
              </a:rPr>
              <a:t> yang </a:t>
            </a:r>
            <a:r>
              <a:rPr lang="en-ID" sz="1800" b="0" i="0" dirty="0" err="1">
                <a:solidFill>
                  <a:srgbClr val="10242A"/>
                </a:solidFill>
                <a:effectLst/>
                <a:latin typeface="Nunito" pitchFamily="2" charset="77"/>
              </a:rPr>
              <a:t>harus</a:t>
            </a:r>
            <a:r>
              <a:rPr lang="en-ID" sz="1800" b="0" i="0" dirty="0">
                <a:solidFill>
                  <a:srgbClr val="10242A"/>
                </a:solidFill>
                <a:effectLst/>
                <a:latin typeface="Nunito" pitchFamily="2" charset="77"/>
              </a:rPr>
              <a:t> Anda </a:t>
            </a:r>
            <a:r>
              <a:rPr lang="en-ID" sz="1800" b="0" i="0" dirty="0" err="1">
                <a:solidFill>
                  <a:srgbClr val="10242A"/>
                </a:solidFill>
                <a:effectLst/>
                <a:latin typeface="Nunito" pitchFamily="2" charset="77"/>
              </a:rPr>
              <a:t>perhatikan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adalah</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pencatatan</a:t>
            </a:r>
            <a:r>
              <a:rPr lang="en-ID" sz="1800" b="0" i="0" dirty="0">
                <a:solidFill>
                  <a:srgbClr val="10242A"/>
                </a:solidFill>
                <a:effectLst/>
                <a:latin typeface="Nunito" pitchFamily="2" charset="77"/>
              </a:rPr>
              <a:t> uang </a:t>
            </a:r>
            <a:r>
              <a:rPr lang="en-ID" sz="1800" b="0" i="0" dirty="0" err="1">
                <a:solidFill>
                  <a:srgbClr val="10242A"/>
                </a:solidFill>
                <a:effectLst/>
                <a:latin typeface="Nunito" pitchFamily="2" charset="77"/>
              </a:rPr>
              <a:t>masuk</a:t>
            </a:r>
            <a:r>
              <a:rPr lang="en-ID" sz="1800" b="0" i="0" dirty="0">
                <a:solidFill>
                  <a:srgbClr val="10242A"/>
                </a:solidFill>
                <a:effectLst/>
                <a:latin typeface="Nunito" pitchFamily="2" charset="77"/>
              </a:rPr>
              <a:t> dan uang </a:t>
            </a:r>
            <a:r>
              <a:rPr lang="en-ID" sz="1800" b="0" i="0" dirty="0" err="1">
                <a:solidFill>
                  <a:srgbClr val="10242A"/>
                </a:solidFill>
                <a:effectLst/>
                <a:latin typeface="Nunito" pitchFamily="2" charset="77"/>
              </a:rPr>
              <a:t>keluar</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harus</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teliti</a:t>
            </a:r>
            <a:r>
              <a:rPr lang="en-ID" sz="1800" b="0" i="0" dirty="0">
                <a:solidFill>
                  <a:srgbClr val="10242A"/>
                </a:solidFill>
                <a:effectLst/>
                <a:latin typeface="Nunito" pitchFamily="2" charset="77"/>
              </a:rPr>
              <a:t> dan </a:t>
            </a:r>
            <a:r>
              <a:rPr lang="en-ID" sz="1800" b="0" i="0" dirty="0" err="1">
                <a:solidFill>
                  <a:srgbClr val="10242A"/>
                </a:solidFill>
                <a:effectLst/>
                <a:latin typeface="Nunito" pitchFamily="2" charset="77"/>
              </a:rPr>
              <a:t>disertai</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bukti</a:t>
            </a:r>
            <a:r>
              <a:rPr lang="en-ID" sz="1800" b="0" i="0" dirty="0">
                <a:solidFill>
                  <a:srgbClr val="10242A"/>
                </a:solidFill>
                <a:effectLst/>
                <a:latin typeface="Nunito" pitchFamily="2" charset="77"/>
              </a:rPr>
              <a:t> yang </a:t>
            </a:r>
            <a:r>
              <a:rPr lang="en-ID" sz="1800" b="0" i="0" dirty="0" err="1">
                <a:solidFill>
                  <a:srgbClr val="10242A"/>
                </a:solidFill>
                <a:effectLst/>
                <a:latin typeface="Nunito" pitchFamily="2" charset="77"/>
              </a:rPr>
              <a:t>konkrit</a:t>
            </a:r>
            <a:r>
              <a:rPr lang="en-ID" sz="1800" b="0" i="0" dirty="0">
                <a:solidFill>
                  <a:srgbClr val="10242A"/>
                </a:solidFill>
                <a:effectLst/>
                <a:latin typeface="Nunito" pitchFamily="2" charset="77"/>
              </a:rPr>
              <a:t>.</a:t>
            </a:r>
          </a:p>
          <a:p>
            <a:pPr algn="l"/>
            <a:r>
              <a:rPr lang="en-ID" sz="1800" b="0" i="0" dirty="0">
                <a:solidFill>
                  <a:srgbClr val="10242A"/>
                </a:solidFill>
                <a:effectLst/>
                <a:latin typeface="Nunito" pitchFamily="2" charset="77"/>
              </a:rPr>
              <a:t>Jika Anda </a:t>
            </a:r>
            <a:r>
              <a:rPr lang="en-ID" sz="1800" b="0" i="0" dirty="0" err="1">
                <a:solidFill>
                  <a:srgbClr val="10242A"/>
                </a:solidFill>
                <a:effectLst/>
                <a:latin typeface="Nunito" pitchFamily="2" charset="77"/>
              </a:rPr>
              <a:t>melakukan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hal</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ini</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secara</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berkala</a:t>
            </a:r>
            <a:r>
              <a:rPr lang="en-ID" sz="1800" b="0" i="0" dirty="0">
                <a:solidFill>
                  <a:srgbClr val="10242A"/>
                </a:solidFill>
                <a:effectLst/>
                <a:latin typeface="Nunito" pitchFamily="2" charset="77"/>
              </a:rPr>
              <a:t> dan </a:t>
            </a:r>
            <a:r>
              <a:rPr lang="en-ID" sz="1800" b="0" i="0" dirty="0" err="1">
                <a:solidFill>
                  <a:srgbClr val="10242A"/>
                </a:solidFill>
                <a:effectLst/>
                <a:latin typeface="Nunito" pitchFamily="2" charset="77"/>
              </a:rPr>
              <a:t>dibawah</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pengawasan</a:t>
            </a:r>
            <a:r>
              <a:rPr lang="en-ID" sz="1800" b="0" i="0" dirty="0">
                <a:solidFill>
                  <a:srgbClr val="10242A"/>
                </a:solidFill>
                <a:effectLst/>
                <a:latin typeface="Nunito" pitchFamily="2" charset="77"/>
              </a:rPr>
              <a:t> yang </a:t>
            </a:r>
            <a:r>
              <a:rPr lang="en-ID" sz="1800" b="0" i="0" dirty="0" err="1">
                <a:solidFill>
                  <a:srgbClr val="10242A"/>
                </a:solidFill>
                <a:effectLst/>
                <a:latin typeface="Nunito" pitchFamily="2" charset="77"/>
              </a:rPr>
              <a:t>tepat</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bisa</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saja</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arusnya</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berubah</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Sehingga</a:t>
            </a:r>
            <a:r>
              <a:rPr lang="en-ID" sz="1800" b="0" i="0" dirty="0">
                <a:solidFill>
                  <a:srgbClr val="10242A"/>
                </a:solidFill>
                <a:effectLst/>
                <a:latin typeface="Nunito" pitchFamily="2" charset="77"/>
              </a:rPr>
              <a:t> </a:t>
            </a:r>
            <a:r>
              <a:rPr lang="en-ID" sz="1800" b="0" i="1" dirty="0">
                <a:solidFill>
                  <a:srgbClr val="10242A"/>
                </a:solidFill>
                <a:effectLst/>
                <a:latin typeface="Nunito" pitchFamily="2" charset="77"/>
              </a:rPr>
              <a:t>cashflow</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adalah</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arus</a:t>
            </a:r>
            <a:r>
              <a:rPr lang="en-ID" sz="1800" b="0" i="0" dirty="0">
                <a:solidFill>
                  <a:srgbClr val="10242A"/>
                </a:solidFill>
                <a:effectLst/>
                <a:latin typeface="Nunito" pitchFamily="2" charset="77"/>
              </a:rPr>
              <a:t> kas yang </a:t>
            </a:r>
            <a:r>
              <a:rPr lang="en-ID" sz="1800" b="0" i="0" dirty="0" err="1">
                <a:solidFill>
                  <a:srgbClr val="10242A"/>
                </a:solidFill>
                <a:effectLst/>
                <a:latin typeface="Nunito" pitchFamily="2" charset="77"/>
              </a:rPr>
              <a:t>positif</a:t>
            </a:r>
            <a:r>
              <a:rPr lang="en-ID" sz="1800" b="0" i="0" dirty="0">
                <a:solidFill>
                  <a:srgbClr val="10242A"/>
                </a:solidFill>
                <a:effectLst/>
                <a:latin typeface="Nunito" pitchFamily="2" charset="77"/>
              </a:rPr>
              <a:t> dan </a:t>
            </a:r>
            <a:r>
              <a:rPr lang="en-ID" sz="1800" b="0" i="0" dirty="0" err="1">
                <a:solidFill>
                  <a:srgbClr val="10242A"/>
                </a:solidFill>
                <a:effectLst/>
                <a:latin typeface="Nunito" pitchFamily="2" charset="77"/>
              </a:rPr>
              <a:t>bisa</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memberikan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keuntungan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bagi</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perusahaan</a:t>
            </a:r>
            <a:r>
              <a:rPr lang="en-ID" sz="1800" b="0" i="0" dirty="0">
                <a:solidFill>
                  <a:srgbClr val="10242A"/>
                </a:solidFill>
                <a:effectLst/>
                <a:latin typeface="Nunito" pitchFamily="2" charset="77"/>
              </a:rPr>
              <a:t>.</a:t>
            </a:r>
          </a:p>
          <a:p>
            <a:endParaRPr lang="en-US" dirty="0"/>
          </a:p>
        </p:txBody>
      </p:sp>
      <p:sp>
        <p:nvSpPr>
          <p:cNvPr id="10" name="Text Placeholder 9">
            <a:extLst>
              <a:ext uri="{FF2B5EF4-FFF2-40B4-BE49-F238E27FC236}">
                <a16:creationId xmlns:a16="http://schemas.microsoft.com/office/drawing/2014/main" id="{0E35F3F7-2D05-9C45-A0C8-F0341B03E63F}"/>
              </a:ext>
            </a:extLst>
          </p:cNvPr>
          <p:cNvSpPr>
            <a:spLocks noGrp="1"/>
          </p:cNvSpPr>
          <p:nvPr>
            <p:ph type="body" sz="quarter" idx="19"/>
          </p:nvPr>
        </p:nvSpPr>
        <p:spPr>
          <a:xfrm>
            <a:off x="8220028" y="1075689"/>
            <a:ext cx="3364221" cy="751376"/>
          </a:xfrm>
        </p:spPr>
        <p:txBody>
          <a:bodyPr/>
          <a:lstStyle/>
          <a:p>
            <a:pPr>
              <a:lnSpc>
                <a:spcPct val="100000"/>
              </a:lnSpc>
              <a:spcBef>
                <a:spcPts val="0"/>
              </a:spcBef>
            </a:pPr>
            <a:r>
              <a:rPr lang="en-ID" sz="2000" b="1" i="0" dirty="0" err="1">
                <a:solidFill>
                  <a:srgbClr val="10242A"/>
                </a:solidFill>
                <a:effectLst/>
                <a:latin typeface="Nunito" pitchFamily="2" charset="77"/>
              </a:rPr>
              <a:t>Mencari</a:t>
            </a:r>
            <a:r>
              <a:rPr lang="en-ID" sz="2000" b="1" i="0" dirty="0">
                <a:solidFill>
                  <a:srgbClr val="10242A"/>
                </a:solidFill>
                <a:effectLst/>
                <a:latin typeface="Nunito" pitchFamily="2" charset="77"/>
              </a:rPr>
              <a:t> </a:t>
            </a:r>
            <a:r>
              <a:rPr lang="en-ID" sz="2000" b="1" i="0" dirty="0" err="1">
                <a:solidFill>
                  <a:srgbClr val="10242A"/>
                </a:solidFill>
                <a:effectLst/>
                <a:latin typeface="Nunito" pitchFamily="2" charset="77"/>
              </a:rPr>
              <a:t>Sumber</a:t>
            </a:r>
            <a:r>
              <a:rPr lang="en-ID" sz="2000" b="1" i="0" dirty="0">
                <a:solidFill>
                  <a:srgbClr val="10242A"/>
                </a:solidFill>
                <a:effectLst/>
                <a:latin typeface="Nunito" pitchFamily="2" charset="77"/>
              </a:rPr>
              <a:t> </a:t>
            </a:r>
          </a:p>
          <a:p>
            <a:pPr>
              <a:lnSpc>
                <a:spcPct val="100000"/>
              </a:lnSpc>
              <a:spcBef>
                <a:spcPts val="0"/>
              </a:spcBef>
            </a:pPr>
            <a:r>
              <a:rPr lang="en-ID" sz="2000" b="1" i="1" dirty="0">
                <a:solidFill>
                  <a:srgbClr val="10242A"/>
                </a:solidFill>
                <a:effectLst/>
                <a:latin typeface="Nunito" pitchFamily="2" charset="77"/>
              </a:rPr>
              <a:t>Revenue </a:t>
            </a:r>
            <a:r>
              <a:rPr lang="en-ID" sz="2000" b="1" i="0" dirty="0" err="1">
                <a:solidFill>
                  <a:srgbClr val="10242A"/>
                </a:solidFill>
                <a:effectLst/>
                <a:latin typeface="Nunito" pitchFamily="2" charset="77"/>
              </a:rPr>
              <a:t>Tambahan</a:t>
            </a:r>
            <a:endParaRPr lang="en-ID" sz="2000" b="1" i="0" dirty="0">
              <a:solidFill>
                <a:srgbClr val="10242A"/>
              </a:solidFill>
              <a:effectLst/>
              <a:latin typeface="Nunito" pitchFamily="2" charset="77"/>
            </a:endParaRPr>
          </a:p>
        </p:txBody>
      </p:sp>
      <p:sp>
        <p:nvSpPr>
          <p:cNvPr id="11" name="Text Placeholder 10">
            <a:extLst>
              <a:ext uri="{FF2B5EF4-FFF2-40B4-BE49-F238E27FC236}">
                <a16:creationId xmlns:a16="http://schemas.microsoft.com/office/drawing/2014/main" id="{868D9100-330F-4F41-9D34-478A580BC5B3}"/>
              </a:ext>
            </a:extLst>
          </p:cNvPr>
          <p:cNvSpPr>
            <a:spLocks noGrp="1"/>
          </p:cNvSpPr>
          <p:nvPr>
            <p:ph type="body" sz="quarter" idx="20"/>
          </p:nvPr>
        </p:nvSpPr>
        <p:spPr/>
        <p:txBody>
          <a:bodyPr/>
          <a:lstStyle/>
          <a:p>
            <a:pPr algn="l"/>
            <a:r>
              <a:rPr lang="en-ID" sz="1800" b="0" i="0" dirty="0">
                <a:solidFill>
                  <a:srgbClr val="10242A"/>
                </a:solidFill>
                <a:effectLst/>
                <a:latin typeface="Nunito" pitchFamily="2" charset="77"/>
              </a:rPr>
              <a:t>Hal </a:t>
            </a:r>
            <a:r>
              <a:rPr lang="en-ID" sz="1800" b="0" i="0" dirty="0" err="1">
                <a:solidFill>
                  <a:srgbClr val="10242A"/>
                </a:solidFill>
                <a:effectLst/>
                <a:latin typeface="Nunito" pitchFamily="2" charset="77"/>
              </a:rPr>
              <a:t>ini</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bisa</a:t>
            </a:r>
            <a:r>
              <a:rPr lang="en-ID" sz="1800" b="0" i="0" dirty="0">
                <a:solidFill>
                  <a:srgbClr val="10242A"/>
                </a:solidFill>
                <a:effectLst/>
                <a:latin typeface="Nunito" pitchFamily="2" charset="77"/>
              </a:rPr>
              <a:t> Anda </a:t>
            </a:r>
            <a:r>
              <a:rPr lang="en-ID" sz="1800" b="0" i="0" dirty="0" err="1">
                <a:solidFill>
                  <a:srgbClr val="10242A"/>
                </a:solidFill>
                <a:effectLst/>
                <a:latin typeface="Nunito" pitchFamily="2" charset="77"/>
              </a:rPr>
              <a:t>lakukan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dengan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melakukan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investasi</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seperti</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penanaman</a:t>
            </a:r>
            <a:r>
              <a:rPr lang="en-ID" sz="1800" b="0" i="0" dirty="0">
                <a:solidFill>
                  <a:srgbClr val="10242A"/>
                </a:solidFill>
                <a:effectLst/>
                <a:latin typeface="Nunito" pitchFamily="2" charset="77"/>
              </a:rPr>
              <a:t> modal di </a:t>
            </a:r>
            <a:r>
              <a:rPr lang="en-ID" sz="1800" b="0" i="0" dirty="0" err="1">
                <a:solidFill>
                  <a:srgbClr val="10242A"/>
                </a:solidFill>
                <a:effectLst/>
                <a:latin typeface="Nunito" pitchFamily="2" charset="77"/>
              </a:rPr>
              <a:t>bidang</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usaha</a:t>
            </a:r>
            <a:r>
              <a:rPr lang="en-ID" sz="1800" b="0" i="0" dirty="0">
                <a:solidFill>
                  <a:srgbClr val="10242A"/>
                </a:solidFill>
                <a:effectLst/>
                <a:latin typeface="Nunito" pitchFamily="2" charset="77"/>
              </a:rPr>
              <a:t> lain </a:t>
            </a:r>
            <a:r>
              <a:rPr lang="en-ID" sz="1800" b="0" i="0" dirty="0" err="1">
                <a:solidFill>
                  <a:srgbClr val="10242A"/>
                </a:solidFill>
                <a:effectLst/>
                <a:latin typeface="Nunito" pitchFamily="2" charset="77"/>
              </a:rPr>
              <a:t>atau</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mungkin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membuat</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diferensiasi</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produk</a:t>
            </a:r>
            <a:r>
              <a:rPr lang="en-ID" sz="1800" b="0" i="0" dirty="0">
                <a:solidFill>
                  <a:srgbClr val="10242A"/>
                </a:solidFill>
                <a:effectLst/>
                <a:latin typeface="Nunito" pitchFamily="2" charset="77"/>
              </a:rPr>
              <a:t>.</a:t>
            </a:r>
          </a:p>
          <a:p>
            <a:pPr algn="l"/>
            <a:r>
              <a:rPr lang="en-ID" sz="1800" b="0" i="0" dirty="0">
                <a:solidFill>
                  <a:srgbClr val="10242A"/>
                </a:solidFill>
                <a:effectLst/>
                <a:latin typeface="Nunito" pitchFamily="2" charset="77"/>
              </a:rPr>
              <a:t>Keputusan </a:t>
            </a:r>
            <a:r>
              <a:rPr lang="en-ID" sz="1800" b="0" i="0" dirty="0" err="1">
                <a:solidFill>
                  <a:srgbClr val="10242A"/>
                </a:solidFill>
                <a:effectLst/>
                <a:latin typeface="Nunito" pitchFamily="2" charset="77"/>
              </a:rPr>
              <a:t>untuk</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mendapat</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sumber</a:t>
            </a:r>
            <a:r>
              <a:rPr lang="en-ID" sz="1800" b="0" i="0" dirty="0">
                <a:solidFill>
                  <a:srgbClr val="10242A"/>
                </a:solidFill>
                <a:effectLst/>
                <a:latin typeface="Nunito" pitchFamily="2" charset="77"/>
              </a:rPr>
              <a:t> </a:t>
            </a:r>
            <a:r>
              <a:rPr lang="en-ID" sz="1800" b="0" i="1" dirty="0">
                <a:solidFill>
                  <a:srgbClr val="10242A"/>
                </a:solidFill>
                <a:effectLst/>
                <a:latin typeface="Nunito" pitchFamily="2" charset="77"/>
              </a:rPr>
              <a:t>revenue</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tambahan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memang</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berisiko</a:t>
            </a:r>
            <a:r>
              <a:rPr lang="en-ID" sz="1800" b="0" i="0" dirty="0">
                <a:solidFill>
                  <a:srgbClr val="10242A"/>
                </a:solidFill>
                <a:effectLst/>
                <a:latin typeface="Nunito" pitchFamily="2" charset="77"/>
              </a:rPr>
              <a:t>. Akan </a:t>
            </a:r>
            <a:r>
              <a:rPr lang="en-ID" sz="1800" b="0" i="0" dirty="0" err="1">
                <a:solidFill>
                  <a:srgbClr val="10242A"/>
                </a:solidFill>
                <a:effectLst/>
                <a:latin typeface="Nunito" pitchFamily="2" charset="77"/>
              </a:rPr>
              <a:t>tetapi</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dengan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eksekusi</a:t>
            </a:r>
            <a:r>
              <a:rPr lang="en-ID" sz="1800" b="0" i="0" dirty="0">
                <a:solidFill>
                  <a:srgbClr val="10242A"/>
                </a:solidFill>
                <a:effectLst/>
                <a:latin typeface="Nunito" pitchFamily="2" charset="77"/>
              </a:rPr>
              <a:t> yang </a:t>
            </a:r>
            <a:r>
              <a:rPr lang="en-ID" sz="1800" b="0" i="0" dirty="0" err="1">
                <a:solidFill>
                  <a:srgbClr val="10242A"/>
                </a:solidFill>
                <a:effectLst/>
                <a:latin typeface="Nunito" pitchFamily="2" charset="77"/>
              </a:rPr>
              <a:t>baik</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usaha</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ini</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akan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menghasilkan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lebih</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banyak</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arus</a:t>
            </a:r>
            <a:r>
              <a:rPr lang="en-ID" sz="1800" b="0" i="0" dirty="0">
                <a:solidFill>
                  <a:srgbClr val="10242A"/>
                </a:solidFill>
                <a:effectLst/>
                <a:latin typeface="Nunito" pitchFamily="2" charset="77"/>
              </a:rPr>
              <a:t> kas </a:t>
            </a:r>
            <a:r>
              <a:rPr lang="en-ID" sz="1800" b="0" i="0" dirty="0" err="1">
                <a:solidFill>
                  <a:srgbClr val="10242A"/>
                </a:solidFill>
                <a:effectLst/>
                <a:latin typeface="Nunito" pitchFamily="2" charset="77"/>
              </a:rPr>
              <a:t>masuk</a:t>
            </a:r>
            <a:r>
              <a:rPr lang="en-ID" sz="1800" b="0" i="0" dirty="0">
                <a:solidFill>
                  <a:srgbClr val="10242A"/>
                </a:solidFill>
                <a:effectLst/>
                <a:latin typeface="Nunito" pitchFamily="2" charset="77"/>
              </a:rPr>
              <a:t> di masa </a:t>
            </a:r>
            <a:r>
              <a:rPr lang="en-ID" sz="1800" b="0" i="0" dirty="0" err="1">
                <a:solidFill>
                  <a:srgbClr val="10242A"/>
                </a:solidFill>
                <a:effectLst/>
                <a:latin typeface="Nunito" pitchFamily="2" charset="77"/>
              </a:rPr>
              <a:t>depan</a:t>
            </a:r>
            <a:r>
              <a:rPr lang="en-ID" sz="1800" b="0" i="0" dirty="0">
                <a:solidFill>
                  <a:srgbClr val="10242A"/>
                </a:solidFill>
                <a:effectLst/>
                <a:latin typeface="Nunito" pitchFamily="2" charset="77"/>
              </a:rPr>
              <a:t>.</a:t>
            </a:r>
          </a:p>
        </p:txBody>
      </p:sp>
    </p:spTree>
    <p:extLst>
      <p:ext uri="{BB962C8B-B14F-4D97-AF65-F5344CB8AC3E}">
        <p14:creationId xmlns:p14="http://schemas.microsoft.com/office/powerpoint/2010/main" val="1327256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49636-DFCC-934F-BDB0-97890291E9E3}"/>
              </a:ext>
            </a:extLst>
          </p:cNvPr>
          <p:cNvSpPr>
            <a:spLocks noGrp="1"/>
          </p:cNvSpPr>
          <p:nvPr>
            <p:ph type="title"/>
          </p:nvPr>
        </p:nvSpPr>
        <p:spPr/>
        <p:txBody>
          <a:bodyPr/>
          <a:lstStyle/>
          <a:p>
            <a:r>
              <a:rPr lang="en-ID" b="1" i="0" dirty="0">
                <a:solidFill>
                  <a:schemeClr val="bg1"/>
                </a:solidFill>
                <a:effectLst/>
                <a:latin typeface="Nunito" pitchFamily="2" charset="77"/>
              </a:rPr>
              <a:t>Cara </a:t>
            </a:r>
            <a:r>
              <a:rPr lang="en-ID" b="1" i="0" dirty="0" err="1">
                <a:solidFill>
                  <a:schemeClr val="bg1"/>
                </a:solidFill>
                <a:effectLst/>
                <a:latin typeface="Nunito" pitchFamily="2" charset="77"/>
              </a:rPr>
              <a:t>Menghitung</a:t>
            </a:r>
            <a:r>
              <a:rPr lang="en-ID" b="1" i="0" dirty="0">
                <a:solidFill>
                  <a:schemeClr val="bg1"/>
                </a:solidFill>
                <a:effectLst/>
                <a:latin typeface="Nunito" pitchFamily="2" charset="77"/>
              </a:rPr>
              <a:t> </a:t>
            </a:r>
            <a:r>
              <a:rPr lang="en-ID" b="1" i="1" dirty="0">
                <a:solidFill>
                  <a:schemeClr val="bg1"/>
                </a:solidFill>
                <a:effectLst/>
                <a:latin typeface="Nunito" pitchFamily="2" charset="77"/>
              </a:rPr>
              <a:t>Cashflow</a:t>
            </a:r>
            <a:r>
              <a:rPr lang="en-ID" b="1" i="0" dirty="0">
                <a:solidFill>
                  <a:schemeClr val="bg1"/>
                </a:solidFill>
                <a:effectLst/>
                <a:latin typeface="Nunito" pitchFamily="2" charset="77"/>
              </a:rPr>
              <a:t> Perusahaan</a:t>
            </a:r>
            <a:endParaRPr lang="en-US" dirty="0">
              <a:solidFill>
                <a:schemeClr val="bg1"/>
              </a:solidFill>
            </a:endParaRPr>
          </a:p>
        </p:txBody>
      </p:sp>
      <p:sp>
        <p:nvSpPr>
          <p:cNvPr id="3" name="Footer Placeholder 2">
            <a:extLst>
              <a:ext uri="{FF2B5EF4-FFF2-40B4-BE49-F238E27FC236}">
                <a16:creationId xmlns:a16="http://schemas.microsoft.com/office/drawing/2014/main" id="{31826903-AEAE-284A-941B-B44F3072B5ED}"/>
              </a:ext>
            </a:extLst>
          </p:cNvPr>
          <p:cNvSpPr>
            <a:spLocks noGrp="1"/>
          </p:cNvSpPr>
          <p:nvPr>
            <p:ph type="ftr" sz="quarter" idx="10"/>
          </p:nvPr>
        </p:nvSpPr>
        <p:spPr/>
        <p:txBody>
          <a:bodyPr/>
          <a:lstStyle/>
          <a:p>
            <a:r>
              <a:rPr lang="en-US"/>
              <a:t>Presentation Title Here</a:t>
            </a:r>
            <a:endParaRPr lang="en-US" dirty="0"/>
          </a:p>
        </p:txBody>
      </p:sp>
      <p:sp>
        <p:nvSpPr>
          <p:cNvPr id="4" name="Slide Number Placeholder 3">
            <a:extLst>
              <a:ext uri="{FF2B5EF4-FFF2-40B4-BE49-F238E27FC236}">
                <a16:creationId xmlns:a16="http://schemas.microsoft.com/office/drawing/2014/main" id="{7C606B34-8A08-8044-A5CF-62D2A83897EC}"/>
              </a:ext>
            </a:extLst>
          </p:cNvPr>
          <p:cNvSpPr>
            <a:spLocks noGrp="1"/>
          </p:cNvSpPr>
          <p:nvPr>
            <p:ph type="sldNum" sz="quarter" idx="11"/>
          </p:nvPr>
        </p:nvSpPr>
        <p:spPr/>
        <p:txBody>
          <a:bodyPr/>
          <a:lstStyle/>
          <a:p>
            <a:fld id="{DAEF4D36-AE85-49C9-90DE-66D02B257272}" type="slidenum">
              <a:rPr lang="en-US" smtClean="0"/>
              <a:pPr/>
              <a:t>11</a:t>
            </a:fld>
            <a:endParaRPr lang="en-US"/>
          </a:p>
        </p:txBody>
      </p:sp>
      <p:sp>
        <p:nvSpPr>
          <p:cNvPr id="5" name="Subtitle 4">
            <a:extLst>
              <a:ext uri="{FF2B5EF4-FFF2-40B4-BE49-F238E27FC236}">
                <a16:creationId xmlns:a16="http://schemas.microsoft.com/office/drawing/2014/main" id="{A61DBE1A-495B-1C4A-B954-F0EA72B33AD6}"/>
              </a:ext>
            </a:extLst>
          </p:cNvPr>
          <p:cNvSpPr>
            <a:spLocks noGrp="1"/>
          </p:cNvSpPr>
          <p:nvPr>
            <p:ph type="subTitle" idx="1"/>
          </p:nvPr>
        </p:nvSpPr>
        <p:spPr/>
        <p:txBody>
          <a:bodyPr>
            <a:normAutofit fontScale="85000" lnSpcReduction="20000"/>
          </a:bodyPr>
          <a:lstStyle/>
          <a:p>
            <a:endParaRPr lang="en-US"/>
          </a:p>
        </p:txBody>
      </p:sp>
      <p:sp>
        <p:nvSpPr>
          <p:cNvPr id="6" name="Text Placeholder 5">
            <a:extLst>
              <a:ext uri="{FF2B5EF4-FFF2-40B4-BE49-F238E27FC236}">
                <a16:creationId xmlns:a16="http://schemas.microsoft.com/office/drawing/2014/main" id="{F2502C76-2BE7-9748-B234-A76863D1DC81}"/>
              </a:ext>
            </a:extLst>
          </p:cNvPr>
          <p:cNvSpPr>
            <a:spLocks noGrp="1"/>
          </p:cNvSpPr>
          <p:nvPr>
            <p:ph type="body" sz="quarter" idx="12"/>
          </p:nvPr>
        </p:nvSpPr>
        <p:spPr>
          <a:xfrm>
            <a:off x="-149038" y="2809875"/>
            <a:ext cx="4527176" cy="1019175"/>
          </a:xfrm>
        </p:spPr>
        <p:txBody>
          <a:bodyPr/>
          <a:lstStyle/>
          <a:p>
            <a:r>
              <a:rPr lang="en-ID" sz="2400" b="1" i="0" dirty="0">
                <a:solidFill>
                  <a:srgbClr val="10242A"/>
                </a:solidFill>
                <a:effectLst/>
                <a:latin typeface="Nunito" pitchFamily="2" charset="77"/>
              </a:rPr>
              <a:t>1. Cara </a:t>
            </a:r>
            <a:r>
              <a:rPr lang="en-ID" sz="2400" b="1" i="0" dirty="0" err="1">
                <a:solidFill>
                  <a:srgbClr val="10242A"/>
                </a:solidFill>
                <a:effectLst/>
                <a:latin typeface="Nunito" pitchFamily="2" charset="77"/>
              </a:rPr>
              <a:t>Menghitung</a:t>
            </a:r>
            <a:r>
              <a:rPr lang="en-ID" sz="2400" b="1" i="0" dirty="0">
                <a:solidFill>
                  <a:srgbClr val="10242A"/>
                </a:solidFill>
                <a:effectLst/>
                <a:latin typeface="Nunito" pitchFamily="2" charset="77"/>
              </a:rPr>
              <a:t> </a:t>
            </a:r>
            <a:r>
              <a:rPr lang="en-ID" sz="2400" b="1" i="1" dirty="0">
                <a:solidFill>
                  <a:srgbClr val="10242A"/>
                </a:solidFill>
                <a:effectLst/>
                <a:latin typeface="Nunito" pitchFamily="2" charset="77"/>
              </a:rPr>
              <a:t>Cashflow</a:t>
            </a:r>
            <a:r>
              <a:rPr lang="en-ID" sz="2400" b="1" i="0" dirty="0">
                <a:solidFill>
                  <a:srgbClr val="10242A"/>
                </a:solidFill>
                <a:effectLst/>
                <a:latin typeface="Nunito" pitchFamily="2" charset="77"/>
              </a:rPr>
              <a:t> </a:t>
            </a:r>
            <a:r>
              <a:rPr lang="en-ID" sz="2400" b="1" i="0" dirty="0" err="1">
                <a:solidFill>
                  <a:srgbClr val="10242A"/>
                </a:solidFill>
                <a:effectLst/>
                <a:latin typeface="Nunito" pitchFamily="2" charset="77"/>
              </a:rPr>
              <a:t>dengan</a:t>
            </a:r>
            <a:r>
              <a:rPr lang="en-ID" sz="2400" b="1" i="0" dirty="0">
                <a:solidFill>
                  <a:srgbClr val="10242A"/>
                </a:solidFill>
                <a:effectLst/>
                <a:latin typeface="Nunito" pitchFamily="2" charset="77"/>
              </a:rPr>
              <a:t> Modal </a:t>
            </a:r>
            <a:r>
              <a:rPr lang="en-ID" sz="2400" b="1" i="0" dirty="0" err="1">
                <a:solidFill>
                  <a:srgbClr val="10242A"/>
                </a:solidFill>
                <a:effectLst/>
                <a:latin typeface="Nunito" pitchFamily="2" charset="77"/>
              </a:rPr>
              <a:t>Sendiri</a:t>
            </a:r>
            <a:endParaRPr lang="en-ID" sz="2400" b="1" i="0" dirty="0">
              <a:solidFill>
                <a:srgbClr val="10242A"/>
              </a:solidFill>
              <a:effectLst/>
              <a:latin typeface="Nunito" pitchFamily="2" charset="77"/>
            </a:endParaRPr>
          </a:p>
        </p:txBody>
      </p:sp>
      <p:sp>
        <p:nvSpPr>
          <p:cNvPr id="7" name="Text Placeholder 6">
            <a:extLst>
              <a:ext uri="{FF2B5EF4-FFF2-40B4-BE49-F238E27FC236}">
                <a16:creationId xmlns:a16="http://schemas.microsoft.com/office/drawing/2014/main" id="{CDC39594-6706-2642-9E89-5926D54A6ED5}"/>
              </a:ext>
            </a:extLst>
          </p:cNvPr>
          <p:cNvSpPr>
            <a:spLocks noGrp="1"/>
          </p:cNvSpPr>
          <p:nvPr>
            <p:ph type="body" sz="quarter" idx="14"/>
          </p:nvPr>
        </p:nvSpPr>
        <p:spPr/>
        <p:txBody>
          <a:bodyPr/>
          <a:lstStyle/>
          <a:p>
            <a:r>
              <a:rPr lang="en-ID" sz="2000" b="1" i="1" dirty="0">
                <a:solidFill>
                  <a:srgbClr val="10242A"/>
                </a:solidFill>
                <a:effectLst/>
                <a:latin typeface="Nunito" pitchFamily="2" charset="77"/>
              </a:rPr>
              <a:t>Kas </a:t>
            </a:r>
            <a:r>
              <a:rPr lang="en-ID" sz="2000" b="1" i="1" dirty="0" err="1">
                <a:solidFill>
                  <a:srgbClr val="10242A"/>
                </a:solidFill>
                <a:effectLst/>
                <a:latin typeface="Nunito" pitchFamily="2" charset="77"/>
              </a:rPr>
              <a:t>masuk</a:t>
            </a:r>
            <a:r>
              <a:rPr lang="en-ID" sz="2000" b="1" i="1" dirty="0">
                <a:solidFill>
                  <a:srgbClr val="10242A"/>
                </a:solidFill>
                <a:effectLst/>
                <a:latin typeface="Nunito" pitchFamily="2" charset="77"/>
              </a:rPr>
              <a:t> </a:t>
            </a:r>
            <a:r>
              <a:rPr lang="en-ID" sz="2000" b="1" i="1" dirty="0" err="1">
                <a:solidFill>
                  <a:srgbClr val="10242A"/>
                </a:solidFill>
                <a:effectLst/>
                <a:latin typeface="Nunito" pitchFamily="2" charset="77"/>
              </a:rPr>
              <a:t>bersih</a:t>
            </a:r>
            <a:r>
              <a:rPr lang="en-ID" sz="2000" b="1" i="1" dirty="0">
                <a:solidFill>
                  <a:srgbClr val="10242A"/>
                </a:solidFill>
                <a:effectLst/>
                <a:latin typeface="Nunito" pitchFamily="2" charset="77"/>
              </a:rPr>
              <a:t> = earning after tax (EAT) + </a:t>
            </a:r>
            <a:r>
              <a:rPr lang="en-ID" sz="2000" b="1" i="1" dirty="0" err="1">
                <a:solidFill>
                  <a:srgbClr val="10242A"/>
                </a:solidFill>
                <a:effectLst/>
                <a:latin typeface="Nunito" pitchFamily="2" charset="77"/>
              </a:rPr>
              <a:t>penyusutan</a:t>
            </a:r>
            <a:endParaRPr lang="en-ID" sz="2000" b="1" i="1" dirty="0">
              <a:solidFill>
                <a:srgbClr val="10242A"/>
              </a:solidFill>
              <a:effectLst/>
              <a:latin typeface="Nunito" pitchFamily="2" charset="77"/>
            </a:endParaRPr>
          </a:p>
          <a:p>
            <a:pPr algn="l"/>
            <a:r>
              <a:rPr lang="en-ID" sz="2000" b="0" i="0" dirty="0" err="1">
                <a:solidFill>
                  <a:srgbClr val="10242A"/>
                </a:solidFill>
                <a:effectLst/>
                <a:latin typeface="Nunito" pitchFamily="2" charset="77"/>
              </a:rPr>
              <a:t>Dalam</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cara</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menghitung</a:t>
            </a:r>
            <a:r>
              <a:rPr lang="en-ID" sz="2000" b="0" i="0" dirty="0">
                <a:solidFill>
                  <a:srgbClr val="10242A"/>
                </a:solidFill>
                <a:effectLst/>
                <a:latin typeface="Nunito" pitchFamily="2" charset="77"/>
              </a:rPr>
              <a:t> </a:t>
            </a:r>
            <a:r>
              <a:rPr lang="en-ID" sz="2000" b="0" i="1" dirty="0">
                <a:solidFill>
                  <a:srgbClr val="10242A"/>
                </a:solidFill>
                <a:effectLst/>
                <a:latin typeface="Nunito" pitchFamily="2" charset="77"/>
              </a:rPr>
              <a:t>cashflow</a:t>
            </a:r>
            <a:r>
              <a:rPr lang="en-ID" sz="2000" b="0" i="0" dirty="0">
                <a:solidFill>
                  <a:srgbClr val="10242A"/>
                </a:solidFill>
                <a:effectLst/>
                <a:latin typeface="Nunito" pitchFamily="2" charset="77"/>
              </a:rPr>
              <a:t>, earning after tax </a:t>
            </a:r>
            <a:r>
              <a:rPr lang="en-ID" sz="2000" b="0" i="0" dirty="0" err="1">
                <a:solidFill>
                  <a:srgbClr val="10242A"/>
                </a:solidFill>
                <a:effectLst/>
                <a:latin typeface="Nunito" pitchFamily="2" charset="77"/>
              </a:rPr>
              <a:t>atau</a:t>
            </a:r>
            <a:r>
              <a:rPr lang="en-ID" sz="2000" b="0" i="0" dirty="0">
                <a:solidFill>
                  <a:srgbClr val="10242A"/>
                </a:solidFill>
                <a:effectLst/>
                <a:latin typeface="Nunito" pitchFamily="2" charset="77"/>
              </a:rPr>
              <a:t> EAT </a:t>
            </a:r>
            <a:r>
              <a:rPr lang="en-ID" sz="2000" b="0" i="0" dirty="0" err="1">
                <a:solidFill>
                  <a:srgbClr val="10242A"/>
                </a:solidFill>
                <a:effectLst/>
                <a:latin typeface="Nunito" pitchFamily="2" charset="77"/>
              </a:rPr>
              <a:t>adalah</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laba</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bersih</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setelah</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pajak</a:t>
            </a:r>
            <a:r>
              <a:rPr lang="en-ID" sz="2000" b="0" i="0" dirty="0">
                <a:solidFill>
                  <a:srgbClr val="10242A"/>
                </a:solidFill>
                <a:effectLst/>
                <a:latin typeface="Nunito" pitchFamily="2" charset="77"/>
              </a:rPr>
              <a:t> yang </a:t>
            </a:r>
            <a:r>
              <a:rPr lang="en-ID" sz="2000" b="0" i="0" dirty="0" err="1">
                <a:solidFill>
                  <a:srgbClr val="10242A"/>
                </a:solidFill>
                <a:effectLst/>
                <a:latin typeface="Nunito" pitchFamily="2" charset="77"/>
              </a:rPr>
              <a:t>diperoleh</a:t>
            </a:r>
            <a:r>
              <a:rPr lang="en-ID" sz="2000" b="0" i="0" dirty="0">
                <a:solidFill>
                  <a:srgbClr val="10242A"/>
                </a:solidFill>
                <a:effectLst/>
                <a:latin typeface="Nunito" pitchFamily="2" charset="77"/>
              </a:rPr>
              <a:t> pada </a:t>
            </a:r>
            <a:r>
              <a:rPr lang="en-ID" sz="2000" b="0" i="0" dirty="0" err="1">
                <a:solidFill>
                  <a:srgbClr val="10242A"/>
                </a:solidFill>
                <a:effectLst/>
                <a:latin typeface="Nunito" pitchFamily="2" charset="77"/>
              </a:rPr>
              <a:t>satu</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periode</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atau</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jangka</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waktu</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periode</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tertentu</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Penyusutan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tetap</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dihitung</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karena</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tidak</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termasuk</a:t>
            </a:r>
            <a:r>
              <a:rPr lang="en-ID" sz="2000" b="0" i="0" dirty="0">
                <a:solidFill>
                  <a:srgbClr val="10242A"/>
                </a:solidFill>
                <a:effectLst/>
                <a:latin typeface="Nunito" pitchFamily="2" charset="77"/>
              </a:rPr>
              <a:t> pada </a:t>
            </a:r>
            <a:r>
              <a:rPr lang="en-ID" sz="2000" b="0" i="0" dirty="0" err="1">
                <a:solidFill>
                  <a:srgbClr val="10242A"/>
                </a:solidFill>
                <a:effectLst/>
                <a:latin typeface="Nunito" pitchFamily="2" charset="77"/>
              </a:rPr>
              <a:t>pengeluaran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tunai</a:t>
            </a:r>
            <a:r>
              <a:rPr lang="en-ID" sz="2000" b="0" i="0" dirty="0">
                <a:solidFill>
                  <a:srgbClr val="10242A"/>
                </a:solidFill>
                <a:effectLst/>
                <a:latin typeface="Nunito" pitchFamily="2" charset="77"/>
              </a:rPr>
              <a:t>.</a:t>
            </a:r>
          </a:p>
          <a:p>
            <a:pPr algn="l"/>
            <a:r>
              <a:rPr lang="en-ID" sz="2000" b="0" i="0" dirty="0" err="1">
                <a:solidFill>
                  <a:srgbClr val="10242A"/>
                </a:solidFill>
                <a:effectLst/>
                <a:latin typeface="Nunito" pitchFamily="2" charset="77"/>
              </a:rPr>
              <a:t>Laba</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bersih</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setelah</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pajak</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dalam</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cara</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menghitung</a:t>
            </a:r>
            <a:r>
              <a:rPr lang="en-ID" sz="2000" b="0" i="0" dirty="0">
                <a:solidFill>
                  <a:srgbClr val="10242A"/>
                </a:solidFill>
                <a:effectLst/>
                <a:latin typeface="Nunito" pitchFamily="2" charset="77"/>
              </a:rPr>
              <a:t> </a:t>
            </a:r>
            <a:r>
              <a:rPr lang="en-ID" sz="2000" b="0" i="1" dirty="0">
                <a:solidFill>
                  <a:srgbClr val="10242A"/>
                </a:solidFill>
                <a:effectLst/>
                <a:latin typeface="Nunito" pitchFamily="2" charset="77"/>
              </a:rPr>
              <a:t>cashflow</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adalah</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hasil</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dari</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perhitungan</a:t>
            </a:r>
            <a:r>
              <a:rPr lang="en-ID" sz="2000" b="0" i="0" dirty="0">
                <a:solidFill>
                  <a:srgbClr val="10242A"/>
                </a:solidFill>
                <a:effectLst/>
                <a:latin typeface="Nunito" pitchFamily="2" charset="77"/>
              </a:rPr>
              <a:t> total </a:t>
            </a:r>
            <a:r>
              <a:rPr lang="en-ID" sz="2000" b="0" i="0" dirty="0" err="1">
                <a:solidFill>
                  <a:srgbClr val="10242A"/>
                </a:solidFill>
                <a:effectLst/>
                <a:latin typeface="Nunito" pitchFamily="2" charset="77"/>
              </a:rPr>
              <a:t>pendapatan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atau</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penghasilan</a:t>
            </a:r>
            <a:r>
              <a:rPr lang="en-ID" sz="2000" b="0" i="0" dirty="0">
                <a:solidFill>
                  <a:srgbClr val="10242A"/>
                </a:solidFill>
                <a:effectLst/>
                <a:latin typeface="Nunito" pitchFamily="2" charset="77"/>
              </a:rPr>
              <a:t> yang </a:t>
            </a:r>
            <a:r>
              <a:rPr lang="en-ID" sz="2000" b="0" i="0" dirty="0" err="1">
                <a:solidFill>
                  <a:srgbClr val="10242A"/>
                </a:solidFill>
                <a:effectLst/>
                <a:latin typeface="Nunito" pitchFamily="2" charset="77"/>
              </a:rPr>
              <a:t>dikurangi</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dengan</a:t>
            </a:r>
            <a:r>
              <a:rPr lang="en-ID" sz="2000" b="0" i="0" dirty="0">
                <a:solidFill>
                  <a:srgbClr val="10242A"/>
                </a:solidFill>
                <a:effectLst/>
                <a:latin typeface="Nunito" pitchFamily="2" charset="77"/>
              </a:rPr>
              <a:t> total </a:t>
            </a:r>
            <a:r>
              <a:rPr lang="en-ID" sz="2000" b="0" i="0" dirty="0" err="1">
                <a:solidFill>
                  <a:srgbClr val="10242A"/>
                </a:solidFill>
                <a:effectLst/>
                <a:latin typeface="Nunito" pitchFamily="2" charset="77"/>
              </a:rPr>
              <a:t>biaya</a:t>
            </a:r>
            <a:r>
              <a:rPr lang="en-ID" sz="2000" b="0" i="0" dirty="0">
                <a:solidFill>
                  <a:srgbClr val="10242A"/>
                </a:solidFill>
                <a:effectLst/>
                <a:latin typeface="Nunito" pitchFamily="2" charset="77"/>
              </a:rPr>
              <a:t> dan </a:t>
            </a:r>
            <a:r>
              <a:rPr lang="en-ID" sz="2000" b="0" i="0" dirty="0" err="1">
                <a:solidFill>
                  <a:srgbClr val="10242A"/>
                </a:solidFill>
                <a:effectLst/>
                <a:latin typeface="Nunito" pitchFamily="2" charset="77"/>
              </a:rPr>
              <a:t>pajak</a:t>
            </a:r>
            <a:r>
              <a:rPr lang="en-ID" sz="2000" b="0" i="0" dirty="0">
                <a:solidFill>
                  <a:srgbClr val="10242A"/>
                </a:solidFill>
                <a:effectLst/>
                <a:latin typeface="Nunito" pitchFamily="2" charset="77"/>
              </a:rPr>
              <a:t>.</a:t>
            </a:r>
          </a:p>
          <a:p>
            <a:pPr algn="l"/>
            <a:r>
              <a:rPr lang="en-ID" sz="2000" b="0" i="0" dirty="0">
                <a:solidFill>
                  <a:srgbClr val="10242A"/>
                </a:solidFill>
                <a:effectLst/>
                <a:latin typeface="Nunito" pitchFamily="2" charset="77"/>
              </a:rPr>
              <a:t>Cara </a:t>
            </a:r>
            <a:r>
              <a:rPr lang="en-ID" sz="2000" b="0" i="0" dirty="0" err="1">
                <a:solidFill>
                  <a:srgbClr val="10242A"/>
                </a:solidFill>
                <a:effectLst/>
                <a:latin typeface="Nunito" pitchFamily="2" charset="77"/>
              </a:rPr>
              <a:t>menghitung</a:t>
            </a:r>
            <a:r>
              <a:rPr lang="en-ID" sz="2000" b="0" i="0" dirty="0">
                <a:solidFill>
                  <a:srgbClr val="10242A"/>
                </a:solidFill>
                <a:effectLst/>
                <a:latin typeface="Nunito" pitchFamily="2" charset="77"/>
              </a:rPr>
              <a:t> </a:t>
            </a:r>
            <a:r>
              <a:rPr lang="en-ID" sz="2000" b="0" i="1" dirty="0">
                <a:solidFill>
                  <a:srgbClr val="10242A"/>
                </a:solidFill>
                <a:effectLst/>
                <a:latin typeface="Nunito" pitchFamily="2" charset="77"/>
              </a:rPr>
              <a:t>cashflow</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dengan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rumus</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ini</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biasanya</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digunakan</a:t>
            </a:r>
            <a:r>
              <a:rPr lang="en-ID" sz="2000" b="0" i="0" dirty="0">
                <a:solidFill>
                  <a:srgbClr val="10242A"/>
                </a:solidFill>
                <a:effectLst/>
                <a:latin typeface="Nunito" pitchFamily="2" charset="77"/>
              </a:rPr>
              <a:t> oleh </a:t>
            </a:r>
            <a:r>
              <a:rPr lang="en-ID" sz="2000" b="0" i="0" dirty="0" err="1">
                <a:solidFill>
                  <a:srgbClr val="10242A"/>
                </a:solidFill>
                <a:effectLst/>
                <a:latin typeface="Nunito" pitchFamily="2" charset="77"/>
              </a:rPr>
              <a:t>pelaku</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usaha</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atau</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profesional</a:t>
            </a:r>
            <a:r>
              <a:rPr lang="en-ID" sz="2000" b="0" i="0" dirty="0">
                <a:solidFill>
                  <a:srgbClr val="10242A"/>
                </a:solidFill>
                <a:effectLst/>
                <a:latin typeface="Nunito" pitchFamily="2" charset="77"/>
              </a:rPr>
              <a:t> yang </a:t>
            </a:r>
            <a:r>
              <a:rPr lang="en-ID" sz="2000" b="0" i="0" dirty="0" err="1">
                <a:solidFill>
                  <a:srgbClr val="10242A"/>
                </a:solidFill>
                <a:effectLst/>
                <a:latin typeface="Nunito" pitchFamily="2" charset="77"/>
              </a:rPr>
              <a:t>membiayai</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perusahaannya</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dengan</a:t>
            </a:r>
            <a:r>
              <a:rPr lang="en-ID" sz="2000" b="0" i="0" dirty="0">
                <a:solidFill>
                  <a:srgbClr val="10242A"/>
                </a:solidFill>
                <a:effectLst/>
                <a:latin typeface="Nunito" pitchFamily="2" charset="77"/>
              </a:rPr>
              <a:t> modal </a:t>
            </a:r>
            <a:r>
              <a:rPr lang="en-ID" sz="2000" b="0" i="0" dirty="0" err="1">
                <a:solidFill>
                  <a:srgbClr val="10242A"/>
                </a:solidFill>
                <a:effectLst/>
                <a:latin typeface="Nunito" pitchFamily="2" charset="77"/>
              </a:rPr>
              <a:t>sendiri</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tanpa</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meminjam</a:t>
            </a:r>
            <a:r>
              <a:rPr lang="en-ID" sz="2000" b="0" i="0" dirty="0">
                <a:solidFill>
                  <a:srgbClr val="10242A"/>
                </a:solidFill>
                <a:effectLst/>
                <a:latin typeface="Nunito" pitchFamily="2" charset="77"/>
              </a:rPr>
              <a:t> uang </a:t>
            </a:r>
            <a:r>
              <a:rPr lang="en-ID" sz="2000" b="0" i="0" dirty="0" err="1">
                <a:solidFill>
                  <a:srgbClr val="10242A"/>
                </a:solidFill>
                <a:effectLst/>
                <a:latin typeface="Nunito" pitchFamily="2" charset="77"/>
              </a:rPr>
              <a:t>dari</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pihak</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manapun</a:t>
            </a:r>
            <a:r>
              <a:rPr lang="en-ID" sz="2000" b="0" i="0" dirty="0">
                <a:solidFill>
                  <a:srgbClr val="10242A"/>
                </a:solidFill>
                <a:effectLst/>
                <a:latin typeface="Nunito" pitchFamily="2" charset="77"/>
              </a:rPr>
              <a:t>.</a:t>
            </a:r>
          </a:p>
        </p:txBody>
      </p:sp>
    </p:spTree>
    <p:extLst>
      <p:ext uri="{BB962C8B-B14F-4D97-AF65-F5344CB8AC3E}">
        <p14:creationId xmlns:p14="http://schemas.microsoft.com/office/powerpoint/2010/main" val="1805532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49636-DFCC-934F-BDB0-97890291E9E3}"/>
              </a:ext>
            </a:extLst>
          </p:cNvPr>
          <p:cNvSpPr>
            <a:spLocks noGrp="1"/>
          </p:cNvSpPr>
          <p:nvPr>
            <p:ph type="title"/>
          </p:nvPr>
        </p:nvSpPr>
        <p:spPr/>
        <p:txBody>
          <a:bodyPr/>
          <a:lstStyle/>
          <a:p>
            <a:endParaRPr lang="en-US"/>
          </a:p>
        </p:txBody>
      </p:sp>
      <p:sp>
        <p:nvSpPr>
          <p:cNvPr id="3" name="Footer Placeholder 2">
            <a:extLst>
              <a:ext uri="{FF2B5EF4-FFF2-40B4-BE49-F238E27FC236}">
                <a16:creationId xmlns:a16="http://schemas.microsoft.com/office/drawing/2014/main" id="{31826903-AEAE-284A-941B-B44F3072B5ED}"/>
              </a:ext>
            </a:extLst>
          </p:cNvPr>
          <p:cNvSpPr>
            <a:spLocks noGrp="1"/>
          </p:cNvSpPr>
          <p:nvPr>
            <p:ph type="ftr" sz="quarter" idx="10"/>
          </p:nvPr>
        </p:nvSpPr>
        <p:spPr/>
        <p:txBody>
          <a:bodyPr/>
          <a:lstStyle/>
          <a:p>
            <a:r>
              <a:rPr lang="en-US"/>
              <a:t>Presentation Title Here</a:t>
            </a:r>
            <a:endParaRPr lang="en-US" dirty="0"/>
          </a:p>
        </p:txBody>
      </p:sp>
      <p:sp>
        <p:nvSpPr>
          <p:cNvPr id="4" name="Slide Number Placeholder 3">
            <a:extLst>
              <a:ext uri="{FF2B5EF4-FFF2-40B4-BE49-F238E27FC236}">
                <a16:creationId xmlns:a16="http://schemas.microsoft.com/office/drawing/2014/main" id="{7C606B34-8A08-8044-A5CF-62D2A83897EC}"/>
              </a:ext>
            </a:extLst>
          </p:cNvPr>
          <p:cNvSpPr>
            <a:spLocks noGrp="1"/>
          </p:cNvSpPr>
          <p:nvPr>
            <p:ph type="sldNum" sz="quarter" idx="11"/>
          </p:nvPr>
        </p:nvSpPr>
        <p:spPr/>
        <p:txBody>
          <a:bodyPr/>
          <a:lstStyle/>
          <a:p>
            <a:fld id="{DAEF4D36-AE85-49C9-90DE-66D02B257272}" type="slidenum">
              <a:rPr lang="en-US" smtClean="0"/>
              <a:pPr/>
              <a:t>12</a:t>
            </a:fld>
            <a:endParaRPr lang="en-US"/>
          </a:p>
        </p:txBody>
      </p:sp>
      <p:sp>
        <p:nvSpPr>
          <p:cNvPr id="5" name="Subtitle 4">
            <a:extLst>
              <a:ext uri="{FF2B5EF4-FFF2-40B4-BE49-F238E27FC236}">
                <a16:creationId xmlns:a16="http://schemas.microsoft.com/office/drawing/2014/main" id="{A61DBE1A-495B-1C4A-B954-F0EA72B33AD6}"/>
              </a:ext>
            </a:extLst>
          </p:cNvPr>
          <p:cNvSpPr>
            <a:spLocks noGrp="1"/>
          </p:cNvSpPr>
          <p:nvPr>
            <p:ph type="subTitle" idx="1"/>
          </p:nvPr>
        </p:nvSpPr>
        <p:spPr/>
        <p:txBody>
          <a:bodyPr>
            <a:normAutofit fontScale="85000" lnSpcReduction="20000"/>
          </a:bodyPr>
          <a:lstStyle/>
          <a:p>
            <a:endParaRPr lang="en-US"/>
          </a:p>
        </p:txBody>
      </p:sp>
      <p:sp>
        <p:nvSpPr>
          <p:cNvPr id="6" name="Text Placeholder 5">
            <a:extLst>
              <a:ext uri="{FF2B5EF4-FFF2-40B4-BE49-F238E27FC236}">
                <a16:creationId xmlns:a16="http://schemas.microsoft.com/office/drawing/2014/main" id="{F2502C76-2BE7-9748-B234-A76863D1DC81}"/>
              </a:ext>
            </a:extLst>
          </p:cNvPr>
          <p:cNvSpPr>
            <a:spLocks noGrp="1"/>
          </p:cNvSpPr>
          <p:nvPr>
            <p:ph type="body" sz="quarter" idx="12"/>
          </p:nvPr>
        </p:nvSpPr>
        <p:spPr>
          <a:xfrm>
            <a:off x="0" y="2809875"/>
            <a:ext cx="4527176" cy="1076325"/>
          </a:xfrm>
        </p:spPr>
        <p:txBody>
          <a:bodyPr/>
          <a:lstStyle/>
          <a:p>
            <a:r>
              <a:rPr lang="en-ID" sz="2400" b="1" i="0" dirty="0">
                <a:solidFill>
                  <a:srgbClr val="10242A"/>
                </a:solidFill>
                <a:effectLst/>
                <a:latin typeface="Nunito" pitchFamily="2" charset="77"/>
              </a:rPr>
              <a:t>2. Cara </a:t>
            </a:r>
            <a:r>
              <a:rPr lang="en-ID" sz="2400" b="1" i="0" dirty="0" err="1">
                <a:solidFill>
                  <a:srgbClr val="10242A"/>
                </a:solidFill>
                <a:effectLst/>
                <a:latin typeface="Nunito" pitchFamily="2" charset="77"/>
              </a:rPr>
              <a:t>Menghitung</a:t>
            </a:r>
            <a:r>
              <a:rPr lang="en-ID" sz="2400" b="1" i="0" dirty="0">
                <a:solidFill>
                  <a:srgbClr val="10242A"/>
                </a:solidFill>
                <a:effectLst/>
                <a:latin typeface="Nunito" pitchFamily="2" charset="77"/>
              </a:rPr>
              <a:t> </a:t>
            </a:r>
            <a:r>
              <a:rPr lang="en-ID" sz="2400" b="1" i="1" dirty="0">
                <a:solidFill>
                  <a:srgbClr val="10242A"/>
                </a:solidFill>
                <a:effectLst/>
                <a:latin typeface="Nunito" pitchFamily="2" charset="77"/>
              </a:rPr>
              <a:t>Cashflow</a:t>
            </a:r>
            <a:r>
              <a:rPr lang="en-ID" sz="2400" b="1" i="0" dirty="0">
                <a:solidFill>
                  <a:srgbClr val="10242A"/>
                </a:solidFill>
                <a:effectLst/>
                <a:latin typeface="Nunito" pitchFamily="2" charset="77"/>
              </a:rPr>
              <a:t> </a:t>
            </a:r>
            <a:r>
              <a:rPr lang="en-ID" sz="2400" b="1" i="0" dirty="0" err="1">
                <a:solidFill>
                  <a:srgbClr val="10242A"/>
                </a:solidFill>
                <a:effectLst/>
                <a:latin typeface="Nunito" pitchFamily="2" charset="77"/>
              </a:rPr>
              <a:t>dengan</a:t>
            </a:r>
            <a:r>
              <a:rPr lang="en-ID" sz="2400" b="1" i="0" dirty="0">
                <a:solidFill>
                  <a:srgbClr val="10242A"/>
                </a:solidFill>
                <a:effectLst/>
                <a:latin typeface="Nunito" pitchFamily="2" charset="77"/>
              </a:rPr>
              <a:t> Modal </a:t>
            </a:r>
            <a:r>
              <a:rPr lang="en-ID" sz="2400" b="1" i="0" dirty="0" err="1">
                <a:solidFill>
                  <a:srgbClr val="10242A"/>
                </a:solidFill>
                <a:effectLst/>
                <a:latin typeface="Nunito" pitchFamily="2" charset="77"/>
              </a:rPr>
              <a:t>Pinjaman</a:t>
            </a:r>
            <a:endParaRPr lang="en-ID" sz="2400" b="1" i="0" dirty="0">
              <a:solidFill>
                <a:srgbClr val="10242A"/>
              </a:solidFill>
              <a:effectLst/>
              <a:latin typeface="Nunito" pitchFamily="2" charset="77"/>
            </a:endParaRPr>
          </a:p>
          <a:p>
            <a:endParaRPr lang="en-US" dirty="0"/>
          </a:p>
        </p:txBody>
      </p:sp>
      <p:sp>
        <p:nvSpPr>
          <p:cNvPr id="7" name="Text Placeholder 6">
            <a:extLst>
              <a:ext uri="{FF2B5EF4-FFF2-40B4-BE49-F238E27FC236}">
                <a16:creationId xmlns:a16="http://schemas.microsoft.com/office/drawing/2014/main" id="{CDC39594-6706-2642-9E89-5926D54A6ED5}"/>
              </a:ext>
            </a:extLst>
          </p:cNvPr>
          <p:cNvSpPr>
            <a:spLocks noGrp="1"/>
          </p:cNvSpPr>
          <p:nvPr>
            <p:ph type="body" sz="quarter" idx="14"/>
          </p:nvPr>
        </p:nvSpPr>
        <p:spPr/>
        <p:txBody>
          <a:bodyPr/>
          <a:lstStyle/>
          <a:p>
            <a:pPr algn="l"/>
            <a:r>
              <a:rPr lang="en-ID" sz="2000" b="1" i="1" dirty="0">
                <a:solidFill>
                  <a:srgbClr val="10242A"/>
                </a:solidFill>
                <a:effectLst/>
                <a:latin typeface="Nunito" pitchFamily="2" charset="77"/>
              </a:rPr>
              <a:t>Kas </a:t>
            </a:r>
            <a:r>
              <a:rPr lang="en-ID" sz="2000" b="1" i="1" dirty="0" err="1">
                <a:solidFill>
                  <a:srgbClr val="10242A"/>
                </a:solidFill>
                <a:effectLst/>
                <a:latin typeface="Nunito" pitchFamily="2" charset="77"/>
              </a:rPr>
              <a:t>masuk</a:t>
            </a:r>
            <a:r>
              <a:rPr lang="en-ID" sz="2000" b="1" i="1" dirty="0">
                <a:solidFill>
                  <a:srgbClr val="10242A"/>
                </a:solidFill>
                <a:effectLst/>
                <a:latin typeface="Nunito" pitchFamily="2" charset="77"/>
              </a:rPr>
              <a:t> </a:t>
            </a:r>
            <a:r>
              <a:rPr lang="en-ID" sz="2000" b="1" i="1" dirty="0" err="1">
                <a:solidFill>
                  <a:srgbClr val="10242A"/>
                </a:solidFill>
                <a:effectLst/>
                <a:latin typeface="Nunito" pitchFamily="2" charset="77"/>
              </a:rPr>
              <a:t>bersih</a:t>
            </a:r>
            <a:r>
              <a:rPr lang="en-ID" sz="2000" b="1" i="1" dirty="0">
                <a:solidFill>
                  <a:srgbClr val="10242A"/>
                </a:solidFill>
                <a:effectLst/>
                <a:latin typeface="Nunito" pitchFamily="2" charset="77"/>
              </a:rPr>
              <a:t> = earning after tax (EAT) + </a:t>
            </a:r>
            <a:r>
              <a:rPr lang="en-ID" sz="2000" b="1" i="1" dirty="0" err="1">
                <a:solidFill>
                  <a:srgbClr val="10242A"/>
                </a:solidFill>
                <a:effectLst/>
                <a:latin typeface="Nunito" pitchFamily="2" charset="77"/>
              </a:rPr>
              <a:t>penyusutan</a:t>
            </a:r>
            <a:r>
              <a:rPr lang="en-ID" sz="2000" b="1" i="1" dirty="0">
                <a:solidFill>
                  <a:srgbClr val="10242A"/>
                </a:solidFill>
                <a:effectLst/>
                <a:latin typeface="Nunito" pitchFamily="2" charset="77"/>
              </a:rPr>
              <a:t> + </a:t>
            </a:r>
            <a:r>
              <a:rPr lang="en-ID" sz="2000" b="1" i="1" dirty="0" err="1">
                <a:solidFill>
                  <a:srgbClr val="10242A"/>
                </a:solidFill>
                <a:effectLst/>
                <a:latin typeface="Nunito" pitchFamily="2" charset="77"/>
              </a:rPr>
              <a:t>bunga</a:t>
            </a:r>
            <a:r>
              <a:rPr lang="en-ID" sz="2000" b="1" i="1" dirty="0">
                <a:solidFill>
                  <a:srgbClr val="10242A"/>
                </a:solidFill>
                <a:effectLst/>
                <a:latin typeface="Nunito" pitchFamily="2" charset="77"/>
              </a:rPr>
              <a:t> (1-tax)</a:t>
            </a:r>
          </a:p>
          <a:p>
            <a:pPr algn="l"/>
            <a:endParaRPr lang="en-ID" sz="2000" b="0" i="0" dirty="0">
              <a:solidFill>
                <a:srgbClr val="10242A"/>
              </a:solidFill>
              <a:effectLst/>
              <a:latin typeface="Nunito" pitchFamily="2" charset="77"/>
            </a:endParaRPr>
          </a:p>
          <a:p>
            <a:pPr algn="l"/>
            <a:r>
              <a:rPr lang="en-ID" sz="2000" b="0" i="0" dirty="0">
                <a:solidFill>
                  <a:srgbClr val="10242A"/>
                </a:solidFill>
                <a:effectLst/>
                <a:latin typeface="Nunito" pitchFamily="2" charset="77"/>
              </a:rPr>
              <a:t>Satu </a:t>
            </a:r>
            <a:r>
              <a:rPr lang="en-ID" sz="2000" b="0" i="0" dirty="0" err="1">
                <a:solidFill>
                  <a:srgbClr val="10242A"/>
                </a:solidFill>
                <a:effectLst/>
                <a:latin typeface="Nunito" pitchFamily="2" charset="77"/>
              </a:rPr>
              <a:t>lagi</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cara</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menghitung</a:t>
            </a:r>
            <a:r>
              <a:rPr lang="en-ID" sz="2000" b="0" i="0" dirty="0">
                <a:solidFill>
                  <a:srgbClr val="10242A"/>
                </a:solidFill>
                <a:effectLst/>
                <a:latin typeface="Nunito" pitchFamily="2" charset="77"/>
              </a:rPr>
              <a:t> </a:t>
            </a:r>
            <a:r>
              <a:rPr lang="en-ID" sz="2000" b="0" i="1" dirty="0">
                <a:solidFill>
                  <a:srgbClr val="10242A"/>
                </a:solidFill>
                <a:effectLst/>
                <a:latin typeface="Nunito" pitchFamily="2" charset="77"/>
              </a:rPr>
              <a:t>cashflow</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adalah</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dengan</a:t>
            </a:r>
            <a:r>
              <a:rPr lang="en-ID" sz="2000" b="0" i="0" dirty="0">
                <a:solidFill>
                  <a:srgbClr val="10242A"/>
                </a:solidFill>
                <a:effectLst/>
                <a:latin typeface="Nunito" pitchFamily="2" charset="77"/>
              </a:rPr>
              <a:t> modal </a:t>
            </a:r>
            <a:r>
              <a:rPr lang="en-ID" sz="2000" b="0" i="0" dirty="0" err="1">
                <a:solidFill>
                  <a:srgbClr val="10242A"/>
                </a:solidFill>
                <a:effectLst/>
                <a:latin typeface="Nunito" pitchFamily="2" charset="77"/>
              </a:rPr>
              <a:t>pinjaman</a:t>
            </a:r>
            <a:r>
              <a:rPr lang="en-ID" sz="2000" b="0" i="0" dirty="0">
                <a:solidFill>
                  <a:srgbClr val="10242A"/>
                </a:solidFill>
                <a:effectLst/>
                <a:latin typeface="Nunito" pitchFamily="2" charset="77"/>
              </a:rPr>
              <a:t>. Masih </a:t>
            </a:r>
            <a:r>
              <a:rPr lang="en-ID" sz="2000" b="0" i="0" dirty="0" err="1">
                <a:solidFill>
                  <a:srgbClr val="10242A"/>
                </a:solidFill>
                <a:effectLst/>
                <a:latin typeface="Nunito" pitchFamily="2" charset="77"/>
              </a:rPr>
              <a:t>menggunakan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rumus</a:t>
            </a:r>
            <a:r>
              <a:rPr lang="en-ID" sz="2000" b="0" i="0" dirty="0">
                <a:solidFill>
                  <a:srgbClr val="10242A"/>
                </a:solidFill>
                <a:effectLst/>
                <a:latin typeface="Nunito" pitchFamily="2" charset="77"/>
              </a:rPr>
              <a:t> yang </a:t>
            </a:r>
            <a:r>
              <a:rPr lang="en-ID" sz="2000" b="0" i="0" dirty="0" err="1">
                <a:solidFill>
                  <a:srgbClr val="10242A"/>
                </a:solidFill>
                <a:effectLst/>
                <a:latin typeface="Nunito" pitchFamily="2" charset="77"/>
              </a:rPr>
              <a:t>sama</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hanya</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saja</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ada</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tambahan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bunga</a:t>
            </a:r>
            <a:r>
              <a:rPr lang="en-ID" sz="2000" b="0" i="0" dirty="0">
                <a:solidFill>
                  <a:srgbClr val="10242A"/>
                </a:solidFill>
                <a:effectLst/>
                <a:latin typeface="Nunito" pitchFamily="2" charset="77"/>
              </a:rPr>
              <a:t> yang </a:t>
            </a:r>
            <a:r>
              <a:rPr lang="en-ID" sz="2000" b="0" i="0" dirty="0" err="1">
                <a:solidFill>
                  <a:srgbClr val="10242A"/>
                </a:solidFill>
                <a:effectLst/>
                <a:latin typeface="Nunito" pitchFamily="2" charset="77"/>
              </a:rPr>
              <a:t>dikalikan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dengan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pajak</a:t>
            </a:r>
            <a:r>
              <a:rPr lang="en-ID" sz="2000" b="0" i="0" dirty="0">
                <a:solidFill>
                  <a:srgbClr val="10242A"/>
                </a:solidFill>
                <a:effectLst/>
                <a:latin typeface="Nunito" pitchFamily="2" charset="77"/>
              </a:rPr>
              <a:t>.</a:t>
            </a:r>
          </a:p>
          <a:p>
            <a:endParaRPr lang="en-US" dirty="0"/>
          </a:p>
        </p:txBody>
      </p:sp>
    </p:spTree>
    <p:extLst>
      <p:ext uri="{BB962C8B-B14F-4D97-AF65-F5344CB8AC3E}">
        <p14:creationId xmlns:p14="http://schemas.microsoft.com/office/powerpoint/2010/main" val="19677141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07DBB-5BF0-3145-9FC6-FF1300A792F4}"/>
              </a:ext>
            </a:extLst>
          </p:cNvPr>
          <p:cNvSpPr>
            <a:spLocks noGrp="1"/>
          </p:cNvSpPr>
          <p:nvPr>
            <p:ph type="title"/>
          </p:nvPr>
        </p:nvSpPr>
        <p:spPr/>
        <p:txBody>
          <a:bodyPr/>
          <a:lstStyle/>
          <a:p>
            <a:r>
              <a:rPr lang="en-ID" b="1" i="0" dirty="0" err="1">
                <a:solidFill>
                  <a:schemeClr val="bg1"/>
                </a:solidFill>
                <a:effectLst/>
                <a:latin typeface="Nunito" pitchFamily="2" charset="77"/>
              </a:rPr>
              <a:t>Metode</a:t>
            </a:r>
            <a:r>
              <a:rPr lang="en-ID" b="1" i="0" dirty="0">
                <a:solidFill>
                  <a:schemeClr val="bg1"/>
                </a:solidFill>
                <a:effectLst/>
                <a:latin typeface="Nunito" pitchFamily="2" charset="77"/>
              </a:rPr>
              <a:t> </a:t>
            </a:r>
            <a:r>
              <a:rPr lang="en-ID" b="1" i="0" dirty="0" err="1">
                <a:solidFill>
                  <a:schemeClr val="bg1"/>
                </a:solidFill>
                <a:effectLst/>
                <a:latin typeface="Nunito" pitchFamily="2" charset="77"/>
              </a:rPr>
              <a:t>Pelaporan</a:t>
            </a:r>
            <a:r>
              <a:rPr lang="en-ID" b="1" i="0" dirty="0">
                <a:solidFill>
                  <a:schemeClr val="bg1"/>
                </a:solidFill>
                <a:effectLst/>
                <a:latin typeface="Nunito" pitchFamily="2" charset="77"/>
              </a:rPr>
              <a:t> </a:t>
            </a:r>
            <a:r>
              <a:rPr lang="en-ID" b="1" i="1" dirty="0">
                <a:solidFill>
                  <a:schemeClr val="bg1"/>
                </a:solidFill>
                <a:effectLst/>
                <a:latin typeface="Nunito" pitchFamily="2" charset="77"/>
              </a:rPr>
              <a:t>Cashflow</a:t>
            </a:r>
            <a:br>
              <a:rPr lang="en-ID" b="1" i="0" dirty="0">
                <a:solidFill>
                  <a:srgbClr val="10242A"/>
                </a:solidFill>
                <a:effectLst/>
                <a:latin typeface="Nunito" pitchFamily="2" charset="77"/>
              </a:rPr>
            </a:br>
            <a:endParaRPr lang="en-US" dirty="0"/>
          </a:p>
        </p:txBody>
      </p:sp>
      <p:sp>
        <p:nvSpPr>
          <p:cNvPr id="3" name="Footer Placeholder 2">
            <a:extLst>
              <a:ext uri="{FF2B5EF4-FFF2-40B4-BE49-F238E27FC236}">
                <a16:creationId xmlns:a16="http://schemas.microsoft.com/office/drawing/2014/main" id="{7A35E1FA-03C4-FD46-BF5A-195CCD47A7C8}"/>
              </a:ext>
            </a:extLst>
          </p:cNvPr>
          <p:cNvSpPr>
            <a:spLocks noGrp="1"/>
          </p:cNvSpPr>
          <p:nvPr>
            <p:ph type="ftr" sz="quarter" idx="10"/>
          </p:nvPr>
        </p:nvSpPr>
        <p:spPr/>
        <p:txBody>
          <a:bodyPr/>
          <a:lstStyle/>
          <a:p>
            <a:r>
              <a:rPr lang="en-US"/>
              <a:t>Presentation Title Here</a:t>
            </a:r>
            <a:endParaRPr lang="en-US" dirty="0"/>
          </a:p>
        </p:txBody>
      </p:sp>
      <p:sp>
        <p:nvSpPr>
          <p:cNvPr id="4" name="Slide Number Placeholder 3">
            <a:extLst>
              <a:ext uri="{FF2B5EF4-FFF2-40B4-BE49-F238E27FC236}">
                <a16:creationId xmlns:a16="http://schemas.microsoft.com/office/drawing/2014/main" id="{F136818C-D252-6447-B7FA-6CD86A618F3D}"/>
              </a:ext>
            </a:extLst>
          </p:cNvPr>
          <p:cNvSpPr>
            <a:spLocks noGrp="1"/>
          </p:cNvSpPr>
          <p:nvPr>
            <p:ph type="sldNum" sz="quarter" idx="11"/>
          </p:nvPr>
        </p:nvSpPr>
        <p:spPr/>
        <p:txBody>
          <a:bodyPr/>
          <a:lstStyle/>
          <a:p>
            <a:fld id="{DAEF4D36-AE85-49C9-90DE-66D02B257272}" type="slidenum">
              <a:rPr lang="en-US" smtClean="0"/>
              <a:pPr/>
              <a:t>13</a:t>
            </a:fld>
            <a:endParaRPr lang="en-US"/>
          </a:p>
        </p:txBody>
      </p:sp>
      <p:sp>
        <p:nvSpPr>
          <p:cNvPr id="5" name="Subtitle 4">
            <a:extLst>
              <a:ext uri="{FF2B5EF4-FFF2-40B4-BE49-F238E27FC236}">
                <a16:creationId xmlns:a16="http://schemas.microsoft.com/office/drawing/2014/main" id="{32CF1769-F450-EF45-9713-7F7B77FD72BB}"/>
              </a:ext>
            </a:extLst>
          </p:cNvPr>
          <p:cNvSpPr>
            <a:spLocks noGrp="1"/>
          </p:cNvSpPr>
          <p:nvPr>
            <p:ph type="subTitle" idx="1"/>
          </p:nvPr>
        </p:nvSpPr>
        <p:spPr/>
        <p:txBody>
          <a:bodyPr>
            <a:normAutofit fontScale="85000" lnSpcReduction="20000"/>
          </a:bodyPr>
          <a:lstStyle/>
          <a:p>
            <a:endParaRPr lang="en-US"/>
          </a:p>
        </p:txBody>
      </p:sp>
      <p:sp>
        <p:nvSpPr>
          <p:cNvPr id="6" name="Text Placeholder 5">
            <a:extLst>
              <a:ext uri="{FF2B5EF4-FFF2-40B4-BE49-F238E27FC236}">
                <a16:creationId xmlns:a16="http://schemas.microsoft.com/office/drawing/2014/main" id="{8CFB3703-7A66-D440-9CB3-459DF1FEA75C}"/>
              </a:ext>
            </a:extLst>
          </p:cNvPr>
          <p:cNvSpPr>
            <a:spLocks noGrp="1"/>
          </p:cNvSpPr>
          <p:nvPr>
            <p:ph type="body" sz="quarter" idx="13"/>
          </p:nvPr>
        </p:nvSpPr>
        <p:spPr/>
        <p:txBody>
          <a:bodyPr/>
          <a:lstStyle/>
          <a:p>
            <a:r>
              <a:rPr lang="en-ID" b="1" i="0" dirty="0">
                <a:solidFill>
                  <a:srgbClr val="10242A"/>
                </a:solidFill>
                <a:effectLst/>
                <a:latin typeface="Nunito" pitchFamily="2" charset="77"/>
              </a:rPr>
              <a:t>1. </a:t>
            </a:r>
            <a:r>
              <a:rPr lang="en-ID" b="1" i="0" dirty="0" err="1">
                <a:solidFill>
                  <a:srgbClr val="10242A"/>
                </a:solidFill>
                <a:effectLst/>
                <a:latin typeface="Nunito" pitchFamily="2" charset="77"/>
              </a:rPr>
              <a:t>Metode</a:t>
            </a:r>
            <a:r>
              <a:rPr lang="en-ID" b="1" i="0" dirty="0">
                <a:solidFill>
                  <a:srgbClr val="10242A"/>
                </a:solidFill>
                <a:effectLst/>
                <a:latin typeface="Nunito" pitchFamily="2" charset="77"/>
              </a:rPr>
              <a:t> </a:t>
            </a:r>
            <a:r>
              <a:rPr lang="en-ID" b="1" i="0" dirty="0" err="1">
                <a:solidFill>
                  <a:srgbClr val="10242A"/>
                </a:solidFill>
                <a:effectLst/>
                <a:latin typeface="Nunito" pitchFamily="2" charset="77"/>
              </a:rPr>
              <a:t>Langsung</a:t>
            </a:r>
            <a:endParaRPr lang="en-ID" b="1" i="0" dirty="0">
              <a:solidFill>
                <a:srgbClr val="10242A"/>
              </a:solidFill>
              <a:effectLst/>
              <a:latin typeface="Nunito" pitchFamily="2" charset="77"/>
            </a:endParaRPr>
          </a:p>
        </p:txBody>
      </p:sp>
      <p:sp>
        <p:nvSpPr>
          <p:cNvPr id="7" name="Text Placeholder 6">
            <a:extLst>
              <a:ext uri="{FF2B5EF4-FFF2-40B4-BE49-F238E27FC236}">
                <a16:creationId xmlns:a16="http://schemas.microsoft.com/office/drawing/2014/main" id="{55E37E61-DDB5-2742-853F-C45DC40AF212}"/>
              </a:ext>
            </a:extLst>
          </p:cNvPr>
          <p:cNvSpPr>
            <a:spLocks noGrp="1"/>
          </p:cNvSpPr>
          <p:nvPr>
            <p:ph type="body" sz="quarter" idx="14"/>
          </p:nvPr>
        </p:nvSpPr>
        <p:spPr/>
        <p:txBody>
          <a:bodyPr/>
          <a:lstStyle/>
          <a:p>
            <a:pPr algn="l"/>
            <a:r>
              <a:rPr lang="en-ID" sz="2000" b="0" i="0" dirty="0" err="1">
                <a:solidFill>
                  <a:srgbClr val="10242A"/>
                </a:solidFill>
                <a:effectLst/>
                <a:latin typeface="Nunito" pitchFamily="2" charset="77"/>
              </a:rPr>
              <a:t>Metode</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pelaporan</a:t>
            </a:r>
            <a:r>
              <a:rPr lang="en-ID" sz="2000" b="0" i="0" dirty="0">
                <a:solidFill>
                  <a:srgbClr val="10242A"/>
                </a:solidFill>
                <a:effectLst/>
                <a:latin typeface="Nunito" pitchFamily="2" charset="77"/>
              </a:rPr>
              <a:t> </a:t>
            </a:r>
            <a:r>
              <a:rPr lang="en-ID" sz="2000" b="0" i="1" dirty="0">
                <a:solidFill>
                  <a:srgbClr val="10242A"/>
                </a:solidFill>
                <a:effectLst/>
                <a:latin typeface="Nunito" pitchFamily="2" charset="77"/>
              </a:rPr>
              <a:t>cashflow</a:t>
            </a:r>
            <a:r>
              <a:rPr lang="en-ID" sz="2000" b="0" i="0" dirty="0">
                <a:solidFill>
                  <a:srgbClr val="10242A"/>
                </a:solidFill>
                <a:effectLst/>
                <a:latin typeface="Nunito" pitchFamily="2" charset="77"/>
              </a:rPr>
              <a:t> yang </a:t>
            </a:r>
            <a:r>
              <a:rPr lang="en-ID" sz="2000" b="0" i="0" dirty="0" err="1">
                <a:solidFill>
                  <a:srgbClr val="10242A"/>
                </a:solidFill>
                <a:effectLst/>
                <a:latin typeface="Nunito" pitchFamily="2" charset="77"/>
              </a:rPr>
              <a:t>pertama</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adalah</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metode</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langsung</a:t>
            </a:r>
            <a:r>
              <a:rPr lang="en-ID" sz="2000" b="0" i="0" dirty="0">
                <a:solidFill>
                  <a:srgbClr val="10242A"/>
                </a:solidFill>
                <a:effectLst/>
                <a:latin typeface="Nunito" pitchFamily="2" charset="77"/>
              </a:rPr>
              <a:t>, yang </a:t>
            </a:r>
            <a:r>
              <a:rPr lang="en-ID" sz="2000" b="0" i="0" dirty="0" err="1">
                <a:solidFill>
                  <a:srgbClr val="10242A"/>
                </a:solidFill>
                <a:effectLst/>
                <a:latin typeface="Nunito" pitchFamily="2" charset="77"/>
              </a:rPr>
              <a:t>biasanya</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digunakan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untuk</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laporan</a:t>
            </a:r>
            <a:r>
              <a:rPr lang="en-ID" sz="2000" b="0" i="0" dirty="0">
                <a:solidFill>
                  <a:srgbClr val="10242A"/>
                </a:solidFill>
                <a:effectLst/>
                <a:latin typeface="Nunito" pitchFamily="2" charset="77"/>
              </a:rPr>
              <a:t> periodic</a:t>
            </a:r>
            <a:r>
              <a:rPr lang="en-ID" sz="2000" dirty="0">
                <a:solidFill>
                  <a:srgbClr val="10242A"/>
                </a:solidFill>
                <a:latin typeface="Nunito" pitchFamily="2" charset="77"/>
              </a:rPr>
              <a:t>.</a:t>
            </a:r>
          </a:p>
          <a:p>
            <a:pPr algn="l"/>
            <a:r>
              <a:rPr lang="en-ID" sz="2000" dirty="0" err="1">
                <a:solidFill>
                  <a:srgbClr val="10242A"/>
                </a:solidFill>
                <a:latin typeface="Nunito" pitchFamily="2" charset="77"/>
              </a:rPr>
              <a:t>T</a:t>
            </a:r>
            <a:r>
              <a:rPr lang="en-ID" sz="2000" b="0" i="0" dirty="0" err="1">
                <a:solidFill>
                  <a:srgbClr val="10242A"/>
                </a:solidFill>
                <a:effectLst/>
                <a:latin typeface="Nunito" pitchFamily="2" charset="77"/>
              </a:rPr>
              <a:t>ujuannya</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menunjukkan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arus</a:t>
            </a:r>
            <a:r>
              <a:rPr lang="en-ID" sz="2000" b="0" i="0" dirty="0">
                <a:solidFill>
                  <a:srgbClr val="10242A"/>
                </a:solidFill>
                <a:effectLst/>
                <a:latin typeface="Nunito" pitchFamily="2" charset="77"/>
              </a:rPr>
              <a:t> kas </a:t>
            </a:r>
            <a:r>
              <a:rPr lang="en-ID" sz="2000" b="0" i="0" dirty="0" err="1">
                <a:solidFill>
                  <a:srgbClr val="10242A"/>
                </a:solidFill>
                <a:effectLst/>
                <a:latin typeface="Nunito" pitchFamily="2" charset="77"/>
              </a:rPr>
              <a:t>keluar</a:t>
            </a:r>
            <a:r>
              <a:rPr lang="en-ID" sz="2000" b="0" i="0" dirty="0">
                <a:solidFill>
                  <a:srgbClr val="10242A"/>
                </a:solidFill>
                <a:effectLst/>
                <a:latin typeface="Nunito" pitchFamily="2" charset="77"/>
              </a:rPr>
              <a:t> dan </a:t>
            </a:r>
            <a:r>
              <a:rPr lang="en-ID" sz="2000" b="0" i="0" dirty="0" err="1">
                <a:solidFill>
                  <a:srgbClr val="10242A"/>
                </a:solidFill>
                <a:effectLst/>
                <a:latin typeface="Nunito" pitchFamily="2" charset="77"/>
              </a:rPr>
              <a:t>masuk</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dengan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lebih</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jelas</a:t>
            </a:r>
            <a:r>
              <a:rPr lang="en-ID" sz="2000" b="0" i="0" dirty="0">
                <a:solidFill>
                  <a:srgbClr val="10242A"/>
                </a:solidFill>
                <a:effectLst/>
                <a:latin typeface="Nunito" pitchFamily="2" charset="77"/>
              </a:rPr>
              <a:t>.</a:t>
            </a:r>
          </a:p>
          <a:p>
            <a:pPr algn="l"/>
            <a:r>
              <a:rPr lang="en-ID" sz="2000" b="0" i="0" dirty="0" err="1">
                <a:solidFill>
                  <a:srgbClr val="10242A"/>
                </a:solidFill>
                <a:effectLst/>
                <a:latin typeface="Nunito" pitchFamily="2" charset="77"/>
              </a:rPr>
              <a:t>Penerapan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metode</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langsung</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dilakukan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dengan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cara</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mengelompokkan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seluruh</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transaksi</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operasional</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sesuai</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kategori</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akun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seperti</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misalnya</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biaya</a:t>
            </a:r>
            <a:r>
              <a:rPr lang="en-ID" sz="2000" b="0" i="0" dirty="0">
                <a:solidFill>
                  <a:srgbClr val="10242A"/>
                </a:solidFill>
                <a:effectLst/>
                <a:latin typeface="Nunito" pitchFamily="2" charset="77"/>
              </a:rPr>
              <a:t>, utang </a:t>
            </a:r>
            <a:r>
              <a:rPr lang="en-ID" sz="2000" b="0" i="0" dirty="0" err="1">
                <a:solidFill>
                  <a:srgbClr val="10242A"/>
                </a:solidFill>
                <a:effectLst/>
                <a:latin typeface="Nunito" pitchFamily="2" charset="77"/>
              </a:rPr>
              <a:t>piutang</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pemasukan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penjualan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laba</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rugi</a:t>
            </a:r>
            <a:r>
              <a:rPr lang="en-ID" sz="2000" b="0" i="0" dirty="0">
                <a:solidFill>
                  <a:srgbClr val="10242A"/>
                </a:solidFill>
                <a:effectLst/>
                <a:latin typeface="Nunito" pitchFamily="2" charset="77"/>
              </a:rPr>
              <a:t>, dan </a:t>
            </a:r>
            <a:r>
              <a:rPr lang="en-ID" sz="2000" b="0" i="0" dirty="0" err="1">
                <a:solidFill>
                  <a:srgbClr val="10242A"/>
                </a:solidFill>
                <a:effectLst/>
                <a:latin typeface="Nunito" pitchFamily="2" charset="77"/>
              </a:rPr>
              <a:t>sebagainya</a:t>
            </a:r>
            <a:r>
              <a:rPr lang="en-ID" sz="2000" b="0" i="0" dirty="0">
                <a:solidFill>
                  <a:srgbClr val="10242A"/>
                </a:solidFill>
                <a:effectLst/>
                <a:latin typeface="Nunito" pitchFamily="2" charset="77"/>
              </a:rPr>
              <a:t>.</a:t>
            </a:r>
          </a:p>
        </p:txBody>
      </p:sp>
      <p:sp>
        <p:nvSpPr>
          <p:cNvPr id="8" name="Text Placeholder 7">
            <a:extLst>
              <a:ext uri="{FF2B5EF4-FFF2-40B4-BE49-F238E27FC236}">
                <a16:creationId xmlns:a16="http://schemas.microsoft.com/office/drawing/2014/main" id="{29AFD46B-F3D5-0F47-99BB-58A063B3D5E6}"/>
              </a:ext>
            </a:extLst>
          </p:cNvPr>
          <p:cNvSpPr>
            <a:spLocks noGrp="1"/>
          </p:cNvSpPr>
          <p:nvPr>
            <p:ph type="body" sz="quarter" idx="16"/>
          </p:nvPr>
        </p:nvSpPr>
        <p:spPr/>
        <p:txBody>
          <a:bodyPr/>
          <a:lstStyle/>
          <a:p>
            <a:r>
              <a:rPr lang="en-ID" b="1" i="0" dirty="0">
                <a:solidFill>
                  <a:srgbClr val="10242A"/>
                </a:solidFill>
                <a:effectLst/>
                <a:latin typeface="Nunito" pitchFamily="2" charset="77"/>
              </a:rPr>
              <a:t>2. </a:t>
            </a:r>
            <a:r>
              <a:rPr lang="en-ID" b="1" i="0" dirty="0" err="1">
                <a:solidFill>
                  <a:srgbClr val="10242A"/>
                </a:solidFill>
                <a:effectLst/>
                <a:latin typeface="Nunito" pitchFamily="2" charset="77"/>
              </a:rPr>
              <a:t>Metode</a:t>
            </a:r>
            <a:r>
              <a:rPr lang="en-ID" b="1" i="0" dirty="0">
                <a:solidFill>
                  <a:srgbClr val="10242A"/>
                </a:solidFill>
                <a:effectLst/>
                <a:latin typeface="Nunito" pitchFamily="2" charset="77"/>
              </a:rPr>
              <a:t> </a:t>
            </a:r>
            <a:r>
              <a:rPr lang="en-ID" b="1" i="0" dirty="0" err="1">
                <a:solidFill>
                  <a:srgbClr val="10242A"/>
                </a:solidFill>
                <a:effectLst/>
                <a:latin typeface="Nunito" pitchFamily="2" charset="77"/>
              </a:rPr>
              <a:t>Tidak</a:t>
            </a:r>
            <a:r>
              <a:rPr lang="en-ID" b="1" i="0" dirty="0">
                <a:solidFill>
                  <a:srgbClr val="10242A"/>
                </a:solidFill>
                <a:effectLst/>
                <a:latin typeface="Nunito" pitchFamily="2" charset="77"/>
              </a:rPr>
              <a:t> </a:t>
            </a:r>
            <a:r>
              <a:rPr lang="en-ID" b="1" i="0" dirty="0" err="1">
                <a:solidFill>
                  <a:srgbClr val="10242A"/>
                </a:solidFill>
                <a:effectLst/>
                <a:latin typeface="Nunito" pitchFamily="2" charset="77"/>
              </a:rPr>
              <a:t>Langsung</a:t>
            </a:r>
            <a:endParaRPr lang="en-ID" b="1" i="0" dirty="0">
              <a:solidFill>
                <a:srgbClr val="10242A"/>
              </a:solidFill>
              <a:effectLst/>
              <a:latin typeface="Nunito" pitchFamily="2" charset="77"/>
            </a:endParaRPr>
          </a:p>
        </p:txBody>
      </p:sp>
      <p:sp>
        <p:nvSpPr>
          <p:cNvPr id="9" name="Text Placeholder 8">
            <a:extLst>
              <a:ext uri="{FF2B5EF4-FFF2-40B4-BE49-F238E27FC236}">
                <a16:creationId xmlns:a16="http://schemas.microsoft.com/office/drawing/2014/main" id="{E1C92869-4A01-DA4F-9928-E688CB895CDB}"/>
              </a:ext>
            </a:extLst>
          </p:cNvPr>
          <p:cNvSpPr>
            <a:spLocks noGrp="1"/>
          </p:cNvSpPr>
          <p:nvPr>
            <p:ph type="body" sz="quarter" idx="17"/>
          </p:nvPr>
        </p:nvSpPr>
        <p:spPr/>
        <p:txBody>
          <a:bodyPr/>
          <a:lstStyle/>
          <a:p>
            <a:pPr algn="l"/>
            <a:r>
              <a:rPr lang="en-ID" sz="2000" b="0" i="0" dirty="0" err="1">
                <a:solidFill>
                  <a:srgbClr val="10242A"/>
                </a:solidFill>
                <a:effectLst/>
                <a:latin typeface="Nunito" pitchFamily="2" charset="77"/>
              </a:rPr>
              <a:t>Metode</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kedua</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pelaporan</a:t>
            </a:r>
            <a:r>
              <a:rPr lang="en-ID" sz="2000" b="0" i="0" dirty="0">
                <a:solidFill>
                  <a:srgbClr val="10242A"/>
                </a:solidFill>
                <a:effectLst/>
                <a:latin typeface="Nunito" pitchFamily="2" charset="77"/>
              </a:rPr>
              <a:t> </a:t>
            </a:r>
            <a:r>
              <a:rPr lang="en-ID" sz="2000" b="0" i="1" dirty="0">
                <a:solidFill>
                  <a:srgbClr val="10242A"/>
                </a:solidFill>
                <a:effectLst/>
                <a:latin typeface="Nunito" pitchFamily="2" charset="77"/>
              </a:rPr>
              <a:t>cashflow </a:t>
            </a:r>
            <a:r>
              <a:rPr lang="en-ID" sz="2000" b="0" i="0" dirty="0" err="1">
                <a:solidFill>
                  <a:srgbClr val="10242A"/>
                </a:solidFill>
                <a:effectLst/>
                <a:latin typeface="Nunito" pitchFamily="2" charset="77"/>
              </a:rPr>
              <a:t>adalah</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dengan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metode</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tidak</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langsung</a:t>
            </a:r>
            <a:r>
              <a:rPr lang="en-ID" sz="2000" b="0" i="0" dirty="0">
                <a:solidFill>
                  <a:srgbClr val="10242A"/>
                </a:solidFill>
                <a:effectLst/>
                <a:latin typeface="Nunito" pitchFamily="2" charset="77"/>
              </a:rPr>
              <a:t>, yang </a:t>
            </a:r>
            <a:r>
              <a:rPr lang="en-ID" sz="2000" b="0" i="0" dirty="0" err="1">
                <a:solidFill>
                  <a:srgbClr val="10242A"/>
                </a:solidFill>
                <a:effectLst/>
                <a:latin typeface="Nunito" pitchFamily="2" charset="77"/>
              </a:rPr>
              <a:t>biasanya</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dilakukan</a:t>
            </a:r>
            <a:r>
              <a:rPr lang="en-ID" sz="2000" b="0" i="0" dirty="0">
                <a:solidFill>
                  <a:srgbClr val="10242A"/>
                </a:solidFill>
                <a:effectLst/>
                <a:latin typeface="Nunito" pitchFamily="2" charset="77"/>
              </a:rPr>
              <a:t> per semester </a:t>
            </a:r>
            <a:r>
              <a:rPr lang="en-ID" sz="2000" b="0" i="0" dirty="0" err="1">
                <a:solidFill>
                  <a:srgbClr val="10242A"/>
                </a:solidFill>
                <a:effectLst/>
                <a:latin typeface="Nunito" pitchFamily="2" charset="77"/>
              </a:rPr>
              <a:t>atau</a:t>
            </a:r>
            <a:r>
              <a:rPr lang="en-ID" sz="2000" b="0" i="0" dirty="0">
                <a:solidFill>
                  <a:srgbClr val="10242A"/>
                </a:solidFill>
                <a:effectLst/>
                <a:latin typeface="Nunito" pitchFamily="2" charset="77"/>
              </a:rPr>
              <a:t> per </a:t>
            </a:r>
            <a:r>
              <a:rPr lang="en-ID" sz="2000" b="0" i="0" dirty="0" err="1">
                <a:solidFill>
                  <a:srgbClr val="10242A"/>
                </a:solidFill>
                <a:effectLst/>
                <a:latin typeface="Nunito" pitchFamily="2" charset="77"/>
              </a:rPr>
              <a:t>tahun</a:t>
            </a:r>
            <a:r>
              <a:rPr lang="en-ID" sz="2000" b="0" i="0" dirty="0">
                <a:solidFill>
                  <a:srgbClr val="10242A"/>
                </a:solidFill>
                <a:effectLst/>
                <a:latin typeface="Nunito" pitchFamily="2" charset="77"/>
              </a:rPr>
              <a:t>. </a:t>
            </a:r>
          </a:p>
          <a:p>
            <a:pPr algn="l"/>
            <a:r>
              <a:rPr lang="en-ID" sz="2000" b="0" i="0" dirty="0" err="1">
                <a:solidFill>
                  <a:srgbClr val="10242A"/>
                </a:solidFill>
                <a:effectLst/>
                <a:latin typeface="Nunito" pitchFamily="2" charset="77"/>
              </a:rPr>
              <a:t>Tujuan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utama</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pelaporan</a:t>
            </a:r>
            <a:r>
              <a:rPr lang="en-ID" sz="2000" b="0" i="0" dirty="0">
                <a:solidFill>
                  <a:srgbClr val="10242A"/>
                </a:solidFill>
                <a:effectLst/>
                <a:latin typeface="Nunito" pitchFamily="2" charset="77"/>
              </a:rPr>
              <a:t> </a:t>
            </a:r>
            <a:r>
              <a:rPr lang="en-ID" sz="2000" b="0" i="1" dirty="0">
                <a:solidFill>
                  <a:srgbClr val="10242A"/>
                </a:solidFill>
                <a:effectLst/>
                <a:latin typeface="Nunito" pitchFamily="2" charset="77"/>
              </a:rPr>
              <a:t>cashflow</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dengan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metode</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tidak</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langsung</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adalah</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melihat</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struktur</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keuangan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perusahaan</a:t>
            </a:r>
            <a:r>
              <a:rPr lang="en-ID" sz="2000" b="0" i="0" dirty="0">
                <a:solidFill>
                  <a:srgbClr val="10242A"/>
                </a:solidFill>
                <a:effectLst/>
                <a:latin typeface="Nunito" pitchFamily="2" charset="77"/>
              </a:rPr>
              <a:t>.</a:t>
            </a:r>
          </a:p>
          <a:p>
            <a:pPr algn="l"/>
            <a:r>
              <a:rPr lang="en-ID" sz="2000" b="0" i="0" dirty="0" err="1">
                <a:solidFill>
                  <a:srgbClr val="10242A"/>
                </a:solidFill>
                <a:effectLst/>
                <a:latin typeface="Nunito" pitchFamily="2" charset="77"/>
              </a:rPr>
              <a:t>Saat</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membuat</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laporan</a:t>
            </a:r>
            <a:r>
              <a:rPr lang="en-ID" sz="2000" b="0" i="0" dirty="0">
                <a:solidFill>
                  <a:srgbClr val="10242A"/>
                </a:solidFill>
                <a:effectLst/>
                <a:latin typeface="Nunito" pitchFamily="2" charset="77"/>
              </a:rPr>
              <a:t> </a:t>
            </a:r>
            <a:r>
              <a:rPr lang="en-ID" sz="2000" b="0" i="1" dirty="0">
                <a:solidFill>
                  <a:srgbClr val="10242A"/>
                </a:solidFill>
                <a:effectLst/>
                <a:latin typeface="Nunito" pitchFamily="2" charset="77"/>
              </a:rPr>
              <a:t>cashflow</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dengan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metode</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ini</a:t>
            </a:r>
            <a:r>
              <a:rPr lang="en-ID" sz="2000" b="0" i="0" dirty="0">
                <a:solidFill>
                  <a:srgbClr val="10242A"/>
                </a:solidFill>
                <a:effectLst/>
                <a:latin typeface="Nunito" pitchFamily="2" charset="77"/>
              </a:rPr>
              <a:t>, Anda </a:t>
            </a:r>
            <a:r>
              <a:rPr lang="en-ID" sz="2000" b="0" i="0" dirty="0" err="1">
                <a:solidFill>
                  <a:srgbClr val="10242A"/>
                </a:solidFill>
                <a:effectLst/>
                <a:latin typeface="Nunito" pitchFamily="2" charset="77"/>
              </a:rPr>
              <a:t>perlu</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kembali</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menggolongkan</a:t>
            </a:r>
            <a:r>
              <a:rPr lang="en-ID" sz="2000" b="0" i="0" dirty="0">
                <a:solidFill>
                  <a:srgbClr val="10242A"/>
                </a:solidFill>
                <a:effectLst/>
                <a:latin typeface="Nunito" pitchFamily="2" charset="77"/>
              </a:rPr>
              <a:t> </a:t>
            </a:r>
            <a:r>
              <a:rPr lang="en-ID" sz="2000" b="0" i="1" dirty="0">
                <a:solidFill>
                  <a:srgbClr val="10242A"/>
                </a:solidFill>
                <a:effectLst/>
                <a:latin typeface="Nunito" pitchFamily="2" charset="77"/>
              </a:rPr>
              <a:t>cashflow</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sesuai</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sifat</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keluar</a:t>
            </a:r>
            <a:r>
              <a:rPr lang="en-ID" sz="2000" b="0" i="0" dirty="0">
                <a:solidFill>
                  <a:srgbClr val="10242A"/>
                </a:solidFill>
                <a:effectLst/>
                <a:latin typeface="Nunito" pitchFamily="2" charset="77"/>
              </a:rPr>
              <a:t> - </a:t>
            </a:r>
            <a:r>
              <a:rPr lang="en-ID" sz="2000" b="0" i="0" dirty="0" err="1">
                <a:solidFill>
                  <a:srgbClr val="10242A"/>
                </a:solidFill>
                <a:effectLst/>
                <a:latin typeface="Nunito" pitchFamily="2" charset="77"/>
              </a:rPr>
              <a:t>masuknya</a:t>
            </a:r>
            <a:r>
              <a:rPr lang="en-ID" sz="2000" b="0" i="0" dirty="0">
                <a:solidFill>
                  <a:srgbClr val="10242A"/>
                </a:solidFill>
                <a:effectLst/>
                <a:latin typeface="Nunito" pitchFamily="2" charset="77"/>
              </a:rPr>
              <a:t>). Setelah </a:t>
            </a:r>
            <a:r>
              <a:rPr lang="en-ID" sz="2000" b="0" i="0" dirty="0" err="1">
                <a:solidFill>
                  <a:srgbClr val="10242A"/>
                </a:solidFill>
                <a:effectLst/>
                <a:latin typeface="Nunito" pitchFamily="2" charset="77"/>
              </a:rPr>
              <a:t>itu</a:t>
            </a:r>
            <a:r>
              <a:rPr lang="en-ID" sz="2000" b="0" i="0" dirty="0">
                <a:solidFill>
                  <a:srgbClr val="10242A"/>
                </a:solidFill>
                <a:effectLst/>
                <a:latin typeface="Nunito" pitchFamily="2" charset="77"/>
              </a:rPr>
              <a:t>, Anda </a:t>
            </a:r>
            <a:r>
              <a:rPr lang="en-ID" sz="2000" b="0" i="0" dirty="0" err="1">
                <a:solidFill>
                  <a:srgbClr val="10242A"/>
                </a:solidFill>
                <a:effectLst/>
                <a:latin typeface="Nunito" pitchFamily="2" charset="77"/>
              </a:rPr>
              <a:t>bisa</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memasukkannya</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ke</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dalam</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neraca</a:t>
            </a:r>
            <a:r>
              <a:rPr lang="en-ID" sz="2000" b="0" i="0" dirty="0">
                <a:solidFill>
                  <a:srgbClr val="10242A"/>
                </a:solidFill>
                <a:effectLst/>
                <a:latin typeface="Nunito" pitchFamily="2" charset="77"/>
              </a:rPr>
              <a:t> dan </a:t>
            </a:r>
            <a:r>
              <a:rPr lang="en-ID" sz="2000" b="0" i="0" dirty="0" err="1">
                <a:solidFill>
                  <a:srgbClr val="10242A"/>
                </a:solidFill>
                <a:effectLst/>
                <a:latin typeface="Nunito" pitchFamily="2" charset="77"/>
              </a:rPr>
              <a:t>membandikan</a:t>
            </a:r>
            <a:r>
              <a:rPr lang="en-ID" sz="2000" b="0" i="0" dirty="0">
                <a:solidFill>
                  <a:srgbClr val="10242A"/>
                </a:solidFill>
                <a:effectLst/>
                <a:latin typeface="Nunito" pitchFamily="2" charset="77"/>
              </a:rPr>
              <a:t> </a:t>
            </a:r>
            <a:r>
              <a:rPr lang="en-ID" sz="2000" b="0" i="0" dirty="0" err="1">
                <a:solidFill>
                  <a:srgbClr val="10242A"/>
                </a:solidFill>
                <a:effectLst/>
                <a:latin typeface="Nunito" pitchFamily="2" charset="77"/>
              </a:rPr>
              <a:t>rasio</a:t>
            </a:r>
            <a:r>
              <a:rPr lang="en-ID" sz="2000" b="0" i="0" dirty="0">
                <a:solidFill>
                  <a:srgbClr val="10242A"/>
                </a:solidFill>
                <a:effectLst/>
                <a:latin typeface="Nunito" pitchFamily="2" charset="77"/>
              </a:rPr>
              <a:t> </a:t>
            </a:r>
            <a:r>
              <a:rPr lang="en-ID" sz="2000" b="0" i="1" dirty="0">
                <a:solidFill>
                  <a:srgbClr val="10242A"/>
                </a:solidFill>
                <a:effectLst/>
                <a:latin typeface="Nunito" pitchFamily="2" charset="77"/>
              </a:rPr>
              <a:t>cash in-flow</a:t>
            </a:r>
            <a:r>
              <a:rPr lang="en-ID" sz="2000" b="0" i="0" dirty="0">
                <a:solidFill>
                  <a:srgbClr val="10242A"/>
                </a:solidFill>
                <a:effectLst/>
                <a:latin typeface="Nunito" pitchFamily="2" charset="77"/>
              </a:rPr>
              <a:t> dan </a:t>
            </a:r>
            <a:r>
              <a:rPr lang="en-ID" sz="2000" b="0" i="1" dirty="0">
                <a:solidFill>
                  <a:srgbClr val="10242A"/>
                </a:solidFill>
                <a:effectLst/>
                <a:latin typeface="Nunito" pitchFamily="2" charset="77"/>
              </a:rPr>
              <a:t>out-flow</a:t>
            </a:r>
            <a:r>
              <a:rPr lang="en-ID" sz="2000" b="0" i="0" dirty="0">
                <a:solidFill>
                  <a:srgbClr val="10242A"/>
                </a:solidFill>
                <a:effectLst/>
                <a:latin typeface="Nunito" pitchFamily="2" charset="77"/>
              </a:rPr>
              <a:t>-</a:t>
            </a:r>
            <a:r>
              <a:rPr lang="en-ID" sz="2000" b="0" i="0" dirty="0" err="1">
                <a:solidFill>
                  <a:srgbClr val="10242A"/>
                </a:solidFill>
                <a:effectLst/>
                <a:latin typeface="Nunito" pitchFamily="2" charset="77"/>
              </a:rPr>
              <a:t>nya</a:t>
            </a:r>
            <a:r>
              <a:rPr lang="en-ID" sz="2000" b="0" i="0" dirty="0">
                <a:solidFill>
                  <a:srgbClr val="10242A"/>
                </a:solidFill>
                <a:effectLst/>
                <a:latin typeface="Nunito" pitchFamily="2" charset="77"/>
              </a:rPr>
              <a:t>.</a:t>
            </a:r>
          </a:p>
        </p:txBody>
      </p:sp>
    </p:spTree>
    <p:extLst>
      <p:ext uri="{BB962C8B-B14F-4D97-AF65-F5344CB8AC3E}">
        <p14:creationId xmlns:p14="http://schemas.microsoft.com/office/powerpoint/2010/main" val="1484893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A8F2F-C98D-B446-B2A4-80D0DE51A995}"/>
              </a:ext>
            </a:extLst>
          </p:cNvPr>
          <p:cNvSpPr>
            <a:spLocks noGrp="1"/>
          </p:cNvSpPr>
          <p:nvPr>
            <p:ph type="title"/>
          </p:nvPr>
        </p:nvSpPr>
        <p:spPr/>
        <p:txBody>
          <a:bodyPr/>
          <a:lstStyle/>
          <a:p>
            <a:r>
              <a:rPr lang="en-ID" sz="2400" b="1" i="0" dirty="0">
                <a:solidFill>
                  <a:schemeClr val="bg1"/>
                </a:solidFill>
                <a:effectLst/>
                <a:latin typeface="Nunito" pitchFamily="2" charset="77"/>
              </a:rPr>
              <a:t>Hal </a:t>
            </a:r>
            <a:r>
              <a:rPr lang="en-ID" sz="2400" b="1" i="0" dirty="0" err="1">
                <a:solidFill>
                  <a:schemeClr val="bg1"/>
                </a:solidFill>
                <a:effectLst/>
                <a:latin typeface="Nunito" pitchFamily="2" charset="77"/>
              </a:rPr>
              <a:t>Penting</a:t>
            </a:r>
            <a:r>
              <a:rPr lang="en-ID" sz="2400" b="1" i="0" dirty="0">
                <a:solidFill>
                  <a:schemeClr val="bg1"/>
                </a:solidFill>
                <a:effectLst/>
                <a:latin typeface="Nunito" pitchFamily="2" charset="77"/>
              </a:rPr>
              <a:t> </a:t>
            </a:r>
            <a:r>
              <a:rPr lang="en-ID" sz="2400" b="1" i="0" dirty="0" err="1">
                <a:solidFill>
                  <a:schemeClr val="bg1"/>
                </a:solidFill>
                <a:effectLst/>
                <a:latin typeface="Nunito" pitchFamily="2" charset="77"/>
              </a:rPr>
              <a:t>untuk</a:t>
            </a:r>
            <a:r>
              <a:rPr lang="en-ID" sz="2400" b="1" i="0" dirty="0">
                <a:solidFill>
                  <a:schemeClr val="bg1"/>
                </a:solidFill>
                <a:effectLst/>
                <a:latin typeface="Nunito" pitchFamily="2" charset="77"/>
              </a:rPr>
              <a:t> </a:t>
            </a:r>
            <a:r>
              <a:rPr lang="en-ID" sz="2400" b="1" i="0" dirty="0" err="1">
                <a:solidFill>
                  <a:schemeClr val="bg1"/>
                </a:solidFill>
                <a:effectLst/>
                <a:latin typeface="Nunito" pitchFamily="2" charset="77"/>
              </a:rPr>
              <a:t>Diperhatikan</a:t>
            </a:r>
            <a:r>
              <a:rPr lang="en-ID" sz="2400" b="1" i="0" dirty="0">
                <a:solidFill>
                  <a:schemeClr val="bg1"/>
                </a:solidFill>
                <a:effectLst/>
                <a:latin typeface="Nunito" pitchFamily="2" charset="77"/>
              </a:rPr>
              <a:t> </a:t>
            </a:r>
            <a:r>
              <a:rPr lang="en-ID" sz="2400" b="1" i="0" dirty="0" err="1">
                <a:solidFill>
                  <a:schemeClr val="bg1"/>
                </a:solidFill>
                <a:effectLst/>
                <a:latin typeface="Nunito" pitchFamily="2" charset="77"/>
              </a:rPr>
              <a:t>dalam</a:t>
            </a:r>
            <a:r>
              <a:rPr lang="en-ID" sz="2400" b="1" i="0" dirty="0">
                <a:solidFill>
                  <a:schemeClr val="bg1"/>
                </a:solidFill>
                <a:effectLst/>
                <a:latin typeface="Nunito" pitchFamily="2" charset="77"/>
              </a:rPr>
              <a:t> </a:t>
            </a:r>
            <a:r>
              <a:rPr lang="en-ID" sz="2400" b="1" i="0" dirty="0" err="1">
                <a:solidFill>
                  <a:schemeClr val="bg1"/>
                </a:solidFill>
                <a:effectLst/>
                <a:latin typeface="Nunito" pitchFamily="2" charset="77"/>
              </a:rPr>
              <a:t>Perhitungan</a:t>
            </a:r>
            <a:r>
              <a:rPr lang="en-ID" sz="2400" b="1" i="0" dirty="0">
                <a:solidFill>
                  <a:schemeClr val="bg1"/>
                </a:solidFill>
                <a:effectLst/>
                <a:latin typeface="Nunito" pitchFamily="2" charset="77"/>
              </a:rPr>
              <a:t> </a:t>
            </a:r>
            <a:r>
              <a:rPr lang="en-ID" sz="2400" b="1" i="1" dirty="0">
                <a:solidFill>
                  <a:schemeClr val="bg1"/>
                </a:solidFill>
                <a:effectLst/>
                <a:latin typeface="Nunito" pitchFamily="2" charset="77"/>
              </a:rPr>
              <a:t>Cashflow</a:t>
            </a:r>
            <a:endParaRPr lang="en-US" sz="2400" dirty="0">
              <a:solidFill>
                <a:schemeClr val="bg1"/>
              </a:solidFill>
            </a:endParaRPr>
          </a:p>
        </p:txBody>
      </p:sp>
      <p:sp>
        <p:nvSpPr>
          <p:cNvPr id="3" name="Footer Placeholder 2">
            <a:extLst>
              <a:ext uri="{FF2B5EF4-FFF2-40B4-BE49-F238E27FC236}">
                <a16:creationId xmlns:a16="http://schemas.microsoft.com/office/drawing/2014/main" id="{3ED952AE-46F3-894E-825F-0FFC7E91A88C}"/>
              </a:ext>
            </a:extLst>
          </p:cNvPr>
          <p:cNvSpPr>
            <a:spLocks noGrp="1"/>
          </p:cNvSpPr>
          <p:nvPr>
            <p:ph type="ftr" sz="quarter" idx="10"/>
          </p:nvPr>
        </p:nvSpPr>
        <p:spPr/>
        <p:txBody>
          <a:bodyPr/>
          <a:lstStyle/>
          <a:p>
            <a:r>
              <a:rPr lang="en-US"/>
              <a:t>Presentation Title Here</a:t>
            </a:r>
            <a:endParaRPr lang="en-US" dirty="0"/>
          </a:p>
        </p:txBody>
      </p:sp>
      <p:sp>
        <p:nvSpPr>
          <p:cNvPr id="4" name="Slide Number Placeholder 3">
            <a:extLst>
              <a:ext uri="{FF2B5EF4-FFF2-40B4-BE49-F238E27FC236}">
                <a16:creationId xmlns:a16="http://schemas.microsoft.com/office/drawing/2014/main" id="{0AE380DA-98E7-9443-BF4A-E59D50BD082F}"/>
              </a:ext>
            </a:extLst>
          </p:cNvPr>
          <p:cNvSpPr>
            <a:spLocks noGrp="1"/>
          </p:cNvSpPr>
          <p:nvPr>
            <p:ph type="sldNum" sz="quarter" idx="11"/>
          </p:nvPr>
        </p:nvSpPr>
        <p:spPr/>
        <p:txBody>
          <a:bodyPr/>
          <a:lstStyle/>
          <a:p>
            <a:fld id="{DAEF4D36-AE85-49C9-90DE-66D02B257272}" type="slidenum">
              <a:rPr lang="en-US" smtClean="0"/>
              <a:pPr/>
              <a:t>14</a:t>
            </a:fld>
            <a:endParaRPr lang="en-US"/>
          </a:p>
        </p:txBody>
      </p:sp>
      <p:sp>
        <p:nvSpPr>
          <p:cNvPr id="5" name="Subtitle 4">
            <a:extLst>
              <a:ext uri="{FF2B5EF4-FFF2-40B4-BE49-F238E27FC236}">
                <a16:creationId xmlns:a16="http://schemas.microsoft.com/office/drawing/2014/main" id="{68EDCCB1-1F10-AC4F-88F7-898E2B8CFE20}"/>
              </a:ext>
            </a:extLst>
          </p:cNvPr>
          <p:cNvSpPr>
            <a:spLocks noGrp="1"/>
          </p:cNvSpPr>
          <p:nvPr>
            <p:ph type="subTitle" idx="1"/>
          </p:nvPr>
        </p:nvSpPr>
        <p:spPr/>
        <p:txBody>
          <a:bodyPr>
            <a:normAutofit fontScale="85000" lnSpcReduction="20000"/>
          </a:bodyPr>
          <a:lstStyle/>
          <a:p>
            <a:endParaRPr lang="en-US"/>
          </a:p>
        </p:txBody>
      </p:sp>
      <p:sp>
        <p:nvSpPr>
          <p:cNvPr id="6" name="Text Placeholder 5">
            <a:extLst>
              <a:ext uri="{FF2B5EF4-FFF2-40B4-BE49-F238E27FC236}">
                <a16:creationId xmlns:a16="http://schemas.microsoft.com/office/drawing/2014/main" id="{5732827E-5101-3D43-93BB-9E0691B09D7A}"/>
              </a:ext>
            </a:extLst>
          </p:cNvPr>
          <p:cNvSpPr>
            <a:spLocks noGrp="1"/>
          </p:cNvSpPr>
          <p:nvPr>
            <p:ph type="body" sz="quarter" idx="13"/>
          </p:nvPr>
        </p:nvSpPr>
        <p:spPr/>
        <p:txBody>
          <a:bodyPr/>
          <a:lstStyle/>
          <a:p>
            <a:r>
              <a:rPr lang="en-ID" b="1" i="0" dirty="0" err="1">
                <a:solidFill>
                  <a:srgbClr val="10242A"/>
                </a:solidFill>
                <a:effectLst/>
                <a:latin typeface="Nunito" pitchFamily="2" charset="77"/>
              </a:rPr>
              <a:t>Sumber</a:t>
            </a:r>
            <a:r>
              <a:rPr lang="en-ID" b="1" i="0" dirty="0">
                <a:solidFill>
                  <a:srgbClr val="10242A"/>
                </a:solidFill>
                <a:effectLst/>
                <a:latin typeface="Nunito" pitchFamily="2" charset="77"/>
              </a:rPr>
              <a:t> </a:t>
            </a:r>
            <a:r>
              <a:rPr lang="en-ID" b="1" i="1" dirty="0">
                <a:solidFill>
                  <a:srgbClr val="10242A"/>
                </a:solidFill>
                <a:effectLst/>
                <a:latin typeface="Nunito" pitchFamily="2" charset="77"/>
              </a:rPr>
              <a:t>Cash-in Flow</a:t>
            </a:r>
            <a:endParaRPr lang="en-ID" b="1" i="0" dirty="0">
              <a:solidFill>
                <a:srgbClr val="10242A"/>
              </a:solidFill>
              <a:effectLst/>
              <a:latin typeface="Nunito" pitchFamily="2" charset="77"/>
            </a:endParaRPr>
          </a:p>
        </p:txBody>
      </p:sp>
      <p:sp>
        <p:nvSpPr>
          <p:cNvPr id="7" name="Text Placeholder 6">
            <a:extLst>
              <a:ext uri="{FF2B5EF4-FFF2-40B4-BE49-F238E27FC236}">
                <a16:creationId xmlns:a16="http://schemas.microsoft.com/office/drawing/2014/main" id="{12790ED5-C46C-DF40-9C7A-A952E92EB378}"/>
              </a:ext>
            </a:extLst>
          </p:cNvPr>
          <p:cNvSpPr>
            <a:spLocks noGrp="1"/>
          </p:cNvSpPr>
          <p:nvPr>
            <p:ph type="body" sz="quarter" idx="14"/>
          </p:nvPr>
        </p:nvSpPr>
        <p:spPr/>
        <p:txBody>
          <a:bodyPr/>
          <a:lstStyle/>
          <a:p>
            <a:r>
              <a:rPr lang="en-ID" sz="1800" b="0" i="0" dirty="0">
                <a:solidFill>
                  <a:srgbClr val="10242A"/>
                </a:solidFill>
                <a:effectLst/>
                <a:latin typeface="Nunito" pitchFamily="2" charset="77"/>
              </a:rPr>
              <a:t>Hal </a:t>
            </a:r>
            <a:r>
              <a:rPr lang="en-ID" sz="1800" b="0" i="0" dirty="0" err="1">
                <a:solidFill>
                  <a:srgbClr val="10242A"/>
                </a:solidFill>
                <a:effectLst/>
                <a:latin typeface="Nunito" pitchFamily="2" charset="77"/>
              </a:rPr>
              <a:t>pertama</a:t>
            </a:r>
            <a:r>
              <a:rPr lang="en-ID" sz="1800" b="0" i="0" dirty="0">
                <a:solidFill>
                  <a:srgbClr val="10242A"/>
                </a:solidFill>
                <a:effectLst/>
                <a:latin typeface="Nunito" pitchFamily="2" charset="77"/>
              </a:rPr>
              <a:t> yang </a:t>
            </a:r>
            <a:r>
              <a:rPr lang="en-ID" sz="1800" b="0" i="0" dirty="0" err="1">
                <a:solidFill>
                  <a:srgbClr val="10242A"/>
                </a:solidFill>
                <a:effectLst/>
                <a:latin typeface="Nunito" pitchFamily="2" charset="77"/>
              </a:rPr>
              <a:t>perlu</a:t>
            </a:r>
            <a:r>
              <a:rPr lang="en-ID" sz="1800" b="0" i="0" dirty="0">
                <a:solidFill>
                  <a:srgbClr val="10242A"/>
                </a:solidFill>
                <a:effectLst/>
                <a:latin typeface="Nunito" pitchFamily="2" charset="77"/>
              </a:rPr>
              <a:t> Anda </a:t>
            </a:r>
            <a:r>
              <a:rPr lang="en-ID" sz="1800" b="0" i="0" dirty="0" err="1">
                <a:solidFill>
                  <a:srgbClr val="10242A"/>
                </a:solidFill>
                <a:effectLst/>
                <a:latin typeface="Nunito" pitchFamily="2" charset="77"/>
              </a:rPr>
              <a:t>perhatikan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dalam</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perhitungan</a:t>
            </a:r>
            <a:r>
              <a:rPr lang="en-ID" sz="1800" b="0" i="0" dirty="0">
                <a:solidFill>
                  <a:srgbClr val="10242A"/>
                </a:solidFill>
                <a:effectLst/>
                <a:latin typeface="Nunito" pitchFamily="2" charset="77"/>
              </a:rPr>
              <a:t> </a:t>
            </a:r>
            <a:r>
              <a:rPr lang="en-ID" sz="1800" b="0" i="1" dirty="0">
                <a:solidFill>
                  <a:srgbClr val="10242A"/>
                </a:solidFill>
                <a:effectLst/>
                <a:latin typeface="Nunito" pitchFamily="2" charset="77"/>
              </a:rPr>
              <a:t>cashflow</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adalah</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dari</a:t>
            </a:r>
            <a:r>
              <a:rPr lang="en-ID" sz="1800" b="0" i="0" dirty="0">
                <a:solidFill>
                  <a:srgbClr val="10242A"/>
                </a:solidFill>
                <a:effectLst/>
                <a:latin typeface="Nunito" pitchFamily="2" charset="77"/>
              </a:rPr>
              <a:t> mana </a:t>
            </a:r>
            <a:r>
              <a:rPr lang="en-ID" sz="1800" b="0" i="1" dirty="0">
                <a:solidFill>
                  <a:srgbClr val="10242A"/>
                </a:solidFill>
                <a:effectLst/>
                <a:latin typeface="Nunito" pitchFamily="2" charset="77"/>
              </a:rPr>
              <a:t>cash-in flow</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atau</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arus</a:t>
            </a:r>
            <a:r>
              <a:rPr lang="en-ID" sz="1800" b="0" i="0" dirty="0">
                <a:solidFill>
                  <a:srgbClr val="10242A"/>
                </a:solidFill>
                <a:effectLst/>
                <a:latin typeface="Nunito" pitchFamily="2" charset="77"/>
              </a:rPr>
              <a:t> kas </a:t>
            </a:r>
            <a:r>
              <a:rPr lang="en-ID" sz="1800" b="0" i="0" dirty="0" err="1">
                <a:solidFill>
                  <a:srgbClr val="10242A"/>
                </a:solidFill>
                <a:effectLst/>
                <a:latin typeface="Nunito" pitchFamily="2" charset="77"/>
              </a:rPr>
              <a:t>masuk</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berasal</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Setiap</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perusahaan</a:t>
            </a:r>
            <a:r>
              <a:rPr lang="en-ID" sz="1800" b="0" i="0" dirty="0">
                <a:solidFill>
                  <a:srgbClr val="10242A"/>
                </a:solidFill>
                <a:effectLst/>
                <a:latin typeface="Nunito" pitchFamily="2" charset="77"/>
              </a:rPr>
              <a:t> punya </a:t>
            </a:r>
            <a:r>
              <a:rPr lang="en-ID" sz="1800" b="0" i="0" dirty="0" err="1">
                <a:solidFill>
                  <a:srgbClr val="10242A"/>
                </a:solidFill>
                <a:effectLst/>
                <a:latin typeface="Nunito" pitchFamily="2" charset="77"/>
              </a:rPr>
              <a:t>asal</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arus</a:t>
            </a:r>
            <a:r>
              <a:rPr lang="en-ID" sz="1800" b="0" i="0" dirty="0">
                <a:solidFill>
                  <a:srgbClr val="10242A"/>
                </a:solidFill>
                <a:effectLst/>
                <a:latin typeface="Nunito" pitchFamily="2" charset="77"/>
              </a:rPr>
              <a:t> kas </a:t>
            </a:r>
            <a:r>
              <a:rPr lang="en-ID" sz="1800" b="0" i="0" dirty="0" err="1">
                <a:solidFill>
                  <a:srgbClr val="10242A"/>
                </a:solidFill>
                <a:effectLst/>
                <a:latin typeface="Nunito" pitchFamily="2" charset="77"/>
              </a:rPr>
              <a:t>masuknya</a:t>
            </a:r>
            <a:r>
              <a:rPr lang="en-ID" sz="1800" b="0" i="0" dirty="0">
                <a:solidFill>
                  <a:srgbClr val="10242A"/>
                </a:solidFill>
                <a:effectLst/>
                <a:latin typeface="Nunito" pitchFamily="2" charset="77"/>
              </a:rPr>
              <a:t> masing-masing, </a:t>
            </a:r>
            <a:r>
              <a:rPr lang="en-ID" sz="1800" b="0" i="0" dirty="0" err="1">
                <a:solidFill>
                  <a:srgbClr val="10242A"/>
                </a:solidFill>
                <a:effectLst/>
                <a:latin typeface="Nunito" pitchFamily="2" charset="77"/>
              </a:rPr>
              <a:t>seperti</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misalnya</a:t>
            </a:r>
            <a:r>
              <a:rPr lang="en-ID" sz="1800" b="0" i="0" dirty="0">
                <a:solidFill>
                  <a:srgbClr val="10242A"/>
                </a:solidFill>
                <a:effectLst/>
                <a:latin typeface="Nunito" pitchFamily="2" charset="77"/>
              </a:rPr>
              <a:t> modal </a:t>
            </a:r>
            <a:r>
              <a:rPr lang="en-ID" sz="1800" b="0" i="0" dirty="0" err="1">
                <a:solidFill>
                  <a:srgbClr val="10242A"/>
                </a:solidFill>
                <a:effectLst/>
                <a:latin typeface="Nunito" pitchFamily="2" charset="77"/>
              </a:rPr>
              <a:t>pribadi</a:t>
            </a:r>
            <a:r>
              <a:rPr lang="en-ID" sz="1800" b="0" i="0" dirty="0">
                <a:solidFill>
                  <a:srgbClr val="10242A"/>
                </a:solidFill>
                <a:effectLst/>
                <a:latin typeface="Nunito" pitchFamily="2" charset="77"/>
              </a:rPr>
              <a:t> </a:t>
            </a:r>
            <a:r>
              <a:rPr lang="en-ID" sz="1800" b="0" i="1" dirty="0">
                <a:solidFill>
                  <a:srgbClr val="10242A"/>
                </a:solidFill>
                <a:effectLst/>
                <a:latin typeface="Nunito" pitchFamily="2" charset="77"/>
              </a:rPr>
              <a:t>owner</a:t>
            </a:r>
            <a:r>
              <a:rPr lang="en-ID" sz="1800" b="0" i="0" dirty="0">
                <a:solidFill>
                  <a:srgbClr val="10242A"/>
                </a:solidFill>
                <a:effectLst/>
                <a:latin typeface="Nunito" pitchFamily="2" charset="77"/>
              </a:rPr>
              <a:t>, dana investor, </a:t>
            </a:r>
            <a:r>
              <a:rPr lang="en-ID" sz="1800" b="0" i="0" dirty="0" err="1">
                <a:solidFill>
                  <a:srgbClr val="10242A"/>
                </a:solidFill>
                <a:effectLst/>
                <a:latin typeface="Nunito" pitchFamily="2" charset="77"/>
              </a:rPr>
              <a:t>hutang</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atau</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sisa</a:t>
            </a:r>
            <a:r>
              <a:rPr lang="en-ID" sz="1800" b="0" i="0" dirty="0">
                <a:solidFill>
                  <a:srgbClr val="10242A"/>
                </a:solidFill>
                <a:effectLst/>
                <a:latin typeface="Nunito" pitchFamily="2" charset="77"/>
              </a:rPr>
              <a:t> </a:t>
            </a:r>
            <a:r>
              <a:rPr lang="en-ID" sz="1800" b="0" i="1" dirty="0">
                <a:solidFill>
                  <a:srgbClr val="10242A"/>
                </a:solidFill>
                <a:effectLst/>
                <a:latin typeface="Nunito" pitchFamily="2" charset="77"/>
              </a:rPr>
              <a:t>profit</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dari</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periode</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sebelumnya</a:t>
            </a:r>
            <a:r>
              <a:rPr lang="en-ID" sz="1800" b="0" i="0" dirty="0">
                <a:solidFill>
                  <a:srgbClr val="10242A"/>
                </a:solidFill>
                <a:effectLst/>
                <a:latin typeface="Nunito" pitchFamily="2" charset="77"/>
              </a:rPr>
              <a:t>.</a:t>
            </a:r>
            <a:endParaRPr lang="en-US" sz="1800" dirty="0"/>
          </a:p>
        </p:txBody>
      </p:sp>
      <p:sp>
        <p:nvSpPr>
          <p:cNvPr id="8" name="Text Placeholder 7">
            <a:extLst>
              <a:ext uri="{FF2B5EF4-FFF2-40B4-BE49-F238E27FC236}">
                <a16:creationId xmlns:a16="http://schemas.microsoft.com/office/drawing/2014/main" id="{650F01B9-C1F2-C448-9D95-441E92733A54}"/>
              </a:ext>
            </a:extLst>
          </p:cNvPr>
          <p:cNvSpPr>
            <a:spLocks noGrp="1"/>
          </p:cNvSpPr>
          <p:nvPr>
            <p:ph type="body" sz="quarter" idx="16"/>
          </p:nvPr>
        </p:nvSpPr>
        <p:spPr/>
        <p:txBody>
          <a:bodyPr/>
          <a:lstStyle/>
          <a:p>
            <a:r>
              <a:rPr lang="en-ID" b="1" i="0" dirty="0" err="1">
                <a:solidFill>
                  <a:srgbClr val="10242A"/>
                </a:solidFill>
                <a:effectLst/>
                <a:latin typeface="Nunito" pitchFamily="2" charset="77"/>
              </a:rPr>
              <a:t>Kemana</a:t>
            </a:r>
            <a:r>
              <a:rPr lang="en-ID" b="1" i="0" dirty="0">
                <a:solidFill>
                  <a:srgbClr val="10242A"/>
                </a:solidFill>
                <a:effectLst/>
                <a:latin typeface="Nunito" pitchFamily="2" charset="77"/>
              </a:rPr>
              <a:t> </a:t>
            </a:r>
            <a:r>
              <a:rPr lang="en-ID" b="1" i="1" dirty="0">
                <a:solidFill>
                  <a:srgbClr val="10242A"/>
                </a:solidFill>
                <a:effectLst/>
                <a:latin typeface="Nunito" pitchFamily="2" charset="77"/>
              </a:rPr>
              <a:t>Cash-out Flow </a:t>
            </a:r>
            <a:r>
              <a:rPr lang="en-ID" b="1" i="0" dirty="0" err="1">
                <a:solidFill>
                  <a:srgbClr val="10242A"/>
                </a:solidFill>
                <a:effectLst/>
                <a:latin typeface="Nunito" pitchFamily="2" charset="77"/>
              </a:rPr>
              <a:t>Dibelanjakan</a:t>
            </a:r>
            <a:endParaRPr lang="en-ID" b="1" i="0" dirty="0">
              <a:solidFill>
                <a:srgbClr val="10242A"/>
              </a:solidFill>
              <a:effectLst/>
              <a:latin typeface="Nunito" pitchFamily="2" charset="77"/>
            </a:endParaRPr>
          </a:p>
        </p:txBody>
      </p:sp>
      <p:sp>
        <p:nvSpPr>
          <p:cNvPr id="9" name="Text Placeholder 8">
            <a:extLst>
              <a:ext uri="{FF2B5EF4-FFF2-40B4-BE49-F238E27FC236}">
                <a16:creationId xmlns:a16="http://schemas.microsoft.com/office/drawing/2014/main" id="{5408D7E2-AD97-7D42-9EF7-9F3ED899D682}"/>
              </a:ext>
            </a:extLst>
          </p:cNvPr>
          <p:cNvSpPr>
            <a:spLocks noGrp="1"/>
          </p:cNvSpPr>
          <p:nvPr>
            <p:ph type="body" sz="quarter" idx="17"/>
          </p:nvPr>
        </p:nvSpPr>
        <p:spPr/>
        <p:txBody>
          <a:bodyPr/>
          <a:lstStyle/>
          <a:p>
            <a:r>
              <a:rPr lang="en-ID" sz="1800" b="0" i="0" dirty="0">
                <a:solidFill>
                  <a:srgbClr val="10242A"/>
                </a:solidFill>
                <a:effectLst/>
                <a:latin typeface="Nunito" pitchFamily="2" charset="77"/>
              </a:rPr>
              <a:t>Anda juga </a:t>
            </a:r>
            <a:r>
              <a:rPr lang="en-ID" sz="1800" b="0" i="0" dirty="0" err="1">
                <a:solidFill>
                  <a:srgbClr val="10242A"/>
                </a:solidFill>
                <a:effectLst/>
                <a:latin typeface="Nunito" pitchFamily="2" charset="77"/>
              </a:rPr>
              <a:t>perlu</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memperhatikan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ke</a:t>
            </a:r>
            <a:r>
              <a:rPr lang="en-ID" sz="1800" b="0" i="0" dirty="0">
                <a:solidFill>
                  <a:srgbClr val="10242A"/>
                </a:solidFill>
                <a:effectLst/>
                <a:latin typeface="Nunito" pitchFamily="2" charset="77"/>
              </a:rPr>
              <a:t> mana </a:t>
            </a:r>
            <a:r>
              <a:rPr lang="en-ID" sz="1800" b="0" i="0" dirty="0" err="1">
                <a:solidFill>
                  <a:srgbClr val="10242A"/>
                </a:solidFill>
                <a:effectLst/>
                <a:latin typeface="Nunito" pitchFamily="2" charset="77"/>
              </a:rPr>
              <a:t>saja</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kekayaan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perusahaan</a:t>
            </a:r>
            <a:r>
              <a:rPr lang="en-ID" sz="1800" b="0" i="0" dirty="0">
                <a:solidFill>
                  <a:srgbClr val="10242A"/>
                </a:solidFill>
                <a:effectLst/>
                <a:latin typeface="Nunito" pitchFamily="2" charset="77"/>
              </a:rPr>
              <a:t> Anda </a:t>
            </a:r>
            <a:r>
              <a:rPr lang="en-ID" sz="1800" b="0" i="0" dirty="0" err="1">
                <a:solidFill>
                  <a:srgbClr val="10242A"/>
                </a:solidFill>
                <a:effectLst/>
                <a:latin typeface="Nunito" pitchFamily="2" charset="77"/>
              </a:rPr>
              <a:t>disalurkan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Selain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memastikan</a:t>
            </a:r>
            <a:r>
              <a:rPr lang="en-ID" sz="1800" b="0" i="0" dirty="0">
                <a:solidFill>
                  <a:srgbClr val="10242A"/>
                </a:solidFill>
                <a:effectLst/>
                <a:latin typeface="Nunito" pitchFamily="2" charset="77"/>
              </a:rPr>
              <a:t> uang </a:t>
            </a:r>
            <a:r>
              <a:rPr lang="en-ID" sz="1800" b="0" i="0" dirty="0" err="1">
                <a:solidFill>
                  <a:srgbClr val="10242A"/>
                </a:solidFill>
                <a:effectLst/>
                <a:latin typeface="Nunito" pitchFamily="2" charset="77"/>
              </a:rPr>
              <a:t>tersalurkan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ke</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pihak-pihak</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membutuhkan</a:t>
            </a:r>
            <a:r>
              <a:rPr lang="en-ID" sz="1800" b="0" i="0" dirty="0">
                <a:solidFill>
                  <a:srgbClr val="10242A"/>
                </a:solidFill>
                <a:effectLst/>
                <a:latin typeface="Nunito" pitchFamily="2" charset="77"/>
              </a:rPr>
              <a:t>, Anda juga </a:t>
            </a:r>
            <a:r>
              <a:rPr lang="en-ID" sz="1800" b="0" i="0" dirty="0" err="1">
                <a:solidFill>
                  <a:srgbClr val="10242A"/>
                </a:solidFill>
                <a:effectLst/>
                <a:latin typeface="Nunito" pitchFamily="2" charset="77"/>
              </a:rPr>
              <a:t>perlu</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memperhatikan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apakah</a:t>
            </a:r>
            <a:r>
              <a:rPr lang="en-ID" sz="1800" b="0" i="0" dirty="0">
                <a:solidFill>
                  <a:srgbClr val="10242A"/>
                </a:solidFill>
                <a:effectLst/>
                <a:latin typeface="Nunito" pitchFamily="2" charset="77"/>
              </a:rPr>
              <a:t> </a:t>
            </a:r>
            <a:r>
              <a:rPr lang="en-ID" sz="1800" b="0" i="1" dirty="0">
                <a:solidFill>
                  <a:srgbClr val="10242A"/>
                </a:solidFill>
                <a:effectLst/>
                <a:latin typeface="Nunito" pitchFamily="2" charset="77"/>
              </a:rPr>
              <a:t>cash-out flow</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dilakukan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secara</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wajar</a:t>
            </a:r>
            <a:r>
              <a:rPr lang="en-ID" sz="1800" b="0" i="0" dirty="0">
                <a:solidFill>
                  <a:srgbClr val="10242A"/>
                </a:solidFill>
                <a:effectLst/>
                <a:latin typeface="Nunito" pitchFamily="2" charset="77"/>
              </a:rPr>
              <a:t> dan </a:t>
            </a:r>
            <a:r>
              <a:rPr lang="en-ID" sz="1800" b="0" i="0" dirty="0" err="1">
                <a:solidFill>
                  <a:srgbClr val="10242A"/>
                </a:solidFill>
                <a:effectLst/>
                <a:latin typeface="Nunito" pitchFamily="2" charset="77"/>
              </a:rPr>
              <a:t>bisa</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dilacak</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penerimanya</a:t>
            </a:r>
            <a:r>
              <a:rPr lang="en-ID" sz="1800" b="0" i="0" dirty="0">
                <a:solidFill>
                  <a:srgbClr val="10242A"/>
                </a:solidFill>
                <a:effectLst/>
                <a:latin typeface="Nunito" pitchFamily="2" charset="77"/>
              </a:rPr>
              <a:t>.</a:t>
            </a:r>
            <a:endParaRPr lang="en-US" sz="1800" dirty="0"/>
          </a:p>
        </p:txBody>
      </p:sp>
      <p:sp>
        <p:nvSpPr>
          <p:cNvPr id="10" name="Text Placeholder 9">
            <a:extLst>
              <a:ext uri="{FF2B5EF4-FFF2-40B4-BE49-F238E27FC236}">
                <a16:creationId xmlns:a16="http://schemas.microsoft.com/office/drawing/2014/main" id="{D8C55366-3E0E-6D43-A4E5-F62C044BC21E}"/>
              </a:ext>
            </a:extLst>
          </p:cNvPr>
          <p:cNvSpPr>
            <a:spLocks noGrp="1"/>
          </p:cNvSpPr>
          <p:nvPr>
            <p:ph type="body" sz="quarter" idx="19"/>
          </p:nvPr>
        </p:nvSpPr>
        <p:spPr>
          <a:xfrm>
            <a:off x="8180684" y="1403365"/>
            <a:ext cx="3706516" cy="423699"/>
          </a:xfrm>
        </p:spPr>
        <p:txBody>
          <a:bodyPr/>
          <a:lstStyle/>
          <a:p>
            <a:r>
              <a:rPr lang="en-ID" b="1" i="0" dirty="0" err="1">
                <a:solidFill>
                  <a:srgbClr val="10242A"/>
                </a:solidFill>
                <a:effectLst/>
                <a:latin typeface="Nunito" pitchFamily="2" charset="77"/>
              </a:rPr>
              <a:t>Keseimbangan</a:t>
            </a:r>
            <a:r>
              <a:rPr lang="en-ID" b="1" i="0" dirty="0">
                <a:solidFill>
                  <a:srgbClr val="10242A"/>
                </a:solidFill>
                <a:effectLst/>
                <a:latin typeface="Nunito" pitchFamily="2" charset="77"/>
              </a:rPr>
              <a:t> </a:t>
            </a:r>
            <a:r>
              <a:rPr lang="en-ID" b="1" i="1" dirty="0">
                <a:solidFill>
                  <a:srgbClr val="10242A"/>
                </a:solidFill>
                <a:effectLst/>
                <a:latin typeface="Nunito" pitchFamily="2" charset="77"/>
              </a:rPr>
              <a:t>Financing</a:t>
            </a:r>
            <a:endParaRPr lang="en-ID" b="1" i="0" dirty="0">
              <a:solidFill>
                <a:srgbClr val="10242A"/>
              </a:solidFill>
              <a:effectLst/>
              <a:latin typeface="Nunito" pitchFamily="2" charset="77"/>
            </a:endParaRPr>
          </a:p>
        </p:txBody>
      </p:sp>
      <p:sp>
        <p:nvSpPr>
          <p:cNvPr id="11" name="Text Placeholder 10">
            <a:extLst>
              <a:ext uri="{FF2B5EF4-FFF2-40B4-BE49-F238E27FC236}">
                <a16:creationId xmlns:a16="http://schemas.microsoft.com/office/drawing/2014/main" id="{19784EFC-ED1D-C143-97DC-A5BE43FFAC2D}"/>
              </a:ext>
            </a:extLst>
          </p:cNvPr>
          <p:cNvSpPr>
            <a:spLocks noGrp="1"/>
          </p:cNvSpPr>
          <p:nvPr>
            <p:ph type="body" sz="quarter" idx="20"/>
          </p:nvPr>
        </p:nvSpPr>
        <p:spPr/>
        <p:txBody>
          <a:bodyPr/>
          <a:lstStyle/>
          <a:p>
            <a:r>
              <a:rPr lang="en-ID" sz="1800" b="0" i="0" dirty="0">
                <a:solidFill>
                  <a:srgbClr val="10242A"/>
                </a:solidFill>
                <a:effectLst/>
                <a:latin typeface="Nunito" pitchFamily="2" charset="77"/>
              </a:rPr>
              <a:t>Hal </a:t>
            </a:r>
            <a:r>
              <a:rPr lang="en-ID" sz="1800" b="0" i="0" dirty="0" err="1">
                <a:solidFill>
                  <a:srgbClr val="10242A"/>
                </a:solidFill>
                <a:effectLst/>
                <a:latin typeface="Nunito" pitchFamily="2" charset="77"/>
              </a:rPr>
              <a:t>terakhir</a:t>
            </a:r>
            <a:r>
              <a:rPr lang="en-ID" sz="1800" b="0" i="0" dirty="0">
                <a:solidFill>
                  <a:srgbClr val="10242A"/>
                </a:solidFill>
                <a:effectLst/>
                <a:latin typeface="Nunito" pitchFamily="2" charset="77"/>
              </a:rPr>
              <a:t> yang </a:t>
            </a:r>
            <a:r>
              <a:rPr lang="en-ID" sz="1800" b="0" i="0" dirty="0" err="1">
                <a:solidFill>
                  <a:srgbClr val="10242A"/>
                </a:solidFill>
                <a:effectLst/>
                <a:latin typeface="Nunito" pitchFamily="2" charset="77"/>
              </a:rPr>
              <a:t>perlu</a:t>
            </a:r>
            <a:r>
              <a:rPr lang="en-ID" sz="1800" b="0" i="0" dirty="0">
                <a:solidFill>
                  <a:srgbClr val="10242A"/>
                </a:solidFill>
                <a:effectLst/>
                <a:latin typeface="Nunito" pitchFamily="2" charset="77"/>
              </a:rPr>
              <a:t> Anda </a:t>
            </a:r>
            <a:r>
              <a:rPr lang="en-ID" sz="1800" b="0" i="0" dirty="0" err="1">
                <a:solidFill>
                  <a:srgbClr val="10242A"/>
                </a:solidFill>
                <a:effectLst/>
                <a:latin typeface="Nunito" pitchFamily="2" charset="77"/>
              </a:rPr>
              <a:t>perhatikan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dalam</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perhitungan</a:t>
            </a:r>
            <a:r>
              <a:rPr lang="en-ID" sz="1800" b="0" i="0" dirty="0">
                <a:solidFill>
                  <a:srgbClr val="10242A"/>
                </a:solidFill>
                <a:effectLst/>
                <a:latin typeface="Nunito" pitchFamily="2" charset="77"/>
              </a:rPr>
              <a:t> </a:t>
            </a:r>
            <a:r>
              <a:rPr lang="en-ID" sz="1800" b="0" i="1" dirty="0">
                <a:solidFill>
                  <a:srgbClr val="10242A"/>
                </a:solidFill>
                <a:effectLst/>
                <a:latin typeface="Nunito" pitchFamily="2" charset="77"/>
              </a:rPr>
              <a:t>cashflow</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adalah</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keseimbangan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antara</a:t>
            </a:r>
            <a:r>
              <a:rPr lang="en-ID" sz="1800" b="0" i="0" dirty="0">
                <a:solidFill>
                  <a:srgbClr val="10242A"/>
                </a:solidFill>
                <a:effectLst/>
                <a:latin typeface="Nunito" pitchFamily="2" charset="77"/>
              </a:rPr>
              <a:t> </a:t>
            </a:r>
            <a:r>
              <a:rPr lang="en-ID" sz="1800" b="0" i="1" dirty="0">
                <a:solidFill>
                  <a:srgbClr val="10242A"/>
                </a:solidFill>
                <a:effectLst/>
                <a:latin typeface="Nunito" pitchFamily="2" charset="77"/>
              </a:rPr>
              <a:t>cash-in</a:t>
            </a:r>
            <a:r>
              <a:rPr lang="en-ID" sz="1800" b="0" i="0" dirty="0">
                <a:solidFill>
                  <a:srgbClr val="10242A"/>
                </a:solidFill>
                <a:effectLst/>
                <a:latin typeface="Nunito" pitchFamily="2" charset="77"/>
              </a:rPr>
              <a:t> dan </a:t>
            </a:r>
            <a:r>
              <a:rPr lang="en-ID" sz="1800" b="0" i="1" dirty="0">
                <a:solidFill>
                  <a:srgbClr val="10242A"/>
                </a:solidFill>
                <a:effectLst/>
                <a:latin typeface="Nunito" pitchFamily="2" charset="77"/>
              </a:rPr>
              <a:t>cash-out flow</a:t>
            </a:r>
            <a:r>
              <a:rPr lang="en-ID" sz="1800" b="0" i="0" dirty="0">
                <a:solidFill>
                  <a:srgbClr val="10242A"/>
                </a:solidFill>
                <a:effectLst/>
                <a:latin typeface="Nunito" pitchFamily="2" charset="77"/>
              </a:rPr>
              <a:t>. Dari </a:t>
            </a:r>
            <a:r>
              <a:rPr lang="en-ID" sz="1800" b="0" i="0" dirty="0" err="1">
                <a:solidFill>
                  <a:srgbClr val="10242A"/>
                </a:solidFill>
                <a:effectLst/>
                <a:latin typeface="Nunito" pitchFamily="2" charset="77"/>
              </a:rPr>
              <a:t>sini</a:t>
            </a:r>
            <a:r>
              <a:rPr lang="en-ID" sz="1800" b="0" i="0" dirty="0">
                <a:solidFill>
                  <a:srgbClr val="10242A"/>
                </a:solidFill>
                <a:effectLst/>
                <a:latin typeface="Nunito" pitchFamily="2" charset="77"/>
              </a:rPr>
              <a:t>, Anda juga </a:t>
            </a:r>
            <a:r>
              <a:rPr lang="en-ID" sz="1800" b="0" i="0" dirty="0" err="1">
                <a:solidFill>
                  <a:srgbClr val="10242A"/>
                </a:solidFill>
                <a:effectLst/>
                <a:latin typeface="Nunito" pitchFamily="2" charset="77"/>
              </a:rPr>
              <a:t>bisa</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menilai</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kesehatan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struktur</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keuangan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perusahaan</a:t>
            </a:r>
            <a:r>
              <a:rPr lang="en-ID" sz="1800" b="0" i="0" dirty="0">
                <a:solidFill>
                  <a:srgbClr val="10242A"/>
                </a:solidFill>
                <a:effectLst/>
                <a:latin typeface="Nunito" pitchFamily="2" charset="77"/>
              </a:rPr>
              <a:t> Anda. </a:t>
            </a:r>
            <a:r>
              <a:rPr lang="en-ID" sz="1800" b="0" i="0" dirty="0" err="1">
                <a:solidFill>
                  <a:srgbClr val="10242A"/>
                </a:solidFill>
                <a:effectLst/>
                <a:latin typeface="Nunito" pitchFamily="2" charset="77"/>
              </a:rPr>
              <a:t>Apakah</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sebagian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besar</a:t>
            </a:r>
            <a:r>
              <a:rPr lang="en-ID" sz="1800" b="0" i="0" dirty="0">
                <a:solidFill>
                  <a:srgbClr val="10242A"/>
                </a:solidFill>
                <a:effectLst/>
                <a:latin typeface="Nunito" pitchFamily="2" charset="77"/>
              </a:rPr>
              <a:t> </a:t>
            </a:r>
            <a:r>
              <a:rPr lang="en-ID" sz="1800" b="0" i="1" dirty="0">
                <a:solidFill>
                  <a:srgbClr val="10242A"/>
                </a:solidFill>
                <a:effectLst/>
                <a:latin typeface="Nunito" pitchFamily="2" charset="77"/>
              </a:rPr>
              <a:t>cash-out </a:t>
            </a:r>
            <a:r>
              <a:rPr lang="en-ID" sz="1800" b="0" i="0" dirty="0">
                <a:solidFill>
                  <a:srgbClr val="10242A"/>
                </a:solidFill>
                <a:effectLst/>
                <a:latin typeface="Nunito" pitchFamily="2" charset="77"/>
              </a:rPr>
              <a:t>Anda </a:t>
            </a:r>
            <a:r>
              <a:rPr lang="en-ID" sz="1800" b="0" i="0" dirty="0" err="1">
                <a:solidFill>
                  <a:srgbClr val="10242A"/>
                </a:solidFill>
                <a:effectLst/>
                <a:latin typeface="Nunito" pitchFamily="2" charset="77"/>
              </a:rPr>
              <a:t>berasal</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dari</a:t>
            </a:r>
            <a:r>
              <a:rPr lang="en-ID" sz="1800" b="0" i="0" dirty="0">
                <a:solidFill>
                  <a:srgbClr val="10242A"/>
                </a:solidFill>
                <a:effectLst/>
                <a:latin typeface="Nunito" pitchFamily="2" charset="77"/>
              </a:rPr>
              <a:t> </a:t>
            </a:r>
            <a:r>
              <a:rPr lang="en-ID" sz="1800" b="0" i="1" dirty="0">
                <a:solidFill>
                  <a:srgbClr val="10242A"/>
                </a:solidFill>
                <a:effectLst/>
                <a:latin typeface="Nunito" pitchFamily="2" charset="77"/>
              </a:rPr>
              <a:t>cash-in </a:t>
            </a:r>
            <a:r>
              <a:rPr lang="en-ID" sz="1800" b="0" i="0" dirty="0" err="1">
                <a:solidFill>
                  <a:srgbClr val="10242A"/>
                </a:solidFill>
                <a:effectLst/>
                <a:latin typeface="Nunito" pitchFamily="2" charset="77"/>
              </a:rPr>
              <a:t>berupa</a:t>
            </a:r>
            <a:r>
              <a:rPr lang="en-ID" sz="1800" b="0" i="0" dirty="0">
                <a:solidFill>
                  <a:srgbClr val="10242A"/>
                </a:solidFill>
                <a:effectLst/>
                <a:latin typeface="Nunito" pitchFamily="2" charset="77"/>
              </a:rPr>
              <a:t> profit </a:t>
            </a:r>
            <a:r>
              <a:rPr lang="en-ID" b="0" i="0" dirty="0" err="1">
                <a:solidFill>
                  <a:srgbClr val="10242A"/>
                </a:solidFill>
                <a:effectLst/>
                <a:latin typeface="Nunito" pitchFamily="2" charset="77"/>
              </a:rPr>
              <a:t>perusahaan</a:t>
            </a:r>
            <a:r>
              <a:rPr lang="en-ID" b="0" i="0" dirty="0">
                <a:solidFill>
                  <a:srgbClr val="10242A"/>
                </a:solidFill>
                <a:effectLst/>
                <a:latin typeface="Nunito" pitchFamily="2" charset="77"/>
              </a:rPr>
              <a:t> </a:t>
            </a:r>
            <a:r>
              <a:rPr lang="en-ID" b="0" i="0" dirty="0" err="1">
                <a:solidFill>
                  <a:srgbClr val="10242A"/>
                </a:solidFill>
                <a:effectLst/>
                <a:latin typeface="Nunito" pitchFamily="2" charset="77"/>
              </a:rPr>
              <a:t>atau</a:t>
            </a:r>
            <a:r>
              <a:rPr lang="en-ID" b="0" i="0" dirty="0">
                <a:solidFill>
                  <a:srgbClr val="10242A"/>
                </a:solidFill>
                <a:effectLst/>
                <a:latin typeface="Nunito" pitchFamily="2" charset="77"/>
              </a:rPr>
              <a:t> </a:t>
            </a:r>
            <a:r>
              <a:rPr lang="en-ID" b="0" i="0" dirty="0" err="1">
                <a:solidFill>
                  <a:srgbClr val="10242A"/>
                </a:solidFill>
                <a:effectLst/>
                <a:latin typeface="Nunito" pitchFamily="2" charset="77"/>
              </a:rPr>
              <a:t>justru</a:t>
            </a:r>
            <a:r>
              <a:rPr lang="en-ID" b="0" i="0" dirty="0">
                <a:solidFill>
                  <a:srgbClr val="10242A"/>
                </a:solidFill>
                <a:effectLst/>
                <a:latin typeface="Nunito" pitchFamily="2" charset="77"/>
              </a:rPr>
              <a:t> </a:t>
            </a:r>
            <a:r>
              <a:rPr lang="en-ID" b="0" i="0" dirty="0" err="1">
                <a:solidFill>
                  <a:srgbClr val="10242A"/>
                </a:solidFill>
                <a:effectLst/>
                <a:latin typeface="Nunito" pitchFamily="2" charset="77"/>
              </a:rPr>
              <a:t>hutang</a:t>
            </a:r>
            <a:r>
              <a:rPr lang="en-ID" b="0" i="0" dirty="0">
                <a:solidFill>
                  <a:srgbClr val="10242A"/>
                </a:solidFill>
                <a:effectLst/>
                <a:latin typeface="Nunito" pitchFamily="2" charset="77"/>
              </a:rPr>
              <a:t>?</a:t>
            </a:r>
            <a:endParaRPr lang="en-US" dirty="0"/>
          </a:p>
        </p:txBody>
      </p:sp>
    </p:spTree>
    <p:extLst>
      <p:ext uri="{BB962C8B-B14F-4D97-AF65-F5344CB8AC3E}">
        <p14:creationId xmlns:p14="http://schemas.microsoft.com/office/powerpoint/2010/main" val="763472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49636-DFCC-934F-BDB0-97890291E9E3}"/>
              </a:ext>
            </a:extLst>
          </p:cNvPr>
          <p:cNvSpPr>
            <a:spLocks noGrp="1"/>
          </p:cNvSpPr>
          <p:nvPr>
            <p:ph type="title"/>
          </p:nvPr>
        </p:nvSpPr>
        <p:spPr/>
        <p:txBody>
          <a:bodyPr/>
          <a:lstStyle/>
          <a:p>
            <a:r>
              <a:rPr lang="en-ID" sz="4000" b="1" i="0" dirty="0" err="1">
                <a:solidFill>
                  <a:schemeClr val="bg1"/>
                </a:solidFill>
                <a:effectLst/>
                <a:latin typeface="Nunito" pitchFamily="2" charset="77"/>
              </a:rPr>
              <a:t>Contoh</a:t>
            </a:r>
            <a:endParaRPr lang="en-US" dirty="0">
              <a:solidFill>
                <a:schemeClr val="bg1"/>
              </a:solidFill>
            </a:endParaRPr>
          </a:p>
        </p:txBody>
      </p:sp>
      <p:sp>
        <p:nvSpPr>
          <p:cNvPr id="3" name="Footer Placeholder 2">
            <a:extLst>
              <a:ext uri="{FF2B5EF4-FFF2-40B4-BE49-F238E27FC236}">
                <a16:creationId xmlns:a16="http://schemas.microsoft.com/office/drawing/2014/main" id="{31826903-AEAE-284A-941B-B44F3072B5ED}"/>
              </a:ext>
            </a:extLst>
          </p:cNvPr>
          <p:cNvSpPr>
            <a:spLocks noGrp="1"/>
          </p:cNvSpPr>
          <p:nvPr>
            <p:ph type="ftr" sz="quarter" idx="10"/>
          </p:nvPr>
        </p:nvSpPr>
        <p:spPr/>
        <p:txBody>
          <a:bodyPr/>
          <a:lstStyle/>
          <a:p>
            <a:r>
              <a:rPr lang="en-US"/>
              <a:t>Presentation Title Here</a:t>
            </a:r>
            <a:endParaRPr lang="en-US" dirty="0"/>
          </a:p>
        </p:txBody>
      </p:sp>
      <p:sp>
        <p:nvSpPr>
          <p:cNvPr id="4" name="Slide Number Placeholder 3">
            <a:extLst>
              <a:ext uri="{FF2B5EF4-FFF2-40B4-BE49-F238E27FC236}">
                <a16:creationId xmlns:a16="http://schemas.microsoft.com/office/drawing/2014/main" id="{7C606B34-8A08-8044-A5CF-62D2A83897EC}"/>
              </a:ext>
            </a:extLst>
          </p:cNvPr>
          <p:cNvSpPr>
            <a:spLocks noGrp="1"/>
          </p:cNvSpPr>
          <p:nvPr>
            <p:ph type="sldNum" sz="quarter" idx="11"/>
          </p:nvPr>
        </p:nvSpPr>
        <p:spPr/>
        <p:txBody>
          <a:bodyPr/>
          <a:lstStyle/>
          <a:p>
            <a:fld id="{DAEF4D36-AE85-49C9-90DE-66D02B257272}" type="slidenum">
              <a:rPr lang="en-US" smtClean="0"/>
              <a:pPr/>
              <a:t>15</a:t>
            </a:fld>
            <a:endParaRPr lang="en-US"/>
          </a:p>
        </p:txBody>
      </p:sp>
      <p:sp>
        <p:nvSpPr>
          <p:cNvPr id="5" name="Subtitle 4">
            <a:extLst>
              <a:ext uri="{FF2B5EF4-FFF2-40B4-BE49-F238E27FC236}">
                <a16:creationId xmlns:a16="http://schemas.microsoft.com/office/drawing/2014/main" id="{A61DBE1A-495B-1C4A-B954-F0EA72B33AD6}"/>
              </a:ext>
            </a:extLst>
          </p:cNvPr>
          <p:cNvSpPr>
            <a:spLocks noGrp="1"/>
          </p:cNvSpPr>
          <p:nvPr>
            <p:ph type="subTitle" idx="1"/>
          </p:nvPr>
        </p:nvSpPr>
        <p:spPr/>
        <p:txBody>
          <a:bodyPr>
            <a:normAutofit fontScale="85000" lnSpcReduction="20000"/>
          </a:bodyPr>
          <a:lstStyle/>
          <a:p>
            <a:endParaRPr lang="en-US"/>
          </a:p>
        </p:txBody>
      </p:sp>
      <p:sp>
        <p:nvSpPr>
          <p:cNvPr id="6" name="Text Placeholder 5">
            <a:extLst>
              <a:ext uri="{FF2B5EF4-FFF2-40B4-BE49-F238E27FC236}">
                <a16:creationId xmlns:a16="http://schemas.microsoft.com/office/drawing/2014/main" id="{F2502C76-2BE7-9748-B234-A76863D1DC81}"/>
              </a:ext>
            </a:extLst>
          </p:cNvPr>
          <p:cNvSpPr>
            <a:spLocks noGrp="1"/>
          </p:cNvSpPr>
          <p:nvPr>
            <p:ph type="body" sz="quarter" idx="12"/>
          </p:nvPr>
        </p:nvSpPr>
        <p:spPr>
          <a:xfrm>
            <a:off x="0" y="3144644"/>
            <a:ext cx="4527176" cy="619125"/>
          </a:xfrm>
        </p:spPr>
        <p:txBody>
          <a:bodyPr/>
          <a:lstStyle/>
          <a:p>
            <a:r>
              <a:rPr lang="en-ID" sz="2400" b="1" i="0" dirty="0" err="1">
                <a:solidFill>
                  <a:srgbClr val="10242A"/>
                </a:solidFill>
                <a:effectLst/>
                <a:latin typeface="Nunito" pitchFamily="2" charset="77"/>
              </a:rPr>
              <a:t>Laporan</a:t>
            </a:r>
            <a:r>
              <a:rPr lang="en-ID" sz="2400" b="1" i="0" dirty="0">
                <a:solidFill>
                  <a:srgbClr val="10242A"/>
                </a:solidFill>
                <a:effectLst/>
                <a:latin typeface="Nunito" pitchFamily="2" charset="77"/>
              </a:rPr>
              <a:t> </a:t>
            </a:r>
            <a:r>
              <a:rPr lang="en-ID" sz="2400" b="1" i="1" dirty="0">
                <a:solidFill>
                  <a:srgbClr val="10242A"/>
                </a:solidFill>
                <a:effectLst/>
                <a:latin typeface="Nunito" pitchFamily="2" charset="77"/>
              </a:rPr>
              <a:t>Cashflow</a:t>
            </a:r>
            <a:r>
              <a:rPr lang="en-ID" sz="2400" b="1" i="0" dirty="0">
                <a:solidFill>
                  <a:srgbClr val="10242A"/>
                </a:solidFill>
                <a:effectLst/>
                <a:latin typeface="Nunito" pitchFamily="2" charset="77"/>
              </a:rPr>
              <a:t> Perusahaan</a:t>
            </a:r>
          </a:p>
          <a:p>
            <a:endParaRPr lang="en-US" dirty="0"/>
          </a:p>
        </p:txBody>
      </p:sp>
      <p:sp>
        <p:nvSpPr>
          <p:cNvPr id="7" name="Text Placeholder 6">
            <a:extLst>
              <a:ext uri="{FF2B5EF4-FFF2-40B4-BE49-F238E27FC236}">
                <a16:creationId xmlns:a16="http://schemas.microsoft.com/office/drawing/2014/main" id="{CDC39594-6706-2642-9E89-5926D54A6ED5}"/>
              </a:ext>
            </a:extLst>
          </p:cNvPr>
          <p:cNvSpPr>
            <a:spLocks noGrp="1"/>
          </p:cNvSpPr>
          <p:nvPr>
            <p:ph type="body" sz="quarter" idx="14"/>
          </p:nvPr>
        </p:nvSpPr>
        <p:spPr>
          <a:xfrm>
            <a:off x="4738057" y="5198076"/>
            <a:ext cx="7349669" cy="1282935"/>
          </a:xfrm>
        </p:spPr>
        <p:txBody>
          <a:bodyPr/>
          <a:lstStyle/>
          <a:p>
            <a:r>
              <a:rPr lang="en-ID" sz="1800" b="0" i="0" dirty="0" err="1">
                <a:solidFill>
                  <a:srgbClr val="10242A"/>
                </a:solidFill>
                <a:effectLst/>
                <a:latin typeface="Nunito" pitchFamily="2" charset="77"/>
              </a:rPr>
              <a:t>Berdasarkan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contoh</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laporan</a:t>
            </a:r>
            <a:r>
              <a:rPr lang="en-ID" sz="1800" b="0" i="0" dirty="0">
                <a:solidFill>
                  <a:srgbClr val="10242A"/>
                </a:solidFill>
                <a:effectLst/>
                <a:latin typeface="Nunito" pitchFamily="2" charset="77"/>
              </a:rPr>
              <a:t> </a:t>
            </a:r>
            <a:r>
              <a:rPr lang="en-ID" sz="1800" b="0" i="1" dirty="0">
                <a:solidFill>
                  <a:srgbClr val="10242A"/>
                </a:solidFill>
                <a:effectLst/>
                <a:latin typeface="Nunito" pitchFamily="2" charset="77"/>
              </a:rPr>
              <a:t>cashflow </a:t>
            </a:r>
            <a:r>
              <a:rPr lang="en-ID" sz="1800" b="0" i="0" dirty="0">
                <a:solidFill>
                  <a:srgbClr val="10242A"/>
                </a:solidFill>
                <a:effectLst/>
                <a:latin typeface="Nunito" pitchFamily="2" charset="77"/>
              </a:rPr>
              <a:t>di </a:t>
            </a:r>
            <a:r>
              <a:rPr lang="en-ID" sz="1800" b="0" i="0" dirty="0" err="1">
                <a:solidFill>
                  <a:srgbClr val="10242A"/>
                </a:solidFill>
                <a:effectLst/>
                <a:latin typeface="Nunito" pitchFamily="2" charset="77"/>
              </a:rPr>
              <a:t>atas</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dapat</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disimpulkan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bahwa</a:t>
            </a:r>
            <a:r>
              <a:rPr lang="en-ID" sz="1800" b="0" i="0" dirty="0">
                <a:solidFill>
                  <a:srgbClr val="10242A"/>
                </a:solidFill>
                <a:effectLst/>
                <a:latin typeface="Nunito" pitchFamily="2" charset="77"/>
              </a:rPr>
              <a:t> PT. </a:t>
            </a:r>
            <a:r>
              <a:rPr lang="en-ID" sz="1800" b="0" i="0" dirty="0" err="1">
                <a:solidFill>
                  <a:srgbClr val="10242A"/>
                </a:solidFill>
                <a:effectLst/>
                <a:latin typeface="Nunito" pitchFamily="2" charset="77"/>
              </a:rPr>
              <a:t>Luar</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Biasa</a:t>
            </a:r>
            <a:r>
              <a:rPr lang="en-ID" sz="1800" b="0" i="0" dirty="0">
                <a:solidFill>
                  <a:srgbClr val="10242A"/>
                </a:solidFill>
                <a:effectLst/>
                <a:latin typeface="Nunito" pitchFamily="2" charset="77"/>
              </a:rPr>
              <a:t> Makmur </a:t>
            </a:r>
            <a:r>
              <a:rPr lang="en-ID" sz="1800" b="0" i="0" dirty="0" err="1">
                <a:solidFill>
                  <a:srgbClr val="10242A"/>
                </a:solidFill>
                <a:effectLst/>
                <a:latin typeface="Nunito" pitchFamily="2" charset="77"/>
              </a:rPr>
              <a:t>mengalami</a:t>
            </a:r>
            <a:r>
              <a:rPr lang="en-ID" sz="1800" b="0" i="0" dirty="0">
                <a:solidFill>
                  <a:srgbClr val="10242A"/>
                </a:solidFill>
                <a:effectLst/>
                <a:latin typeface="Nunito" pitchFamily="2" charset="77"/>
              </a:rPr>
              <a:t> surplus kas </a:t>
            </a:r>
            <a:r>
              <a:rPr lang="en-ID" sz="1800" b="0" i="0" dirty="0" err="1">
                <a:solidFill>
                  <a:srgbClr val="10242A"/>
                </a:solidFill>
                <a:effectLst/>
                <a:latin typeface="Nunito" pitchFamily="2" charset="77"/>
              </a:rPr>
              <a:t>sebesar</a:t>
            </a:r>
            <a:r>
              <a:rPr lang="en-ID" sz="1800" b="0" i="0" dirty="0">
                <a:solidFill>
                  <a:srgbClr val="10242A"/>
                </a:solidFill>
                <a:effectLst/>
                <a:latin typeface="Nunito" pitchFamily="2" charset="77"/>
              </a:rPr>
              <a:t> Rp 24 </a:t>
            </a:r>
            <a:r>
              <a:rPr lang="en-ID" sz="1800" b="0" i="0" dirty="0" err="1">
                <a:solidFill>
                  <a:srgbClr val="10242A"/>
                </a:solidFill>
                <a:effectLst/>
                <a:latin typeface="Nunito" pitchFamily="2" charset="77"/>
              </a:rPr>
              <a:t>juta</a:t>
            </a:r>
            <a:r>
              <a:rPr lang="en-ID" sz="1800" b="0" i="0" dirty="0">
                <a:solidFill>
                  <a:srgbClr val="10242A"/>
                </a:solidFill>
                <a:effectLst/>
                <a:latin typeface="Nunito" pitchFamily="2" charset="77"/>
              </a:rPr>
              <a:t> di </a:t>
            </a:r>
            <a:r>
              <a:rPr lang="en-ID" sz="1800" b="0" i="0" dirty="0" err="1">
                <a:solidFill>
                  <a:srgbClr val="10242A"/>
                </a:solidFill>
                <a:effectLst/>
                <a:latin typeface="Nunito" pitchFamily="2" charset="77"/>
              </a:rPr>
              <a:t>awal</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periode</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berikutnya</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sehingga</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keuangannya</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dinyatakan</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masih</a:t>
            </a:r>
            <a:r>
              <a:rPr lang="en-ID" sz="1800" b="0" i="0" dirty="0">
                <a:solidFill>
                  <a:srgbClr val="10242A"/>
                </a:solidFill>
                <a:effectLst/>
                <a:latin typeface="Nunito" pitchFamily="2" charset="77"/>
              </a:rPr>
              <a:t> </a:t>
            </a:r>
            <a:r>
              <a:rPr lang="en-ID" sz="1800" b="0" i="0" dirty="0" err="1">
                <a:solidFill>
                  <a:srgbClr val="10242A"/>
                </a:solidFill>
                <a:effectLst/>
                <a:latin typeface="Nunito" pitchFamily="2" charset="77"/>
              </a:rPr>
              <a:t>sehat</a:t>
            </a:r>
            <a:r>
              <a:rPr lang="en-ID" sz="1800" b="0" i="0" dirty="0">
                <a:solidFill>
                  <a:srgbClr val="10242A"/>
                </a:solidFill>
                <a:effectLst/>
                <a:latin typeface="Nunito" pitchFamily="2" charset="77"/>
              </a:rPr>
              <a:t>.</a:t>
            </a:r>
            <a:endParaRPr lang="en-US" sz="1800" dirty="0"/>
          </a:p>
        </p:txBody>
      </p:sp>
      <p:pic>
        <p:nvPicPr>
          <p:cNvPr id="8" name="Picture 7">
            <a:extLst>
              <a:ext uri="{FF2B5EF4-FFF2-40B4-BE49-F238E27FC236}">
                <a16:creationId xmlns:a16="http://schemas.microsoft.com/office/drawing/2014/main" id="{C3E74592-F0ED-0247-8444-402D982AF656}"/>
              </a:ext>
            </a:extLst>
          </p:cNvPr>
          <p:cNvPicPr>
            <a:picLocks noChangeAspect="1"/>
          </p:cNvPicPr>
          <p:nvPr/>
        </p:nvPicPr>
        <p:blipFill>
          <a:blip r:embed="rId2"/>
          <a:stretch>
            <a:fillRect/>
          </a:stretch>
        </p:blipFill>
        <p:spPr>
          <a:xfrm>
            <a:off x="4738057" y="949524"/>
            <a:ext cx="6291893" cy="4390239"/>
          </a:xfrm>
          <a:prstGeom prst="rect">
            <a:avLst/>
          </a:prstGeom>
        </p:spPr>
      </p:pic>
    </p:spTree>
    <p:extLst>
      <p:ext uri="{BB962C8B-B14F-4D97-AF65-F5344CB8AC3E}">
        <p14:creationId xmlns:p14="http://schemas.microsoft.com/office/powerpoint/2010/main" val="1203645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2ADAF-D134-4942-9396-58247C6D53D2}"/>
              </a:ext>
            </a:extLst>
          </p:cNvPr>
          <p:cNvSpPr>
            <a:spLocks noGrp="1"/>
          </p:cNvSpPr>
          <p:nvPr>
            <p:ph type="ctrTitle"/>
          </p:nvPr>
        </p:nvSpPr>
        <p:spPr/>
        <p:txBody>
          <a:bodyPr/>
          <a:lstStyle/>
          <a:p>
            <a:pPr algn="ctr"/>
            <a:r>
              <a:rPr lang="en-US" dirty="0" err="1"/>
              <a:t>Terima</a:t>
            </a:r>
            <a:r>
              <a:rPr lang="en-US" dirty="0"/>
              <a:t> </a:t>
            </a:r>
            <a:r>
              <a:rPr lang="en-US" dirty="0" err="1"/>
              <a:t>kasih</a:t>
            </a:r>
            <a:endParaRPr lang="en-US" dirty="0"/>
          </a:p>
        </p:txBody>
      </p:sp>
    </p:spTree>
    <p:extLst>
      <p:ext uri="{BB962C8B-B14F-4D97-AF65-F5344CB8AC3E}">
        <p14:creationId xmlns:p14="http://schemas.microsoft.com/office/powerpoint/2010/main" val="1678374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97B24-0164-AE42-88DA-BBE5C58069E5}"/>
              </a:ext>
            </a:extLst>
          </p:cNvPr>
          <p:cNvSpPr>
            <a:spLocks noGrp="1"/>
          </p:cNvSpPr>
          <p:nvPr>
            <p:ph type="ctrTitle"/>
          </p:nvPr>
        </p:nvSpPr>
        <p:spPr>
          <a:xfrm>
            <a:off x="1297423" y="1371599"/>
            <a:ext cx="9597154" cy="2962275"/>
          </a:xfrm>
        </p:spPr>
        <p:txBody>
          <a:bodyPr/>
          <a:lstStyle/>
          <a:p>
            <a:r>
              <a:rPr lang="en-ID" sz="2400" b="0" i="0" dirty="0">
                <a:solidFill>
                  <a:srgbClr val="10242A"/>
                </a:solidFill>
                <a:effectLst/>
                <a:latin typeface="Arial" panose="020B0604020202020204" pitchFamily="34" charset="0"/>
                <a:cs typeface="Arial" panose="020B0604020202020204" pitchFamily="34" charset="0"/>
              </a:rPr>
              <a:t>Banyak </a:t>
            </a:r>
            <a:r>
              <a:rPr lang="en-ID" sz="2400" b="0" i="0" dirty="0" err="1">
                <a:solidFill>
                  <a:srgbClr val="10242A"/>
                </a:solidFill>
                <a:effectLst/>
                <a:latin typeface="Arial" panose="020B0604020202020204" pitchFamily="34" charset="0"/>
                <a:cs typeface="Arial" panose="020B0604020202020204" pitchFamily="34" charset="0"/>
              </a:rPr>
              <a:t>istilah</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dalam</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pembuatan</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laporan</a:t>
            </a:r>
            <a:r>
              <a:rPr lang="en-ID" sz="2400" dirty="0">
                <a:solidFill>
                  <a:srgbClr val="10242A"/>
                </a:solidFill>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akuntansi</a:t>
            </a:r>
            <a:r>
              <a:rPr lang="en-ID" sz="2400" b="0" i="0" dirty="0">
                <a:solidFill>
                  <a:srgbClr val="10242A"/>
                </a:solidFill>
                <a:effectLst/>
                <a:latin typeface="Arial" panose="020B0604020202020204" pitchFamily="34" charset="0"/>
                <a:cs typeface="Arial" panose="020B0604020202020204" pitchFamily="34" charset="0"/>
              </a:rPr>
              <a:t>, </a:t>
            </a:r>
            <a:r>
              <a:rPr lang="en-ID" sz="2400" b="0" i="1" dirty="0">
                <a:solidFill>
                  <a:srgbClr val="10242A"/>
                </a:solidFill>
                <a:effectLst/>
                <a:latin typeface="Arial" panose="020B0604020202020204" pitchFamily="34" charset="0"/>
                <a:cs typeface="Arial" panose="020B0604020202020204" pitchFamily="34" charset="0"/>
              </a:rPr>
              <a:t>cashflow</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adalah</a:t>
            </a:r>
            <a:r>
              <a:rPr lang="en-ID" sz="2400" b="0" i="0" dirty="0">
                <a:solidFill>
                  <a:srgbClr val="10242A"/>
                </a:solidFill>
                <a:effectLst/>
                <a:latin typeface="Arial" panose="020B0604020202020204" pitchFamily="34" charset="0"/>
                <a:cs typeface="Arial" panose="020B0604020202020204" pitchFamily="34" charset="0"/>
              </a:rPr>
              <a:t> salah </a:t>
            </a:r>
            <a:r>
              <a:rPr lang="en-ID" sz="2400" b="0" i="0" dirty="0" err="1">
                <a:solidFill>
                  <a:srgbClr val="10242A"/>
                </a:solidFill>
                <a:effectLst/>
                <a:latin typeface="Arial" panose="020B0604020202020204" pitchFamily="34" charset="0"/>
                <a:cs typeface="Arial" panose="020B0604020202020204" pitchFamily="34" charset="0"/>
              </a:rPr>
              <a:t>satunya</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Dalam</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konteks</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bisnis</a:t>
            </a:r>
            <a:r>
              <a:rPr lang="en-ID" sz="2400" b="0" i="0" dirty="0">
                <a:solidFill>
                  <a:srgbClr val="10242A"/>
                </a:solidFill>
                <a:effectLst/>
                <a:latin typeface="Arial" panose="020B0604020202020204" pitchFamily="34" charset="0"/>
                <a:cs typeface="Arial" panose="020B0604020202020204" pitchFamily="34" charset="0"/>
              </a:rPr>
              <a:t>, </a:t>
            </a:r>
            <a:r>
              <a:rPr lang="en-ID" sz="2400" b="0" i="1" dirty="0">
                <a:solidFill>
                  <a:srgbClr val="10242A"/>
                </a:solidFill>
                <a:effectLst/>
                <a:latin typeface="Arial" panose="020B0604020202020204" pitchFamily="34" charset="0"/>
                <a:cs typeface="Arial" panose="020B0604020202020204" pitchFamily="34" charset="0"/>
              </a:rPr>
              <a:t>cashflow</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merupakan</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laporan</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keluar</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masuknya</a:t>
            </a:r>
            <a:r>
              <a:rPr lang="en-ID" sz="2400" b="0" i="0" dirty="0">
                <a:solidFill>
                  <a:srgbClr val="10242A"/>
                </a:solidFill>
                <a:effectLst/>
                <a:latin typeface="Arial" panose="020B0604020202020204" pitchFamily="34" charset="0"/>
                <a:cs typeface="Arial" panose="020B0604020202020204" pitchFamily="34" charset="0"/>
              </a:rPr>
              <a:t> kas </a:t>
            </a:r>
            <a:r>
              <a:rPr lang="en-ID" sz="2400" b="0" i="0" dirty="0" err="1">
                <a:solidFill>
                  <a:srgbClr val="10242A"/>
                </a:solidFill>
                <a:effectLst/>
                <a:latin typeface="Arial" panose="020B0604020202020204" pitchFamily="34" charset="0"/>
                <a:cs typeface="Arial" panose="020B0604020202020204" pitchFamily="34" charset="0"/>
              </a:rPr>
              <a:t>perusahaan</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dalam</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jangka</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waktu</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tertentu</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atau</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disebut</a:t>
            </a:r>
            <a:r>
              <a:rPr lang="en-ID" sz="2400" b="0" i="0" dirty="0">
                <a:solidFill>
                  <a:srgbClr val="10242A"/>
                </a:solidFill>
                <a:effectLst/>
                <a:latin typeface="Arial" panose="020B0604020202020204" pitchFamily="34" charset="0"/>
                <a:cs typeface="Arial" panose="020B0604020202020204" pitchFamily="34" charset="0"/>
              </a:rPr>
              <a:t> juga </a:t>
            </a:r>
            <a:r>
              <a:rPr lang="en-ID" sz="2400" b="0" i="0" dirty="0" err="1">
                <a:solidFill>
                  <a:srgbClr val="10242A"/>
                </a:solidFill>
                <a:effectLst/>
                <a:latin typeface="Arial" panose="020B0604020202020204" pitchFamily="34" charset="0"/>
                <a:cs typeface="Arial" panose="020B0604020202020204" pitchFamily="34" charset="0"/>
              </a:rPr>
              <a:t>dengan</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arus</a:t>
            </a:r>
            <a:r>
              <a:rPr lang="en-ID" sz="2400" b="0" i="0" dirty="0">
                <a:solidFill>
                  <a:srgbClr val="10242A"/>
                </a:solidFill>
                <a:effectLst/>
                <a:latin typeface="Arial" panose="020B0604020202020204" pitchFamily="34" charset="0"/>
                <a:cs typeface="Arial" panose="020B0604020202020204" pitchFamily="34" charset="0"/>
              </a:rPr>
              <a:t> kas.</a:t>
            </a:r>
            <a:br>
              <a:rPr lang="en-ID" sz="2400" b="0" i="0" dirty="0">
                <a:solidFill>
                  <a:srgbClr val="10242A"/>
                </a:solidFill>
                <a:effectLst/>
                <a:latin typeface="Arial" panose="020B0604020202020204" pitchFamily="34" charset="0"/>
                <a:cs typeface="Arial" panose="020B0604020202020204" pitchFamily="34" charset="0"/>
              </a:rPr>
            </a:br>
            <a:br>
              <a:rPr lang="en-ID" sz="2400" b="0" i="0" dirty="0">
                <a:solidFill>
                  <a:srgbClr val="10242A"/>
                </a:solidFill>
                <a:effectLst/>
                <a:latin typeface="Arial" panose="020B0604020202020204" pitchFamily="34" charset="0"/>
                <a:cs typeface="Arial" panose="020B0604020202020204" pitchFamily="34" charset="0"/>
              </a:rPr>
            </a:br>
            <a:r>
              <a:rPr lang="en-ID" sz="2400" b="0" i="0" dirty="0" err="1">
                <a:solidFill>
                  <a:srgbClr val="10242A"/>
                </a:solidFill>
                <a:effectLst/>
                <a:latin typeface="Arial" panose="020B0604020202020204" pitchFamily="34" charset="0"/>
                <a:cs typeface="Arial" panose="020B0604020202020204" pitchFamily="34" charset="0"/>
              </a:rPr>
              <a:t>Tujuan</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utama</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adanya</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pencatatan</a:t>
            </a:r>
            <a:r>
              <a:rPr lang="en-ID" sz="2400" b="0" i="0" dirty="0">
                <a:solidFill>
                  <a:srgbClr val="10242A"/>
                </a:solidFill>
                <a:effectLst/>
                <a:latin typeface="Arial" panose="020B0604020202020204" pitchFamily="34" charset="0"/>
                <a:cs typeface="Arial" panose="020B0604020202020204" pitchFamily="34" charset="0"/>
              </a:rPr>
              <a:t> </a:t>
            </a:r>
            <a:r>
              <a:rPr lang="en-ID" sz="2400" b="0" i="1" dirty="0">
                <a:solidFill>
                  <a:srgbClr val="10242A"/>
                </a:solidFill>
                <a:effectLst/>
                <a:latin typeface="Arial" panose="020B0604020202020204" pitchFamily="34" charset="0"/>
                <a:cs typeface="Arial" panose="020B0604020202020204" pitchFamily="34" charset="0"/>
              </a:rPr>
              <a:t>cashflow</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adalah</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guna</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mendokumentasikan</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apa</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saja</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transaksi</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pengeluaran</a:t>
            </a:r>
            <a:r>
              <a:rPr lang="en-ID" sz="2400" b="0" i="0" dirty="0">
                <a:solidFill>
                  <a:srgbClr val="10242A"/>
                </a:solidFill>
                <a:effectLst/>
                <a:latin typeface="Arial" panose="020B0604020202020204" pitchFamily="34" charset="0"/>
                <a:cs typeface="Arial" panose="020B0604020202020204" pitchFamily="34" charset="0"/>
              </a:rPr>
              <a:t> yang </a:t>
            </a:r>
            <a:r>
              <a:rPr lang="en-ID" sz="2400" b="0" i="0" dirty="0" err="1">
                <a:solidFill>
                  <a:srgbClr val="10242A"/>
                </a:solidFill>
                <a:effectLst/>
                <a:latin typeface="Arial" panose="020B0604020202020204" pitchFamily="34" charset="0"/>
                <a:cs typeface="Arial" panose="020B0604020202020204" pitchFamily="34" charset="0"/>
              </a:rPr>
              <a:t>dilakukan</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perusahaan</a:t>
            </a:r>
            <a:r>
              <a:rPr lang="en-ID" sz="2400" b="0" i="0" dirty="0">
                <a:solidFill>
                  <a:srgbClr val="10242A"/>
                </a:solidFill>
                <a:effectLst/>
                <a:latin typeface="Arial" panose="020B0604020202020204" pitchFamily="34" charset="0"/>
                <a:cs typeface="Arial" panose="020B0604020202020204" pitchFamily="34" charset="0"/>
              </a:rPr>
              <a:t>, dan </a:t>
            </a:r>
            <a:r>
              <a:rPr lang="en-ID" sz="2400" b="0" i="0" dirty="0" err="1">
                <a:solidFill>
                  <a:srgbClr val="10242A"/>
                </a:solidFill>
                <a:effectLst/>
                <a:latin typeface="Arial" panose="020B0604020202020204" pitchFamily="34" charset="0"/>
                <a:cs typeface="Arial" panose="020B0604020202020204" pitchFamily="34" charset="0"/>
              </a:rPr>
              <a:t>dari</a:t>
            </a:r>
            <a:r>
              <a:rPr lang="en-ID" sz="2400" b="0" i="0" dirty="0">
                <a:solidFill>
                  <a:srgbClr val="10242A"/>
                </a:solidFill>
                <a:effectLst/>
                <a:latin typeface="Arial" panose="020B0604020202020204" pitchFamily="34" charset="0"/>
                <a:cs typeface="Arial" panose="020B0604020202020204" pitchFamily="34" charset="0"/>
              </a:rPr>
              <a:t> mana </a:t>
            </a:r>
            <a:r>
              <a:rPr lang="en-ID" sz="2400" b="0" i="0" dirty="0" err="1">
                <a:solidFill>
                  <a:srgbClr val="10242A"/>
                </a:solidFill>
                <a:effectLst/>
                <a:latin typeface="Arial" panose="020B0604020202020204" pitchFamily="34" charset="0"/>
                <a:cs typeface="Arial" panose="020B0604020202020204" pitchFamily="34" charset="0"/>
              </a:rPr>
              <a:t>saja</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perusahaan</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mendapat</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pemasukan</a:t>
            </a:r>
            <a:r>
              <a:rPr lang="en-ID" sz="2400" b="0" i="0" dirty="0">
                <a:solidFill>
                  <a:srgbClr val="10242A"/>
                </a:solidFill>
                <a:effectLst/>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5075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49636-DFCC-934F-BDB0-97890291E9E3}"/>
              </a:ext>
            </a:extLst>
          </p:cNvPr>
          <p:cNvSpPr>
            <a:spLocks noGrp="1"/>
          </p:cNvSpPr>
          <p:nvPr>
            <p:ph type="title"/>
          </p:nvPr>
        </p:nvSpPr>
        <p:spPr/>
        <p:txBody>
          <a:bodyPr/>
          <a:lstStyle/>
          <a:p>
            <a:endParaRPr lang="en-US" dirty="0"/>
          </a:p>
        </p:txBody>
      </p:sp>
      <p:sp>
        <p:nvSpPr>
          <p:cNvPr id="3" name="Footer Placeholder 2">
            <a:extLst>
              <a:ext uri="{FF2B5EF4-FFF2-40B4-BE49-F238E27FC236}">
                <a16:creationId xmlns:a16="http://schemas.microsoft.com/office/drawing/2014/main" id="{31826903-AEAE-284A-941B-B44F3072B5ED}"/>
              </a:ext>
            </a:extLst>
          </p:cNvPr>
          <p:cNvSpPr>
            <a:spLocks noGrp="1"/>
          </p:cNvSpPr>
          <p:nvPr>
            <p:ph type="ftr" sz="quarter" idx="10"/>
          </p:nvPr>
        </p:nvSpPr>
        <p:spPr/>
        <p:txBody>
          <a:bodyPr/>
          <a:lstStyle/>
          <a:p>
            <a:r>
              <a:rPr lang="en-US"/>
              <a:t>Presentation Title Here</a:t>
            </a:r>
            <a:endParaRPr lang="en-US" dirty="0"/>
          </a:p>
        </p:txBody>
      </p:sp>
      <p:sp>
        <p:nvSpPr>
          <p:cNvPr id="4" name="Slide Number Placeholder 3">
            <a:extLst>
              <a:ext uri="{FF2B5EF4-FFF2-40B4-BE49-F238E27FC236}">
                <a16:creationId xmlns:a16="http://schemas.microsoft.com/office/drawing/2014/main" id="{7C606B34-8A08-8044-A5CF-62D2A83897EC}"/>
              </a:ext>
            </a:extLst>
          </p:cNvPr>
          <p:cNvSpPr>
            <a:spLocks noGrp="1"/>
          </p:cNvSpPr>
          <p:nvPr>
            <p:ph type="sldNum" sz="quarter" idx="11"/>
          </p:nvPr>
        </p:nvSpPr>
        <p:spPr/>
        <p:txBody>
          <a:bodyPr/>
          <a:lstStyle/>
          <a:p>
            <a:fld id="{DAEF4D36-AE85-49C9-90DE-66D02B257272}" type="slidenum">
              <a:rPr lang="en-US" smtClean="0"/>
              <a:pPr/>
              <a:t>3</a:t>
            </a:fld>
            <a:endParaRPr lang="en-US"/>
          </a:p>
        </p:txBody>
      </p:sp>
      <p:sp>
        <p:nvSpPr>
          <p:cNvPr id="5" name="Subtitle 4">
            <a:extLst>
              <a:ext uri="{FF2B5EF4-FFF2-40B4-BE49-F238E27FC236}">
                <a16:creationId xmlns:a16="http://schemas.microsoft.com/office/drawing/2014/main" id="{A61DBE1A-495B-1C4A-B954-F0EA72B33AD6}"/>
              </a:ext>
            </a:extLst>
          </p:cNvPr>
          <p:cNvSpPr>
            <a:spLocks noGrp="1"/>
          </p:cNvSpPr>
          <p:nvPr>
            <p:ph type="subTitle" idx="1"/>
          </p:nvPr>
        </p:nvSpPr>
        <p:spPr/>
        <p:txBody>
          <a:bodyPr>
            <a:normAutofit fontScale="85000" lnSpcReduction="20000"/>
          </a:bodyPr>
          <a:lstStyle/>
          <a:p>
            <a:endParaRPr lang="en-US"/>
          </a:p>
        </p:txBody>
      </p:sp>
      <p:sp>
        <p:nvSpPr>
          <p:cNvPr id="6" name="Text Placeholder 5">
            <a:extLst>
              <a:ext uri="{FF2B5EF4-FFF2-40B4-BE49-F238E27FC236}">
                <a16:creationId xmlns:a16="http://schemas.microsoft.com/office/drawing/2014/main" id="{F2502C76-2BE7-9748-B234-A76863D1DC81}"/>
              </a:ext>
            </a:extLst>
          </p:cNvPr>
          <p:cNvSpPr>
            <a:spLocks noGrp="1"/>
          </p:cNvSpPr>
          <p:nvPr>
            <p:ph type="body" sz="quarter" idx="12"/>
          </p:nvPr>
        </p:nvSpPr>
        <p:spPr/>
        <p:txBody>
          <a:bodyPr/>
          <a:lstStyle/>
          <a:p>
            <a:r>
              <a:rPr lang="en-ID" sz="2400" b="1" i="0" dirty="0" err="1">
                <a:solidFill>
                  <a:srgbClr val="10242A"/>
                </a:solidFill>
                <a:effectLst/>
                <a:latin typeface="Nunito" pitchFamily="2" charset="77"/>
              </a:rPr>
              <a:t>Apa</a:t>
            </a:r>
            <a:r>
              <a:rPr lang="en-ID" sz="2400" b="1" i="0" dirty="0">
                <a:solidFill>
                  <a:srgbClr val="10242A"/>
                </a:solidFill>
                <a:effectLst/>
                <a:latin typeface="Nunito" pitchFamily="2" charset="77"/>
              </a:rPr>
              <a:t> </a:t>
            </a:r>
            <a:r>
              <a:rPr lang="en-ID" sz="2400" b="1" i="0" dirty="0" err="1">
                <a:solidFill>
                  <a:srgbClr val="10242A"/>
                </a:solidFill>
                <a:effectLst/>
                <a:latin typeface="Nunito" pitchFamily="2" charset="77"/>
              </a:rPr>
              <a:t>Itu</a:t>
            </a:r>
            <a:r>
              <a:rPr lang="en-ID" sz="2400" b="1" i="0" dirty="0">
                <a:solidFill>
                  <a:srgbClr val="10242A"/>
                </a:solidFill>
                <a:effectLst/>
                <a:latin typeface="Nunito" pitchFamily="2" charset="77"/>
              </a:rPr>
              <a:t> </a:t>
            </a:r>
            <a:r>
              <a:rPr lang="en-ID" sz="2400" b="1" i="1" dirty="0">
                <a:solidFill>
                  <a:srgbClr val="10242A"/>
                </a:solidFill>
                <a:effectLst/>
                <a:latin typeface="Nunito" pitchFamily="2" charset="77"/>
              </a:rPr>
              <a:t>Cashflow</a:t>
            </a:r>
            <a:r>
              <a:rPr lang="en-ID" sz="2400" b="1" i="0" dirty="0">
                <a:solidFill>
                  <a:srgbClr val="10242A"/>
                </a:solidFill>
                <a:effectLst/>
                <a:latin typeface="Nunito" pitchFamily="2" charset="77"/>
              </a:rPr>
              <a:t>?</a:t>
            </a:r>
          </a:p>
          <a:p>
            <a:endParaRPr lang="en-US" dirty="0"/>
          </a:p>
        </p:txBody>
      </p:sp>
      <p:sp>
        <p:nvSpPr>
          <p:cNvPr id="7" name="Text Placeholder 6">
            <a:extLst>
              <a:ext uri="{FF2B5EF4-FFF2-40B4-BE49-F238E27FC236}">
                <a16:creationId xmlns:a16="http://schemas.microsoft.com/office/drawing/2014/main" id="{CDC39594-6706-2642-9E89-5926D54A6ED5}"/>
              </a:ext>
            </a:extLst>
          </p:cNvPr>
          <p:cNvSpPr>
            <a:spLocks noGrp="1"/>
          </p:cNvSpPr>
          <p:nvPr>
            <p:ph type="body" sz="quarter" idx="14"/>
          </p:nvPr>
        </p:nvSpPr>
        <p:spPr>
          <a:xfrm>
            <a:off x="4738057" y="1163924"/>
            <a:ext cx="7349669" cy="4842978"/>
          </a:xfrm>
        </p:spPr>
        <p:txBody>
          <a:bodyPr/>
          <a:lstStyle/>
          <a:p>
            <a:r>
              <a:rPr lang="en-ID" sz="2400" b="0" i="0" dirty="0" err="1">
                <a:solidFill>
                  <a:srgbClr val="10242A"/>
                </a:solidFill>
                <a:effectLst/>
                <a:latin typeface="Nunito" pitchFamily="2" charset="77"/>
              </a:rPr>
              <a:t>Sebagai</a:t>
            </a:r>
            <a:r>
              <a:rPr lang="en-ID" sz="2400" b="0" i="0" dirty="0">
                <a:solidFill>
                  <a:srgbClr val="10242A"/>
                </a:solidFill>
                <a:effectLst/>
                <a:latin typeface="Nunito" pitchFamily="2" charset="77"/>
              </a:rPr>
              <a:t> salah </a:t>
            </a:r>
            <a:r>
              <a:rPr lang="en-ID" sz="2400" b="0" i="0" dirty="0" err="1">
                <a:solidFill>
                  <a:srgbClr val="10242A"/>
                </a:solidFill>
                <a:effectLst/>
                <a:latin typeface="Nunito" pitchFamily="2" charset="77"/>
              </a:rPr>
              <a:t>satu</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bagian</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dari</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laporan</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keuangan</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arus</a:t>
            </a:r>
            <a:r>
              <a:rPr lang="en-ID" sz="2400" b="0" i="0" dirty="0">
                <a:solidFill>
                  <a:srgbClr val="10242A"/>
                </a:solidFill>
                <a:effectLst/>
                <a:latin typeface="Nunito" pitchFamily="2" charset="77"/>
              </a:rPr>
              <a:t> kas </a:t>
            </a:r>
            <a:r>
              <a:rPr lang="en-ID" sz="2400" b="0" i="0" dirty="0" err="1">
                <a:solidFill>
                  <a:srgbClr val="10242A"/>
                </a:solidFill>
                <a:effectLst/>
                <a:latin typeface="Nunito" pitchFamily="2" charset="77"/>
              </a:rPr>
              <a:t>atau</a:t>
            </a:r>
            <a:r>
              <a:rPr lang="en-ID" sz="2400" b="0" i="0" dirty="0">
                <a:solidFill>
                  <a:srgbClr val="10242A"/>
                </a:solidFill>
                <a:effectLst/>
                <a:latin typeface="Nunito" pitchFamily="2" charset="77"/>
              </a:rPr>
              <a:t> </a:t>
            </a:r>
            <a:r>
              <a:rPr lang="en-ID" sz="2400" b="0" i="1" dirty="0">
                <a:solidFill>
                  <a:srgbClr val="10242A"/>
                </a:solidFill>
                <a:effectLst/>
                <a:latin typeface="Nunito" pitchFamily="2" charset="77"/>
              </a:rPr>
              <a:t>cashflow</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adalah</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komponen</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penting</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guna</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menjaga</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pemasukan</a:t>
            </a:r>
            <a:r>
              <a:rPr lang="en-ID" sz="2400" b="0" i="0" dirty="0">
                <a:solidFill>
                  <a:srgbClr val="10242A"/>
                </a:solidFill>
                <a:effectLst/>
                <a:latin typeface="Nunito" pitchFamily="2" charset="77"/>
              </a:rPr>
              <a:t> dan </a:t>
            </a:r>
            <a:r>
              <a:rPr lang="en-ID" sz="2400" b="0" i="0" dirty="0" err="1">
                <a:solidFill>
                  <a:srgbClr val="10242A"/>
                </a:solidFill>
                <a:effectLst/>
                <a:latin typeface="Nunito" pitchFamily="2" charset="77"/>
              </a:rPr>
              <a:t>pengeluaran</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perusahaan</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terjadi</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secara</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masuk</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akal</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sehat</a:t>
            </a:r>
            <a:r>
              <a:rPr lang="en-ID" sz="2400" b="0" i="0" dirty="0">
                <a:solidFill>
                  <a:srgbClr val="10242A"/>
                </a:solidFill>
                <a:effectLst/>
                <a:latin typeface="Nunito" pitchFamily="2" charset="77"/>
              </a:rPr>
              <a:t>, dan </a:t>
            </a:r>
            <a:r>
              <a:rPr lang="en-ID" sz="2400" b="0" i="0" dirty="0" err="1">
                <a:solidFill>
                  <a:srgbClr val="10242A"/>
                </a:solidFill>
                <a:effectLst/>
                <a:latin typeface="Nunito" pitchFamily="2" charset="77"/>
              </a:rPr>
              <a:t>sesuai</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kaidah</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Pernyataan</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Standar</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Akuntansi</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Keuangan</a:t>
            </a:r>
            <a:r>
              <a:rPr lang="en-ID" sz="2400" b="0" i="0" dirty="0">
                <a:solidFill>
                  <a:srgbClr val="10242A"/>
                </a:solidFill>
                <a:effectLst/>
                <a:latin typeface="Nunito" pitchFamily="2" charset="77"/>
              </a:rPr>
              <a:t>.</a:t>
            </a:r>
          </a:p>
          <a:p>
            <a:r>
              <a:rPr lang="en-ID" sz="2400" b="0" i="0" dirty="0" err="1">
                <a:solidFill>
                  <a:srgbClr val="10242A"/>
                </a:solidFill>
                <a:effectLst/>
                <a:latin typeface="Nunito" pitchFamily="2" charset="77"/>
              </a:rPr>
              <a:t>Elemen</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utama</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dari</a:t>
            </a:r>
            <a:r>
              <a:rPr lang="en-ID" sz="2400" b="0" i="0" dirty="0">
                <a:solidFill>
                  <a:srgbClr val="10242A"/>
                </a:solidFill>
                <a:effectLst/>
                <a:latin typeface="Nunito" pitchFamily="2" charset="77"/>
              </a:rPr>
              <a:t> </a:t>
            </a:r>
            <a:r>
              <a:rPr lang="en-ID" sz="2400" b="0" i="1" dirty="0">
                <a:solidFill>
                  <a:srgbClr val="10242A"/>
                </a:solidFill>
                <a:effectLst/>
                <a:latin typeface="Nunito" pitchFamily="2" charset="77"/>
              </a:rPr>
              <a:t>cashflow</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adalah</a:t>
            </a:r>
            <a:r>
              <a:rPr lang="en-ID" sz="2400" b="0" i="0" dirty="0">
                <a:solidFill>
                  <a:srgbClr val="10242A"/>
                </a:solidFill>
                <a:effectLst/>
                <a:latin typeface="Nunito" pitchFamily="2" charset="77"/>
              </a:rPr>
              <a:t> uang yang </a:t>
            </a:r>
            <a:r>
              <a:rPr lang="en-ID" sz="2400" b="0" i="0" dirty="0" err="1">
                <a:solidFill>
                  <a:srgbClr val="10242A"/>
                </a:solidFill>
                <a:effectLst/>
                <a:latin typeface="Nunito" pitchFamily="2" charset="77"/>
              </a:rPr>
              <a:t>masuk</a:t>
            </a:r>
            <a:r>
              <a:rPr lang="en-ID" sz="2400" b="0" i="0" dirty="0">
                <a:solidFill>
                  <a:srgbClr val="10242A"/>
                </a:solidFill>
                <a:effectLst/>
                <a:latin typeface="Nunito" pitchFamily="2" charset="77"/>
              </a:rPr>
              <a:t> dan </a:t>
            </a:r>
            <a:r>
              <a:rPr lang="en-ID" sz="2400" b="0" i="0" dirty="0" err="1">
                <a:solidFill>
                  <a:srgbClr val="10242A"/>
                </a:solidFill>
                <a:effectLst/>
                <a:latin typeface="Nunito" pitchFamily="2" charset="77"/>
              </a:rPr>
              <a:t>keluar</a:t>
            </a:r>
            <a:r>
              <a:rPr lang="en-ID" sz="2400" b="0" i="0" dirty="0">
                <a:solidFill>
                  <a:srgbClr val="10242A"/>
                </a:solidFill>
                <a:effectLst/>
                <a:latin typeface="Nunito" pitchFamily="2" charset="77"/>
              </a:rPr>
              <a:t>.</a:t>
            </a:r>
            <a:endParaRPr lang="en-ID" sz="2400" dirty="0">
              <a:solidFill>
                <a:srgbClr val="10242A"/>
              </a:solidFill>
              <a:latin typeface="Nunito" pitchFamily="2" charset="77"/>
            </a:endParaRPr>
          </a:p>
          <a:p>
            <a:r>
              <a:rPr lang="en-ID" sz="2400" b="0" i="0" dirty="0" err="1">
                <a:solidFill>
                  <a:srgbClr val="10242A"/>
                </a:solidFill>
                <a:effectLst/>
                <a:latin typeface="Nunito" pitchFamily="2" charset="77"/>
              </a:rPr>
              <a:t>Contoh</a:t>
            </a:r>
            <a:r>
              <a:rPr lang="en-ID" sz="2400" b="0" i="0" dirty="0">
                <a:solidFill>
                  <a:srgbClr val="10242A"/>
                </a:solidFill>
                <a:effectLst/>
                <a:latin typeface="Nunito" pitchFamily="2" charset="77"/>
              </a:rPr>
              <a:t>:</a:t>
            </a:r>
          </a:p>
          <a:p>
            <a:r>
              <a:rPr lang="en-ID" sz="2400" b="0" i="1" dirty="0">
                <a:solidFill>
                  <a:srgbClr val="10242A"/>
                </a:solidFill>
                <a:effectLst/>
                <a:latin typeface="Nunito" pitchFamily="2" charset="77"/>
              </a:rPr>
              <a:t>cashflow inflow</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misalnya</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laba</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usaha</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piutang</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dividen</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investasi</a:t>
            </a:r>
            <a:r>
              <a:rPr lang="en-ID" sz="2400" b="0" i="0" dirty="0">
                <a:solidFill>
                  <a:srgbClr val="10242A"/>
                </a:solidFill>
                <a:effectLst/>
                <a:latin typeface="Nunito" pitchFamily="2" charset="77"/>
              </a:rPr>
              <a:t>, dan </a:t>
            </a:r>
            <a:r>
              <a:rPr lang="en-ID" sz="2400" b="0" i="0" dirty="0" err="1">
                <a:solidFill>
                  <a:srgbClr val="10242A"/>
                </a:solidFill>
                <a:effectLst/>
                <a:latin typeface="Nunito" pitchFamily="2" charset="77"/>
              </a:rPr>
              <a:t>sebagainya</a:t>
            </a:r>
            <a:r>
              <a:rPr lang="en-ID" sz="2400" b="0" i="0" dirty="0">
                <a:solidFill>
                  <a:srgbClr val="10242A"/>
                </a:solidFill>
                <a:effectLst/>
                <a:latin typeface="Nunito" pitchFamily="2" charset="77"/>
              </a:rPr>
              <a:t>. </a:t>
            </a:r>
          </a:p>
          <a:p>
            <a:r>
              <a:rPr lang="en-ID" sz="2400" b="0" i="1" dirty="0">
                <a:solidFill>
                  <a:srgbClr val="10242A"/>
                </a:solidFill>
                <a:effectLst/>
                <a:latin typeface="Nunito" pitchFamily="2" charset="77"/>
              </a:rPr>
              <a:t>cashflow</a:t>
            </a:r>
            <a:r>
              <a:rPr lang="en-ID" sz="2400" b="0" i="0" dirty="0">
                <a:solidFill>
                  <a:srgbClr val="10242A"/>
                </a:solidFill>
                <a:effectLst/>
                <a:latin typeface="Nunito" pitchFamily="2" charset="77"/>
              </a:rPr>
              <a:t> </a:t>
            </a:r>
            <a:r>
              <a:rPr lang="en-ID" sz="2400" b="0" i="1" dirty="0">
                <a:solidFill>
                  <a:srgbClr val="10242A"/>
                </a:solidFill>
                <a:effectLst/>
                <a:latin typeface="Nunito" pitchFamily="2" charset="77"/>
              </a:rPr>
              <a:t>outflow</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misalnya</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gaji</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upah</a:t>
            </a:r>
            <a:r>
              <a:rPr lang="en-ID" sz="2400" b="0" i="0" dirty="0">
                <a:solidFill>
                  <a:srgbClr val="10242A"/>
                </a:solidFill>
                <a:effectLst/>
                <a:latin typeface="Nunito" pitchFamily="2" charset="77"/>
              </a:rPr>
              <a:t>, dan </a:t>
            </a:r>
            <a:r>
              <a:rPr lang="en-ID" sz="2400" b="0" i="0" dirty="0" err="1">
                <a:solidFill>
                  <a:srgbClr val="10242A"/>
                </a:solidFill>
                <a:effectLst/>
                <a:latin typeface="Nunito" pitchFamily="2" charset="77"/>
              </a:rPr>
              <a:t>biaya-biaya</a:t>
            </a:r>
            <a:r>
              <a:rPr lang="en-ID" sz="2400" b="0" i="0" dirty="0">
                <a:solidFill>
                  <a:srgbClr val="10242A"/>
                </a:solidFill>
                <a:effectLst/>
                <a:latin typeface="Nunito" pitchFamily="2" charset="77"/>
              </a:rPr>
              <a:t> yang </a:t>
            </a:r>
            <a:r>
              <a:rPr lang="en-ID" sz="2400" b="0" i="0" dirty="0" err="1">
                <a:solidFill>
                  <a:srgbClr val="10242A"/>
                </a:solidFill>
                <a:effectLst/>
                <a:latin typeface="Nunito" pitchFamily="2" charset="77"/>
              </a:rPr>
              <a:t>dikeluarkan</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perusahaan</a:t>
            </a:r>
            <a:endParaRPr lang="en-US" sz="2400" dirty="0"/>
          </a:p>
        </p:txBody>
      </p:sp>
    </p:spTree>
    <p:extLst>
      <p:ext uri="{BB962C8B-B14F-4D97-AF65-F5344CB8AC3E}">
        <p14:creationId xmlns:p14="http://schemas.microsoft.com/office/powerpoint/2010/main" val="3243549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49636-DFCC-934F-BDB0-97890291E9E3}"/>
              </a:ext>
            </a:extLst>
          </p:cNvPr>
          <p:cNvSpPr>
            <a:spLocks noGrp="1"/>
          </p:cNvSpPr>
          <p:nvPr>
            <p:ph type="title"/>
          </p:nvPr>
        </p:nvSpPr>
        <p:spPr/>
        <p:txBody>
          <a:bodyPr/>
          <a:lstStyle/>
          <a:p>
            <a:r>
              <a:rPr lang="en-ID" sz="4000" b="1" i="0" dirty="0" err="1">
                <a:solidFill>
                  <a:schemeClr val="bg1"/>
                </a:solidFill>
                <a:effectLst/>
                <a:latin typeface="Nunito" pitchFamily="2" charset="77"/>
              </a:rPr>
              <a:t>Jenis</a:t>
            </a:r>
            <a:r>
              <a:rPr lang="en-ID" sz="4000" b="1" i="0" dirty="0">
                <a:solidFill>
                  <a:schemeClr val="bg1"/>
                </a:solidFill>
                <a:effectLst/>
                <a:latin typeface="Nunito" pitchFamily="2" charset="77"/>
              </a:rPr>
              <a:t> </a:t>
            </a:r>
            <a:r>
              <a:rPr lang="en-ID" sz="4000" b="1" i="1" dirty="0">
                <a:solidFill>
                  <a:schemeClr val="bg1"/>
                </a:solidFill>
                <a:effectLst/>
                <a:latin typeface="Nunito" pitchFamily="2" charset="77"/>
              </a:rPr>
              <a:t>Cashflow</a:t>
            </a:r>
            <a:r>
              <a:rPr lang="en-ID" sz="4000" b="1" i="0" dirty="0">
                <a:solidFill>
                  <a:schemeClr val="bg1"/>
                </a:solidFill>
                <a:effectLst/>
                <a:latin typeface="Nunito" pitchFamily="2" charset="77"/>
              </a:rPr>
              <a:t> </a:t>
            </a:r>
            <a:r>
              <a:rPr lang="en-ID" sz="4000" b="1" i="0" dirty="0" err="1">
                <a:solidFill>
                  <a:schemeClr val="bg1"/>
                </a:solidFill>
                <a:effectLst/>
                <a:latin typeface="Nunito" pitchFamily="2" charset="77"/>
              </a:rPr>
              <a:t>dalam</a:t>
            </a:r>
            <a:r>
              <a:rPr lang="en-ID" sz="4000" b="1" i="0" dirty="0">
                <a:solidFill>
                  <a:schemeClr val="bg1"/>
                </a:solidFill>
                <a:effectLst/>
                <a:latin typeface="Nunito" pitchFamily="2" charset="77"/>
              </a:rPr>
              <a:t> Perusahaan</a:t>
            </a:r>
            <a:br>
              <a:rPr lang="en-ID" sz="4000" b="1" i="0" dirty="0">
                <a:solidFill>
                  <a:srgbClr val="10242A"/>
                </a:solidFill>
                <a:effectLst/>
                <a:latin typeface="Nunito" pitchFamily="2" charset="77"/>
              </a:rPr>
            </a:br>
            <a:endParaRPr lang="en-US" dirty="0"/>
          </a:p>
        </p:txBody>
      </p:sp>
      <p:sp>
        <p:nvSpPr>
          <p:cNvPr id="3" name="Footer Placeholder 2">
            <a:extLst>
              <a:ext uri="{FF2B5EF4-FFF2-40B4-BE49-F238E27FC236}">
                <a16:creationId xmlns:a16="http://schemas.microsoft.com/office/drawing/2014/main" id="{31826903-AEAE-284A-941B-B44F3072B5ED}"/>
              </a:ext>
            </a:extLst>
          </p:cNvPr>
          <p:cNvSpPr>
            <a:spLocks noGrp="1"/>
          </p:cNvSpPr>
          <p:nvPr>
            <p:ph type="ftr" sz="quarter" idx="10"/>
          </p:nvPr>
        </p:nvSpPr>
        <p:spPr/>
        <p:txBody>
          <a:bodyPr/>
          <a:lstStyle/>
          <a:p>
            <a:r>
              <a:rPr lang="en-US"/>
              <a:t>Presentation Title Here</a:t>
            </a:r>
            <a:endParaRPr lang="en-US" dirty="0"/>
          </a:p>
        </p:txBody>
      </p:sp>
      <p:sp>
        <p:nvSpPr>
          <p:cNvPr id="4" name="Slide Number Placeholder 3">
            <a:extLst>
              <a:ext uri="{FF2B5EF4-FFF2-40B4-BE49-F238E27FC236}">
                <a16:creationId xmlns:a16="http://schemas.microsoft.com/office/drawing/2014/main" id="{7C606B34-8A08-8044-A5CF-62D2A83897EC}"/>
              </a:ext>
            </a:extLst>
          </p:cNvPr>
          <p:cNvSpPr>
            <a:spLocks noGrp="1"/>
          </p:cNvSpPr>
          <p:nvPr>
            <p:ph type="sldNum" sz="quarter" idx="11"/>
          </p:nvPr>
        </p:nvSpPr>
        <p:spPr/>
        <p:txBody>
          <a:bodyPr/>
          <a:lstStyle/>
          <a:p>
            <a:fld id="{DAEF4D36-AE85-49C9-90DE-66D02B257272}" type="slidenum">
              <a:rPr lang="en-US" smtClean="0"/>
              <a:pPr/>
              <a:t>4</a:t>
            </a:fld>
            <a:endParaRPr lang="en-US"/>
          </a:p>
        </p:txBody>
      </p:sp>
      <p:sp>
        <p:nvSpPr>
          <p:cNvPr id="5" name="Subtitle 4">
            <a:extLst>
              <a:ext uri="{FF2B5EF4-FFF2-40B4-BE49-F238E27FC236}">
                <a16:creationId xmlns:a16="http://schemas.microsoft.com/office/drawing/2014/main" id="{A61DBE1A-495B-1C4A-B954-F0EA72B33AD6}"/>
              </a:ext>
            </a:extLst>
          </p:cNvPr>
          <p:cNvSpPr>
            <a:spLocks noGrp="1"/>
          </p:cNvSpPr>
          <p:nvPr>
            <p:ph type="subTitle" idx="1"/>
          </p:nvPr>
        </p:nvSpPr>
        <p:spPr/>
        <p:txBody>
          <a:bodyPr>
            <a:normAutofit fontScale="85000" lnSpcReduction="20000"/>
          </a:bodyPr>
          <a:lstStyle/>
          <a:p>
            <a:endParaRPr lang="en-US"/>
          </a:p>
        </p:txBody>
      </p:sp>
      <p:sp>
        <p:nvSpPr>
          <p:cNvPr id="6" name="Text Placeholder 5">
            <a:extLst>
              <a:ext uri="{FF2B5EF4-FFF2-40B4-BE49-F238E27FC236}">
                <a16:creationId xmlns:a16="http://schemas.microsoft.com/office/drawing/2014/main" id="{F2502C76-2BE7-9748-B234-A76863D1DC81}"/>
              </a:ext>
            </a:extLst>
          </p:cNvPr>
          <p:cNvSpPr>
            <a:spLocks noGrp="1"/>
          </p:cNvSpPr>
          <p:nvPr>
            <p:ph type="body" sz="quarter" idx="12"/>
          </p:nvPr>
        </p:nvSpPr>
        <p:spPr>
          <a:xfrm>
            <a:off x="104274" y="3262780"/>
            <a:ext cx="4216714" cy="619125"/>
          </a:xfrm>
        </p:spPr>
        <p:txBody>
          <a:bodyPr/>
          <a:lstStyle/>
          <a:p>
            <a:pPr algn="l"/>
            <a:r>
              <a:rPr lang="en-ID" sz="2400" b="1" i="0" dirty="0">
                <a:solidFill>
                  <a:srgbClr val="10242A"/>
                </a:solidFill>
                <a:effectLst/>
                <a:latin typeface="Nunito" pitchFamily="2" charset="77"/>
              </a:rPr>
              <a:t>1. </a:t>
            </a:r>
            <a:r>
              <a:rPr lang="en-ID" sz="2400" b="1" i="1" dirty="0">
                <a:solidFill>
                  <a:srgbClr val="10242A"/>
                </a:solidFill>
                <a:effectLst/>
                <a:latin typeface="Nunito" pitchFamily="2" charset="77"/>
              </a:rPr>
              <a:t>Cashflow</a:t>
            </a:r>
            <a:r>
              <a:rPr lang="en-ID" sz="2400" b="1" i="0" dirty="0">
                <a:solidFill>
                  <a:srgbClr val="10242A"/>
                </a:solidFill>
                <a:effectLst/>
                <a:latin typeface="Nunito" pitchFamily="2" charset="77"/>
              </a:rPr>
              <a:t> </a:t>
            </a:r>
            <a:r>
              <a:rPr lang="en-ID" sz="2400" b="1" i="0" dirty="0" err="1">
                <a:solidFill>
                  <a:srgbClr val="10242A"/>
                </a:solidFill>
                <a:effectLst/>
                <a:latin typeface="Nunito" pitchFamily="2" charset="77"/>
              </a:rPr>
              <a:t>Operasi</a:t>
            </a:r>
            <a:endParaRPr lang="en-ID" sz="2400" b="1" i="0" dirty="0">
              <a:solidFill>
                <a:srgbClr val="10242A"/>
              </a:solidFill>
              <a:effectLst/>
              <a:latin typeface="Nunito" pitchFamily="2" charset="77"/>
            </a:endParaRPr>
          </a:p>
          <a:p>
            <a:endParaRPr lang="en-US" dirty="0"/>
          </a:p>
        </p:txBody>
      </p:sp>
      <p:sp>
        <p:nvSpPr>
          <p:cNvPr id="7" name="Text Placeholder 6">
            <a:extLst>
              <a:ext uri="{FF2B5EF4-FFF2-40B4-BE49-F238E27FC236}">
                <a16:creationId xmlns:a16="http://schemas.microsoft.com/office/drawing/2014/main" id="{CDC39594-6706-2642-9E89-5926D54A6ED5}"/>
              </a:ext>
            </a:extLst>
          </p:cNvPr>
          <p:cNvSpPr>
            <a:spLocks noGrp="1"/>
          </p:cNvSpPr>
          <p:nvPr>
            <p:ph type="body" sz="quarter" idx="14"/>
          </p:nvPr>
        </p:nvSpPr>
        <p:spPr/>
        <p:txBody>
          <a:bodyPr/>
          <a:lstStyle/>
          <a:p>
            <a:pPr algn="l">
              <a:spcBef>
                <a:spcPts val="0"/>
              </a:spcBef>
            </a:pPr>
            <a:r>
              <a:rPr lang="en-ID" sz="2400" b="0" i="0" dirty="0" err="1">
                <a:solidFill>
                  <a:srgbClr val="10242A"/>
                </a:solidFill>
                <a:effectLst/>
                <a:latin typeface="Arial" panose="020B0604020202020204" pitchFamily="34" charset="0"/>
                <a:cs typeface="Arial" panose="020B0604020202020204" pitchFamily="34" charset="0"/>
              </a:rPr>
              <a:t>Sesuai</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istilahnya</a:t>
            </a:r>
            <a:r>
              <a:rPr lang="en-ID" sz="2400" b="0" i="0" dirty="0">
                <a:solidFill>
                  <a:srgbClr val="10242A"/>
                </a:solidFill>
                <a:effectLst/>
                <a:latin typeface="Arial" panose="020B0604020202020204" pitchFamily="34" charset="0"/>
                <a:cs typeface="Arial" panose="020B0604020202020204" pitchFamily="34" charset="0"/>
              </a:rPr>
              <a:t>, </a:t>
            </a:r>
            <a:r>
              <a:rPr lang="en-ID" sz="2400" b="0" i="1" dirty="0">
                <a:solidFill>
                  <a:srgbClr val="10242A"/>
                </a:solidFill>
                <a:effectLst/>
                <a:latin typeface="Arial" panose="020B0604020202020204" pitchFamily="34" charset="0"/>
                <a:cs typeface="Arial" panose="020B0604020202020204" pitchFamily="34" charset="0"/>
              </a:rPr>
              <a:t>operational cashflow</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merupakan</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transaksi</a:t>
            </a:r>
            <a:r>
              <a:rPr lang="en-ID" sz="2400" b="0" i="0" dirty="0">
                <a:solidFill>
                  <a:srgbClr val="10242A"/>
                </a:solidFill>
                <a:effectLst/>
                <a:latin typeface="Arial" panose="020B0604020202020204" pitchFamily="34" charset="0"/>
                <a:cs typeface="Arial" panose="020B0604020202020204" pitchFamily="34" charset="0"/>
              </a:rPr>
              <a:t> kas yang </a:t>
            </a:r>
            <a:r>
              <a:rPr lang="en-ID" sz="2400" b="0" i="0" dirty="0" err="1">
                <a:solidFill>
                  <a:srgbClr val="10242A"/>
                </a:solidFill>
                <a:effectLst/>
                <a:latin typeface="Arial" panose="020B0604020202020204" pitchFamily="34" charset="0"/>
                <a:cs typeface="Arial" panose="020B0604020202020204" pitchFamily="34" charset="0"/>
              </a:rPr>
              <a:t>berkaitan</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dengan</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pelaksanaan</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operasional</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perusahaan</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secara</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langsung</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Umumnya</a:t>
            </a:r>
            <a:r>
              <a:rPr lang="en-ID" sz="2400" b="0" i="0" dirty="0">
                <a:solidFill>
                  <a:srgbClr val="10242A"/>
                </a:solidFill>
                <a:effectLst/>
                <a:latin typeface="Arial" panose="020B0604020202020204" pitchFamily="34" charset="0"/>
                <a:cs typeface="Arial" panose="020B0604020202020204" pitchFamily="34" charset="0"/>
              </a:rPr>
              <a:t>, </a:t>
            </a:r>
            <a:r>
              <a:rPr lang="en-ID" sz="2400" b="0" i="1" dirty="0">
                <a:solidFill>
                  <a:srgbClr val="10242A"/>
                </a:solidFill>
                <a:effectLst/>
                <a:latin typeface="Arial" panose="020B0604020202020204" pitchFamily="34" charset="0"/>
                <a:cs typeface="Arial" panose="020B0604020202020204" pitchFamily="34" charset="0"/>
              </a:rPr>
              <a:t>cashflow </a:t>
            </a:r>
            <a:r>
              <a:rPr lang="en-ID" sz="2400" b="0" i="0" dirty="0" err="1">
                <a:solidFill>
                  <a:srgbClr val="10242A"/>
                </a:solidFill>
                <a:effectLst/>
                <a:latin typeface="Arial" panose="020B0604020202020204" pitchFamily="34" charset="0"/>
                <a:cs typeface="Arial" panose="020B0604020202020204" pitchFamily="34" charset="0"/>
              </a:rPr>
              <a:t>operasi</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berbentuk</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pengeluaran</a:t>
            </a:r>
            <a:r>
              <a:rPr lang="en-ID" sz="2400" b="0" i="0" dirty="0">
                <a:solidFill>
                  <a:srgbClr val="10242A"/>
                </a:solidFill>
                <a:effectLst/>
                <a:latin typeface="Arial" panose="020B0604020202020204" pitchFamily="34" charset="0"/>
                <a:cs typeface="Arial" panose="020B0604020202020204" pitchFamily="34" charset="0"/>
              </a:rPr>
              <a:t> (</a:t>
            </a:r>
            <a:r>
              <a:rPr lang="en-ID" sz="2400" b="0" i="1" dirty="0">
                <a:solidFill>
                  <a:srgbClr val="10242A"/>
                </a:solidFill>
                <a:effectLst/>
                <a:latin typeface="Arial" panose="020B0604020202020204" pitchFamily="34" charset="0"/>
                <a:cs typeface="Arial" panose="020B0604020202020204" pitchFamily="34" charset="0"/>
              </a:rPr>
              <a:t>outflow</a:t>
            </a:r>
            <a:r>
              <a:rPr lang="en-ID" sz="2400" b="0" i="0" dirty="0">
                <a:solidFill>
                  <a:srgbClr val="10242A"/>
                </a:solidFill>
                <a:effectLst/>
                <a:latin typeface="Arial" panose="020B0604020202020204" pitchFamily="34" charset="0"/>
                <a:cs typeface="Arial" panose="020B0604020202020204" pitchFamily="34" charset="0"/>
              </a:rPr>
              <a:t>).</a:t>
            </a:r>
          </a:p>
          <a:p>
            <a:pPr algn="l">
              <a:spcBef>
                <a:spcPts val="0"/>
              </a:spcBef>
            </a:pPr>
            <a:r>
              <a:rPr lang="en-ID" sz="2400" b="0" i="0" dirty="0" err="1">
                <a:solidFill>
                  <a:srgbClr val="10242A"/>
                </a:solidFill>
                <a:effectLst/>
                <a:latin typeface="Arial" panose="020B0604020202020204" pitchFamily="34" charset="0"/>
                <a:cs typeface="Arial" panose="020B0604020202020204" pitchFamily="34" charset="0"/>
              </a:rPr>
              <a:t>Beberapa</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contoh</a:t>
            </a:r>
            <a:r>
              <a:rPr lang="en-ID" sz="2400" b="0" i="0" dirty="0">
                <a:solidFill>
                  <a:srgbClr val="10242A"/>
                </a:solidFill>
                <a:effectLst/>
                <a:latin typeface="Arial" panose="020B0604020202020204" pitchFamily="34" charset="0"/>
                <a:cs typeface="Arial" panose="020B0604020202020204" pitchFamily="34" charset="0"/>
              </a:rPr>
              <a:t> </a:t>
            </a:r>
            <a:r>
              <a:rPr lang="en-ID" sz="2400" b="0" i="1" dirty="0">
                <a:solidFill>
                  <a:srgbClr val="10242A"/>
                </a:solidFill>
                <a:effectLst/>
                <a:latin typeface="Arial" panose="020B0604020202020204" pitchFamily="34" charset="0"/>
                <a:cs typeface="Arial" panose="020B0604020202020204" pitchFamily="34" charset="0"/>
              </a:rPr>
              <a:t>operational cashflow</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adalah</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biaya</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bahan</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baku</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gaji</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karyawan</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biaya</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perawatan</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mesin</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tagihan</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listrik</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biaya</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pelumas</a:t>
            </a:r>
            <a:r>
              <a:rPr lang="en-ID" sz="2400" b="0" i="0" dirty="0">
                <a:solidFill>
                  <a:srgbClr val="10242A"/>
                </a:solidFill>
                <a:effectLst/>
                <a:latin typeface="Arial" panose="020B0604020202020204" pitchFamily="34" charset="0"/>
                <a:cs typeface="Arial" panose="020B0604020202020204" pitchFamily="34" charset="0"/>
              </a:rPr>
              <a:t>, dan </a:t>
            </a:r>
            <a:r>
              <a:rPr lang="en-ID" sz="2400" b="0" i="0" dirty="0" err="1">
                <a:solidFill>
                  <a:srgbClr val="10242A"/>
                </a:solidFill>
                <a:effectLst/>
                <a:latin typeface="Arial" panose="020B0604020202020204" pitchFamily="34" charset="0"/>
                <a:cs typeface="Arial" panose="020B0604020202020204" pitchFamily="34" charset="0"/>
              </a:rPr>
              <a:t>masih</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banyak</a:t>
            </a:r>
            <a:r>
              <a:rPr lang="en-ID" sz="2400" b="0" i="0" dirty="0">
                <a:solidFill>
                  <a:srgbClr val="10242A"/>
                </a:solidFill>
                <a:effectLst/>
                <a:latin typeface="Arial" panose="020B0604020202020204" pitchFamily="34" charset="0"/>
                <a:cs typeface="Arial" panose="020B0604020202020204" pitchFamily="34" charset="0"/>
              </a:rPr>
              <a:t> </a:t>
            </a:r>
            <a:r>
              <a:rPr lang="en-ID" sz="2400" b="0" i="0" dirty="0" err="1">
                <a:solidFill>
                  <a:srgbClr val="10242A"/>
                </a:solidFill>
                <a:effectLst/>
                <a:latin typeface="Arial" panose="020B0604020202020204" pitchFamily="34" charset="0"/>
                <a:cs typeface="Arial" panose="020B0604020202020204" pitchFamily="34" charset="0"/>
              </a:rPr>
              <a:t>lagi</a:t>
            </a:r>
            <a:r>
              <a:rPr lang="en-ID" sz="2400" b="0" i="0" dirty="0">
                <a:solidFill>
                  <a:srgbClr val="10242A"/>
                </a:solidFill>
                <a:effectLst/>
                <a:latin typeface="Arial" panose="020B0604020202020204" pitchFamily="34" charset="0"/>
                <a:cs typeface="Arial" panose="020B0604020202020204" pitchFamily="34" charset="0"/>
              </a:rPr>
              <a:t>.</a:t>
            </a:r>
          </a:p>
          <a:p>
            <a:endParaRPr lang="en-US" dirty="0"/>
          </a:p>
        </p:txBody>
      </p:sp>
    </p:spTree>
    <p:extLst>
      <p:ext uri="{BB962C8B-B14F-4D97-AF65-F5344CB8AC3E}">
        <p14:creationId xmlns:p14="http://schemas.microsoft.com/office/powerpoint/2010/main" val="2715305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16BAE-EE79-274C-9385-77B62B9578C3}"/>
              </a:ext>
            </a:extLst>
          </p:cNvPr>
          <p:cNvSpPr>
            <a:spLocks noGrp="1"/>
          </p:cNvSpPr>
          <p:nvPr>
            <p:ph type="title"/>
          </p:nvPr>
        </p:nvSpPr>
        <p:spPr/>
        <p:txBody>
          <a:bodyPr/>
          <a:lstStyle/>
          <a:p>
            <a:r>
              <a:rPr lang="en-US" dirty="0"/>
              <a:t>CONTOH</a:t>
            </a:r>
          </a:p>
        </p:txBody>
      </p:sp>
      <p:sp>
        <p:nvSpPr>
          <p:cNvPr id="3" name="Footer Placeholder 2">
            <a:extLst>
              <a:ext uri="{FF2B5EF4-FFF2-40B4-BE49-F238E27FC236}">
                <a16:creationId xmlns:a16="http://schemas.microsoft.com/office/drawing/2014/main" id="{DB963A31-653D-B948-9831-2F55006C7E19}"/>
              </a:ext>
            </a:extLst>
          </p:cNvPr>
          <p:cNvSpPr>
            <a:spLocks noGrp="1"/>
          </p:cNvSpPr>
          <p:nvPr>
            <p:ph type="ftr" sz="quarter" idx="10"/>
          </p:nvPr>
        </p:nvSpPr>
        <p:spPr/>
        <p:txBody>
          <a:bodyPr/>
          <a:lstStyle/>
          <a:p>
            <a:r>
              <a:rPr lang="en-US"/>
              <a:t>Presentation Title Here</a:t>
            </a:r>
            <a:endParaRPr lang="en-US" dirty="0"/>
          </a:p>
        </p:txBody>
      </p:sp>
      <p:sp>
        <p:nvSpPr>
          <p:cNvPr id="4" name="Slide Number Placeholder 3">
            <a:extLst>
              <a:ext uri="{FF2B5EF4-FFF2-40B4-BE49-F238E27FC236}">
                <a16:creationId xmlns:a16="http://schemas.microsoft.com/office/drawing/2014/main" id="{3FCADF14-87A4-184A-ADCF-B7257209F863}"/>
              </a:ext>
            </a:extLst>
          </p:cNvPr>
          <p:cNvSpPr>
            <a:spLocks noGrp="1"/>
          </p:cNvSpPr>
          <p:nvPr>
            <p:ph type="sldNum" sz="quarter" idx="11"/>
          </p:nvPr>
        </p:nvSpPr>
        <p:spPr/>
        <p:txBody>
          <a:bodyPr/>
          <a:lstStyle/>
          <a:p>
            <a:fld id="{DAEF4D36-AE85-49C9-90DE-66D02B257272}" type="slidenum">
              <a:rPr lang="en-US" smtClean="0"/>
              <a:pPr/>
              <a:t>5</a:t>
            </a:fld>
            <a:endParaRPr lang="en-US"/>
          </a:p>
        </p:txBody>
      </p:sp>
      <p:sp>
        <p:nvSpPr>
          <p:cNvPr id="5" name="Subtitle 4">
            <a:extLst>
              <a:ext uri="{FF2B5EF4-FFF2-40B4-BE49-F238E27FC236}">
                <a16:creationId xmlns:a16="http://schemas.microsoft.com/office/drawing/2014/main" id="{54B9CADF-AB9F-074E-882A-A954440D85BD}"/>
              </a:ext>
            </a:extLst>
          </p:cNvPr>
          <p:cNvSpPr>
            <a:spLocks noGrp="1"/>
          </p:cNvSpPr>
          <p:nvPr>
            <p:ph type="subTitle" idx="1"/>
          </p:nvPr>
        </p:nvSpPr>
        <p:spPr/>
        <p:txBody>
          <a:bodyPr/>
          <a:lstStyle/>
          <a:p>
            <a:endParaRPr lang="en-US"/>
          </a:p>
        </p:txBody>
      </p:sp>
      <p:sp>
        <p:nvSpPr>
          <p:cNvPr id="6" name="Text Placeholder 5">
            <a:extLst>
              <a:ext uri="{FF2B5EF4-FFF2-40B4-BE49-F238E27FC236}">
                <a16:creationId xmlns:a16="http://schemas.microsoft.com/office/drawing/2014/main" id="{00204A36-2BBF-4A41-BA3B-7947BDDC1424}"/>
              </a:ext>
            </a:extLst>
          </p:cNvPr>
          <p:cNvSpPr>
            <a:spLocks noGrp="1"/>
          </p:cNvSpPr>
          <p:nvPr>
            <p:ph type="body" sz="quarter" idx="12"/>
          </p:nvPr>
        </p:nvSpPr>
        <p:spPr/>
        <p:txBody>
          <a:bodyPr/>
          <a:lstStyle/>
          <a:p>
            <a:r>
              <a:rPr lang="en-US" dirty="0" err="1"/>
              <a:t>Arus</a:t>
            </a:r>
            <a:r>
              <a:rPr lang="en-US" dirty="0"/>
              <a:t> kas op</a:t>
            </a:r>
          </a:p>
        </p:txBody>
      </p:sp>
      <p:sp>
        <p:nvSpPr>
          <p:cNvPr id="7" name="Text Placeholder 6">
            <a:extLst>
              <a:ext uri="{FF2B5EF4-FFF2-40B4-BE49-F238E27FC236}">
                <a16:creationId xmlns:a16="http://schemas.microsoft.com/office/drawing/2014/main" id="{45FC80E1-26D1-8E49-A3AD-6DEA963C8E6A}"/>
              </a:ext>
            </a:extLst>
          </p:cNvPr>
          <p:cNvSpPr>
            <a:spLocks noGrp="1"/>
          </p:cNvSpPr>
          <p:nvPr>
            <p:ph type="body" sz="quarter" idx="14"/>
          </p:nvPr>
        </p:nvSpPr>
        <p:spPr>
          <a:xfrm>
            <a:off x="4738057" y="1163924"/>
            <a:ext cx="7349669" cy="4443362"/>
          </a:xfrm>
        </p:spPr>
        <p:txBody>
          <a:bodyPr/>
          <a:lstStyle/>
          <a:p>
            <a:pPr algn="l"/>
            <a:r>
              <a:rPr lang="en-ID" sz="2000" b="0" i="0" dirty="0" err="1">
                <a:solidFill>
                  <a:srgbClr val="040404"/>
                </a:solidFill>
                <a:effectLst/>
                <a:latin typeface="PT Sans" panose="020B0503020203020204" pitchFamily="34" charset="77"/>
              </a:rPr>
              <a:t>Sebagai</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contoh</a:t>
            </a:r>
            <a:r>
              <a:rPr lang="en-ID" sz="2000" dirty="0">
                <a:solidFill>
                  <a:srgbClr val="040404"/>
                </a:solidFill>
                <a:latin typeface="PT Sans" panose="020B0503020203020204" pitchFamily="34" charset="77"/>
              </a:rPr>
              <a:t>:</a:t>
            </a:r>
            <a:endParaRPr lang="en-ID" sz="2000" b="0" i="0" dirty="0">
              <a:solidFill>
                <a:srgbClr val="040404"/>
              </a:solidFill>
              <a:effectLst/>
              <a:latin typeface="PT Sans" panose="020B0503020203020204" pitchFamily="34" charset="77"/>
            </a:endParaRPr>
          </a:p>
          <a:p>
            <a:pPr algn="l"/>
            <a:r>
              <a:rPr lang="en-ID" sz="2000" b="0" i="0" dirty="0">
                <a:solidFill>
                  <a:srgbClr val="040404"/>
                </a:solidFill>
                <a:effectLst/>
                <a:latin typeface="PT Sans" panose="020B0503020203020204" pitchFamily="34" charset="77"/>
              </a:rPr>
              <a:t>Perusahaan </a:t>
            </a:r>
            <a:r>
              <a:rPr lang="en-ID" sz="2000" b="0" i="0" dirty="0" err="1">
                <a:solidFill>
                  <a:srgbClr val="040404"/>
                </a:solidFill>
                <a:effectLst/>
                <a:latin typeface="PT Sans" panose="020B0503020203020204" pitchFamily="34" charset="77"/>
              </a:rPr>
              <a:t>Gerak</a:t>
            </a:r>
            <a:r>
              <a:rPr lang="en-ID" sz="2000" b="0" i="0" dirty="0">
                <a:solidFill>
                  <a:srgbClr val="040404"/>
                </a:solidFill>
                <a:effectLst/>
                <a:latin typeface="PT Sans" panose="020B0503020203020204" pitchFamily="34" charset="77"/>
              </a:rPr>
              <a:t> pada </a:t>
            </a:r>
            <a:r>
              <a:rPr lang="en-ID" sz="2000" b="0" i="0" dirty="0" err="1">
                <a:solidFill>
                  <a:srgbClr val="040404"/>
                </a:solidFill>
                <a:effectLst/>
                <a:latin typeface="PT Sans" panose="020B0503020203020204" pitchFamily="34" charset="77"/>
              </a:rPr>
              <a:t>periode</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Januari</a:t>
            </a:r>
            <a:r>
              <a:rPr lang="en-ID" sz="2000" b="0" i="0" dirty="0">
                <a:solidFill>
                  <a:srgbClr val="040404"/>
                </a:solidFill>
                <a:effectLst/>
                <a:latin typeface="PT Sans" panose="020B0503020203020204" pitchFamily="34" charset="77"/>
              </a:rPr>
              <a:t> 2022 </a:t>
            </a:r>
            <a:r>
              <a:rPr lang="en-ID" sz="2000" b="0" i="0" dirty="0" err="1">
                <a:solidFill>
                  <a:srgbClr val="040404"/>
                </a:solidFill>
                <a:effectLst/>
                <a:latin typeface="PT Sans" panose="020B0503020203020204" pitchFamily="34" charset="77"/>
              </a:rPr>
              <a:t>mendapatkan</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penjualan</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produk</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sebesar</a:t>
            </a:r>
            <a:r>
              <a:rPr lang="en-ID" sz="2000" b="0" i="0" dirty="0">
                <a:solidFill>
                  <a:srgbClr val="040404"/>
                </a:solidFill>
                <a:effectLst/>
                <a:latin typeface="PT Sans" panose="020B0503020203020204" pitchFamily="34" charset="77"/>
              </a:rPr>
              <a:t> Rp8.000.000, </a:t>
            </a:r>
            <a:r>
              <a:rPr lang="en-ID" sz="2000" b="0" i="0" dirty="0" err="1">
                <a:solidFill>
                  <a:srgbClr val="040404"/>
                </a:solidFill>
                <a:effectLst/>
                <a:latin typeface="PT Sans" panose="020B0503020203020204" pitchFamily="34" charset="77"/>
              </a:rPr>
              <a:t>kemudian</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mendapatkan</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bunga</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dari</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piutang</a:t>
            </a:r>
            <a:r>
              <a:rPr lang="en-ID" sz="2000" b="0" i="0" dirty="0">
                <a:solidFill>
                  <a:srgbClr val="040404"/>
                </a:solidFill>
                <a:effectLst/>
                <a:latin typeface="PT Sans" panose="020B0503020203020204" pitchFamily="34" charset="77"/>
              </a:rPr>
              <a:t> Rp2.000.000, </a:t>
            </a:r>
            <a:r>
              <a:rPr lang="en-ID" sz="2000" b="0" i="0" dirty="0" err="1">
                <a:solidFill>
                  <a:srgbClr val="040404"/>
                </a:solidFill>
                <a:effectLst/>
                <a:latin typeface="PT Sans" panose="020B0503020203020204" pitchFamily="34" charset="77"/>
              </a:rPr>
              <a:t>Kemudian</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membayar</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pajak</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sewa</a:t>
            </a:r>
            <a:r>
              <a:rPr lang="en-ID" sz="2000" b="0" i="0" dirty="0">
                <a:solidFill>
                  <a:srgbClr val="040404"/>
                </a:solidFill>
                <a:effectLst/>
                <a:latin typeface="PT Sans" panose="020B0503020203020204" pitchFamily="34" charset="77"/>
              </a:rPr>
              <a:t> Rp1.000.000 dan </a:t>
            </a:r>
            <a:r>
              <a:rPr lang="en-ID" sz="2000" b="0" i="0" dirty="0" err="1">
                <a:solidFill>
                  <a:srgbClr val="040404"/>
                </a:solidFill>
                <a:effectLst/>
                <a:latin typeface="PT Sans" panose="020B0503020203020204" pitchFamily="34" charset="77"/>
              </a:rPr>
              <a:t>membayar</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gaji</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karyawan</a:t>
            </a:r>
            <a:r>
              <a:rPr lang="en-ID" sz="2000" b="0" i="0" dirty="0">
                <a:solidFill>
                  <a:srgbClr val="040404"/>
                </a:solidFill>
                <a:effectLst/>
                <a:latin typeface="PT Sans" panose="020B0503020203020204" pitchFamily="34" charset="77"/>
              </a:rPr>
              <a:t> Rp3.000.000.-</a:t>
            </a:r>
          </a:p>
          <a:p>
            <a:pPr algn="l"/>
            <a:endParaRPr lang="en-ID" sz="2000" b="0" i="0" dirty="0">
              <a:solidFill>
                <a:srgbClr val="040404"/>
              </a:solidFill>
              <a:effectLst/>
              <a:latin typeface="PT Sans" panose="020B0503020203020204" pitchFamily="34" charset="77"/>
            </a:endParaRPr>
          </a:p>
          <a:p>
            <a:pPr algn="l"/>
            <a:r>
              <a:rPr lang="en-ID" sz="2000" b="0" i="0" dirty="0" err="1">
                <a:solidFill>
                  <a:srgbClr val="040404"/>
                </a:solidFill>
                <a:effectLst/>
                <a:latin typeface="PT Sans" panose="020B0503020203020204" pitchFamily="34" charset="77"/>
              </a:rPr>
              <a:t>Maka</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angka-angka</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tersebut</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bisa</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dimasukkan</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ke</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dalam</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rumus</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seperti</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berikut</a:t>
            </a:r>
            <a:r>
              <a:rPr lang="en-ID" sz="2000" b="0" i="0" dirty="0">
                <a:solidFill>
                  <a:srgbClr val="040404"/>
                </a:solidFill>
                <a:effectLst/>
                <a:latin typeface="PT Sans" panose="020B0503020203020204" pitchFamily="34" charset="77"/>
              </a:rPr>
              <a:t>:</a:t>
            </a:r>
          </a:p>
          <a:p>
            <a:pPr algn="l"/>
            <a:r>
              <a:rPr lang="en-ID" sz="2000" b="0" i="0" dirty="0">
                <a:solidFill>
                  <a:srgbClr val="040404"/>
                </a:solidFill>
                <a:effectLst/>
                <a:latin typeface="PT Sans" panose="020B0503020203020204" pitchFamily="34" charset="77"/>
              </a:rPr>
              <a:t>(8.000.000 + 2.000.000) - (1.000.000 + 3.000.000) = 10.000.000 - 4.000.000 = 6.000.000.-</a:t>
            </a:r>
          </a:p>
          <a:p>
            <a:pPr algn="l"/>
            <a:endParaRPr lang="en-ID" sz="2000" b="0" i="0" dirty="0">
              <a:solidFill>
                <a:srgbClr val="040404"/>
              </a:solidFill>
              <a:effectLst/>
              <a:latin typeface="PT Sans" panose="020B0503020203020204" pitchFamily="34" charset="77"/>
            </a:endParaRPr>
          </a:p>
          <a:p>
            <a:pPr algn="l"/>
            <a:r>
              <a:rPr lang="en-ID" sz="2000" b="0" i="0" dirty="0" err="1">
                <a:solidFill>
                  <a:srgbClr val="040404"/>
                </a:solidFill>
                <a:effectLst/>
                <a:latin typeface="PT Sans" panose="020B0503020203020204" pitchFamily="34" charset="77"/>
              </a:rPr>
              <a:t>Arus</a:t>
            </a:r>
            <a:r>
              <a:rPr lang="en-ID" sz="2000" b="0" i="0" dirty="0">
                <a:solidFill>
                  <a:srgbClr val="040404"/>
                </a:solidFill>
                <a:effectLst/>
                <a:latin typeface="PT Sans" panose="020B0503020203020204" pitchFamily="34" charset="77"/>
              </a:rPr>
              <a:t> kas </a:t>
            </a:r>
            <a:r>
              <a:rPr lang="en-ID" sz="2000" b="0" i="0" dirty="0" err="1">
                <a:solidFill>
                  <a:srgbClr val="040404"/>
                </a:solidFill>
                <a:effectLst/>
                <a:latin typeface="PT Sans" panose="020B0503020203020204" pitchFamily="34" charset="77"/>
              </a:rPr>
              <a:t>aktivitas</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operasional</a:t>
            </a:r>
            <a:r>
              <a:rPr lang="en-ID" sz="2000" b="0" i="0" dirty="0">
                <a:solidFill>
                  <a:srgbClr val="040404"/>
                </a:solidFill>
                <a:effectLst/>
                <a:latin typeface="PT Sans" panose="020B0503020203020204" pitchFamily="34" charset="77"/>
              </a:rPr>
              <a:t> Perusahaan </a:t>
            </a:r>
            <a:r>
              <a:rPr lang="en-ID" sz="2000" b="0" i="0" dirty="0" err="1">
                <a:solidFill>
                  <a:srgbClr val="040404"/>
                </a:solidFill>
                <a:effectLst/>
                <a:latin typeface="PT Sans" panose="020B0503020203020204" pitchFamily="34" charset="77"/>
              </a:rPr>
              <a:t>Gerak</a:t>
            </a:r>
            <a:r>
              <a:rPr lang="en-ID" sz="2000" b="0" i="0" dirty="0">
                <a:solidFill>
                  <a:srgbClr val="040404"/>
                </a:solidFill>
                <a:effectLst/>
                <a:latin typeface="PT Sans" panose="020B0503020203020204" pitchFamily="34" charset="77"/>
              </a:rPr>
              <a:t>  pada </a:t>
            </a:r>
            <a:r>
              <a:rPr lang="en-ID" sz="2000" b="0" i="0" dirty="0" err="1">
                <a:solidFill>
                  <a:srgbClr val="040404"/>
                </a:solidFill>
                <a:effectLst/>
                <a:latin typeface="PT Sans" panose="020B0503020203020204" pitchFamily="34" charset="77"/>
              </a:rPr>
              <a:t>periode</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Januari</a:t>
            </a:r>
            <a:r>
              <a:rPr lang="en-ID" sz="2000" b="0" i="0" dirty="0">
                <a:solidFill>
                  <a:srgbClr val="040404"/>
                </a:solidFill>
                <a:effectLst/>
                <a:latin typeface="PT Sans" panose="020B0503020203020204" pitchFamily="34" charset="77"/>
              </a:rPr>
              <a:t> 2022 </a:t>
            </a:r>
            <a:r>
              <a:rPr lang="en-ID" sz="2000" b="0" i="0" dirty="0" err="1">
                <a:solidFill>
                  <a:srgbClr val="040404"/>
                </a:solidFill>
                <a:effectLst/>
                <a:latin typeface="PT Sans" panose="020B0503020203020204" pitchFamily="34" charset="77"/>
              </a:rPr>
              <a:t>adalah</a:t>
            </a:r>
            <a:r>
              <a:rPr lang="en-ID" sz="2000" b="0" i="0" dirty="0">
                <a:solidFill>
                  <a:srgbClr val="040404"/>
                </a:solidFill>
                <a:effectLst/>
                <a:latin typeface="PT Sans" panose="020B0503020203020204" pitchFamily="34" charset="77"/>
              </a:rPr>
              <a:t> Rp6.000.000.-</a:t>
            </a:r>
          </a:p>
        </p:txBody>
      </p:sp>
    </p:spTree>
    <p:extLst>
      <p:ext uri="{BB962C8B-B14F-4D97-AF65-F5344CB8AC3E}">
        <p14:creationId xmlns:p14="http://schemas.microsoft.com/office/powerpoint/2010/main" val="1597388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49636-DFCC-934F-BDB0-97890291E9E3}"/>
              </a:ext>
            </a:extLst>
          </p:cNvPr>
          <p:cNvSpPr>
            <a:spLocks noGrp="1"/>
          </p:cNvSpPr>
          <p:nvPr>
            <p:ph type="title"/>
          </p:nvPr>
        </p:nvSpPr>
        <p:spPr/>
        <p:txBody>
          <a:bodyPr/>
          <a:lstStyle/>
          <a:p>
            <a:endParaRPr lang="en-US"/>
          </a:p>
        </p:txBody>
      </p:sp>
      <p:sp>
        <p:nvSpPr>
          <p:cNvPr id="3" name="Footer Placeholder 2">
            <a:extLst>
              <a:ext uri="{FF2B5EF4-FFF2-40B4-BE49-F238E27FC236}">
                <a16:creationId xmlns:a16="http://schemas.microsoft.com/office/drawing/2014/main" id="{31826903-AEAE-284A-941B-B44F3072B5ED}"/>
              </a:ext>
            </a:extLst>
          </p:cNvPr>
          <p:cNvSpPr>
            <a:spLocks noGrp="1"/>
          </p:cNvSpPr>
          <p:nvPr>
            <p:ph type="ftr" sz="quarter" idx="10"/>
          </p:nvPr>
        </p:nvSpPr>
        <p:spPr/>
        <p:txBody>
          <a:bodyPr/>
          <a:lstStyle/>
          <a:p>
            <a:r>
              <a:rPr lang="en-US"/>
              <a:t>Presentation Title Here</a:t>
            </a:r>
            <a:endParaRPr lang="en-US" dirty="0"/>
          </a:p>
        </p:txBody>
      </p:sp>
      <p:sp>
        <p:nvSpPr>
          <p:cNvPr id="4" name="Slide Number Placeholder 3">
            <a:extLst>
              <a:ext uri="{FF2B5EF4-FFF2-40B4-BE49-F238E27FC236}">
                <a16:creationId xmlns:a16="http://schemas.microsoft.com/office/drawing/2014/main" id="{7C606B34-8A08-8044-A5CF-62D2A83897EC}"/>
              </a:ext>
            </a:extLst>
          </p:cNvPr>
          <p:cNvSpPr>
            <a:spLocks noGrp="1"/>
          </p:cNvSpPr>
          <p:nvPr>
            <p:ph type="sldNum" sz="quarter" idx="11"/>
          </p:nvPr>
        </p:nvSpPr>
        <p:spPr/>
        <p:txBody>
          <a:bodyPr/>
          <a:lstStyle/>
          <a:p>
            <a:fld id="{DAEF4D36-AE85-49C9-90DE-66D02B257272}" type="slidenum">
              <a:rPr lang="en-US" smtClean="0"/>
              <a:pPr/>
              <a:t>6</a:t>
            </a:fld>
            <a:endParaRPr lang="en-US"/>
          </a:p>
        </p:txBody>
      </p:sp>
      <p:sp>
        <p:nvSpPr>
          <p:cNvPr id="5" name="Subtitle 4">
            <a:extLst>
              <a:ext uri="{FF2B5EF4-FFF2-40B4-BE49-F238E27FC236}">
                <a16:creationId xmlns:a16="http://schemas.microsoft.com/office/drawing/2014/main" id="{A61DBE1A-495B-1C4A-B954-F0EA72B33AD6}"/>
              </a:ext>
            </a:extLst>
          </p:cNvPr>
          <p:cNvSpPr>
            <a:spLocks noGrp="1"/>
          </p:cNvSpPr>
          <p:nvPr>
            <p:ph type="subTitle" idx="1"/>
          </p:nvPr>
        </p:nvSpPr>
        <p:spPr/>
        <p:txBody>
          <a:bodyPr>
            <a:normAutofit fontScale="85000" lnSpcReduction="20000"/>
          </a:bodyPr>
          <a:lstStyle/>
          <a:p>
            <a:endParaRPr lang="en-US"/>
          </a:p>
        </p:txBody>
      </p:sp>
      <p:sp>
        <p:nvSpPr>
          <p:cNvPr id="6" name="Text Placeholder 5">
            <a:extLst>
              <a:ext uri="{FF2B5EF4-FFF2-40B4-BE49-F238E27FC236}">
                <a16:creationId xmlns:a16="http://schemas.microsoft.com/office/drawing/2014/main" id="{F2502C76-2BE7-9748-B234-A76863D1DC81}"/>
              </a:ext>
            </a:extLst>
          </p:cNvPr>
          <p:cNvSpPr>
            <a:spLocks noGrp="1"/>
          </p:cNvSpPr>
          <p:nvPr>
            <p:ph type="body" sz="quarter" idx="12"/>
          </p:nvPr>
        </p:nvSpPr>
        <p:spPr/>
        <p:txBody>
          <a:bodyPr/>
          <a:lstStyle/>
          <a:p>
            <a:r>
              <a:rPr lang="en-ID" sz="2400" b="1" i="0" dirty="0">
                <a:solidFill>
                  <a:srgbClr val="10242A"/>
                </a:solidFill>
                <a:effectLst/>
                <a:latin typeface="Nunito" pitchFamily="2" charset="77"/>
              </a:rPr>
              <a:t>2. </a:t>
            </a:r>
            <a:r>
              <a:rPr lang="en-ID" sz="2400" b="1" i="1" dirty="0">
                <a:solidFill>
                  <a:srgbClr val="10242A"/>
                </a:solidFill>
                <a:effectLst/>
                <a:latin typeface="Nunito" pitchFamily="2" charset="77"/>
              </a:rPr>
              <a:t>Cashflow</a:t>
            </a:r>
            <a:r>
              <a:rPr lang="en-ID" sz="2400" b="1" i="0" dirty="0">
                <a:solidFill>
                  <a:srgbClr val="10242A"/>
                </a:solidFill>
                <a:effectLst/>
                <a:latin typeface="Nunito" pitchFamily="2" charset="77"/>
              </a:rPr>
              <a:t> </a:t>
            </a:r>
            <a:r>
              <a:rPr lang="en-ID" sz="2400" b="1" i="0" dirty="0" err="1">
                <a:solidFill>
                  <a:srgbClr val="10242A"/>
                </a:solidFill>
                <a:effectLst/>
                <a:latin typeface="Nunito" pitchFamily="2" charset="77"/>
              </a:rPr>
              <a:t>Investasi</a:t>
            </a:r>
            <a:endParaRPr lang="en-ID" sz="2400" b="1" i="0" dirty="0">
              <a:solidFill>
                <a:srgbClr val="10242A"/>
              </a:solidFill>
              <a:effectLst/>
              <a:latin typeface="Nunito" pitchFamily="2" charset="77"/>
            </a:endParaRPr>
          </a:p>
          <a:p>
            <a:endParaRPr lang="en-US" dirty="0"/>
          </a:p>
        </p:txBody>
      </p:sp>
      <p:sp>
        <p:nvSpPr>
          <p:cNvPr id="7" name="Text Placeholder 6">
            <a:extLst>
              <a:ext uri="{FF2B5EF4-FFF2-40B4-BE49-F238E27FC236}">
                <a16:creationId xmlns:a16="http://schemas.microsoft.com/office/drawing/2014/main" id="{CDC39594-6706-2642-9E89-5926D54A6ED5}"/>
              </a:ext>
            </a:extLst>
          </p:cNvPr>
          <p:cNvSpPr>
            <a:spLocks noGrp="1"/>
          </p:cNvSpPr>
          <p:nvPr>
            <p:ph type="body" sz="quarter" idx="14"/>
          </p:nvPr>
        </p:nvSpPr>
        <p:spPr/>
        <p:txBody>
          <a:bodyPr/>
          <a:lstStyle/>
          <a:p>
            <a:r>
              <a:rPr lang="en-ID" sz="2400" b="0" i="0" dirty="0">
                <a:solidFill>
                  <a:srgbClr val="10242A"/>
                </a:solidFill>
                <a:effectLst/>
                <a:latin typeface="Nunito" pitchFamily="2" charset="77"/>
              </a:rPr>
              <a:t>pada </a:t>
            </a:r>
            <a:r>
              <a:rPr lang="en-ID" sz="2400" b="0" i="0" dirty="0" err="1">
                <a:solidFill>
                  <a:srgbClr val="10242A"/>
                </a:solidFill>
                <a:effectLst/>
                <a:latin typeface="Nunito" pitchFamily="2" charset="77"/>
              </a:rPr>
              <a:t>jenis</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ini</a:t>
            </a:r>
            <a:r>
              <a:rPr lang="en-ID" sz="2400" b="0" i="0" dirty="0">
                <a:solidFill>
                  <a:srgbClr val="10242A"/>
                </a:solidFill>
                <a:effectLst/>
                <a:latin typeface="Nunito" pitchFamily="2" charset="77"/>
              </a:rPr>
              <a:t> kas </a:t>
            </a:r>
            <a:r>
              <a:rPr lang="en-ID" sz="2400" b="0" i="0" dirty="0" err="1">
                <a:solidFill>
                  <a:srgbClr val="10242A"/>
                </a:solidFill>
                <a:effectLst/>
                <a:latin typeface="Nunito" pitchFamily="2" charset="77"/>
              </a:rPr>
              <a:t>bersih</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dihasilkan</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dari</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kegiatan</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investasi</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perusahaan</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Seperti</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investasi</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dalam</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sekuritas</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pembelian</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aset</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fisik</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seperti</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peralatan</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atau</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properti</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atau</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penjualan</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aset</a:t>
            </a:r>
            <a:r>
              <a:rPr lang="en-ID" sz="2400" b="0" i="0" dirty="0">
                <a:solidFill>
                  <a:srgbClr val="10242A"/>
                </a:solidFill>
                <a:effectLst/>
                <a:latin typeface="Nunito" pitchFamily="2" charset="77"/>
              </a:rPr>
              <a:t>.</a:t>
            </a:r>
            <a:endParaRPr lang="en-US" sz="2400" dirty="0"/>
          </a:p>
        </p:txBody>
      </p:sp>
    </p:spTree>
    <p:extLst>
      <p:ext uri="{BB962C8B-B14F-4D97-AF65-F5344CB8AC3E}">
        <p14:creationId xmlns:p14="http://schemas.microsoft.com/office/powerpoint/2010/main" val="2367376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451DE-7930-9B47-AB09-AEC0A08D8534}"/>
              </a:ext>
            </a:extLst>
          </p:cNvPr>
          <p:cNvSpPr>
            <a:spLocks noGrp="1"/>
          </p:cNvSpPr>
          <p:nvPr>
            <p:ph type="title"/>
          </p:nvPr>
        </p:nvSpPr>
        <p:spPr/>
        <p:txBody>
          <a:bodyPr/>
          <a:lstStyle/>
          <a:p>
            <a:r>
              <a:rPr lang="en-US" dirty="0"/>
              <a:t>CONTOH</a:t>
            </a:r>
          </a:p>
        </p:txBody>
      </p:sp>
      <p:sp>
        <p:nvSpPr>
          <p:cNvPr id="3" name="Footer Placeholder 2">
            <a:extLst>
              <a:ext uri="{FF2B5EF4-FFF2-40B4-BE49-F238E27FC236}">
                <a16:creationId xmlns:a16="http://schemas.microsoft.com/office/drawing/2014/main" id="{DBF9F5F7-64C3-0242-9A3F-D1883ECB211C}"/>
              </a:ext>
            </a:extLst>
          </p:cNvPr>
          <p:cNvSpPr>
            <a:spLocks noGrp="1"/>
          </p:cNvSpPr>
          <p:nvPr>
            <p:ph type="ftr" sz="quarter" idx="10"/>
          </p:nvPr>
        </p:nvSpPr>
        <p:spPr/>
        <p:txBody>
          <a:bodyPr/>
          <a:lstStyle/>
          <a:p>
            <a:r>
              <a:rPr lang="en-US"/>
              <a:t>Presentation Title Here</a:t>
            </a:r>
            <a:endParaRPr lang="en-US" dirty="0"/>
          </a:p>
        </p:txBody>
      </p:sp>
      <p:sp>
        <p:nvSpPr>
          <p:cNvPr id="4" name="Slide Number Placeholder 3">
            <a:extLst>
              <a:ext uri="{FF2B5EF4-FFF2-40B4-BE49-F238E27FC236}">
                <a16:creationId xmlns:a16="http://schemas.microsoft.com/office/drawing/2014/main" id="{3FFD42A8-BFB9-B44C-BBC4-E75907B61328}"/>
              </a:ext>
            </a:extLst>
          </p:cNvPr>
          <p:cNvSpPr>
            <a:spLocks noGrp="1"/>
          </p:cNvSpPr>
          <p:nvPr>
            <p:ph type="sldNum" sz="quarter" idx="11"/>
          </p:nvPr>
        </p:nvSpPr>
        <p:spPr/>
        <p:txBody>
          <a:bodyPr/>
          <a:lstStyle/>
          <a:p>
            <a:fld id="{DAEF4D36-AE85-49C9-90DE-66D02B257272}" type="slidenum">
              <a:rPr lang="en-US" smtClean="0"/>
              <a:pPr/>
              <a:t>7</a:t>
            </a:fld>
            <a:endParaRPr lang="en-US"/>
          </a:p>
        </p:txBody>
      </p:sp>
      <p:sp>
        <p:nvSpPr>
          <p:cNvPr id="5" name="Subtitle 4">
            <a:extLst>
              <a:ext uri="{FF2B5EF4-FFF2-40B4-BE49-F238E27FC236}">
                <a16:creationId xmlns:a16="http://schemas.microsoft.com/office/drawing/2014/main" id="{7C2C6A36-C0CB-364A-ABE5-E68B55336446}"/>
              </a:ext>
            </a:extLst>
          </p:cNvPr>
          <p:cNvSpPr>
            <a:spLocks noGrp="1"/>
          </p:cNvSpPr>
          <p:nvPr>
            <p:ph type="subTitle" idx="1"/>
          </p:nvPr>
        </p:nvSpPr>
        <p:spPr/>
        <p:txBody>
          <a:bodyPr/>
          <a:lstStyle/>
          <a:p>
            <a:endParaRPr lang="en-US"/>
          </a:p>
        </p:txBody>
      </p:sp>
      <p:sp>
        <p:nvSpPr>
          <p:cNvPr id="6" name="Text Placeholder 5">
            <a:extLst>
              <a:ext uri="{FF2B5EF4-FFF2-40B4-BE49-F238E27FC236}">
                <a16:creationId xmlns:a16="http://schemas.microsoft.com/office/drawing/2014/main" id="{03ED3B9B-224D-824D-8948-D788A9FFBDA8}"/>
              </a:ext>
            </a:extLst>
          </p:cNvPr>
          <p:cNvSpPr>
            <a:spLocks noGrp="1"/>
          </p:cNvSpPr>
          <p:nvPr>
            <p:ph type="body" sz="quarter" idx="12"/>
          </p:nvPr>
        </p:nvSpPr>
        <p:spPr/>
        <p:txBody>
          <a:bodyPr/>
          <a:lstStyle/>
          <a:p>
            <a:r>
              <a:rPr lang="en-US" dirty="0" err="1"/>
              <a:t>Arus</a:t>
            </a:r>
            <a:r>
              <a:rPr lang="en-US" dirty="0"/>
              <a:t> kas inv</a:t>
            </a:r>
          </a:p>
        </p:txBody>
      </p:sp>
      <p:sp>
        <p:nvSpPr>
          <p:cNvPr id="7" name="Text Placeholder 6">
            <a:extLst>
              <a:ext uri="{FF2B5EF4-FFF2-40B4-BE49-F238E27FC236}">
                <a16:creationId xmlns:a16="http://schemas.microsoft.com/office/drawing/2014/main" id="{78B7A672-7562-8C46-891B-2F117D0BBD52}"/>
              </a:ext>
            </a:extLst>
          </p:cNvPr>
          <p:cNvSpPr>
            <a:spLocks noGrp="1"/>
          </p:cNvSpPr>
          <p:nvPr>
            <p:ph type="body" sz="quarter" idx="14"/>
          </p:nvPr>
        </p:nvSpPr>
        <p:spPr/>
        <p:txBody>
          <a:bodyPr/>
          <a:lstStyle/>
          <a:p>
            <a:r>
              <a:rPr lang="en-ID" sz="2000" b="0" i="0" dirty="0" err="1">
                <a:solidFill>
                  <a:srgbClr val="040404"/>
                </a:solidFill>
                <a:effectLst/>
                <a:latin typeface="PT Sans" panose="020B0503020203020204" pitchFamily="34" charset="77"/>
              </a:rPr>
              <a:t>Contohnya</a:t>
            </a:r>
            <a:r>
              <a:rPr lang="en-ID" sz="2000" b="0" i="0" dirty="0">
                <a:solidFill>
                  <a:srgbClr val="040404"/>
                </a:solidFill>
                <a:effectLst/>
                <a:latin typeface="PT Sans" panose="020B0503020203020204" pitchFamily="34" charset="77"/>
              </a:rPr>
              <a:t>:</a:t>
            </a:r>
          </a:p>
          <a:p>
            <a:r>
              <a:rPr lang="en-ID" sz="2000" b="0" i="0" dirty="0">
                <a:solidFill>
                  <a:srgbClr val="040404"/>
                </a:solidFill>
                <a:effectLst/>
                <a:latin typeface="PT Sans" panose="020B0503020203020204" pitchFamily="34" charset="77"/>
              </a:rPr>
              <a:t> Perusahaan </a:t>
            </a:r>
            <a:r>
              <a:rPr lang="en-ID" sz="2000" b="0" i="0" dirty="0" err="1">
                <a:solidFill>
                  <a:srgbClr val="040404"/>
                </a:solidFill>
                <a:effectLst/>
                <a:latin typeface="PT Sans" panose="020B0503020203020204" pitchFamily="34" charset="77"/>
              </a:rPr>
              <a:t>gerak</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mendapatkan</a:t>
            </a:r>
            <a:r>
              <a:rPr lang="en-ID" sz="2000" b="0" i="0" dirty="0">
                <a:solidFill>
                  <a:srgbClr val="040404"/>
                </a:solidFill>
                <a:effectLst/>
                <a:latin typeface="PT Sans" panose="020B0503020203020204" pitchFamily="34" charset="77"/>
              </a:rPr>
              <a:t> dana </a:t>
            </a:r>
            <a:r>
              <a:rPr lang="en-ID" sz="2000" b="0" i="0" dirty="0" err="1">
                <a:solidFill>
                  <a:srgbClr val="040404"/>
                </a:solidFill>
                <a:effectLst/>
                <a:latin typeface="PT Sans" panose="020B0503020203020204" pitchFamily="34" charset="77"/>
              </a:rPr>
              <a:t>dari</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penjualan</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obligasi</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sebesar</a:t>
            </a:r>
            <a:r>
              <a:rPr lang="en-ID" sz="2000" b="0" i="0" dirty="0">
                <a:solidFill>
                  <a:srgbClr val="040404"/>
                </a:solidFill>
                <a:effectLst/>
                <a:latin typeface="PT Sans" panose="020B0503020203020204" pitchFamily="34" charset="77"/>
              </a:rPr>
              <a:t> Rp4.500.00 dan dana </a:t>
            </a:r>
            <a:r>
              <a:rPr lang="en-ID" sz="2000" b="0" i="0" dirty="0" err="1">
                <a:solidFill>
                  <a:srgbClr val="040404"/>
                </a:solidFill>
                <a:effectLst/>
                <a:latin typeface="PT Sans" panose="020B0503020203020204" pitchFamily="34" charset="77"/>
              </a:rPr>
              <a:t>dari</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penjualan</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aset</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sebesar</a:t>
            </a:r>
            <a:r>
              <a:rPr lang="en-ID" sz="2000" b="0" i="0" dirty="0">
                <a:solidFill>
                  <a:srgbClr val="040404"/>
                </a:solidFill>
                <a:effectLst/>
                <a:latin typeface="PT Sans" panose="020B0503020203020204" pitchFamily="34" charset="77"/>
              </a:rPr>
              <a:t> Rp6.000.000. </a:t>
            </a:r>
            <a:r>
              <a:rPr lang="en-ID" sz="2000" b="0" i="0" dirty="0" err="1">
                <a:solidFill>
                  <a:srgbClr val="040404"/>
                </a:solidFill>
                <a:effectLst/>
                <a:latin typeface="PT Sans" panose="020B0503020203020204" pitchFamily="34" charset="77"/>
              </a:rPr>
              <a:t>Kemudian</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perusahaan</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tersebut</a:t>
            </a:r>
            <a:r>
              <a:rPr lang="en-ID" sz="2000" b="0" i="0" dirty="0">
                <a:solidFill>
                  <a:srgbClr val="040404"/>
                </a:solidFill>
                <a:effectLst/>
                <a:latin typeface="PT Sans" panose="020B0503020203020204" pitchFamily="34" charset="77"/>
              </a:rPr>
              <a:t> juga </a:t>
            </a:r>
            <a:r>
              <a:rPr lang="en-ID" sz="2000" b="0" i="0" dirty="0" err="1">
                <a:solidFill>
                  <a:srgbClr val="040404"/>
                </a:solidFill>
                <a:effectLst/>
                <a:latin typeface="PT Sans" panose="020B0503020203020204" pitchFamily="34" charset="77"/>
              </a:rPr>
              <a:t>membeli</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properti</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investasi</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sebesar</a:t>
            </a:r>
            <a:r>
              <a:rPr lang="en-ID" sz="2000" b="0" i="0" dirty="0">
                <a:solidFill>
                  <a:srgbClr val="040404"/>
                </a:solidFill>
                <a:effectLst/>
                <a:latin typeface="PT Sans" panose="020B0503020203020204" pitchFamily="34" charset="77"/>
              </a:rPr>
              <a:t> Rp2.000.000.-</a:t>
            </a:r>
          </a:p>
          <a:p>
            <a:pPr algn="l"/>
            <a:r>
              <a:rPr lang="en-ID" sz="2000" b="0" i="0" dirty="0" err="1">
                <a:solidFill>
                  <a:srgbClr val="040404"/>
                </a:solidFill>
                <a:effectLst/>
                <a:latin typeface="PT Sans" panose="020B0503020203020204" pitchFamily="34" charset="77"/>
              </a:rPr>
              <a:t>Untuk</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kasus</a:t>
            </a:r>
            <a:r>
              <a:rPr lang="en-ID" sz="2000" b="0" i="0" dirty="0">
                <a:solidFill>
                  <a:srgbClr val="040404"/>
                </a:solidFill>
                <a:effectLst/>
                <a:latin typeface="PT Sans" panose="020B0503020203020204" pitchFamily="34" charset="77"/>
              </a:rPr>
              <a:t> Perusahaan </a:t>
            </a:r>
            <a:r>
              <a:rPr lang="en-ID" sz="2000" b="0" i="0" dirty="0" err="1">
                <a:solidFill>
                  <a:srgbClr val="040404"/>
                </a:solidFill>
                <a:effectLst/>
                <a:latin typeface="PT Sans" panose="020B0503020203020204" pitchFamily="34" charset="77"/>
              </a:rPr>
              <a:t>Gerak</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perhitungannya</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sebagai</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berikut</a:t>
            </a:r>
            <a:r>
              <a:rPr lang="en-ID" sz="2000" b="0" i="0" dirty="0">
                <a:solidFill>
                  <a:srgbClr val="040404"/>
                </a:solidFill>
                <a:effectLst/>
                <a:latin typeface="PT Sans" panose="020B0503020203020204" pitchFamily="34" charset="77"/>
              </a:rPr>
              <a:t>, (6.000.000 + 4.500.000) - 2.000.000 = 10.500.000 - 2.000.000 = 8.500.000.- </a:t>
            </a:r>
          </a:p>
          <a:p>
            <a:pPr algn="l"/>
            <a:r>
              <a:rPr lang="en-ID" sz="2000" b="0" i="0" dirty="0" err="1">
                <a:solidFill>
                  <a:srgbClr val="040404"/>
                </a:solidFill>
                <a:effectLst/>
                <a:latin typeface="PT Sans" panose="020B0503020203020204" pitchFamily="34" charset="77"/>
              </a:rPr>
              <a:t>Arus</a:t>
            </a:r>
            <a:r>
              <a:rPr lang="en-ID" sz="2000" b="0" i="0" dirty="0">
                <a:solidFill>
                  <a:srgbClr val="040404"/>
                </a:solidFill>
                <a:effectLst/>
                <a:latin typeface="PT Sans" panose="020B0503020203020204" pitchFamily="34" charset="77"/>
              </a:rPr>
              <a:t> kas </a:t>
            </a:r>
            <a:r>
              <a:rPr lang="en-ID" sz="2000" b="0" i="0" dirty="0" err="1">
                <a:solidFill>
                  <a:srgbClr val="040404"/>
                </a:solidFill>
                <a:effectLst/>
                <a:latin typeface="PT Sans" panose="020B0503020203020204" pitchFamily="34" charset="77"/>
              </a:rPr>
              <a:t>aktivitas</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investasi</a:t>
            </a:r>
            <a:r>
              <a:rPr lang="en-ID" sz="2000" b="0" i="0" dirty="0">
                <a:solidFill>
                  <a:srgbClr val="040404"/>
                </a:solidFill>
                <a:effectLst/>
                <a:latin typeface="PT Sans" panose="020B0503020203020204" pitchFamily="34" charset="77"/>
              </a:rPr>
              <a:t> Perusahaan </a:t>
            </a:r>
            <a:r>
              <a:rPr lang="en-ID" sz="2000" b="0" i="0" dirty="0" err="1">
                <a:solidFill>
                  <a:srgbClr val="040404"/>
                </a:solidFill>
                <a:effectLst/>
                <a:latin typeface="PT Sans" panose="020B0503020203020204" pitchFamily="34" charset="77"/>
              </a:rPr>
              <a:t>Gerak</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adalah</a:t>
            </a:r>
            <a:r>
              <a:rPr lang="en-ID" sz="2000" b="0" i="0" dirty="0">
                <a:solidFill>
                  <a:srgbClr val="040404"/>
                </a:solidFill>
                <a:effectLst/>
                <a:latin typeface="PT Sans" panose="020B0503020203020204" pitchFamily="34" charset="77"/>
              </a:rPr>
              <a:t> Rp8.500.000.-</a:t>
            </a:r>
          </a:p>
          <a:p>
            <a:endParaRPr lang="en-ID" b="0" i="0" dirty="0">
              <a:solidFill>
                <a:srgbClr val="040404"/>
              </a:solidFill>
              <a:effectLst/>
              <a:latin typeface="PT Sans" panose="020B0503020203020204" pitchFamily="34" charset="77"/>
            </a:endParaRPr>
          </a:p>
          <a:p>
            <a:endParaRPr lang="en-US" dirty="0"/>
          </a:p>
        </p:txBody>
      </p:sp>
    </p:spTree>
    <p:extLst>
      <p:ext uri="{BB962C8B-B14F-4D97-AF65-F5344CB8AC3E}">
        <p14:creationId xmlns:p14="http://schemas.microsoft.com/office/powerpoint/2010/main" val="1503847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49636-DFCC-934F-BDB0-97890291E9E3}"/>
              </a:ext>
            </a:extLst>
          </p:cNvPr>
          <p:cNvSpPr>
            <a:spLocks noGrp="1"/>
          </p:cNvSpPr>
          <p:nvPr>
            <p:ph type="title"/>
          </p:nvPr>
        </p:nvSpPr>
        <p:spPr/>
        <p:txBody>
          <a:bodyPr/>
          <a:lstStyle/>
          <a:p>
            <a:endParaRPr lang="en-US"/>
          </a:p>
        </p:txBody>
      </p:sp>
      <p:sp>
        <p:nvSpPr>
          <p:cNvPr id="3" name="Footer Placeholder 2">
            <a:extLst>
              <a:ext uri="{FF2B5EF4-FFF2-40B4-BE49-F238E27FC236}">
                <a16:creationId xmlns:a16="http://schemas.microsoft.com/office/drawing/2014/main" id="{31826903-AEAE-284A-941B-B44F3072B5ED}"/>
              </a:ext>
            </a:extLst>
          </p:cNvPr>
          <p:cNvSpPr>
            <a:spLocks noGrp="1"/>
          </p:cNvSpPr>
          <p:nvPr>
            <p:ph type="ftr" sz="quarter" idx="10"/>
          </p:nvPr>
        </p:nvSpPr>
        <p:spPr/>
        <p:txBody>
          <a:bodyPr/>
          <a:lstStyle/>
          <a:p>
            <a:r>
              <a:rPr lang="en-US"/>
              <a:t>Presentation Title Here</a:t>
            </a:r>
            <a:endParaRPr lang="en-US" dirty="0"/>
          </a:p>
        </p:txBody>
      </p:sp>
      <p:sp>
        <p:nvSpPr>
          <p:cNvPr id="4" name="Slide Number Placeholder 3">
            <a:extLst>
              <a:ext uri="{FF2B5EF4-FFF2-40B4-BE49-F238E27FC236}">
                <a16:creationId xmlns:a16="http://schemas.microsoft.com/office/drawing/2014/main" id="{7C606B34-8A08-8044-A5CF-62D2A83897EC}"/>
              </a:ext>
            </a:extLst>
          </p:cNvPr>
          <p:cNvSpPr>
            <a:spLocks noGrp="1"/>
          </p:cNvSpPr>
          <p:nvPr>
            <p:ph type="sldNum" sz="quarter" idx="11"/>
          </p:nvPr>
        </p:nvSpPr>
        <p:spPr/>
        <p:txBody>
          <a:bodyPr/>
          <a:lstStyle/>
          <a:p>
            <a:fld id="{DAEF4D36-AE85-49C9-90DE-66D02B257272}" type="slidenum">
              <a:rPr lang="en-US" smtClean="0"/>
              <a:pPr/>
              <a:t>8</a:t>
            </a:fld>
            <a:endParaRPr lang="en-US"/>
          </a:p>
        </p:txBody>
      </p:sp>
      <p:sp>
        <p:nvSpPr>
          <p:cNvPr id="5" name="Subtitle 4">
            <a:extLst>
              <a:ext uri="{FF2B5EF4-FFF2-40B4-BE49-F238E27FC236}">
                <a16:creationId xmlns:a16="http://schemas.microsoft.com/office/drawing/2014/main" id="{A61DBE1A-495B-1C4A-B954-F0EA72B33AD6}"/>
              </a:ext>
            </a:extLst>
          </p:cNvPr>
          <p:cNvSpPr>
            <a:spLocks noGrp="1"/>
          </p:cNvSpPr>
          <p:nvPr>
            <p:ph type="subTitle" idx="1"/>
          </p:nvPr>
        </p:nvSpPr>
        <p:spPr/>
        <p:txBody>
          <a:bodyPr>
            <a:normAutofit fontScale="85000" lnSpcReduction="20000"/>
          </a:bodyPr>
          <a:lstStyle/>
          <a:p>
            <a:endParaRPr lang="en-US"/>
          </a:p>
        </p:txBody>
      </p:sp>
      <p:sp>
        <p:nvSpPr>
          <p:cNvPr id="6" name="Text Placeholder 5">
            <a:extLst>
              <a:ext uri="{FF2B5EF4-FFF2-40B4-BE49-F238E27FC236}">
                <a16:creationId xmlns:a16="http://schemas.microsoft.com/office/drawing/2014/main" id="{F2502C76-2BE7-9748-B234-A76863D1DC81}"/>
              </a:ext>
            </a:extLst>
          </p:cNvPr>
          <p:cNvSpPr>
            <a:spLocks noGrp="1"/>
          </p:cNvSpPr>
          <p:nvPr>
            <p:ph type="body" sz="quarter" idx="12"/>
          </p:nvPr>
        </p:nvSpPr>
        <p:spPr/>
        <p:txBody>
          <a:bodyPr/>
          <a:lstStyle/>
          <a:p>
            <a:r>
              <a:rPr lang="en-ID" sz="2400" b="1" i="0" dirty="0">
                <a:solidFill>
                  <a:srgbClr val="10242A"/>
                </a:solidFill>
                <a:effectLst/>
                <a:latin typeface="Nunito" pitchFamily="2" charset="77"/>
              </a:rPr>
              <a:t>3. </a:t>
            </a:r>
            <a:r>
              <a:rPr lang="en-ID" sz="2400" b="1" i="1" dirty="0">
                <a:solidFill>
                  <a:srgbClr val="10242A"/>
                </a:solidFill>
                <a:effectLst/>
                <a:latin typeface="Nunito" pitchFamily="2" charset="77"/>
              </a:rPr>
              <a:t>Cashflow</a:t>
            </a:r>
            <a:r>
              <a:rPr lang="en-ID" sz="2400" b="1" i="0" dirty="0">
                <a:solidFill>
                  <a:srgbClr val="10242A"/>
                </a:solidFill>
                <a:effectLst/>
                <a:latin typeface="Nunito" pitchFamily="2" charset="77"/>
              </a:rPr>
              <a:t> </a:t>
            </a:r>
            <a:r>
              <a:rPr lang="en-ID" sz="2400" b="1" i="0" dirty="0" err="1">
                <a:solidFill>
                  <a:srgbClr val="10242A"/>
                </a:solidFill>
                <a:effectLst/>
                <a:latin typeface="Nunito" pitchFamily="2" charset="77"/>
              </a:rPr>
              <a:t>Pembiayaan</a:t>
            </a:r>
            <a:endParaRPr lang="en-ID" sz="2400" b="1" i="0" dirty="0">
              <a:solidFill>
                <a:srgbClr val="10242A"/>
              </a:solidFill>
              <a:effectLst/>
              <a:latin typeface="Nunito" pitchFamily="2" charset="77"/>
            </a:endParaRPr>
          </a:p>
          <a:p>
            <a:endParaRPr lang="en-US" dirty="0"/>
          </a:p>
        </p:txBody>
      </p:sp>
      <p:sp>
        <p:nvSpPr>
          <p:cNvPr id="7" name="Text Placeholder 6">
            <a:extLst>
              <a:ext uri="{FF2B5EF4-FFF2-40B4-BE49-F238E27FC236}">
                <a16:creationId xmlns:a16="http://schemas.microsoft.com/office/drawing/2014/main" id="{CDC39594-6706-2642-9E89-5926D54A6ED5}"/>
              </a:ext>
            </a:extLst>
          </p:cNvPr>
          <p:cNvSpPr>
            <a:spLocks noGrp="1"/>
          </p:cNvSpPr>
          <p:nvPr>
            <p:ph type="body" sz="quarter" idx="14"/>
          </p:nvPr>
        </p:nvSpPr>
        <p:spPr>
          <a:xfrm>
            <a:off x="4495801" y="1757084"/>
            <a:ext cx="7591926" cy="3850201"/>
          </a:xfrm>
        </p:spPr>
        <p:txBody>
          <a:bodyPr/>
          <a:lstStyle/>
          <a:p>
            <a:r>
              <a:rPr lang="en-ID" sz="2400" b="0" i="1" dirty="0">
                <a:solidFill>
                  <a:srgbClr val="10242A"/>
                </a:solidFill>
                <a:effectLst/>
                <a:latin typeface="Nunito" pitchFamily="2" charset="77"/>
              </a:rPr>
              <a:t>cashflow</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pembiayaan</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yaitu</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arus</a:t>
            </a:r>
            <a:r>
              <a:rPr lang="en-ID" sz="2400" b="0" i="0" dirty="0">
                <a:solidFill>
                  <a:srgbClr val="10242A"/>
                </a:solidFill>
                <a:effectLst/>
                <a:latin typeface="Nunito" pitchFamily="2" charset="77"/>
              </a:rPr>
              <a:t> kas </a:t>
            </a:r>
            <a:r>
              <a:rPr lang="en-ID" sz="2400" b="0" i="0" dirty="0" err="1">
                <a:solidFill>
                  <a:srgbClr val="10242A"/>
                </a:solidFill>
                <a:effectLst/>
                <a:latin typeface="Nunito" pitchFamily="2" charset="77"/>
              </a:rPr>
              <a:t>berkaitan</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dengan</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unsur</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keuangan</a:t>
            </a:r>
            <a:r>
              <a:rPr lang="en-ID" sz="2400" b="0" i="0" dirty="0">
                <a:solidFill>
                  <a:srgbClr val="10242A"/>
                </a:solidFill>
                <a:effectLst/>
                <a:latin typeface="Nunito" pitchFamily="2" charset="77"/>
              </a:rPr>
              <a:t> yang </a:t>
            </a:r>
            <a:r>
              <a:rPr lang="en-ID" sz="2400" b="0" i="0" dirty="0" err="1">
                <a:solidFill>
                  <a:srgbClr val="10242A"/>
                </a:solidFill>
                <a:effectLst/>
                <a:latin typeface="Nunito" pitchFamily="2" charset="77"/>
              </a:rPr>
              <a:t>mendukung</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perusahaan</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melaksanakan</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aktivitasnya</a:t>
            </a:r>
            <a:r>
              <a:rPr lang="en-ID" sz="2400" b="0" i="0" dirty="0">
                <a:solidFill>
                  <a:srgbClr val="10242A"/>
                </a:solidFill>
                <a:effectLst/>
                <a:latin typeface="Nunito" pitchFamily="2" charset="77"/>
              </a:rPr>
              <a:t>. </a:t>
            </a:r>
          </a:p>
          <a:p>
            <a:r>
              <a:rPr lang="en-ID" sz="2400" b="0" i="1" dirty="0">
                <a:solidFill>
                  <a:srgbClr val="10242A"/>
                </a:solidFill>
                <a:effectLst/>
                <a:latin typeface="Nunito" pitchFamily="2" charset="77"/>
              </a:rPr>
              <a:t>Cashflow</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pembiayaan</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adalah</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jenis</a:t>
            </a:r>
            <a:r>
              <a:rPr lang="en-ID" sz="2400" b="0" i="0" dirty="0">
                <a:solidFill>
                  <a:srgbClr val="10242A"/>
                </a:solidFill>
                <a:effectLst/>
                <a:latin typeface="Nunito" pitchFamily="2" charset="77"/>
              </a:rPr>
              <a:t> </a:t>
            </a:r>
            <a:r>
              <a:rPr lang="en-ID" sz="2400" b="0" i="1" dirty="0">
                <a:solidFill>
                  <a:srgbClr val="10242A"/>
                </a:solidFill>
                <a:effectLst/>
                <a:latin typeface="Nunito" pitchFamily="2" charset="77"/>
              </a:rPr>
              <a:t>cashflow</a:t>
            </a:r>
            <a:r>
              <a:rPr lang="en-ID" sz="2400" b="0" i="0" dirty="0">
                <a:solidFill>
                  <a:srgbClr val="10242A"/>
                </a:solidFill>
                <a:effectLst/>
                <a:latin typeface="Nunito" pitchFamily="2" charset="77"/>
              </a:rPr>
              <a:t> yang </a:t>
            </a:r>
            <a:r>
              <a:rPr lang="en-ID" sz="2400" b="0" i="0" dirty="0" err="1">
                <a:solidFill>
                  <a:srgbClr val="10242A"/>
                </a:solidFill>
                <a:effectLst/>
                <a:latin typeface="Nunito" pitchFamily="2" charset="77"/>
              </a:rPr>
              <a:t>dapat</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menggambarkan</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struktur</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keuangan</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bisnis</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apakah</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lebih</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banyak</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ditopang</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aset</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pribadi</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atau</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hutang</a:t>
            </a:r>
            <a:r>
              <a:rPr lang="en-ID" sz="2400" b="0" i="0" dirty="0">
                <a:solidFill>
                  <a:srgbClr val="10242A"/>
                </a:solidFill>
                <a:effectLst/>
                <a:latin typeface="Nunito" pitchFamily="2" charset="77"/>
              </a:rPr>
              <a:t>? </a:t>
            </a:r>
          </a:p>
          <a:p>
            <a:r>
              <a:rPr lang="en-ID" sz="2400" b="0" i="0" dirty="0" err="1">
                <a:solidFill>
                  <a:srgbClr val="10242A"/>
                </a:solidFill>
                <a:effectLst/>
                <a:latin typeface="Nunito" pitchFamily="2" charset="77"/>
              </a:rPr>
              <a:t>Misalnya</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dalam</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sebuah</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perusahaan</a:t>
            </a:r>
            <a:r>
              <a:rPr lang="en-ID" sz="2400" b="0" i="0" dirty="0">
                <a:solidFill>
                  <a:srgbClr val="10242A"/>
                </a:solidFill>
                <a:effectLst/>
                <a:latin typeface="Nunito" pitchFamily="2" charset="77"/>
              </a:rPr>
              <a:t> </a:t>
            </a:r>
            <a:r>
              <a:rPr lang="en-ID" sz="2400" b="0" i="1" dirty="0">
                <a:solidFill>
                  <a:srgbClr val="10242A"/>
                </a:solidFill>
                <a:effectLst/>
                <a:latin typeface="Nunito" pitchFamily="2" charset="77"/>
              </a:rPr>
              <a:t>start-up</a:t>
            </a:r>
            <a:r>
              <a:rPr lang="en-ID" sz="2400" b="0" i="0" dirty="0">
                <a:solidFill>
                  <a:srgbClr val="10242A"/>
                </a:solidFill>
                <a:effectLst/>
                <a:latin typeface="Nunito" pitchFamily="2" charset="77"/>
              </a:rPr>
              <a:t> yang </a:t>
            </a:r>
            <a:r>
              <a:rPr lang="en-ID" sz="2400" b="0" i="0" dirty="0" err="1">
                <a:solidFill>
                  <a:srgbClr val="10242A"/>
                </a:solidFill>
                <a:effectLst/>
                <a:latin typeface="Nunito" pitchFamily="2" charset="77"/>
              </a:rPr>
              <a:t>baru</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mendapat</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pendanaan</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Struktur</a:t>
            </a:r>
            <a:r>
              <a:rPr lang="en-ID" sz="2400" b="0" i="0" dirty="0">
                <a:solidFill>
                  <a:srgbClr val="10242A"/>
                </a:solidFill>
                <a:effectLst/>
                <a:latin typeface="Nunito" pitchFamily="2" charset="77"/>
              </a:rPr>
              <a:t> </a:t>
            </a:r>
            <a:r>
              <a:rPr lang="en-ID" sz="2400" b="0" i="1" dirty="0">
                <a:solidFill>
                  <a:srgbClr val="10242A"/>
                </a:solidFill>
                <a:effectLst/>
                <a:latin typeface="Nunito" pitchFamily="2" charset="77"/>
              </a:rPr>
              <a:t>capital </a:t>
            </a:r>
            <a:r>
              <a:rPr lang="en-ID" sz="2400" b="0" i="0" dirty="0" err="1">
                <a:solidFill>
                  <a:srgbClr val="10242A"/>
                </a:solidFill>
                <a:effectLst/>
                <a:latin typeface="Nunito" pitchFamily="2" charset="77"/>
              </a:rPr>
              <a:t>pembiayaannya</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kemungkinan</a:t>
            </a:r>
            <a:r>
              <a:rPr lang="en-ID" sz="2400" b="0" i="0" dirty="0">
                <a:solidFill>
                  <a:srgbClr val="10242A"/>
                </a:solidFill>
                <a:effectLst/>
                <a:latin typeface="Nunito" pitchFamily="2" charset="77"/>
              </a:rPr>
              <a:t> 90% </a:t>
            </a:r>
            <a:r>
              <a:rPr lang="en-ID" sz="2400" b="0" i="0" dirty="0" err="1">
                <a:solidFill>
                  <a:srgbClr val="10242A"/>
                </a:solidFill>
                <a:effectLst/>
                <a:latin typeface="Nunito" pitchFamily="2" charset="77"/>
              </a:rPr>
              <a:t>berasal</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dari</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investasi</a:t>
            </a:r>
            <a:r>
              <a:rPr lang="en-ID" sz="2400" b="0" i="0" dirty="0">
                <a:solidFill>
                  <a:srgbClr val="10242A"/>
                </a:solidFill>
                <a:effectLst/>
                <a:latin typeface="Nunito" pitchFamily="2" charset="77"/>
              </a:rPr>
              <a:t> (yang </a:t>
            </a:r>
            <a:r>
              <a:rPr lang="en-ID" sz="2400" b="0" i="0" dirty="0" err="1">
                <a:solidFill>
                  <a:srgbClr val="10242A"/>
                </a:solidFill>
                <a:effectLst/>
                <a:latin typeface="Nunito" pitchFamily="2" charset="77"/>
              </a:rPr>
              <a:t>termasuk</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ke</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dalam</a:t>
            </a:r>
            <a:r>
              <a:rPr lang="en-ID" sz="2400" b="0" i="0" dirty="0">
                <a:solidFill>
                  <a:srgbClr val="10242A"/>
                </a:solidFill>
                <a:effectLst/>
                <a:latin typeface="Nunito" pitchFamily="2" charset="77"/>
              </a:rPr>
              <a:t> </a:t>
            </a:r>
            <a:r>
              <a:rPr lang="en-ID" sz="2400" b="0" i="0" dirty="0" err="1">
                <a:solidFill>
                  <a:srgbClr val="10242A"/>
                </a:solidFill>
                <a:effectLst/>
                <a:latin typeface="Nunito" pitchFamily="2" charset="77"/>
              </a:rPr>
              <a:t>hutang</a:t>
            </a:r>
            <a:r>
              <a:rPr lang="en-ID" sz="2400" b="0" i="0" dirty="0">
                <a:solidFill>
                  <a:srgbClr val="10242A"/>
                </a:solidFill>
                <a:effectLst/>
                <a:latin typeface="Nunito" pitchFamily="2" charset="77"/>
              </a:rPr>
              <a:t>).</a:t>
            </a:r>
            <a:endParaRPr lang="en-US" sz="2400" dirty="0"/>
          </a:p>
        </p:txBody>
      </p:sp>
    </p:spTree>
    <p:extLst>
      <p:ext uri="{BB962C8B-B14F-4D97-AF65-F5344CB8AC3E}">
        <p14:creationId xmlns:p14="http://schemas.microsoft.com/office/powerpoint/2010/main" val="2620118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9ADA9-3712-584D-891A-451F7F7E01C4}"/>
              </a:ext>
            </a:extLst>
          </p:cNvPr>
          <p:cNvSpPr>
            <a:spLocks noGrp="1"/>
          </p:cNvSpPr>
          <p:nvPr>
            <p:ph type="title"/>
          </p:nvPr>
        </p:nvSpPr>
        <p:spPr/>
        <p:txBody>
          <a:bodyPr/>
          <a:lstStyle/>
          <a:p>
            <a:r>
              <a:rPr lang="en-US" dirty="0"/>
              <a:t>CONTOH</a:t>
            </a:r>
          </a:p>
        </p:txBody>
      </p:sp>
      <p:sp>
        <p:nvSpPr>
          <p:cNvPr id="3" name="Footer Placeholder 2">
            <a:extLst>
              <a:ext uri="{FF2B5EF4-FFF2-40B4-BE49-F238E27FC236}">
                <a16:creationId xmlns:a16="http://schemas.microsoft.com/office/drawing/2014/main" id="{3B805FC1-FC32-1542-B0FC-7AA41CA916D7}"/>
              </a:ext>
            </a:extLst>
          </p:cNvPr>
          <p:cNvSpPr>
            <a:spLocks noGrp="1"/>
          </p:cNvSpPr>
          <p:nvPr>
            <p:ph type="ftr" sz="quarter" idx="10"/>
          </p:nvPr>
        </p:nvSpPr>
        <p:spPr/>
        <p:txBody>
          <a:bodyPr/>
          <a:lstStyle/>
          <a:p>
            <a:r>
              <a:rPr lang="en-US"/>
              <a:t>Presentation Title Here</a:t>
            </a:r>
            <a:endParaRPr lang="en-US" dirty="0"/>
          </a:p>
        </p:txBody>
      </p:sp>
      <p:sp>
        <p:nvSpPr>
          <p:cNvPr id="4" name="Slide Number Placeholder 3">
            <a:extLst>
              <a:ext uri="{FF2B5EF4-FFF2-40B4-BE49-F238E27FC236}">
                <a16:creationId xmlns:a16="http://schemas.microsoft.com/office/drawing/2014/main" id="{58D99673-3AD4-F049-B1E8-5BE861B9410E}"/>
              </a:ext>
            </a:extLst>
          </p:cNvPr>
          <p:cNvSpPr>
            <a:spLocks noGrp="1"/>
          </p:cNvSpPr>
          <p:nvPr>
            <p:ph type="sldNum" sz="quarter" idx="11"/>
          </p:nvPr>
        </p:nvSpPr>
        <p:spPr/>
        <p:txBody>
          <a:bodyPr/>
          <a:lstStyle/>
          <a:p>
            <a:fld id="{DAEF4D36-AE85-49C9-90DE-66D02B257272}" type="slidenum">
              <a:rPr lang="en-US" smtClean="0"/>
              <a:pPr/>
              <a:t>9</a:t>
            </a:fld>
            <a:endParaRPr lang="en-US"/>
          </a:p>
        </p:txBody>
      </p:sp>
      <p:sp>
        <p:nvSpPr>
          <p:cNvPr id="5" name="Subtitle 4">
            <a:extLst>
              <a:ext uri="{FF2B5EF4-FFF2-40B4-BE49-F238E27FC236}">
                <a16:creationId xmlns:a16="http://schemas.microsoft.com/office/drawing/2014/main" id="{C4CCBF02-BAD8-CD48-8BE1-E1FDC6C89D5C}"/>
              </a:ext>
            </a:extLst>
          </p:cNvPr>
          <p:cNvSpPr>
            <a:spLocks noGrp="1"/>
          </p:cNvSpPr>
          <p:nvPr>
            <p:ph type="subTitle" idx="1"/>
          </p:nvPr>
        </p:nvSpPr>
        <p:spPr/>
        <p:txBody>
          <a:bodyPr/>
          <a:lstStyle/>
          <a:p>
            <a:endParaRPr lang="en-US"/>
          </a:p>
        </p:txBody>
      </p:sp>
      <p:sp>
        <p:nvSpPr>
          <p:cNvPr id="6" name="Text Placeholder 5">
            <a:extLst>
              <a:ext uri="{FF2B5EF4-FFF2-40B4-BE49-F238E27FC236}">
                <a16:creationId xmlns:a16="http://schemas.microsoft.com/office/drawing/2014/main" id="{57EF8383-1CF1-7A46-82B2-4D8DB7445434}"/>
              </a:ext>
            </a:extLst>
          </p:cNvPr>
          <p:cNvSpPr>
            <a:spLocks noGrp="1"/>
          </p:cNvSpPr>
          <p:nvPr>
            <p:ph type="body" sz="quarter" idx="12"/>
          </p:nvPr>
        </p:nvSpPr>
        <p:spPr/>
        <p:txBody>
          <a:bodyPr/>
          <a:lstStyle/>
          <a:p>
            <a:r>
              <a:rPr lang="en-US" dirty="0" err="1"/>
              <a:t>Arus</a:t>
            </a:r>
            <a:r>
              <a:rPr lang="en-US" dirty="0"/>
              <a:t> kas </a:t>
            </a:r>
            <a:r>
              <a:rPr lang="en-US" dirty="0" err="1"/>
              <a:t>pembi</a:t>
            </a:r>
            <a:endParaRPr lang="en-US" dirty="0"/>
          </a:p>
        </p:txBody>
      </p:sp>
      <p:sp>
        <p:nvSpPr>
          <p:cNvPr id="7" name="Text Placeholder 6">
            <a:extLst>
              <a:ext uri="{FF2B5EF4-FFF2-40B4-BE49-F238E27FC236}">
                <a16:creationId xmlns:a16="http://schemas.microsoft.com/office/drawing/2014/main" id="{B255DB02-5D79-5947-A6D6-2E0D16E4C15A}"/>
              </a:ext>
            </a:extLst>
          </p:cNvPr>
          <p:cNvSpPr>
            <a:spLocks noGrp="1"/>
          </p:cNvSpPr>
          <p:nvPr>
            <p:ph type="body" sz="quarter" idx="14"/>
          </p:nvPr>
        </p:nvSpPr>
        <p:spPr/>
        <p:txBody>
          <a:bodyPr/>
          <a:lstStyle/>
          <a:p>
            <a:pPr algn="l"/>
            <a:r>
              <a:rPr lang="en-ID" sz="2000" dirty="0" err="1">
                <a:solidFill>
                  <a:srgbClr val="040404"/>
                </a:solidFill>
                <a:latin typeface="PT Sans" panose="020B0503020203020204" pitchFamily="34" charset="77"/>
              </a:rPr>
              <a:t>Co</a:t>
            </a:r>
            <a:r>
              <a:rPr lang="en-ID" sz="2000" b="0" i="0" dirty="0" err="1">
                <a:solidFill>
                  <a:srgbClr val="040404"/>
                </a:solidFill>
                <a:effectLst/>
                <a:latin typeface="PT Sans" panose="020B0503020203020204" pitchFamily="34" charset="77"/>
              </a:rPr>
              <a:t>ntoh</a:t>
            </a:r>
            <a:r>
              <a:rPr lang="en-ID" sz="2000" b="0" i="0" dirty="0">
                <a:solidFill>
                  <a:srgbClr val="040404"/>
                </a:solidFill>
                <a:effectLst/>
                <a:latin typeface="PT Sans" panose="020B0503020203020204" pitchFamily="34" charset="77"/>
              </a:rPr>
              <a:t>:</a:t>
            </a:r>
          </a:p>
          <a:p>
            <a:pPr algn="l"/>
            <a:r>
              <a:rPr lang="en-ID" sz="2000" b="0" i="0" dirty="0">
                <a:solidFill>
                  <a:srgbClr val="040404"/>
                </a:solidFill>
                <a:effectLst/>
                <a:latin typeface="PT Sans" panose="020B0503020203020204" pitchFamily="34" charset="77"/>
              </a:rPr>
              <a:t> Perusahaan </a:t>
            </a:r>
            <a:r>
              <a:rPr lang="en-ID" sz="2000" b="0" i="0" dirty="0" err="1">
                <a:solidFill>
                  <a:srgbClr val="040404"/>
                </a:solidFill>
                <a:effectLst/>
                <a:latin typeface="PT Sans" panose="020B0503020203020204" pitchFamily="34" charset="77"/>
              </a:rPr>
              <a:t>Gerak</a:t>
            </a:r>
            <a:r>
              <a:rPr lang="en-ID" sz="2000" b="0" i="0" dirty="0">
                <a:solidFill>
                  <a:srgbClr val="040404"/>
                </a:solidFill>
                <a:effectLst/>
                <a:latin typeface="PT Sans" panose="020B0503020203020204" pitchFamily="34" charset="77"/>
              </a:rPr>
              <a:t> yang </a:t>
            </a:r>
            <a:r>
              <a:rPr lang="en-ID" sz="2000" b="0" i="0" dirty="0" err="1">
                <a:solidFill>
                  <a:srgbClr val="040404"/>
                </a:solidFill>
                <a:effectLst/>
                <a:latin typeface="PT Sans" panose="020B0503020203020204" pitchFamily="34" charset="77"/>
              </a:rPr>
              <a:t>mendapatkan</a:t>
            </a:r>
            <a:r>
              <a:rPr lang="en-ID" sz="2000" b="0" i="0" dirty="0">
                <a:solidFill>
                  <a:srgbClr val="040404"/>
                </a:solidFill>
                <a:effectLst/>
                <a:latin typeface="PT Sans" panose="020B0503020203020204" pitchFamily="34" charset="77"/>
              </a:rPr>
              <a:t> dana </a:t>
            </a:r>
            <a:r>
              <a:rPr lang="en-ID" sz="2000" b="0" i="0" dirty="0" err="1">
                <a:solidFill>
                  <a:srgbClr val="040404"/>
                </a:solidFill>
                <a:effectLst/>
                <a:latin typeface="PT Sans" panose="020B0503020203020204" pitchFamily="34" charset="77"/>
              </a:rPr>
              <a:t>dari</a:t>
            </a:r>
            <a:r>
              <a:rPr lang="en-ID" sz="2000" b="0" i="0" dirty="0">
                <a:solidFill>
                  <a:srgbClr val="040404"/>
                </a:solidFill>
                <a:effectLst/>
                <a:latin typeface="PT Sans" panose="020B0503020203020204" pitchFamily="34" charset="77"/>
              </a:rPr>
              <a:t> investor </a:t>
            </a:r>
            <a:r>
              <a:rPr lang="en-ID" sz="2000" b="0" i="0" dirty="0" err="1">
                <a:solidFill>
                  <a:srgbClr val="040404"/>
                </a:solidFill>
                <a:effectLst/>
                <a:latin typeface="PT Sans" panose="020B0503020203020204" pitchFamily="34" charset="77"/>
              </a:rPr>
              <a:t>sebesar</a:t>
            </a:r>
            <a:r>
              <a:rPr lang="en-ID" sz="2000" b="0" i="0" dirty="0">
                <a:solidFill>
                  <a:srgbClr val="040404"/>
                </a:solidFill>
                <a:effectLst/>
                <a:latin typeface="PT Sans" panose="020B0503020203020204" pitchFamily="34" charset="77"/>
              </a:rPr>
              <a:t> Rp15.000.000 dan </a:t>
            </a:r>
            <a:r>
              <a:rPr lang="en-ID" sz="2000" b="0" i="0" dirty="0" err="1">
                <a:solidFill>
                  <a:srgbClr val="040404"/>
                </a:solidFill>
                <a:effectLst/>
                <a:latin typeface="PT Sans" panose="020B0503020203020204" pitchFamily="34" charset="77"/>
              </a:rPr>
              <a:t>penjualan</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saham</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mencapai</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angka</a:t>
            </a:r>
            <a:r>
              <a:rPr lang="en-ID" sz="2000" b="0" i="0" dirty="0">
                <a:solidFill>
                  <a:srgbClr val="040404"/>
                </a:solidFill>
                <a:effectLst/>
                <a:latin typeface="PT Sans" panose="020B0503020203020204" pitchFamily="34" charset="77"/>
              </a:rPr>
              <a:t> Rp10.000.000. </a:t>
            </a:r>
            <a:r>
              <a:rPr lang="en-ID" sz="2000" b="0" i="0" dirty="0" err="1">
                <a:solidFill>
                  <a:srgbClr val="040404"/>
                </a:solidFill>
                <a:effectLst/>
                <a:latin typeface="PT Sans" panose="020B0503020203020204" pitchFamily="34" charset="77"/>
              </a:rPr>
              <a:t>Kemudian</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pelunasan</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hutang</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ke</a:t>
            </a:r>
            <a:r>
              <a:rPr lang="en-ID" sz="2000" b="0" i="0" dirty="0">
                <a:solidFill>
                  <a:srgbClr val="040404"/>
                </a:solidFill>
                <a:effectLst/>
                <a:latin typeface="PT Sans" panose="020B0503020203020204" pitchFamily="34" charset="77"/>
              </a:rPr>
              <a:t> bank </a:t>
            </a:r>
            <a:r>
              <a:rPr lang="en-ID" sz="2000" b="0" i="0" dirty="0" err="1">
                <a:solidFill>
                  <a:srgbClr val="040404"/>
                </a:solidFill>
                <a:effectLst/>
                <a:latin typeface="PT Sans" panose="020B0503020203020204" pitchFamily="34" charset="77"/>
              </a:rPr>
              <a:t>sejumlah</a:t>
            </a:r>
            <a:r>
              <a:rPr lang="en-ID" sz="2000" b="0" i="0" dirty="0">
                <a:solidFill>
                  <a:srgbClr val="040404"/>
                </a:solidFill>
                <a:effectLst/>
                <a:latin typeface="PT Sans" panose="020B0503020203020204" pitchFamily="34" charset="77"/>
              </a:rPr>
              <a:t> Rp20.000.000.- </a:t>
            </a:r>
          </a:p>
          <a:p>
            <a:pPr algn="l"/>
            <a:r>
              <a:rPr lang="en-ID" sz="2000" b="0" i="0" dirty="0">
                <a:solidFill>
                  <a:srgbClr val="040404"/>
                </a:solidFill>
                <a:effectLst/>
                <a:latin typeface="PT Sans" panose="020B0503020203020204" pitchFamily="34" charset="77"/>
              </a:rPr>
              <a:t>Cara </a:t>
            </a:r>
            <a:r>
              <a:rPr lang="en-ID" sz="2000" b="0" i="0" dirty="0" err="1">
                <a:solidFill>
                  <a:srgbClr val="040404"/>
                </a:solidFill>
                <a:effectLst/>
                <a:latin typeface="PT Sans" panose="020B0503020203020204" pitchFamily="34" charset="77"/>
              </a:rPr>
              <a:t>menghitungnya</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adalah</a:t>
            </a:r>
            <a:r>
              <a:rPr lang="en-ID" sz="2000" b="0" i="0" dirty="0">
                <a:solidFill>
                  <a:srgbClr val="040404"/>
                </a:solidFill>
                <a:effectLst/>
                <a:latin typeface="PT Sans" panose="020B0503020203020204" pitchFamily="34" charset="77"/>
              </a:rPr>
              <a:t> (10.000.000 + 15.000.000) - 20.000.000 = 25.000.000 - 20.000.000 = 5.000.000.-</a:t>
            </a:r>
          </a:p>
          <a:p>
            <a:pPr algn="l"/>
            <a:r>
              <a:rPr lang="en-ID" sz="2000" b="0" i="0" dirty="0" err="1">
                <a:solidFill>
                  <a:srgbClr val="040404"/>
                </a:solidFill>
                <a:effectLst/>
                <a:latin typeface="PT Sans" panose="020B0503020203020204" pitchFamily="34" charset="77"/>
              </a:rPr>
              <a:t>Arus</a:t>
            </a:r>
            <a:r>
              <a:rPr lang="en-ID" sz="2000" b="0" i="0" dirty="0">
                <a:solidFill>
                  <a:srgbClr val="040404"/>
                </a:solidFill>
                <a:effectLst/>
                <a:latin typeface="PT Sans" panose="020B0503020203020204" pitchFamily="34" charset="77"/>
              </a:rPr>
              <a:t> kas </a:t>
            </a:r>
            <a:r>
              <a:rPr lang="en-ID" sz="2000" b="0" i="0" dirty="0" err="1">
                <a:solidFill>
                  <a:srgbClr val="040404"/>
                </a:solidFill>
                <a:effectLst/>
                <a:latin typeface="PT Sans" panose="020B0503020203020204" pitchFamily="34" charset="77"/>
              </a:rPr>
              <a:t>aktivitas</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pendanaan</a:t>
            </a:r>
            <a:r>
              <a:rPr lang="en-ID" sz="2000" b="0" i="0" dirty="0">
                <a:solidFill>
                  <a:srgbClr val="040404"/>
                </a:solidFill>
                <a:effectLst/>
                <a:latin typeface="PT Sans" panose="020B0503020203020204" pitchFamily="34" charset="77"/>
              </a:rPr>
              <a:t> Perusahaan </a:t>
            </a:r>
            <a:r>
              <a:rPr lang="en-ID" sz="2000" b="0" i="0" dirty="0" err="1">
                <a:solidFill>
                  <a:srgbClr val="040404"/>
                </a:solidFill>
                <a:effectLst/>
                <a:latin typeface="PT Sans" panose="020B0503020203020204" pitchFamily="34" charset="77"/>
              </a:rPr>
              <a:t>Gerak</a:t>
            </a:r>
            <a:r>
              <a:rPr lang="en-ID" sz="2000" b="0" i="0" dirty="0">
                <a:solidFill>
                  <a:srgbClr val="040404"/>
                </a:solidFill>
                <a:effectLst/>
                <a:latin typeface="PT Sans" panose="020B0503020203020204" pitchFamily="34" charset="77"/>
              </a:rPr>
              <a:t> </a:t>
            </a:r>
            <a:r>
              <a:rPr lang="en-ID" sz="2000" b="0" i="0" dirty="0" err="1">
                <a:solidFill>
                  <a:srgbClr val="040404"/>
                </a:solidFill>
                <a:effectLst/>
                <a:latin typeface="PT Sans" panose="020B0503020203020204" pitchFamily="34" charset="77"/>
              </a:rPr>
              <a:t>adalah</a:t>
            </a:r>
            <a:r>
              <a:rPr lang="en-ID" sz="2000" b="0" i="0" dirty="0">
                <a:solidFill>
                  <a:srgbClr val="040404"/>
                </a:solidFill>
                <a:effectLst/>
                <a:latin typeface="PT Sans" panose="020B0503020203020204" pitchFamily="34" charset="77"/>
              </a:rPr>
              <a:t> Rp5.000.000. </a:t>
            </a:r>
          </a:p>
          <a:p>
            <a:endParaRPr lang="en-US" sz="2000" dirty="0"/>
          </a:p>
        </p:txBody>
      </p:sp>
    </p:spTree>
    <p:extLst>
      <p:ext uri="{BB962C8B-B14F-4D97-AF65-F5344CB8AC3E}">
        <p14:creationId xmlns:p14="http://schemas.microsoft.com/office/powerpoint/2010/main" val="459266654"/>
      </p:ext>
    </p:extLst>
  </p:cSld>
  <p:clrMapOvr>
    <a:masterClrMapping/>
  </p:clrMapOvr>
</p:sld>
</file>

<file path=ppt/theme/theme1.xml><?xml version="1.0" encoding="utf-8"?>
<a:theme xmlns:a="http://schemas.openxmlformats.org/drawingml/2006/main" name="No Heade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lnair">
      <a:majorFont>
        <a:latin typeface="Bebas Neue Regular"/>
        <a:ea typeface="Capella Light"/>
        <a:cs typeface=""/>
      </a:majorFont>
      <a:minorFont>
        <a:latin typeface="Roboto"/>
        <a:ea typeface="Capella"/>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F0066"/>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defRPr dirty="0" err="1" smtClean="0">
            <a:solidFill>
              <a:schemeClr val="tx1">
                <a:lumMod val="85000"/>
                <a:lumOff val="15000"/>
              </a:schemeClr>
            </a:solidFill>
            <a:latin typeface="Aller Light" panose="02000503000000020004" pitchFamily="2" charset="0"/>
            <a:ea typeface="A-OTF Shin Go Pro L" panose="020B0300000000000000" pitchFamily="34"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eade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lnair">
      <a:majorFont>
        <a:latin typeface="Bebas Neue Regular"/>
        <a:ea typeface="Capella Light"/>
        <a:cs typeface=""/>
      </a:majorFont>
      <a:minorFont>
        <a:latin typeface="Roboto"/>
        <a:ea typeface="Capella"/>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F6600"/>
        </a:solidFill>
        <a:ln>
          <a:noFill/>
        </a:ln>
      </a:spPr>
      <a:bodyPr rtlCol="0" anchor="ctr"/>
      <a:lstStyle>
        <a:defPPr algn="ctr">
          <a:defRPr sz="405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defRPr kumimoji="1" dirty="0" smtClean="0">
            <a:solidFill>
              <a:schemeClr val="tx1">
                <a:lumMod val="85000"/>
                <a:lumOff val="15000"/>
              </a:schemeClr>
            </a:solidFill>
            <a:latin typeface="+mj-lt"/>
            <a:ea typeface="A-OTF Shin Go Pro L" panose="020B0300000000000000" pitchFamily="34"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Krem orange</Template>
  <TotalTime>113</TotalTime>
  <Words>1239</Words>
  <Application>Microsoft Macintosh PowerPoint</Application>
  <PresentationFormat>Widescreen</PresentationFormat>
  <Paragraphs>107</Paragraphs>
  <Slides>16</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16</vt:i4>
      </vt:variant>
    </vt:vector>
  </HeadingPairs>
  <TitlesOfParts>
    <vt:vector size="26" baseType="lpstr">
      <vt:lpstr>Aller Light</vt:lpstr>
      <vt:lpstr>Arial</vt:lpstr>
      <vt:lpstr>Bebas Neue Bold</vt:lpstr>
      <vt:lpstr>Bebas Neue Regular</vt:lpstr>
      <vt:lpstr>Nunito</vt:lpstr>
      <vt:lpstr>PT Sans</vt:lpstr>
      <vt:lpstr>Roboto</vt:lpstr>
      <vt:lpstr>Wingdings</vt:lpstr>
      <vt:lpstr>No Header</vt:lpstr>
      <vt:lpstr>Header</vt:lpstr>
      <vt:lpstr>PROYEKSI KEUANGAN</vt:lpstr>
      <vt:lpstr>Banyak istilah dalam pembuatan laporan akuntansi, cashflow adalah salah satunya. Dalam konteks bisnis, cashflow merupakan laporan keluar masuknya kas perusahaan dalam jangka waktu tertentu, atau disebut juga dengan arus kas.  Tujuan utama adanya pencatatan cashflow adalah guna mendokumentasikan apa saja transaksi pengeluaran yang dilakukan perusahaan, dan dari mana saja perusahaan mendapat pemasukan.</vt:lpstr>
      <vt:lpstr>PowerPoint Presentation</vt:lpstr>
      <vt:lpstr>Jenis Cashflow dalam Perusahaan </vt:lpstr>
      <vt:lpstr>CONTOH</vt:lpstr>
      <vt:lpstr>PowerPoint Presentation</vt:lpstr>
      <vt:lpstr>CONTOH</vt:lpstr>
      <vt:lpstr>PowerPoint Presentation</vt:lpstr>
      <vt:lpstr>CONTOH</vt:lpstr>
      <vt:lpstr>Tips Agar Cashflow Perusahaan Selalu Positif </vt:lpstr>
      <vt:lpstr>Cara Menghitung Cashflow Perusahaan</vt:lpstr>
      <vt:lpstr>PowerPoint Presentation</vt:lpstr>
      <vt:lpstr>Metode Pelaporan Cashflow </vt:lpstr>
      <vt:lpstr>Hal Penting untuk Diperhatikan dalam Perhitungan Cashflow</vt:lpstr>
      <vt:lpstr>Contoh</vt:lpstr>
      <vt:lpstr>Terima kasih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PROYEKSI KEUANGAN</dc:title>
  <dc:creator>irfany@widyagamahusada.ac.id</dc:creator>
  <cp:lastModifiedBy>irfany@widyagamahusada.ac.id</cp:lastModifiedBy>
  <cp:revision>15</cp:revision>
  <dcterms:created xsi:type="dcterms:W3CDTF">2022-11-07T23:44:11Z</dcterms:created>
  <dcterms:modified xsi:type="dcterms:W3CDTF">2022-11-09T06:25:38Z</dcterms:modified>
</cp:coreProperties>
</file>