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9"/>
  </p:notesMasterIdLst>
  <p:sldIdLst>
    <p:sldId id="284" r:id="rId5"/>
    <p:sldId id="287" r:id="rId6"/>
    <p:sldId id="288" r:id="rId7"/>
    <p:sldId id="289" r:id="rId8"/>
    <p:sldId id="293" r:id="rId9"/>
    <p:sldId id="292" r:id="rId10"/>
    <p:sldId id="296" r:id="rId11"/>
    <p:sldId id="294" r:id="rId12"/>
    <p:sldId id="297" r:id="rId13"/>
    <p:sldId id="298" r:id="rId14"/>
    <p:sldId id="300" r:id="rId15"/>
    <p:sldId id="299" r:id="rId16"/>
    <p:sldId id="301" r:id="rId17"/>
    <p:sldId id="29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6216" userDrawn="1">
          <p15:clr>
            <a:srgbClr val="A4A3A4"/>
          </p15:clr>
        </p15:guide>
        <p15:guide id="3" pos="1440" userDrawn="1">
          <p15:clr>
            <a:srgbClr val="A4A3A4"/>
          </p15:clr>
        </p15:guide>
        <p15:guide id="4" orient="horz" pos="2352" userDrawn="1">
          <p15:clr>
            <a:srgbClr val="A4A3A4"/>
          </p15:clr>
        </p15:guide>
        <p15:guide id="5" orient="horz" pos="936" userDrawn="1">
          <p15:clr>
            <a:srgbClr val="A4A3A4"/>
          </p15:clr>
        </p15:guide>
        <p15:guide id="6" pos="3840" userDrawn="1">
          <p15:clr>
            <a:srgbClr val="A4A3A4"/>
          </p15:clr>
        </p15:guide>
        <p15:guide id="7" orient="horz" pos="314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46A"/>
    <a:srgbClr val="97EFD3"/>
    <a:srgbClr val="F15574"/>
    <a:srgbClr val="F4EBE8"/>
    <a:srgbClr val="ECC4BF"/>
    <a:srgbClr val="C9ABA7"/>
    <a:srgbClr val="28282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8" autoAdjust="0"/>
    <p:restoredTop sz="94899" autoAdjust="0"/>
  </p:normalViewPr>
  <p:slideViewPr>
    <p:cSldViewPr snapToGrid="0" snapToObjects="1" showGuides="1">
      <p:cViewPr varScale="1">
        <p:scale>
          <a:sx n="73" d="100"/>
          <a:sy n="73" d="100"/>
        </p:scale>
        <p:origin x="147" y="30"/>
      </p:cViewPr>
      <p:guideLst>
        <p:guide orient="horz" pos="528"/>
        <p:guide pos="6216"/>
        <p:guide pos="1440"/>
        <p:guide orient="horz" pos="2352"/>
        <p:guide orient="horz" pos="936"/>
        <p:guide pos="3840"/>
        <p:guide orient="horz" pos="314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5BC48F-2084-40AF-8D58-A4FEF11D05AA}"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ID"/>
        </a:p>
      </dgm:t>
    </dgm:pt>
    <dgm:pt modelId="{89DBA5A1-43B0-4A65-BED5-47450F262B44}">
      <dgm:prSet phldrT="[Text]"/>
      <dgm:spPr/>
      <dgm:t>
        <a:bodyPr/>
        <a:lstStyle/>
        <a:p>
          <a:r>
            <a:rPr lang="en-US" dirty="0" err="1"/>
            <a:t>Teridentifikasi</a:t>
          </a:r>
          <a:r>
            <a:rPr lang="en-US" dirty="0"/>
            <a:t> </a:t>
          </a:r>
          <a:r>
            <a:rPr lang="en-US" dirty="0" err="1"/>
            <a:t>dengan</a:t>
          </a:r>
          <a:r>
            <a:rPr lang="en-US" dirty="0"/>
            <a:t> </a:t>
          </a:r>
          <a:r>
            <a:rPr lang="en-US" dirty="0" err="1"/>
            <a:t>tepat</a:t>
          </a:r>
          <a:r>
            <a:rPr lang="en-US" dirty="0"/>
            <a:t> dan </a:t>
          </a:r>
          <a:r>
            <a:rPr lang="en-US" dirty="0" err="1"/>
            <a:t>benar</a:t>
          </a:r>
          <a:r>
            <a:rPr lang="en-US" dirty="0"/>
            <a:t> </a:t>
          </a:r>
          <a:r>
            <a:rPr lang="en-US" dirty="0" err="1"/>
            <a:t>pasien</a:t>
          </a:r>
          <a:r>
            <a:rPr lang="en-US" dirty="0"/>
            <a:t> </a:t>
          </a:r>
          <a:r>
            <a:rPr lang="en-US" dirty="0" err="1"/>
            <a:t>sebagai</a:t>
          </a:r>
          <a:r>
            <a:rPr lang="en-US" dirty="0"/>
            <a:t> </a:t>
          </a:r>
          <a:r>
            <a:rPr lang="en-US" dirty="0" err="1"/>
            <a:t>individu</a:t>
          </a:r>
          <a:r>
            <a:rPr lang="en-US" dirty="0"/>
            <a:t> yang </a:t>
          </a:r>
          <a:r>
            <a:rPr lang="en-US" dirty="0" err="1"/>
            <a:t>akan</a:t>
          </a:r>
          <a:r>
            <a:rPr lang="en-US" dirty="0"/>
            <a:t> </a:t>
          </a:r>
          <a:r>
            <a:rPr lang="en-US" dirty="0" err="1"/>
            <a:t>menerima</a:t>
          </a:r>
          <a:r>
            <a:rPr lang="en-US" dirty="0"/>
            <a:t> </a:t>
          </a:r>
          <a:r>
            <a:rPr lang="en-US" dirty="0" err="1"/>
            <a:t>pelayanan</a:t>
          </a:r>
          <a:r>
            <a:rPr lang="en-US" dirty="0"/>
            <a:t>/</a:t>
          </a:r>
          <a:r>
            <a:rPr lang="en-US" dirty="0" err="1"/>
            <a:t>tindakan</a:t>
          </a:r>
          <a:r>
            <a:rPr lang="en-US" dirty="0"/>
            <a:t>/ </a:t>
          </a:r>
          <a:r>
            <a:rPr lang="en-US" dirty="0" err="1"/>
            <a:t>prosedur</a:t>
          </a:r>
          <a:endParaRPr lang="en-ID" dirty="0"/>
        </a:p>
      </dgm:t>
    </dgm:pt>
    <dgm:pt modelId="{EE836443-0D39-440D-85BF-030708AB9B43}" type="parTrans" cxnId="{9B5BB705-3892-40EE-8BEF-B397C45C89A8}">
      <dgm:prSet/>
      <dgm:spPr/>
      <dgm:t>
        <a:bodyPr/>
        <a:lstStyle/>
        <a:p>
          <a:endParaRPr lang="en-ID"/>
        </a:p>
      </dgm:t>
    </dgm:pt>
    <dgm:pt modelId="{18F29924-287D-45B1-A6E1-9E764B2ABABE}" type="sibTrans" cxnId="{9B5BB705-3892-40EE-8BEF-B397C45C89A8}">
      <dgm:prSet/>
      <dgm:spPr/>
      <dgm:t>
        <a:bodyPr/>
        <a:lstStyle/>
        <a:p>
          <a:endParaRPr lang="en-ID"/>
        </a:p>
      </dgm:t>
    </dgm:pt>
    <dgm:pt modelId="{3B861E49-032C-48F5-AE65-588B03DEB9D0}">
      <dgm:prSet phldrT="[Text]"/>
      <dgm:spPr/>
      <dgm:t>
        <a:bodyPr/>
        <a:lstStyle/>
        <a:p>
          <a:r>
            <a:rPr lang="en-US" dirty="0" err="1"/>
            <a:t>Meningkatnya</a:t>
          </a:r>
          <a:r>
            <a:rPr lang="en-US" dirty="0"/>
            <a:t> </a:t>
          </a:r>
          <a:r>
            <a:rPr lang="en-US" dirty="0" err="1"/>
            <a:t>ketepatan</a:t>
          </a:r>
          <a:r>
            <a:rPr lang="en-US" dirty="0"/>
            <a:t> </a:t>
          </a:r>
          <a:r>
            <a:rPr lang="en-US" dirty="0" err="1"/>
            <a:t>pemberian</a:t>
          </a:r>
          <a:r>
            <a:rPr lang="en-US" dirty="0"/>
            <a:t> </a:t>
          </a:r>
          <a:r>
            <a:rPr lang="en-US" dirty="0" err="1"/>
            <a:t>pelayanan</a:t>
          </a:r>
          <a:r>
            <a:rPr lang="en-US" dirty="0"/>
            <a:t> </a:t>
          </a:r>
          <a:r>
            <a:rPr lang="en-US" dirty="0" err="1"/>
            <a:t>medis</a:t>
          </a:r>
          <a:r>
            <a:rPr lang="en-US" dirty="0"/>
            <a:t>/</a:t>
          </a:r>
          <a:r>
            <a:rPr lang="en-US" dirty="0" err="1"/>
            <a:t>keperawatan</a:t>
          </a:r>
          <a:r>
            <a:rPr lang="en-US" dirty="0"/>
            <a:t> </a:t>
          </a:r>
          <a:r>
            <a:rPr lang="en-US" dirty="0" err="1"/>
            <a:t>kepada</a:t>
          </a:r>
          <a:r>
            <a:rPr lang="en-US" dirty="0"/>
            <a:t> </a:t>
          </a:r>
          <a:r>
            <a:rPr lang="en-US" dirty="0" err="1"/>
            <a:t>pasien</a:t>
          </a:r>
          <a:r>
            <a:rPr lang="en-US" dirty="0"/>
            <a:t>.</a:t>
          </a:r>
          <a:endParaRPr lang="en-ID" dirty="0"/>
        </a:p>
      </dgm:t>
    </dgm:pt>
    <dgm:pt modelId="{7FEE1D80-557E-4F3E-BEE6-8E95E5C12CC1}" type="parTrans" cxnId="{71AAA6C5-118B-49B3-842F-FA68028FCD59}">
      <dgm:prSet/>
      <dgm:spPr/>
      <dgm:t>
        <a:bodyPr/>
        <a:lstStyle/>
        <a:p>
          <a:endParaRPr lang="en-ID"/>
        </a:p>
      </dgm:t>
    </dgm:pt>
    <dgm:pt modelId="{5D7F7BA3-BF7E-4B02-97E7-FD68ED17553E}" type="sibTrans" cxnId="{71AAA6C5-118B-49B3-842F-FA68028FCD59}">
      <dgm:prSet/>
      <dgm:spPr/>
      <dgm:t>
        <a:bodyPr/>
        <a:lstStyle/>
        <a:p>
          <a:endParaRPr lang="en-ID"/>
        </a:p>
      </dgm:t>
    </dgm:pt>
    <dgm:pt modelId="{D4FD0BB8-1FFE-43DD-896C-2DC1A0CB0E4A}" type="pres">
      <dgm:prSet presAssocID="{5C5BC48F-2084-40AF-8D58-A4FEF11D05AA}" presName="linear" presStyleCnt="0">
        <dgm:presLayoutVars>
          <dgm:animLvl val="lvl"/>
          <dgm:resizeHandles val="exact"/>
        </dgm:presLayoutVars>
      </dgm:prSet>
      <dgm:spPr/>
    </dgm:pt>
    <dgm:pt modelId="{6A3F3AFE-BFCA-468B-8B8B-716FC922C0BD}" type="pres">
      <dgm:prSet presAssocID="{89DBA5A1-43B0-4A65-BED5-47450F262B44}" presName="parentText" presStyleLbl="node1" presStyleIdx="0" presStyleCnt="2">
        <dgm:presLayoutVars>
          <dgm:chMax val="0"/>
          <dgm:bulletEnabled val="1"/>
        </dgm:presLayoutVars>
      </dgm:prSet>
      <dgm:spPr/>
    </dgm:pt>
    <dgm:pt modelId="{8AE2F793-22EA-4628-AFFD-1921C1A69700}" type="pres">
      <dgm:prSet presAssocID="{18F29924-287D-45B1-A6E1-9E764B2ABABE}" presName="spacer" presStyleCnt="0"/>
      <dgm:spPr/>
    </dgm:pt>
    <dgm:pt modelId="{8EA5C984-D39A-499D-8548-4DE88BD40816}" type="pres">
      <dgm:prSet presAssocID="{3B861E49-032C-48F5-AE65-588B03DEB9D0}" presName="parentText" presStyleLbl="node1" presStyleIdx="1" presStyleCnt="2">
        <dgm:presLayoutVars>
          <dgm:chMax val="0"/>
          <dgm:bulletEnabled val="1"/>
        </dgm:presLayoutVars>
      </dgm:prSet>
      <dgm:spPr/>
    </dgm:pt>
  </dgm:ptLst>
  <dgm:cxnLst>
    <dgm:cxn modelId="{9B5BB705-3892-40EE-8BEF-B397C45C89A8}" srcId="{5C5BC48F-2084-40AF-8D58-A4FEF11D05AA}" destId="{89DBA5A1-43B0-4A65-BED5-47450F262B44}" srcOrd="0" destOrd="0" parTransId="{EE836443-0D39-440D-85BF-030708AB9B43}" sibTransId="{18F29924-287D-45B1-A6E1-9E764B2ABABE}"/>
    <dgm:cxn modelId="{857A7008-A09C-40F3-9184-4AF107A089F8}" type="presOf" srcId="{89DBA5A1-43B0-4A65-BED5-47450F262B44}" destId="{6A3F3AFE-BFCA-468B-8B8B-716FC922C0BD}" srcOrd="0" destOrd="0" presId="urn:microsoft.com/office/officeart/2005/8/layout/vList2"/>
    <dgm:cxn modelId="{D23FF32D-7010-4970-B95A-67434CD0E920}" type="presOf" srcId="{5C5BC48F-2084-40AF-8D58-A4FEF11D05AA}" destId="{D4FD0BB8-1FFE-43DD-896C-2DC1A0CB0E4A}" srcOrd="0" destOrd="0" presId="urn:microsoft.com/office/officeart/2005/8/layout/vList2"/>
    <dgm:cxn modelId="{9B718398-7FE1-42AB-B221-357DF008A5D4}" type="presOf" srcId="{3B861E49-032C-48F5-AE65-588B03DEB9D0}" destId="{8EA5C984-D39A-499D-8548-4DE88BD40816}" srcOrd="0" destOrd="0" presId="urn:microsoft.com/office/officeart/2005/8/layout/vList2"/>
    <dgm:cxn modelId="{71AAA6C5-118B-49B3-842F-FA68028FCD59}" srcId="{5C5BC48F-2084-40AF-8D58-A4FEF11D05AA}" destId="{3B861E49-032C-48F5-AE65-588B03DEB9D0}" srcOrd="1" destOrd="0" parTransId="{7FEE1D80-557E-4F3E-BEE6-8E95E5C12CC1}" sibTransId="{5D7F7BA3-BF7E-4B02-97E7-FD68ED17553E}"/>
    <dgm:cxn modelId="{B050F6F0-4EF4-410B-B0B8-4821F2610C4E}" type="presParOf" srcId="{D4FD0BB8-1FFE-43DD-896C-2DC1A0CB0E4A}" destId="{6A3F3AFE-BFCA-468B-8B8B-716FC922C0BD}" srcOrd="0" destOrd="0" presId="urn:microsoft.com/office/officeart/2005/8/layout/vList2"/>
    <dgm:cxn modelId="{704F72BD-AC20-4EC9-A091-508E0D90ED65}" type="presParOf" srcId="{D4FD0BB8-1FFE-43DD-896C-2DC1A0CB0E4A}" destId="{8AE2F793-22EA-4628-AFFD-1921C1A69700}" srcOrd="1" destOrd="0" presId="urn:microsoft.com/office/officeart/2005/8/layout/vList2"/>
    <dgm:cxn modelId="{5250F656-92E4-45B8-BBB1-2E79187BE307}" type="presParOf" srcId="{D4FD0BB8-1FFE-43DD-896C-2DC1A0CB0E4A}" destId="{8EA5C984-D39A-499D-8548-4DE88BD4081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5BC48F-2084-40AF-8D58-A4FEF11D05AA}"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ID"/>
        </a:p>
      </dgm:t>
    </dgm:pt>
    <dgm:pt modelId="{89DBA5A1-43B0-4A65-BED5-47450F262B44}">
      <dgm:prSet phldrT="[Text]"/>
      <dgm:spPr/>
      <dgm:t>
        <a:bodyPr/>
        <a:lstStyle/>
        <a:p>
          <a:r>
            <a:rPr lang="en-US" dirty="0" err="1"/>
            <a:t>Rumah</a:t>
          </a:r>
          <a:r>
            <a:rPr lang="en-US" dirty="0"/>
            <a:t> </a:t>
          </a:r>
          <a:r>
            <a:rPr lang="en-US" dirty="0" err="1"/>
            <a:t>Sakit</a:t>
          </a:r>
          <a:r>
            <a:rPr lang="en-US" dirty="0"/>
            <a:t> </a:t>
          </a:r>
          <a:r>
            <a:rPr lang="en-US" dirty="0" err="1"/>
            <a:t>harus</a:t>
          </a:r>
          <a:r>
            <a:rPr lang="en-US" dirty="0"/>
            <a:t> </a:t>
          </a:r>
          <a:r>
            <a:rPr lang="en-US" dirty="0" err="1"/>
            <a:t>menetapkan</a:t>
          </a:r>
          <a:r>
            <a:rPr lang="en-US" dirty="0"/>
            <a:t> </a:t>
          </a:r>
          <a:r>
            <a:rPr lang="en-US" dirty="0" err="1"/>
            <a:t>metode</a:t>
          </a:r>
          <a:r>
            <a:rPr lang="en-US" dirty="0"/>
            <a:t> </a:t>
          </a:r>
          <a:r>
            <a:rPr lang="en-US" dirty="0" err="1"/>
            <a:t>ketepatan</a:t>
          </a:r>
          <a:r>
            <a:rPr lang="en-US" dirty="0"/>
            <a:t> </a:t>
          </a:r>
          <a:r>
            <a:rPr lang="en-US" dirty="0" err="1"/>
            <a:t>dalam</a:t>
          </a:r>
          <a:r>
            <a:rPr lang="en-US" dirty="0"/>
            <a:t> </a:t>
          </a:r>
          <a:r>
            <a:rPr lang="en-US" dirty="0" err="1"/>
            <a:t>identifikasi</a:t>
          </a:r>
          <a:r>
            <a:rPr lang="en-US" dirty="0"/>
            <a:t> </a:t>
          </a:r>
          <a:r>
            <a:rPr lang="en-US" dirty="0" err="1"/>
            <a:t>pasien</a:t>
          </a:r>
          <a:endParaRPr lang="en-ID" dirty="0"/>
        </a:p>
      </dgm:t>
    </dgm:pt>
    <dgm:pt modelId="{EE836443-0D39-440D-85BF-030708AB9B43}" type="parTrans" cxnId="{9B5BB705-3892-40EE-8BEF-B397C45C89A8}">
      <dgm:prSet/>
      <dgm:spPr/>
      <dgm:t>
        <a:bodyPr/>
        <a:lstStyle/>
        <a:p>
          <a:endParaRPr lang="en-ID"/>
        </a:p>
      </dgm:t>
    </dgm:pt>
    <dgm:pt modelId="{18F29924-287D-45B1-A6E1-9E764B2ABABE}" type="sibTrans" cxnId="{9B5BB705-3892-40EE-8BEF-B397C45C89A8}">
      <dgm:prSet/>
      <dgm:spPr/>
      <dgm:t>
        <a:bodyPr/>
        <a:lstStyle/>
        <a:p>
          <a:endParaRPr lang="en-ID"/>
        </a:p>
      </dgm:t>
    </dgm:pt>
    <dgm:pt modelId="{3B861E49-032C-48F5-AE65-588B03DEB9D0}">
      <dgm:prSet phldrT="[Text]"/>
      <dgm:spPr/>
      <dgm:t>
        <a:bodyPr/>
        <a:lstStyle/>
        <a:p>
          <a:r>
            <a:rPr lang="en-US" dirty="0"/>
            <a:t>Minimal 2 (</a:t>
          </a:r>
          <a:r>
            <a:rPr lang="en-US" dirty="0" err="1"/>
            <a:t>dua</a:t>
          </a:r>
          <a:r>
            <a:rPr lang="en-US" dirty="0"/>
            <a:t>) data </a:t>
          </a:r>
          <a:r>
            <a:rPr lang="en-US" dirty="0" err="1"/>
            <a:t>identifikasi</a:t>
          </a:r>
          <a:r>
            <a:rPr lang="en-US" dirty="0"/>
            <a:t> </a:t>
          </a:r>
          <a:r>
            <a:rPr lang="en-US" dirty="0" err="1"/>
            <a:t>pasien</a:t>
          </a:r>
          <a:r>
            <a:rPr lang="en-US" dirty="0"/>
            <a:t>: Nama </a:t>
          </a:r>
          <a:r>
            <a:rPr lang="en-US" dirty="0" err="1"/>
            <a:t>pasien</a:t>
          </a:r>
          <a:r>
            <a:rPr lang="en-US" dirty="0"/>
            <a:t>, </a:t>
          </a:r>
          <a:r>
            <a:rPr lang="en-US" dirty="0" err="1"/>
            <a:t>Nomor</a:t>
          </a:r>
          <a:r>
            <a:rPr lang="en-US" dirty="0"/>
            <a:t> </a:t>
          </a:r>
          <a:r>
            <a:rPr lang="en-US" dirty="0" err="1"/>
            <a:t>rekam</a:t>
          </a:r>
          <a:r>
            <a:rPr lang="en-US" dirty="0"/>
            <a:t> </a:t>
          </a:r>
          <a:r>
            <a:rPr lang="en-US" dirty="0" err="1"/>
            <a:t>medis</a:t>
          </a:r>
          <a:r>
            <a:rPr lang="en-US" dirty="0"/>
            <a:t>/</a:t>
          </a:r>
          <a:r>
            <a:rPr lang="en-US" dirty="0" err="1"/>
            <a:t>tanggal,bulan</a:t>
          </a:r>
          <a:r>
            <a:rPr lang="en-US" dirty="0"/>
            <a:t> &amp; </a:t>
          </a:r>
          <a:r>
            <a:rPr lang="en-US" dirty="0" err="1"/>
            <a:t>tahun</a:t>
          </a:r>
          <a:r>
            <a:rPr lang="en-US" dirty="0"/>
            <a:t> </a:t>
          </a:r>
          <a:r>
            <a:rPr lang="en-US" dirty="0" err="1"/>
            <a:t>lahir</a:t>
          </a:r>
          <a:endParaRPr lang="en-US" dirty="0"/>
        </a:p>
      </dgm:t>
    </dgm:pt>
    <dgm:pt modelId="{7FEE1D80-557E-4F3E-BEE6-8E95E5C12CC1}" type="parTrans" cxnId="{71AAA6C5-118B-49B3-842F-FA68028FCD59}">
      <dgm:prSet/>
      <dgm:spPr/>
      <dgm:t>
        <a:bodyPr/>
        <a:lstStyle/>
        <a:p>
          <a:endParaRPr lang="en-ID"/>
        </a:p>
      </dgm:t>
    </dgm:pt>
    <dgm:pt modelId="{5D7F7BA3-BF7E-4B02-97E7-FD68ED17553E}" type="sibTrans" cxnId="{71AAA6C5-118B-49B3-842F-FA68028FCD59}">
      <dgm:prSet/>
      <dgm:spPr/>
      <dgm:t>
        <a:bodyPr/>
        <a:lstStyle/>
        <a:p>
          <a:endParaRPr lang="en-ID"/>
        </a:p>
      </dgm:t>
    </dgm:pt>
    <dgm:pt modelId="{97638F35-39AB-45AB-8973-FE2172681C3A}">
      <dgm:prSet phldrT="[Text]"/>
      <dgm:spPr/>
      <dgm:t>
        <a:bodyPr/>
        <a:lstStyle/>
        <a:p>
          <a:r>
            <a:rPr lang="en-US" dirty="0" err="1"/>
            <a:t>Nomor</a:t>
          </a:r>
          <a:r>
            <a:rPr lang="en-US" dirty="0"/>
            <a:t> </a:t>
          </a:r>
          <a:r>
            <a:rPr lang="en-US" dirty="0" err="1"/>
            <a:t>kamar</a:t>
          </a:r>
          <a:r>
            <a:rPr lang="en-US" dirty="0"/>
            <a:t> dan </a:t>
          </a:r>
          <a:r>
            <a:rPr lang="en-US" dirty="0" err="1"/>
            <a:t>tempat</a:t>
          </a:r>
          <a:r>
            <a:rPr lang="en-US" dirty="0"/>
            <a:t> </a:t>
          </a:r>
          <a:r>
            <a:rPr lang="en-US" dirty="0" err="1"/>
            <a:t>tidur</a:t>
          </a:r>
          <a:r>
            <a:rPr lang="en-US" dirty="0"/>
            <a:t> </a:t>
          </a:r>
          <a:r>
            <a:rPr lang="en-US" dirty="0" err="1"/>
            <a:t>pasien</a:t>
          </a:r>
          <a:r>
            <a:rPr lang="en-US" dirty="0"/>
            <a:t> </a:t>
          </a:r>
          <a:r>
            <a:rPr lang="en-US" dirty="0" err="1"/>
            <a:t>tidak</a:t>
          </a:r>
          <a:r>
            <a:rPr lang="en-US" dirty="0"/>
            <a:t> </a:t>
          </a:r>
          <a:r>
            <a:rPr lang="en-US" dirty="0" err="1"/>
            <a:t>boleh</a:t>
          </a:r>
          <a:r>
            <a:rPr lang="en-US" dirty="0"/>
            <a:t> </a:t>
          </a:r>
          <a:r>
            <a:rPr lang="en-US" dirty="0" err="1"/>
            <a:t>digunakan</a:t>
          </a:r>
          <a:r>
            <a:rPr lang="en-US" dirty="0"/>
            <a:t> </a:t>
          </a:r>
          <a:r>
            <a:rPr lang="en-US" dirty="0" err="1"/>
            <a:t>sebagai</a:t>
          </a:r>
          <a:r>
            <a:rPr lang="en-US" dirty="0"/>
            <a:t> </a:t>
          </a:r>
          <a:r>
            <a:rPr lang="en-US" dirty="0" err="1"/>
            <a:t>penanda</a:t>
          </a:r>
          <a:endParaRPr lang="en-ID" dirty="0"/>
        </a:p>
      </dgm:t>
    </dgm:pt>
    <dgm:pt modelId="{76C46F01-8BFA-4859-A629-1C912EC7973C}" type="parTrans" cxnId="{0B769DD3-9078-4287-BFAE-50D65950DD17}">
      <dgm:prSet/>
      <dgm:spPr/>
    </dgm:pt>
    <dgm:pt modelId="{16C055D2-1171-45D5-B51B-0DE5F26AE21E}" type="sibTrans" cxnId="{0B769DD3-9078-4287-BFAE-50D65950DD17}">
      <dgm:prSet/>
      <dgm:spPr/>
    </dgm:pt>
    <dgm:pt modelId="{D4FD0BB8-1FFE-43DD-896C-2DC1A0CB0E4A}" type="pres">
      <dgm:prSet presAssocID="{5C5BC48F-2084-40AF-8D58-A4FEF11D05AA}" presName="linear" presStyleCnt="0">
        <dgm:presLayoutVars>
          <dgm:animLvl val="lvl"/>
          <dgm:resizeHandles val="exact"/>
        </dgm:presLayoutVars>
      </dgm:prSet>
      <dgm:spPr/>
    </dgm:pt>
    <dgm:pt modelId="{6A3F3AFE-BFCA-468B-8B8B-716FC922C0BD}" type="pres">
      <dgm:prSet presAssocID="{89DBA5A1-43B0-4A65-BED5-47450F262B44}" presName="parentText" presStyleLbl="node1" presStyleIdx="0" presStyleCnt="3">
        <dgm:presLayoutVars>
          <dgm:chMax val="0"/>
          <dgm:bulletEnabled val="1"/>
        </dgm:presLayoutVars>
      </dgm:prSet>
      <dgm:spPr/>
    </dgm:pt>
    <dgm:pt modelId="{8AE2F793-22EA-4628-AFFD-1921C1A69700}" type="pres">
      <dgm:prSet presAssocID="{18F29924-287D-45B1-A6E1-9E764B2ABABE}" presName="spacer" presStyleCnt="0"/>
      <dgm:spPr/>
    </dgm:pt>
    <dgm:pt modelId="{8EA5C984-D39A-499D-8548-4DE88BD40816}" type="pres">
      <dgm:prSet presAssocID="{3B861E49-032C-48F5-AE65-588B03DEB9D0}" presName="parentText" presStyleLbl="node1" presStyleIdx="1" presStyleCnt="3">
        <dgm:presLayoutVars>
          <dgm:chMax val="0"/>
          <dgm:bulletEnabled val="1"/>
        </dgm:presLayoutVars>
      </dgm:prSet>
      <dgm:spPr/>
    </dgm:pt>
    <dgm:pt modelId="{4434A91F-C836-4353-BA58-751863C4096D}" type="pres">
      <dgm:prSet presAssocID="{5D7F7BA3-BF7E-4B02-97E7-FD68ED17553E}" presName="spacer" presStyleCnt="0"/>
      <dgm:spPr/>
    </dgm:pt>
    <dgm:pt modelId="{4113704B-56E5-4E05-B8B5-D17544D432F8}" type="pres">
      <dgm:prSet presAssocID="{97638F35-39AB-45AB-8973-FE2172681C3A}" presName="parentText" presStyleLbl="node1" presStyleIdx="2" presStyleCnt="3">
        <dgm:presLayoutVars>
          <dgm:chMax val="0"/>
          <dgm:bulletEnabled val="1"/>
        </dgm:presLayoutVars>
      </dgm:prSet>
      <dgm:spPr/>
    </dgm:pt>
  </dgm:ptLst>
  <dgm:cxnLst>
    <dgm:cxn modelId="{9B5BB705-3892-40EE-8BEF-B397C45C89A8}" srcId="{5C5BC48F-2084-40AF-8D58-A4FEF11D05AA}" destId="{89DBA5A1-43B0-4A65-BED5-47450F262B44}" srcOrd="0" destOrd="0" parTransId="{EE836443-0D39-440D-85BF-030708AB9B43}" sibTransId="{18F29924-287D-45B1-A6E1-9E764B2ABABE}"/>
    <dgm:cxn modelId="{857A7008-A09C-40F3-9184-4AF107A089F8}" type="presOf" srcId="{89DBA5A1-43B0-4A65-BED5-47450F262B44}" destId="{6A3F3AFE-BFCA-468B-8B8B-716FC922C0BD}" srcOrd="0" destOrd="0" presId="urn:microsoft.com/office/officeart/2005/8/layout/vList2"/>
    <dgm:cxn modelId="{B9C86514-7F74-4968-ABD2-52BC291DA50A}" type="presOf" srcId="{97638F35-39AB-45AB-8973-FE2172681C3A}" destId="{4113704B-56E5-4E05-B8B5-D17544D432F8}" srcOrd="0" destOrd="0" presId="urn:microsoft.com/office/officeart/2005/8/layout/vList2"/>
    <dgm:cxn modelId="{D23FF32D-7010-4970-B95A-67434CD0E920}" type="presOf" srcId="{5C5BC48F-2084-40AF-8D58-A4FEF11D05AA}" destId="{D4FD0BB8-1FFE-43DD-896C-2DC1A0CB0E4A}" srcOrd="0" destOrd="0" presId="urn:microsoft.com/office/officeart/2005/8/layout/vList2"/>
    <dgm:cxn modelId="{9B718398-7FE1-42AB-B221-357DF008A5D4}" type="presOf" srcId="{3B861E49-032C-48F5-AE65-588B03DEB9D0}" destId="{8EA5C984-D39A-499D-8548-4DE88BD40816}" srcOrd="0" destOrd="0" presId="urn:microsoft.com/office/officeart/2005/8/layout/vList2"/>
    <dgm:cxn modelId="{71AAA6C5-118B-49B3-842F-FA68028FCD59}" srcId="{5C5BC48F-2084-40AF-8D58-A4FEF11D05AA}" destId="{3B861E49-032C-48F5-AE65-588B03DEB9D0}" srcOrd="1" destOrd="0" parTransId="{7FEE1D80-557E-4F3E-BEE6-8E95E5C12CC1}" sibTransId="{5D7F7BA3-BF7E-4B02-97E7-FD68ED17553E}"/>
    <dgm:cxn modelId="{0B769DD3-9078-4287-BFAE-50D65950DD17}" srcId="{5C5BC48F-2084-40AF-8D58-A4FEF11D05AA}" destId="{97638F35-39AB-45AB-8973-FE2172681C3A}" srcOrd="2" destOrd="0" parTransId="{76C46F01-8BFA-4859-A629-1C912EC7973C}" sibTransId="{16C055D2-1171-45D5-B51B-0DE5F26AE21E}"/>
    <dgm:cxn modelId="{B050F6F0-4EF4-410B-B0B8-4821F2610C4E}" type="presParOf" srcId="{D4FD0BB8-1FFE-43DD-896C-2DC1A0CB0E4A}" destId="{6A3F3AFE-BFCA-468B-8B8B-716FC922C0BD}" srcOrd="0" destOrd="0" presId="urn:microsoft.com/office/officeart/2005/8/layout/vList2"/>
    <dgm:cxn modelId="{704F72BD-AC20-4EC9-A091-508E0D90ED65}" type="presParOf" srcId="{D4FD0BB8-1FFE-43DD-896C-2DC1A0CB0E4A}" destId="{8AE2F793-22EA-4628-AFFD-1921C1A69700}" srcOrd="1" destOrd="0" presId="urn:microsoft.com/office/officeart/2005/8/layout/vList2"/>
    <dgm:cxn modelId="{5250F656-92E4-45B8-BBB1-2E79187BE307}" type="presParOf" srcId="{D4FD0BB8-1FFE-43DD-896C-2DC1A0CB0E4A}" destId="{8EA5C984-D39A-499D-8548-4DE88BD40816}" srcOrd="2" destOrd="0" presId="urn:microsoft.com/office/officeart/2005/8/layout/vList2"/>
    <dgm:cxn modelId="{85A60CB7-A7D0-465B-A6BA-100223393729}" type="presParOf" srcId="{D4FD0BB8-1FFE-43DD-896C-2DC1A0CB0E4A}" destId="{4434A91F-C836-4353-BA58-751863C4096D}" srcOrd="3" destOrd="0" presId="urn:microsoft.com/office/officeart/2005/8/layout/vList2"/>
    <dgm:cxn modelId="{E2338AFA-F22B-4A42-8A9E-1758A64CE9E7}" type="presParOf" srcId="{D4FD0BB8-1FFE-43DD-896C-2DC1A0CB0E4A}" destId="{4113704B-56E5-4E05-B8B5-D17544D432F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5BC48F-2084-40AF-8D58-A4FEF11D05AA}"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ID"/>
        </a:p>
      </dgm:t>
    </dgm:pt>
    <dgm:pt modelId="{89DBA5A1-43B0-4A65-BED5-47450F262B44}">
      <dgm:prSet phldrT="[Text]"/>
      <dgm:spPr/>
      <dgm:t>
        <a:bodyPr/>
        <a:lstStyle/>
        <a:p>
          <a:pPr algn="just"/>
          <a:r>
            <a:rPr lang="en-ID" b="0" i="0" dirty="0" err="1"/>
            <a:t>Gelang</a:t>
          </a:r>
          <a:r>
            <a:rPr lang="en-ID" b="0" i="0" dirty="0"/>
            <a:t> </a:t>
          </a:r>
          <a:r>
            <a:rPr lang="en-ID" b="0" i="0" dirty="0" err="1"/>
            <a:t>identitas</a:t>
          </a:r>
          <a:r>
            <a:rPr lang="en-ID" b="0" i="0" dirty="0"/>
            <a:t> </a:t>
          </a:r>
          <a:r>
            <a:rPr lang="en-ID" b="0" i="0" dirty="0" err="1"/>
            <a:t>pasien</a:t>
          </a:r>
          <a:r>
            <a:rPr lang="en-ID" b="0" i="0" dirty="0"/>
            <a:t> </a:t>
          </a:r>
          <a:r>
            <a:rPr lang="en-ID" b="0" i="0" dirty="0" err="1"/>
            <a:t>merupakan</a:t>
          </a:r>
          <a:r>
            <a:rPr lang="en-ID" b="0" i="0" dirty="0"/>
            <a:t> salah </a:t>
          </a:r>
          <a:r>
            <a:rPr lang="en-ID" b="0" i="0" dirty="0" err="1"/>
            <a:t>satu</a:t>
          </a:r>
          <a:r>
            <a:rPr lang="en-ID" b="0" i="0" dirty="0"/>
            <a:t> </a:t>
          </a:r>
          <a:r>
            <a:rPr lang="en-ID" b="0" i="0" dirty="0" err="1"/>
            <a:t>sarana</a:t>
          </a:r>
          <a:r>
            <a:rPr lang="en-ID" b="0" i="0" dirty="0"/>
            <a:t> yang </a:t>
          </a:r>
          <a:r>
            <a:rPr lang="en-ID" b="0" i="0" dirty="0" err="1"/>
            <a:t>dibutuhkan</a:t>
          </a:r>
          <a:r>
            <a:rPr lang="en-ID" b="0" i="0" dirty="0"/>
            <a:t> </a:t>
          </a:r>
          <a:r>
            <a:rPr lang="en-ID" b="0" i="0" dirty="0" err="1"/>
            <a:t>untuk</a:t>
          </a:r>
          <a:r>
            <a:rPr lang="en-ID" b="0" i="0" dirty="0"/>
            <a:t> </a:t>
          </a:r>
          <a:r>
            <a:rPr lang="en-ID" b="0" i="0" dirty="0" err="1"/>
            <a:t>membantu</a:t>
          </a:r>
          <a:r>
            <a:rPr lang="en-ID" b="0" i="0" dirty="0"/>
            <a:t> </a:t>
          </a:r>
          <a:r>
            <a:rPr lang="en-ID" b="0" i="0" dirty="0" err="1"/>
            <a:t>mengidentifikasi</a:t>
          </a:r>
          <a:r>
            <a:rPr lang="en-ID" b="0" i="0" dirty="0"/>
            <a:t> </a:t>
          </a:r>
          <a:r>
            <a:rPr lang="en-ID" b="0" i="0" dirty="0" err="1"/>
            <a:t>pasien</a:t>
          </a:r>
          <a:r>
            <a:rPr lang="en-ID" b="0" i="0" dirty="0"/>
            <a:t>.</a:t>
          </a:r>
        </a:p>
        <a:p>
          <a:pPr algn="just"/>
          <a:r>
            <a:rPr lang="en-ID" b="0" i="0" dirty="0" err="1"/>
            <a:t>Pemasangan</a:t>
          </a:r>
          <a:r>
            <a:rPr lang="en-ID" b="0" i="0" dirty="0"/>
            <a:t> </a:t>
          </a:r>
          <a:r>
            <a:rPr lang="en-ID" b="0" i="0" dirty="0" err="1"/>
            <a:t>gelang</a:t>
          </a:r>
          <a:r>
            <a:rPr lang="en-ID" b="0" i="0" dirty="0"/>
            <a:t> </a:t>
          </a:r>
          <a:r>
            <a:rPr lang="en-ID" b="0" i="0" dirty="0" err="1"/>
            <a:t>idenfikasi</a:t>
          </a:r>
          <a:r>
            <a:rPr lang="en-ID" b="0" i="0" dirty="0"/>
            <a:t> </a:t>
          </a:r>
          <a:r>
            <a:rPr lang="en-ID" b="0" i="0" dirty="0" err="1"/>
            <a:t>adalah</a:t>
          </a:r>
          <a:r>
            <a:rPr lang="en-ID" b="0" i="0" dirty="0"/>
            <a:t> salah </a:t>
          </a:r>
          <a:r>
            <a:rPr lang="en-ID" b="0" i="0" dirty="0" err="1"/>
            <a:t>satu</a:t>
          </a:r>
          <a:r>
            <a:rPr lang="en-ID" b="0" i="0" dirty="0"/>
            <a:t> </a:t>
          </a:r>
          <a:r>
            <a:rPr lang="en-ID" b="0" i="0" dirty="0" err="1"/>
            <a:t>cara</a:t>
          </a:r>
          <a:r>
            <a:rPr lang="en-ID" b="0" i="0" dirty="0"/>
            <a:t> </a:t>
          </a:r>
          <a:r>
            <a:rPr lang="en-ID" b="0" i="0" dirty="0" err="1"/>
            <a:t>untuk</a:t>
          </a:r>
          <a:r>
            <a:rPr lang="en-ID" b="0" i="0" dirty="0"/>
            <a:t> </a:t>
          </a:r>
          <a:r>
            <a:rPr lang="en-ID" b="0" i="0" dirty="0" err="1"/>
            <a:t>menghindari</a:t>
          </a:r>
          <a:r>
            <a:rPr lang="en-ID" b="0" i="0" dirty="0"/>
            <a:t> </a:t>
          </a:r>
          <a:r>
            <a:rPr lang="en-ID" b="0" i="0" dirty="0" err="1"/>
            <a:t>kesalahan</a:t>
          </a:r>
          <a:r>
            <a:rPr lang="en-ID" b="0" i="0" dirty="0"/>
            <a:t> </a:t>
          </a:r>
          <a:r>
            <a:rPr lang="en-ID" b="0" i="0" dirty="0" err="1"/>
            <a:t>identifikasi</a:t>
          </a:r>
          <a:r>
            <a:rPr lang="en-ID" b="0" i="0" dirty="0"/>
            <a:t> </a:t>
          </a:r>
          <a:r>
            <a:rPr lang="en-ID" b="0" i="0" dirty="0" err="1"/>
            <a:t>pasien</a:t>
          </a:r>
          <a:r>
            <a:rPr lang="en-ID" b="0" i="0" dirty="0"/>
            <a:t>. </a:t>
          </a:r>
        </a:p>
        <a:p>
          <a:pPr algn="just"/>
          <a:r>
            <a:rPr lang="en-ID" b="0" i="0" dirty="0" err="1"/>
            <a:t>Setiap</a:t>
          </a:r>
          <a:r>
            <a:rPr lang="en-ID" b="0" i="0" dirty="0"/>
            <a:t> </a:t>
          </a:r>
          <a:r>
            <a:rPr lang="en-ID" b="0" i="0" dirty="0" err="1"/>
            <a:t>pasien</a:t>
          </a:r>
          <a:r>
            <a:rPr lang="en-ID" b="0" i="0" dirty="0"/>
            <a:t> </a:t>
          </a:r>
          <a:r>
            <a:rPr lang="en-ID" b="0" i="0" dirty="0" err="1"/>
            <a:t>rumah</a:t>
          </a:r>
          <a:r>
            <a:rPr lang="en-ID" b="0" i="0" dirty="0"/>
            <a:t> </a:t>
          </a:r>
          <a:r>
            <a:rPr lang="en-ID" b="0" i="0" dirty="0" err="1"/>
            <a:t>sakit</a:t>
          </a:r>
          <a:r>
            <a:rPr lang="en-ID" b="0" i="0" dirty="0"/>
            <a:t> </a:t>
          </a:r>
          <a:r>
            <a:rPr lang="en-ID" b="0" i="0" dirty="0" err="1"/>
            <a:t>berhak</a:t>
          </a:r>
          <a:r>
            <a:rPr lang="en-ID" b="0" i="0" dirty="0"/>
            <a:t> </a:t>
          </a:r>
          <a:r>
            <a:rPr lang="en-ID" b="0" i="0" dirty="0" err="1"/>
            <a:t>diidentifikasi</a:t>
          </a:r>
          <a:r>
            <a:rPr lang="en-ID" b="0" i="0" dirty="0"/>
            <a:t> </a:t>
          </a:r>
          <a:r>
            <a:rPr lang="en-ID" b="0" i="0" dirty="0" err="1"/>
            <a:t>secara</a:t>
          </a:r>
          <a:r>
            <a:rPr lang="en-ID" b="0" i="0" dirty="0"/>
            <a:t> </a:t>
          </a:r>
          <a:r>
            <a:rPr lang="en-ID" b="0" i="0" dirty="0" err="1"/>
            <a:t>benar</a:t>
          </a:r>
          <a:r>
            <a:rPr lang="en-ID" b="0" i="0" dirty="0"/>
            <a:t>. </a:t>
          </a:r>
          <a:r>
            <a:rPr lang="en-ID" b="0" i="0" dirty="0" err="1"/>
            <a:t>Dengan</a:t>
          </a:r>
          <a:r>
            <a:rPr lang="en-ID" b="0" i="0" dirty="0"/>
            <a:t> </a:t>
          </a:r>
          <a:r>
            <a:rPr lang="en-ID" b="0" i="0" dirty="0" err="1"/>
            <a:t>demikian</a:t>
          </a:r>
          <a:r>
            <a:rPr lang="en-ID" b="0" i="0" dirty="0"/>
            <a:t>, </a:t>
          </a:r>
          <a:r>
            <a:rPr lang="en-ID" b="0" i="0" dirty="0" err="1"/>
            <a:t>pasien</a:t>
          </a:r>
          <a:r>
            <a:rPr lang="en-ID" b="0" i="0" dirty="0"/>
            <a:t> </a:t>
          </a:r>
          <a:r>
            <a:rPr lang="en-ID" b="0" i="0" dirty="0" err="1"/>
            <a:t>akan</a:t>
          </a:r>
          <a:r>
            <a:rPr lang="en-ID" b="0" i="0" dirty="0"/>
            <a:t> </a:t>
          </a:r>
          <a:r>
            <a:rPr lang="en-ID" b="0" i="0" dirty="0" err="1"/>
            <a:t>mendapat</a:t>
          </a:r>
          <a:r>
            <a:rPr lang="en-ID" b="0" i="0" dirty="0"/>
            <a:t> </a:t>
          </a:r>
          <a:r>
            <a:rPr lang="en-ID" b="0" i="0" dirty="0" err="1"/>
            <a:t>tindakan</a:t>
          </a:r>
          <a:r>
            <a:rPr lang="en-ID" b="0" i="0" dirty="0"/>
            <a:t> yang </a:t>
          </a:r>
          <a:r>
            <a:rPr lang="en-ID" b="0" i="0" dirty="0" err="1"/>
            <a:t>tepat</a:t>
          </a:r>
          <a:r>
            <a:rPr lang="en-ID" b="0" i="0" dirty="0"/>
            <a:t> </a:t>
          </a:r>
          <a:r>
            <a:rPr lang="en-ID" b="0" i="0" dirty="0" err="1"/>
            <a:t>selama</a:t>
          </a:r>
          <a:r>
            <a:rPr lang="en-ID" b="0" i="0" dirty="0"/>
            <a:t> </a:t>
          </a:r>
          <a:r>
            <a:rPr lang="en-ID" b="0" i="0" dirty="0" err="1"/>
            <a:t>menjalani</a:t>
          </a:r>
          <a:r>
            <a:rPr lang="en-ID" b="0" i="0" dirty="0"/>
            <a:t> masa </a:t>
          </a:r>
          <a:r>
            <a:rPr lang="en-ID" b="0" i="0" dirty="0" err="1"/>
            <a:t>perawatan</a:t>
          </a:r>
          <a:r>
            <a:rPr lang="en-ID" b="0" i="0" dirty="0"/>
            <a:t>. </a:t>
          </a:r>
          <a:r>
            <a:rPr lang="en-ID" b="0" i="0" dirty="0" err="1"/>
            <a:t>Risiko</a:t>
          </a:r>
          <a:r>
            <a:rPr lang="en-ID" b="0" i="0" dirty="0"/>
            <a:t> salah </a:t>
          </a:r>
          <a:r>
            <a:rPr lang="en-ID" b="0" i="0" dirty="0" err="1"/>
            <a:t>pasien</a:t>
          </a:r>
          <a:r>
            <a:rPr lang="en-ID" b="0" i="0" dirty="0"/>
            <a:t>, salah </a:t>
          </a:r>
          <a:r>
            <a:rPr lang="en-ID" b="0" i="0" dirty="0" err="1"/>
            <a:t>tindakan</a:t>
          </a:r>
          <a:r>
            <a:rPr lang="en-ID" b="0" i="0" dirty="0"/>
            <a:t>, </a:t>
          </a:r>
          <a:r>
            <a:rPr lang="en-ID" b="0" i="0" dirty="0" err="1"/>
            <a:t>atau</a:t>
          </a:r>
          <a:r>
            <a:rPr lang="en-ID" b="0" i="0" dirty="0"/>
            <a:t> salah </a:t>
          </a:r>
          <a:r>
            <a:rPr lang="en-ID" b="0" i="0" dirty="0" err="1"/>
            <a:t>prosedur</a:t>
          </a:r>
          <a:r>
            <a:rPr lang="en-ID" b="0" i="0" dirty="0"/>
            <a:t> pun </a:t>
          </a:r>
          <a:r>
            <a:rPr lang="en-ID" b="0" i="0" dirty="0" err="1"/>
            <a:t>dapat</a:t>
          </a:r>
          <a:r>
            <a:rPr lang="en-ID" b="0" i="0" dirty="0"/>
            <a:t> </a:t>
          </a:r>
          <a:r>
            <a:rPr lang="en-ID" b="0" i="0" dirty="0" err="1"/>
            <a:t>dicegah</a:t>
          </a:r>
          <a:r>
            <a:rPr lang="en-ID" b="0" i="0" dirty="0"/>
            <a:t>.</a:t>
          </a:r>
          <a:endParaRPr lang="en-ID" dirty="0"/>
        </a:p>
      </dgm:t>
    </dgm:pt>
    <dgm:pt modelId="{EE836443-0D39-440D-85BF-030708AB9B43}" type="parTrans" cxnId="{9B5BB705-3892-40EE-8BEF-B397C45C89A8}">
      <dgm:prSet/>
      <dgm:spPr/>
      <dgm:t>
        <a:bodyPr/>
        <a:lstStyle/>
        <a:p>
          <a:endParaRPr lang="en-ID"/>
        </a:p>
      </dgm:t>
    </dgm:pt>
    <dgm:pt modelId="{18F29924-287D-45B1-A6E1-9E764B2ABABE}" type="sibTrans" cxnId="{9B5BB705-3892-40EE-8BEF-B397C45C89A8}">
      <dgm:prSet/>
      <dgm:spPr/>
      <dgm:t>
        <a:bodyPr/>
        <a:lstStyle/>
        <a:p>
          <a:endParaRPr lang="en-ID"/>
        </a:p>
      </dgm:t>
    </dgm:pt>
    <dgm:pt modelId="{D4FD0BB8-1FFE-43DD-896C-2DC1A0CB0E4A}" type="pres">
      <dgm:prSet presAssocID="{5C5BC48F-2084-40AF-8D58-A4FEF11D05AA}" presName="linear" presStyleCnt="0">
        <dgm:presLayoutVars>
          <dgm:animLvl val="lvl"/>
          <dgm:resizeHandles val="exact"/>
        </dgm:presLayoutVars>
      </dgm:prSet>
      <dgm:spPr/>
    </dgm:pt>
    <dgm:pt modelId="{6A3F3AFE-BFCA-468B-8B8B-716FC922C0BD}" type="pres">
      <dgm:prSet presAssocID="{89DBA5A1-43B0-4A65-BED5-47450F262B44}" presName="parentText" presStyleLbl="node1" presStyleIdx="0" presStyleCnt="1">
        <dgm:presLayoutVars>
          <dgm:chMax val="0"/>
          <dgm:bulletEnabled val="1"/>
        </dgm:presLayoutVars>
      </dgm:prSet>
      <dgm:spPr/>
    </dgm:pt>
  </dgm:ptLst>
  <dgm:cxnLst>
    <dgm:cxn modelId="{9B5BB705-3892-40EE-8BEF-B397C45C89A8}" srcId="{5C5BC48F-2084-40AF-8D58-A4FEF11D05AA}" destId="{89DBA5A1-43B0-4A65-BED5-47450F262B44}" srcOrd="0" destOrd="0" parTransId="{EE836443-0D39-440D-85BF-030708AB9B43}" sibTransId="{18F29924-287D-45B1-A6E1-9E764B2ABABE}"/>
    <dgm:cxn modelId="{857A7008-A09C-40F3-9184-4AF107A089F8}" type="presOf" srcId="{89DBA5A1-43B0-4A65-BED5-47450F262B44}" destId="{6A3F3AFE-BFCA-468B-8B8B-716FC922C0BD}" srcOrd="0" destOrd="0" presId="urn:microsoft.com/office/officeart/2005/8/layout/vList2"/>
    <dgm:cxn modelId="{D23FF32D-7010-4970-B95A-67434CD0E920}" type="presOf" srcId="{5C5BC48F-2084-40AF-8D58-A4FEF11D05AA}" destId="{D4FD0BB8-1FFE-43DD-896C-2DC1A0CB0E4A}" srcOrd="0" destOrd="0" presId="urn:microsoft.com/office/officeart/2005/8/layout/vList2"/>
    <dgm:cxn modelId="{B050F6F0-4EF4-410B-B0B8-4821F2610C4E}" type="presParOf" srcId="{D4FD0BB8-1FFE-43DD-896C-2DC1A0CB0E4A}" destId="{6A3F3AFE-BFCA-468B-8B8B-716FC922C0B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75FA41-1227-41F0-B7C2-81EFA9ADE25A}"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ID"/>
        </a:p>
      </dgm:t>
    </dgm:pt>
    <dgm:pt modelId="{F0796CDD-9D29-4ED9-A95D-8AF103A73A94}">
      <dgm:prSet phldrT="[Text]"/>
      <dgm:spPr/>
      <dgm:t>
        <a:bodyPr/>
        <a:lstStyle/>
        <a:p>
          <a:r>
            <a:rPr lang="en-US" dirty="0"/>
            <a:t>Rawat </a:t>
          </a:r>
          <a:r>
            <a:rPr lang="en-US" dirty="0" err="1"/>
            <a:t>Inap</a:t>
          </a:r>
          <a:r>
            <a:rPr lang="en-US" dirty="0"/>
            <a:t> (</a:t>
          </a:r>
          <a:r>
            <a:rPr lang="en-US" dirty="0" err="1"/>
            <a:t>Pasien</a:t>
          </a:r>
          <a:r>
            <a:rPr lang="en-US" dirty="0"/>
            <a:t> </a:t>
          </a:r>
          <a:r>
            <a:rPr lang="en-US" dirty="0" err="1"/>
            <a:t>sadar</a:t>
          </a:r>
          <a:r>
            <a:rPr lang="en-US" dirty="0"/>
            <a:t>)</a:t>
          </a:r>
          <a:endParaRPr lang="en-ID" dirty="0"/>
        </a:p>
      </dgm:t>
    </dgm:pt>
    <dgm:pt modelId="{67C80856-C5F6-413B-B8CD-19EC8C07D88B}" type="parTrans" cxnId="{0E16E29C-6874-4515-836D-1AB7D750451F}">
      <dgm:prSet/>
      <dgm:spPr/>
      <dgm:t>
        <a:bodyPr/>
        <a:lstStyle/>
        <a:p>
          <a:endParaRPr lang="en-ID"/>
        </a:p>
      </dgm:t>
    </dgm:pt>
    <dgm:pt modelId="{A27D64D2-4EC6-4C5C-A964-701031FBDF62}" type="sibTrans" cxnId="{0E16E29C-6874-4515-836D-1AB7D750451F}">
      <dgm:prSet/>
      <dgm:spPr/>
      <dgm:t>
        <a:bodyPr/>
        <a:lstStyle/>
        <a:p>
          <a:endParaRPr lang="en-ID"/>
        </a:p>
      </dgm:t>
    </dgm:pt>
    <dgm:pt modelId="{ED5B623A-EB52-491B-B149-092E6B093FB2}">
      <dgm:prSet phldrT="[Text]"/>
      <dgm:spPr/>
      <dgm:t>
        <a:bodyPr/>
        <a:lstStyle/>
        <a:p>
          <a:r>
            <a:rPr lang="en-US" dirty="0" err="1"/>
            <a:t>Tanyakan</a:t>
          </a:r>
          <a:r>
            <a:rPr lang="en-US" dirty="0"/>
            <a:t> </a:t>
          </a:r>
          <a:r>
            <a:rPr lang="en-US" dirty="0" err="1"/>
            <a:t>nama</a:t>
          </a:r>
          <a:r>
            <a:rPr lang="en-US" dirty="0"/>
            <a:t> </a:t>
          </a:r>
          <a:r>
            <a:rPr lang="en-US" dirty="0" err="1"/>
            <a:t>pasien</a:t>
          </a:r>
          <a:r>
            <a:rPr lang="en-US" dirty="0"/>
            <a:t> (</a:t>
          </a:r>
          <a:r>
            <a:rPr lang="en-US" dirty="0" err="1"/>
            <a:t>identifikasi</a:t>
          </a:r>
          <a:r>
            <a:rPr lang="en-US" dirty="0"/>
            <a:t> </a:t>
          </a:r>
          <a:r>
            <a:rPr lang="en-US" dirty="0" err="1"/>
            <a:t>aktif</a:t>
          </a:r>
          <a:r>
            <a:rPr lang="en-US" dirty="0"/>
            <a:t>). Minta </a:t>
          </a:r>
          <a:r>
            <a:rPr lang="en-US" dirty="0" err="1"/>
            <a:t>pasien</a:t>
          </a:r>
          <a:r>
            <a:rPr lang="en-US" dirty="0"/>
            <a:t> </a:t>
          </a:r>
          <a:r>
            <a:rPr lang="en-US" dirty="0" err="1"/>
            <a:t>untuk</a:t>
          </a:r>
          <a:r>
            <a:rPr lang="en-US" dirty="0"/>
            <a:t> </a:t>
          </a:r>
          <a:r>
            <a:rPr lang="en-US" dirty="0" err="1"/>
            <a:t>menyebutkan</a:t>
          </a:r>
          <a:r>
            <a:rPr lang="en-US" dirty="0"/>
            <a:t> </a:t>
          </a:r>
          <a:r>
            <a:rPr lang="en-US" dirty="0" err="1"/>
            <a:t>nama</a:t>
          </a:r>
          <a:r>
            <a:rPr lang="en-US" dirty="0"/>
            <a:t> </a:t>
          </a:r>
          <a:r>
            <a:rPr lang="en-US" dirty="0" err="1"/>
            <a:t>lengkap</a:t>
          </a:r>
          <a:endParaRPr lang="en-ID" dirty="0"/>
        </a:p>
      </dgm:t>
    </dgm:pt>
    <dgm:pt modelId="{8238DC74-D56E-43AC-875B-B98A042A9484}" type="parTrans" cxnId="{1C139F0B-1F17-4D8D-BCFE-0E543B92FDDC}">
      <dgm:prSet/>
      <dgm:spPr/>
      <dgm:t>
        <a:bodyPr/>
        <a:lstStyle/>
        <a:p>
          <a:endParaRPr lang="en-ID"/>
        </a:p>
      </dgm:t>
    </dgm:pt>
    <dgm:pt modelId="{499E8A3C-0410-4862-BF0A-AC8AD61DD9EE}" type="sibTrans" cxnId="{1C139F0B-1F17-4D8D-BCFE-0E543B92FDDC}">
      <dgm:prSet/>
      <dgm:spPr/>
      <dgm:t>
        <a:bodyPr/>
        <a:lstStyle/>
        <a:p>
          <a:endParaRPr lang="en-ID"/>
        </a:p>
      </dgm:t>
    </dgm:pt>
    <dgm:pt modelId="{D48C11C9-090C-4614-943D-B6E1041097D4}">
      <dgm:prSet phldrT="[Text]"/>
      <dgm:spPr/>
      <dgm:t>
        <a:bodyPr/>
        <a:lstStyle/>
        <a:p>
          <a:r>
            <a:rPr lang="en-US" dirty="0"/>
            <a:t>Rawat </a:t>
          </a:r>
          <a:r>
            <a:rPr lang="en-US" dirty="0" err="1"/>
            <a:t>inap</a:t>
          </a:r>
          <a:r>
            <a:rPr lang="en-US" dirty="0"/>
            <a:t> (</a:t>
          </a:r>
          <a:r>
            <a:rPr lang="en-US" dirty="0" err="1"/>
            <a:t>pasien</a:t>
          </a:r>
          <a:r>
            <a:rPr lang="en-US" dirty="0"/>
            <a:t> </a:t>
          </a:r>
          <a:r>
            <a:rPr lang="en-US" dirty="0" err="1"/>
            <a:t>tidak</a:t>
          </a:r>
          <a:r>
            <a:rPr lang="en-US" dirty="0"/>
            <a:t> </a:t>
          </a:r>
          <a:r>
            <a:rPr lang="en-US" dirty="0" err="1"/>
            <a:t>sadar</a:t>
          </a:r>
          <a:r>
            <a:rPr lang="en-US" dirty="0"/>
            <a:t>/</a:t>
          </a:r>
          <a:r>
            <a:rPr lang="en-US" dirty="0" err="1"/>
            <a:t>bayi</a:t>
          </a:r>
          <a:r>
            <a:rPr lang="en-US" dirty="0"/>
            <a:t>/</a:t>
          </a:r>
          <a:r>
            <a:rPr lang="en-US" dirty="0" err="1"/>
            <a:t>hambatan</a:t>
          </a:r>
          <a:r>
            <a:rPr lang="en-US" dirty="0"/>
            <a:t> </a:t>
          </a:r>
          <a:r>
            <a:rPr lang="en-US" dirty="0" err="1"/>
            <a:t>komunikasi</a:t>
          </a:r>
          <a:r>
            <a:rPr lang="en-US" dirty="0"/>
            <a:t>)</a:t>
          </a:r>
          <a:endParaRPr lang="en-ID" dirty="0"/>
        </a:p>
      </dgm:t>
    </dgm:pt>
    <dgm:pt modelId="{DB5ABAA1-97B3-4015-BB93-30F0D6ED1F9D}" type="parTrans" cxnId="{C3A5C5B8-8CE2-4490-A9BD-7EFBCC60FB0D}">
      <dgm:prSet/>
      <dgm:spPr/>
      <dgm:t>
        <a:bodyPr/>
        <a:lstStyle/>
        <a:p>
          <a:endParaRPr lang="en-ID"/>
        </a:p>
      </dgm:t>
    </dgm:pt>
    <dgm:pt modelId="{3A747F2A-A327-45DF-A6F5-9F113F6B4E17}" type="sibTrans" cxnId="{C3A5C5B8-8CE2-4490-A9BD-7EFBCC60FB0D}">
      <dgm:prSet/>
      <dgm:spPr/>
      <dgm:t>
        <a:bodyPr/>
        <a:lstStyle/>
        <a:p>
          <a:endParaRPr lang="en-ID"/>
        </a:p>
      </dgm:t>
    </dgm:pt>
    <dgm:pt modelId="{151F7636-BAFF-46AB-A47B-435AB84DA3B8}">
      <dgm:prSet phldrT="[Text]"/>
      <dgm:spPr/>
      <dgm:t>
        <a:bodyPr/>
        <a:lstStyle/>
        <a:p>
          <a:r>
            <a:rPr lang="en-US" dirty="0" err="1"/>
            <a:t>Tanyakan</a:t>
          </a:r>
          <a:r>
            <a:rPr lang="en-US" dirty="0"/>
            <a:t> </a:t>
          </a:r>
          <a:r>
            <a:rPr lang="en-US" dirty="0" err="1"/>
            <a:t>nama</a:t>
          </a:r>
          <a:r>
            <a:rPr lang="en-US" dirty="0"/>
            <a:t> </a:t>
          </a:r>
          <a:r>
            <a:rPr lang="en-US" dirty="0" err="1"/>
            <a:t>pasien</a:t>
          </a:r>
          <a:r>
            <a:rPr lang="en-US" dirty="0"/>
            <a:t> pada </a:t>
          </a:r>
          <a:r>
            <a:rPr lang="en-US" dirty="0" err="1"/>
            <a:t>keluarga</a:t>
          </a:r>
          <a:r>
            <a:rPr lang="en-US" dirty="0"/>
            <a:t>/</a:t>
          </a:r>
          <a:r>
            <a:rPr lang="en-US" dirty="0" err="1"/>
            <a:t>pendampin</a:t>
          </a:r>
          <a:endParaRPr lang="en-ID" dirty="0"/>
        </a:p>
      </dgm:t>
    </dgm:pt>
    <dgm:pt modelId="{F65DA35D-BD87-491F-ADB3-8798066C842F}" type="parTrans" cxnId="{4A05E8A3-FE81-4D42-8662-5BAE81352969}">
      <dgm:prSet/>
      <dgm:spPr/>
      <dgm:t>
        <a:bodyPr/>
        <a:lstStyle/>
        <a:p>
          <a:endParaRPr lang="en-ID"/>
        </a:p>
      </dgm:t>
    </dgm:pt>
    <dgm:pt modelId="{897C4BC7-9ED3-4357-8E1B-751CB93EFF6D}" type="sibTrans" cxnId="{4A05E8A3-FE81-4D42-8662-5BAE81352969}">
      <dgm:prSet/>
      <dgm:spPr/>
      <dgm:t>
        <a:bodyPr/>
        <a:lstStyle/>
        <a:p>
          <a:endParaRPr lang="en-ID"/>
        </a:p>
      </dgm:t>
    </dgm:pt>
    <dgm:pt modelId="{64E14162-B39C-4AC8-A762-30E385E8072E}">
      <dgm:prSet phldrT="[Text]"/>
      <dgm:spPr/>
      <dgm:t>
        <a:bodyPr/>
        <a:lstStyle/>
        <a:p>
          <a:r>
            <a:rPr lang="en-US" dirty="0" err="1"/>
            <a:t>Cocokkan</a:t>
          </a:r>
          <a:r>
            <a:rPr lang="en-US" dirty="0"/>
            <a:t> </a:t>
          </a:r>
          <a:r>
            <a:rPr lang="en-US" dirty="0" err="1"/>
            <a:t>nomor</a:t>
          </a:r>
          <a:r>
            <a:rPr lang="en-US" dirty="0"/>
            <a:t> </a:t>
          </a:r>
          <a:r>
            <a:rPr lang="en-US" dirty="0" err="1"/>
            <a:t>rekam</a:t>
          </a:r>
          <a:r>
            <a:rPr lang="en-US" dirty="0"/>
            <a:t> </a:t>
          </a:r>
          <a:r>
            <a:rPr lang="en-US" dirty="0" err="1"/>
            <a:t>medis</a:t>
          </a:r>
          <a:endParaRPr lang="en-ID" dirty="0"/>
        </a:p>
      </dgm:t>
    </dgm:pt>
    <dgm:pt modelId="{C8FA62E0-A509-4FD4-A84E-1C2B8DA9D4D7}" type="parTrans" cxnId="{7449CA92-58A1-4468-9EDC-B6C6240B0207}">
      <dgm:prSet/>
      <dgm:spPr/>
      <dgm:t>
        <a:bodyPr/>
        <a:lstStyle/>
        <a:p>
          <a:endParaRPr lang="en-ID"/>
        </a:p>
      </dgm:t>
    </dgm:pt>
    <dgm:pt modelId="{B1323C9B-02BA-40E7-A4AA-F1CDB9F27B64}" type="sibTrans" cxnId="{7449CA92-58A1-4468-9EDC-B6C6240B0207}">
      <dgm:prSet/>
      <dgm:spPr/>
      <dgm:t>
        <a:bodyPr/>
        <a:lstStyle/>
        <a:p>
          <a:endParaRPr lang="en-ID"/>
        </a:p>
      </dgm:t>
    </dgm:pt>
    <dgm:pt modelId="{3F6BFB74-C335-41AB-9481-186E54F9306C}">
      <dgm:prSet phldrT="[Text]"/>
      <dgm:spPr/>
      <dgm:t>
        <a:bodyPr/>
        <a:lstStyle/>
        <a:p>
          <a:r>
            <a:rPr lang="en-US" dirty="0" err="1"/>
            <a:t>Cocokkan</a:t>
          </a:r>
          <a:r>
            <a:rPr lang="en-US" dirty="0"/>
            <a:t> </a:t>
          </a:r>
          <a:r>
            <a:rPr lang="en-US" dirty="0" err="1"/>
            <a:t>nomor</a:t>
          </a:r>
          <a:r>
            <a:rPr lang="en-US" dirty="0"/>
            <a:t> </a:t>
          </a:r>
          <a:r>
            <a:rPr lang="en-US" dirty="0" err="1"/>
            <a:t>rekam</a:t>
          </a:r>
          <a:r>
            <a:rPr lang="en-US" dirty="0"/>
            <a:t> </a:t>
          </a:r>
          <a:r>
            <a:rPr lang="en-US" dirty="0" err="1"/>
            <a:t>medis</a:t>
          </a:r>
          <a:endParaRPr lang="en-ID" dirty="0"/>
        </a:p>
      </dgm:t>
    </dgm:pt>
    <dgm:pt modelId="{5810F267-5515-4250-AF99-5684BF5F8487}" type="parTrans" cxnId="{175AF69B-764C-4DC4-B478-8580F6E7FD5A}">
      <dgm:prSet/>
      <dgm:spPr/>
      <dgm:t>
        <a:bodyPr/>
        <a:lstStyle/>
        <a:p>
          <a:endParaRPr lang="en-ID"/>
        </a:p>
      </dgm:t>
    </dgm:pt>
    <dgm:pt modelId="{40569655-1348-4E7F-90E3-22842744FBB4}" type="sibTrans" cxnId="{175AF69B-764C-4DC4-B478-8580F6E7FD5A}">
      <dgm:prSet/>
      <dgm:spPr/>
      <dgm:t>
        <a:bodyPr/>
        <a:lstStyle/>
        <a:p>
          <a:endParaRPr lang="en-ID"/>
        </a:p>
      </dgm:t>
    </dgm:pt>
    <dgm:pt modelId="{20724205-56A5-4A58-BFEE-5E5D85E7DF6C}">
      <dgm:prSet phldrT="[Text]"/>
      <dgm:spPr/>
      <dgm:t>
        <a:bodyPr/>
        <a:lstStyle/>
        <a:p>
          <a:r>
            <a:rPr lang="en-US" dirty="0"/>
            <a:t>Rawat </a:t>
          </a:r>
          <a:r>
            <a:rPr lang="en-US" dirty="0" err="1"/>
            <a:t>jalan</a:t>
          </a:r>
          <a:endParaRPr lang="en-ID" dirty="0"/>
        </a:p>
      </dgm:t>
    </dgm:pt>
    <dgm:pt modelId="{957237EB-389E-44F5-8509-A02A7B878B92}" type="parTrans" cxnId="{75150083-40DD-4BD1-AF4E-690530A3FD3F}">
      <dgm:prSet/>
      <dgm:spPr/>
      <dgm:t>
        <a:bodyPr/>
        <a:lstStyle/>
        <a:p>
          <a:endParaRPr lang="en-ID"/>
        </a:p>
      </dgm:t>
    </dgm:pt>
    <dgm:pt modelId="{6AF5A0AF-14BA-410C-ABF0-D46949AF0CD0}" type="sibTrans" cxnId="{75150083-40DD-4BD1-AF4E-690530A3FD3F}">
      <dgm:prSet/>
      <dgm:spPr/>
      <dgm:t>
        <a:bodyPr/>
        <a:lstStyle/>
        <a:p>
          <a:endParaRPr lang="en-ID"/>
        </a:p>
      </dgm:t>
    </dgm:pt>
    <dgm:pt modelId="{7A443030-E592-4569-9038-5103BB3E69B6}">
      <dgm:prSet phldrT="[Text]"/>
      <dgm:spPr/>
      <dgm:t>
        <a:bodyPr/>
        <a:lstStyle/>
        <a:p>
          <a:r>
            <a:rPr lang="en-US" dirty="0" err="1"/>
            <a:t>Tanyakan</a:t>
          </a:r>
          <a:r>
            <a:rPr lang="en-US" dirty="0"/>
            <a:t> </a:t>
          </a:r>
          <a:r>
            <a:rPr lang="en-US" dirty="0" err="1"/>
            <a:t>nama</a:t>
          </a:r>
          <a:r>
            <a:rPr lang="en-US" dirty="0"/>
            <a:t> </a:t>
          </a:r>
          <a:r>
            <a:rPr lang="en-US" dirty="0" err="1"/>
            <a:t>pasien</a:t>
          </a:r>
          <a:r>
            <a:rPr lang="en-US" dirty="0"/>
            <a:t> dan </a:t>
          </a:r>
          <a:r>
            <a:rPr lang="en-US" dirty="0" err="1"/>
            <a:t>tanggal</a:t>
          </a:r>
          <a:r>
            <a:rPr lang="en-US" dirty="0"/>
            <a:t> </a:t>
          </a:r>
          <a:r>
            <a:rPr lang="en-US" dirty="0" err="1"/>
            <a:t>lahir</a:t>
          </a:r>
          <a:endParaRPr lang="en-ID" dirty="0"/>
        </a:p>
      </dgm:t>
    </dgm:pt>
    <dgm:pt modelId="{83D88700-D989-4E03-8AD5-F97915B57528}" type="parTrans" cxnId="{FE33B5D1-80E0-4014-A010-FA8C9C9CF2B3}">
      <dgm:prSet/>
      <dgm:spPr/>
      <dgm:t>
        <a:bodyPr/>
        <a:lstStyle/>
        <a:p>
          <a:endParaRPr lang="en-ID"/>
        </a:p>
      </dgm:t>
    </dgm:pt>
    <dgm:pt modelId="{E34CAEB1-2237-49C9-8020-EFC1BC922616}" type="sibTrans" cxnId="{FE33B5D1-80E0-4014-A010-FA8C9C9CF2B3}">
      <dgm:prSet/>
      <dgm:spPr/>
      <dgm:t>
        <a:bodyPr/>
        <a:lstStyle/>
        <a:p>
          <a:endParaRPr lang="en-ID"/>
        </a:p>
      </dgm:t>
    </dgm:pt>
    <dgm:pt modelId="{A974893D-A447-48E6-983D-E6245CBC3027}">
      <dgm:prSet phldrT="[Text]"/>
      <dgm:spPr/>
      <dgm:t>
        <a:bodyPr/>
        <a:lstStyle/>
        <a:p>
          <a:r>
            <a:rPr lang="en-US" dirty="0" err="1"/>
            <a:t>Cocokkan</a:t>
          </a:r>
          <a:r>
            <a:rPr lang="en-US" dirty="0"/>
            <a:t> </a:t>
          </a:r>
          <a:r>
            <a:rPr lang="en-US" dirty="0" err="1"/>
            <a:t>dengan</a:t>
          </a:r>
          <a:r>
            <a:rPr lang="en-US" dirty="0"/>
            <a:t> </a:t>
          </a:r>
          <a:r>
            <a:rPr lang="en-US" dirty="0" err="1"/>
            <a:t>dokumen</a:t>
          </a:r>
          <a:r>
            <a:rPr lang="en-US" dirty="0"/>
            <a:t> yang </a:t>
          </a:r>
          <a:r>
            <a:rPr lang="en-US" dirty="0" err="1"/>
            <a:t>ada</a:t>
          </a:r>
          <a:endParaRPr lang="en-ID" dirty="0"/>
        </a:p>
      </dgm:t>
    </dgm:pt>
    <dgm:pt modelId="{F63E42B3-CCE2-495B-9F19-36977A0B4433}" type="parTrans" cxnId="{7D2458B2-B2D6-4E4D-91C2-9B95A1304803}">
      <dgm:prSet/>
      <dgm:spPr/>
      <dgm:t>
        <a:bodyPr/>
        <a:lstStyle/>
        <a:p>
          <a:endParaRPr lang="en-ID"/>
        </a:p>
      </dgm:t>
    </dgm:pt>
    <dgm:pt modelId="{352E3CDE-0905-49A2-8E3C-69C99FD6C60F}" type="sibTrans" cxnId="{7D2458B2-B2D6-4E4D-91C2-9B95A1304803}">
      <dgm:prSet/>
      <dgm:spPr/>
      <dgm:t>
        <a:bodyPr/>
        <a:lstStyle/>
        <a:p>
          <a:endParaRPr lang="en-ID"/>
        </a:p>
      </dgm:t>
    </dgm:pt>
    <dgm:pt modelId="{D1D44367-5EB7-4797-86FC-D8DF89CBD68E}" type="pres">
      <dgm:prSet presAssocID="{3375FA41-1227-41F0-B7C2-81EFA9ADE25A}" presName="linear" presStyleCnt="0">
        <dgm:presLayoutVars>
          <dgm:animLvl val="lvl"/>
          <dgm:resizeHandles val="exact"/>
        </dgm:presLayoutVars>
      </dgm:prSet>
      <dgm:spPr/>
    </dgm:pt>
    <dgm:pt modelId="{E41FC58A-80FB-4C9A-87FB-C03DF8091839}" type="pres">
      <dgm:prSet presAssocID="{F0796CDD-9D29-4ED9-A95D-8AF103A73A94}" presName="parentText" presStyleLbl="node1" presStyleIdx="0" presStyleCnt="3">
        <dgm:presLayoutVars>
          <dgm:chMax val="0"/>
          <dgm:bulletEnabled val="1"/>
        </dgm:presLayoutVars>
      </dgm:prSet>
      <dgm:spPr/>
    </dgm:pt>
    <dgm:pt modelId="{76CF9BD0-A92D-4E04-A3CB-6C1B817263F9}" type="pres">
      <dgm:prSet presAssocID="{F0796CDD-9D29-4ED9-A95D-8AF103A73A94}" presName="childText" presStyleLbl="revTx" presStyleIdx="0" presStyleCnt="3">
        <dgm:presLayoutVars>
          <dgm:bulletEnabled val="1"/>
        </dgm:presLayoutVars>
      </dgm:prSet>
      <dgm:spPr/>
    </dgm:pt>
    <dgm:pt modelId="{B2164807-19FA-49F2-BCD8-CC9A10EBCFE1}" type="pres">
      <dgm:prSet presAssocID="{D48C11C9-090C-4614-943D-B6E1041097D4}" presName="parentText" presStyleLbl="node1" presStyleIdx="1" presStyleCnt="3">
        <dgm:presLayoutVars>
          <dgm:chMax val="0"/>
          <dgm:bulletEnabled val="1"/>
        </dgm:presLayoutVars>
      </dgm:prSet>
      <dgm:spPr/>
    </dgm:pt>
    <dgm:pt modelId="{C2485EBF-4F0F-460A-AFB9-A1D647F26226}" type="pres">
      <dgm:prSet presAssocID="{D48C11C9-090C-4614-943D-B6E1041097D4}" presName="childText" presStyleLbl="revTx" presStyleIdx="1" presStyleCnt="3">
        <dgm:presLayoutVars>
          <dgm:bulletEnabled val="1"/>
        </dgm:presLayoutVars>
      </dgm:prSet>
      <dgm:spPr/>
    </dgm:pt>
    <dgm:pt modelId="{D5AC5318-5800-4FB7-B632-DC19F8DA49B2}" type="pres">
      <dgm:prSet presAssocID="{20724205-56A5-4A58-BFEE-5E5D85E7DF6C}" presName="parentText" presStyleLbl="node1" presStyleIdx="2" presStyleCnt="3">
        <dgm:presLayoutVars>
          <dgm:chMax val="0"/>
          <dgm:bulletEnabled val="1"/>
        </dgm:presLayoutVars>
      </dgm:prSet>
      <dgm:spPr/>
    </dgm:pt>
    <dgm:pt modelId="{77CEE5C5-6855-4F0E-A149-C5B4FF5B7227}" type="pres">
      <dgm:prSet presAssocID="{20724205-56A5-4A58-BFEE-5E5D85E7DF6C}" presName="childText" presStyleLbl="revTx" presStyleIdx="2" presStyleCnt="3">
        <dgm:presLayoutVars>
          <dgm:bulletEnabled val="1"/>
        </dgm:presLayoutVars>
      </dgm:prSet>
      <dgm:spPr/>
    </dgm:pt>
  </dgm:ptLst>
  <dgm:cxnLst>
    <dgm:cxn modelId="{1C139F0B-1F17-4D8D-BCFE-0E543B92FDDC}" srcId="{F0796CDD-9D29-4ED9-A95D-8AF103A73A94}" destId="{ED5B623A-EB52-491B-B149-092E6B093FB2}" srcOrd="0" destOrd="0" parTransId="{8238DC74-D56E-43AC-875B-B98A042A9484}" sibTransId="{499E8A3C-0410-4862-BF0A-AC8AD61DD9EE}"/>
    <dgm:cxn modelId="{CECCB519-B799-45B9-8F50-B03C3BA8E814}" type="presOf" srcId="{20724205-56A5-4A58-BFEE-5E5D85E7DF6C}" destId="{D5AC5318-5800-4FB7-B632-DC19F8DA49B2}" srcOrd="0" destOrd="0" presId="urn:microsoft.com/office/officeart/2005/8/layout/vList2"/>
    <dgm:cxn modelId="{7C29411D-AE51-44C8-B77A-0DDBDC90B442}" type="presOf" srcId="{3F6BFB74-C335-41AB-9481-186E54F9306C}" destId="{C2485EBF-4F0F-460A-AFB9-A1D647F26226}" srcOrd="0" destOrd="1" presId="urn:microsoft.com/office/officeart/2005/8/layout/vList2"/>
    <dgm:cxn modelId="{5C88C933-0183-4A91-B4DC-EB5812EF9DAB}" type="presOf" srcId="{D48C11C9-090C-4614-943D-B6E1041097D4}" destId="{B2164807-19FA-49F2-BCD8-CC9A10EBCFE1}" srcOrd="0" destOrd="0" presId="urn:microsoft.com/office/officeart/2005/8/layout/vList2"/>
    <dgm:cxn modelId="{AB73B566-1D3B-4783-8AA6-BB9F6C50E895}" type="presOf" srcId="{64E14162-B39C-4AC8-A762-30E385E8072E}" destId="{76CF9BD0-A92D-4E04-A3CB-6C1B817263F9}" srcOrd="0" destOrd="1" presId="urn:microsoft.com/office/officeart/2005/8/layout/vList2"/>
    <dgm:cxn modelId="{75150083-40DD-4BD1-AF4E-690530A3FD3F}" srcId="{3375FA41-1227-41F0-B7C2-81EFA9ADE25A}" destId="{20724205-56A5-4A58-BFEE-5E5D85E7DF6C}" srcOrd="2" destOrd="0" parTransId="{957237EB-389E-44F5-8509-A02A7B878B92}" sibTransId="{6AF5A0AF-14BA-410C-ABF0-D46949AF0CD0}"/>
    <dgm:cxn modelId="{570B6983-D8E7-47B7-BC68-27A54AAB9AE6}" type="presOf" srcId="{151F7636-BAFF-46AB-A47B-435AB84DA3B8}" destId="{C2485EBF-4F0F-460A-AFB9-A1D647F26226}" srcOrd="0" destOrd="0" presId="urn:microsoft.com/office/officeart/2005/8/layout/vList2"/>
    <dgm:cxn modelId="{7449CA92-58A1-4468-9EDC-B6C6240B0207}" srcId="{F0796CDD-9D29-4ED9-A95D-8AF103A73A94}" destId="{64E14162-B39C-4AC8-A762-30E385E8072E}" srcOrd="1" destOrd="0" parTransId="{C8FA62E0-A509-4FD4-A84E-1C2B8DA9D4D7}" sibTransId="{B1323C9B-02BA-40E7-A4AA-F1CDB9F27B64}"/>
    <dgm:cxn modelId="{175AF69B-764C-4DC4-B478-8580F6E7FD5A}" srcId="{D48C11C9-090C-4614-943D-B6E1041097D4}" destId="{3F6BFB74-C335-41AB-9481-186E54F9306C}" srcOrd="1" destOrd="0" parTransId="{5810F267-5515-4250-AF99-5684BF5F8487}" sibTransId="{40569655-1348-4E7F-90E3-22842744FBB4}"/>
    <dgm:cxn modelId="{0E16E29C-6874-4515-836D-1AB7D750451F}" srcId="{3375FA41-1227-41F0-B7C2-81EFA9ADE25A}" destId="{F0796CDD-9D29-4ED9-A95D-8AF103A73A94}" srcOrd="0" destOrd="0" parTransId="{67C80856-C5F6-413B-B8CD-19EC8C07D88B}" sibTransId="{A27D64D2-4EC6-4C5C-A964-701031FBDF62}"/>
    <dgm:cxn modelId="{4A05E8A3-FE81-4D42-8662-5BAE81352969}" srcId="{D48C11C9-090C-4614-943D-B6E1041097D4}" destId="{151F7636-BAFF-46AB-A47B-435AB84DA3B8}" srcOrd="0" destOrd="0" parTransId="{F65DA35D-BD87-491F-ADB3-8798066C842F}" sibTransId="{897C4BC7-9ED3-4357-8E1B-751CB93EFF6D}"/>
    <dgm:cxn modelId="{34FCACAF-E811-45E4-A9D7-955BD9D04BEA}" type="presOf" srcId="{ED5B623A-EB52-491B-B149-092E6B093FB2}" destId="{76CF9BD0-A92D-4E04-A3CB-6C1B817263F9}" srcOrd="0" destOrd="0" presId="urn:microsoft.com/office/officeart/2005/8/layout/vList2"/>
    <dgm:cxn modelId="{7D2458B2-B2D6-4E4D-91C2-9B95A1304803}" srcId="{20724205-56A5-4A58-BFEE-5E5D85E7DF6C}" destId="{A974893D-A447-48E6-983D-E6245CBC3027}" srcOrd="1" destOrd="0" parTransId="{F63E42B3-CCE2-495B-9F19-36977A0B4433}" sibTransId="{352E3CDE-0905-49A2-8E3C-69C99FD6C60F}"/>
    <dgm:cxn modelId="{945737B8-9AF1-4963-AEBC-359BCD766271}" type="presOf" srcId="{F0796CDD-9D29-4ED9-A95D-8AF103A73A94}" destId="{E41FC58A-80FB-4C9A-87FB-C03DF8091839}" srcOrd="0" destOrd="0" presId="urn:microsoft.com/office/officeart/2005/8/layout/vList2"/>
    <dgm:cxn modelId="{C3A5C5B8-8CE2-4490-A9BD-7EFBCC60FB0D}" srcId="{3375FA41-1227-41F0-B7C2-81EFA9ADE25A}" destId="{D48C11C9-090C-4614-943D-B6E1041097D4}" srcOrd="1" destOrd="0" parTransId="{DB5ABAA1-97B3-4015-BB93-30F0D6ED1F9D}" sibTransId="{3A747F2A-A327-45DF-A6F5-9F113F6B4E17}"/>
    <dgm:cxn modelId="{487C23C0-D2D4-4F30-9C52-104A8131C60B}" type="presOf" srcId="{3375FA41-1227-41F0-B7C2-81EFA9ADE25A}" destId="{D1D44367-5EB7-4797-86FC-D8DF89CBD68E}" srcOrd="0" destOrd="0" presId="urn:microsoft.com/office/officeart/2005/8/layout/vList2"/>
    <dgm:cxn modelId="{FE33B5D1-80E0-4014-A010-FA8C9C9CF2B3}" srcId="{20724205-56A5-4A58-BFEE-5E5D85E7DF6C}" destId="{7A443030-E592-4569-9038-5103BB3E69B6}" srcOrd="0" destOrd="0" parTransId="{83D88700-D989-4E03-8AD5-F97915B57528}" sibTransId="{E34CAEB1-2237-49C9-8020-EFC1BC922616}"/>
    <dgm:cxn modelId="{F15CD4E3-881E-4740-9372-D38C8CAFE560}" type="presOf" srcId="{7A443030-E592-4569-9038-5103BB3E69B6}" destId="{77CEE5C5-6855-4F0E-A149-C5B4FF5B7227}" srcOrd="0" destOrd="0" presId="urn:microsoft.com/office/officeart/2005/8/layout/vList2"/>
    <dgm:cxn modelId="{C57790E8-0721-435A-BE29-CCB1D80AFBAE}" type="presOf" srcId="{A974893D-A447-48E6-983D-E6245CBC3027}" destId="{77CEE5C5-6855-4F0E-A149-C5B4FF5B7227}" srcOrd="0" destOrd="1" presId="urn:microsoft.com/office/officeart/2005/8/layout/vList2"/>
    <dgm:cxn modelId="{7588E456-AD9E-4E16-975A-7420CE03C9A7}" type="presParOf" srcId="{D1D44367-5EB7-4797-86FC-D8DF89CBD68E}" destId="{E41FC58A-80FB-4C9A-87FB-C03DF8091839}" srcOrd="0" destOrd="0" presId="urn:microsoft.com/office/officeart/2005/8/layout/vList2"/>
    <dgm:cxn modelId="{C52C2BF9-02DA-4B66-A6E4-AD6E2B4949E9}" type="presParOf" srcId="{D1D44367-5EB7-4797-86FC-D8DF89CBD68E}" destId="{76CF9BD0-A92D-4E04-A3CB-6C1B817263F9}" srcOrd="1" destOrd="0" presId="urn:microsoft.com/office/officeart/2005/8/layout/vList2"/>
    <dgm:cxn modelId="{CD4E5865-3509-43AC-B826-78BDA486EF2E}" type="presParOf" srcId="{D1D44367-5EB7-4797-86FC-D8DF89CBD68E}" destId="{B2164807-19FA-49F2-BCD8-CC9A10EBCFE1}" srcOrd="2" destOrd="0" presId="urn:microsoft.com/office/officeart/2005/8/layout/vList2"/>
    <dgm:cxn modelId="{19F8DBE0-F43D-4537-B9E3-199A9FED5BAE}" type="presParOf" srcId="{D1D44367-5EB7-4797-86FC-D8DF89CBD68E}" destId="{C2485EBF-4F0F-460A-AFB9-A1D647F26226}" srcOrd="3" destOrd="0" presId="urn:microsoft.com/office/officeart/2005/8/layout/vList2"/>
    <dgm:cxn modelId="{0042B09B-31F8-4B28-9799-8CC35BD6DFCD}" type="presParOf" srcId="{D1D44367-5EB7-4797-86FC-D8DF89CBD68E}" destId="{D5AC5318-5800-4FB7-B632-DC19F8DA49B2}" srcOrd="4" destOrd="0" presId="urn:microsoft.com/office/officeart/2005/8/layout/vList2"/>
    <dgm:cxn modelId="{A3E22052-7649-427F-A6A3-3CF4B8B7C921}" type="presParOf" srcId="{D1D44367-5EB7-4797-86FC-D8DF89CBD68E}" destId="{77CEE5C5-6855-4F0E-A149-C5B4FF5B7227}"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F3AFE-BFCA-468B-8B8B-716FC922C0BD}">
      <dsp:nvSpPr>
        <dsp:cNvPr id="0" name=""/>
        <dsp:cNvSpPr/>
      </dsp:nvSpPr>
      <dsp:spPr>
        <a:xfrm>
          <a:off x="0" y="469598"/>
          <a:ext cx="11001375" cy="15561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dirty="0" err="1"/>
            <a:t>Teridentifikasi</a:t>
          </a:r>
          <a:r>
            <a:rPr lang="en-US" sz="3800" kern="1200" dirty="0"/>
            <a:t> </a:t>
          </a:r>
          <a:r>
            <a:rPr lang="en-US" sz="3800" kern="1200" dirty="0" err="1"/>
            <a:t>dengan</a:t>
          </a:r>
          <a:r>
            <a:rPr lang="en-US" sz="3800" kern="1200" dirty="0"/>
            <a:t> </a:t>
          </a:r>
          <a:r>
            <a:rPr lang="en-US" sz="3800" kern="1200" dirty="0" err="1"/>
            <a:t>tepat</a:t>
          </a:r>
          <a:r>
            <a:rPr lang="en-US" sz="3800" kern="1200" dirty="0"/>
            <a:t> dan </a:t>
          </a:r>
          <a:r>
            <a:rPr lang="en-US" sz="3800" kern="1200" dirty="0" err="1"/>
            <a:t>benar</a:t>
          </a:r>
          <a:r>
            <a:rPr lang="en-US" sz="3800" kern="1200" dirty="0"/>
            <a:t> </a:t>
          </a:r>
          <a:r>
            <a:rPr lang="en-US" sz="3800" kern="1200" dirty="0" err="1"/>
            <a:t>pasien</a:t>
          </a:r>
          <a:r>
            <a:rPr lang="en-US" sz="3800" kern="1200" dirty="0"/>
            <a:t> </a:t>
          </a:r>
          <a:r>
            <a:rPr lang="en-US" sz="3800" kern="1200" dirty="0" err="1"/>
            <a:t>sebagai</a:t>
          </a:r>
          <a:r>
            <a:rPr lang="en-US" sz="3800" kern="1200" dirty="0"/>
            <a:t> </a:t>
          </a:r>
          <a:r>
            <a:rPr lang="en-US" sz="3800" kern="1200" dirty="0" err="1"/>
            <a:t>individu</a:t>
          </a:r>
          <a:r>
            <a:rPr lang="en-US" sz="3800" kern="1200" dirty="0"/>
            <a:t> yang </a:t>
          </a:r>
          <a:r>
            <a:rPr lang="en-US" sz="3800" kern="1200" dirty="0" err="1"/>
            <a:t>akan</a:t>
          </a:r>
          <a:r>
            <a:rPr lang="en-US" sz="3800" kern="1200" dirty="0"/>
            <a:t> </a:t>
          </a:r>
          <a:r>
            <a:rPr lang="en-US" sz="3800" kern="1200" dirty="0" err="1"/>
            <a:t>menerima</a:t>
          </a:r>
          <a:r>
            <a:rPr lang="en-US" sz="3800" kern="1200" dirty="0"/>
            <a:t> </a:t>
          </a:r>
          <a:r>
            <a:rPr lang="en-US" sz="3800" kern="1200" dirty="0" err="1"/>
            <a:t>pelayanan</a:t>
          </a:r>
          <a:r>
            <a:rPr lang="en-US" sz="3800" kern="1200" dirty="0"/>
            <a:t>/</a:t>
          </a:r>
          <a:r>
            <a:rPr lang="en-US" sz="3800" kern="1200" dirty="0" err="1"/>
            <a:t>tindakan</a:t>
          </a:r>
          <a:r>
            <a:rPr lang="en-US" sz="3800" kern="1200" dirty="0"/>
            <a:t>/ </a:t>
          </a:r>
          <a:r>
            <a:rPr lang="en-US" sz="3800" kern="1200" dirty="0" err="1"/>
            <a:t>prosedur</a:t>
          </a:r>
          <a:endParaRPr lang="en-ID" sz="3800" kern="1200" dirty="0"/>
        </a:p>
      </dsp:txBody>
      <dsp:txXfrm>
        <a:off x="75963" y="545561"/>
        <a:ext cx="10849449" cy="1404174"/>
      </dsp:txXfrm>
    </dsp:sp>
    <dsp:sp modelId="{8EA5C984-D39A-499D-8548-4DE88BD40816}">
      <dsp:nvSpPr>
        <dsp:cNvPr id="0" name=""/>
        <dsp:cNvSpPr/>
      </dsp:nvSpPr>
      <dsp:spPr>
        <a:xfrm>
          <a:off x="0" y="2135139"/>
          <a:ext cx="11001375" cy="15561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en-US" sz="3800" kern="1200" dirty="0" err="1"/>
            <a:t>Meningkatnya</a:t>
          </a:r>
          <a:r>
            <a:rPr lang="en-US" sz="3800" kern="1200" dirty="0"/>
            <a:t> </a:t>
          </a:r>
          <a:r>
            <a:rPr lang="en-US" sz="3800" kern="1200" dirty="0" err="1"/>
            <a:t>ketepatan</a:t>
          </a:r>
          <a:r>
            <a:rPr lang="en-US" sz="3800" kern="1200" dirty="0"/>
            <a:t> </a:t>
          </a:r>
          <a:r>
            <a:rPr lang="en-US" sz="3800" kern="1200" dirty="0" err="1"/>
            <a:t>pemberian</a:t>
          </a:r>
          <a:r>
            <a:rPr lang="en-US" sz="3800" kern="1200" dirty="0"/>
            <a:t> </a:t>
          </a:r>
          <a:r>
            <a:rPr lang="en-US" sz="3800" kern="1200" dirty="0" err="1"/>
            <a:t>pelayanan</a:t>
          </a:r>
          <a:r>
            <a:rPr lang="en-US" sz="3800" kern="1200" dirty="0"/>
            <a:t> </a:t>
          </a:r>
          <a:r>
            <a:rPr lang="en-US" sz="3800" kern="1200" dirty="0" err="1"/>
            <a:t>medis</a:t>
          </a:r>
          <a:r>
            <a:rPr lang="en-US" sz="3800" kern="1200" dirty="0"/>
            <a:t>/</a:t>
          </a:r>
          <a:r>
            <a:rPr lang="en-US" sz="3800" kern="1200" dirty="0" err="1"/>
            <a:t>keperawatan</a:t>
          </a:r>
          <a:r>
            <a:rPr lang="en-US" sz="3800" kern="1200" dirty="0"/>
            <a:t> </a:t>
          </a:r>
          <a:r>
            <a:rPr lang="en-US" sz="3800" kern="1200" dirty="0" err="1"/>
            <a:t>kepada</a:t>
          </a:r>
          <a:r>
            <a:rPr lang="en-US" sz="3800" kern="1200" dirty="0"/>
            <a:t> </a:t>
          </a:r>
          <a:r>
            <a:rPr lang="en-US" sz="3800" kern="1200" dirty="0" err="1"/>
            <a:t>pasien</a:t>
          </a:r>
          <a:r>
            <a:rPr lang="en-US" sz="3800" kern="1200" dirty="0"/>
            <a:t>.</a:t>
          </a:r>
          <a:endParaRPr lang="en-ID" sz="3800" kern="1200" dirty="0"/>
        </a:p>
      </dsp:txBody>
      <dsp:txXfrm>
        <a:off x="75963" y="2211102"/>
        <a:ext cx="10849449" cy="14041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F3AFE-BFCA-468B-8B8B-716FC922C0BD}">
      <dsp:nvSpPr>
        <dsp:cNvPr id="0" name=""/>
        <dsp:cNvSpPr/>
      </dsp:nvSpPr>
      <dsp:spPr>
        <a:xfrm>
          <a:off x="0" y="22659"/>
          <a:ext cx="11001375" cy="13104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err="1"/>
            <a:t>Rumah</a:t>
          </a:r>
          <a:r>
            <a:rPr lang="en-US" sz="3200" kern="1200" dirty="0"/>
            <a:t> </a:t>
          </a:r>
          <a:r>
            <a:rPr lang="en-US" sz="3200" kern="1200" dirty="0" err="1"/>
            <a:t>Sakit</a:t>
          </a:r>
          <a:r>
            <a:rPr lang="en-US" sz="3200" kern="1200" dirty="0"/>
            <a:t> </a:t>
          </a:r>
          <a:r>
            <a:rPr lang="en-US" sz="3200" kern="1200" dirty="0" err="1"/>
            <a:t>harus</a:t>
          </a:r>
          <a:r>
            <a:rPr lang="en-US" sz="3200" kern="1200" dirty="0"/>
            <a:t> </a:t>
          </a:r>
          <a:r>
            <a:rPr lang="en-US" sz="3200" kern="1200" dirty="0" err="1"/>
            <a:t>menetapkan</a:t>
          </a:r>
          <a:r>
            <a:rPr lang="en-US" sz="3200" kern="1200" dirty="0"/>
            <a:t> </a:t>
          </a:r>
          <a:r>
            <a:rPr lang="en-US" sz="3200" kern="1200" dirty="0" err="1"/>
            <a:t>metode</a:t>
          </a:r>
          <a:r>
            <a:rPr lang="en-US" sz="3200" kern="1200" dirty="0"/>
            <a:t> </a:t>
          </a:r>
          <a:r>
            <a:rPr lang="en-US" sz="3200" kern="1200" dirty="0" err="1"/>
            <a:t>ketepatan</a:t>
          </a:r>
          <a:r>
            <a:rPr lang="en-US" sz="3200" kern="1200" dirty="0"/>
            <a:t> </a:t>
          </a:r>
          <a:r>
            <a:rPr lang="en-US" sz="3200" kern="1200" dirty="0" err="1"/>
            <a:t>dalam</a:t>
          </a:r>
          <a:r>
            <a:rPr lang="en-US" sz="3200" kern="1200" dirty="0"/>
            <a:t> </a:t>
          </a:r>
          <a:r>
            <a:rPr lang="en-US" sz="3200" kern="1200" dirty="0" err="1"/>
            <a:t>identifikasi</a:t>
          </a:r>
          <a:r>
            <a:rPr lang="en-US" sz="3200" kern="1200" dirty="0"/>
            <a:t> </a:t>
          </a:r>
          <a:r>
            <a:rPr lang="en-US" sz="3200" kern="1200" dirty="0" err="1"/>
            <a:t>pasien</a:t>
          </a:r>
          <a:endParaRPr lang="en-ID" sz="3200" kern="1200" dirty="0"/>
        </a:p>
      </dsp:txBody>
      <dsp:txXfrm>
        <a:off x="63968" y="86627"/>
        <a:ext cx="10873439" cy="1182464"/>
      </dsp:txXfrm>
    </dsp:sp>
    <dsp:sp modelId="{8EA5C984-D39A-499D-8548-4DE88BD40816}">
      <dsp:nvSpPr>
        <dsp:cNvPr id="0" name=""/>
        <dsp:cNvSpPr/>
      </dsp:nvSpPr>
      <dsp:spPr>
        <a:xfrm>
          <a:off x="0" y="1425219"/>
          <a:ext cx="11001375" cy="13104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Minimal 2 (</a:t>
          </a:r>
          <a:r>
            <a:rPr lang="en-US" sz="3200" kern="1200" dirty="0" err="1"/>
            <a:t>dua</a:t>
          </a:r>
          <a:r>
            <a:rPr lang="en-US" sz="3200" kern="1200" dirty="0"/>
            <a:t>) data </a:t>
          </a:r>
          <a:r>
            <a:rPr lang="en-US" sz="3200" kern="1200" dirty="0" err="1"/>
            <a:t>identifikasi</a:t>
          </a:r>
          <a:r>
            <a:rPr lang="en-US" sz="3200" kern="1200" dirty="0"/>
            <a:t> </a:t>
          </a:r>
          <a:r>
            <a:rPr lang="en-US" sz="3200" kern="1200" dirty="0" err="1"/>
            <a:t>pasien</a:t>
          </a:r>
          <a:r>
            <a:rPr lang="en-US" sz="3200" kern="1200" dirty="0"/>
            <a:t>: Nama </a:t>
          </a:r>
          <a:r>
            <a:rPr lang="en-US" sz="3200" kern="1200" dirty="0" err="1"/>
            <a:t>pasien</a:t>
          </a:r>
          <a:r>
            <a:rPr lang="en-US" sz="3200" kern="1200" dirty="0"/>
            <a:t>, </a:t>
          </a:r>
          <a:r>
            <a:rPr lang="en-US" sz="3200" kern="1200" dirty="0" err="1"/>
            <a:t>Nomor</a:t>
          </a:r>
          <a:r>
            <a:rPr lang="en-US" sz="3200" kern="1200" dirty="0"/>
            <a:t> </a:t>
          </a:r>
          <a:r>
            <a:rPr lang="en-US" sz="3200" kern="1200" dirty="0" err="1"/>
            <a:t>rekam</a:t>
          </a:r>
          <a:r>
            <a:rPr lang="en-US" sz="3200" kern="1200" dirty="0"/>
            <a:t> </a:t>
          </a:r>
          <a:r>
            <a:rPr lang="en-US" sz="3200" kern="1200" dirty="0" err="1"/>
            <a:t>medis</a:t>
          </a:r>
          <a:r>
            <a:rPr lang="en-US" sz="3200" kern="1200" dirty="0"/>
            <a:t>/</a:t>
          </a:r>
          <a:r>
            <a:rPr lang="en-US" sz="3200" kern="1200" dirty="0" err="1"/>
            <a:t>tanggal,bulan</a:t>
          </a:r>
          <a:r>
            <a:rPr lang="en-US" sz="3200" kern="1200" dirty="0"/>
            <a:t> &amp; </a:t>
          </a:r>
          <a:r>
            <a:rPr lang="en-US" sz="3200" kern="1200" dirty="0" err="1"/>
            <a:t>tahun</a:t>
          </a:r>
          <a:r>
            <a:rPr lang="en-US" sz="3200" kern="1200" dirty="0"/>
            <a:t> </a:t>
          </a:r>
          <a:r>
            <a:rPr lang="en-US" sz="3200" kern="1200" dirty="0" err="1"/>
            <a:t>lahir</a:t>
          </a:r>
          <a:endParaRPr lang="en-US" sz="3200" kern="1200" dirty="0"/>
        </a:p>
      </dsp:txBody>
      <dsp:txXfrm>
        <a:off x="63968" y="1489187"/>
        <a:ext cx="10873439" cy="1182464"/>
      </dsp:txXfrm>
    </dsp:sp>
    <dsp:sp modelId="{4113704B-56E5-4E05-B8B5-D17544D432F8}">
      <dsp:nvSpPr>
        <dsp:cNvPr id="0" name=""/>
        <dsp:cNvSpPr/>
      </dsp:nvSpPr>
      <dsp:spPr>
        <a:xfrm>
          <a:off x="0" y="2827779"/>
          <a:ext cx="11001375" cy="13104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err="1"/>
            <a:t>Nomor</a:t>
          </a:r>
          <a:r>
            <a:rPr lang="en-US" sz="3200" kern="1200" dirty="0"/>
            <a:t> </a:t>
          </a:r>
          <a:r>
            <a:rPr lang="en-US" sz="3200" kern="1200" dirty="0" err="1"/>
            <a:t>kamar</a:t>
          </a:r>
          <a:r>
            <a:rPr lang="en-US" sz="3200" kern="1200" dirty="0"/>
            <a:t> dan </a:t>
          </a:r>
          <a:r>
            <a:rPr lang="en-US" sz="3200" kern="1200" dirty="0" err="1"/>
            <a:t>tempat</a:t>
          </a:r>
          <a:r>
            <a:rPr lang="en-US" sz="3200" kern="1200" dirty="0"/>
            <a:t> </a:t>
          </a:r>
          <a:r>
            <a:rPr lang="en-US" sz="3200" kern="1200" dirty="0" err="1"/>
            <a:t>tidur</a:t>
          </a:r>
          <a:r>
            <a:rPr lang="en-US" sz="3200" kern="1200" dirty="0"/>
            <a:t> </a:t>
          </a:r>
          <a:r>
            <a:rPr lang="en-US" sz="3200" kern="1200" dirty="0" err="1"/>
            <a:t>pasien</a:t>
          </a:r>
          <a:r>
            <a:rPr lang="en-US" sz="3200" kern="1200" dirty="0"/>
            <a:t> </a:t>
          </a:r>
          <a:r>
            <a:rPr lang="en-US" sz="3200" kern="1200" dirty="0" err="1"/>
            <a:t>tidak</a:t>
          </a:r>
          <a:r>
            <a:rPr lang="en-US" sz="3200" kern="1200" dirty="0"/>
            <a:t> </a:t>
          </a:r>
          <a:r>
            <a:rPr lang="en-US" sz="3200" kern="1200" dirty="0" err="1"/>
            <a:t>boleh</a:t>
          </a:r>
          <a:r>
            <a:rPr lang="en-US" sz="3200" kern="1200" dirty="0"/>
            <a:t> </a:t>
          </a:r>
          <a:r>
            <a:rPr lang="en-US" sz="3200" kern="1200" dirty="0" err="1"/>
            <a:t>digunakan</a:t>
          </a:r>
          <a:r>
            <a:rPr lang="en-US" sz="3200" kern="1200" dirty="0"/>
            <a:t> </a:t>
          </a:r>
          <a:r>
            <a:rPr lang="en-US" sz="3200" kern="1200" dirty="0" err="1"/>
            <a:t>sebagai</a:t>
          </a:r>
          <a:r>
            <a:rPr lang="en-US" sz="3200" kern="1200" dirty="0"/>
            <a:t> </a:t>
          </a:r>
          <a:r>
            <a:rPr lang="en-US" sz="3200" kern="1200" dirty="0" err="1"/>
            <a:t>penanda</a:t>
          </a:r>
          <a:endParaRPr lang="en-ID" sz="3200" kern="1200" dirty="0"/>
        </a:p>
      </dsp:txBody>
      <dsp:txXfrm>
        <a:off x="63968" y="2891747"/>
        <a:ext cx="10873439" cy="11824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3F3AFE-BFCA-468B-8B8B-716FC922C0BD}">
      <dsp:nvSpPr>
        <dsp:cNvPr id="0" name=""/>
        <dsp:cNvSpPr/>
      </dsp:nvSpPr>
      <dsp:spPr>
        <a:xfrm>
          <a:off x="0" y="42028"/>
          <a:ext cx="11001375" cy="51597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just" defTabSz="1555750">
            <a:lnSpc>
              <a:spcPct val="90000"/>
            </a:lnSpc>
            <a:spcBef>
              <a:spcPct val="0"/>
            </a:spcBef>
            <a:spcAft>
              <a:spcPct val="35000"/>
            </a:spcAft>
            <a:buNone/>
          </a:pPr>
          <a:r>
            <a:rPr lang="en-ID" sz="3500" b="0" i="0" kern="1200" dirty="0" err="1"/>
            <a:t>Gelang</a:t>
          </a:r>
          <a:r>
            <a:rPr lang="en-ID" sz="3500" b="0" i="0" kern="1200" dirty="0"/>
            <a:t> </a:t>
          </a:r>
          <a:r>
            <a:rPr lang="en-ID" sz="3500" b="0" i="0" kern="1200" dirty="0" err="1"/>
            <a:t>identitas</a:t>
          </a:r>
          <a:r>
            <a:rPr lang="en-ID" sz="3500" b="0" i="0" kern="1200" dirty="0"/>
            <a:t> </a:t>
          </a:r>
          <a:r>
            <a:rPr lang="en-ID" sz="3500" b="0" i="0" kern="1200" dirty="0" err="1"/>
            <a:t>pasien</a:t>
          </a:r>
          <a:r>
            <a:rPr lang="en-ID" sz="3500" b="0" i="0" kern="1200" dirty="0"/>
            <a:t> </a:t>
          </a:r>
          <a:r>
            <a:rPr lang="en-ID" sz="3500" b="0" i="0" kern="1200" dirty="0" err="1"/>
            <a:t>merupakan</a:t>
          </a:r>
          <a:r>
            <a:rPr lang="en-ID" sz="3500" b="0" i="0" kern="1200" dirty="0"/>
            <a:t> salah </a:t>
          </a:r>
          <a:r>
            <a:rPr lang="en-ID" sz="3500" b="0" i="0" kern="1200" dirty="0" err="1"/>
            <a:t>satu</a:t>
          </a:r>
          <a:r>
            <a:rPr lang="en-ID" sz="3500" b="0" i="0" kern="1200" dirty="0"/>
            <a:t> </a:t>
          </a:r>
          <a:r>
            <a:rPr lang="en-ID" sz="3500" b="0" i="0" kern="1200" dirty="0" err="1"/>
            <a:t>sarana</a:t>
          </a:r>
          <a:r>
            <a:rPr lang="en-ID" sz="3500" b="0" i="0" kern="1200" dirty="0"/>
            <a:t> yang </a:t>
          </a:r>
          <a:r>
            <a:rPr lang="en-ID" sz="3500" b="0" i="0" kern="1200" dirty="0" err="1"/>
            <a:t>dibutuhkan</a:t>
          </a:r>
          <a:r>
            <a:rPr lang="en-ID" sz="3500" b="0" i="0" kern="1200" dirty="0"/>
            <a:t> </a:t>
          </a:r>
          <a:r>
            <a:rPr lang="en-ID" sz="3500" b="0" i="0" kern="1200" dirty="0" err="1"/>
            <a:t>untuk</a:t>
          </a:r>
          <a:r>
            <a:rPr lang="en-ID" sz="3500" b="0" i="0" kern="1200" dirty="0"/>
            <a:t> </a:t>
          </a:r>
          <a:r>
            <a:rPr lang="en-ID" sz="3500" b="0" i="0" kern="1200" dirty="0" err="1"/>
            <a:t>membantu</a:t>
          </a:r>
          <a:r>
            <a:rPr lang="en-ID" sz="3500" b="0" i="0" kern="1200" dirty="0"/>
            <a:t> </a:t>
          </a:r>
          <a:r>
            <a:rPr lang="en-ID" sz="3500" b="0" i="0" kern="1200" dirty="0" err="1"/>
            <a:t>mengidentifikasi</a:t>
          </a:r>
          <a:r>
            <a:rPr lang="en-ID" sz="3500" b="0" i="0" kern="1200" dirty="0"/>
            <a:t> </a:t>
          </a:r>
          <a:r>
            <a:rPr lang="en-ID" sz="3500" b="0" i="0" kern="1200" dirty="0" err="1"/>
            <a:t>pasien</a:t>
          </a:r>
          <a:r>
            <a:rPr lang="en-ID" sz="3500" b="0" i="0" kern="1200" dirty="0"/>
            <a:t>.</a:t>
          </a:r>
        </a:p>
        <a:p>
          <a:pPr marL="0" lvl="0" indent="0" algn="just" defTabSz="1555750">
            <a:lnSpc>
              <a:spcPct val="90000"/>
            </a:lnSpc>
            <a:spcBef>
              <a:spcPct val="0"/>
            </a:spcBef>
            <a:spcAft>
              <a:spcPct val="35000"/>
            </a:spcAft>
            <a:buNone/>
          </a:pPr>
          <a:r>
            <a:rPr lang="en-ID" sz="3500" b="0" i="0" kern="1200" dirty="0" err="1"/>
            <a:t>Pemasangan</a:t>
          </a:r>
          <a:r>
            <a:rPr lang="en-ID" sz="3500" b="0" i="0" kern="1200" dirty="0"/>
            <a:t> </a:t>
          </a:r>
          <a:r>
            <a:rPr lang="en-ID" sz="3500" b="0" i="0" kern="1200" dirty="0" err="1"/>
            <a:t>gelang</a:t>
          </a:r>
          <a:r>
            <a:rPr lang="en-ID" sz="3500" b="0" i="0" kern="1200" dirty="0"/>
            <a:t> </a:t>
          </a:r>
          <a:r>
            <a:rPr lang="en-ID" sz="3500" b="0" i="0" kern="1200" dirty="0" err="1"/>
            <a:t>idenfikasi</a:t>
          </a:r>
          <a:r>
            <a:rPr lang="en-ID" sz="3500" b="0" i="0" kern="1200" dirty="0"/>
            <a:t> </a:t>
          </a:r>
          <a:r>
            <a:rPr lang="en-ID" sz="3500" b="0" i="0" kern="1200" dirty="0" err="1"/>
            <a:t>adalah</a:t>
          </a:r>
          <a:r>
            <a:rPr lang="en-ID" sz="3500" b="0" i="0" kern="1200" dirty="0"/>
            <a:t> salah </a:t>
          </a:r>
          <a:r>
            <a:rPr lang="en-ID" sz="3500" b="0" i="0" kern="1200" dirty="0" err="1"/>
            <a:t>satu</a:t>
          </a:r>
          <a:r>
            <a:rPr lang="en-ID" sz="3500" b="0" i="0" kern="1200" dirty="0"/>
            <a:t> </a:t>
          </a:r>
          <a:r>
            <a:rPr lang="en-ID" sz="3500" b="0" i="0" kern="1200" dirty="0" err="1"/>
            <a:t>cara</a:t>
          </a:r>
          <a:r>
            <a:rPr lang="en-ID" sz="3500" b="0" i="0" kern="1200" dirty="0"/>
            <a:t> </a:t>
          </a:r>
          <a:r>
            <a:rPr lang="en-ID" sz="3500" b="0" i="0" kern="1200" dirty="0" err="1"/>
            <a:t>untuk</a:t>
          </a:r>
          <a:r>
            <a:rPr lang="en-ID" sz="3500" b="0" i="0" kern="1200" dirty="0"/>
            <a:t> </a:t>
          </a:r>
          <a:r>
            <a:rPr lang="en-ID" sz="3500" b="0" i="0" kern="1200" dirty="0" err="1"/>
            <a:t>menghindari</a:t>
          </a:r>
          <a:r>
            <a:rPr lang="en-ID" sz="3500" b="0" i="0" kern="1200" dirty="0"/>
            <a:t> </a:t>
          </a:r>
          <a:r>
            <a:rPr lang="en-ID" sz="3500" b="0" i="0" kern="1200" dirty="0" err="1"/>
            <a:t>kesalahan</a:t>
          </a:r>
          <a:r>
            <a:rPr lang="en-ID" sz="3500" b="0" i="0" kern="1200" dirty="0"/>
            <a:t> </a:t>
          </a:r>
          <a:r>
            <a:rPr lang="en-ID" sz="3500" b="0" i="0" kern="1200" dirty="0" err="1"/>
            <a:t>identifikasi</a:t>
          </a:r>
          <a:r>
            <a:rPr lang="en-ID" sz="3500" b="0" i="0" kern="1200" dirty="0"/>
            <a:t> </a:t>
          </a:r>
          <a:r>
            <a:rPr lang="en-ID" sz="3500" b="0" i="0" kern="1200" dirty="0" err="1"/>
            <a:t>pasien</a:t>
          </a:r>
          <a:r>
            <a:rPr lang="en-ID" sz="3500" b="0" i="0" kern="1200" dirty="0"/>
            <a:t>. </a:t>
          </a:r>
        </a:p>
        <a:p>
          <a:pPr marL="0" lvl="0" indent="0" algn="just" defTabSz="1555750">
            <a:lnSpc>
              <a:spcPct val="90000"/>
            </a:lnSpc>
            <a:spcBef>
              <a:spcPct val="0"/>
            </a:spcBef>
            <a:spcAft>
              <a:spcPct val="35000"/>
            </a:spcAft>
            <a:buNone/>
          </a:pPr>
          <a:r>
            <a:rPr lang="en-ID" sz="3500" b="0" i="0" kern="1200" dirty="0" err="1"/>
            <a:t>Setiap</a:t>
          </a:r>
          <a:r>
            <a:rPr lang="en-ID" sz="3500" b="0" i="0" kern="1200" dirty="0"/>
            <a:t> </a:t>
          </a:r>
          <a:r>
            <a:rPr lang="en-ID" sz="3500" b="0" i="0" kern="1200" dirty="0" err="1"/>
            <a:t>pasien</a:t>
          </a:r>
          <a:r>
            <a:rPr lang="en-ID" sz="3500" b="0" i="0" kern="1200" dirty="0"/>
            <a:t> </a:t>
          </a:r>
          <a:r>
            <a:rPr lang="en-ID" sz="3500" b="0" i="0" kern="1200" dirty="0" err="1"/>
            <a:t>rumah</a:t>
          </a:r>
          <a:r>
            <a:rPr lang="en-ID" sz="3500" b="0" i="0" kern="1200" dirty="0"/>
            <a:t> </a:t>
          </a:r>
          <a:r>
            <a:rPr lang="en-ID" sz="3500" b="0" i="0" kern="1200" dirty="0" err="1"/>
            <a:t>sakit</a:t>
          </a:r>
          <a:r>
            <a:rPr lang="en-ID" sz="3500" b="0" i="0" kern="1200" dirty="0"/>
            <a:t> </a:t>
          </a:r>
          <a:r>
            <a:rPr lang="en-ID" sz="3500" b="0" i="0" kern="1200" dirty="0" err="1"/>
            <a:t>berhak</a:t>
          </a:r>
          <a:r>
            <a:rPr lang="en-ID" sz="3500" b="0" i="0" kern="1200" dirty="0"/>
            <a:t> </a:t>
          </a:r>
          <a:r>
            <a:rPr lang="en-ID" sz="3500" b="0" i="0" kern="1200" dirty="0" err="1"/>
            <a:t>diidentifikasi</a:t>
          </a:r>
          <a:r>
            <a:rPr lang="en-ID" sz="3500" b="0" i="0" kern="1200" dirty="0"/>
            <a:t> </a:t>
          </a:r>
          <a:r>
            <a:rPr lang="en-ID" sz="3500" b="0" i="0" kern="1200" dirty="0" err="1"/>
            <a:t>secara</a:t>
          </a:r>
          <a:r>
            <a:rPr lang="en-ID" sz="3500" b="0" i="0" kern="1200" dirty="0"/>
            <a:t> </a:t>
          </a:r>
          <a:r>
            <a:rPr lang="en-ID" sz="3500" b="0" i="0" kern="1200" dirty="0" err="1"/>
            <a:t>benar</a:t>
          </a:r>
          <a:r>
            <a:rPr lang="en-ID" sz="3500" b="0" i="0" kern="1200" dirty="0"/>
            <a:t>. </a:t>
          </a:r>
          <a:r>
            <a:rPr lang="en-ID" sz="3500" b="0" i="0" kern="1200" dirty="0" err="1"/>
            <a:t>Dengan</a:t>
          </a:r>
          <a:r>
            <a:rPr lang="en-ID" sz="3500" b="0" i="0" kern="1200" dirty="0"/>
            <a:t> </a:t>
          </a:r>
          <a:r>
            <a:rPr lang="en-ID" sz="3500" b="0" i="0" kern="1200" dirty="0" err="1"/>
            <a:t>demikian</a:t>
          </a:r>
          <a:r>
            <a:rPr lang="en-ID" sz="3500" b="0" i="0" kern="1200" dirty="0"/>
            <a:t>, </a:t>
          </a:r>
          <a:r>
            <a:rPr lang="en-ID" sz="3500" b="0" i="0" kern="1200" dirty="0" err="1"/>
            <a:t>pasien</a:t>
          </a:r>
          <a:r>
            <a:rPr lang="en-ID" sz="3500" b="0" i="0" kern="1200" dirty="0"/>
            <a:t> </a:t>
          </a:r>
          <a:r>
            <a:rPr lang="en-ID" sz="3500" b="0" i="0" kern="1200" dirty="0" err="1"/>
            <a:t>akan</a:t>
          </a:r>
          <a:r>
            <a:rPr lang="en-ID" sz="3500" b="0" i="0" kern="1200" dirty="0"/>
            <a:t> </a:t>
          </a:r>
          <a:r>
            <a:rPr lang="en-ID" sz="3500" b="0" i="0" kern="1200" dirty="0" err="1"/>
            <a:t>mendapat</a:t>
          </a:r>
          <a:r>
            <a:rPr lang="en-ID" sz="3500" b="0" i="0" kern="1200" dirty="0"/>
            <a:t> </a:t>
          </a:r>
          <a:r>
            <a:rPr lang="en-ID" sz="3500" b="0" i="0" kern="1200" dirty="0" err="1"/>
            <a:t>tindakan</a:t>
          </a:r>
          <a:r>
            <a:rPr lang="en-ID" sz="3500" b="0" i="0" kern="1200" dirty="0"/>
            <a:t> yang </a:t>
          </a:r>
          <a:r>
            <a:rPr lang="en-ID" sz="3500" b="0" i="0" kern="1200" dirty="0" err="1"/>
            <a:t>tepat</a:t>
          </a:r>
          <a:r>
            <a:rPr lang="en-ID" sz="3500" b="0" i="0" kern="1200" dirty="0"/>
            <a:t> </a:t>
          </a:r>
          <a:r>
            <a:rPr lang="en-ID" sz="3500" b="0" i="0" kern="1200" dirty="0" err="1"/>
            <a:t>selama</a:t>
          </a:r>
          <a:r>
            <a:rPr lang="en-ID" sz="3500" b="0" i="0" kern="1200" dirty="0"/>
            <a:t> </a:t>
          </a:r>
          <a:r>
            <a:rPr lang="en-ID" sz="3500" b="0" i="0" kern="1200" dirty="0" err="1"/>
            <a:t>menjalani</a:t>
          </a:r>
          <a:r>
            <a:rPr lang="en-ID" sz="3500" b="0" i="0" kern="1200" dirty="0"/>
            <a:t> masa </a:t>
          </a:r>
          <a:r>
            <a:rPr lang="en-ID" sz="3500" b="0" i="0" kern="1200" dirty="0" err="1"/>
            <a:t>perawatan</a:t>
          </a:r>
          <a:r>
            <a:rPr lang="en-ID" sz="3500" b="0" i="0" kern="1200" dirty="0"/>
            <a:t>. </a:t>
          </a:r>
          <a:r>
            <a:rPr lang="en-ID" sz="3500" b="0" i="0" kern="1200" dirty="0" err="1"/>
            <a:t>Risiko</a:t>
          </a:r>
          <a:r>
            <a:rPr lang="en-ID" sz="3500" b="0" i="0" kern="1200" dirty="0"/>
            <a:t> salah </a:t>
          </a:r>
          <a:r>
            <a:rPr lang="en-ID" sz="3500" b="0" i="0" kern="1200" dirty="0" err="1"/>
            <a:t>pasien</a:t>
          </a:r>
          <a:r>
            <a:rPr lang="en-ID" sz="3500" b="0" i="0" kern="1200" dirty="0"/>
            <a:t>, salah </a:t>
          </a:r>
          <a:r>
            <a:rPr lang="en-ID" sz="3500" b="0" i="0" kern="1200" dirty="0" err="1"/>
            <a:t>tindakan</a:t>
          </a:r>
          <a:r>
            <a:rPr lang="en-ID" sz="3500" b="0" i="0" kern="1200" dirty="0"/>
            <a:t>, </a:t>
          </a:r>
          <a:r>
            <a:rPr lang="en-ID" sz="3500" b="0" i="0" kern="1200" dirty="0" err="1"/>
            <a:t>atau</a:t>
          </a:r>
          <a:r>
            <a:rPr lang="en-ID" sz="3500" b="0" i="0" kern="1200" dirty="0"/>
            <a:t> salah </a:t>
          </a:r>
          <a:r>
            <a:rPr lang="en-ID" sz="3500" b="0" i="0" kern="1200" dirty="0" err="1"/>
            <a:t>prosedur</a:t>
          </a:r>
          <a:r>
            <a:rPr lang="en-ID" sz="3500" b="0" i="0" kern="1200" dirty="0"/>
            <a:t> pun </a:t>
          </a:r>
          <a:r>
            <a:rPr lang="en-ID" sz="3500" b="0" i="0" kern="1200" dirty="0" err="1"/>
            <a:t>dapat</a:t>
          </a:r>
          <a:r>
            <a:rPr lang="en-ID" sz="3500" b="0" i="0" kern="1200" dirty="0"/>
            <a:t> </a:t>
          </a:r>
          <a:r>
            <a:rPr lang="en-ID" sz="3500" b="0" i="0" kern="1200" dirty="0" err="1"/>
            <a:t>dicegah</a:t>
          </a:r>
          <a:r>
            <a:rPr lang="en-ID" sz="3500" b="0" i="0" kern="1200" dirty="0"/>
            <a:t>.</a:t>
          </a:r>
          <a:endParaRPr lang="en-ID" sz="3500" kern="1200" dirty="0"/>
        </a:p>
      </dsp:txBody>
      <dsp:txXfrm>
        <a:off x="251876" y="293904"/>
        <a:ext cx="10497623" cy="46559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1FC58A-80FB-4C9A-87FB-C03DF8091839}">
      <dsp:nvSpPr>
        <dsp:cNvPr id="0" name=""/>
        <dsp:cNvSpPr/>
      </dsp:nvSpPr>
      <dsp:spPr>
        <a:xfrm>
          <a:off x="0" y="72698"/>
          <a:ext cx="11001375" cy="63882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Rawat </a:t>
          </a:r>
          <a:r>
            <a:rPr lang="en-US" sz="2600" kern="1200" dirty="0" err="1"/>
            <a:t>Inap</a:t>
          </a:r>
          <a:r>
            <a:rPr lang="en-US" sz="2600" kern="1200" dirty="0"/>
            <a:t> (</a:t>
          </a:r>
          <a:r>
            <a:rPr lang="en-US" sz="2600" kern="1200" dirty="0" err="1"/>
            <a:t>Pasien</a:t>
          </a:r>
          <a:r>
            <a:rPr lang="en-US" sz="2600" kern="1200" dirty="0"/>
            <a:t> </a:t>
          </a:r>
          <a:r>
            <a:rPr lang="en-US" sz="2600" kern="1200" dirty="0" err="1"/>
            <a:t>sadar</a:t>
          </a:r>
          <a:r>
            <a:rPr lang="en-US" sz="2600" kern="1200" dirty="0"/>
            <a:t>)</a:t>
          </a:r>
          <a:endParaRPr lang="en-ID" sz="2600" kern="1200" dirty="0"/>
        </a:p>
      </dsp:txBody>
      <dsp:txXfrm>
        <a:off x="31185" y="103883"/>
        <a:ext cx="10939005" cy="576450"/>
      </dsp:txXfrm>
    </dsp:sp>
    <dsp:sp modelId="{76CF9BD0-A92D-4E04-A3CB-6C1B817263F9}">
      <dsp:nvSpPr>
        <dsp:cNvPr id="0" name=""/>
        <dsp:cNvSpPr/>
      </dsp:nvSpPr>
      <dsp:spPr>
        <a:xfrm>
          <a:off x="0" y="711518"/>
          <a:ext cx="11001375" cy="699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929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err="1"/>
            <a:t>Tanyakan</a:t>
          </a:r>
          <a:r>
            <a:rPr lang="en-US" sz="2000" kern="1200" dirty="0"/>
            <a:t> </a:t>
          </a:r>
          <a:r>
            <a:rPr lang="en-US" sz="2000" kern="1200" dirty="0" err="1"/>
            <a:t>nama</a:t>
          </a:r>
          <a:r>
            <a:rPr lang="en-US" sz="2000" kern="1200" dirty="0"/>
            <a:t> </a:t>
          </a:r>
          <a:r>
            <a:rPr lang="en-US" sz="2000" kern="1200" dirty="0" err="1"/>
            <a:t>pasien</a:t>
          </a:r>
          <a:r>
            <a:rPr lang="en-US" sz="2000" kern="1200" dirty="0"/>
            <a:t> (</a:t>
          </a:r>
          <a:r>
            <a:rPr lang="en-US" sz="2000" kern="1200" dirty="0" err="1"/>
            <a:t>identifikasi</a:t>
          </a:r>
          <a:r>
            <a:rPr lang="en-US" sz="2000" kern="1200" dirty="0"/>
            <a:t> </a:t>
          </a:r>
          <a:r>
            <a:rPr lang="en-US" sz="2000" kern="1200" dirty="0" err="1"/>
            <a:t>aktif</a:t>
          </a:r>
          <a:r>
            <a:rPr lang="en-US" sz="2000" kern="1200" dirty="0"/>
            <a:t>). Minta </a:t>
          </a:r>
          <a:r>
            <a:rPr lang="en-US" sz="2000" kern="1200" dirty="0" err="1"/>
            <a:t>pasien</a:t>
          </a:r>
          <a:r>
            <a:rPr lang="en-US" sz="2000" kern="1200" dirty="0"/>
            <a:t> </a:t>
          </a:r>
          <a:r>
            <a:rPr lang="en-US" sz="2000" kern="1200" dirty="0" err="1"/>
            <a:t>untuk</a:t>
          </a:r>
          <a:r>
            <a:rPr lang="en-US" sz="2000" kern="1200" dirty="0"/>
            <a:t> </a:t>
          </a:r>
          <a:r>
            <a:rPr lang="en-US" sz="2000" kern="1200" dirty="0" err="1"/>
            <a:t>menyebutkan</a:t>
          </a:r>
          <a:r>
            <a:rPr lang="en-US" sz="2000" kern="1200" dirty="0"/>
            <a:t> </a:t>
          </a:r>
          <a:r>
            <a:rPr lang="en-US" sz="2000" kern="1200" dirty="0" err="1"/>
            <a:t>nama</a:t>
          </a:r>
          <a:r>
            <a:rPr lang="en-US" sz="2000" kern="1200" dirty="0"/>
            <a:t> </a:t>
          </a:r>
          <a:r>
            <a:rPr lang="en-US" sz="2000" kern="1200" dirty="0" err="1"/>
            <a:t>lengkap</a:t>
          </a:r>
          <a:endParaRPr lang="en-ID" sz="2000" kern="1200" dirty="0"/>
        </a:p>
        <a:p>
          <a:pPr marL="228600" lvl="1" indent="-228600" algn="l" defTabSz="889000">
            <a:lnSpc>
              <a:spcPct val="90000"/>
            </a:lnSpc>
            <a:spcBef>
              <a:spcPct val="0"/>
            </a:spcBef>
            <a:spcAft>
              <a:spcPct val="20000"/>
            </a:spcAft>
            <a:buChar char="•"/>
          </a:pPr>
          <a:r>
            <a:rPr lang="en-US" sz="2000" kern="1200" dirty="0" err="1"/>
            <a:t>Cocokkan</a:t>
          </a:r>
          <a:r>
            <a:rPr lang="en-US" sz="2000" kern="1200" dirty="0"/>
            <a:t> </a:t>
          </a:r>
          <a:r>
            <a:rPr lang="en-US" sz="2000" kern="1200" dirty="0" err="1"/>
            <a:t>nomor</a:t>
          </a:r>
          <a:r>
            <a:rPr lang="en-US" sz="2000" kern="1200" dirty="0"/>
            <a:t> </a:t>
          </a:r>
          <a:r>
            <a:rPr lang="en-US" sz="2000" kern="1200" dirty="0" err="1"/>
            <a:t>rekam</a:t>
          </a:r>
          <a:r>
            <a:rPr lang="en-US" sz="2000" kern="1200" dirty="0"/>
            <a:t> </a:t>
          </a:r>
          <a:r>
            <a:rPr lang="en-US" sz="2000" kern="1200" dirty="0" err="1"/>
            <a:t>medis</a:t>
          </a:r>
          <a:endParaRPr lang="en-ID" sz="2000" kern="1200" dirty="0"/>
        </a:p>
      </dsp:txBody>
      <dsp:txXfrm>
        <a:off x="0" y="711518"/>
        <a:ext cx="11001375" cy="699660"/>
      </dsp:txXfrm>
    </dsp:sp>
    <dsp:sp modelId="{B2164807-19FA-49F2-BCD8-CC9A10EBCFE1}">
      <dsp:nvSpPr>
        <dsp:cNvPr id="0" name=""/>
        <dsp:cNvSpPr/>
      </dsp:nvSpPr>
      <dsp:spPr>
        <a:xfrm>
          <a:off x="0" y="1411179"/>
          <a:ext cx="11001375" cy="63882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Rawat </a:t>
          </a:r>
          <a:r>
            <a:rPr lang="en-US" sz="2600" kern="1200" dirty="0" err="1"/>
            <a:t>inap</a:t>
          </a:r>
          <a:r>
            <a:rPr lang="en-US" sz="2600" kern="1200" dirty="0"/>
            <a:t> (</a:t>
          </a:r>
          <a:r>
            <a:rPr lang="en-US" sz="2600" kern="1200" dirty="0" err="1"/>
            <a:t>pasien</a:t>
          </a:r>
          <a:r>
            <a:rPr lang="en-US" sz="2600" kern="1200" dirty="0"/>
            <a:t> </a:t>
          </a:r>
          <a:r>
            <a:rPr lang="en-US" sz="2600" kern="1200" dirty="0" err="1"/>
            <a:t>tidak</a:t>
          </a:r>
          <a:r>
            <a:rPr lang="en-US" sz="2600" kern="1200" dirty="0"/>
            <a:t> </a:t>
          </a:r>
          <a:r>
            <a:rPr lang="en-US" sz="2600" kern="1200" dirty="0" err="1"/>
            <a:t>sadar</a:t>
          </a:r>
          <a:r>
            <a:rPr lang="en-US" sz="2600" kern="1200" dirty="0"/>
            <a:t>/</a:t>
          </a:r>
          <a:r>
            <a:rPr lang="en-US" sz="2600" kern="1200" dirty="0" err="1"/>
            <a:t>bayi</a:t>
          </a:r>
          <a:r>
            <a:rPr lang="en-US" sz="2600" kern="1200" dirty="0"/>
            <a:t>/</a:t>
          </a:r>
          <a:r>
            <a:rPr lang="en-US" sz="2600" kern="1200" dirty="0" err="1"/>
            <a:t>hambatan</a:t>
          </a:r>
          <a:r>
            <a:rPr lang="en-US" sz="2600" kern="1200" dirty="0"/>
            <a:t> </a:t>
          </a:r>
          <a:r>
            <a:rPr lang="en-US" sz="2600" kern="1200" dirty="0" err="1"/>
            <a:t>komunikasi</a:t>
          </a:r>
          <a:r>
            <a:rPr lang="en-US" sz="2600" kern="1200" dirty="0"/>
            <a:t>)</a:t>
          </a:r>
          <a:endParaRPr lang="en-ID" sz="2600" kern="1200" dirty="0"/>
        </a:p>
      </dsp:txBody>
      <dsp:txXfrm>
        <a:off x="31185" y="1442364"/>
        <a:ext cx="10939005" cy="576450"/>
      </dsp:txXfrm>
    </dsp:sp>
    <dsp:sp modelId="{C2485EBF-4F0F-460A-AFB9-A1D647F26226}">
      <dsp:nvSpPr>
        <dsp:cNvPr id="0" name=""/>
        <dsp:cNvSpPr/>
      </dsp:nvSpPr>
      <dsp:spPr>
        <a:xfrm>
          <a:off x="0" y="2049999"/>
          <a:ext cx="11001375" cy="699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929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err="1"/>
            <a:t>Tanyakan</a:t>
          </a:r>
          <a:r>
            <a:rPr lang="en-US" sz="2000" kern="1200" dirty="0"/>
            <a:t> </a:t>
          </a:r>
          <a:r>
            <a:rPr lang="en-US" sz="2000" kern="1200" dirty="0" err="1"/>
            <a:t>nama</a:t>
          </a:r>
          <a:r>
            <a:rPr lang="en-US" sz="2000" kern="1200" dirty="0"/>
            <a:t> </a:t>
          </a:r>
          <a:r>
            <a:rPr lang="en-US" sz="2000" kern="1200" dirty="0" err="1"/>
            <a:t>pasien</a:t>
          </a:r>
          <a:r>
            <a:rPr lang="en-US" sz="2000" kern="1200" dirty="0"/>
            <a:t> pada </a:t>
          </a:r>
          <a:r>
            <a:rPr lang="en-US" sz="2000" kern="1200" dirty="0" err="1"/>
            <a:t>keluarga</a:t>
          </a:r>
          <a:r>
            <a:rPr lang="en-US" sz="2000" kern="1200" dirty="0"/>
            <a:t>/</a:t>
          </a:r>
          <a:r>
            <a:rPr lang="en-US" sz="2000" kern="1200" dirty="0" err="1"/>
            <a:t>pendampin</a:t>
          </a:r>
          <a:endParaRPr lang="en-ID" sz="2000" kern="1200" dirty="0"/>
        </a:p>
        <a:p>
          <a:pPr marL="228600" lvl="1" indent="-228600" algn="l" defTabSz="889000">
            <a:lnSpc>
              <a:spcPct val="90000"/>
            </a:lnSpc>
            <a:spcBef>
              <a:spcPct val="0"/>
            </a:spcBef>
            <a:spcAft>
              <a:spcPct val="20000"/>
            </a:spcAft>
            <a:buChar char="•"/>
          </a:pPr>
          <a:r>
            <a:rPr lang="en-US" sz="2000" kern="1200" dirty="0" err="1"/>
            <a:t>Cocokkan</a:t>
          </a:r>
          <a:r>
            <a:rPr lang="en-US" sz="2000" kern="1200" dirty="0"/>
            <a:t> </a:t>
          </a:r>
          <a:r>
            <a:rPr lang="en-US" sz="2000" kern="1200" dirty="0" err="1"/>
            <a:t>nomor</a:t>
          </a:r>
          <a:r>
            <a:rPr lang="en-US" sz="2000" kern="1200" dirty="0"/>
            <a:t> </a:t>
          </a:r>
          <a:r>
            <a:rPr lang="en-US" sz="2000" kern="1200" dirty="0" err="1"/>
            <a:t>rekam</a:t>
          </a:r>
          <a:r>
            <a:rPr lang="en-US" sz="2000" kern="1200" dirty="0"/>
            <a:t> </a:t>
          </a:r>
          <a:r>
            <a:rPr lang="en-US" sz="2000" kern="1200" dirty="0" err="1"/>
            <a:t>medis</a:t>
          </a:r>
          <a:endParaRPr lang="en-ID" sz="2000" kern="1200" dirty="0"/>
        </a:p>
      </dsp:txBody>
      <dsp:txXfrm>
        <a:off x="0" y="2049999"/>
        <a:ext cx="11001375" cy="699660"/>
      </dsp:txXfrm>
    </dsp:sp>
    <dsp:sp modelId="{D5AC5318-5800-4FB7-B632-DC19F8DA49B2}">
      <dsp:nvSpPr>
        <dsp:cNvPr id="0" name=""/>
        <dsp:cNvSpPr/>
      </dsp:nvSpPr>
      <dsp:spPr>
        <a:xfrm>
          <a:off x="0" y="2749659"/>
          <a:ext cx="11001375" cy="63882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Rawat </a:t>
          </a:r>
          <a:r>
            <a:rPr lang="en-US" sz="2600" kern="1200" dirty="0" err="1"/>
            <a:t>jalan</a:t>
          </a:r>
          <a:endParaRPr lang="en-ID" sz="2600" kern="1200" dirty="0"/>
        </a:p>
      </dsp:txBody>
      <dsp:txXfrm>
        <a:off x="31185" y="2780844"/>
        <a:ext cx="10939005" cy="576450"/>
      </dsp:txXfrm>
    </dsp:sp>
    <dsp:sp modelId="{77CEE5C5-6855-4F0E-A149-C5B4FF5B7227}">
      <dsp:nvSpPr>
        <dsp:cNvPr id="0" name=""/>
        <dsp:cNvSpPr/>
      </dsp:nvSpPr>
      <dsp:spPr>
        <a:xfrm>
          <a:off x="0" y="3388479"/>
          <a:ext cx="11001375" cy="699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9294"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err="1"/>
            <a:t>Tanyakan</a:t>
          </a:r>
          <a:r>
            <a:rPr lang="en-US" sz="2000" kern="1200" dirty="0"/>
            <a:t> </a:t>
          </a:r>
          <a:r>
            <a:rPr lang="en-US" sz="2000" kern="1200" dirty="0" err="1"/>
            <a:t>nama</a:t>
          </a:r>
          <a:r>
            <a:rPr lang="en-US" sz="2000" kern="1200" dirty="0"/>
            <a:t> </a:t>
          </a:r>
          <a:r>
            <a:rPr lang="en-US" sz="2000" kern="1200" dirty="0" err="1"/>
            <a:t>pasien</a:t>
          </a:r>
          <a:r>
            <a:rPr lang="en-US" sz="2000" kern="1200" dirty="0"/>
            <a:t> dan </a:t>
          </a:r>
          <a:r>
            <a:rPr lang="en-US" sz="2000" kern="1200" dirty="0" err="1"/>
            <a:t>tanggal</a:t>
          </a:r>
          <a:r>
            <a:rPr lang="en-US" sz="2000" kern="1200" dirty="0"/>
            <a:t> </a:t>
          </a:r>
          <a:r>
            <a:rPr lang="en-US" sz="2000" kern="1200" dirty="0" err="1"/>
            <a:t>lahir</a:t>
          </a:r>
          <a:endParaRPr lang="en-ID" sz="2000" kern="1200" dirty="0"/>
        </a:p>
        <a:p>
          <a:pPr marL="228600" lvl="1" indent="-228600" algn="l" defTabSz="889000">
            <a:lnSpc>
              <a:spcPct val="90000"/>
            </a:lnSpc>
            <a:spcBef>
              <a:spcPct val="0"/>
            </a:spcBef>
            <a:spcAft>
              <a:spcPct val="20000"/>
            </a:spcAft>
            <a:buChar char="•"/>
          </a:pPr>
          <a:r>
            <a:rPr lang="en-US" sz="2000" kern="1200" dirty="0" err="1"/>
            <a:t>Cocokkan</a:t>
          </a:r>
          <a:r>
            <a:rPr lang="en-US" sz="2000" kern="1200" dirty="0"/>
            <a:t> </a:t>
          </a:r>
          <a:r>
            <a:rPr lang="en-US" sz="2000" kern="1200" dirty="0" err="1"/>
            <a:t>dengan</a:t>
          </a:r>
          <a:r>
            <a:rPr lang="en-US" sz="2000" kern="1200" dirty="0"/>
            <a:t> </a:t>
          </a:r>
          <a:r>
            <a:rPr lang="en-US" sz="2000" kern="1200" dirty="0" err="1"/>
            <a:t>dokumen</a:t>
          </a:r>
          <a:r>
            <a:rPr lang="en-US" sz="2000" kern="1200" dirty="0"/>
            <a:t> yang </a:t>
          </a:r>
          <a:r>
            <a:rPr lang="en-US" sz="2000" kern="1200" dirty="0" err="1"/>
            <a:t>ada</a:t>
          </a:r>
          <a:endParaRPr lang="en-ID" sz="2000" kern="1200" dirty="0"/>
        </a:p>
      </dsp:txBody>
      <dsp:txXfrm>
        <a:off x="0" y="3388479"/>
        <a:ext cx="11001375" cy="6996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38102F-BFA3-4357-9FA0-3A064E6F1B5A}" type="datetimeFigureOut">
              <a:rPr lang="en-US" smtClean="0"/>
              <a:t>2/21/2024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0D3DFC-11A7-4DDF-8AEE-A5ACE051EBF3}" type="slidenum">
              <a:rPr lang="en-US" smtClean="0"/>
              <a:t>‹#›</a:t>
            </a:fld>
            <a:endParaRPr lang="en-US" dirty="0"/>
          </a:p>
        </p:txBody>
      </p:sp>
    </p:spTree>
    <p:extLst>
      <p:ext uri="{BB962C8B-B14F-4D97-AF65-F5344CB8AC3E}">
        <p14:creationId xmlns:p14="http://schemas.microsoft.com/office/powerpoint/2010/main" val="2403009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E09AA4F6-9CBF-53A8-8FE8-0BAB0E7DC989}"/>
              </a:ext>
            </a:extLst>
          </p:cNvPr>
          <p:cNvSpPr/>
          <p:nvPr userDrawn="1"/>
        </p:nvSpPr>
        <p:spPr>
          <a:xfrm>
            <a:off x="1062566" y="1161412"/>
            <a:ext cx="10221119" cy="4831742"/>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0" name="Google Shape;328;p33">
            <a:extLst>
              <a:ext uri="{FF2B5EF4-FFF2-40B4-BE49-F238E27FC236}">
                <a16:creationId xmlns:a16="http://schemas.microsoft.com/office/drawing/2014/main" id="{CBE4E0BD-29C0-46EA-4A2D-401DD12AEC12}"/>
              </a:ext>
            </a:extLst>
          </p:cNvPr>
          <p:cNvSpPr/>
          <p:nvPr userDrawn="1"/>
        </p:nvSpPr>
        <p:spPr>
          <a:xfrm>
            <a:off x="858371" y="800100"/>
            <a:ext cx="10221119" cy="49530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D27EDEC9-86BE-FDB1-3BAE-F5FF0934CA0A}"/>
              </a:ext>
            </a:extLst>
          </p:cNvPr>
          <p:cNvSpPr>
            <a:spLocks noGrp="1"/>
          </p:cNvSpPr>
          <p:nvPr>
            <p:ph type="ctrTitle"/>
          </p:nvPr>
        </p:nvSpPr>
        <p:spPr>
          <a:xfrm>
            <a:off x="1463040" y="2240280"/>
            <a:ext cx="4873752" cy="1709928"/>
          </a:xfrm>
        </p:spPr>
        <p:txBody>
          <a:bodyPr anchor="b">
            <a:noAutofit/>
          </a:bodyPr>
          <a:lstStyle>
            <a:lvl1pPr marL="0" indent="0" algn="l">
              <a:lnSpc>
                <a:spcPct val="90000"/>
              </a:lnSpc>
              <a:defRPr sz="6000"/>
            </a:lvl1pPr>
          </a:lstStyle>
          <a:p>
            <a:r>
              <a:rPr lang="en-US" noProof="0"/>
              <a:t>Click to edit Master title style</a:t>
            </a:r>
          </a:p>
        </p:txBody>
      </p:sp>
      <p:sp>
        <p:nvSpPr>
          <p:cNvPr id="3" name="Subtitle 2">
            <a:extLst>
              <a:ext uri="{FF2B5EF4-FFF2-40B4-BE49-F238E27FC236}">
                <a16:creationId xmlns:a16="http://schemas.microsoft.com/office/drawing/2014/main" id="{61EF6069-AEE4-3455-508E-4B9EE30F0CB8}"/>
              </a:ext>
            </a:extLst>
          </p:cNvPr>
          <p:cNvSpPr>
            <a:spLocks noGrp="1"/>
          </p:cNvSpPr>
          <p:nvPr>
            <p:ph type="subTitle" idx="1"/>
          </p:nvPr>
        </p:nvSpPr>
        <p:spPr>
          <a:xfrm>
            <a:off x="1463040" y="4014216"/>
            <a:ext cx="4873752" cy="630936"/>
          </a:xfrm>
        </p:spPr>
        <p:txBody>
          <a:bodyPr>
            <a:noAutofit/>
          </a:bodyPr>
          <a:lstStyle>
            <a:lvl1pPr marL="54864" indent="0" algn="l">
              <a:lnSpc>
                <a:spcPct val="120000"/>
              </a:lnSpc>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5" name="Picture Placeholder 13">
            <a:extLst>
              <a:ext uri="{FF2B5EF4-FFF2-40B4-BE49-F238E27FC236}">
                <a16:creationId xmlns:a16="http://schemas.microsoft.com/office/drawing/2014/main" id="{BEF410E3-CEC7-640A-C8FD-08419E6C3300}"/>
              </a:ext>
            </a:extLst>
          </p:cNvPr>
          <p:cNvSpPr>
            <a:spLocks noGrp="1"/>
          </p:cNvSpPr>
          <p:nvPr>
            <p:ph type="pic" sz="quarter" idx="10"/>
          </p:nvPr>
        </p:nvSpPr>
        <p:spPr>
          <a:xfrm>
            <a:off x="7246779" y="812292"/>
            <a:ext cx="3834628" cy="4928616"/>
          </a:xfr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noProof="0"/>
              <a:t>Click icon to add picture</a:t>
            </a:r>
          </a:p>
        </p:txBody>
      </p:sp>
    </p:spTree>
    <p:extLst>
      <p:ext uri="{BB962C8B-B14F-4D97-AF65-F5344CB8AC3E}">
        <p14:creationId xmlns:p14="http://schemas.microsoft.com/office/powerpoint/2010/main" val="3797591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meline">
    <p:bg>
      <p:bgPr>
        <a:solidFill>
          <a:schemeClr val="accent3"/>
        </a:solidFill>
        <a:effectLst/>
      </p:bgPr>
    </p:bg>
    <p:spTree>
      <p:nvGrpSpPr>
        <p:cNvPr id="1" name=""/>
        <p:cNvGrpSpPr/>
        <p:nvPr/>
      </p:nvGrpSpPr>
      <p:grpSpPr>
        <a:xfrm>
          <a:off x="0" y="0"/>
          <a:ext cx="0" cy="0"/>
          <a:chOff x="0" y="0"/>
          <a:chExt cx="0" cy="0"/>
        </a:xfrm>
      </p:grpSpPr>
      <p:sp>
        <p:nvSpPr>
          <p:cNvPr id="8" name="Google Shape;1251;p56">
            <a:extLst>
              <a:ext uri="{FF2B5EF4-FFF2-40B4-BE49-F238E27FC236}">
                <a16:creationId xmlns:a16="http://schemas.microsoft.com/office/drawing/2014/main" id="{5240ABBF-9F6E-51C2-3600-798F3A8C4868}"/>
              </a:ext>
            </a:extLst>
          </p:cNvPr>
          <p:cNvSpPr/>
          <p:nvPr userDrawn="1"/>
        </p:nvSpPr>
        <p:spPr>
          <a:xfrm>
            <a:off x="547230" y="1944086"/>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Google Shape;1251;p56">
            <a:extLst>
              <a:ext uri="{FF2B5EF4-FFF2-40B4-BE49-F238E27FC236}">
                <a16:creationId xmlns:a16="http://schemas.microsoft.com/office/drawing/2014/main" id="{724FD7F3-2232-7463-6613-3EF2344BD063}"/>
              </a:ext>
            </a:extLst>
          </p:cNvPr>
          <p:cNvSpPr/>
          <p:nvPr userDrawn="1"/>
        </p:nvSpPr>
        <p:spPr>
          <a:xfrm>
            <a:off x="4922989" y="1946963"/>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251;p56">
            <a:extLst>
              <a:ext uri="{FF2B5EF4-FFF2-40B4-BE49-F238E27FC236}">
                <a16:creationId xmlns:a16="http://schemas.microsoft.com/office/drawing/2014/main" id="{234E24BE-6EC9-C62B-1B5F-EBE5C279EF38}"/>
              </a:ext>
            </a:extLst>
          </p:cNvPr>
          <p:cNvSpPr/>
          <p:nvPr userDrawn="1"/>
        </p:nvSpPr>
        <p:spPr>
          <a:xfrm>
            <a:off x="9225456" y="1924776"/>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4" name="Google Shape;1251;p56">
            <a:extLst>
              <a:ext uri="{FF2B5EF4-FFF2-40B4-BE49-F238E27FC236}">
                <a16:creationId xmlns:a16="http://schemas.microsoft.com/office/drawing/2014/main" id="{F4987345-5BC3-6B09-35D1-118625B93B26}"/>
              </a:ext>
            </a:extLst>
          </p:cNvPr>
          <p:cNvSpPr/>
          <p:nvPr userDrawn="1"/>
        </p:nvSpPr>
        <p:spPr>
          <a:xfrm>
            <a:off x="2798649" y="3902220"/>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6" name="Google Shape;1251;p56">
            <a:extLst>
              <a:ext uri="{FF2B5EF4-FFF2-40B4-BE49-F238E27FC236}">
                <a16:creationId xmlns:a16="http://schemas.microsoft.com/office/drawing/2014/main" id="{D24F97D8-E25C-583D-72FF-A9AD2A77A71F}"/>
              </a:ext>
            </a:extLst>
          </p:cNvPr>
          <p:cNvSpPr/>
          <p:nvPr userDrawn="1"/>
        </p:nvSpPr>
        <p:spPr>
          <a:xfrm>
            <a:off x="7156227" y="3880033"/>
            <a:ext cx="2529083" cy="2529083"/>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lvl1pPr>
              <a:defRPr>
                <a:solidFill>
                  <a:schemeClr val="bg1"/>
                </a:solidFill>
              </a:defRPr>
            </a:lvl1pPr>
          </a:lstStyle>
          <a:p>
            <a:r>
              <a:rPr lang="en-US" noProof="0"/>
              <a:t>Click to edit Master title style</a:t>
            </a:r>
          </a:p>
        </p:txBody>
      </p:sp>
      <p:sp>
        <p:nvSpPr>
          <p:cNvPr id="36" name="Text Placeholder 35">
            <a:extLst>
              <a:ext uri="{FF2B5EF4-FFF2-40B4-BE49-F238E27FC236}">
                <a16:creationId xmlns:a16="http://schemas.microsoft.com/office/drawing/2014/main" id="{C96B6B23-01AB-14E3-6F7D-14E56C8F7FB4}"/>
              </a:ext>
            </a:extLst>
          </p:cNvPr>
          <p:cNvSpPr>
            <a:spLocks noGrp="1"/>
          </p:cNvSpPr>
          <p:nvPr>
            <p:ph type="body" sz="quarter" idx="13"/>
          </p:nvPr>
        </p:nvSpPr>
        <p:spPr>
          <a:xfrm>
            <a:off x="458788"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0" name="Text Placeholder 35">
            <a:extLst>
              <a:ext uri="{FF2B5EF4-FFF2-40B4-BE49-F238E27FC236}">
                <a16:creationId xmlns:a16="http://schemas.microsoft.com/office/drawing/2014/main" id="{B5D9C006-6816-1398-2752-53296B2275E9}"/>
              </a:ext>
            </a:extLst>
          </p:cNvPr>
          <p:cNvSpPr>
            <a:spLocks noGrp="1"/>
          </p:cNvSpPr>
          <p:nvPr>
            <p:ph type="body" sz="quarter" idx="15"/>
          </p:nvPr>
        </p:nvSpPr>
        <p:spPr>
          <a:xfrm>
            <a:off x="4844975"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3" name="Text Placeholder 35">
            <a:extLst>
              <a:ext uri="{FF2B5EF4-FFF2-40B4-BE49-F238E27FC236}">
                <a16:creationId xmlns:a16="http://schemas.microsoft.com/office/drawing/2014/main" id="{5C67F012-5EC1-3C44-2545-C90EFB6C7AA3}"/>
              </a:ext>
            </a:extLst>
          </p:cNvPr>
          <p:cNvSpPr>
            <a:spLocks noGrp="1"/>
          </p:cNvSpPr>
          <p:nvPr>
            <p:ph type="body" sz="quarter" idx="17"/>
          </p:nvPr>
        </p:nvSpPr>
        <p:spPr>
          <a:xfrm>
            <a:off x="9137214" y="1836534"/>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39" name="Text Placeholder 35">
            <a:extLst>
              <a:ext uri="{FF2B5EF4-FFF2-40B4-BE49-F238E27FC236}">
                <a16:creationId xmlns:a16="http://schemas.microsoft.com/office/drawing/2014/main" id="{84C1F7B9-544F-1D65-F30E-22B977B0EA42}"/>
              </a:ext>
            </a:extLst>
          </p:cNvPr>
          <p:cNvSpPr>
            <a:spLocks noGrp="1"/>
          </p:cNvSpPr>
          <p:nvPr>
            <p:ph type="body" sz="quarter" idx="14"/>
          </p:nvPr>
        </p:nvSpPr>
        <p:spPr>
          <a:xfrm>
            <a:off x="2710407" y="3813978"/>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
        <p:nvSpPr>
          <p:cNvPr id="41" name="Text Placeholder 35">
            <a:extLst>
              <a:ext uri="{FF2B5EF4-FFF2-40B4-BE49-F238E27FC236}">
                <a16:creationId xmlns:a16="http://schemas.microsoft.com/office/drawing/2014/main" id="{F0785379-F700-62B9-BF17-703A87E29891}"/>
              </a:ext>
            </a:extLst>
          </p:cNvPr>
          <p:cNvSpPr>
            <a:spLocks noGrp="1"/>
          </p:cNvSpPr>
          <p:nvPr>
            <p:ph type="body" sz="quarter" idx="16"/>
          </p:nvPr>
        </p:nvSpPr>
        <p:spPr>
          <a:xfrm>
            <a:off x="7067985" y="3813978"/>
            <a:ext cx="2528887" cy="2528887"/>
          </a:xfrm>
          <a:prstGeom prst="ellipse">
            <a:avLst/>
          </a:prstGeom>
          <a:solidFill>
            <a:schemeClr val="accent5"/>
          </a:solidFill>
          <a:ln w="25400">
            <a:solidFill>
              <a:schemeClr val="tx2"/>
            </a:solidFill>
          </a:ln>
        </p:spPr>
        <p:txBody>
          <a:bodyPr tIns="274320"/>
          <a:lstStyle>
            <a:lvl1pPr marL="0" indent="0" algn="ctr">
              <a:lnSpc>
                <a:spcPct val="100000"/>
              </a:lnSpc>
              <a:spcBef>
                <a:spcPts val="0"/>
              </a:spcBef>
              <a:buNone/>
              <a:defRPr sz="2000">
                <a:latin typeface="+mj-lt"/>
              </a:defRPr>
            </a:lvl1pPr>
            <a:lvl2pPr marL="0" indent="0" algn="ctr">
              <a:lnSpc>
                <a:spcPct val="100000"/>
              </a:lnSpc>
              <a:spcBef>
                <a:spcPts val="600"/>
              </a:spcBef>
              <a:buNone/>
              <a:defRPr sz="1600"/>
            </a:lvl2pPr>
          </a:lstStyle>
          <a:p>
            <a:pPr lvl="0"/>
            <a:r>
              <a:rPr lang="en-US" noProof="0"/>
              <a:t>Click to edit Master text styles</a:t>
            </a:r>
          </a:p>
          <a:p>
            <a:pPr lvl="1"/>
            <a:r>
              <a:rPr lang="en-US" noProof="0"/>
              <a:t>Second level</a:t>
            </a:r>
          </a:p>
        </p:txBody>
      </p:sp>
    </p:spTree>
    <p:extLst>
      <p:ext uri="{BB962C8B-B14F-4D97-AF65-F5344CB8AC3E}">
        <p14:creationId xmlns:p14="http://schemas.microsoft.com/office/powerpoint/2010/main" val="226600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5"/>
        </a:solidFill>
        <a:effectLst/>
      </p:bgPr>
    </p:bg>
    <p:spTree>
      <p:nvGrpSpPr>
        <p:cNvPr id="1" name=""/>
        <p:cNvGrpSpPr/>
        <p:nvPr/>
      </p:nvGrpSpPr>
      <p:grpSpPr>
        <a:xfrm>
          <a:off x="0" y="0"/>
          <a:ext cx="0" cy="0"/>
          <a:chOff x="0" y="0"/>
          <a:chExt cx="0" cy="0"/>
        </a:xfrm>
      </p:grpSpPr>
      <p:sp>
        <p:nvSpPr>
          <p:cNvPr id="11" name="Google Shape;634;p42">
            <a:extLst>
              <a:ext uri="{FF2B5EF4-FFF2-40B4-BE49-F238E27FC236}">
                <a16:creationId xmlns:a16="http://schemas.microsoft.com/office/drawing/2014/main" id="{8B24251C-09A2-7EC7-D81E-7B4EC1A6C8FB}"/>
              </a:ext>
            </a:extLst>
          </p:cNvPr>
          <p:cNvSpPr/>
          <p:nvPr userDrawn="1"/>
        </p:nvSpPr>
        <p:spPr>
          <a:xfrm>
            <a:off x="1043969" y="2096168"/>
            <a:ext cx="10271731" cy="1505316"/>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3" name="Google Shape;634;p42">
            <a:extLst>
              <a:ext uri="{FF2B5EF4-FFF2-40B4-BE49-F238E27FC236}">
                <a16:creationId xmlns:a16="http://schemas.microsoft.com/office/drawing/2014/main" id="{7095FC12-1305-9C50-D9A9-1BA4392374E6}"/>
              </a:ext>
            </a:extLst>
          </p:cNvPr>
          <p:cNvSpPr/>
          <p:nvPr userDrawn="1"/>
        </p:nvSpPr>
        <p:spPr>
          <a:xfrm>
            <a:off x="1043969" y="4160972"/>
            <a:ext cx="10271731" cy="1505316"/>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3" name="Title 22">
            <a:extLst>
              <a:ext uri="{FF2B5EF4-FFF2-40B4-BE49-F238E27FC236}">
                <a16:creationId xmlns:a16="http://schemas.microsoft.com/office/drawing/2014/main" id="{AA325A5B-8E43-DA35-85DE-66DB81C5F5AD}"/>
              </a:ext>
            </a:extLst>
          </p:cNvPr>
          <p:cNvSpPr>
            <a:spLocks noGrp="1"/>
          </p:cNvSpPr>
          <p:nvPr>
            <p:ph type="title"/>
          </p:nvPr>
        </p:nvSpPr>
        <p:spPr/>
        <p:txBody>
          <a:bodyPr/>
          <a:lstStyle/>
          <a:p>
            <a:r>
              <a:rPr lang="en-US" noProof="0"/>
              <a:t>Click to edit Master title style</a:t>
            </a:r>
          </a:p>
        </p:txBody>
      </p:sp>
      <p:sp>
        <p:nvSpPr>
          <p:cNvPr id="21" name="Text Placeholder 2">
            <a:extLst>
              <a:ext uri="{FF2B5EF4-FFF2-40B4-BE49-F238E27FC236}">
                <a16:creationId xmlns:a16="http://schemas.microsoft.com/office/drawing/2014/main" id="{BCA26A7E-435E-AFBA-FECA-047481A83CB8}"/>
              </a:ext>
            </a:extLst>
          </p:cNvPr>
          <p:cNvSpPr>
            <a:spLocks noGrp="1"/>
          </p:cNvSpPr>
          <p:nvPr>
            <p:ph type="body" idx="1"/>
          </p:nvPr>
        </p:nvSpPr>
        <p:spPr>
          <a:xfrm>
            <a:off x="892795" y="1920319"/>
            <a:ext cx="10268712" cy="1505315"/>
          </a:xfrm>
          <a:solidFill>
            <a:schemeClr val="accent5"/>
          </a:solidFill>
          <a:ln w="25400">
            <a:solidFill>
              <a:schemeClr val="dk1"/>
            </a:solidFill>
          </a:ln>
        </p:spPr>
        <p:txBody>
          <a:bodyPr lIns="896112" rIns="6492240" anchor="ctr"/>
          <a:lstStyle>
            <a:lvl1pPr marL="0" indent="0">
              <a:lnSpc>
                <a:spcPct val="120000"/>
              </a:lnSpc>
              <a:spcBef>
                <a:spcPts val="0"/>
              </a:spcBef>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a:extLst>
              <a:ext uri="{FF2B5EF4-FFF2-40B4-BE49-F238E27FC236}">
                <a16:creationId xmlns:a16="http://schemas.microsoft.com/office/drawing/2014/main" id="{4A82CD3C-84E1-013B-FEDD-5B4008CD2B33}"/>
              </a:ext>
            </a:extLst>
          </p:cNvPr>
          <p:cNvSpPr>
            <a:spLocks noGrp="1"/>
          </p:cNvSpPr>
          <p:nvPr>
            <p:ph sz="half" idx="2"/>
          </p:nvPr>
        </p:nvSpPr>
        <p:spPr>
          <a:xfrm>
            <a:off x="4645152" y="2007884"/>
            <a:ext cx="6408671" cy="1330189"/>
          </a:xfrm>
        </p:spPr>
        <p:txBody>
          <a:bodyPr anchor="ctr"/>
          <a:lstStyle>
            <a:lvl1pPr marL="0" indent="-137160">
              <a:lnSpc>
                <a:spcPct val="100000"/>
              </a:lnSpc>
              <a:spcBef>
                <a:spcPts val="0"/>
              </a:spcBef>
              <a:buSzPct val="50000"/>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2" name="Text Placeholder 4">
            <a:extLst>
              <a:ext uri="{FF2B5EF4-FFF2-40B4-BE49-F238E27FC236}">
                <a16:creationId xmlns:a16="http://schemas.microsoft.com/office/drawing/2014/main" id="{42E5F6B0-4BF8-B61C-19DC-44EADF2C6A3E}"/>
              </a:ext>
            </a:extLst>
          </p:cNvPr>
          <p:cNvSpPr>
            <a:spLocks noGrp="1"/>
          </p:cNvSpPr>
          <p:nvPr>
            <p:ph type="body" sz="quarter" idx="3"/>
          </p:nvPr>
        </p:nvSpPr>
        <p:spPr>
          <a:xfrm>
            <a:off x="892795" y="4005858"/>
            <a:ext cx="10268712" cy="1505315"/>
          </a:xfrm>
          <a:solidFill>
            <a:schemeClr val="accent5"/>
          </a:solidFill>
          <a:ln w="25400">
            <a:solidFill>
              <a:schemeClr val="dk1"/>
            </a:solidFill>
          </a:ln>
        </p:spPr>
        <p:txBody>
          <a:bodyPr lIns="896112" rIns="6492240" anchor="ctr"/>
          <a:lstStyle>
            <a:lvl1pPr marL="0" indent="0">
              <a:lnSpc>
                <a:spcPct val="120000"/>
              </a:lnSpc>
              <a:spcBef>
                <a:spcPts val="0"/>
              </a:spcBef>
              <a:buNone/>
              <a:defRPr sz="20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Content Placeholder 3">
            <a:extLst>
              <a:ext uri="{FF2B5EF4-FFF2-40B4-BE49-F238E27FC236}">
                <a16:creationId xmlns:a16="http://schemas.microsoft.com/office/drawing/2014/main" id="{710FDC74-97A7-7CF9-8479-7DF70FE009C4}"/>
              </a:ext>
            </a:extLst>
          </p:cNvPr>
          <p:cNvSpPr>
            <a:spLocks noGrp="1"/>
          </p:cNvSpPr>
          <p:nvPr>
            <p:ph sz="half" idx="13"/>
          </p:nvPr>
        </p:nvSpPr>
        <p:spPr>
          <a:xfrm>
            <a:off x="4645152" y="4093420"/>
            <a:ext cx="6408671" cy="1330189"/>
          </a:xfrm>
        </p:spPr>
        <p:txBody>
          <a:bodyPr anchor="ctr"/>
          <a:lstStyle>
            <a:lvl1pPr marL="0" indent="-137160">
              <a:lnSpc>
                <a:spcPct val="100000"/>
              </a:lnSpc>
              <a:spcBef>
                <a:spcPts val="0"/>
              </a:spcBef>
              <a:buSzPct val="50000"/>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9" name="Slide Number Placeholder 8">
            <a:extLst>
              <a:ext uri="{FF2B5EF4-FFF2-40B4-BE49-F238E27FC236}">
                <a16:creationId xmlns:a16="http://schemas.microsoft.com/office/drawing/2014/main" id="{7EA9E27A-A5B9-7554-B03C-977DD0697109}"/>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8" name="Footer Placeholder 7">
            <a:extLst>
              <a:ext uri="{FF2B5EF4-FFF2-40B4-BE49-F238E27FC236}">
                <a16:creationId xmlns:a16="http://schemas.microsoft.com/office/drawing/2014/main" id="{10B2D671-9FA9-57ED-C5BB-EF64BEB1363E}"/>
              </a:ext>
            </a:extLst>
          </p:cNvPr>
          <p:cNvSpPr>
            <a:spLocks noGrp="1"/>
          </p:cNvSpPr>
          <p:nvPr>
            <p:ph type="ftr" sz="quarter" idx="11"/>
          </p:nvPr>
        </p:nvSpPr>
        <p:spPr/>
        <p:txBody>
          <a:bodyPr/>
          <a:lstStyle/>
          <a:p>
            <a:r>
              <a:rPr lang="en-US" noProof="0"/>
              <a:t>Presentation title</a:t>
            </a:r>
          </a:p>
        </p:txBody>
      </p:sp>
      <p:sp>
        <p:nvSpPr>
          <p:cNvPr id="7" name="Date Placeholder 6">
            <a:extLst>
              <a:ext uri="{FF2B5EF4-FFF2-40B4-BE49-F238E27FC236}">
                <a16:creationId xmlns:a16="http://schemas.microsoft.com/office/drawing/2014/main" id="{ECF944D9-3F95-D788-A7A5-9C541DBDEF9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278057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B1F4-E4E2-E27F-87D0-6DFE6637592C}"/>
              </a:ext>
            </a:extLst>
          </p:cNvPr>
          <p:cNvSpPr>
            <a:spLocks noGrp="1"/>
          </p:cNvSpPr>
          <p:nvPr>
            <p:ph type="title"/>
          </p:nvPr>
        </p:nvSpPr>
        <p:spPr/>
        <p:txBody>
          <a:bodyPr/>
          <a:lstStyle/>
          <a:p>
            <a:r>
              <a:rPr lang="en-US" noProof="0"/>
              <a:t>Click to edit Master title style</a:t>
            </a:r>
          </a:p>
        </p:txBody>
      </p:sp>
      <p:sp>
        <p:nvSpPr>
          <p:cNvPr id="7" name="Google Shape;1148;p53">
            <a:extLst>
              <a:ext uri="{FF2B5EF4-FFF2-40B4-BE49-F238E27FC236}">
                <a16:creationId xmlns:a16="http://schemas.microsoft.com/office/drawing/2014/main" id="{D76333E0-FAE0-3B63-28EE-BA834131593C}"/>
              </a:ext>
            </a:extLst>
          </p:cNvPr>
          <p:cNvSpPr/>
          <p:nvPr userDrawn="1"/>
        </p:nvSpPr>
        <p:spPr>
          <a:xfrm>
            <a:off x="6481182" y="2106081"/>
            <a:ext cx="5056632"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8;p53">
            <a:extLst>
              <a:ext uri="{FF2B5EF4-FFF2-40B4-BE49-F238E27FC236}">
                <a16:creationId xmlns:a16="http://schemas.microsoft.com/office/drawing/2014/main" id="{B21F23CA-8996-2ED3-865E-9CBB7B3DEF01}"/>
              </a:ext>
            </a:extLst>
          </p:cNvPr>
          <p:cNvSpPr/>
          <p:nvPr userDrawn="1"/>
        </p:nvSpPr>
        <p:spPr>
          <a:xfrm>
            <a:off x="808072" y="2106081"/>
            <a:ext cx="5054248"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8" name="Text Placeholder 24">
            <a:extLst>
              <a:ext uri="{FF2B5EF4-FFF2-40B4-BE49-F238E27FC236}">
                <a16:creationId xmlns:a16="http://schemas.microsoft.com/office/drawing/2014/main" id="{BF16B1C6-54F0-43B5-701B-5ACB9DB37B75}"/>
              </a:ext>
            </a:extLst>
          </p:cNvPr>
          <p:cNvSpPr>
            <a:spLocks noGrp="1"/>
          </p:cNvSpPr>
          <p:nvPr>
            <p:ph type="body" sz="quarter" idx="14"/>
          </p:nvPr>
        </p:nvSpPr>
        <p:spPr>
          <a:xfrm>
            <a:off x="685800" y="1956816"/>
            <a:ext cx="5048882"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1" name="Content Placeholder 3">
            <a:extLst>
              <a:ext uri="{FF2B5EF4-FFF2-40B4-BE49-F238E27FC236}">
                <a16:creationId xmlns:a16="http://schemas.microsoft.com/office/drawing/2014/main" id="{86A122E7-1CF8-0AB9-3407-6E725320DC62}"/>
              </a:ext>
            </a:extLst>
          </p:cNvPr>
          <p:cNvSpPr>
            <a:spLocks noGrp="1"/>
          </p:cNvSpPr>
          <p:nvPr>
            <p:ph sz="half" idx="2"/>
          </p:nvPr>
        </p:nvSpPr>
        <p:spPr>
          <a:xfrm>
            <a:off x="932688" y="2944368"/>
            <a:ext cx="4604512"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0" name="Text Placeholder 24">
            <a:extLst>
              <a:ext uri="{FF2B5EF4-FFF2-40B4-BE49-F238E27FC236}">
                <a16:creationId xmlns:a16="http://schemas.microsoft.com/office/drawing/2014/main" id="{F5C0C473-4EA8-206C-EDC5-DAF92DC87E7B}"/>
              </a:ext>
            </a:extLst>
          </p:cNvPr>
          <p:cNvSpPr>
            <a:spLocks noGrp="1"/>
          </p:cNvSpPr>
          <p:nvPr>
            <p:ph type="body" sz="quarter" idx="19"/>
          </p:nvPr>
        </p:nvSpPr>
        <p:spPr>
          <a:xfrm>
            <a:off x="6358128" y="1956816"/>
            <a:ext cx="5047488"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3" name="Content Placeholder 3">
            <a:extLst>
              <a:ext uri="{FF2B5EF4-FFF2-40B4-BE49-F238E27FC236}">
                <a16:creationId xmlns:a16="http://schemas.microsoft.com/office/drawing/2014/main" id="{E3B2BF64-243E-E09B-24DD-86574712A72C}"/>
              </a:ext>
            </a:extLst>
          </p:cNvPr>
          <p:cNvSpPr>
            <a:spLocks noGrp="1"/>
          </p:cNvSpPr>
          <p:nvPr>
            <p:ph sz="half" idx="20"/>
          </p:nvPr>
        </p:nvSpPr>
        <p:spPr>
          <a:xfrm>
            <a:off x="6600154" y="2944368"/>
            <a:ext cx="4608576"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5" name="Slide Number Placeholder 4">
            <a:extLst>
              <a:ext uri="{FF2B5EF4-FFF2-40B4-BE49-F238E27FC236}">
                <a16:creationId xmlns:a16="http://schemas.microsoft.com/office/drawing/2014/main" id="{3A18DB23-E349-DF43-8126-A1F21B8C33C6}"/>
              </a:ext>
            </a:extLst>
          </p:cNvPr>
          <p:cNvSpPr>
            <a:spLocks noGrp="1"/>
          </p:cNvSpPr>
          <p:nvPr>
            <p:ph type="sldNum" sz="quarter" idx="12"/>
          </p:nvPr>
        </p:nvSpPr>
        <p:spPr/>
        <p:txBody>
          <a:body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6774F0D-57B5-C6EE-016C-501DC8D7E4F7}"/>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5DF0D283-938B-8E26-1C43-DC3AD65091B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189090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CB1F4-E4E2-E27F-87D0-6DFE6637592C}"/>
              </a:ext>
            </a:extLst>
          </p:cNvPr>
          <p:cNvSpPr>
            <a:spLocks noGrp="1"/>
          </p:cNvSpPr>
          <p:nvPr>
            <p:ph type="title"/>
          </p:nvPr>
        </p:nvSpPr>
        <p:spPr/>
        <p:txBody>
          <a:bodyPr/>
          <a:lstStyle/>
          <a:p>
            <a:r>
              <a:rPr lang="en-US" noProof="0"/>
              <a:t>Click to edit Master title style</a:t>
            </a:r>
          </a:p>
        </p:txBody>
      </p:sp>
      <p:sp>
        <p:nvSpPr>
          <p:cNvPr id="7" name="Google Shape;1148;p53">
            <a:extLst>
              <a:ext uri="{FF2B5EF4-FFF2-40B4-BE49-F238E27FC236}">
                <a16:creationId xmlns:a16="http://schemas.microsoft.com/office/drawing/2014/main" id="{D76333E0-FAE0-3B63-28EE-BA834131593C}"/>
              </a:ext>
            </a:extLst>
          </p:cNvPr>
          <p:cNvSpPr/>
          <p:nvPr userDrawn="1"/>
        </p:nvSpPr>
        <p:spPr>
          <a:xfrm>
            <a:off x="8370942"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9" name="Google Shape;1148;p53">
            <a:extLst>
              <a:ext uri="{FF2B5EF4-FFF2-40B4-BE49-F238E27FC236}">
                <a16:creationId xmlns:a16="http://schemas.microsoft.com/office/drawing/2014/main" id="{1BF10461-2A6D-BD12-B1D7-5A73DDD367A8}"/>
              </a:ext>
            </a:extLst>
          </p:cNvPr>
          <p:cNvSpPr/>
          <p:nvPr userDrawn="1"/>
        </p:nvSpPr>
        <p:spPr>
          <a:xfrm>
            <a:off x="4599233"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8;p53">
            <a:extLst>
              <a:ext uri="{FF2B5EF4-FFF2-40B4-BE49-F238E27FC236}">
                <a16:creationId xmlns:a16="http://schemas.microsoft.com/office/drawing/2014/main" id="{B21F23CA-8996-2ED3-865E-9CBB7B3DEF01}"/>
              </a:ext>
            </a:extLst>
          </p:cNvPr>
          <p:cNvSpPr/>
          <p:nvPr userDrawn="1"/>
        </p:nvSpPr>
        <p:spPr>
          <a:xfrm>
            <a:off x="808072" y="2106081"/>
            <a:ext cx="3249570" cy="3987012"/>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8" name="Text Placeholder 24">
            <a:extLst>
              <a:ext uri="{FF2B5EF4-FFF2-40B4-BE49-F238E27FC236}">
                <a16:creationId xmlns:a16="http://schemas.microsoft.com/office/drawing/2014/main" id="{BF16B1C6-54F0-43B5-701B-5ACB9DB37B75}"/>
              </a:ext>
            </a:extLst>
          </p:cNvPr>
          <p:cNvSpPr>
            <a:spLocks noGrp="1"/>
          </p:cNvSpPr>
          <p:nvPr>
            <p:ph type="body" sz="quarter" idx="14"/>
          </p:nvPr>
        </p:nvSpPr>
        <p:spPr>
          <a:xfrm>
            <a:off x="685800"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1" name="Content Placeholder 3">
            <a:extLst>
              <a:ext uri="{FF2B5EF4-FFF2-40B4-BE49-F238E27FC236}">
                <a16:creationId xmlns:a16="http://schemas.microsoft.com/office/drawing/2014/main" id="{86A122E7-1CF8-0AB9-3407-6E725320DC62}"/>
              </a:ext>
            </a:extLst>
          </p:cNvPr>
          <p:cNvSpPr>
            <a:spLocks noGrp="1"/>
          </p:cNvSpPr>
          <p:nvPr>
            <p:ph sz="half" idx="2"/>
          </p:nvPr>
        </p:nvSpPr>
        <p:spPr>
          <a:xfrm>
            <a:off x="932688"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9" name="Text Placeholder 24">
            <a:extLst>
              <a:ext uri="{FF2B5EF4-FFF2-40B4-BE49-F238E27FC236}">
                <a16:creationId xmlns:a16="http://schemas.microsoft.com/office/drawing/2014/main" id="{9B6C5E12-67C8-B5AA-FC61-A40F6C388F8B}"/>
              </a:ext>
            </a:extLst>
          </p:cNvPr>
          <p:cNvSpPr>
            <a:spLocks noGrp="1"/>
          </p:cNvSpPr>
          <p:nvPr>
            <p:ph type="body" sz="quarter" idx="16"/>
          </p:nvPr>
        </p:nvSpPr>
        <p:spPr>
          <a:xfrm>
            <a:off x="4480560"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2" name="Content Placeholder 3">
            <a:extLst>
              <a:ext uri="{FF2B5EF4-FFF2-40B4-BE49-F238E27FC236}">
                <a16:creationId xmlns:a16="http://schemas.microsoft.com/office/drawing/2014/main" id="{92BD99C3-C1A1-E89B-FB77-6221D2FBE9A6}"/>
              </a:ext>
            </a:extLst>
          </p:cNvPr>
          <p:cNvSpPr>
            <a:spLocks noGrp="1"/>
          </p:cNvSpPr>
          <p:nvPr>
            <p:ph sz="half" idx="13"/>
          </p:nvPr>
        </p:nvSpPr>
        <p:spPr>
          <a:xfrm>
            <a:off x="4715873"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20" name="Text Placeholder 24">
            <a:extLst>
              <a:ext uri="{FF2B5EF4-FFF2-40B4-BE49-F238E27FC236}">
                <a16:creationId xmlns:a16="http://schemas.microsoft.com/office/drawing/2014/main" id="{F5C0C473-4EA8-206C-EDC5-DAF92DC87E7B}"/>
              </a:ext>
            </a:extLst>
          </p:cNvPr>
          <p:cNvSpPr>
            <a:spLocks noGrp="1"/>
          </p:cNvSpPr>
          <p:nvPr>
            <p:ph type="body" sz="quarter" idx="19"/>
          </p:nvPr>
        </p:nvSpPr>
        <p:spPr>
          <a:xfrm>
            <a:off x="8247888" y="1956816"/>
            <a:ext cx="3246120" cy="3986784"/>
          </a:xfrm>
          <a:solidFill>
            <a:schemeClr val="accent5"/>
          </a:solidFill>
          <a:ln w="25400">
            <a:solidFill>
              <a:schemeClr val="dk1"/>
            </a:solidFill>
          </a:ln>
        </p:spPr>
        <p:txBody>
          <a:bodyPr lIns="320040" tIns="502920"/>
          <a:lstStyle>
            <a:lvl1pPr marL="0" indent="0" algn="l">
              <a:buFont typeface="Arial" panose="020B0604020202020204" pitchFamily="34" charset="0"/>
              <a:buNone/>
              <a:defRPr sz="2000">
                <a:latin typeface="+mj-lt"/>
              </a:defRPr>
            </a:lvl1pPr>
          </a:lstStyle>
          <a:p>
            <a:pPr lvl="0"/>
            <a:r>
              <a:rPr lang="en-US" noProof="0"/>
              <a:t>Click to edit Master text styles</a:t>
            </a:r>
          </a:p>
        </p:txBody>
      </p:sp>
      <p:sp>
        <p:nvSpPr>
          <p:cNvPr id="23" name="Content Placeholder 3">
            <a:extLst>
              <a:ext uri="{FF2B5EF4-FFF2-40B4-BE49-F238E27FC236}">
                <a16:creationId xmlns:a16="http://schemas.microsoft.com/office/drawing/2014/main" id="{E3B2BF64-243E-E09B-24DD-86574712A72C}"/>
              </a:ext>
            </a:extLst>
          </p:cNvPr>
          <p:cNvSpPr>
            <a:spLocks noGrp="1"/>
          </p:cNvSpPr>
          <p:nvPr>
            <p:ph sz="half" idx="20"/>
          </p:nvPr>
        </p:nvSpPr>
        <p:spPr>
          <a:xfrm>
            <a:off x="8489914" y="2944368"/>
            <a:ext cx="2743200" cy="2785100"/>
          </a:xfrm>
        </p:spPr>
        <p:txBody>
          <a:bodyPr anchor="t"/>
          <a:lstStyle>
            <a:lvl1pPr marL="0" indent="0">
              <a:lnSpc>
                <a:spcPct val="100000"/>
              </a:lnSpc>
              <a:spcBef>
                <a:spcPts val="0"/>
              </a:spcBef>
              <a:buSzPct val="50000"/>
              <a:buNone/>
              <a:defRPr sz="1600"/>
            </a:lvl1pPr>
            <a:lvl2pPr marL="274320" indent="-137160">
              <a:lnSpc>
                <a:spcPct val="100000"/>
              </a:lnSpc>
              <a:spcBef>
                <a:spcPts val="0"/>
              </a:spcBef>
              <a:buSzPct val="50000"/>
              <a:defRPr sz="1400"/>
            </a:lvl2pPr>
            <a:lvl3pPr marL="411480" indent="-137160">
              <a:lnSpc>
                <a:spcPct val="100000"/>
              </a:lnSpc>
              <a:spcBef>
                <a:spcPts val="0"/>
              </a:spcBef>
              <a:buSzPct val="50000"/>
              <a:defRPr sz="1200"/>
            </a:lvl3pPr>
            <a:lvl4pPr marL="548640" indent="-137160">
              <a:lnSpc>
                <a:spcPct val="100000"/>
              </a:lnSpc>
              <a:spcBef>
                <a:spcPts val="0"/>
              </a:spcBef>
              <a:buSzPct val="50000"/>
              <a:defRPr sz="1100"/>
            </a:lvl4pPr>
            <a:lvl5pPr indent="-137160">
              <a:buSzPct val="50000"/>
              <a:defRPr sz="11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5" name="Slide Number Placeholder 4">
            <a:extLst>
              <a:ext uri="{FF2B5EF4-FFF2-40B4-BE49-F238E27FC236}">
                <a16:creationId xmlns:a16="http://schemas.microsoft.com/office/drawing/2014/main" id="{3A18DB23-E349-DF43-8126-A1F21B8C33C6}"/>
              </a:ext>
            </a:extLst>
          </p:cNvPr>
          <p:cNvSpPr>
            <a:spLocks noGrp="1"/>
          </p:cNvSpPr>
          <p:nvPr>
            <p:ph type="sldNum" sz="quarter" idx="12"/>
          </p:nvPr>
        </p:nvSpPr>
        <p:spPr/>
        <p:txBody>
          <a:body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6774F0D-57B5-C6EE-016C-501DC8D7E4F7}"/>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5DF0D283-938B-8E26-1C43-DC3AD65091B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2483168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7" name="Google Shape;327;p33">
            <a:extLst>
              <a:ext uri="{FF2B5EF4-FFF2-40B4-BE49-F238E27FC236}">
                <a16:creationId xmlns:a16="http://schemas.microsoft.com/office/drawing/2014/main" id="{E7EB222B-6CF5-9486-E495-4BBCFBA5DEE9}"/>
              </a:ext>
            </a:extLst>
          </p:cNvPr>
          <p:cNvSpPr/>
          <p:nvPr userDrawn="1"/>
        </p:nvSpPr>
        <p:spPr>
          <a:xfrm>
            <a:off x="5400719" y="1198578"/>
            <a:ext cx="6114430" cy="4794575"/>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9" name="Google Shape;328;p33">
            <a:extLst>
              <a:ext uri="{FF2B5EF4-FFF2-40B4-BE49-F238E27FC236}">
                <a16:creationId xmlns:a16="http://schemas.microsoft.com/office/drawing/2014/main" id="{1FEBC754-F0A8-F9F6-F804-7081E078D8F5}"/>
              </a:ext>
            </a:extLst>
          </p:cNvPr>
          <p:cNvSpPr/>
          <p:nvPr userDrawn="1"/>
        </p:nvSpPr>
        <p:spPr>
          <a:xfrm>
            <a:off x="5196524" y="838200"/>
            <a:ext cx="6114430" cy="49149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4" name="Title 1">
            <a:extLst>
              <a:ext uri="{FF2B5EF4-FFF2-40B4-BE49-F238E27FC236}">
                <a16:creationId xmlns:a16="http://schemas.microsoft.com/office/drawing/2014/main" id="{A8F8B0E5-D249-4F2F-16F0-7A9A49B95D39}"/>
              </a:ext>
            </a:extLst>
          </p:cNvPr>
          <p:cNvSpPr>
            <a:spLocks noGrp="1"/>
          </p:cNvSpPr>
          <p:nvPr>
            <p:ph type="title"/>
          </p:nvPr>
        </p:nvSpPr>
        <p:spPr>
          <a:xfrm>
            <a:off x="5978024" y="1783080"/>
            <a:ext cx="4959821" cy="1162762"/>
          </a:xfrm>
        </p:spPr>
        <p:txBody>
          <a:bodyPr/>
          <a:lstStyle>
            <a:lvl1pPr algn="l">
              <a:lnSpc>
                <a:spcPct val="90000"/>
              </a:lnSpc>
              <a:defRPr/>
            </a:lvl1pPr>
          </a:lstStyle>
          <a:p>
            <a:r>
              <a:rPr lang="en-US" noProof="0"/>
              <a:t>Click to edit Master title style</a:t>
            </a:r>
          </a:p>
        </p:txBody>
      </p:sp>
      <p:sp>
        <p:nvSpPr>
          <p:cNvPr id="19" name="Picture Placeholder 18">
            <a:extLst>
              <a:ext uri="{FF2B5EF4-FFF2-40B4-BE49-F238E27FC236}">
                <a16:creationId xmlns:a16="http://schemas.microsoft.com/office/drawing/2014/main" id="{52CFE759-845E-6170-DB8C-EA3FA075BBC8}"/>
              </a:ext>
            </a:extLst>
          </p:cNvPr>
          <p:cNvSpPr>
            <a:spLocks noGrp="1"/>
          </p:cNvSpPr>
          <p:nvPr>
            <p:ph type="pic" sz="quarter" idx="13"/>
          </p:nvPr>
        </p:nvSpPr>
        <p:spPr>
          <a:xfrm>
            <a:off x="0" y="0"/>
            <a:ext cx="4351128" cy="6858000"/>
          </a:xfrm>
          <a:solidFill>
            <a:schemeClr val="accent5"/>
          </a:solidFill>
        </p:spPr>
        <p:txBody>
          <a:bodyPr anchor="ctr"/>
          <a:lstStyle>
            <a:lvl1pPr marL="0" indent="0" algn="ctr">
              <a:buNone/>
              <a:defRPr/>
            </a:lvl1pPr>
          </a:lstStyle>
          <a:p>
            <a:r>
              <a:rPr lang="en-US" noProof="0"/>
              <a:t>Click icon to add picture</a:t>
            </a:r>
          </a:p>
        </p:txBody>
      </p:sp>
      <p:sp>
        <p:nvSpPr>
          <p:cNvPr id="15" name="Content Placeholder 2">
            <a:extLst>
              <a:ext uri="{FF2B5EF4-FFF2-40B4-BE49-F238E27FC236}">
                <a16:creationId xmlns:a16="http://schemas.microsoft.com/office/drawing/2014/main" id="{77189B6C-4236-0B00-D585-EEE5183EC3B5}"/>
              </a:ext>
            </a:extLst>
          </p:cNvPr>
          <p:cNvSpPr>
            <a:spLocks noGrp="1"/>
          </p:cNvSpPr>
          <p:nvPr>
            <p:ph idx="1"/>
          </p:nvPr>
        </p:nvSpPr>
        <p:spPr>
          <a:xfrm>
            <a:off x="5961888" y="2944368"/>
            <a:ext cx="4818888" cy="2130552"/>
          </a:xfrm>
        </p:spPr>
        <p:txBody>
          <a:bodyPr/>
          <a:lstStyle>
            <a:lvl1pPr marL="0" indent="0">
              <a:lnSpc>
                <a:spcPct val="100000"/>
              </a:lnSpc>
              <a:spcBef>
                <a:spcPts val="0"/>
              </a:spcBef>
              <a:buNone/>
              <a:defRPr sz="1600"/>
            </a:lvl1pPr>
            <a:lvl2pPr>
              <a:defRPr sz="1400"/>
            </a:lvl2pPr>
            <a:lvl3pPr>
              <a:defRPr sz="1200"/>
            </a:lvl3pPr>
            <a:lvl4pPr>
              <a:defRPr sz="1100"/>
            </a:lvl4pPr>
            <a:lvl5pPr>
              <a:defRPr sz="1100"/>
            </a:lvl5pPr>
          </a:lstStyle>
          <a:p>
            <a:pPr lvl="0"/>
            <a:r>
              <a:rPr lang="en-US" noProof="0"/>
              <a:t>Click to edit Master text styles</a:t>
            </a:r>
          </a:p>
        </p:txBody>
      </p:sp>
      <p:sp>
        <p:nvSpPr>
          <p:cNvPr id="5" name="Slide Number Placeholder 4">
            <a:extLst>
              <a:ext uri="{FF2B5EF4-FFF2-40B4-BE49-F238E27FC236}">
                <a16:creationId xmlns:a16="http://schemas.microsoft.com/office/drawing/2014/main" id="{22D37E9B-F86D-C91D-23CC-19F188DE83F6}"/>
              </a:ext>
            </a:extLst>
          </p:cNvPr>
          <p:cNvSpPr>
            <a:spLocks noGrp="1"/>
          </p:cNvSpPr>
          <p:nvPr>
            <p:ph type="sldNum" sz="quarter" idx="12"/>
          </p:nvPr>
        </p:nvSpPr>
        <p:spPr>
          <a:xfrm>
            <a:off x="8072901" y="6400904"/>
            <a:ext cx="365760" cy="246888"/>
          </a:xfrm>
        </p:spPr>
        <p:txBody>
          <a:bodyPr/>
          <a:lstStyle/>
          <a:p>
            <a:fld id="{8D0AFDD5-844D-364D-8AEC-50CF4D36D55D}" type="slidenum">
              <a:rPr lang="en-US" noProof="0" smtClean="0"/>
              <a:pPr/>
              <a:t>‹#›</a:t>
            </a:fld>
            <a:endParaRPr lang="en-US" noProof="0"/>
          </a:p>
        </p:txBody>
      </p:sp>
      <p:cxnSp>
        <p:nvCxnSpPr>
          <p:cNvPr id="21" name="Straight Connector 20">
            <a:extLst>
              <a:ext uri="{FF2B5EF4-FFF2-40B4-BE49-F238E27FC236}">
                <a16:creationId xmlns:a16="http://schemas.microsoft.com/office/drawing/2014/main" id="{CB55B0F1-C1EF-3790-A994-C8C4BB61CCB9}"/>
              </a:ext>
            </a:extLst>
          </p:cNvPr>
          <p:cNvCxnSpPr>
            <a:cxnSpLocks/>
          </p:cNvCxnSpPr>
          <p:nvPr/>
        </p:nvCxnSpPr>
        <p:spPr>
          <a:xfrm>
            <a:off x="4351128" y="6532618"/>
            <a:ext cx="369308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D4F275B-2CE9-CD3C-081E-0B79C125257E}"/>
              </a:ext>
            </a:extLst>
          </p:cNvPr>
          <p:cNvCxnSpPr>
            <a:cxnSpLocks/>
          </p:cNvCxnSpPr>
          <p:nvPr/>
        </p:nvCxnSpPr>
        <p:spPr>
          <a:xfrm>
            <a:off x="8467344" y="6527001"/>
            <a:ext cx="3724656" cy="56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7231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chemeClr val="tx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E09AA4F6-9CBF-53A8-8FE8-0BAB0E7DC989}"/>
              </a:ext>
            </a:extLst>
          </p:cNvPr>
          <p:cNvSpPr/>
          <p:nvPr userDrawn="1"/>
        </p:nvSpPr>
        <p:spPr>
          <a:xfrm>
            <a:off x="1062566" y="1161412"/>
            <a:ext cx="10221119" cy="4831742"/>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0" name="Google Shape;328;p33">
            <a:extLst>
              <a:ext uri="{FF2B5EF4-FFF2-40B4-BE49-F238E27FC236}">
                <a16:creationId xmlns:a16="http://schemas.microsoft.com/office/drawing/2014/main" id="{CBE4E0BD-29C0-46EA-4A2D-401DD12AEC12}"/>
              </a:ext>
            </a:extLst>
          </p:cNvPr>
          <p:cNvSpPr/>
          <p:nvPr userDrawn="1"/>
        </p:nvSpPr>
        <p:spPr>
          <a:xfrm>
            <a:off x="858371" y="800100"/>
            <a:ext cx="10221119" cy="4953001"/>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D27EDEC9-86BE-FDB1-3BAE-F5FF0934CA0A}"/>
              </a:ext>
            </a:extLst>
          </p:cNvPr>
          <p:cNvSpPr>
            <a:spLocks noGrp="1"/>
          </p:cNvSpPr>
          <p:nvPr>
            <p:ph type="ctrTitle"/>
          </p:nvPr>
        </p:nvSpPr>
        <p:spPr>
          <a:xfrm>
            <a:off x="1527048" y="1901952"/>
            <a:ext cx="4873752" cy="1709928"/>
          </a:xfrm>
        </p:spPr>
        <p:txBody>
          <a:bodyPr anchor="t">
            <a:noAutofit/>
          </a:bodyPr>
          <a:lstStyle>
            <a:lvl1pPr marL="0" indent="0" algn="l">
              <a:lnSpc>
                <a:spcPct val="90000"/>
              </a:lnSpc>
              <a:defRPr sz="6000"/>
            </a:lvl1pPr>
          </a:lstStyle>
          <a:p>
            <a:r>
              <a:rPr lang="en-US" noProof="0"/>
              <a:t>Click to edit Master title style</a:t>
            </a:r>
          </a:p>
        </p:txBody>
      </p:sp>
      <p:sp>
        <p:nvSpPr>
          <p:cNvPr id="3" name="Subtitle 2">
            <a:extLst>
              <a:ext uri="{FF2B5EF4-FFF2-40B4-BE49-F238E27FC236}">
                <a16:creationId xmlns:a16="http://schemas.microsoft.com/office/drawing/2014/main" id="{61EF6069-AEE4-3455-508E-4B9EE30F0CB8}"/>
              </a:ext>
            </a:extLst>
          </p:cNvPr>
          <p:cNvSpPr>
            <a:spLocks noGrp="1"/>
          </p:cNvSpPr>
          <p:nvPr>
            <p:ph type="subTitle" idx="1"/>
          </p:nvPr>
        </p:nvSpPr>
        <p:spPr>
          <a:xfrm>
            <a:off x="1527048" y="3108960"/>
            <a:ext cx="3913632" cy="1883664"/>
          </a:xfrm>
        </p:spPr>
        <p:txBody>
          <a:bodyPr>
            <a:noAutofit/>
          </a:bodyPr>
          <a:lstStyle>
            <a:lvl1pPr marL="0" indent="0" algn="l">
              <a:lnSpc>
                <a:spcPct val="100000"/>
              </a:lnSpc>
              <a:spcBef>
                <a:spcPts val="1000"/>
              </a:spcBef>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5" name="Picture Placeholder 13">
            <a:extLst>
              <a:ext uri="{FF2B5EF4-FFF2-40B4-BE49-F238E27FC236}">
                <a16:creationId xmlns:a16="http://schemas.microsoft.com/office/drawing/2014/main" id="{BEF410E3-CEC7-640A-C8FD-08419E6C3300}"/>
              </a:ext>
            </a:extLst>
          </p:cNvPr>
          <p:cNvSpPr>
            <a:spLocks noGrp="1"/>
          </p:cNvSpPr>
          <p:nvPr>
            <p:ph type="pic" sz="quarter" idx="10"/>
          </p:nvPr>
        </p:nvSpPr>
        <p:spPr>
          <a:xfrm>
            <a:off x="6443482" y="812292"/>
            <a:ext cx="4636008" cy="4928616"/>
          </a:xfr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ctr">
              <a:buNone/>
              <a:defRPr lang="en-US" sz="1800">
                <a:solidFill>
                  <a:schemeClr val="tx1"/>
                </a:solidFill>
              </a:defRPr>
            </a:lvl1pPr>
          </a:lstStyle>
          <a:p>
            <a:pPr marL="0" lvl="0" algn="ctr"/>
            <a:r>
              <a:rPr lang="en-US" noProof="0"/>
              <a:t>Click icon to add picture</a:t>
            </a:r>
          </a:p>
        </p:txBody>
      </p:sp>
    </p:spTree>
    <p:extLst>
      <p:ext uri="{BB962C8B-B14F-4D97-AF65-F5344CB8AC3E}">
        <p14:creationId xmlns:p14="http://schemas.microsoft.com/office/powerpoint/2010/main" val="70235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FABFF-AED1-441E-410D-E91E5B9EA6C0}"/>
              </a:ext>
            </a:extLst>
          </p:cNvPr>
          <p:cNvSpPr>
            <a:spLocks noGrp="1"/>
          </p:cNvSpPr>
          <p:nvPr>
            <p:ph type="title"/>
          </p:nvPr>
        </p:nvSpPr>
        <p:spPr/>
        <p:txBody>
          <a:bodyPr/>
          <a:lstStyle/>
          <a:p>
            <a:r>
              <a:rPr lang="en-US" noProof="0"/>
              <a:t>Click to edit Master title style</a:t>
            </a:r>
          </a:p>
        </p:txBody>
      </p:sp>
      <p:sp>
        <p:nvSpPr>
          <p:cNvPr id="5" name="Slide Number Placeholder 4">
            <a:extLst>
              <a:ext uri="{FF2B5EF4-FFF2-40B4-BE49-F238E27FC236}">
                <a16:creationId xmlns:a16="http://schemas.microsoft.com/office/drawing/2014/main" id="{A21D9EB3-189A-FE0F-8C95-73C3378150D7}"/>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4" name="Footer Placeholder 3">
            <a:extLst>
              <a:ext uri="{FF2B5EF4-FFF2-40B4-BE49-F238E27FC236}">
                <a16:creationId xmlns:a16="http://schemas.microsoft.com/office/drawing/2014/main" id="{7C680446-577A-69FB-646E-AF1DA4134A2C}"/>
              </a:ext>
            </a:extLst>
          </p:cNvPr>
          <p:cNvSpPr>
            <a:spLocks noGrp="1"/>
          </p:cNvSpPr>
          <p:nvPr>
            <p:ph type="ftr" sz="quarter" idx="11"/>
          </p:nvPr>
        </p:nvSpPr>
        <p:spPr/>
        <p:txBody>
          <a:bodyPr/>
          <a:lstStyle/>
          <a:p>
            <a:r>
              <a:rPr lang="en-US" noProof="0"/>
              <a:t>Presentation title</a:t>
            </a:r>
          </a:p>
        </p:txBody>
      </p:sp>
      <p:sp>
        <p:nvSpPr>
          <p:cNvPr id="3" name="Date Placeholder 2">
            <a:extLst>
              <a:ext uri="{FF2B5EF4-FFF2-40B4-BE49-F238E27FC236}">
                <a16:creationId xmlns:a16="http://schemas.microsoft.com/office/drawing/2014/main" id="{330E09C2-379A-DC94-A05D-1A629B3410E2}"/>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415434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4"/>
        </a:solidFill>
        <a:effectLst/>
      </p:bgPr>
    </p:bg>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672A2AC-7ED9-922C-AFA3-C7474D933A2A}"/>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3" name="Footer Placeholder 2">
            <a:extLst>
              <a:ext uri="{FF2B5EF4-FFF2-40B4-BE49-F238E27FC236}">
                <a16:creationId xmlns:a16="http://schemas.microsoft.com/office/drawing/2014/main" id="{C0D73C7A-2028-226F-C1ED-1807BD3B92FC}"/>
              </a:ext>
            </a:extLst>
          </p:cNvPr>
          <p:cNvSpPr>
            <a:spLocks noGrp="1"/>
          </p:cNvSpPr>
          <p:nvPr>
            <p:ph type="ftr" sz="quarter" idx="11"/>
          </p:nvPr>
        </p:nvSpPr>
        <p:spPr/>
        <p:txBody>
          <a:bodyPr/>
          <a:lstStyle/>
          <a:p>
            <a:r>
              <a:rPr lang="en-US" noProof="0"/>
              <a:t>Presentation title</a:t>
            </a:r>
          </a:p>
        </p:txBody>
      </p:sp>
      <p:sp>
        <p:nvSpPr>
          <p:cNvPr id="2" name="Date Placeholder 1">
            <a:extLst>
              <a:ext uri="{FF2B5EF4-FFF2-40B4-BE49-F238E27FC236}">
                <a16:creationId xmlns:a16="http://schemas.microsoft.com/office/drawing/2014/main" id="{1925B8F9-3C91-FD08-87E3-6E39B35BCF9F}"/>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3916245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p>
            <a:r>
              <a:rPr lang="en-US" noProof="0"/>
              <a:t>Click to edit Master title style</a:t>
            </a:r>
          </a:p>
        </p:txBody>
      </p:sp>
      <p:sp>
        <p:nvSpPr>
          <p:cNvPr id="8" name="Google Shape;1251;p56">
            <a:extLst>
              <a:ext uri="{FF2B5EF4-FFF2-40B4-BE49-F238E27FC236}">
                <a16:creationId xmlns:a16="http://schemas.microsoft.com/office/drawing/2014/main" id="{5BDBB369-4213-AA70-D2DD-33F4E9E1F195}"/>
              </a:ext>
            </a:extLst>
          </p:cNvPr>
          <p:cNvSpPr/>
          <p:nvPr userDrawn="1"/>
        </p:nvSpPr>
        <p:spPr>
          <a:xfrm>
            <a:off x="1072604" y="2550039"/>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Google Shape;1251;p56">
            <a:extLst>
              <a:ext uri="{FF2B5EF4-FFF2-40B4-BE49-F238E27FC236}">
                <a16:creationId xmlns:a16="http://schemas.microsoft.com/office/drawing/2014/main" id="{3BF27898-0ACC-24EB-589A-96F29C94157A}"/>
              </a:ext>
            </a:extLst>
          </p:cNvPr>
          <p:cNvSpPr/>
          <p:nvPr userDrawn="1"/>
        </p:nvSpPr>
        <p:spPr>
          <a:xfrm>
            <a:off x="3235665" y="2522510"/>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251;p56">
            <a:extLst>
              <a:ext uri="{FF2B5EF4-FFF2-40B4-BE49-F238E27FC236}">
                <a16:creationId xmlns:a16="http://schemas.microsoft.com/office/drawing/2014/main" id="{62CA34BE-87A5-8F47-C395-886E6870CF67}"/>
              </a:ext>
            </a:extLst>
          </p:cNvPr>
          <p:cNvSpPr/>
          <p:nvPr userDrawn="1"/>
        </p:nvSpPr>
        <p:spPr>
          <a:xfrm>
            <a:off x="5415148" y="2513962"/>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4" name="Google Shape;1251;p56">
            <a:extLst>
              <a:ext uri="{FF2B5EF4-FFF2-40B4-BE49-F238E27FC236}">
                <a16:creationId xmlns:a16="http://schemas.microsoft.com/office/drawing/2014/main" id="{E432D5F8-7F62-B5A0-F3AC-814BFBEEB0ED}"/>
              </a:ext>
            </a:extLst>
          </p:cNvPr>
          <p:cNvSpPr/>
          <p:nvPr userDrawn="1"/>
        </p:nvSpPr>
        <p:spPr>
          <a:xfrm>
            <a:off x="7530416" y="2524926"/>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6" name="Google Shape;1251;p56">
            <a:extLst>
              <a:ext uri="{FF2B5EF4-FFF2-40B4-BE49-F238E27FC236}">
                <a16:creationId xmlns:a16="http://schemas.microsoft.com/office/drawing/2014/main" id="{FBCE3915-CF40-BF29-2DBB-D9F447CC7555}"/>
              </a:ext>
            </a:extLst>
          </p:cNvPr>
          <p:cNvSpPr/>
          <p:nvPr userDrawn="1"/>
        </p:nvSpPr>
        <p:spPr>
          <a:xfrm>
            <a:off x="9709899" y="2516378"/>
            <a:ext cx="1622434" cy="1622434"/>
          </a:xfrm>
          <a:prstGeom prst="ellipse">
            <a:avLst/>
          </a:prstGeom>
          <a:solidFill>
            <a:schemeClr val="accent3">
              <a:lumMod val="20000"/>
              <a:lumOff val="80000"/>
            </a:schemeClr>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Text Placeholder 19">
            <a:extLst>
              <a:ext uri="{FF2B5EF4-FFF2-40B4-BE49-F238E27FC236}">
                <a16:creationId xmlns:a16="http://schemas.microsoft.com/office/drawing/2014/main" id="{811789E5-14E6-E7AB-C9D8-6E51B4544B23}"/>
              </a:ext>
            </a:extLst>
          </p:cNvPr>
          <p:cNvSpPr>
            <a:spLocks noGrp="1"/>
          </p:cNvSpPr>
          <p:nvPr>
            <p:ph type="body" sz="quarter" idx="13" hasCustomPrompt="1"/>
          </p:nvPr>
        </p:nvSpPr>
        <p:spPr>
          <a:xfrm>
            <a:off x="986726"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2" name="Text Placeholder 19">
            <a:extLst>
              <a:ext uri="{FF2B5EF4-FFF2-40B4-BE49-F238E27FC236}">
                <a16:creationId xmlns:a16="http://schemas.microsoft.com/office/drawing/2014/main" id="{AC40220B-3ED2-1841-92D5-C0056EF47402}"/>
              </a:ext>
            </a:extLst>
          </p:cNvPr>
          <p:cNvSpPr>
            <a:spLocks noGrp="1"/>
          </p:cNvSpPr>
          <p:nvPr>
            <p:ph type="body" sz="quarter" idx="14" hasCustomPrompt="1"/>
          </p:nvPr>
        </p:nvSpPr>
        <p:spPr>
          <a:xfrm>
            <a:off x="3154680"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3" name="Text Placeholder 19">
            <a:extLst>
              <a:ext uri="{FF2B5EF4-FFF2-40B4-BE49-F238E27FC236}">
                <a16:creationId xmlns:a16="http://schemas.microsoft.com/office/drawing/2014/main" id="{B8BC651C-16ED-1741-08D3-8BA2D618C650}"/>
              </a:ext>
            </a:extLst>
          </p:cNvPr>
          <p:cNvSpPr>
            <a:spLocks noGrp="1"/>
          </p:cNvSpPr>
          <p:nvPr>
            <p:ph type="body" sz="quarter" idx="15" hasCustomPrompt="1"/>
          </p:nvPr>
        </p:nvSpPr>
        <p:spPr>
          <a:xfrm>
            <a:off x="5330952"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4" name="Text Placeholder 19">
            <a:extLst>
              <a:ext uri="{FF2B5EF4-FFF2-40B4-BE49-F238E27FC236}">
                <a16:creationId xmlns:a16="http://schemas.microsoft.com/office/drawing/2014/main" id="{B42AFC50-5862-D501-9586-4A96D4DA667F}"/>
              </a:ext>
            </a:extLst>
          </p:cNvPr>
          <p:cNvSpPr>
            <a:spLocks noGrp="1"/>
          </p:cNvSpPr>
          <p:nvPr>
            <p:ph type="body" sz="quarter" idx="16" hasCustomPrompt="1"/>
          </p:nvPr>
        </p:nvSpPr>
        <p:spPr>
          <a:xfrm>
            <a:off x="7443216"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5" name="Text Placeholder 19">
            <a:extLst>
              <a:ext uri="{FF2B5EF4-FFF2-40B4-BE49-F238E27FC236}">
                <a16:creationId xmlns:a16="http://schemas.microsoft.com/office/drawing/2014/main" id="{45772425-B358-35A8-C707-76C81B500EDA}"/>
              </a:ext>
            </a:extLst>
          </p:cNvPr>
          <p:cNvSpPr>
            <a:spLocks noGrp="1"/>
          </p:cNvSpPr>
          <p:nvPr>
            <p:ph type="body" sz="quarter" idx="17" hasCustomPrompt="1"/>
          </p:nvPr>
        </p:nvSpPr>
        <p:spPr>
          <a:xfrm>
            <a:off x="9628632" y="2441448"/>
            <a:ext cx="1622425" cy="1622425"/>
          </a:xfrm>
          <a:prstGeom prst="ellipse">
            <a:avLst/>
          </a:prstGeom>
          <a:solidFill>
            <a:schemeClr val="accent3"/>
          </a:solidFill>
          <a:ln w="25400">
            <a:solidFill>
              <a:schemeClr val="tx1"/>
            </a:solidFill>
          </a:ln>
        </p:spPr>
        <p:txBody>
          <a:bodyPr anchor="ctr"/>
          <a:lstStyle>
            <a:lvl1pPr marL="0" indent="0" algn="ctr">
              <a:buNone/>
              <a:defRPr sz="5400">
                <a:solidFill>
                  <a:schemeClr val="bg1"/>
                </a:solidFill>
                <a:latin typeface="+mj-lt"/>
              </a:defRPr>
            </a:lvl1pPr>
          </a:lstStyle>
          <a:p>
            <a:pPr lvl="0"/>
            <a:r>
              <a:rPr lang="en-US" noProof="0"/>
              <a:t>0</a:t>
            </a:r>
          </a:p>
        </p:txBody>
      </p:sp>
      <p:sp>
        <p:nvSpPr>
          <p:cNvPr id="27" name="Text Placeholder 26">
            <a:extLst>
              <a:ext uri="{FF2B5EF4-FFF2-40B4-BE49-F238E27FC236}">
                <a16:creationId xmlns:a16="http://schemas.microsoft.com/office/drawing/2014/main" id="{B0B8A0CF-58B1-629F-C8DB-238E5114277C}"/>
              </a:ext>
            </a:extLst>
          </p:cNvPr>
          <p:cNvSpPr>
            <a:spLocks noGrp="1"/>
          </p:cNvSpPr>
          <p:nvPr>
            <p:ph type="body" sz="quarter" idx="18"/>
          </p:nvPr>
        </p:nvSpPr>
        <p:spPr>
          <a:xfrm>
            <a:off x="824102" y="432511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28" name="Text Placeholder 26">
            <a:extLst>
              <a:ext uri="{FF2B5EF4-FFF2-40B4-BE49-F238E27FC236}">
                <a16:creationId xmlns:a16="http://schemas.microsoft.com/office/drawing/2014/main" id="{3973DBDD-5F4C-3094-B5AB-751AF360379C}"/>
              </a:ext>
            </a:extLst>
          </p:cNvPr>
          <p:cNvSpPr>
            <a:spLocks noGrp="1"/>
          </p:cNvSpPr>
          <p:nvPr>
            <p:ph type="body" sz="quarter" idx="19"/>
          </p:nvPr>
        </p:nvSpPr>
        <p:spPr>
          <a:xfrm>
            <a:off x="2992056" y="432670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29" name="Text Placeholder 26">
            <a:extLst>
              <a:ext uri="{FF2B5EF4-FFF2-40B4-BE49-F238E27FC236}">
                <a16:creationId xmlns:a16="http://schemas.microsoft.com/office/drawing/2014/main" id="{6A7033DE-A188-7F2B-B42D-3B4334B2C4BE}"/>
              </a:ext>
            </a:extLst>
          </p:cNvPr>
          <p:cNvSpPr>
            <a:spLocks noGrp="1"/>
          </p:cNvSpPr>
          <p:nvPr>
            <p:ph type="body" sz="quarter" idx="20"/>
          </p:nvPr>
        </p:nvSpPr>
        <p:spPr>
          <a:xfrm>
            <a:off x="5168328" y="4313642"/>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30" name="Text Placeholder 26">
            <a:extLst>
              <a:ext uri="{FF2B5EF4-FFF2-40B4-BE49-F238E27FC236}">
                <a16:creationId xmlns:a16="http://schemas.microsoft.com/office/drawing/2014/main" id="{82C8DA85-8265-9485-A51D-73E1629CC541}"/>
              </a:ext>
            </a:extLst>
          </p:cNvPr>
          <p:cNvSpPr>
            <a:spLocks noGrp="1"/>
          </p:cNvSpPr>
          <p:nvPr>
            <p:ph type="body" sz="quarter" idx="21"/>
          </p:nvPr>
        </p:nvSpPr>
        <p:spPr>
          <a:xfrm>
            <a:off x="7279858" y="4319944"/>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31" name="Text Placeholder 26">
            <a:extLst>
              <a:ext uri="{FF2B5EF4-FFF2-40B4-BE49-F238E27FC236}">
                <a16:creationId xmlns:a16="http://schemas.microsoft.com/office/drawing/2014/main" id="{20594F27-59D4-99D2-77B5-71915573EDA4}"/>
              </a:ext>
            </a:extLst>
          </p:cNvPr>
          <p:cNvSpPr>
            <a:spLocks noGrp="1"/>
          </p:cNvSpPr>
          <p:nvPr>
            <p:ph type="body" sz="quarter" idx="22"/>
          </p:nvPr>
        </p:nvSpPr>
        <p:spPr>
          <a:xfrm>
            <a:off x="9466008" y="4319944"/>
            <a:ext cx="1947672" cy="630936"/>
          </a:xfrm>
        </p:spPr>
        <p:txBody>
          <a:bodyPr/>
          <a:lstStyle>
            <a:lvl1pPr marL="0" indent="0" algn="ctr">
              <a:lnSpc>
                <a:spcPct val="120000"/>
              </a:lnSpc>
              <a:spcBef>
                <a:spcPts val="0"/>
              </a:spcBef>
              <a:buNone/>
              <a:defRPr sz="2000">
                <a:latin typeface="+mj-lt"/>
              </a:defRPr>
            </a:lvl1pPr>
          </a:lstStyle>
          <a:p>
            <a:pPr lvl="0"/>
            <a:r>
              <a:rPr lang="en-US" noProof="0"/>
              <a:t>Click to edit Master text styles</a:t>
            </a:r>
          </a:p>
        </p:txBody>
      </p: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5" name="Footer Placeholder 4">
            <a:extLst>
              <a:ext uri="{FF2B5EF4-FFF2-40B4-BE49-F238E27FC236}">
                <a16:creationId xmlns:a16="http://schemas.microsoft.com/office/drawing/2014/main" id="{82D9E7CE-C596-EE32-BBFE-799C10EFBBB2}"/>
              </a:ext>
            </a:extLst>
          </p:cNvPr>
          <p:cNvSpPr>
            <a:spLocks noGrp="1"/>
          </p:cNvSpPr>
          <p:nvPr>
            <p:ph type="ftr" sz="quarter" idx="11"/>
          </p:nvPr>
        </p:nvSpPr>
        <p:spPr/>
        <p:txBody>
          <a:bodyPr/>
          <a:lstStyle/>
          <a:p>
            <a:r>
              <a:rPr lang="en-US" noProof="0"/>
              <a:t>Presentation title</a:t>
            </a:r>
          </a:p>
        </p:txBody>
      </p:sp>
      <p:sp>
        <p:nvSpPr>
          <p:cNvPr id="4" name="Date Placeholder 3">
            <a:extLst>
              <a:ext uri="{FF2B5EF4-FFF2-40B4-BE49-F238E27FC236}">
                <a16:creationId xmlns:a16="http://schemas.microsoft.com/office/drawing/2014/main" id="{7490B60C-999F-167B-3927-D752A0DE60A7}"/>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748925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tx2"/>
        </a:solidFill>
        <a:effectLst/>
      </p:bgPr>
    </p:bg>
    <p:spTree>
      <p:nvGrpSpPr>
        <p:cNvPr id="1" name=""/>
        <p:cNvGrpSpPr/>
        <p:nvPr/>
      </p:nvGrpSpPr>
      <p:grpSpPr>
        <a:xfrm>
          <a:off x="0" y="0"/>
          <a:ext cx="0" cy="0"/>
          <a:chOff x="0" y="0"/>
          <a:chExt cx="0" cy="0"/>
        </a:xfrm>
      </p:grpSpPr>
      <p:sp>
        <p:nvSpPr>
          <p:cNvPr id="8" name="Google Shape;327;p33">
            <a:extLst>
              <a:ext uri="{FF2B5EF4-FFF2-40B4-BE49-F238E27FC236}">
                <a16:creationId xmlns:a16="http://schemas.microsoft.com/office/drawing/2014/main" id="{F51DD675-2DC4-A4BE-C624-3048A2E666B7}"/>
              </a:ext>
            </a:extLst>
          </p:cNvPr>
          <p:cNvSpPr/>
          <p:nvPr userDrawn="1"/>
        </p:nvSpPr>
        <p:spPr>
          <a:xfrm>
            <a:off x="809553" y="1012104"/>
            <a:ext cx="6957749" cy="5061732"/>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12" name="Google Shape;328;p33">
            <a:extLst>
              <a:ext uri="{FF2B5EF4-FFF2-40B4-BE49-F238E27FC236}">
                <a16:creationId xmlns:a16="http://schemas.microsoft.com/office/drawing/2014/main" id="{A0952ED0-9FCB-B6D2-E806-E2663B8961D0}"/>
              </a:ext>
            </a:extLst>
          </p:cNvPr>
          <p:cNvSpPr/>
          <p:nvPr userDrawn="1"/>
        </p:nvSpPr>
        <p:spPr>
          <a:xfrm>
            <a:off x="600338" y="782757"/>
            <a:ext cx="6957749" cy="5061732"/>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a:xfrm>
            <a:off x="1389888" y="1719072"/>
            <a:ext cx="5038344" cy="1709928"/>
          </a:xfrm>
        </p:spPr>
        <p:txBody>
          <a:bodyPr/>
          <a:lstStyle>
            <a:lvl1pPr algn="l">
              <a:lnSpc>
                <a:spcPct val="90000"/>
              </a:lnSpc>
              <a:defRPr/>
            </a:lvl1pPr>
          </a:lstStyle>
          <a:p>
            <a:r>
              <a:rPr lang="en-US" noProof="0"/>
              <a:t>Click to edit Master title style</a:t>
            </a:r>
          </a:p>
        </p:txBody>
      </p:sp>
      <p:sp>
        <p:nvSpPr>
          <p:cNvPr id="10" name="Picture Placeholder 9">
            <a:extLst>
              <a:ext uri="{FF2B5EF4-FFF2-40B4-BE49-F238E27FC236}">
                <a16:creationId xmlns:a16="http://schemas.microsoft.com/office/drawing/2014/main" id="{0BC3CDDF-FEA3-712D-9071-515D264F06E7}"/>
              </a:ext>
            </a:extLst>
          </p:cNvPr>
          <p:cNvSpPr>
            <a:spLocks noGrp="1"/>
          </p:cNvSpPr>
          <p:nvPr>
            <p:ph type="pic" sz="quarter" idx="13"/>
          </p:nvPr>
        </p:nvSpPr>
        <p:spPr>
          <a:xfrm>
            <a:off x="8296656" y="0"/>
            <a:ext cx="3895344" cy="6858000"/>
          </a:xfrm>
          <a:solidFill>
            <a:schemeClr val="accent1"/>
          </a:solidFill>
        </p:spPr>
        <p:txBody>
          <a:bodyPr anchor="ctr"/>
          <a:lstStyle>
            <a:lvl1pPr marL="0" indent="0" algn="ctr">
              <a:buNone/>
              <a:defRPr/>
            </a:lvl1pPr>
          </a:lstStyle>
          <a:p>
            <a:r>
              <a:rPr lang="en-US" noProof="0"/>
              <a:t>Click icon to add picture</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1389888" y="3054096"/>
            <a:ext cx="5010912" cy="2130552"/>
          </a:xfrm>
        </p:spPr>
        <p:txBody>
          <a:bodyPr/>
          <a:lstStyle>
            <a:lvl1pPr marL="54864" indent="0">
              <a:lnSpc>
                <a:spcPct val="120000"/>
              </a:lnSpc>
              <a:spcBef>
                <a:spcPts val="0"/>
              </a:spcBef>
              <a:buNone/>
              <a:defRPr sz="1600"/>
            </a:lvl1pPr>
            <a:lvl2pPr>
              <a:defRPr sz="1400"/>
            </a:lvl2pPr>
            <a:lvl3pPr>
              <a:defRPr sz="1200"/>
            </a:lvl3pPr>
            <a:lvl4pPr>
              <a:defRPr sz="1100"/>
            </a:lvl4pPr>
            <a:lvl5pPr>
              <a:defRPr sz="1100"/>
            </a:lvl5pPr>
          </a:lstStyle>
          <a:p>
            <a:pPr lvl="0"/>
            <a:r>
              <a:rPr lang="en-US" noProof="0"/>
              <a:t>Click to edit Master text styles</a:t>
            </a:r>
          </a:p>
        </p:txBody>
      </p:sp>
      <p:cxnSp>
        <p:nvCxnSpPr>
          <p:cNvPr id="28" name="Straight Connector 27">
            <a:extLst>
              <a:ext uri="{FF2B5EF4-FFF2-40B4-BE49-F238E27FC236}">
                <a16:creationId xmlns:a16="http://schemas.microsoft.com/office/drawing/2014/main" id="{A4F7CD76-D087-685D-2E27-537F34D67EBE}"/>
              </a:ext>
            </a:extLst>
          </p:cNvPr>
          <p:cNvCxnSpPr>
            <a:cxnSpLocks/>
          </p:cNvCxnSpPr>
          <p:nvPr userDrawn="1"/>
        </p:nvCxnSpPr>
        <p:spPr>
          <a:xfrm>
            <a:off x="11276341" y="6528816"/>
            <a:ext cx="914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a:xfrm>
            <a:off x="3962400" y="6400904"/>
            <a:ext cx="365760" cy="246888"/>
          </a:xfrm>
        </p:spPr>
        <p:txBody>
          <a:bodyPr/>
          <a:lstStyle>
            <a:lvl1pPr>
              <a:defRPr>
                <a:solidFill>
                  <a:schemeClr val="bg1"/>
                </a:solidFill>
              </a:defRPr>
            </a:lvl1pPr>
          </a:lstStyle>
          <a:p>
            <a:fld id="{8D0AFDD5-844D-364D-8AEC-50CF4D36D55D}" type="slidenum">
              <a:rPr lang="en-US" noProof="0" smtClean="0"/>
              <a:pPr/>
              <a:t>‹#›</a:t>
            </a:fld>
            <a:endParaRPr lang="en-US" noProof="0"/>
          </a:p>
        </p:txBody>
      </p:sp>
      <p:grpSp>
        <p:nvGrpSpPr>
          <p:cNvPr id="13" name="Group 12">
            <a:extLst>
              <a:ext uri="{FF2B5EF4-FFF2-40B4-BE49-F238E27FC236}">
                <a16:creationId xmlns:a16="http://schemas.microsoft.com/office/drawing/2014/main" id="{0C63F889-82B6-D594-DA07-4C82AE33663F}"/>
              </a:ext>
            </a:extLst>
          </p:cNvPr>
          <p:cNvGrpSpPr/>
          <p:nvPr userDrawn="1"/>
        </p:nvGrpSpPr>
        <p:grpSpPr>
          <a:xfrm>
            <a:off x="0" y="6527001"/>
            <a:ext cx="8294153" cy="5617"/>
            <a:chOff x="0" y="6527001"/>
            <a:chExt cx="8294153" cy="5617"/>
          </a:xfrm>
        </p:grpSpPr>
        <p:cxnSp>
          <p:nvCxnSpPr>
            <p:cNvPr id="14" name="Straight Connector 13">
              <a:extLst>
                <a:ext uri="{FF2B5EF4-FFF2-40B4-BE49-F238E27FC236}">
                  <a16:creationId xmlns:a16="http://schemas.microsoft.com/office/drawing/2014/main" id="{3F4BFE95-6DCA-752C-0F0C-CCAF1A576CD0}"/>
                </a:ext>
              </a:extLst>
            </p:cNvPr>
            <p:cNvCxnSpPr>
              <a:cxnSpLocks/>
            </p:cNvCxnSpPr>
            <p:nvPr/>
          </p:nvCxnSpPr>
          <p:spPr>
            <a:xfrm>
              <a:off x="0" y="6527001"/>
              <a:ext cx="3935513" cy="5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920C2FA-C2E7-21E2-09D0-3BA6B1BC2C1E}"/>
                </a:ext>
              </a:extLst>
            </p:cNvPr>
            <p:cNvCxnSpPr>
              <a:cxnSpLocks/>
            </p:cNvCxnSpPr>
            <p:nvPr/>
          </p:nvCxnSpPr>
          <p:spPr>
            <a:xfrm>
              <a:off x="4358640" y="6527001"/>
              <a:ext cx="3935513" cy="5617"/>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8208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8D51F-4DA4-5AB7-6ACD-17065B86DE72}"/>
              </a:ext>
            </a:extLst>
          </p:cNvPr>
          <p:cNvSpPr>
            <a:spLocks noGrp="1"/>
          </p:cNvSpPr>
          <p:nvPr>
            <p:ph type="title"/>
          </p:nvPr>
        </p:nvSpPr>
        <p:spPr>
          <a:xfrm>
            <a:off x="731520" y="1947672"/>
            <a:ext cx="3017520" cy="1938528"/>
          </a:xfrm>
        </p:spPr>
        <p:txBody>
          <a:bodyPr anchor="t"/>
          <a:lstStyle>
            <a:lvl1pPr algn="l">
              <a:defRPr sz="6000"/>
            </a:lvl1pPr>
          </a:lstStyle>
          <a:p>
            <a:r>
              <a:rPr lang="en-US" noProof="0"/>
              <a:t>Click to edit Master title style</a:t>
            </a:r>
          </a:p>
        </p:txBody>
      </p:sp>
      <p:sp>
        <p:nvSpPr>
          <p:cNvPr id="3" name="Text Placeholder 2">
            <a:extLst>
              <a:ext uri="{FF2B5EF4-FFF2-40B4-BE49-F238E27FC236}">
                <a16:creationId xmlns:a16="http://schemas.microsoft.com/office/drawing/2014/main" id="{F4264711-7A11-A788-DD48-17D0C3B08384}"/>
              </a:ext>
            </a:extLst>
          </p:cNvPr>
          <p:cNvSpPr>
            <a:spLocks noGrp="1"/>
          </p:cNvSpPr>
          <p:nvPr>
            <p:ph type="body" idx="1"/>
          </p:nvPr>
        </p:nvSpPr>
        <p:spPr>
          <a:xfrm>
            <a:off x="758952" y="4279392"/>
            <a:ext cx="2980944" cy="402336"/>
          </a:xfrm>
        </p:spPr>
        <p:txBody>
          <a:bodyPr/>
          <a:lstStyle>
            <a:lvl1pPr marL="0" indent="0">
              <a:lnSpc>
                <a:spcPct val="100000"/>
              </a:lnSpc>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
        <p:nvSpPr>
          <p:cNvPr id="8" name="Google Shape;1251;p56">
            <a:extLst>
              <a:ext uri="{FF2B5EF4-FFF2-40B4-BE49-F238E27FC236}">
                <a16:creationId xmlns:a16="http://schemas.microsoft.com/office/drawing/2014/main" id="{9061A64A-DA6A-5D22-BE0B-94B0626A6CF1}"/>
              </a:ext>
            </a:extLst>
          </p:cNvPr>
          <p:cNvSpPr/>
          <p:nvPr userDrawn="1"/>
        </p:nvSpPr>
        <p:spPr>
          <a:xfrm>
            <a:off x="5102241" y="597060"/>
            <a:ext cx="5949692" cy="5949692"/>
          </a:xfrm>
          <a:prstGeom prst="ellipse">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0" name="Picture Placeholder 9">
            <a:extLst>
              <a:ext uri="{FF2B5EF4-FFF2-40B4-BE49-F238E27FC236}">
                <a16:creationId xmlns:a16="http://schemas.microsoft.com/office/drawing/2014/main" id="{E88E5310-5724-6031-306F-4110AC65EBDB}"/>
              </a:ext>
            </a:extLst>
          </p:cNvPr>
          <p:cNvSpPr>
            <a:spLocks noGrp="1" noChangeAspect="1"/>
          </p:cNvSpPr>
          <p:nvPr>
            <p:ph type="pic" sz="quarter" idx="10"/>
          </p:nvPr>
        </p:nvSpPr>
        <p:spPr>
          <a:xfrm>
            <a:off x="5001768" y="420624"/>
            <a:ext cx="5897880" cy="5897880"/>
          </a:xfrm>
          <a:prstGeom prst="ellipse">
            <a:avLst/>
          </a:prstGeom>
          <a:solidFill>
            <a:schemeClr val="accent1"/>
          </a:solidFill>
          <a:ln w="25400">
            <a:solidFill>
              <a:schemeClr val="tx1"/>
            </a:solidFill>
          </a:ln>
        </p:spPr>
        <p:txBody>
          <a:bodyPr anchor="ctr"/>
          <a:lstStyle>
            <a:lvl1pPr marL="0" indent="0" algn="ctr">
              <a:buNone/>
              <a:defRPr/>
            </a:lvl1pPr>
          </a:lstStyle>
          <a:p>
            <a:r>
              <a:rPr lang="en-US" noProof="0"/>
              <a:t>Click icon to add picture</a:t>
            </a:r>
          </a:p>
        </p:txBody>
      </p:sp>
    </p:spTree>
    <p:extLst>
      <p:ext uri="{BB962C8B-B14F-4D97-AF65-F5344CB8AC3E}">
        <p14:creationId xmlns:p14="http://schemas.microsoft.com/office/powerpoint/2010/main" val="791168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p:txBody>
          <a:bodyPr/>
          <a:lstStyle/>
          <a:p>
            <a:r>
              <a:rPr lang="en-US" noProof="0"/>
              <a:t>Click to edit Master title style</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484632" y="1810512"/>
            <a:ext cx="11000232" cy="416052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754CBAEF-CF24-7502-B796-D47DF23F28D4}"/>
              </a:ext>
            </a:extLst>
          </p:cNvPr>
          <p:cNvSpPr>
            <a:spLocks noGrp="1"/>
          </p:cNvSpPr>
          <p:nvPr>
            <p:ph type="sldNum" sz="quarter" idx="12"/>
          </p:nvPr>
        </p:nvSpPr>
        <p:spPr/>
        <p:txBody>
          <a:bodyPr/>
          <a:lstStyle/>
          <a:p>
            <a:fld id="{8D0AFDD5-844D-364D-8AEC-50CF4D36D55D}" type="slidenum">
              <a:rPr lang="en-US" noProof="0" smtClean="0"/>
              <a:t>‹#›</a:t>
            </a:fld>
            <a:endParaRPr lang="en-US" noProof="0"/>
          </a:p>
        </p:txBody>
      </p:sp>
      <p:sp>
        <p:nvSpPr>
          <p:cNvPr id="5" name="Footer Placeholder 4">
            <a:extLst>
              <a:ext uri="{FF2B5EF4-FFF2-40B4-BE49-F238E27FC236}">
                <a16:creationId xmlns:a16="http://schemas.microsoft.com/office/drawing/2014/main" id="{82D9E7CE-C596-EE32-BBFE-799C10EFBBB2}"/>
              </a:ext>
            </a:extLst>
          </p:cNvPr>
          <p:cNvSpPr>
            <a:spLocks noGrp="1"/>
          </p:cNvSpPr>
          <p:nvPr>
            <p:ph type="ftr" sz="quarter" idx="11"/>
          </p:nvPr>
        </p:nvSpPr>
        <p:spPr/>
        <p:txBody>
          <a:bodyPr/>
          <a:lstStyle/>
          <a:p>
            <a:r>
              <a:rPr lang="en-US" noProof="0"/>
              <a:t>Presentation title</a:t>
            </a:r>
          </a:p>
        </p:txBody>
      </p:sp>
      <p:sp>
        <p:nvSpPr>
          <p:cNvPr id="4" name="Date Placeholder 3">
            <a:extLst>
              <a:ext uri="{FF2B5EF4-FFF2-40B4-BE49-F238E27FC236}">
                <a16:creationId xmlns:a16="http://schemas.microsoft.com/office/drawing/2014/main" id="{7490B60C-999F-167B-3927-D752A0DE60A7}"/>
              </a:ext>
            </a:extLst>
          </p:cNvPr>
          <p:cNvSpPr>
            <a:spLocks noGrp="1"/>
          </p:cNvSpPr>
          <p:nvPr>
            <p:ph type="dt" sz="half" idx="10"/>
          </p:nvPr>
        </p:nvSpPr>
        <p:spPr/>
        <p:txBody>
          <a:bodyPr/>
          <a:lstStyle/>
          <a:p>
            <a:r>
              <a:rPr lang="en-US" noProof="0"/>
              <a:t>20XX</a:t>
            </a:r>
          </a:p>
        </p:txBody>
      </p:sp>
    </p:spTree>
    <p:extLst>
      <p:ext uri="{BB962C8B-B14F-4D97-AF65-F5344CB8AC3E}">
        <p14:creationId xmlns:p14="http://schemas.microsoft.com/office/powerpoint/2010/main" val="1201349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3"/>
        </a:solidFill>
        <a:effectLst/>
      </p:bgPr>
    </p:bg>
    <p:spTree>
      <p:nvGrpSpPr>
        <p:cNvPr id="1" name=""/>
        <p:cNvGrpSpPr/>
        <p:nvPr/>
      </p:nvGrpSpPr>
      <p:grpSpPr>
        <a:xfrm>
          <a:off x="0" y="0"/>
          <a:ext cx="0" cy="0"/>
          <a:chOff x="0" y="0"/>
          <a:chExt cx="0" cy="0"/>
        </a:xfrm>
      </p:grpSpPr>
      <p:sp>
        <p:nvSpPr>
          <p:cNvPr id="12" name="Google Shape;327;p33">
            <a:extLst>
              <a:ext uri="{FF2B5EF4-FFF2-40B4-BE49-F238E27FC236}">
                <a16:creationId xmlns:a16="http://schemas.microsoft.com/office/drawing/2014/main" id="{EA1EE280-E44E-F71B-ED1B-CA8CEDEE6175}"/>
              </a:ext>
            </a:extLst>
          </p:cNvPr>
          <p:cNvSpPr/>
          <p:nvPr userDrawn="1"/>
        </p:nvSpPr>
        <p:spPr>
          <a:xfrm>
            <a:off x="1087280" y="1161412"/>
            <a:ext cx="10221119" cy="4831742"/>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accent2">
                  <a:lumMod val="20000"/>
                  <a:lumOff val="80000"/>
                </a:schemeClr>
              </a:solidFill>
              <a:latin typeface="Karla"/>
              <a:ea typeface="Karla"/>
              <a:cs typeface="Karla"/>
              <a:sym typeface="Karla"/>
            </a:endParaRPr>
          </a:p>
        </p:txBody>
      </p:sp>
      <p:sp>
        <p:nvSpPr>
          <p:cNvPr id="14" name="Google Shape;328;p33">
            <a:extLst>
              <a:ext uri="{FF2B5EF4-FFF2-40B4-BE49-F238E27FC236}">
                <a16:creationId xmlns:a16="http://schemas.microsoft.com/office/drawing/2014/main" id="{332C8624-D848-DF0C-9104-7A2655E4A0FE}"/>
              </a:ext>
            </a:extLst>
          </p:cNvPr>
          <p:cNvSpPr/>
          <p:nvPr userDrawn="1"/>
        </p:nvSpPr>
        <p:spPr>
          <a:xfrm>
            <a:off x="858371" y="800100"/>
            <a:ext cx="10221119" cy="4953001"/>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b="0" i="0" u="none" strike="noStrike" cap="none"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BF01426A-0740-2EB9-FC34-9C043459357E}"/>
              </a:ext>
            </a:extLst>
          </p:cNvPr>
          <p:cNvSpPr>
            <a:spLocks noGrp="1"/>
          </p:cNvSpPr>
          <p:nvPr>
            <p:ph type="title"/>
          </p:nvPr>
        </p:nvSpPr>
        <p:spPr>
          <a:xfrm>
            <a:off x="2862072" y="2322576"/>
            <a:ext cx="6473952" cy="1901952"/>
          </a:xfrm>
        </p:spPr>
        <p:txBody>
          <a:bodyPr anchor="ctr"/>
          <a:lstStyle>
            <a:lvl1pPr algn="l">
              <a:lnSpc>
                <a:spcPct val="90000"/>
              </a:lnSpc>
              <a:defRPr sz="4000"/>
            </a:lvl1pPr>
          </a:lstStyle>
          <a:p>
            <a:r>
              <a:rPr lang="en-US" noProof="0"/>
              <a:t>Click to edit Master title style</a:t>
            </a:r>
          </a:p>
        </p:txBody>
      </p:sp>
      <p:sp>
        <p:nvSpPr>
          <p:cNvPr id="18" name="Text Placeholder 15">
            <a:extLst>
              <a:ext uri="{FF2B5EF4-FFF2-40B4-BE49-F238E27FC236}">
                <a16:creationId xmlns:a16="http://schemas.microsoft.com/office/drawing/2014/main" id="{4817D722-78FF-E98D-229F-DDC8146F5572}"/>
              </a:ext>
            </a:extLst>
          </p:cNvPr>
          <p:cNvSpPr>
            <a:spLocks noGrp="1"/>
          </p:cNvSpPr>
          <p:nvPr>
            <p:ph type="body" sz="quarter" idx="15" hasCustomPrompt="1"/>
          </p:nvPr>
        </p:nvSpPr>
        <p:spPr>
          <a:xfrm>
            <a:off x="1027874" y="809103"/>
            <a:ext cx="1798955" cy="2062163"/>
          </a:xfrm>
        </p:spPr>
        <p:txBody>
          <a:bodyPr anchor="t"/>
          <a:lstStyle>
            <a:lvl1pPr marL="0" indent="0">
              <a:buNone/>
              <a:defRPr sz="25000" b="1">
                <a:solidFill>
                  <a:schemeClr val="tx2"/>
                </a:solidFill>
                <a:latin typeface="+mj-lt"/>
              </a:defRPr>
            </a:lvl1pPr>
          </a:lstStyle>
          <a:p>
            <a:pPr lvl="0"/>
            <a:r>
              <a:rPr lang="en-US" noProof="0"/>
              <a:t>“</a:t>
            </a:r>
          </a:p>
        </p:txBody>
      </p:sp>
      <p:sp>
        <p:nvSpPr>
          <p:cNvPr id="3" name="Content Placeholder 2">
            <a:extLst>
              <a:ext uri="{FF2B5EF4-FFF2-40B4-BE49-F238E27FC236}">
                <a16:creationId xmlns:a16="http://schemas.microsoft.com/office/drawing/2014/main" id="{A00F6C1B-F86D-84E1-F13C-1A2310E172C3}"/>
              </a:ext>
            </a:extLst>
          </p:cNvPr>
          <p:cNvSpPr>
            <a:spLocks noGrp="1"/>
          </p:cNvSpPr>
          <p:nvPr>
            <p:ph idx="1"/>
          </p:nvPr>
        </p:nvSpPr>
        <p:spPr>
          <a:xfrm>
            <a:off x="2862072" y="4334256"/>
            <a:ext cx="2340864" cy="585216"/>
          </a:xfrm>
        </p:spPr>
        <p:txBody>
          <a:bodyPr/>
          <a:lstStyle>
            <a:lvl1pPr marL="0" indent="0">
              <a:lnSpc>
                <a:spcPct val="100000"/>
              </a:lnSpc>
              <a:spcBef>
                <a:spcPts val="0"/>
              </a:spcBef>
              <a:buNone/>
              <a:defRPr sz="2000"/>
            </a:lvl1pPr>
          </a:lstStyle>
          <a:p>
            <a:pPr lvl="0"/>
            <a:r>
              <a:rPr lang="en-US" noProof="0"/>
              <a:t>Click to edit Master text styles</a:t>
            </a:r>
          </a:p>
        </p:txBody>
      </p:sp>
      <p:sp>
        <p:nvSpPr>
          <p:cNvPr id="17" name="Text Placeholder 15">
            <a:extLst>
              <a:ext uri="{FF2B5EF4-FFF2-40B4-BE49-F238E27FC236}">
                <a16:creationId xmlns:a16="http://schemas.microsoft.com/office/drawing/2014/main" id="{F9A35D83-86B3-5132-45B2-6382E8F3A4C2}"/>
              </a:ext>
            </a:extLst>
          </p:cNvPr>
          <p:cNvSpPr>
            <a:spLocks noGrp="1"/>
          </p:cNvSpPr>
          <p:nvPr>
            <p:ph type="body" sz="quarter" idx="14" hasCustomPrompt="1"/>
          </p:nvPr>
        </p:nvSpPr>
        <p:spPr>
          <a:xfrm>
            <a:off x="9281160" y="3957272"/>
            <a:ext cx="1798955" cy="2062163"/>
          </a:xfrm>
        </p:spPr>
        <p:txBody>
          <a:bodyPr/>
          <a:lstStyle>
            <a:lvl1pPr marL="0" indent="0">
              <a:buNone/>
              <a:defRPr sz="25000" b="1">
                <a:solidFill>
                  <a:schemeClr val="tx2"/>
                </a:solidFill>
                <a:latin typeface="+mj-lt"/>
              </a:defRPr>
            </a:lvl1pPr>
          </a:lstStyle>
          <a:p>
            <a:pPr lvl="0"/>
            <a:r>
              <a:rPr lang="en-US" noProof="0"/>
              <a:t>”</a:t>
            </a:r>
          </a:p>
        </p:txBody>
      </p:sp>
      <p:sp>
        <p:nvSpPr>
          <p:cNvPr id="7" name="Date Placeholder 6">
            <a:extLst>
              <a:ext uri="{FF2B5EF4-FFF2-40B4-BE49-F238E27FC236}">
                <a16:creationId xmlns:a16="http://schemas.microsoft.com/office/drawing/2014/main" id="{C1F53ABF-1C17-E7D0-EEB7-468CEDF285C7}"/>
              </a:ext>
            </a:extLst>
          </p:cNvPr>
          <p:cNvSpPr>
            <a:spLocks noGrp="1"/>
          </p:cNvSpPr>
          <p:nvPr>
            <p:ph type="dt" sz="half" idx="16"/>
          </p:nvPr>
        </p:nvSpPr>
        <p:spPr/>
        <p:txBody>
          <a:bodyPr/>
          <a:lstStyle/>
          <a:p>
            <a:r>
              <a:rPr lang="en-US" noProof="0"/>
              <a:t>20XX</a:t>
            </a:r>
          </a:p>
        </p:txBody>
      </p:sp>
      <p:sp>
        <p:nvSpPr>
          <p:cNvPr id="8" name="Footer Placeholder 7">
            <a:extLst>
              <a:ext uri="{FF2B5EF4-FFF2-40B4-BE49-F238E27FC236}">
                <a16:creationId xmlns:a16="http://schemas.microsoft.com/office/drawing/2014/main" id="{86A64DF1-77A3-B856-5F46-12724706B8A1}"/>
              </a:ext>
            </a:extLst>
          </p:cNvPr>
          <p:cNvSpPr>
            <a:spLocks noGrp="1"/>
          </p:cNvSpPr>
          <p:nvPr>
            <p:ph type="ftr" sz="quarter" idx="17"/>
          </p:nvPr>
        </p:nvSpPr>
        <p:spPr/>
        <p:txBody>
          <a:bodyPr/>
          <a:lstStyle/>
          <a:p>
            <a:r>
              <a:rPr lang="en-US" noProof="0"/>
              <a:t>Presentation title</a:t>
            </a:r>
          </a:p>
        </p:txBody>
      </p:sp>
      <p:sp>
        <p:nvSpPr>
          <p:cNvPr id="9" name="Slide Number Placeholder 8">
            <a:extLst>
              <a:ext uri="{FF2B5EF4-FFF2-40B4-BE49-F238E27FC236}">
                <a16:creationId xmlns:a16="http://schemas.microsoft.com/office/drawing/2014/main" id="{D8961FC7-9CAD-4B2D-A8F6-C172AF6D5EB1}"/>
              </a:ext>
            </a:extLst>
          </p:cNvPr>
          <p:cNvSpPr>
            <a:spLocks noGrp="1"/>
          </p:cNvSpPr>
          <p:nvPr>
            <p:ph type="sldNum" sz="quarter" idx="18"/>
          </p:nvPr>
        </p:nvSpPr>
        <p:spPr/>
        <p:txBody>
          <a:bodyPr/>
          <a:lstStyle/>
          <a:p>
            <a:fld id="{8D0AFDD5-844D-364D-8AEC-50CF4D36D55D}" type="slidenum">
              <a:rPr lang="en-US" noProof="0" smtClean="0"/>
              <a:pPr/>
              <a:t>‹#›</a:t>
            </a:fld>
            <a:endParaRPr lang="en-US" noProof="0"/>
          </a:p>
        </p:txBody>
      </p:sp>
    </p:spTree>
    <p:extLst>
      <p:ext uri="{BB962C8B-B14F-4D97-AF65-F5344CB8AC3E}">
        <p14:creationId xmlns:p14="http://schemas.microsoft.com/office/powerpoint/2010/main" val="2884380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x4">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FDA4E-49F9-223C-DA55-A79802EE1883}"/>
              </a:ext>
            </a:extLst>
          </p:cNvPr>
          <p:cNvSpPr>
            <a:spLocks noGrp="1"/>
          </p:cNvSpPr>
          <p:nvPr>
            <p:ph type="title"/>
          </p:nvPr>
        </p:nvSpPr>
        <p:spPr/>
        <p:txBody>
          <a:bodyPr/>
          <a:lstStyle>
            <a:lvl1pPr>
              <a:defRPr>
                <a:solidFill>
                  <a:schemeClr val="bg1"/>
                </a:solidFill>
              </a:defRPr>
            </a:lvl1pPr>
          </a:lstStyle>
          <a:p>
            <a:r>
              <a:rPr lang="en-US" noProof="0"/>
              <a:t>Click to edit Master title style</a:t>
            </a:r>
          </a:p>
        </p:txBody>
      </p:sp>
      <p:sp>
        <p:nvSpPr>
          <p:cNvPr id="7" name="Google Shape;1149;p53">
            <a:extLst>
              <a:ext uri="{FF2B5EF4-FFF2-40B4-BE49-F238E27FC236}">
                <a16:creationId xmlns:a16="http://schemas.microsoft.com/office/drawing/2014/main" id="{E21113D2-FC9F-27EC-7A45-E8F7695D1407}"/>
              </a:ext>
            </a:extLst>
          </p:cNvPr>
          <p:cNvSpPr/>
          <p:nvPr userDrawn="1"/>
        </p:nvSpPr>
        <p:spPr>
          <a:xfrm>
            <a:off x="694922" y="2330750"/>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9" name="Google Shape;1149;p53">
            <a:extLst>
              <a:ext uri="{FF2B5EF4-FFF2-40B4-BE49-F238E27FC236}">
                <a16:creationId xmlns:a16="http://schemas.microsoft.com/office/drawing/2014/main" id="{AD0B836B-7152-D6F5-7044-4B3B321454F5}"/>
              </a:ext>
            </a:extLst>
          </p:cNvPr>
          <p:cNvSpPr/>
          <p:nvPr userDrawn="1"/>
        </p:nvSpPr>
        <p:spPr>
          <a:xfrm>
            <a:off x="3541000" y="2330750"/>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1" name="Google Shape;1149;p53">
            <a:extLst>
              <a:ext uri="{FF2B5EF4-FFF2-40B4-BE49-F238E27FC236}">
                <a16:creationId xmlns:a16="http://schemas.microsoft.com/office/drawing/2014/main" id="{65518B88-F549-D8C7-0CD2-91E7CABE5E13}"/>
              </a:ext>
            </a:extLst>
          </p:cNvPr>
          <p:cNvSpPr/>
          <p:nvPr userDrawn="1"/>
        </p:nvSpPr>
        <p:spPr>
          <a:xfrm>
            <a:off x="6387080" y="2328404"/>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3" name="Google Shape;1149;p53">
            <a:extLst>
              <a:ext uri="{FF2B5EF4-FFF2-40B4-BE49-F238E27FC236}">
                <a16:creationId xmlns:a16="http://schemas.microsoft.com/office/drawing/2014/main" id="{EF098B7F-7320-E28C-D4A0-9C0D6072BDA7}"/>
              </a:ext>
            </a:extLst>
          </p:cNvPr>
          <p:cNvSpPr/>
          <p:nvPr userDrawn="1"/>
        </p:nvSpPr>
        <p:spPr>
          <a:xfrm>
            <a:off x="9233158" y="2328404"/>
            <a:ext cx="2542032" cy="3200400"/>
          </a:xfrm>
          <a:prstGeom prst="rect">
            <a:avLst/>
          </a:prstGeom>
          <a:solidFill>
            <a:schemeClr val="accent4"/>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5" name="Text Placeholder 24">
            <a:extLst>
              <a:ext uri="{FF2B5EF4-FFF2-40B4-BE49-F238E27FC236}">
                <a16:creationId xmlns:a16="http://schemas.microsoft.com/office/drawing/2014/main" id="{2349526F-21BB-B06B-612E-8AAA322B41DD}"/>
              </a:ext>
            </a:extLst>
          </p:cNvPr>
          <p:cNvSpPr>
            <a:spLocks noGrp="1"/>
          </p:cNvSpPr>
          <p:nvPr>
            <p:ph type="body" sz="quarter" idx="14"/>
          </p:nvPr>
        </p:nvSpPr>
        <p:spPr>
          <a:xfrm>
            <a:off x="565816"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23" name="Picture Placeholder 22">
            <a:extLst>
              <a:ext uri="{FF2B5EF4-FFF2-40B4-BE49-F238E27FC236}">
                <a16:creationId xmlns:a16="http://schemas.microsoft.com/office/drawing/2014/main" id="{99DE91A1-A01A-B800-F6EB-C013020202CF}"/>
              </a:ext>
            </a:extLst>
          </p:cNvPr>
          <p:cNvSpPr>
            <a:spLocks noGrp="1"/>
          </p:cNvSpPr>
          <p:nvPr>
            <p:ph type="pic" sz="quarter" idx="13"/>
          </p:nvPr>
        </p:nvSpPr>
        <p:spPr>
          <a:xfrm>
            <a:off x="579532"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28" name="Text Placeholder 26">
            <a:extLst>
              <a:ext uri="{FF2B5EF4-FFF2-40B4-BE49-F238E27FC236}">
                <a16:creationId xmlns:a16="http://schemas.microsoft.com/office/drawing/2014/main" id="{733EF8C8-3849-9C80-1F6E-7038D1134789}"/>
              </a:ext>
            </a:extLst>
          </p:cNvPr>
          <p:cNvSpPr>
            <a:spLocks noGrp="1"/>
          </p:cNvSpPr>
          <p:nvPr>
            <p:ph type="body" sz="quarter" idx="15"/>
          </p:nvPr>
        </p:nvSpPr>
        <p:spPr>
          <a:xfrm>
            <a:off x="580220"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29" name="Text Placeholder 24">
            <a:extLst>
              <a:ext uri="{FF2B5EF4-FFF2-40B4-BE49-F238E27FC236}">
                <a16:creationId xmlns:a16="http://schemas.microsoft.com/office/drawing/2014/main" id="{32F8A8CA-E278-E129-A09C-8C4B7CCA2DE2}"/>
              </a:ext>
            </a:extLst>
          </p:cNvPr>
          <p:cNvSpPr>
            <a:spLocks noGrp="1"/>
          </p:cNvSpPr>
          <p:nvPr>
            <p:ph type="body" sz="quarter" idx="16"/>
          </p:nvPr>
        </p:nvSpPr>
        <p:spPr>
          <a:xfrm>
            <a:off x="3419856"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0" name="Picture Placeholder 22">
            <a:extLst>
              <a:ext uri="{FF2B5EF4-FFF2-40B4-BE49-F238E27FC236}">
                <a16:creationId xmlns:a16="http://schemas.microsoft.com/office/drawing/2014/main" id="{3CFBF841-C094-5FA8-63F2-F5DA37C0359A}"/>
              </a:ext>
            </a:extLst>
          </p:cNvPr>
          <p:cNvSpPr>
            <a:spLocks noGrp="1"/>
          </p:cNvSpPr>
          <p:nvPr>
            <p:ph type="pic" sz="quarter" idx="17"/>
          </p:nvPr>
        </p:nvSpPr>
        <p:spPr>
          <a:xfrm>
            <a:off x="3433572"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1" name="Text Placeholder 26">
            <a:extLst>
              <a:ext uri="{FF2B5EF4-FFF2-40B4-BE49-F238E27FC236}">
                <a16:creationId xmlns:a16="http://schemas.microsoft.com/office/drawing/2014/main" id="{C76BA571-FE5C-F5F7-9056-20BD57DA6789}"/>
              </a:ext>
            </a:extLst>
          </p:cNvPr>
          <p:cNvSpPr>
            <a:spLocks noGrp="1"/>
          </p:cNvSpPr>
          <p:nvPr>
            <p:ph type="body" sz="quarter" idx="18"/>
          </p:nvPr>
        </p:nvSpPr>
        <p:spPr>
          <a:xfrm>
            <a:off x="3419856"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32" name="Text Placeholder 24">
            <a:extLst>
              <a:ext uri="{FF2B5EF4-FFF2-40B4-BE49-F238E27FC236}">
                <a16:creationId xmlns:a16="http://schemas.microsoft.com/office/drawing/2014/main" id="{D7F9FC21-D881-DB86-4C69-C07821DCF3A7}"/>
              </a:ext>
            </a:extLst>
          </p:cNvPr>
          <p:cNvSpPr>
            <a:spLocks noGrp="1"/>
          </p:cNvSpPr>
          <p:nvPr>
            <p:ph type="body" sz="quarter" idx="19"/>
          </p:nvPr>
        </p:nvSpPr>
        <p:spPr>
          <a:xfrm>
            <a:off x="6263640" y="2193042"/>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3" name="Picture Placeholder 22">
            <a:extLst>
              <a:ext uri="{FF2B5EF4-FFF2-40B4-BE49-F238E27FC236}">
                <a16:creationId xmlns:a16="http://schemas.microsoft.com/office/drawing/2014/main" id="{FE2E99DA-5661-F860-9E54-9C42590265FD}"/>
              </a:ext>
            </a:extLst>
          </p:cNvPr>
          <p:cNvSpPr>
            <a:spLocks noGrp="1"/>
          </p:cNvSpPr>
          <p:nvPr>
            <p:ph type="pic" sz="quarter" idx="20"/>
          </p:nvPr>
        </p:nvSpPr>
        <p:spPr>
          <a:xfrm>
            <a:off x="6277356" y="2193042"/>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4" name="Text Placeholder 26">
            <a:extLst>
              <a:ext uri="{FF2B5EF4-FFF2-40B4-BE49-F238E27FC236}">
                <a16:creationId xmlns:a16="http://schemas.microsoft.com/office/drawing/2014/main" id="{99F1332D-1A76-8252-3A4A-73B5BE80BDA8}"/>
              </a:ext>
            </a:extLst>
          </p:cNvPr>
          <p:cNvSpPr>
            <a:spLocks noGrp="1"/>
          </p:cNvSpPr>
          <p:nvPr>
            <p:ph type="body" sz="quarter" idx="21"/>
          </p:nvPr>
        </p:nvSpPr>
        <p:spPr>
          <a:xfrm>
            <a:off x="6263640"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sp>
        <p:nvSpPr>
          <p:cNvPr id="35" name="Text Placeholder 24">
            <a:extLst>
              <a:ext uri="{FF2B5EF4-FFF2-40B4-BE49-F238E27FC236}">
                <a16:creationId xmlns:a16="http://schemas.microsoft.com/office/drawing/2014/main" id="{47253530-631C-01D6-E4D5-53EA91819AC5}"/>
              </a:ext>
            </a:extLst>
          </p:cNvPr>
          <p:cNvSpPr>
            <a:spLocks noGrp="1"/>
          </p:cNvSpPr>
          <p:nvPr>
            <p:ph type="body" sz="quarter" idx="22"/>
          </p:nvPr>
        </p:nvSpPr>
        <p:spPr>
          <a:xfrm>
            <a:off x="9107424" y="2169547"/>
            <a:ext cx="2514600" cy="3200400"/>
          </a:xfrm>
          <a:solidFill>
            <a:schemeClr val="accent5"/>
          </a:solidFill>
          <a:ln w="25400">
            <a:solidFill>
              <a:schemeClr val="dk1"/>
            </a:solidFill>
          </a:ln>
        </p:spPr>
        <p:txBody>
          <a:bodyPr tIns="2377440"/>
          <a:lstStyle>
            <a:lvl1pPr marL="0" indent="0" algn="ctr">
              <a:buFont typeface="Arial" panose="020B0604020202020204" pitchFamily="34" charset="0"/>
              <a:buNone/>
              <a:defRPr sz="2000">
                <a:latin typeface="+mj-lt"/>
              </a:defRPr>
            </a:lvl1pPr>
          </a:lstStyle>
          <a:p>
            <a:pPr lvl="0"/>
            <a:r>
              <a:rPr lang="en-US" noProof="0"/>
              <a:t>Click to edit Master text styles</a:t>
            </a:r>
          </a:p>
        </p:txBody>
      </p:sp>
      <p:sp>
        <p:nvSpPr>
          <p:cNvPr id="36" name="Picture Placeholder 22">
            <a:extLst>
              <a:ext uri="{FF2B5EF4-FFF2-40B4-BE49-F238E27FC236}">
                <a16:creationId xmlns:a16="http://schemas.microsoft.com/office/drawing/2014/main" id="{2087F48D-BCD6-2370-DFEB-3DC855770580}"/>
              </a:ext>
            </a:extLst>
          </p:cNvPr>
          <p:cNvSpPr>
            <a:spLocks noGrp="1"/>
          </p:cNvSpPr>
          <p:nvPr>
            <p:ph type="pic" sz="quarter" idx="23"/>
          </p:nvPr>
        </p:nvSpPr>
        <p:spPr>
          <a:xfrm>
            <a:off x="9121140" y="2169547"/>
            <a:ext cx="2487168" cy="2103120"/>
          </a:xfrm>
          <a:ln w="25400">
            <a:solidFill>
              <a:schemeClr val="tx1"/>
            </a:solidFill>
          </a:ln>
        </p:spPr>
        <p:txBody>
          <a:bodyPr anchor="ctr"/>
          <a:lstStyle>
            <a:lvl1pPr marL="0" indent="0" algn="ctr">
              <a:buNone/>
              <a:defRPr sz="1600"/>
            </a:lvl1pPr>
          </a:lstStyle>
          <a:p>
            <a:r>
              <a:rPr lang="en-US" noProof="0"/>
              <a:t>Click icon to add picture</a:t>
            </a:r>
          </a:p>
        </p:txBody>
      </p:sp>
      <p:sp>
        <p:nvSpPr>
          <p:cNvPr id="37" name="Text Placeholder 26">
            <a:extLst>
              <a:ext uri="{FF2B5EF4-FFF2-40B4-BE49-F238E27FC236}">
                <a16:creationId xmlns:a16="http://schemas.microsoft.com/office/drawing/2014/main" id="{2730E53E-4C0B-1C22-8754-2D69B55DF375}"/>
              </a:ext>
            </a:extLst>
          </p:cNvPr>
          <p:cNvSpPr>
            <a:spLocks noGrp="1"/>
          </p:cNvSpPr>
          <p:nvPr>
            <p:ph type="body" sz="quarter" idx="24"/>
          </p:nvPr>
        </p:nvSpPr>
        <p:spPr>
          <a:xfrm>
            <a:off x="9107424" y="4846546"/>
            <a:ext cx="2514600" cy="338328"/>
          </a:xfrm>
        </p:spPr>
        <p:txBody>
          <a:bodyPr/>
          <a:lstStyle>
            <a:lvl1pPr marL="0" indent="0" algn="ctr">
              <a:lnSpc>
                <a:spcPct val="100000"/>
              </a:lnSpc>
              <a:spcBef>
                <a:spcPts val="0"/>
              </a:spcBef>
              <a:buNone/>
              <a:defRPr sz="1600"/>
            </a:lvl1pPr>
          </a:lstStyle>
          <a:p>
            <a:pPr lvl="0"/>
            <a:r>
              <a:rPr lang="en-US" noProof="0"/>
              <a:t>Click to edit Master text styles</a:t>
            </a:r>
          </a:p>
        </p:txBody>
      </p:sp>
      <p:cxnSp>
        <p:nvCxnSpPr>
          <p:cNvPr id="47" name="Straight Connector 46">
            <a:extLst>
              <a:ext uri="{FF2B5EF4-FFF2-40B4-BE49-F238E27FC236}">
                <a16:creationId xmlns:a16="http://schemas.microsoft.com/office/drawing/2014/main" id="{78252B54-8A68-DB21-54FB-342276BCEE38}"/>
              </a:ext>
            </a:extLst>
          </p:cNvPr>
          <p:cNvCxnSpPr>
            <a:cxnSpLocks/>
          </p:cNvCxnSpPr>
          <p:nvPr userDrawn="1"/>
        </p:nvCxnSpPr>
        <p:spPr>
          <a:xfrm>
            <a:off x="0" y="6535885"/>
            <a:ext cx="8382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C384EF8F-B039-D242-A81B-F393B674C274}"/>
              </a:ext>
            </a:extLst>
          </p:cNvPr>
          <p:cNvCxnSpPr>
            <a:cxnSpLocks/>
          </p:cNvCxnSpPr>
          <p:nvPr userDrawn="1"/>
        </p:nvCxnSpPr>
        <p:spPr>
          <a:xfrm>
            <a:off x="1205025" y="6535885"/>
            <a:ext cx="416052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A9D6E63-D581-350F-03A0-665A80481391}"/>
              </a:ext>
            </a:extLst>
          </p:cNvPr>
          <p:cNvCxnSpPr>
            <a:cxnSpLocks/>
          </p:cNvCxnSpPr>
          <p:nvPr userDrawn="1"/>
        </p:nvCxnSpPr>
        <p:spPr>
          <a:xfrm>
            <a:off x="6802120" y="6528812"/>
            <a:ext cx="384048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A05D09F-A5CA-2745-537C-05333575CD8F}"/>
              </a:ext>
            </a:extLst>
          </p:cNvPr>
          <p:cNvCxnSpPr>
            <a:cxnSpLocks/>
          </p:cNvCxnSpPr>
          <p:nvPr userDrawn="1"/>
        </p:nvCxnSpPr>
        <p:spPr>
          <a:xfrm>
            <a:off x="11276341" y="6528816"/>
            <a:ext cx="9144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C2F2B86B-C1F2-7E0E-C065-E2B156A7F8E4}"/>
              </a:ext>
            </a:extLst>
          </p:cNvPr>
          <p:cNvSpPr>
            <a:spLocks noGrp="1"/>
          </p:cNvSpPr>
          <p:nvPr>
            <p:ph type="sldNum" sz="quarter" idx="12"/>
          </p:nvPr>
        </p:nvSpPr>
        <p:spPr/>
        <p:txBody>
          <a:bodyPr/>
          <a:lstStyle>
            <a:lvl1pPr>
              <a:defRPr>
                <a:solidFill>
                  <a:schemeClr val="bg1"/>
                </a:solidFill>
              </a:defRPr>
            </a:lvl1pPr>
          </a:lstStyle>
          <a:p>
            <a:fld id="{8D0AFDD5-844D-364D-8AEC-50CF4D36D55D}" type="slidenum">
              <a:rPr lang="en-US" noProof="0" smtClean="0"/>
              <a:pPr/>
              <a:t>‹#›</a:t>
            </a:fld>
            <a:endParaRPr lang="en-US" noProof="0"/>
          </a:p>
        </p:txBody>
      </p:sp>
      <p:sp>
        <p:nvSpPr>
          <p:cNvPr id="4" name="Footer Placeholder 3">
            <a:extLst>
              <a:ext uri="{FF2B5EF4-FFF2-40B4-BE49-F238E27FC236}">
                <a16:creationId xmlns:a16="http://schemas.microsoft.com/office/drawing/2014/main" id="{415DA4D1-2752-E7A4-2EB8-33E55361D7BE}"/>
              </a:ext>
            </a:extLst>
          </p:cNvPr>
          <p:cNvSpPr>
            <a:spLocks noGrp="1"/>
          </p:cNvSpPr>
          <p:nvPr>
            <p:ph type="ftr" sz="quarter" idx="11"/>
          </p:nvPr>
        </p:nvSpPr>
        <p:spPr/>
        <p:txBody>
          <a:bodyPr/>
          <a:lstStyle>
            <a:lvl1pPr>
              <a:defRPr>
                <a:solidFill>
                  <a:schemeClr val="bg1"/>
                </a:solidFill>
              </a:defRPr>
            </a:lvl1pPr>
          </a:lstStyle>
          <a:p>
            <a:r>
              <a:rPr lang="en-US" noProof="0"/>
              <a:t>Presentation title</a:t>
            </a:r>
          </a:p>
        </p:txBody>
      </p:sp>
      <p:sp>
        <p:nvSpPr>
          <p:cNvPr id="3" name="Date Placeholder 2">
            <a:extLst>
              <a:ext uri="{FF2B5EF4-FFF2-40B4-BE49-F238E27FC236}">
                <a16:creationId xmlns:a16="http://schemas.microsoft.com/office/drawing/2014/main" id="{0BC200B8-5151-AE1E-3DA7-04B965986211}"/>
              </a:ext>
            </a:extLst>
          </p:cNvPr>
          <p:cNvSpPr>
            <a:spLocks noGrp="1"/>
          </p:cNvSpPr>
          <p:nvPr>
            <p:ph type="dt" sz="half" idx="10"/>
          </p:nvPr>
        </p:nvSpPr>
        <p:spPr/>
        <p:txBody>
          <a:bodyPr/>
          <a:lstStyle>
            <a:lvl1pPr>
              <a:defRPr>
                <a:solidFill>
                  <a:schemeClr val="bg1"/>
                </a:solidFill>
              </a:defRPr>
            </a:lvl1pPr>
          </a:lstStyle>
          <a:p>
            <a:r>
              <a:rPr lang="en-US" noProof="0"/>
              <a:t>20XX</a:t>
            </a:r>
          </a:p>
        </p:txBody>
      </p:sp>
    </p:spTree>
    <p:extLst>
      <p:ext uri="{BB962C8B-B14F-4D97-AF65-F5344CB8AC3E}">
        <p14:creationId xmlns:p14="http://schemas.microsoft.com/office/powerpoint/2010/main" val="3939377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eam x8">
    <p:bg>
      <p:bgPr>
        <a:solidFill>
          <a:schemeClr val="accent2"/>
        </a:solidFill>
        <a:effectLst/>
      </p:bgPr>
    </p:bg>
    <p:spTree>
      <p:nvGrpSpPr>
        <p:cNvPr id="1" name=""/>
        <p:cNvGrpSpPr/>
        <p:nvPr/>
      </p:nvGrpSpPr>
      <p:grpSpPr>
        <a:xfrm>
          <a:off x="0" y="0"/>
          <a:ext cx="0" cy="0"/>
          <a:chOff x="0" y="0"/>
          <a:chExt cx="0" cy="0"/>
        </a:xfrm>
      </p:grpSpPr>
      <p:sp>
        <p:nvSpPr>
          <p:cNvPr id="8" name="Google Shape;1149;p53">
            <a:extLst>
              <a:ext uri="{FF2B5EF4-FFF2-40B4-BE49-F238E27FC236}">
                <a16:creationId xmlns:a16="http://schemas.microsoft.com/office/drawing/2014/main" id="{559D8666-7371-3C57-AFFE-49810709BDDB}"/>
              </a:ext>
            </a:extLst>
          </p:cNvPr>
          <p:cNvSpPr/>
          <p:nvPr userDrawn="1"/>
        </p:nvSpPr>
        <p:spPr>
          <a:xfrm>
            <a:off x="663551" y="1967633"/>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2" name="Google Shape;1149;p53">
            <a:extLst>
              <a:ext uri="{FF2B5EF4-FFF2-40B4-BE49-F238E27FC236}">
                <a16:creationId xmlns:a16="http://schemas.microsoft.com/office/drawing/2014/main" id="{434B564B-DE03-74A6-773C-0FD4632658D1}"/>
              </a:ext>
            </a:extLst>
          </p:cNvPr>
          <p:cNvSpPr/>
          <p:nvPr userDrawn="1"/>
        </p:nvSpPr>
        <p:spPr>
          <a:xfrm>
            <a:off x="663550" y="4337851"/>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5" name="Google Shape;1149;p53">
            <a:extLst>
              <a:ext uri="{FF2B5EF4-FFF2-40B4-BE49-F238E27FC236}">
                <a16:creationId xmlns:a16="http://schemas.microsoft.com/office/drawing/2014/main" id="{A98F51D8-7768-BB9C-DEFD-FE6F101B538B}"/>
              </a:ext>
            </a:extLst>
          </p:cNvPr>
          <p:cNvSpPr/>
          <p:nvPr userDrawn="1"/>
        </p:nvSpPr>
        <p:spPr>
          <a:xfrm>
            <a:off x="3509629" y="1967633"/>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7" name="Google Shape;1149;p53">
            <a:extLst>
              <a:ext uri="{FF2B5EF4-FFF2-40B4-BE49-F238E27FC236}">
                <a16:creationId xmlns:a16="http://schemas.microsoft.com/office/drawing/2014/main" id="{824DDB7E-F583-BE45-8440-04134133EF5E}"/>
              </a:ext>
            </a:extLst>
          </p:cNvPr>
          <p:cNvSpPr/>
          <p:nvPr userDrawn="1"/>
        </p:nvSpPr>
        <p:spPr>
          <a:xfrm>
            <a:off x="3509628" y="4337851"/>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9" name="Google Shape;1149;p53">
            <a:extLst>
              <a:ext uri="{FF2B5EF4-FFF2-40B4-BE49-F238E27FC236}">
                <a16:creationId xmlns:a16="http://schemas.microsoft.com/office/drawing/2014/main" id="{3AB34327-1213-C6F7-069A-661286889411}"/>
              </a:ext>
            </a:extLst>
          </p:cNvPr>
          <p:cNvSpPr/>
          <p:nvPr userDrawn="1"/>
        </p:nvSpPr>
        <p:spPr>
          <a:xfrm>
            <a:off x="6355709" y="1965287"/>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Google Shape;1149;p53">
            <a:extLst>
              <a:ext uri="{FF2B5EF4-FFF2-40B4-BE49-F238E27FC236}">
                <a16:creationId xmlns:a16="http://schemas.microsoft.com/office/drawing/2014/main" id="{B6BF1339-971D-E8EC-9A92-C646A04A9796}"/>
              </a:ext>
            </a:extLst>
          </p:cNvPr>
          <p:cNvSpPr/>
          <p:nvPr userDrawn="1"/>
        </p:nvSpPr>
        <p:spPr>
          <a:xfrm>
            <a:off x="6355708" y="4335505"/>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4" name="Google Shape;1149;p53">
            <a:extLst>
              <a:ext uri="{FF2B5EF4-FFF2-40B4-BE49-F238E27FC236}">
                <a16:creationId xmlns:a16="http://schemas.microsoft.com/office/drawing/2014/main" id="{2C16FE32-0722-CA1D-92A1-77B7780BDE81}"/>
              </a:ext>
            </a:extLst>
          </p:cNvPr>
          <p:cNvSpPr/>
          <p:nvPr userDrawn="1"/>
        </p:nvSpPr>
        <p:spPr>
          <a:xfrm>
            <a:off x="9201787" y="1965287"/>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7" name="Google Shape;1149;p53">
            <a:extLst>
              <a:ext uri="{FF2B5EF4-FFF2-40B4-BE49-F238E27FC236}">
                <a16:creationId xmlns:a16="http://schemas.microsoft.com/office/drawing/2014/main" id="{A3D368EA-D182-9937-D248-E4051379E257}"/>
              </a:ext>
            </a:extLst>
          </p:cNvPr>
          <p:cNvSpPr/>
          <p:nvPr userDrawn="1"/>
        </p:nvSpPr>
        <p:spPr>
          <a:xfrm>
            <a:off x="9201786" y="4335505"/>
            <a:ext cx="2543865" cy="2085433"/>
          </a:xfrm>
          <a:prstGeom prst="rect">
            <a:avLst/>
          </a:prstGeom>
          <a:solidFill>
            <a:schemeClr val="accent2"/>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 name="Title 1">
            <a:extLst>
              <a:ext uri="{FF2B5EF4-FFF2-40B4-BE49-F238E27FC236}">
                <a16:creationId xmlns:a16="http://schemas.microsoft.com/office/drawing/2014/main" id="{ED7FDA4E-49F9-223C-DA55-A79802EE1883}"/>
              </a:ext>
            </a:extLst>
          </p:cNvPr>
          <p:cNvSpPr>
            <a:spLocks noGrp="1"/>
          </p:cNvSpPr>
          <p:nvPr>
            <p:ph type="title"/>
          </p:nvPr>
        </p:nvSpPr>
        <p:spPr/>
        <p:txBody>
          <a:bodyPr/>
          <a:lstStyle>
            <a:lvl1pPr>
              <a:defRPr>
                <a:solidFill>
                  <a:schemeClr val="tx1"/>
                </a:solidFill>
              </a:defRPr>
            </a:lvl1pPr>
          </a:lstStyle>
          <a:p>
            <a:r>
              <a:rPr lang="en-US" noProof="0"/>
              <a:t>Click to edit Master title style</a:t>
            </a:r>
          </a:p>
        </p:txBody>
      </p:sp>
      <p:sp>
        <p:nvSpPr>
          <p:cNvPr id="25" name="Text Placeholder 24">
            <a:extLst>
              <a:ext uri="{FF2B5EF4-FFF2-40B4-BE49-F238E27FC236}">
                <a16:creationId xmlns:a16="http://schemas.microsoft.com/office/drawing/2014/main" id="{2349526F-21BB-B06B-612E-8AAA322B41DD}"/>
              </a:ext>
            </a:extLst>
          </p:cNvPr>
          <p:cNvSpPr>
            <a:spLocks noGrp="1"/>
          </p:cNvSpPr>
          <p:nvPr>
            <p:ph type="body" sz="quarter" idx="14"/>
          </p:nvPr>
        </p:nvSpPr>
        <p:spPr>
          <a:xfrm>
            <a:off x="565816"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23" name="Picture Placeholder 22">
            <a:extLst>
              <a:ext uri="{FF2B5EF4-FFF2-40B4-BE49-F238E27FC236}">
                <a16:creationId xmlns:a16="http://schemas.microsoft.com/office/drawing/2014/main" id="{99DE91A1-A01A-B800-F6EB-C013020202CF}"/>
              </a:ext>
            </a:extLst>
          </p:cNvPr>
          <p:cNvSpPr>
            <a:spLocks noGrp="1"/>
          </p:cNvSpPr>
          <p:nvPr>
            <p:ph type="pic" sz="quarter" idx="13"/>
          </p:nvPr>
        </p:nvSpPr>
        <p:spPr>
          <a:xfrm>
            <a:off x="579532"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28" name="Text Placeholder 26">
            <a:extLst>
              <a:ext uri="{FF2B5EF4-FFF2-40B4-BE49-F238E27FC236}">
                <a16:creationId xmlns:a16="http://schemas.microsoft.com/office/drawing/2014/main" id="{733EF8C8-3849-9C80-1F6E-7038D1134789}"/>
              </a:ext>
            </a:extLst>
          </p:cNvPr>
          <p:cNvSpPr>
            <a:spLocks noGrp="1"/>
          </p:cNvSpPr>
          <p:nvPr>
            <p:ph type="body" sz="quarter" idx="15"/>
          </p:nvPr>
        </p:nvSpPr>
        <p:spPr>
          <a:xfrm>
            <a:off x="580220" y="3584901"/>
            <a:ext cx="2514600" cy="274320"/>
          </a:xfrm>
        </p:spPr>
        <p:txBody>
          <a:bodyPr/>
          <a:lstStyle>
            <a:lvl1pPr marL="0" indent="0" algn="ctr">
              <a:buNone/>
              <a:defRPr sz="1200"/>
            </a:lvl1pPr>
          </a:lstStyle>
          <a:p>
            <a:pPr lvl="0"/>
            <a:r>
              <a:rPr lang="en-US" noProof="0"/>
              <a:t>Click to edit Master text styles</a:t>
            </a:r>
          </a:p>
        </p:txBody>
      </p:sp>
      <p:sp>
        <p:nvSpPr>
          <p:cNvPr id="46" name="Text Placeholder 24">
            <a:extLst>
              <a:ext uri="{FF2B5EF4-FFF2-40B4-BE49-F238E27FC236}">
                <a16:creationId xmlns:a16="http://schemas.microsoft.com/office/drawing/2014/main" id="{F27A4420-EB9D-589B-DE9E-4CFCC6B25A6E}"/>
              </a:ext>
            </a:extLst>
          </p:cNvPr>
          <p:cNvSpPr>
            <a:spLocks noGrp="1"/>
          </p:cNvSpPr>
          <p:nvPr>
            <p:ph type="body" sz="quarter" idx="25"/>
          </p:nvPr>
        </p:nvSpPr>
        <p:spPr>
          <a:xfrm>
            <a:off x="565816"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7" name="Picture Placeholder 22">
            <a:extLst>
              <a:ext uri="{FF2B5EF4-FFF2-40B4-BE49-F238E27FC236}">
                <a16:creationId xmlns:a16="http://schemas.microsoft.com/office/drawing/2014/main" id="{D76F8DA4-2C9A-48DE-DB4A-045A11601F4C}"/>
              </a:ext>
            </a:extLst>
          </p:cNvPr>
          <p:cNvSpPr>
            <a:spLocks noGrp="1"/>
          </p:cNvSpPr>
          <p:nvPr>
            <p:ph type="pic" sz="quarter" idx="36"/>
          </p:nvPr>
        </p:nvSpPr>
        <p:spPr>
          <a:xfrm>
            <a:off x="579532"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47" name="Text Placeholder 26">
            <a:extLst>
              <a:ext uri="{FF2B5EF4-FFF2-40B4-BE49-F238E27FC236}">
                <a16:creationId xmlns:a16="http://schemas.microsoft.com/office/drawing/2014/main" id="{010C7458-97A7-97A1-88E7-1D3194A7EA4C}"/>
              </a:ext>
            </a:extLst>
          </p:cNvPr>
          <p:cNvSpPr>
            <a:spLocks noGrp="1"/>
          </p:cNvSpPr>
          <p:nvPr>
            <p:ph type="body" sz="quarter" idx="26"/>
          </p:nvPr>
        </p:nvSpPr>
        <p:spPr>
          <a:xfrm>
            <a:off x="580220" y="5947269"/>
            <a:ext cx="2514600" cy="274320"/>
          </a:xfrm>
        </p:spPr>
        <p:txBody>
          <a:bodyPr/>
          <a:lstStyle>
            <a:lvl1pPr marL="0" indent="0" algn="ctr">
              <a:buNone/>
              <a:defRPr sz="1200"/>
            </a:lvl1pPr>
          </a:lstStyle>
          <a:p>
            <a:pPr lvl="0"/>
            <a:r>
              <a:rPr lang="en-US" noProof="0"/>
              <a:t>Click to edit Master text styles</a:t>
            </a:r>
          </a:p>
        </p:txBody>
      </p:sp>
      <p:sp>
        <p:nvSpPr>
          <p:cNvPr id="29" name="Text Placeholder 24">
            <a:extLst>
              <a:ext uri="{FF2B5EF4-FFF2-40B4-BE49-F238E27FC236}">
                <a16:creationId xmlns:a16="http://schemas.microsoft.com/office/drawing/2014/main" id="{32F8A8CA-E278-E129-A09C-8C4B7CCA2DE2}"/>
              </a:ext>
            </a:extLst>
          </p:cNvPr>
          <p:cNvSpPr>
            <a:spLocks noGrp="1"/>
          </p:cNvSpPr>
          <p:nvPr>
            <p:ph type="body" sz="quarter" idx="16"/>
          </p:nvPr>
        </p:nvSpPr>
        <p:spPr>
          <a:xfrm>
            <a:off x="3419856"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0" name="Picture Placeholder 22">
            <a:extLst>
              <a:ext uri="{FF2B5EF4-FFF2-40B4-BE49-F238E27FC236}">
                <a16:creationId xmlns:a16="http://schemas.microsoft.com/office/drawing/2014/main" id="{3CFBF841-C094-5FA8-63F2-F5DA37C0359A}"/>
              </a:ext>
            </a:extLst>
          </p:cNvPr>
          <p:cNvSpPr>
            <a:spLocks noGrp="1"/>
          </p:cNvSpPr>
          <p:nvPr>
            <p:ph type="pic" sz="quarter" idx="17"/>
          </p:nvPr>
        </p:nvSpPr>
        <p:spPr>
          <a:xfrm>
            <a:off x="3433572"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1" name="Text Placeholder 26">
            <a:extLst>
              <a:ext uri="{FF2B5EF4-FFF2-40B4-BE49-F238E27FC236}">
                <a16:creationId xmlns:a16="http://schemas.microsoft.com/office/drawing/2014/main" id="{C76BA571-FE5C-F5F7-9056-20BD57DA6789}"/>
              </a:ext>
            </a:extLst>
          </p:cNvPr>
          <p:cNvSpPr>
            <a:spLocks noGrp="1"/>
          </p:cNvSpPr>
          <p:nvPr>
            <p:ph type="body" sz="quarter" idx="18"/>
          </p:nvPr>
        </p:nvSpPr>
        <p:spPr>
          <a:xfrm>
            <a:off x="3419856" y="3584901"/>
            <a:ext cx="2514600" cy="274320"/>
          </a:xfrm>
        </p:spPr>
        <p:txBody>
          <a:bodyPr/>
          <a:lstStyle>
            <a:lvl1pPr marL="0" indent="0" algn="ctr">
              <a:buNone/>
              <a:defRPr sz="1200"/>
            </a:lvl1pPr>
          </a:lstStyle>
          <a:p>
            <a:pPr lvl="0"/>
            <a:r>
              <a:rPr lang="en-US" noProof="0"/>
              <a:t>Click to edit Master text styles</a:t>
            </a:r>
          </a:p>
        </p:txBody>
      </p:sp>
      <p:sp>
        <p:nvSpPr>
          <p:cNvPr id="48" name="Text Placeholder 24">
            <a:extLst>
              <a:ext uri="{FF2B5EF4-FFF2-40B4-BE49-F238E27FC236}">
                <a16:creationId xmlns:a16="http://schemas.microsoft.com/office/drawing/2014/main" id="{27F73601-DBA6-A721-D6BF-321A387810A8}"/>
              </a:ext>
            </a:extLst>
          </p:cNvPr>
          <p:cNvSpPr>
            <a:spLocks noGrp="1"/>
          </p:cNvSpPr>
          <p:nvPr>
            <p:ph type="body" sz="quarter" idx="27"/>
          </p:nvPr>
        </p:nvSpPr>
        <p:spPr>
          <a:xfrm>
            <a:off x="3419856"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49" name="Picture Placeholder 22">
            <a:extLst>
              <a:ext uri="{FF2B5EF4-FFF2-40B4-BE49-F238E27FC236}">
                <a16:creationId xmlns:a16="http://schemas.microsoft.com/office/drawing/2014/main" id="{060504F7-2F69-FC38-B09C-5DCA35CD85A9}"/>
              </a:ext>
            </a:extLst>
          </p:cNvPr>
          <p:cNvSpPr>
            <a:spLocks noGrp="1"/>
          </p:cNvSpPr>
          <p:nvPr>
            <p:ph type="pic" sz="quarter" idx="28"/>
          </p:nvPr>
        </p:nvSpPr>
        <p:spPr>
          <a:xfrm>
            <a:off x="3433572"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0" name="Text Placeholder 26">
            <a:extLst>
              <a:ext uri="{FF2B5EF4-FFF2-40B4-BE49-F238E27FC236}">
                <a16:creationId xmlns:a16="http://schemas.microsoft.com/office/drawing/2014/main" id="{3843A45B-37B6-D773-B219-9EBAD5F19532}"/>
              </a:ext>
            </a:extLst>
          </p:cNvPr>
          <p:cNvSpPr>
            <a:spLocks noGrp="1"/>
          </p:cNvSpPr>
          <p:nvPr>
            <p:ph type="body" sz="quarter" idx="29"/>
          </p:nvPr>
        </p:nvSpPr>
        <p:spPr>
          <a:xfrm>
            <a:off x="3419856" y="5947269"/>
            <a:ext cx="2514600" cy="274320"/>
          </a:xfrm>
        </p:spPr>
        <p:txBody>
          <a:bodyPr/>
          <a:lstStyle>
            <a:lvl1pPr marL="0" indent="0" algn="ctr">
              <a:buNone/>
              <a:defRPr sz="1200"/>
            </a:lvl1pPr>
          </a:lstStyle>
          <a:p>
            <a:pPr lvl="0"/>
            <a:r>
              <a:rPr lang="en-US" noProof="0"/>
              <a:t>Click to edit Master text styles</a:t>
            </a:r>
          </a:p>
        </p:txBody>
      </p:sp>
      <p:sp>
        <p:nvSpPr>
          <p:cNvPr id="32" name="Text Placeholder 24">
            <a:extLst>
              <a:ext uri="{FF2B5EF4-FFF2-40B4-BE49-F238E27FC236}">
                <a16:creationId xmlns:a16="http://schemas.microsoft.com/office/drawing/2014/main" id="{D7F9FC21-D881-DB86-4C69-C07821DCF3A7}"/>
              </a:ext>
            </a:extLst>
          </p:cNvPr>
          <p:cNvSpPr>
            <a:spLocks noGrp="1"/>
          </p:cNvSpPr>
          <p:nvPr>
            <p:ph type="body" sz="quarter" idx="19"/>
          </p:nvPr>
        </p:nvSpPr>
        <p:spPr>
          <a:xfrm>
            <a:off x="6263640"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3" name="Picture Placeholder 22">
            <a:extLst>
              <a:ext uri="{FF2B5EF4-FFF2-40B4-BE49-F238E27FC236}">
                <a16:creationId xmlns:a16="http://schemas.microsoft.com/office/drawing/2014/main" id="{FE2E99DA-5661-F860-9E54-9C42590265FD}"/>
              </a:ext>
            </a:extLst>
          </p:cNvPr>
          <p:cNvSpPr>
            <a:spLocks noGrp="1"/>
          </p:cNvSpPr>
          <p:nvPr>
            <p:ph type="pic" sz="quarter" idx="20"/>
          </p:nvPr>
        </p:nvSpPr>
        <p:spPr>
          <a:xfrm>
            <a:off x="6277356"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4" name="Text Placeholder 26">
            <a:extLst>
              <a:ext uri="{FF2B5EF4-FFF2-40B4-BE49-F238E27FC236}">
                <a16:creationId xmlns:a16="http://schemas.microsoft.com/office/drawing/2014/main" id="{99F1332D-1A76-8252-3A4A-73B5BE80BDA8}"/>
              </a:ext>
            </a:extLst>
          </p:cNvPr>
          <p:cNvSpPr>
            <a:spLocks noGrp="1"/>
          </p:cNvSpPr>
          <p:nvPr>
            <p:ph type="body" sz="quarter" idx="21"/>
          </p:nvPr>
        </p:nvSpPr>
        <p:spPr>
          <a:xfrm>
            <a:off x="6263640" y="3584901"/>
            <a:ext cx="2514600" cy="274320"/>
          </a:xfrm>
        </p:spPr>
        <p:txBody>
          <a:bodyPr/>
          <a:lstStyle>
            <a:lvl1pPr marL="0" indent="0" algn="ctr">
              <a:buNone/>
              <a:defRPr sz="1200"/>
            </a:lvl1pPr>
          </a:lstStyle>
          <a:p>
            <a:pPr lvl="0"/>
            <a:r>
              <a:rPr lang="en-US" noProof="0"/>
              <a:t>Click to edit Master text styles</a:t>
            </a:r>
          </a:p>
        </p:txBody>
      </p:sp>
      <p:sp>
        <p:nvSpPr>
          <p:cNvPr id="51" name="Text Placeholder 24">
            <a:extLst>
              <a:ext uri="{FF2B5EF4-FFF2-40B4-BE49-F238E27FC236}">
                <a16:creationId xmlns:a16="http://schemas.microsoft.com/office/drawing/2014/main" id="{E5E9A104-54F0-5100-0B27-DBD2DF206786}"/>
              </a:ext>
            </a:extLst>
          </p:cNvPr>
          <p:cNvSpPr>
            <a:spLocks noGrp="1"/>
          </p:cNvSpPr>
          <p:nvPr>
            <p:ph type="body" sz="quarter" idx="30"/>
          </p:nvPr>
        </p:nvSpPr>
        <p:spPr>
          <a:xfrm>
            <a:off x="6263640"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2" name="Picture Placeholder 22">
            <a:extLst>
              <a:ext uri="{FF2B5EF4-FFF2-40B4-BE49-F238E27FC236}">
                <a16:creationId xmlns:a16="http://schemas.microsoft.com/office/drawing/2014/main" id="{23469072-7775-90E2-6C92-C6D03C1DACB0}"/>
              </a:ext>
            </a:extLst>
          </p:cNvPr>
          <p:cNvSpPr>
            <a:spLocks noGrp="1"/>
          </p:cNvSpPr>
          <p:nvPr>
            <p:ph type="pic" sz="quarter" idx="31"/>
          </p:nvPr>
        </p:nvSpPr>
        <p:spPr>
          <a:xfrm>
            <a:off x="6277356"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3" name="Text Placeholder 26">
            <a:extLst>
              <a:ext uri="{FF2B5EF4-FFF2-40B4-BE49-F238E27FC236}">
                <a16:creationId xmlns:a16="http://schemas.microsoft.com/office/drawing/2014/main" id="{BF06B9AA-555D-874C-1198-B3ED9EBC7140}"/>
              </a:ext>
            </a:extLst>
          </p:cNvPr>
          <p:cNvSpPr>
            <a:spLocks noGrp="1"/>
          </p:cNvSpPr>
          <p:nvPr>
            <p:ph type="body" sz="quarter" idx="32"/>
          </p:nvPr>
        </p:nvSpPr>
        <p:spPr>
          <a:xfrm>
            <a:off x="6263640" y="5947269"/>
            <a:ext cx="2514600" cy="274320"/>
          </a:xfrm>
        </p:spPr>
        <p:txBody>
          <a:bodyPr/>
          <a:lstStyle>
            <a:lvl1pPr marL="0" indent="0" algn="ctr">
              <a:buNone/>
              <a:defRPr sz="1200"/>
            </a:lvl1pPr>
          </a:lstStyle>
          <a:p>
            <a:pPr lvl="0"/>
            <a:r>
              <a:rPr lang="en-US" noProof="0"/>
              <a:t>Click to edit Master text styles</a:t>
            </a:r>
          </a:p>
        </p:txBody>
      </p:sp>
      <p:sp>
        <p:nvSpPr>
          <p:cNvPr id="35" name="Text Placeholder 24">
            <a:extLst>
              <a:ext uri="{FF2B5EF4-FFF2-40B4-BE49-F238E27FC236}">
                <a16:creationId xmlns:a16="http://schemas.microsoft.com/office/drawing/2014/main" id="{47253530-631C-01D6-E4D5-53EA91819AC5}"/>
              </a:ext>
            </a:extLst>
          </p:cNvPr>
          <p:cNvSpPr>
            <a:spLocks noGrp="1"/>
          </p:cNvSpPr>
          <p:nvPr>
            <p:ph type="body" sz="quarter" idx="22"/>
          </p:nvPr>
        </p:nvSpPr>
        <p:spPr>
          <a:xfrm>
            <a:off x="9107424" y="186537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36" name="Picture Placeholder 22">
            <a:extLst>
              <a:ext uri="{FF2B5EF4-FFF2-40B4-BE49-F238E27FC236}">
                <a16:creationId xmlns:a16="http://schemas.microsoft.com/office/drawing/2014/main" id="{2087F48D-BCD6-2370-DFEB-3DC855770580}"/>
              </a:ext>
            </a:extLst>
          </p:cNvPr>
          <p:cNvSpPr>
            <a:spLocks noGrp="1"/>
          </p:cNvSpPr>
          <p:nvPr>
            <p:ph type="pic" sz="quarter" idx="23"/>
          </p:nvPr>
        </p:nvSpPr>
        <p:spPr>
          <a:xfrm>
            <a:off x="9121140" y="1874520"/>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37" name="Text Placeholder 26">
            <a:extLst>
              <a:ext uri="{FF2B5EF4-FFF2-40B4-BE49-F238E27FC236}">
                <a16:creationId xmlns:a16="http://schemas.microsoft.com/office/drawing/2014/main" id="{2730E53E-4C0B-1C22-8754-2D69B55DF375}"/>
              </a:ext>
            </a:extLst>
          </p:cNvPr>
          <p:cNvSpPr>
            <a:spLocks noGrp="1"/>
          </p:cNvSpPr>
          <p:nvPr>
            <p:ph type="body" sz="quarter" idx="24"/>
          </p:nvPr>
        </p:nvSpPr>
        <p:spPr>
          <a:xfrm>
            <a:off x="9107424" y="3584901"/>
            <a:ext cx="2514600" cy="274320"/>
          </a:xfrm>
        </p:spPr>
        <p:txBody>
          <a:bodyPr/>
          <a:lstStyle>
            <a:lvl1pPr marL="0" indent="0" algn="ctr">
              <a:buNone/>
              <a:defRPr sz="1200"/>
            </a:lvl1pPr>
          </a:lstStyle>
          <a:p>
            <a:pPr lvl="0"/>
            <a:r>
              <a:rPr lang="en-US" noProof="0"/>
              <a:t>Click to edit Master text styles</a:t>
            </a:r>
          </a:p>
        </p:txBody>
      </p:sp>
      <p:sp>
        <p:nvSpPr>
          <p:cNvPr id="54" name="Text Placeholder 24">
            <a:extLst>
              <a:ext uri="{FF2B5EF4-FFF2-40B4-BE49-F238E27FC236}">
                <a16:creationId xmlns:a16="http://schemas.microsoft.com/office/drawing/2014/main" id="{9690986C-4F11-A46D-923C-CCC08AB6CB76}"/>
              </a:ext>
            </a:extLst>
          </p:cNvPr>
          <p:cNvSpPr>
            <a:spLocks noGrp="1"/>
          </p:cNvSpPr>
          <p:nvPr>
            <p:ph type="body" sz="quarter" idx="33"/>
          </p:nvPr>
        </p:nvSpPr>
        <p:spPr>
          <a:xfrm>
            <a:off x="9107424" y="4242816"/>
            <a:ext cx="2514600" cy="2084832"/>
          </a:xfrm>
          <a:solidFill>
            <a:schemeClr val="accent5"/>
          </a:solidFill>
          <a:ln w="25400">
            <a:solidFill>
              <a:schemeClr val="dk1"/>
            </a:solidFill>
          </a:ln>
        </p:spPr>
        <p:txBody>
          <a:bodyPr tIns="1490472"/>
          <a:lstStyle>
            <a:lvl1pPr marL="0" indent="0" algn="ctr">
              <a:buFont typeface="Arial" panose="020B0604020202020204" pitchFamily="34" charset="0"/>
              <a:buNone/>
              <a:defRPr sz="1600">
                <a:latin typeface="+mj-lt"/>
              </a:defRPr>
            </a:lvl1pPr>
          </a:lstStyle>
          <a:p>
            <a:pPr lvl="0"/>
            <a:r>
              <a:rPr lang="en-US" noProof="0"/>
              <a:t>Click to edit Master text styles</a:t>
            </a:r>
          </a:p>
        </p:txBody>
      </p:sp>
      <p:sp>
        <p:nvSpPr>
          <p:cNvPr id="55" name="Picture Placeholder 22">
            <a:extLst>
              <a:ext uri="{FF2B5EF4-FFF2-40B4-BE49-F238E27FC236}">
                <a16:creationId xmlns:a16="http://schemas.microsoft.com/office/drawing/2014/main" id="{A4293B55-9185-9732-2F46-4B62C7F1F21E}"/>
              </a:ext>
            </a:extLst>
          </p:cNvPr>
          <p:cNvSpPr>
            <a:spLocks noGrp="1"/>
          </p:cNvSpPr>
          <p:nvPr>
            <p:ph type="pic" sz="quarter" idx="34"/>
          </p:nvPr>
        </p:nvSpPr>
        <p:spPr>
          <a:xfrm>
            <a:off x="9121140" y="4242816"/>
            <a:ext cx="2487168" cy="1280160"/>
          </a:xfrm>
          <a:ln w="25400">
            <a:solidFill>
              <a:schemeClr val="tx1"/>
            </a:solidFill>
          </a:ln>
        </p:spPr>
        <p:txBody>
          <a:bodyPr anchor="ctr"/>
          <a:lstStyle>
            <a:lvl1pPr marL="0" indent="0" algn="ctr">
              <a:buNone/>
              <a:defRPr sz="1600"/>
            </a:lvl1pPr>
          </a:lstStyle>
          <a:p>
            <a:r>
              <a:rPr lang="en-US" noProof="0"/>
              <a:t>Click icon to add picture</a:t>
            </a:r>
          </a:p>
        </p:txBody>
      </p:sp>
      <p:sp>
        <p:nvSpPr>
          <p:cNvPr id="56" name="Text Placeholder 26">
            <a:extLst>
              <a:ext uri="{FF2B5EF4-FFF2-40B4-BE49-F238E27FC236}">
                <a16:creationId xmlns:a16="http://schemas.microsoft.com/office/drawing/2014/main" id="{B8529D99-B7B2-6411-E928-9FA204E3842A}"/>
              </a:ext>
            </a:extLst>
          </p:cNvPr>
          <p:cNvSpPr>
            <a:spLocks noGrp="1"/>
          </p:cNvSpPr>
          <p:nvPr>
            <p:ph type="body" sz="quarter" idx="35"/>
          </p:nvPr>
        </p:nvSpPr>
        <p:spPr>
          <a:xfrm>
            <a:off x="9107424" y="5947269"/>
            <a:ext cx="2514600" cy="274320"/>
          </a:xfrm>
        </p:spPr>
        <p:txBody>
          <a:bodyPr/>
          <a:lstStyle>
            <a:lvl1pPr marL="0" indent="0" algn="ctr">
              <a:buNone/>
              <a:defRPr sz="1200"/>
            </a:lvl1pPr>
          </a:lstStyle>
          <a:p>
            <a:pPr lvl="0"/>
            <a:r>
              <a:rPr lang="en-US" noProof="0"/>
              <a:t>Click to edit Master text styles</a:t>
            </a:r>
          </a:p>
        </p:txBody>
      </p:sp>
    </p:spTree>
    <p:extLst>
      <p:ext uri="{BB962C8B-B14F-4D97-AF65-F5344CB8AC3E}">
        <p14:creationId xmlns:p14="http://schemas.microsoft.com/office/powerpoint/2010/main" val="222061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ist">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9EB71-EE42-930D-4E54-FA0F44BD2D36}"/>
              </a:ext>
            </a:extLst>
          </p:cNvPr>
          <p:cNvSpPr>
            <a:spLocks noGrp="1"/>
          </p:cNvSpPr>
          <p:nvPr>
            <p:ph type="title"/>
          </p:nvPr>
        </p:nvSpPr>
        <p:spPr>
          <a:xfrm>
            <a:off x="731520" y="1947672"/>
            <a:ext cx="3209544" cy="2862072"/>
          </a:xfrm>
        </p:spPr>
        <p:txBody>
          <a:bodyPr anchor="ctr"/>
          <a:lstStyle>
            <a:lvl1pPr algn="l">
              <a:defRPr/>
            </a:lvl1pPr>
          </a:lstStyle>
          <a:p>
            <a:r>
              <a:rPr lang="en-US" noProof="0"/>
              <a:t>Click to edit Master title style</a:t>
            </a:r>
          </a:p>
        </p:txBody>
      </p:sp>
      <p:sp>
        <p:nvSpPr>
          <p:cNvPr id="7" name="Google Shape;1247;p56">
            <a:extLst>
              <a:ext uri="{FF2B5EF4-FFF2-40B4-BE49-F238E27FC236}">
                <a16:creationId xmlns:a16="http://schemas.microsoft.com/office/drawing/2014/main" id="{1A52F175-2E39-E9BE-B4DF-67098DB248AA}"/>
              </a:ext>
            </a:extLst>
          </p:cNvPr>
          <p:cNvSpPr/>
          <p:nvPr userDrawn="1"/>
        </p:nvSpPr>
        <p:spPr>
          <a:xfrm>
            <a:off x="5607119" y="34704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accent2"/>
              </a:solidFill>
              <a:latin typeface="+mj-lt"/>
              <a:ea typeface="Karla"/>
              <a:cs typeface="Karla"/>
              <a:sym typeface="Karla"/>
            </a:endParaRPr>
          </a:p>
        </p:txBody>
      </p:sp>
      <p:sp>
        <p:nvSpPr>
          <p:cNvPr id="9" name="Google Shape;1264;p56">
            <a:extLst>
              <a:ext uri="{FF2B5EF4-FFF2-40B4-BE49-F238E27FC236}">
                <a16:creationId xmlns:a16="http://schemas.microsoft.com/office/drawing/2014/main" id="{CE3B3000-733D-1995-D39A-E659E5A429CC}"/>
              </a:ext>
            </a:extLst>
          </p:cNvPr>
          <p:cNvSpPr/>
          <p:nvPr userDrawn="1"/>
        </p:nvSpPr>
        <p:spPr>
          <a:xfrm>
            <a:off x="5607119" y="1623673"/>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1" name="Google Shape;1278;p56">
            <a:extLst>
              <a:ext uri="{FF2B5EF4-FFF2-40B4-BE49-F238E27FC236}">
                <a16:creationId xmlns:a16="http://schemas.microsoft.com/office/drawing/2014/main" id="{F1BC0AB2-17DA-D97E-3052-DA48D80F7428}"/>
              </a:ext>
            </a:extLst>
          </p:cNvPr>
          <p:cNvSpPr/>
          <p:nvPr userDrawn="1"/>
        </p:nvSpPr>
        <p:spPr>
          <a:xfrm>
            <a:off x="5607119" y="292595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3" name="Google Shape;1278;p56">
            <a:extLst>
              <a:ext uri="{FF2B5EF4-FFF2-40B4-BE49-F238E27FC236}">
                <a16:creationId xmlns:a16="http://schemas.microsoft.com/office/drawing/2014/main" id="{C860490F-E3DB-3E9F-0AC6-F04949DC59C3}"/>
              </a:ext>
            </a:extLst>
          </p:cNvPr>
          <p:cNvSpPr/>
          <p:nvPr userDrawn="1"/>
        </p:nvSpPr>
        <p:spPr>
          <a:xfrm>
            <a:off x="5607120" y="4223036"/>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5" name="Google Shape;1278;p56">
            <a:extLst>
              <a:ext uri="{FF2B5EF4-FFF2-40B4-BE49-F238E27FC236}">
                <a16:creationId xmlns:a16="http://schemas.microsoft.com/office/drawing/2014/main" id="{522E5778-EA03-EFC4-08AA-ECB1C07ED56E}"/>
              </a:ext>
            </a:extLst>
          </p:cNvPr>
          <p:cNvSpPr/>
          <p:nvPr userDrawn="1"/>
        </p:nvSpPr>
        <p:spPr>
          <a:xfrm>
            <a:off x="5607120" y="5519473"/>
            <a:ext cx="6281928" cy="1039748"/>
          </a:xfrm>
          <a:prstGeom prst="rect">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17" name="Google Shape;1268;p56">
            <a:extLst>
              <a:ext uri="{FF2B5EF4-FFF2-40B4-BE49-F238E27FC236}">
                <a16:creationId xmlns:a16="http://schemas.microsoft.com/office/drawing/2014/main" id="{EEA0BE49-92E1-A1A3-40E0-DDAA5511F637}"/>
              </a:ext>
            </a:extLst>
          </p:cNvPr>
          <p:cNvSpPr/>
          <p:nvPr userDrawn="1"/>
        </p:nvSpPr>
        <p:spPr>
          <a:xfrm>
            <a:off x="4348745" y="1637743"/>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19" name="Google Shape;1282;p56">
            <a:extLst>
              <a:ext uri="{FF2B5EF4-FFF2-40B4-BE49-F238E27FC236}">
                <a16:creationId xmlns:a16="http://schemas.microsoft.com/office/drawing/2014/main" id="{DF15F1EC-1D2B-FF49-7785-26BC7083A07C}"/>
              </a:ext>
            </a:extLst>
          </p:cNvPr>
          <p:cNvSpPr/>
          <p:nvPr userDrawn="1"/>
        </p:nvSpPr>
        <p:spPr>
          <a:xfrm>
            <a:off x="4348745" y="2927249"/>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1" name="Google Shape;1282;p56">
            <a:extLst>
              <a:ext uri="{FF2B5EF4-FFF2-40B4-BE49-F238E27FC236}">
                <a16:creationId xmlns:a16="http://schemas.microsoft.com/office/drawing/2014/main" id="{BE3FDD69-3D60-CF6B-97A3-7B2C1AE3100A}"/>
              </a:ext>
            </a:extLst>
          </p:cNvPr>
          <p:cNvSpPr/>
          <p:nvPr userDrawn="1"/>
        </p:nvSpPr>
        <p:spPr>
          <a:xfrm>
            <a:off x="4348745" y="4277006"/>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3" name="Google Shape;1282;p56">
            <a:extLst>
              <a:ext uri="{FF2B5EF4-FFF2-40B4-BE49-F238E27FC236}">
                <a16:creationId xmlns:a16="http://schemas.microsoft.com/office/drawing/2014/main" id="{E3BB1E5B-DA10-B332-D4B8-D551C3053C53}"/>
              </a:ext>
            </a:extLst>
          </p:cNvPr>
          <p:cNvSpPr/>
          <p:nvPr userDrawn="1"/>
        </p:nvSpPr>
        <p:spPr>
          <a:xfrm>
            <a:off x="4348745" y="5568541"/>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5" name="Google Shape;1251;p56">
            <a:extLst>
              <a:ext uri="{FF2B5EF4-FFF2-40B4-BE49-F238E27FC236}">
                <a16:creationId xmlns:a16="http://schemas.microsoft.com/office/drawing/2014/main" id="{8D887B7F-9EBA-E7B8-64CE-5EAB1DF08E19}"/>
              </a:ext>
            </a:extLst>
          </p:cNvPr>
          <p:cNvSpPr/>
          <p:nvPr userDrawn="1"/>
        </p:nvSpPr>
        <p:spPr>
          <a:xfrm>
            <a:off x="4348745" y="361116"/>
            <a:ext cx="969865" cy="969865"/>
          </a:xfrm>
          <a:prstGeom prst="ellipse">
            <a:avLst/>
          </a:prstGeom>
          <a:solidFill>
            <a:schemeClr val="accent3"/>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27" name="Google Shape;1248;p56">
            <a:extLst>
              <a:ext uri="{FF2B5EF4-FFF2-40B4-BE49-F238E27FC236}">
                <a16:creationId xmlns:a16="http://schemas.microsoft.com/office/drawing/2014/main" id="{5AC86C31-7E67-B4EC-1AE0-291ED77F2214}"/>
              </a:ext>
            </a:extLst>
          </p:cNvPr>
          <p:cNvSpPr/>
          <p:nvPr userDrawn="1"/>
        </p:nvSpPr>
        <p:spPr>
          <a:xfrm>
            <a:off x="5512393" y="241430"/>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29" name="Google Shape;1265;p56">
            <a:extLst>
              <a:ext uri="{FF2B5EF4-FFF2-40B4-BE49-F238E27FC236}">
                <a16:creationId xmlns:a16="http://schemas.microsoft.com/office/drawing/2014/main" id="{A7BF8E2B-5184-B584-D484-7D82C9DA6C41}"/>
              </a:ext>
            </a:extLst>
          </p:cNvPr>
          <p:cNvSpPr/>
          <p:nvPr userDrawn="1"/>
        </p:nvSpPr>
        <p:spPr>
          <a:xfrm>
            <a:off x="5512393" y="1518057"/>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1" name="Google Shape;1279;p56">
            <a:extLst>
              <a:ext uri="{FF2B5EF4-FFF2-40B4-BE49-F238E27FC236}">
                <a16:creationId xmlns:a16="http://schemas.microsoft.com/office/drawing/2014/main" id="{9E808B73-94D7-57E7-3837-3DA718162E5B}"/>
              </a:ext>
            </a:extLst>
          </p:cNvPr>
          <p:cNvSpPr/>
          <p:nvPr userDrawn="1"/>
        </p:nvSpPr>
        <p:spPr>
          <a:xfrm>
            <a:off x="5512393" y="2807563"/>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3" name="Google Shape;1279;p56">
            <a:extLst>
              <a:ext uri="{FF2B5EF4-FFF2-40B4-BE49-F238E27FC236}">
                <a16:creationId xmlns:a16="http://schemas.microsoft.com/office/drawing/2014/main" id="{F340E0DF-98FD-EA55-7B4B-8E58FC5CFCDA}"/>
              </a:ext>
            </a:extLst>
          </p:cNvPr>
          <p:cNvSpPr/>
          <p:nvPr userDrawn="1"/>
        </p:nvSpPr>
        <p:spPr>
          <a:xfrm>
            <a:off x="5512394" y="4117420"/>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5" name="Google Shape;1279;p56">
            <a:extLst>
              <a:ext uri="{FF2B5EF4-FFF2-40B4-BE49-F238E27FC236}">
                <a16:creationId xmlns:a16="http://schemas.microsoft.com/office/drawing/2014/main" id="{1F52D7F5-AD34-C5B1-EEA2-F711AD3A8C3F}"/>
              </a:ext>
            </a:extLst>
          </p:cNvPr>
          <p:cNvSpPr/>
          <p:nvPr userDrawn="1"/>
        </p:nvSpPr>
        <p:spPr>
          <a:xfrm>
            <a:off x="5512394" y="5413857"/>
            <a:ext cx="6281928" cy="1039748"/>
          </a:xfrm>
          <a:prstGeom prst="rect">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mj-lt"/>
              <a:ea typeface="Karla"/>
              <a:cs typeface="Karla"/>
              <a:sym typeface="Karla"/>
            </a:endParaRPr>
          </a:p>
        </p:txBody>
      </p:sp>
      <p:sp>
        <p:nvSpPr>
          <p:cNvPr id="37" name="Google Shape;1251;p56">
            <a:extLst>
              <a:ext uri="{FF2B5EF4-FFF2-40B4-BE49-F238E27FC236}">
                <a16:creationId xmlns:a16="http://schemas.microsoft.com/office/drawing/2014/main" id="{A4889AFC-C17E-6AF6-25D9-F977ACD04A9D}"/>
              </a:ext>
            </a:extLst>
          </p:cNvPr>
          <p:cNvSpPr/>
          <p:nvPr userDrawn="1"/>
        </p:nvSpPr>
        <p:spPr>
          <a:xfrm>
            <a:off x="4290632" y="303003"/>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39" name="Google Shape;1268;p56">
            <a:extLst>
              <a:ext uri="{FF2B5EF4-FFF2-40B4-BE49-F238E27FC236}">
                <a16:creationId xmlns:a16="http://schemas.microsoft.com/office/drawing/2014/main" id="{5E0F6889-9671-EA56-B88B-DBA6C149062C}"/>
              </a:ext>
            </a:extLst>
          </p:cNvPr>
          <p:cNvSpPr/>
          <p:nvPr userDrawn="1"/>
        </p:nvSpPr>
        <p:spPr>
          <a:xfrm>
            <a:off x="4290632" y="1579630"/>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1" name="Google Shape;1282;p56">
            <a:extLst>
              <a:ext uri="{FF2B5EF4-FFF2-40B4-BE49-F238E27FC236}">
                <a16:creationId xmlns:a16="http://schemas.microsoft.com/office/drawing/2014/main" id="{44CB8F8B-1D14-EA9D-117E-79BB0DB776E9}"/>
              </a:ext>
            </a:extLst>
          </p:cNvPr>
          <p:cNvSpPr/>
          <p:nvPr userDrawn="1"/>
        </p:nvSpPr>
        <p:spPr>
          <a:xfrm>
            <a:off x="4290632" y="2869136"/>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3" name="Google Shape;1282;p56">
            <a:extLst>
              <a:ext uri="{FF2B5EF4-FFF2-40B4-BE49-F238E27FC236}">
                <a16:creationId xmlns:a16="http://schemas.microsoft.com/office/drawing/2014/main" id="{9D8D9DEA-F6DA-EFDC-5DDF-946728969392}"/>
              </a:ext>
            </a:extLst>
          </p:cNvPr>
          <p:cNvSpPr/>
          <p:nvPr userDrawn="1"/>
        </p:nvSpPr>
        <p:spPr>
          <a:xfrm>
            <a:off x="4290632" y="4217824"/>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5" name="Google Shape;1282;p56">
            <a:extLst>
              <a:ext uri="{FF2B5EF4-FFF2-40B4-BE49-F238E27FC236}">
                <a16:creationId xmlns:a16="http://schemas.microsoft.com/office/drawing/2014/main" id="{5B83F600-A2A8-FC3E-235C-F63589027CEC}"/>
              </a:ext>
            </a:extLst>
          </p:cNvPr>
          <p:cNvSpPr/>
          <p:nvPr userDrawn="1"/>
        </p:nvSpPr>
        <p:spPr>
          <a:xfrm>
            <a:off x="4290632" y="5510428"/>
            <a:ext cx="969865" cy="969865"/>
          </a:xfrm>
          <a:prstGeom prst="ellipse">
            <a:avLst/>
          </a:prstGeom>
          <a:solidFill>
            <a:schemeClr val="accent5"/>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lang="en-US" sz="1800" noProof="0">
              <a:solidFill>
                <a:schemeClr val="lt1"/>
              </a:solidFill>
              <a:latin typeface="Karla"/>
              <a:ea typeface="Karla"/>
              <a:cs typeface="Karla"/>
              <a:sym typeface="Karla"/>
            </a:endParaRPr>
          </a:p>
        </p:txBody>
      </p:sp>
      <p:sp>
        <p:nvSpPr>
          <p:cNvPr id="47" name="Picture Placeholder 46">
            <a:extLst>
              <a:ext uri="{FF2B5EF4-FFF2-40B4-BE49-F238E27FC236}">
                <a16:creationId xmlns:a16="http://schemas.microsoft.com/office/drawing/2014/main" id="{3B37AA0A-CC3F-643E-4CA3-94EE9D0B955A}"/>
              </a:ext>
            </a:extLst>
          </p:cNvPr>
          <p:cNvSpPr>
            <a:spLocks noGrp="1"/>
          </p:cNvSpPr>
          <p:nvPr>
            <p:ph type="pic" sz="quarter" idx="10"/>
          </p:nvPr>
        </p:nvSpPr>
        <p:spPr>
          <a:xfrm>
            <a:off x="4455524" y="467895"/>
            <a:ext cx="640080" cy="640080"/>
          </a:xfrm>
        </p:spPr>
        <p:txBody>
          <a:bodyPr anchor="ctr"/>
          <a:lstStyle>
            <a:lvl1pPr marL="0" indent="0" algn="ctr">
              <a:buNone/>
              <a:defRPr sz="900"/>
            </a:lvl1pPr>
          </a:lstStyle>
          <a:p>
            <a:r>
              <a:rPr lang="en-US" noProof="0"/>
              <a:t>Click icon to add picture</a:t>
            </a:r>
          </a:p>
        </p:txBody>
      </p:sp>
      <p:sp>
        <p:nvSpPr>
          <p:cNvPr id="53" name="Text Placeholder 52">
            <a:extLst>
              <a:ext uri="{FF2B5EF4-FFF2-40B4-BE49-F238E27FC236}">
                <a16:creationId xmlns:a16="http://schemas.microsoft.com/office/drawing/2014/main" id="{04148F56-845C-40C8-5EFE-44B32FB55764}"/>
              </a:ext>
            </a:extLst>
          </p:cNvPr>
          <p:cNvSpPr>
            <a:spLocks noGrp="1"/>
          </p:cNvSpPr>
          <p:nvPr>
            <p:ph type="body" sz="quarter" idx="15"/>
          </p:nvPr>
        </p:nvSpPr>
        <p:spPr>
          <a:xfrm>
            <a:off x="5769864" y="457200"/>
            <a:ext cx="3840480" cy="338328"/>
          </a:xfrm>
        </p:spPr>
        <p:txBody>
          <a:bodyPr/>
          <a:lstStyle>
            <a:lvl1pPr marL="0" indent="0">
              <a:buNone/>
              <a:defRPr sz="2000">
                <a:latin typeface="+mj-lt"/>
              </a:defRPr>
            </a:lvl1pPr>
          </a:lstStyle>
          <a:p>
            <a:pPr lvl="0"/>
            <a:r>
              <a:rPr lang="en-US" noProof="0"/>
              <a:t>Click to edit Master text styles</a:t>
            </a:r>
          </a:p>
        </p:txBody>
      </p:sp>
      <p:sp>
        <p:nvSpPr>
          <p:cNvPr id="58" name="Text Placeholder 52">
            <a:extLst>
              <a:ext uri="{FF2B5EF4-FFF2-40B4-BE49-F238E27FC236}">
                <a16:creationId xmlns:a16="http://schemas.microsoft.com/office/drawing/2014/main" id="{6FAEB77B-C9AE-5EC8-3043-2C6C91015EF2}"/>
              </a:ext>
            </a:extLst>
          </p:cNvPr>
          <p:cNvSpPr>
            <a:spLocks noGrp="1"/>
          </p:cNvSpPr>
          <p:nvPr>
            <p:ph type="body" sz="quarter" idx="20"/>
          </p:nvPr>
        </p:nvSpPr>
        <p:spPr>
          <a:xfrm>
            <a:off x="5769864" y="780642"/>
            <a:ext cx="5029200" cy="338328"/>
          </a:xfrm>
        </p:spPr>
        <p:txBody>
          <a:bodyPr/>
          <a:lstStyle>
            <a:lvl1pPr marL="0" indent="0">
              <a:buNone/>
              <a:defRPr sz="1600">
                <a:latin typeface="+mn-lt"/>
              </a:defRPr>
            </a:lvl1pPr>
          </a:lstStyle>
          <a:p>
            <a:pPr lvl="0"/>
            <a:r>
              <a:rPr lang="en-US" noProof="0"/>
              <a:t>Click to edit Master text styles</a:t>
            </a:r>
          </a:p>
        </p:txBody>
      </p:sp>
      <p:sp>
        <p:nvSpPr>
          <p:cNvPr id="48" name="Picture Placeholder 46">
            <a:extLst>
              <a:ext uri="{FF2B5EF4-FFF2-40B4-BE49-F238E27FC236}">
                <a16:creationId xmlns:a16="http://schemas.microsoft.com/office/drawing/2014/main" id="{EA6CA3D6-A486-C220-D150-162068803F01}"/>
              </a:ext>
            </a:extLst>
          </p:cNvPr>
          <p:cNvSpPr>
            <a:spLocks noGrp="1"/>
          </p:cNvSpPr>
          <p:nvPr>
            <p:ph type="pic" sz="quarter" idx="11"/>
          </p:nvPr>
        </p:nvSpPr>
        <p:spPr>
          <a:xfrm>
            <a:off x="4455524" y="1744522"/>
            <a:ext cx="640080" cy="640080"/>
          </a:xfrm>
        </p:spPr>
        <p:txBody>
          <a:bodyPr anchor="ctr"/>
          <a:lstStyle>
            <a:lvl1pPr marL="0" indent="0" algn="ctr">
              <a:buNone/>
              <a:defRPr sz="900"/>
            </a:lvl1pPr>
          </a:lstStyle>
          <a:p>
            <a:r>
              <a:rPr lang="en-US" noProof="0"/>
              <a:t>Click icon to add picture</a:t>
            </a:r>
          </a:p>
        </p:txBody>
      </p:sp>
      <p:sp>
        <p:nvSpPr>
          <p:cNvPr id="54" name="Text Placeholder 52">
            <a:extLst>
              <a:ext uri="{FF2B5EF4-FFF2-40B4-BE49-F238E27FC236}">
                <a16:creationId xmlns:a16="http://schemas.microsoft.com/office/drawing/2014/main" id="{B70CC111-C404-5983-7E1A-758C72DA2151}"/>
              </a:ext>
            </a:extLst>
          </p:cNvPr>
          <p:cNvSpPr>
            <a:spLocks noGrp="1"/>
          </p:cNvSpPr>
          <p:nvPr>
            <p:ph type="body" sz="quarter" idx="16"/>
          </p:nvPr>
        </p:nvSpPr>
        <p:spPr>
          <a:xfrm>
            <a:off x="5769864" y="1746504"/>
            <a:ext cx="3840480" cy="338328"/>
          </a:xfrm>
        </p:spPr>
        <p:txBody>
          <a:bodyPr/>
          <a:lstStyle>
            <a:lvl1pPr marL="0" indent="0">
              <a:buNone/>
              <a:defRPr sz="2000">
                <a:latin typeface="+mj-lt"/>
              </a:defRPr>
            </a:lvl1pPr>
          </a:lstStyle>
          <a:p>
            <a:pPr lvl="0"/>
            <a:r>
              <a:rPr lang="en-US" noProof="0"/>
              <a:t>Click to edit Master text styles</a:t>
            </a:r>
          </a:p>
        </p:txBody>
      </p:sp>
      <p:sp>
        <p:nvSpPr>
          <p:cNvPr id="59" name="Text Placeholder 52">
            <a:extLst>
              <a:ext uri="{FF2B5EF4-FFF2-40B4-BE49-F238E27FC236}">
                <a16:creationId xmlns:a16="http://schemas.microsoft.com/office/drawing/2014/main" id="{0FACAEC0-F5EF-8921-74B5-2C775EC42E63}"/>
              </a:ext>
            </a:extLst>
          </p:cNvPr>
          <p:cNvSpPr>
            <a:spLocks noGrp="1"/>
          </p:cNvSpPr>
          <p:nvPr>
            <p:ph type="body" sz="quarter" idx="21"/>
          </p:nvPr>
        </p:nvSpPr>
        <p:spPr>
          <a:xfrm>
            <a:off x="5769864" y="2069946"/>
            <a:ext cx="5029200" cy="338328"/>
          </a:xfrm>
        </p:spPr>
        <p:txBody>
          <a:bodyPr/>
          <a:lstStyle>
            <a:lvl1pPr marL="0" indent="0">
              <a:buNone/>
              <a:defRPr sz="1600">
                <a:latin typeface="+mn-lt"/>
              </a:defRPr>
            </a:lvl1pPr>
          </a:lstStyle>
          <a:p>
            <a:pPr lvl="0"/>
            <a:r>
              <a:rPr lang="en-US" noProof="0"/>
              <a:t>Click to edit Master text styles</a:t>
            </a:r>
          </a:p>
        </p:txBody>
      </p:sp>
      <p:sp>
        <p:nvSpPr>
          <p:cNvPr id="49" name="Picture Placeholder 46">
            <a:extLst>
              <a:ext uri="{FF2B5EF4-FFF2-40B4-BE49-F238E27FC236}">
                <a16:creationId xmlns:a16="http://schemas.microsoft.com/office/drawing/2014/main" id="{D85BED76-EF8A-3369-FA46-11513F2D2231}"/>
              </a:ext>
            </a:extLst>
          </p:cNvPr>
          <p:cNvSpPr>
            <a:spLocks noGrp="1"/>
          </p:cNvSpPr>
          <p:nvPr>
            <p:ph type="pic" sz="quarter" idx="12"/>
          </p:nvPr>
        </p:nvSpPr>
        <p:spPr>
          <a:xfrm>
            <a:off x="4455524" y="3034028"/>
            <a:ext cx="640080" cy="640080"/>
          </a:xfrm>
        </p:spPr>
        <p:txBody>
          <a:bodyPr anchor="ctr"/>
          <a:lstStyle>
            <a:lvl1pPr marL="0" indent="0" algn="ctr">
              <a:buNone/>
              <a:defRPr sz="900"/>
            </a:lvl1pPr>
          </a:lstStyle>
          <a:p>
            <a:r>
              <a:rPr lang="en-US" noProof="0"/>
              <a:t>Click icon to add picture</a:t>
            </a:r>
          </a:p>
        </p:txBody>
      </p:sp>
      <p:sp>
        <p:nvSpPr>
          <p:cNvPr id="55" name="Text Placeholder 52">
            <a:extLst>
              <a:ext uri="{FF2B5EF4-FFF2-40B4-BE49-F238E27FC236}">
                <a16:creationId xmlns:a16="http://schemas.microsoft.com/office/drawing/2014/main" id="{3A752FC9-DE9C-9701-E24E-6F1AC075B16E}"/>
              </a:ext>
            </a:extLst>
          </p:cNvPr>
          <p:cNvSpPr>
            <a:spLocks noGrp="1"/>
          </p:cNvSpPr>
          <p:nvPr>
            <p:ph type="body" sz="quarter" idx="17"/>
          </p:nvPr>
        </p:nvSpPr>
        <p:spPr>
          <a:xfrm>
            <a:off x="5769864" y="3035808"/>
            <a:ext cx="3840480" cy="338328"/>
          </a:xfrm>
        </p:spPr>
        <p:txBody>
          <a:bodyPr/>
          <a:lstStyle>
            <a:lvl1pPr marL="0" indent="0">
              <a:buNone/>
              <a:defRPr sz="2000">
                <a:latin typeface="+mj-lt"/>
              </a:defRPr>
            </a:lvl1pPr>
          </a:lstStyle>
          <a:p>
            <a:pPr lvl="0"/>
            <a:r>
              <a:rPr lang="en-US" noProof="0"/>
              <a:t>Click to edit Master text styles</a:t>
            </a:r>
          </a:p>
        </p:txBody>
      </p:sp>
      <p:sp>
        <p:nvSpPr>
          <p:cNvPr id="60" name="Text Placeholder 52">
            <a:extLst>
              <a:ext uri="{FF2B5EF4-FFF2-40B4-BE49-F238E27FC236}">
                <a16:creationId xmlns:a16="http://schemas.microsoft.com/office/drawing/2014/main" id="{5CA64FAC-BAC1-519A-1252-ED8A726B6313}"/>
              </a:ext>
            </a:extLst>
          </p:cNvPr>
          <p:cNvSpPr>
            <a:spLocks noGrp="1"/>
          </p:cNvSpPr>
          <p:nvPr>
            <p:ph type="body" sz="quarter" idx="22"/>
          </p:nvPr>
        </p:nvSpPr>
        <p:spPr>
          <a:xfrm>
            <a:off x="5769864" y="3359250"/>
            <a:ext cx="5029200" cy="338328"/>
          </a:xfrm>
        </p:spPr>
        <p:txBody>
          <a:bodyPr/>
          <a:lstStyle>
            <a:lvl1pPr marL="0" indent="0">
              <a:buNone/>
              <a:defRPr sz="1600">
                <a:latin typeface="+mn-lt"/>
              </a:defRPr>
            </a:lvl1pPr>
          </a:lstStyle>
          <a:p>
            <a:pPr lvl="0"/>
            <a:r>
              <a:rPr lang="en-US" noProof="0"/>
              <a:t>Click to edit Master text styles</a:t>
            </a:r>
          </a:p>
        </p:txBody>
      </p:sp>
      <p:sp>
        <p:nvSpPr>
          <p:cNvPr id="50" name="Picture Placeholder 46">
            <a:extLst>
              <a:ext uri="{FF2B5EF4-FFF2-40B4-BE49-F238E27FC236}">
                <a16:creationId xmlns:a16="http://schemas.microsoft.com/office/drawing/2014/main" id="{5FF1804E-BBAF-5060-07A3-705BCCF0D7C5}"/>
              </a:ext>
            </a:extLst>
          </p:cNvPr>
          <p:cNvSpPr>
            <a:spLocks noGrp="1"/>
          </p:cNvSpPr>
          <p:nvPr>
            <p:ph type="pic" sz="quarter" idx="13"/>
          </p:nvPr>
        </p:nvSpPr>
        <p:spPr>
          <a:xfrm>
            <a:off x="4455524" y="4382716"/>
            <a:ext cx="640080" cy="640080"/>
          </a:xfrm>
        </p:spPr>
        <p:txBody>
          <a:bodyPr anchor="ctr"/>
          <a:lstStyle>
            <a:lvl1pPr marL="0" indent="0" algn="ctr">
              <a:buNone/>
              <a:defRPr sz="900"/>
            </a:lvl1pPr>
          </a:lstStyle>
          <a:p>
            <a:r>
              <a:rPr lang="en-US" noProof="0"/>
              <a:t>Click icon to add picture</a:t>
            </a:r>
          </a:p>
        </p:txBody>
      </p:sp>
      <p:sp>
        <p:nvSpPr>
          <p:cNvPr id="56" name="Text Placeholder 52">
            <a:extLst>
              <a:ext uri="{FF2B5EF4-FFF2-40B4-BE49-F238E27FC236}">
                <a16:creationId xmlns:a16="http://schemas.microsoft.com/office/drawing/2014/main" id="{D03AC44E-421F-94EE-DC26-D4F6FB1D5444}"/>
              </a:ext>
            </a:extLst>
          </p:cNvPr>
          <p:cNvSpPr>
            <a:spLocks noGrp="1"/>
          </p:cNvSpPr>
          <p:nvPr>
            <p:ph type="body" sz="quarter" idx="18"/>
          </p:nvPr>
        </p:nvSpPr>
        <p:spPr>
          <a:xfrm>
            <a:off x="5769864" y="4325112"/>
            <a:ext cx="3840480" cy="338328"/>
          </a:xfrm>
        </p:spPr>
        <p:txBody>
          <a:bodyPr/>
          <a:lstStyle>
            <a:lvl1pPr marL="0" indent="0">
              <a:buNone/>
              <a:defRPr sz="2000">
                <a:latin typeface="+mj-lt"/>
              </a:defRPr>
            </a:lvl1pPr>
          </a:lstStyle>
          <a:p>
            <a:pPr lvl="0"/>
            <a:r>
              <a:rPr lang="en-US" noProof="0"/>
              <a:t>Click to edit Master text styles</a:t>
            </a:r>
          </a:p>
        </p:txBody>
      </p:sp>
      <p:sp>
        <p:nvSpPr>
          <p:cNvPr id="61" name="Text Placeholder 52">
            <a:extLst>
              <a:ext uri="{FF2B5EF4-FFF2-40B4-BE49-F238E27FC236}">
                <a16:creationId xmlns:a16="http://schemas.microsoft.com/office/drawing/2014/main" id="{4806989D-2A9A-5590-1EF7-9BF0E1F4C43D}"/>
              </a:ext>
            </a:extLst>
          </p:cNvPr>
          <p:cNvSpPr>
            <a:spLocks noGrp="1"/>
          </p:cNvSpPr>
          <p:nvPr>
            <p:ph type="body" sz="quarter" idx="23"/>
          </p:nvPr>
        </p:nvSpPr>
        <p:spPr>
          <a:xfrm>
            <a:off x="5769864" y="4648554"/>
            <a:ext cx="5029200" cy="338328"/>
          </a:xfrm>
        </p:spPr>
        <p:txBody>
          <a:bodyPr/>
          <a:lstStyle>
            <a:lvl1pPr marL="0" indent="0">
              <a:buNone/>
              <a:defRPr sz="1600">
                <a:latin typeface="+mn-lt"/>
              </a:defRPr>
            </a:lvl1pPr>
          </a:lstStyle>
          <a:p>
            <a:pPr lvl="0"/>
            <a:r>
              <a:rPr lang="en-US" noProof="0"/>
              <a:t>Click to edit Master text styles</a:t>
            </a:r>
          </a:p>
        </p:txBody>
      </p:sp>
      <p:sp>
        <p:nvSpPr>
          <p:cNvPr id="51" name="Picture Placeholder 46">
            <a:extLst>
              <a:ext uri="{FF2B5EF4-FFF2-40B4-BE49-F238E27FC236}">
                <a16:creationId xmlns:a16="http://schemas.microsoft.com/office/drawing/2014/main" id="{C28AAD1A-4269-0A5C-7418-7DFC69060C90}"/>
              </a:ext>
            </a:extLst>
          </p:cNvPr>
          <p:cNvSpPr>
            <a:spLocks noGrp="1"/>
          </p:cNvSpPr>
          <p:nvPr>
            <p:ph type="pic" sz="quarter" idx="14"/>
          </p:nvPr>
        </p:nvSpPr>
        <p:spPr>
          <a:xfrm>
            <a:off x="4455524" y="5675320"/>
            <a:ext cx="640080" cy="640080"/>
          </a:xfrm>
        </p:spPr>
        <p:txBody>
          <a:bodyPr anchor="ctr"/>
          <a:lstStyle>
            <a:lvl1pPr marL="0" indent="0" algn="ctr">
              <a:buNone/>
              <a:defRPr sz="900"/>
            </a:lvl1pPr>
          </a:lstStyle>
          <a:p>
            <a:r>
              <a:rPr lang="en-US" noProof="0"/>
              <a:t>Click icon to add picture</a:t>
            </a:r>
          </a:p>
        </p:txBody>
      </p:sp>
      <p:sp>
        <p:nvSpPr>
          <p:cNvPr id="57" name="Text Placeholder 52">
            <a:extLst>
              <a:ext uri="{FF2B5EF4-FFF2-40B4-BE49-F238E27FC236}">
                <a16:creationId xmlns:a16="http://schemas.microsoft.com/office/drawing/2014/main" id="{650C0EB3-5783-DC1F-09A3-02DFAA316429}"/>
              </a:ext>
            </a:extLst>
          </p:cNvPr>
          <p:cNvSpPr>
            <a:spLocks noGrp="1"/>
          </p:cNvSpPr>
          <p:nvPr>
            <p:ph type="body" sz="quarter" idx="19"/>
          </p:nvPr>
        </p:nvSpPr>
        <p:spPr>
          <a:xfrm>
            <a:off x="5769864" y="5614416"/>
            <a:ext cx="3840480" cy="338328"/>
          </a:xfrm>
        </p:spPr>
        <p:txBody>
          <a:bodyPr/>
          <a:lstStyle>
            <a:lvl1pPr marL="0" indent="0">
              <a:buNone/>
              <a:defRPr sz="2000">
                <a:latin typeface="+mj-lt"/>
              </a:defRPr>
            </a:lvl1pPr>
          </a:lstStyle>
          <a:p>
            <a:pPr lvl="0"/>
            <a:r>
              <a:rPr lang="en-US" noProof="0"/>
              <a:t>Click to edit Master text styles</a:t>
            </a:r>
          </a:p>
        </p:txBody>
      </p:sp>
      <p:sp>
        <p:nvSpPr>
          <p:cNvPr id="62" name="Text Placeholder 52">
            <a:extLst>
              <a:ext uri="{FF2B5EF4-FFF2-40B4-BE49-F238E27FC236}">
                <a16:creationId xmlns:a16="http://schemas.microsoft.com/office/drawing/2014/main" id="{94850C9F-BD14-9481-E7F6-526639251EB9}"/>
              </a:ext>
            </a:extLst>
          </p:cNvPr>
          <p:cNvSpPr>
            <a:spLocks noGrp="1"/>
          </p:cNvSpPr>
          <p:nvPr>
            <p:ph type="body" sz="quarter" idx="24"/>
          </p:nvPr>
        </p:nvSpPr>
        <p:spPr>
          <a:xfrm>
            <a:off x="5769864" y="5937858"/>
            <a:ext cx="5029200" cy="338328"/>
          </a:xfrm>
        </p:spPr>
        <p:txBody>
          <a:bodyPr/>
          <a:lstStyle>
            <a:lvl1pPr marL="0" indent="0">
              <a:buNone/>
              <a:defRPr sz="1600">
                <a:latin typeface="+mn-lt"/>
              </a:defRPr>
            </a:lvl1pPr>
          </a:lstStyle>
          <a:p>
            <a:pPr lvl="0"/>
            <a:r>
              <a:rPr lang="en-US" noProof="0"/>
              <a:t>Click to edit Master text styles</a:t>
            </a:r>
          </a:p>
        </p:txBody>
      </p:sp>
    </p:spTree>
    <p:extLst>
      <p:ext uri="{BB962C8B-B14F-4D97-AF65-F5344CB8AC3E}">
        <p14:creationId xmlns:p14="http://schemas.microsoft.com/office/powerpoint/2010/main" val="1274941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94A45C-8F79-9A61-77E8-09BC4E628377}"/>
              </a:ext>
            </a:extLst>
          </p:cNvPr>
          <p:cNvSpPr>
            <a:spLocks noGrp="1"/>
          </p:cNvSpPr>
          <p:nvPr>
            <p:ph type="title"/>
          </p:nvPr>
        </p:nvSpPr>
        <p:spPr>
          <a:xfrm>
            <a:off x="1139952" y="512064"/>
            <a:ext cx="9912096" cy="1014984"/>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a:extLst>
              <a:ext uri="{FF2B5EF4-FFF2-40B4-BE49-F238E27FC236}">
                <a16:creationId xmlns:a16="http://schemas.microsoft.com/office/drawing/2014/main" id="{8646656E-6C21-DB29-00F0-0CC844DE3713}"/>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A7742D6-DB37-81C8-6BDD-5C9150A7DF6C}"/>
              </a:ext>
            </a:extLst>
          </p:cNvPr>
          <p:cNvSpPr>
            <a:spLocks noGrp="1"/>
          </p:cNvSpPr>
          <p:nvPr>
            <p:ph type="dt" sz="half" idx="2"/>
          </p:nvPr>
        </p:nvSpPr>
        <p:spPr>
          <a:xfrm>
            <a:off x="10629145" y="6400904"/>
            <a:ext cx="64008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r>
              <a:rPr lang="en-US" dirty="0"/>
              <a:t>20XX</a:t>
            </a:r>
          </a:p>
        </p:txBody>
      </p:sp>
      <p:sp>
        <p:nvSpPr>
          <p:cNvPr id="5" name="Footer Placeholder 4">
            <a:extLst>
              <a:ext uri="{FF2B5EF4-FFF2-40B4-BE49-F238E27FC236}">
                <a16:creationId xmlns:a16="http://schemas.microsoft.com/office/drawing/2014/main" id="{E694DB44-E775-B332-D1F0-40DB3A5FA3A3}"/>
              </a:ext>
            </a:extLst>
          </p:cNvPr>
          <p:cNvSpPr>
            <a:spLocks noGrp="1"/>
          </p:cNvSpPr>
          <p:nvPr>
            <p:ph type="ftr" sz="quarter" idx="3"/>
          </p:nvPr>
        </p:nvSpPr>
        <p:spPr>
          <a:xfrm>
            <a:off x="5364480" y="6400904"/>
            <a:ext cx="146304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r>
              <a:rPr lang="en-US" dirty="0"/>
              <a:t>Presentation title</a:t>
            </a:r>
          </a:p>
        </p:txBody>
      </p:sp>
      <p:sp>
        <p:nvSpPr>
          <p:cNvPr id="6" name="Slide Number Placeholder 5">
            <a:extLst>
              <a:ext uri="{FF2B5EF4-FFF2-40B4-BE49-F238E27FC236}">
                <a16:creationId xmlns:a16="http://schemas.microsoft.com/office/drawing/2014/main" id="{C39C1C4E-47DA-0CDC-75C8-42E9F1EBDE07}"/>
              </a:ext>
            </a:extLst>
          </p:cNvPr>
          <p:cNvSpPr>
            <a:spLocks noGrp="1"/>
          </p:cNvSpPr>
          <p:nvPr>
            <p:ph type="sldNum" sz="quarter" idx="4"/>
          </p:nvPr>
        </p:nvSpPr>
        <p:spPr>
          <a:xfrm>
            <a:off x="838200" y="6400904"/>
            <a:ext cx="365760" cy="246888"/>
          </a:xfrm>
          <a:prstGeom prst="rect">
            <a:avLst/>
          </a:prstGeom>
        </p:spPr>
        <p:txBody>
          <a:bodyPr vert="horz" lIns="0" tIns="45720" rIns="0" bIns="45720" rtlCol="0" anchor="ctr">
            <a:noAutofit/>
          </a:bodyPr>
          <a:lstStyle>
            <a:lvl1pPr algn="ctr">
              <a:defRPr sz="1000">
                <a:solidFill>
                  <a:schemeClr val="tx1"/>
                </a:solidFill>
                <a:latin typeface="+mj-lt"/>
              </a:defRPr>
            </a:lvl1pPr>
          </a:lstStyle>
          <a:p>
            <a:fld id="{8D0AFDD5-844D-364D-8AEC-50CF4D36D55D}" type="slidenum">
              <a:rPr lang="en-US" smtClean="0"/>
              <a:pPr/>
              <a:t>‹#›</a:t>
            </a:fld>
            <a:endParaRPr lang="en-US" dirty="0"/>
          </a:p>
        </p:txBody>
      </p:sp>
      <p:cxnSp>
        <p:nvCxnSpPr>
          <p:cNvPr id="8" name="Straight Connector 7">
            <a:extLst>
              <a:ext uri="{FF2B5EF4-FFF2-40B4-BE49-F238E27FC236}">
                <a16:creationId xmlns:a16="http://schemas.microsoft.com/office/drawing/2014/main" id="{2DE05079-2B34-E435-A882-A172DE176AE1}"/>
              </a:ext>
            </a:extLst>
          </p:cNvPr>
          <p:cNvCxnSpPr>
            <a:cxnSpLocks/>
          </p:cNvCxnSpPr>
          <p:nvPr userDrawn="1"/>
        </p:nvCxnSpPr>
        <p:spPr>
          <a:xfrm>
            <a:off x="0" y="6535885"/>
            <a:ext cx="838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440547-EE65-F9CE-1D02-2D326735F06D}"/>
              </a:ext>
            </a:extLst>
          </p:cNvPr>
          <p:cNvCxnSpPr>
            <a:cxnSpLocks/>
          </p:cNvCxnSpPr>
          <p:nvPr userDrawn="1"/>
        </p:nvCxnSpPr>
        <p:spPr>
          <a:xfrm>
            <a:off x="1205025" y="6535885"/>
            <a:ext cx="416052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B9DC65-7A98-9009-CD43-4A4B57960D46}"/>
              </a:ext>
            </a:extLst>
          </p:cNvPr>
          <p:cNvCxnSpPr>
            <a:cxnSpLocks/>
          </p:cNvCxnSpPr>
          <p:nvPr userDrawn="1"/>
        </p:nvCxnSpPr>
        <p:spPr>
          <a:xfrm>
            <a:off x="6802120" y="6528812"/>
            <a:ext cx="38404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4653D1C-9830-A9D3-084A-35BD971D10F5}"/>
              </a:ext>
            </a:extLst>
          </p:cNvPr>
          <p:cNvCxnSpPr>
            <a:cxnSpLocks/>
          </p:cNvCxnSpPr>
          <p:nvPr userDrawn="1"/>
        </p:nvCxnSpPr>
        <p:spPr>
          <a:xfrm>
            <a:off x="11276341" y="6528816"/>
            <a:ext cx="914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4252815"/>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51" r:id="rId4"/>
    <p:sldLayoutId id="2147483658" r:id="rId5"/>
    <p:sldLayoutId id="2147483661" r:id="rId6"/>
    <p:sldLayoutId id="2147483663" r:id="rId7"/>
    <p:sldLayoutId id="2147483664" r:id="rId8"/>
    <p:sldLayoutId id="2147483668" r:id="rId9"/>
    <p:sldLayoutId id="2147483662" r:id="rId10"/>
    <p:sldLayoutId id="2147483653" r:id="rId11"/>
    <p:sldLayoutId id="2147483669" r:id="rId12"/>
    <p:sldLayoutId id="2147483665" r:id="rId13"/>
    <p:sldLayoutId id="2147483666" r:id="rId14"/>
    <p:sldLayoutId id="2147483667" r:id="rId15"/>
    <p:sldLayoutId id="2147483654" r:id="rId16"/>
    <p:sldLayoutId id="2147483655" r:id="rId17"/>
  </p:sldLayoutIdLst>
  <p:hf hdr="0"/>
  <p:txStyles>
    <p:titleStyle>
      <a:lvl1pPr algn="ctr" defTabSz="914400" rtl="0" eaLnBrk="1" latinLnBrk="0" hangingPunct="1">
        <a:lnSpc>
          <a:spcPct val="10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A4F37AB6-4681-D744-2F89-2949D08676DC}"/>
              </a:ext>
            </a:extLst>
          </p:cNvPr>
          <p:cNvSpPr>
            <a:spLocks noGrp="1"/>
          </p:cNvSpPr>
          <p:nvPr>
            <p:ph type="ctrTitle"/>
          </p:nvPr>
        </p:nvSpPr>
        <p:spPr>
          <a:xfrm>
            <a:off x="1463040" y="2451294"/>
            <a:ext cx="4873752" cy="1709928"/>
          </a:xfrm>
        </p:spPr>
        <p:txBody>
          <a:bodyPr/>
          <a:lstStyle/>
          <a:p>
            <a:r>
              <a:rPr lang="en-US" b="1" dirty="0" err="1"/>
              <a:t>Ketepatan</a:t>
            </a:r>
            <a:r>
              <a:rPr lang="en-US" b="1" dirty="0"/>
              <a:t> </a:t>
            </a:r>
            <a:r>
              <a:rPr lang="en-US" b="1" dirty="0" err="1"/>
              <a:t>Identifikasi</a:t>
            </a:r>
            <a:r>
              <a:rPr lang="en-US" b="1" dirty="0"/>
              <a:t> </a:t>
            </a:r>
            <a:r>
              <a:rPr lang="en-US" b="1" dirty="0" err="1"/>
              <a:t>Pasien</a:t>
            </a:r>
            <a:r>
              <a:rPr lang="en-US" b="1" dirty="0"/>
              <a:t> </a:t>
            </a:r>
            <a:r>
              <a:rPr lang="en-US" sz="4400" dirty="0"/>
              <a:t>(SKP.1)</a:t>
            </a:r>
            <a:endParaRPr lang="en-US" dirty="0"/>
          </a:p>
        </p:txBody>
      </p:sp>
      <p:sp>
        <p:nvSpPr>
          <p:cNvPr id="26" name="Subtitle 25">
            <a:extLst>
              <a:ext uri="{FF2B5EF4-FFF2-40B4-BE49-F238E27FC236}">
                <a16:creationId xmlns:a16="http://schemas.microsoft.com/office/drawing/2014/main" id="{06930851-3EE7-5B25-F590-CCB7467A2094}"/>
              </a:ext>
            </a:extLst>
          </p:cNvPr>
          <p:cNvSpPr>
            <a:spLocks noGrp="1"/>
          </p:cNvSpPr>
          <p:nvPr>
            <p:ph type="subTitle" idx="1"/>
          </p:nvPr>
        </p:nvSpPr>
        <p:spPr>
          <a:xfrm>
            <a:off x="1463040" y="4225230"/>
            <a:ext cx="4873752" cy="630936"/>
          </a:xfrm>
        </p:spPr>
        <p:txBody>
          <a:bodyPr/>
          <a:lstStyle/>
          <a:p>
            <a:r>
              <a:rPr lang="en-US" dirty="0" err="1"/>
              <a:t>Frengki</a:t>
            </a:r>
            <a:r>
              <a:rPr lang="en-US" dirty="0"/>
              <a:t> </a:t>
            </a:r>
            <a:r>
              <a:rPr lang="en-US" dirty="0" err="1"/>
              <a:t>Apryanto</a:t>
            </a:r>
            <a:r>
              <a:rPr lang="en-US" dirty="0"/>
              <a:t> </a:t>
            </a:r>
            <a:r>
              <a:rPr lang="en-US" dirty="0" err="1"/>
              <a:t>S.Kep</a:t>
            </a:r>
            <a:r>
              <a:rPr lang="en-US" dirty="0"/>
              <a:t>., </a:t>
            </a:r>
            <a:r>
              <a:rPr lang="en-US" dirty="0" err="1"/>
              <a:t>Ners</a:t>
            </a:r>
            <a:r>
              <a:rPr lang="en-US" dirty="0"/>
              <a:t>., </a:t>
            </a:r>
            <a:r>
              <a:rPr lang="en-US" dirty="0" err="1"/>
              <a:t>M.Kep</a:t>
            </a:r>
            <a:r>
              <a:rPr lang="en-US" dirty="0"/>
              <a:t>.</a:t>
            </a:r>
          </a:p>
        </p:txBody>
      </p:sp>
      <p:sp>
        <p:nvSpPr>
          <p:cNvPr id="4" name="AutoShape 2" descr="Patient Safety for a Great Hospital - Gelang Identitas Pasien - RSU Bhakti  Rahayu ​Denpasar">
            <a:extLst>
              <a:ext uri="{FF2B5EF4-FFF2-40B4-BE49-F238E27FC236}">
                <a16:creationId xmlns:a16="http://schemas.microsoft.com/office/drawing/2014/main" id="{89814D5E-66B7-473F-92A0-AABA4039BFA4}"/>
              </a:ext>
            </a:extLst>
          </p:cNvPr>
          <p:cNvSpPr>
            <a:spLocks noGrp="1" noChangeAspect="1" noChangeArrowheads="1"/>
          </p:cNvSpPr>
          <p:nvPr>
            <p:ph type="pic" sz="quarter" idx="10"/>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D"/>
          </a:p>
        </p:txBody>
      </p:sp>
      <p:pic>
        <p:nvPicPr>
          <p:cNvPr id="1032" name="Picture 8" descr="Patient Identification Solutions Custom Made - GBS Corp">
            <a:extLst>
              <a:ext uri="{FF2B5EF4-FFF2-40B4-BE49-F238E27FC236}">
                <a16:creationId xmlns:a16="http://schemas.microsoft.com/office/drawing/2014/main" id="{9828655E-DCE0-4394-AA63-D0B1A05F4E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0225" y="812293"/>
            <a:ext cx="3834628" cy="4928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7023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E0482766-237E-43BB-9B7C-6CEA461A6B75}"/>
              </a:ext>
            </a:extLst>
          </p:cNvPr>
          <p:cNvSpPr>
            <a:spLocks noGrp="1"/>
          </p:cNvSpPr>
          <p:nvPr>
            <p:ph type="pic" sz="quarter" idx="13"/>
          </p:nvPr>
        </p:nvSpPr>
        <p:spPr/>
      </p:sp>
      <p:sp>
        <p:nvSpPr>
          <p:cNvPr id="23" name="Content Placeholder 22">
            <a:extLst>
              <a:ext uri="{FF2B5EF4-FFF2-40B4-BE49-F238E27FC236}">
                <a16:creationId xmlns:a16="http://schemas.microsoft.com/office/drawing/2014/main" id="{9F6D36CC-97C6-4E03-A2F2-E7DE4BF57B10}"/>
              </a:ext>
            </a:extLst>
          </p:cNvPr>
          <p:cNvSpPr>
            <a:spLocks noGrp="1"/>
          </p:cNvSpPr>
          <p:nvPr>
            <p:ph idx="1"/>
          </p:nvPr>
        </p:nvSpPr>
        <p:spPr>
          <a:xfrm>
            <a:off x="5555673" y="1572488"/>
            <a:ext cx="5472545" cy="3713018"/>
          </a:xfrm>
        </p:spPr>
        <p:txBody>
          <a:bodyPr/>
          <a:lstStyle/>
          <a:p>
            <a:pPr marL="342900" indent="-342900">
              <a:buAutoNum type="arabicPeriod"/>
            </a:pPr>
            <a:r>
              <a:rPr lang="en-ID" sz="2000" dirty="0" err="1"/>
              <a:t>Gelang</a:t>
            </a:r>
            <a:r>
              <a:rPr lang="en-ID" sz="2000" dirty="0"/>
              <a:t> </a:t>
            </a:r>
            <a:r>
              <a:rPr lang="en-ID" sz="2000" dirty="0" err="1"/>
              <a:t>identifikasi</a:t>
            </a:r>
            <a:r>
              <a:rPr lang="en-ID" sz="2000" dirty="0"/>
              <a:t> di </a:t>
            </a:r>
            <a:r>
              <a:rPr lang="en-ID" sz="2000" dirty="0" err="1"/>
              <a:t>pakaikan</a:t>
            </a:r>
            <a:r>
              <a:rPr lang="en-ID" sz="2000" dirty="0"/>
              <a:t> </a:t>
            </a:r>
            <a:r>
              <a:rPr lang="en-ID" sz="2000" dirty="0" err="1"/>
              <a:t>baik</a:t>
            </a:r>
            <a:r>
              <a:rPr lang="en-ID" sz="2000" dirty="0"/>
              <a:t> pada </a:t>
            </a:r>
            <a:r>
              <a:rPr lang="en-ID" sz="2000" dirty="0" err="1"/>
              <a:t>pasien</a:t>
            </a:r>
            <a:r>
              <a:rPr lang="en-ID" sz="2000" dirty="0"/>
              <a:t> </a:t>
            </a:r>
            <a:r>
              <a:rPr lang="en-ID" sz="2000" dirty="0" err="1"/>
              <a:t>dewasa</a:t>
            </a:r>
            <a:r>
              <a:rPr lang="en-ID" sz="2000" dirty="0"/>
              <a:t> </a:t>
            </a:r>
            <a:r>
              <a:rPr lang="en-ID" sz="2000" dirty="0" err="1"/>
              <a:t>maupun</a:t>
            </a:r>
            <a:r>
              <a:rPr lang="en-ID" sz="2000" dirty="0"/>
              <a:t> </a:t>
            </a:r>
            <a:r>
              <a:rPr lang="en-ID" sz="2000" dirty="0" err="1"/>
              <a:t>anak</a:t>
            </a:r>
            <a:r>
              <a:rPr lang="en-ID" sz="2000" dirty="0"/>
              <a:t> </a:t>
            </a:r>
            <a:r>
              <a:rPr lang="en-ID" sz="2000" dirty="0" err="1"/>
              <a:t>anak</a:t>
            </a:r>
            <a:r>
              <a:rPr lang="en-ID" sz="2000" dirty="0"/>
              <a:t> :</a:t>
            </a:r>
          </a:p>
          <a:p>
            <a:pPr marL="971550" lvl="1" indent="-285750"/>
            <a:r>
              <a:rPr lang="en-ID" sz="1800" dirty="0" err="1"/>
              <a:t>Gelang</a:t>
            </a:r>
            <a:r>
              <a:rPr lang="en-ID" sz="1800" dirty="0"/>
              <a:t> </a:t>
            </a:r>
            <a:r>
              <a:rPr lang="en-ID" sz="1800" dirty="0" err="1"/>
              <a:t>berwarna</a:t>
            </a:r>
            <a:r>
              <a:rPr lang="en-ID" sz="1800" dirty="0"/>
              <a:t> pink </a:t>
            </a:r>
            <a:r>
              <a:rPr lang="en-ID" sz="1800" dirty="0" err="1"/>
              <a:t>untuk</a:t>
            </a:r>
            <a:r>
              <a:rPr lang="en-ID" sz="1800" dirty="0"/>
              <a:t> </a:t>
            </a:r>
            <a:r>
              <a:rPr lang="en-ID" sz="1800" dirty="0" err="1"/>
              <a:t>jenis</a:t>
            </a:r>
            <a:r>
              <a:rPr lang="en-ID" sz="1800" dirty="0"/>
              <a:t> </a:t>
            </a:r>
            <a:r>
              <a:rPr lang="en-ID" sz="1800" dirty="0" err="1"/>
              <a:t>kelamin</a:t>
            </a:r>
            <a:r>
              <a:rPr lang="en-ID" sz="1800" dirty="0"/>
              <a:t> </a:t>
            </a:r>
            <a:r>
              <a:rPr lang="en-ID" sz="1800" dirty="0" err="1"/>
              <a:t>perempuan</a:t>
            </a:r>
            <a:endParaRPr lang="en-ID" sz="1800" dirty="0"/>
          </a:p>
          <a:p>
            <a:pPr marL="971550" lvl="1" indent="-285750"/>
            <a:r>
              <a:rPr lang="en-ID" sz="1800" dirty="0" err="1"/>
              <a:t>Gelang</a:t>
            </a:r>
            <a:r>
              <a:rPr lang="en-ID" sz="1800" dirty="0"/>
              <a:t> </a:t>
            </a:r>
            <a:r>
              <a:rPr lang="en-ID" sz="1800" dirty="0" err="1"/>
              <a:t>berwarna</a:t>
            </a:r>
            <a:r>
              <a:rPr lang="en-ID" sz="1800" dirty="0"/>
              <a:t> </a:t>
            </a:r>
            <a:r>
              <a:rPr lang="en-ID" sz="1800" dirty="0" err="1"/>
              <a:t>biru</a:t>
            </a:r>
            <a:r>
              <a:rPr lang="en-ID" sz="1800" dirty="0"/>
              <a:t> </a:t>
            </a:r>
            <a:r>
              <a:rPr lang="en-ID" sz="1800" dirty="0" err="1"/>
              <a:t>untuk</a:t>
            </a:r>
            <a:r>
              <a:rPr lang="en-ID" sz="1800" dirty="0"/>
              <a:t> </a:t>
            </a:r>
            <a:r>
              <a:rPr lang="en-ID" sz="1800" dirty="0" err="1"/>
              <a:t>jenis</a:t>
            </a:r>
            <a:r>
              <a:rPr lang="en-ID" sz="1800" dirty="0"/>
              <a:t> </a:t>
            </a:r>
            <a:r>
              <a:rPr lang="en-ID" sz="1800" dirty="0" err="1"/>
              <a:t>kelamin</a:t>
            </a:r>
            <a:r>
              <a:rPr lang="en-ID" sz="1800" dirty="0"/>
              <a:t> </a:t>
            </a:r>
            <a:r>
              <a:rPr lang="en-ID" sz="1800" dirty="0" err="1"/>
              <a:t>laki</a:t>
            </a:r>
            <a:r>
              <a:rPr lang="en-ID" sz="1800" dirty="0"/>
              <a:t> </a:t>
            </a:r>
            <a:r>
              <a:rPr lang="en-ID" sz="1800" dirty="0" err="1"/>
              <a:t>laki</a:t>
            </a:r>
            <a:endParaRPr lang="en-ID" sz="1800" dirty="0"/>
          </a:p>
          <a:p>
            <a:pPr marL="342900" indent="-342900">
              <a:buFont typeface="+mj-lt"/>
              <a:buAutoNum type="arabicPeriod"/>
            </a:pPr>
            <a:r>
              <a:rPr lang="en-ID" sz="2000" dirty="0" err="1"/>
              <a:t>Gelang</a:t>
            </a:r>
            <a:r>
              <a:rPr lang="en-ID" sz="2000" dirty="0"/>
              <a:t> </a:t>
            </a:r>
            <a:r>
              <a:rPr lang="en-ID" sz="2000" dirty="0" err="1"/>
              <a:t>penanda</a:t>
            </a:r>
            <a:endParaRPr lang="en-ID" sz="2000" dirty="0"/>
          </a:p>
          <a:p>
            <a:pPr marL="1028700" lvl="1" indent="-342900"/>
            <a:r>
              <a:rPr lang="en-ID" sz="1800" dirty="0" err="1"/>
              <a:t>Gelang</a:t>
            </a:r>
            <a:r>
              <a:rPr lang="en-ID" sz="1800" dirty="0"/>
              <a:t> </a:t>
            </a:r>
            <a:r>
              <a:rPr lang="en-ID" sz="1800" dirty="0" err="1"/>
              <a:t>berwarna</a:t>
            </a:r>
            <a:r>
              <a:rPr lang="en-ID" sz="1800" dirty="0"/>
              <a:t> </a:t>
            </a:r>
            <a:r>
              <a:rPr lang="en-ID" sz="1800" dirty="0" err="1"/>
              <a:t>kuning</a:t>
            </a:r>
            <a:r>
              <a:rPr lang="en-ID" sz="1800" dirty="0"/>
              <a:t> </a:t>
            </a:r>
            <a:r>
              <a:rPr lang="en-ID" sz="1800" dirty="0" err="1"/>
              <a:t>untuk</a:t>
            </a:r>
            <a:r>
              <a:rPr lang="en-ID" sz="1800" dirty="0"/>
              <a:t> </a:t>
            </a:r>
            <a:r>
              <a:rPr lang="en-ID" sz="1800" dirty="0" err="1"/>
              <a:t>penandaan</a:t>
            </a:r>
            <a:r>
              <a:rPr lang="en-ID" sz="1800" dirty="0"/>
              <a:t> </a:t>
            </a:r>
            <a:r>
              <a:rPr lang="en-ID" sz="1800" dirty="0" err="1"/>
              <a:t>pasien</a:t>
            </a:r>
            <a:r>
              <a:rPr lang="en-ID" sz="1800" dirty="0"/>
              <a:t> </a:t>
            </a:r>
            <a:r>
              <a:rPr lang="en-ID" sz="1800" dirty="0" err="1"/>
              <a:t>dengan</a:t>
            </a:r>
            <a:r>
              <a:rPr lang="en-ID" sz="1800" dirty="0"/>
              <a:t> </a:t>
            </a:r>
            <a:r>
              <a:rPr lang="en-ID" sz="1800" dirty="0" err="1"/>
              <a:t>resiko</a:t>
            </a:r>
            <a:r>
              <a:rPr lang="en-ID" sz="1800" dirty="0"/>
              <a:t> </a:t>
            </a:r>
            <a:r>
              <a:rPr lang="en-ID" sz="1800" dirty="0" err="1"/>
              <a:t>jatuh</a:t>
            </a:r>
            <a:endParaRPr lang="en-ID" sz="1800" dirty="0"/>
          </a:p>
          <a:p>
            <a:pPr marL="1028700" lvl="1" indent="-342900"/>
            <a:r>
              <a:rPr lang="en-ID" sz="1800" dirty="0" err="1"/>
              <a:t>Gelang</a:t>
            </a:r>
            <a:r>
              <a:rPr lang="en-ID" sz="1800" dirty="0"/>
              <a:t> </a:t>
            </a:r>
            <a:r>
              <a:rPr lang="en-ID" sz="1800" dirty="0" err="1"/>
              <a:t>berwarna</a:t>
            </a:r>
            <a:r>
              <a:rPr lang="en-ID" sz="1800" dirty="0"/>
              <a:t> </a:t>
            </a:r>
            <a:r>
              <a:rPr lang="en-ID" sz="1800" dirty="0" err="1"/>
              <a:t>ungu</a:t>
            </a:r>
            <a:r>
              <a:rPr lang="en-ID" sz="1800" dirty="0"/>
              <a:t> </a:t>
            </a:r>
            <a:r>
              <a:rPr lang="en-ID" sz="1800" dirty="0" err="1"/>
              <a:t>untuk</a:t>
            </a:r>
            <a:r>
              <a:rPr lang="en-ID" sz="1800" dirty="0"/>
              <a:t> </a:t>
            </a:r>
            <a:r>
              <a:rPr lang="en-ID" sz="1800" dirty="0" err="1"/>
              <a:t>pasien</a:t>
            </a:r>
            <a:r>
              <a:rPr lang="en-ID" sz="1800" dirty="0"/>
              <a:t> </a:t>
            </a:r>
            <a:r>
              <a:rPr lang="en-ID" sz="1800" dirty="0" err="1"/>
              <a:t>dengan</a:t>
            </a:r>
            <a:r>
              <a:rPr lang="en-ID" sz="1800" dirty="0"/>
              <a:t> Do Not </a:t>
            </a:r>
            <a:r>
              <a:rPr lang="en-ID" sz="1800" dirty="0" err="1"/>
              <a:t>Resucitation</a:t>
            </a:r>
            <a:r>
              <a:rPr lang="en-ID" sz="1800" dirty="0"/>
              <a:t> (DNR)</a:t>
            </a:r>
          </a:p>
          <a:p>
            <a:pPr marL="1028700" lvl="1" indent="-342900"/>
            <a:r>
              <a:rPr lang="en-ID" sz="1800" dirty="0" err="1"/>
              <a:t>Gelang</a:t>
            </a:r>
            <a:r>
              <a:rPr lang="en-ID" sz="1800" dirty="0"/>
              <a:t> </a:t>
            </a:r>
            <a:r>
              <a:rPr lang="en-ID" sz="1800" dirty="0" err="1"/>
              <a:t>berwarna</a:t>
            </a:r>
            <a:r>
              <a:rPr lang="en-ID" sz="1800" dirty="0"/>
              <a:t> </a:t>
            </a:r>
            <a:r>
              <a:rPr lang="en-ID" sz="1800" dirty="0" err="1"/>
              <a:t>merah</a:t>
            </a:r>
            <a:r>
              <a:rPr lang="en-ID" sz="1800" dirty="0"/>
              <a:t> </a:t>
            </a:r>
            <a:r>
              <a:rPr lang="en-ID" sz="1800" dirty="0" err="1"/>
              <a:t>untuk</a:t>
            </a:r>
            <a:r>
              <a:rPr lang="en-ID" sz="1800" dirty="0"/>
              <a:t> </a:t>
            </a:r>
            <a:r>
              <a:rPr lang="en-ID" sz="1800" dirty="0" err="1"/>
              <a:t>pasien</a:t>
            </a:r>
            <a:r>
              <a:rPr lang="en-ID" sz="1800" dirty="0"/>
              <a:t> </a:t>
            </a:r>
            <a:r>
              <a:rPr lang="en-ID" sz="1800" dirty="0" err="1"/>
              <a:t>dengan</a:t>
            </a:r>
            <a:r>
              <a:rPr lang="en-ID" sz="1800" dirty="0"/>
              <a:t> </a:t>
            </a:r>
            <a:r>
              <a:rPr lang="en-ID" sz="1800" dirty="0" err="1"/>
              <a:t>alegri</a:t>
            </a:r>
            <a:r>
              <a:rPr lang="en-ID" sz="1800" dirty="0"/>
              <a:t> </a:t>
            </a:r>
            <a:r>
              <a:rPr lang="en-ID" sz="1800" dirty="0" err="1"/>
              <a:t>terhadap</a:t>
            </a:r>
            <a:r>
              <a:rPr lang="en-ID" sz="1800" dirty="0"/>
              <a:t> </a:t>
            </a:r>
            <a:r>
              <a:rPr lang="en-ID" sz="1800" dirty="0" err="1"/>
              <a:t>obat</a:t>
            </a:r>
            <a:endParaRPr lang="en-ID" sz="1800" dirty="0"/>
          </a:p>
        </p:txBody>
      </p:sp>
      <p:sp>
        <p:nvSpPr>
          <p:cNvPr id="4" name="Slide Number Placeholder 3">
            <a:extLst>
              <a:ext uri="{FF2B5EF4-FFF2-40B4-BE49-F238E27FC236}">
                <a16:creationId xmlns:a16="http://schemas.microsoft.com/office/drawing/2014/main" id="{689DD966-B45A-40E3-9FAF-4DDE0C75D3DA}"/>
              </a:ext>
            </a:extLst>
          </p:cNvPr>
          <p:cNvSpPr>
            <a:spLocks noGrp="1"/>
          </p:cNvSpPr>
          <p:nvPr>
            <p:ph type="sldNum" sz="quarter" idx="12"/>
          </p:nvPr>
        </p:nvSpPr>
        <p:spPr/>
        <p:txBody>
          <a:bodyPr/>
          <a:lstStyle/>
          <a:p>
            <a:fld id="{8D0AFDD5-844D-364D-8AEC-50CF4D36D55D}" type="slidenum">
              <a:rPr lang="en-US" noProof="0" smtClean="0"/>
              <a:t>10</a:t>
            </a:fld>
            <a:endParaRPr lang="en-US" noProof="0"/>
          </a:p>
        </p:txBody>
      </p:sp>
      <p:sp>
        <p:nvSpPr>
          <p:cNvPr id="6" name="Date Placeholder 5">
            <a:extLst>
              <a:ext uri="{FF2B5EF4-FFF2-40B4-BE49-F238E27FC236}">
                <a16:creationId xmlns:a16="http://schemas.microsoft.com/office/drawing/2014/main" id="{256A4348-B1C5-47DD-B888-F2C9BF37A0F3}"/>
              </a:ext>
            </a:extLst>
          </p:cNvPr>
          <p:cNvSpPr>
            <a:spLocks noGrp="1"/>
          </p:cNvSpPr>
          <p:nvPr>
            <p:ph type="dt" sz="half" idx="4294967295"/>
          </p:nvPr>
        </p:nvSpPr>
        <p:spPr>
          <a:xfrm>
            <a:off x="11552238" y="6400800"/>
            <a:ext cx="639762" cy="247650"/>
          </a:xfrm>
        </p:spPr>
        <p:txBody>
          <a:bodyPr/>
          <a:lstStyle/>
          <a:p>
            <a:r>
              <a:rPr lang="en-US" noProof="0"/>
              <a:t>20XX</a:t>
            </a:r>
          </a:p>
        </p:txBody>
      </p:sp>
      <p:pic>
        <p:nvPicPr>
          <p:cNvPr id="4104" name="Picture 8" descr="Gelang | Arata">
            <a:extLst>
              <a:ext uri="{FF2B5EF4-FFF2-40B4-BE49-F238E27FC236}">
                <a16:creationId xmlns:a16="http://schemas.microsoft.com/office/drawing/2014/main" id="{C90D50AC-2107-40D1-BBA3-04CBE3FF8B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8" y="3617060"/>
            <a:ext cx="4355488" cy="2907288"/>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Gelang | Arata">
            <a:extLst>
              <a:ext uri="{FF2B5EF4-FFF2-40B4-BE49-F238E27FC236}">
                <a16:creationId xmlns:a16="http://schemas.microsoft.com/office/drawing/2014/main" id="{D8AE9AE8-D95E-4A10-BD97-A84BBE484E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 y="333652"/>
            <a:ext cx="4355489" cy="2907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9890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7F72EA7-7448-EA7A-DE1C-33CD1331CDA4}"/>
              </a:ext>
            </a:extLst>
          </p:cNvPr>
          <p:cNvSpPr>
            <a:spLocks noGrp="1"/>
          </p:cNvSpPr>
          <p:nvPr>
            <p:ph idx="1"/>
          </p:nvPr>
        </p:nvSpPr>
        <p:spPr>
          <a:xfrm>
            <a:off x="1389887" y="1289538"/>
            <a:ext cx="5456389" cy="3895110"/>
          </a:xfrm>
        </p:spPr>
        <p:txBody>
          <a:bodyPr/>
          <a:lstStyle/>
          <a:p>
            <a:pPr algn="just"/>
            <a:r>
              <a:rPr lang="en-ID" sz="2800" dirty="0" err="1"/>
              <a:t>Gelang</a:t>
            </a:r>
            <a:r>
              <a:rPr lang="en-ID" sz="2800" dirty="0"/>
              <a:t> </a:t>
            </a:r>
            <a:r>
              <a:rPr lang="en-ID" sz="2800" dirty="0" err="1"/>
              <a:t>identifikasi</a:t>
            </a:r>
            <a:r>
              <a:rPr lang="en-ID" sz="2800" dirty="0"/>
              <a:t> </a:t>
            </a:r>
            <a:r>
              <a:rPr lang="en-ID" sz="2800" dirty="0" err="1"/>
              <a:t>pasien</a:t>
            </a:r>
            <a:r>
              <a:rPr lang="en-ID" sz="2800" dirty="0"/>
              <a:t> yang </a:t>
            </a:r>
            <a:r>
              <a:rPr lang="en-ID" sz="2800" dirty="0" err="1"/>
              <a:t>akan</a:t>
            </a:r>
            <a:r>
              <a:rPr lang="en-ID" sz="2800" dirty="0"/>
              <a:t> </a:t>
            </a:r>
            <a:r>
              <a:rPr lang="en-ID" sz="2800" dirty="0" err="1"/>
              <a:t>dipasangkan</a:t>
            </a:r>
            <a:r>
              <a:rPr lang="en-ID" sz="2800" dirty="0"/>
              <a:t> minimal </a:t>
            </a:r>
            <a:r>
              <a:rPr lang="en-ID" sz="2800" dirty="0" err="1"/>
              <a:t>meliputi</a:t>
            </a:r>
            <a:r>
              <a:rPr lang="en-ID" sz="2800" dirty="0"/>
              <a:t> :</a:t>
            </a:r>
          </a:p>
          <a:p>
            <a:pPr marL="397764" indent="-342900" algn="just">
              <a:buAutoNum type="arabicPeriod"/>
            </a:pPr>
            <a:r>
              <a:rPr lang="en-ID" sz="2800" dirty="0"/>
              <a:t>Nama </a:t>
            </a:r>
            <a:r>
              <a:rPr lang="en-ID" sz="2800" dirty="0" err="1"/>
              <a:t>lengkap</a:t>
            </a:r>
            <a:r>
              <a:rPr lang="en-ID" sz="2800" dirty="0"/>
              <a:t> </a:t>
            </a:r>
            <a:r>
              <a:rPr lang="en-ID" sz="2800" dirty="0" err="1"/>
              <a:t>pasien</a:t>
            </a:r>
            <a:endParaRPr lang="en-ID" sz="2800" dirty="0"/>
          </a:p>
          <a:p>
            <a:pPr marL="397764" indent="-342900" algn="just">
              <a:buAutoNum type="arabicPeriod"/>
            </a:pPr>
            <a:r>
              <a:rPr lang="en-ID" sz="2800" dirty="0" err="1"/>
              <a:t>Nomor</a:t>
            </a:r>
            <a:r>
              <a:rPr lang="en-ID" sz="2800" dirty="0"/>
              <a:t> </a:t>
            </a:r>
            <a:r>
              <a:rPr lang="en-ID" sz="2800" dirty="0" err="1"/>
              <a:t>rekam</a:t>
            </a:r>
            <a:r>
              <a:rPr lang="en-ID" sz="2800" dirty="0"/>
              <a:t> </a:t>
            </a:r>
            <a:r>
              <a:rPr lang="en-ID" sz="2800" dirty="0" err="1"/>
              <a:t>medis</a:t>
            </a:r>
            <a:r>
              <a:rPr lang="en-ID" sz="2800" dirty="0"/>
              <a:t> </a:t>
            </a:r>
            <a:r>
              <a:rPr lang="en-ID" sz="2800" dirty="0" err="1"/>
              <a:t>pasien</a:t>
            </a:r>
            <a:endParaRPr lang="en-ID" sz="2800" dirty="0"/>
          </a:p>
          <a:p>
            <a:pPr marL="397764" indent="-342900" algn="just">
              <a:buAutoNum type="arabicPeriod"/>
            </a:pPr>
            <a:r>
              <a:rPr lang="en-ID" sz="2800" dirty="0" err="1"/>
              <a:t>Tanggal</a:t>
            </a:r>
            <a:r>
              <a:rPr lang="en-ID" sz="2800" dirty="0"/>
              <a:t> </a:t>
            </a:r>
            <a:r>
              <a:rPr lang="en-ID" sz="2800" dirty="0" err="1"/>
              <a:t>lahir</a:t>
            </a:r>
            <a:endParaRPr lang="en-ID" sz="2800" dirty="0"/>
          </a:p>
          <a:p>
            <a:pPr marL="397764" indent="-342900" algn="just">
              <a:buAutoNum type="arabicPeriod"/>
            </a:pPr>
            <a:endParaRPr lang="en-ID" sz="2800" dirty="0"/>
          </a:p>
          <a:p>
            <a:pPr algn="just"/>
            <a:r>
              <a:rPr lang="en-ID" sz="2800" dirty="0" err="1"/>
              <a:t>Identifiksi</a:t>
            </a:r>
            <a:r>
              <a:rPr lang="en-ID" sz="2800" dirty="0"/>
              <a:t> </a:t>
            </a:r>
            <a:r>
              <a:rPr lang="en-ID" sz="2800" dirty="0" err="1"/>
              <a:t>dilakukan</a:t>
            </a:r>
            <a:r>
              <a:rPr lang="en-ID" sz="2800" dirty="0"/>
              <a:t> </a:t>
            </a:r>
            <a:r>
              <a:rPr lang="en-ID" sz="2800" dirty="0" err="1"/>
              <a:t>dengan</a:t>
            </a:r>
            <a:r>
              <a:rPr lang="en-ID" sz="2800" dirty="0"/>
              <a:t> </a:t>
            </a:r>
            <a:r>
              <a:rPr lang="en-ID" sz="2800" dirty="0" err="1"/>
              <a:t>mengecek</a:t>
            </a:r>
            <a:r>
              <a:rPr lang="en-ID" sz="2800" dirty="0"/>
              <a:t> </a:t>
            </a:r>
            <a:r>
              <a:rPr lang="en-ID" sz="2800" dirty="0" err="1"/>
              <a:t>dua</a:t>
            </a:r>
            <a:r>
              <a:rPr lang="en-ID" sz="2800" dirty="0"/>
              <a:t> </a:t>
            </a:r>
            <a:r>
              <a:rPr lang="en-ID" sz="2800" dirty="0" err="1"/>
              <a:t>dari</a:t>
            </a:r>
            <a:r>
              <a:rPr lang="en-ID" sz="2800" dirty="0"/>
              <a:t> </a:t>
            </a:r>
            <a:r>
              <a:rPr lang="en-ID" sz="2800" dirty="0" err="1"/>
              <a:t>tiga</a:t>
            </a:r>
            <a:r>
              <a:rPr lang="en-ID" sz="2800" dirty="0"/>
              <a:t> </a:t>
            </a:r>
            <a:r>
              <a:rPr lang="en-ID" sz="2800" dirty="0" err="1"/>
              <a:t>identitas</a:t>
            </a:r>
            <a:r>
              <a:rPr lang="en-ID" sz="2800" dirty="0"/>
              <a:t> </a:t>
            </a:r>
            <a:r>
              <a:rPr lang="en-ID" sz="2800" dirty="0" err="1"/>
              <a:t>tersebut</a:t>
            </a:r>
            <a:endParaRPr lang="en-US" sz="2800" dirty="0"/>
          </a:p>
        </p:txBody>
      </p:sp>
      <p:sp>
        <p:nvSpPr>
          <p:cNvPr id="7" name="Slide Number Placeholder 6">
            <a:extLst>
              <a:ext uri="{FF2B5EF4-FFF2-40B4-BE49-F238E27FC236}">
                <a16:creationId xmlns:a16="http://schemas.microsoft.com/office/drawing/2014/main" id="{AA825C49-A1AB-D377-2071-D29B1E667AA9}"/>
              </a:ext>
            </a:extLst>
          </p:cNvPr>
          <p:cNvSpPr>
            <a:spLocks noGrp="1"/>
          </p:cNvSpPr>
          <p:nvPr>
            <p:ph type="sldNum" sz="quarter" idx="12"/>
          </p:nvPr>
        </p:nvSpPr>
        <p:spPr>
          <a:xfrm>
            <a:off x="3962400" y="6400904"/>
            <a:ext cx="365760" cy="246888"/>
          </a:xfrm>
        </p:spPr>
        <p:txBody>
          <a:bodyPr/>
          <a:lstStyle/>
          <a:p>
            <a:fld id="{8D0AFDD5-844D-364D-8AEC-50CF4D36D55D}" type="slidenum">
              <a:rPr lang="en-US" smtClean="0"/>
              <a:pPr/>
              <a:t>11</a:t>
            </a:fld>
            <a:endParaRPr lang="en-US" dirty="0"/>
          </a:p>
        </p:txBody>
      </p:sp>
      <p:sp>
        <p:nvSpPr>
          <p:cNvPr id="5" name="Picture Placeholder 4">
            <a:extLst>
              <a:ext uri="{FF2B5EF4-FFF2-40B4-BE49-F238E27FC236}">
                <a16:creationId xmlns:a16="http://schemas.microsoft.com/office/drawing/2014/main" id="{ABAE98D0-7F12-4B9A-B1F6-E79286D5EDF8}"/>
              </a:ext>
            </a:extLst>
          </p:cNvPr>
          <p:cNvSpPr>
            <a:spLocks noGrp="1"/>
          </p:cNvSpPr>
          <p:nvPr>
            <p:ph type="pic" sz="quarter" idx="13"/>
          </p:nvPr>
        </p:nvSpPr>
        <p:spPr/>
      </p:sp>
      <p:pic>
        <p:nvPicPr>
          <p:cNvPr id="8" name="Picture 8" descr="Patient Identification Solutions Custom Made - GBS Corp">
            <a:extLst>
              <a:ext uri="{FF2B5EF4-FFF2-40B4-BE49-F238E27FC236}">
                <a16:creationId xmlns:a16="http://schemas.microsoft.com/office/drawing/2014/main" id="{A272B857-A9B0-4649-8678-7B8C4D98E7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484" r="8026"/>
          <a:stretch/>
        </p:blipFill>
        <p:spPr bwMode="auto">
          <a:xfrm>
            <a:off x="8324089" y="0"/>
            <a:ext cx="386791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4002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584D100-F48D-4126-9481-6AFC0B469BB0}"/>
              </a:ext>
            </a:extLst>
          </p:cNvPr>
          <p:cNvSpPr>
            <a:spLocks noGrp="1"/>
          </p:cNvSpPr>
          <p:nvPr>
            <p:ph type="title"/>
          </p:nvPr>
        </p:nvSpPr>
        <p:spPr>
          <a:xfrm>
            <a:off x="633048" y="1800313"/>
            <a:ext cx="3495658" cy="3257374"/>
          </a:xfrm>
        </p:spPr>
        <p:txBody>
          <a:bodyPr/>
          <a:lstStyle/>
          <a:p>
            <a:r>
              <a:rPr lang="en-US" sz="4400" dirty="0"/>
              <a:t>Kapan </a:t>
            </a:r>
            <a:r>
              <a:rPr lang="en-US" sz="4400" dirty="0" err="1"/>
              <a:t>dilakukan</a:t>
            </a:r>
            <a:r>
              <a:rPr lang="en-US" sz="4400" dirty="0"/>
              <a:t> proses </a:t>
            </a:r>
            <a:r>
              <a:rPr lang="en-US" sz="4400" dirty="0" err="1"/>
              <a:t>identifikasi</a:t>
            </a:r>
            <a:r>
              <a:rPr lang="en-US" sz="4400" dirty="0"/>
              <a:t> </a:t>
            </a:r>
            <a:r>
              <a:rPr lang="en-US" sz="4400" dirty="0" err="1"/>
              <a:t>pasien</a:t>
            </a:r>
            <a:r>
              <a:rPr lang="en-US" sz="4400" dirty="0"/>
              <a:t> ?</a:t>
            </a:r>
            <a:endParaRPr lang="en-ID" sz="4400" dirty="0"/>
          </a:p>
        </p:txBody>
      </p:sp>
      <p:sp>
        <p:nvSpPr>
          <p:cNvPr id="12" name="Text Placeholder 11">
            <a:extLst>
              <a:ext uri="{FF2B5EF4-FFF2-40B4-BE49-F238E27FC236}">
                <a16:creationId xmlns:a16="http://schemas.microsoft.com/office/drawing/2014/main" id="{7DEEAEB2-63B2-456E-B739-2321F3B34ED8}"/>
              </a:ext>
            </a:extLst>
          </p:cNvPr>
          <p:cNvSpPr>
            <a:spLocks noGrp="1"/>
          </p:cNvSpPr>
          <p:nvPr>
            <p:ph type="body" sz="quarter" idx="15"/>
          </p:nvPr>
        </p:nvSpPr>
        <p:spPr>
          <a:xfrm>
            <a:off x="5769864" y="457199"/>
            <a:ext cx="5789090" cy="650775"/>
          </a:xfrm>
        </p:spPr>
        <p:txBody>
          <a:bodyPr/>
          <a:lstStyle/>
          <a:p>
            <a:r>
              <a:rPr lang="en-ID" sz="2400" dirty="0"/>
              <a:t>Pada </a:t>
            </a:r>
            <a:r>
              <a:rPr lang="en-ID" sz="2400" dirty="0" err="1"/>
              <a:t>saat</a:t>
            </a:r>
            <a:r>
              <a:rPr lang="en-ID" sz="2400" dirty="0"/>
              <a:t> </a:t>
            </a:r>
            <a:r>
              <a:rPr lang="en-ID" sz="2400" dirty="0" err="1"/>
              <a:t>pemberian</a:t>
            </a:r>
            <a:r>
              <a:rPr lang="en-ID" sz="2400" dirty="0"/>
              <a:t> </a:t>
            </a:r>
            <a:r>
              <a:rPr lang="en-ID" sz="2400" dirty="0" err="1"/>
              <a:t>obat</a:t>
            </a:r>
            <a:r>
              <a:rPr lang="en-ID" sz="2400" dirty="0"/>
              <a:t> </a:t>
            </a:r>
            <a:r>
              <a:rPr lang="en-ID" sz="2400" dirty="0" err="1"/>
              <a:t>darah</a:t>
            </a:r>
            <a:r>
              <a:rPr lang="en-ID" sz="2400" dirty="0"/>
              <a:t> </a:t>
            </a:r>
            <a:r>
              <a:rPr lang="en-ID" sz="2400" dirty="0" err="1"/>
              <a:t>atau</a:t>
            </a:r>
            <a:r>
              <a:rPr lang="en-ID" sz="2400" dirty="0"/>
              <a:t> </a:t>
            </a:r>
            <a:r>
              <a:rPr lang="en-ID" sz="2400" dirty="0" err="1"/>
              <a:t>produk</a:t>
            </a:r>
            <a:r>
              <a:rPr lang="en-ID" sz="2400" dirty="0"/>
              <a:t> </a:t>
            </a:r>
            <a:r>
              <a:rPr lang="en-ID" sz="2400" dirty="0" err="1"/>
              <a:t>darah</a:t>
            </a:r>
            <a:endParaRPr lang="en-ID" sz="2400" dirty="0"/>
          </a:p>
        </p:txBody>
      </p:sp>
      <p:sp>
        <p:nvSpPr>
          <p:cNvPr id="13" name="Text Placeholder 12">
            <a:extLst>
              <a:ext uri="{FF2B5EF4-FFF2-40B4-BE49-F238E27FC236}">
                <a16:creationId xmlns:a16="http://schemas.microsoft.com/office/drawing/2014/main" id="{7DB52411-3365-4603-9A59-C70999BAC1B5}"/>
              </a:ext>
            </a:extLst>
          </p:cNvPr>
          <p:cNvSpPr>
            <a:spLocks noGrp="1"/>
          </p:cNvSpPr>
          <p:nvPr>
            <p:ph type="body" sz="quarter" idx="16"/>
          </p:nvPr>
        </p:nvSpPr>
        <p:spPr>
          <a:xfrm>
            <a:off x="5769863" y="1746503"/>
            <a:ext cx="5789089" cy="650775"/>
          </a:xfrm>
        </p:spPr>
        <p:txBody>
          <a:bodyPr/>
          <a:lstStyle/>
          <a:p>
            <a:r>
              <a:rPr lang="en-ID" dirty="0"/>
              <a:t>Pada </a:t>
            </a:r>
            <a:r>
              <a:rPr lang="en-ID" dirty="0" err="1"/>
              <a:t>saat</a:t>
            </a:r>
            <a:r>
              <a:rPr lang="en-ID" dirty="0"/>
              <a:t> </a:t>
            </a:r>
            <a:r>
              <a:rPr lang="en-ID" dirty="0" err="1"/>
              <a:t>pengambilan</a:t>
            </a:r>
            <a:r>
              <a:rPr lang="en-ID" dirty="0"/>
              <a:t> </a:t>
            </a:r>
            <a:r>
              <a:rPr lang="en-ID" dirty="0" err="1"/>
              <a:t>darah</a:t>
            </a:r>
            <a:r>
              <a:rPr lang="en-ID" dirty="0"/>
              <a:t> dan specimen lain </a:t>
            </a:r>
            <a:r>
              <a:rPr lang="en-ID" dirty="0" err="1"/>
              <a:t>untuk</a:t>
            </a:r>
            <a:r>
              <a:rPr lang="en-ID" dirty="0"/>
              <a:t> </a:t>
            </a:r>
            <a:r>
              <a:rPr lang="en-ID" dirty="0" err="1"/>
              <a:t>pemeriksaan</a:t>
            </a:r>
            <a:r>
              <a:rPr lang="en-ID" dirty="0"/>
              <a:t> </a:t>
            </a:r>
            <a:r>
              <a:rPr lang="en-ID" dirty="0" err="1"/>
              <a:t>klinis</a:t>
            </a:r>
            <a:endParaRPr lang="en-ID" dirty="0"/>
          </a:p>
        </p:txBody>
      </p:sp>
      <p:sp>
        <p:nvSpPr>
          <p:cNvPr id="14" name="Text Placeholder 13">
            <a:extLst>
              <a:ext uri="{FF2B5EF4-FFF2-40B4-BE49-F238E27FC236}">
                <a16:creationId xmlns:a16="http://schemas.microsoft.com/office/drawing/2014/main" id="{B59B6910-6EAA-4538-A66F-9A29355985AB}"/>
              </a:ext>
            </a:extLst>
          </p:cNvPr>
          <p:cNvSpPr>
            <a:spLocks noGrp="1"/>
          </p:cNvSpPr>
          <p:nvPr>
            <p:ph type="body" sz="quarter" idx="17"/>
          </p:nvPr>
        </p:nvSpPr>
        <p:spPr>
          <a:xfrm>
            <a:off x="5769864" y="3035808"/>
            <a:ext cx="5789088" cy="650774"/>
          </a:xfrm>
        </p:spPr>
        <p:txBody>
          <a:bodyPr/>
          <a:lstStyle/>
          <a:p>
            <a:r>
              <a:rPr lang="en-US" sz="2400" dirty="0" err="1"/>
              <a:t>Sebelum</a:t>
            </a:r>
            <a:r>
              <a:rPr lang="en-US" sz="2400" dirty="0"/>
              <a:t> </a:t>
            </a:r>
            <a:r>
              <a:rPr lang="en-US" sz="2400" dirty="0" err="1"/>
              <a:t>memberikan</a:t>
            </a:r>
            <a:r>
              <a:rPr lang="en-US" sz="2400" dirty="0"/>
              <a:t> </a:t>
            </a:r>
            <a:r>
              <a:rPr lang="en-US" sz="2400" dirty="0" err="1"/>
              <a:t>perawatan</a:t>
            </a:r>
            <a:r>
              <a:rPr lang="en-US" sz="2400" dirty="0"/>
              <a:t> dan </a:t>
            </a:r>
            <a:r>
              <a:rPr lang="en-US" sz="2400" dirty="0" err="1"/>
              <a:t>prosedur</a:t>
            </a:r>
            <a:endParaRPr lang="en-ID" sz="2400" dirty="0"/>
          </a:p>
        </p:txBody>
      </p:sp>
      <p:sp>
        <p:nvSpPr>
          <p:cNvPr id="15" name="Text Placeholder 14">
            <a:extLst>
              <a:ext uri="{FF2B5EF4-FFF2-40B4-BE49-F238E27FC236}">
                <a16:creationId xmlns:a16="http://schemas.microsoft.com/office/drawing/2014/main" id="{CA74028C-B8E5-4A3F-8FE1-354FEDF196FD}"/>
              </a:ext>
            </a:extLst>
          </p:cNvPr>
          <p:cNvSpPr>
            <a:spLocks noGrp="1"/>
          </p:cNvSpPr>
          <p:nvPr>
            <p:ph type="body" sz="quarter" idx="18"/>
          </p:nvPr>
        </p:nvSpPr>
        <p:spPr>
          <a:xfrm>
            <a:off x="5769864" y="4325112"/>
            <a:ext cx="5789088" cy="697684"/>
          </a:xfrm>
        </p:spPr>
        <p:txBody>
          <a:bodyPr/>
          <a:lstStyle/>
          <a:p>
            <a:r>
              <a:rPr lang="en-ID" sz="2600" dirty="0" err="1"/>
              <a:t>Sebelum</a:t>
            </a:r>
            <a:r>
              <a:rPr lang="en-ID" sz="2600" dirty="0"/>
              <a:t> </a:t>
            </a:r>
            <a:r>
              <a:rPr lang="en-ID" sz="2600" dirty="0" err="1"/>
              <a:t>memberikan</a:t>
            </a:r>
            <a:r>
              <a:rPr lang="en-ID" sz="2600" dirty="0"/>
              <a:t> </a:t>
            </a:r>
            <a:r>
              <a:rPr lang="en-ID" sz="2600" dirty="0" err="1"/>
              <a:t>pengobatan</a:t>
            </a:r>
            <a:endParaRPr lang="en-ID" sz="2600" dirty="0"/>
          </a:p>
        </p:txBody>
      </p:sp>
      <p:sp>
        <p:nvSpPr>
          <p:cNvPr id="16" name="Text Placeholder 15">
            <a:extLst>
              <a:ext uri="{FF2B5EF4-FFF2-40B4-BE49-F238E27FC236}">
                <a16:creationId xmlns:a16="http://schemas.microsoft.com/office/drawing/2014/main" id="{82FBDDA1-3D77-423D-A694-055EA76548BA}"/>
              </a:ext>
            </a:extLst>
          </p:cNvPr>
          <p:cNvSpPr>
            <a:spLocks noGrp="1"/>
          </p:cNvSpPr>
          <p:nvPr>
            <p:ph type="body" sz="quarter" idx="19"/>
          </p:nvPr>
        </p:nvSpPr>
        <p:spPr>
          <a:xfrm>
            <a:off x="5769864" y="5614416"/>
            <a:ext cx="5789090" cy="640080"/>
          </a:xfrm>
        </p:spPr>
        <p:txBody>
          <a:bodyPr/>
          <a:lstStyle/>
          <a:p>
            <a:r>
              <a:rPr lang="en-US" sz="2800" dirty="0"/>
              <a:t>Pada </a:t>
            </a:r>
            <a:r>
              <a:rPr lang="en-US" sz="2800" dirty="0" err="1"/>
              <a:t>saat</a:t>
            </a:r>
            <a:r>
              <a:rPr lang="en-US" sz="2800" dirty="0"/>
              <a:t> transfer </a:t>
            </a:r>
            <a:r>
              <a:rPr lang="en-US" sz="2800" dirty="0" err="1"/>
              <a:t>pasien</a:t>
            </a:r>
            <a:endParaRPr lang="en-ID" sz="2800" dirty="0"/>
          </a:p>
        </p:txBody>
      </p:sp>
      <p:sp>
        <p:nvSpPr>
          <p:cNvPr id="5" name="Slide Number Placeholder 4">
            <a:extLst>
              <a:ext uri="{FF2B5EF4-FFF2-40B4-BE49-F238E27FC236}">
                <a16:creationId xmlns:a16="http://schemas.microsoft.com/office/drawing/2014/main" id="{C138D230-E5C0-4337-A048-9F63806F3B42}"/>
              </a:ext>
            </a:extLst>
          </p:cNvPr>
          <p:cNvSpPr>
            <a:spLocks noGrp="1"/>
          </p:cNvSpPr>
          <p:nvPr>
            <p:ph type="sldNum" sz="quarter" idx="4294967295"/>
          </p:nvPr>
        </p:nvSpPr>
        <p:spPr>
          <a:xfrm>
            <a:off x="11825288" y="6400800"/>
            <a:ext cx="366712" cy="247650"/>
          </a:xfrm>
        </p:spPr>
        <p:txBody>
          <a:bodyPr/>
          <a:lstStyle/>
          <a:p>
            <a:fld id="{8D0AFDD5-844D-364D-8AEC-50CF4D36D55D}" type="slidenum">
              <a:rPr lang="en-US" noProof="0" smtClean="0"/>
              <a:pPr/>
              <a:t>12</a:t>
            </a:fld>
            <a:endParaRPr lang="en-US" noProof="0"/>
          </a:p>
        </p:txBody>
      </p:sp>
    </p:spTree>
    <p:extLst>
      <p:ext uri="{BB962C8B-B14F-4D97-AF65-F5344CB8AC3E}">
        <p14:creationId xmlns:p14="http://schemas.microsoft.com/office/powerpoint/2010/main" val="3068108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DB732-6FD3-D0DA-92AF-1D7A68E3A3EE}"/>
              </a:ext>
            </a:extLst>
          </p:cNvPr>
          <p:cNvSpPr>
            <a:spLocks noGrp="1"/>
          </p:cNvSpPr>
          <p:nvPr>
            <p:ph type="title"/>
          </p:nvPr>
        </p:nvSpPr>
        <p:spPr/>
        <p:txBody>
          <a:bodyPr/>
          <a:lstStyle/>
          <a:p>
            <a:r>
              <a:rPr lang="en-US" sz="5400" b="1" dirty="0"/>
              <a:t>Cara </a:t>
            </a:r>
            <a:r>
              <a:rPr lang="en-US" sz="5400" b="1" dirty="0" err="1"/>
              <a:t>Mengidentifikasi</a:t>
            </a:r>
            <a:r>
              <a:rPr lang="en-US" sz="5400" b="1" dirty="0"/>
              <a:t> </a:t>
            </a:r>
            <a:r>
              <a:rPr lang="en-US" sz="5400" b="1" dirty="0" err="1"/>
              <a:t>Pasien</a:t>
            </a:r>
            <a:endParaRPr lang="en-US" sz="5400" b="1" dirty="0"/>
          </a:p>
        </p:txBody>
      </p:sp>
      <p:sp>
        <p:nvSpPr>
          <p:cNvPr id="29" name="Slide Number Placeholder 28">
            <a:extLst>
              <a:ext uri="{FF2B5EF4-FFF2-40B4-BE49-F238E27FC236}">
                <a16:creationId xmlns:a16="http://schemas.microsoft.com/office/drawing/2014/main" id="{3322B0EB-0749-E394-7D78-05C325473050}"/>
              </a:ext>
            </a:extLst>
          </p:cNvPr>
          <p:cNvSpPr>
            <a:spLocks noGrp="1"/>
          </p:cNvSpPr>
          <p:nvPr>
            <p:ph type="sldNum" sz="quarter" idx="12"/>
          </p:nvPr>
        </p:nvSpPr>
        <p:spPr/>
        <p:txBody>
          <a:bodyPr/>
          <a:lstStyle/>
          <a:p>
            <a:fld id="{8D0AFDD5-844D-364D-8AEC-50CF4D36D55D}" type="slidenum">
              <a:rPr lang="en-US" smtClean="0"/>
              <a:pPr/>
              <a:t>13</a:t>
            </a:fld>
            <a:endParaRPr lang="en-US" dirty="0"/>
          </a:p>
        </p:txBody>
      </p:sp>
      <p:sp>
        <p:nvSpPr>
          <p:cNvPr id="28" name="Footer Placeholder 27">
            <a:extLst>
              <a:ext uri="{FF2B5EF4-FFF2-40B4-BE49-F238E27FC236}">
                <a16:creationId xmlns:a16="http://schemas.microsoft.com/office/drawing/2014/main" id="{36FE9B74-96B4-4C88-49C9-E2D42BDCD20D}"/>
              </a:ext>
            </a:extLst>
          </p:cNvPr>
          <p:cNvSpPr>
            <a:spLocks noGrp="1"/>
          </p:cNvSpPr>
          <p:nvPr>
            <p:ph type="ftr" sz="quarter" idx="11"/>
          </p:nvPr>
        </p:nvSpPr>
        <p:spPr/>
        <p:txBody>
          <a:bodyPr/>
          <a:lstStyle/>
          <a:p>
            <a:r>
              <a:rPr lang="en-US" dirty="0"/>
              <a:t>Presentation title</a:t>
            </a:r>
          </a:p>
        </p:txBody>
      </p:sp>
      <p:sp>
        <p:nvSpPr>
          <p:cNvPr id="27" name="Date Placeholder 26">
            <a:extLst>
              <a:ext uri="{FF2B5EF4-FFF2-40B4-BE49-F238E27FC236}">
                <a16:creationId xmlns:a16="http://schemas.microsoft.com/office/drawing/2014/main" id="{8A78422D-0122-1218-F0A5-9EF64D22D921}"/>
              </a:ext>
            </a:extLst>
          </p:cNvPr>
          <p:cNvSpPr>
            <a:spLocks noGrp="1"/>
          </p:cNvSpPr>
          <p:nvPr>
            <p:ph type="dt" sz="half" idx="10"/>
          </p:nvPr>
        </p:nvSpPr>
        <p:spPr/>
        <p:txBody>
          <a:bodyPr/>
          <a:lstStyle/>
          <a:p>
            <a:r>
              <a:rPr lang="en-US" dirty="0"/>
              <a:t>20XX</a:t>
            </a:r>
          </a:p>
        </p:txBody>
      </p:sp>
      <p:graphicFrame>
        <p:nvGraphicFramePr>
          <p:cNvPr id="5" name="Content Placeholder 4">
            <a:extLst>
              <a:ext uri="{FF2B5EF4-FFF2-40B4-BE49-F238E27FC236}">
                <a16:creationId xmlns:a16="http://schemas.microsoft.com/office/drawing/2014/main" id="{ACBC4964-8814-431B-8DE3-71D3597A6407}"/>
              </a:ext>
            </a:extLst>
          </p:cNvPr>
          <p:cNvGraphicFramePr>
            <a:graphicFrameLocks noGrp="1"/>
          </p:cNvGraphicFramePr>
          <p:nvPr>
            <p:ph idx="1"/>
            <p:extLst>
              <p:ext uri="{D42A27DB-BD31-4B8C-83A1-F6EECF244321}">
                <p14:modId xmlns:p14="http://schemas.microsoft.com/office/powerpoint/2010/main" val="2992027947"/>
              </p:ext>
            </p:extLst>
          </p:nvPr>
        </p:nvGraphicFramePr>
        <p:xfrm>
          <a:off x="484188" y="1809750"/>
          <a:ext cx="11001375" cy="4160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1856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a:extLst>
              <a:ext uri="{FF2B5EF4-FFF2-40B4-BE49-F238E27FC236}">
                <a16:creationId xmlns:a16="http://schemas.microsoft.com/office/drawing/2014/main" id="{A4C5B759-93CB-5B5A-B1D2-2E3C42747C75}"/>
              </a:ext>
            </a:extLst>
          </p:cNvPr>
          <p:cNvSpPr>
            <a:spLocks noGrp="1"/>
          </p:cNvSpPr>
          <p:nvPr>
            <p:ph type="ctrTitle"/>
          </p:nvPr>
        </p:nvSpPr>
        <p:spPr>
          <a:xfrm>
            <a:off x="1222248" y="2793433"/>
            <a:ext cx="4873752" cy="1271133"/>
          </a:xfrm>
        </p:spPr>
        <p:txBody>
          <a:bodyPr/>
          <a:lstStyle/>
          <a:p>
            <a:r>
              <a:rPr lang="en-US" sz="7200" dirty="0"/>
              <a:t>Thank you</a:t>
            </a:r>
          </a:p>
        </p:txBody>
      </p:sp>
      <p:sp>
        <p:nvSpPr>
          <p:cNvPr id="3" name="Picture Placeholder 2">
            <a:extLst>
              <a:ext uri="{FF2B5EF4-FFF2-40B4-BE49-F238E27FC236}">
                <a16:creationId xmlns:a16="http://schemas.microsoft.com/office/drawing/2014/main" id="{8FEAF10E-F597-45AF-B301-E6B7B4E1B628}"/>
              </a:ext>
            </a:extLst>
          </p:cNvPr>
          <p:cNvSpPr>
            <a:spLocks noGrp="1"/>
          </p:cNvSpPr>
          <p:nvPr>
            <p:ph type="pic" sz="quarter" idx="10"/>
          </p:nvPr>
        </p:nvSpPr>
        <p:spPr/>
      </p:sp>
    </p:spTree>
    <p:extLst>
      <p:ext uri="{BB962C8B-B14F-4D97-AF65-F5344CB8AC3E}">
        <p14:creationId xmlns:p14="http://schemas.microsoft.com/office/powerpoint/2010/main" val="2397583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5BC0F7-9BAB-2ADE-CF39-13047262085B}"/>
              </a:ext>
            </a:extLst>
          </p:cNvPr>
          <p:cNvSpPr>
            <a:spLocks noGrp="1"/>
          </p:cNvSpPr>
          <p:nvPr>
            <p:ph type="title"/>
          </p:nvPr>
        </p:nvSpPr>
        <p:spPr/>
        <p:txBody>
          <a:bodyPr/>
          <a:lstStyle/>
          <a:p>
            <a:r>
              <a:rPr lang="en-US" dirty="0"/>
              <a:t>Introduction</a:t>
            </a:r>
            <a:br>
              <a:rPr lang="en-US" dirty="0">
                <a:sym typeface="DM Sans Medium"/>
              </a:rPr>
            </a:br>
            <a:endParaRPr lang="en-US" dirty="0"/>
          </a:p>
        </p:txBody>
      </p:sp>
      <p:sp>
        <p:nvSpPr>
          <p:cNvPr id="4" name="Content Placeholder 3">
            <a:extLst>
              <a:ext uri="{FF2B5EF4-FFF2-40B4-BE49-F238E27FC236}">
                <a16:creationId xmlns:a16="http://schemas.microsoft.com/office/drawing/2014/main" id="{F7F72EA7-7448-EA7A-DE1C-33CD1331CDA4}"/>
              </a:ext>
            </a:extLst>
          </p:cNvPr>
          <p:cNvSpPr>
            <a:spLocks noGrp="1"/>
          </p:cNvSpPr>
          <p:nvPr>
            <p:ph idx="1"/>
          </p:nvPr>
        </p:nvSpPr>
        <p:spPr/>
        <p:txBody>
          <a:bodyPr/>
          <a:lstStyle/>
          <a:p>
            <a:pPr algn="just"/>
            <a:r>
              <a:rPr lang="en-ID" sz="2000" dirty="0" err="1"/>
              <a:t>Keselamatan</a:t>
            </a:r>
            <a:r>
              <a:rPr lang="en-ID" sz="2000" dirty="0"/>
              <a:t> </a:t>
            </a:r>
            <a:r>
              <a:rPr lang="en-ID" sz="2000" dirty="0" err="1"/>
              <a:t>pasien</a:t>
            </a:r>
            <a:r>
              <a:rPr lang="en-ID" sz="2000" dirty="0"/>
              <a:t> di </a:t>
            </a:r>
            <a:r>
              <a:rPr lang="en-ID" sz="2000" dirty="0" err="1"/>
              <a:t>rumah</a:t>
            </a:r>
            <a:r>
              <a:rPr lang="en-ID" sz="2000" dirty="0"/>
              <a:t> </a:t>
            </a:r>
            <a:r>
              <a:rPr lang="en-ID" sz="2000" dirty="0" err="1"/>
              <a:t>sakit</a:t>
            </a:r>
            <a:r>
              <a:rPr lang="en-ID" sz="2000" dirty="0"/>
              <a:t> salah </a:t>
            </a:r>
            <a:r>
              <a:rPr lang="en-ID" sz="2000" dirty="0" err="1"/>
              <a:t>satunya</a:t>
            </a:r>
            <a:r>
              <a:rPr lang="en-ID" sz="2000" dirty="0"/>
              <a:t> </a:t>
            </a:r>
            <a:r>
              <a:rPr lang="en-ID" sz="2000" dirty="0" err="1"/>
              <a:t>dimulai</a:t>
            </a:r>
            <a:r>
              <a:rPr lang="en-ID" sz="2000" dirty="0"/>
              <a:t> </a:t>
            </a:r>
            <a:r>
              <a:rPr lang="en-ID" sz="2000" dirty="0" err="1"/>
              <a:t>dari</a:t>
            </a:r>
            <a:r>
              <a:rPr lang="en-ID" sz="2000" dirty="0"/>
              <a:t> </a:t>
            </a:r>
            <a:r>
              <a:rPr lang="en-ID" sz="2000" dirty="0" err="1"/>
              <a:t>ketepatan</a:t>
            </a:r>
            <a:r>
              <a:rPr lang="en-ID" sz="2000" dirty="0"/>
              <a:t> </a:t>
            </a:r>
            <a:r>
              <a:rPr lang="en-ID" sz="2000" dirty="0" err="1"/>
              <a:t>identifikasi</a:t>
            </a:r>
            <a:r>
              <a:rPr lang="en-ID" sz="2000" dirty="0"/>
              <a:t> </a:t>
            </a:r>
            <a:r>
              <a:rPr lang="en-ID" sz="2000" dirty="0" err="1"/>
              <a:t>pasien</a:t>
            </a:r>
            <a:r>
              <a:rPr lang="en-ID" sz="2000" dirty="0"/>
              <a:t>. </a:t>
            </a:r>
            <a:r>
              <a:rPr lang="en-ID" sz="2000" dirty="0" err="1"/>
              <a:t>Kesalahan</a:t>
            </a:r>
            <a:r>
              <a:rPr lang="en-ID" sz="2000" dirty="0"/>
              <a:t> </a:t>
            </a:r>
            <a:r>
              <a:rPr lang="en-ID" sz="2000" dirty="0" err="1"/>
              <a:t>identifikasi</a:t>
            </a:r>
            <a:r>
              <a:rPr lang="en-ID" sz="2000" dirty="0"/>
              <a:t> </a:t>
            </a:r>
            <a:r>
              <a:rPr lang="en-ID" sz="2000" dirty="0" err="1"/>
              <a:t>pasien</a:t>
            </a:r>
            <a:r>
              <a:rPr lang="en-ID" sz="2000" dirty="0"/>
              <a:t> </a:t>
            </a:r>
            <a:r>
              <a:rPr lang="en-ID" sz="2000" dirty="0" err="1"/>
              <a:t>diawal</a:t>
            </a:r>
            <a:r>
              <a:rPr lang="en-ID" sz="2000" dirty="0"/>
              <a:t> </a:t>
            </a:r>
            <a:r>
              <a:rPr lang="en-ID" sz="2000" dirty="0" err="1"/>
              <a:t>pelayanan</a:t>
            </a:r>
            <a:r>
              <a:rPr lang="en-ID" sz="2000" dirty="0"/>
              <a:t> </a:t>
            </a:r>
            <a:r>
              <a:rPr lang="en-ID" sz="2000" dirty="0" err="1"/>
              <a:t>akan</a:t>
            </a:r>
            <a:r>
              <a:rPr lang="en-ID" sz="2000" dirty="0"/>
              <a:t> </a:t>
            </a:r>
            <a:r>
              <a:rPr lang="en-ID" sz="2000" dirty="0" err="1"/>
              <a:t>berdampak</a:t>
            </a:r>
            <a:r>
              <a:rPr lang="en-ID" sz="2000" dirty="0"/>
              <a:t> pada </a:t>
            </a:r>
            <a:r>
              <a:rPr lang="en-ID" sz="2000" dirty="0" err="1"/>
              <a:t>kesalahan</a:t>
            </a:r>
            <a:r>
              <a:rPr lang="en-ID" sz="2000" dirty="0"/>
              <a:t> </a:t>
            </a:r>
            <a:r>
              <a:rPr lang="en-ID" sz="2000" dirty="0" err="1"/>
              <a:t>pelayanan</a:t>
            </a:r>
            <a:r>
              <a:rPr lang="en-ID" sz="2000" dirty="0"/>
              <a:t> pada </a:t>
            </a:r>
            <a:r>
              <a:rPr lang="en-ID" sz="2000" dirty="0" err="1"/>
              <a:t>tahap</a:t>
            </a:r>
            <a:r>
              <a:rPr lang="en-ID" sz="2000" dirty="0"/>
              <a:t> </a:t>
            </a:r>
            <a:r>
              <a:rPr lang="en-ID" sz="2000" dirty="0" err="1"/>
              <a:t>selanjutnya</a:t>
            </a:r>
            <a:r>
              <a:rPr lang="en-ID" sz="2000" dirty="0"/>
              <a:t> (KARS, 2012).</a:t>
            </a:r>
            <a:endParaRPr lang="en-US" sz="2000" dirty="0"/>
          </a:p>
        </p:txBody>
      </p:sp>
      <p:sp>
        <p:nvSpPr>
          <p:cNvPr id="7" name="Slide Number Placeholder 6">
            <a:extLst>
              <a:ext uri="{FF2B5EF4-FFF2-40B4-BE49-F238E27FC236}">
                <a16:creationId xmlns:a16="http://schemas.microsoft.com/office/drawing/2014/main" id="{AA825C49-A1AB-D377-2071-D29B1E667AA9}"/>
              </a:ext>
            </a:extLst>
          </p:cNvPr>
          <p:cNvSpPr>
            <a:spLocks noGrp="1"/>
          </p:cNvSpPr>
          <p:nvPr>
            <p:ph type="sldNum" sz="quarter" idx="12"/>
          </p:nvPr>
        </p:nvSpPr>
        <p:spPr>
          <a:xfrm>
            <a:off x="3962400" y="6400904"/>
            <a:ext cx="365760" cy="246888"/>
          </a:xfrm>
        </p:spPr>
        <p:txBody>
          <a:bodyPr/>
          <a:lstStyle/>
          <a:p>
            <a:fld id="{8D0AFDD5-844D-364D-8AEC-50CF4D36D55D}" type="slidenum">
              <a:rPr lang="en-US" smtClean="0"/>
              <a:pPr/>
              <a:t>2</a:t>
            </a:fld>
            <a:endParaRPr lang="en-US" dirty="0"/>
          </a:p>
        </p:txBody>
      </p:sp>
      <p:sp>
        <p:nvSpPr>
          <p:cNvPr id="5" name="Picture Placeholder 4">
            <a:extLst>
              <a:ext uri="{FF2B5EF4-FFF2-40B4-BE49-F238E27FC236}">
                <a16:creationId xmlns:a16="http://schemas.microsoft.com/office/drawing/2014/main" id="{ABAE98D0-7F12-4B9A-B1F6-E79286D5EDF8}"/>
              </a:ext>
            </a:extLst>
          </p:cNvPr>
          <p:cNvSpPr>
            <a:spLocks noGrp="1"/>
          </p:cNvSpPr>
          <p:nvPr>
            <p:ph type="pic" sz="quarter" idx="13"/>
          </p:nvPr>
        </p:nvSpPr>
        <p:spPr/>
      </p:sp>
      <p:pic>
        <p:nvPicPr>
          <p:cNvPr id="8" name="Picture 8" descr="Patient Identification Solutions Custom Made - GBS Corp">
            <a:extLst>
              <a:ext uri="{FF2B5EF4-FFF2-40B4-BE49-F238E27FC236}">
                <a16:creationId xmlns:a16="http://schemas.microsoft.com/office/drawing/2014/main" id="{A272B857-A9B0-4649-8678-7B8C4D98E7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484" r="8026"/>
          <a:stretch/>
        </p:blipFill>
        <p:spPr bwMode="auto">
          <a:xfrm>
            <a:off x="8324089" y="0"/>
            <a:ext cx="386791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0002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16E8D-F725-5549-D79B-2197F3311E34}"/>
              </a:ext>
            </a:extLst>
          </p:cNvPr>
          <p:cNvSpPr>
            <a:spLocks noGrp="1"/>
          </p:cNvSpPr>
          <p:nvPr>
            <p:ph type="title"/>
          </p:nvPr>
        </p:nvSpPr>
        <p:spPr>
          <a:xfrm>
            <a:off x="2826829" y="1477108"/>
            <a:ext cx="6454331" cy="3798277"/>
          </a:xfrm>
        </p:spPr>
        <p:txBody>
          <a:bodyPr/>
          <a:lstStyle/>
          <a:p>
            <a:pPr algn="just"/>
            <a:r>
              <a:rPr lang="en-ID" sz="2400" dirty="0" err="1"/>
              <a:t>Identifikasi</a:t>
            </a:r>
            <a:r>
              <a:rPr lang="en-ID" sz="2400" dirty="0"/>
              <a:t> </a:t>
            </a:r>
            <a:r>
              <a:rPr lang="en-ID" sz="2400" dirty="0" err="1"/>
              <a:t>pasien</a:t>
            </a:r>
            <a:r>
              <a:rPr lang="en-ID" sz="2400" dirty="0"/>
              <a:t> </a:t>
            </a:r>
            <a:r>
              <a:rPr lang="en-ID" sz="2400" dirty="0" err="1"/>
              <a:t>bermanfaat</a:t>
            </a:r>
            <a:r>
              <a:rPr lang="en-ID" sz="2400" dirty="0"/>
              <a:t> agar </a:t>
            </a:r>
            <a:r>
              <a:rPr lang="en-ID" sz="2400" dirty="0" err="1"/>
              <a:t>pasien</a:t>
            </a:r>
            <a:r>
              <a:rPr lang="en-ID" sz="2400" dirty="0"/>
              <a:t> </a:t>
            </a:r>
            <a:r>
              <a:rPr lang="en-ID" sz="2400" dirty="0" err="1"/>
              <a:t>mendapatkan</a:t>
            </a:r>
            <a:r>
              <a:rPr lang="en-ID" sz="2400" dirty="0"/>
              <a:t> </a:t>
            </a:r>
            <a:r>
              <a:rPr lang="en-ID" sz="2400" dirty="0" err="1"/>
              <a:t>standar</a:t>
            </a:r>
            <a:r>
              <a:rPr lang="en-ID" sz="2400" dirty="0"/>
              <a:t> </a:t>
            </a:r>
            <a:r>
              <a:rPr lang="en-ID" sz="2400" dirty="0" err="1"/>
              <a:t>pelayanan</a:t>
            </a:r>
            <a:r>
              <a:rPr lang="en-ID" sz="2400" dirty="0"/>
              <a:t> dan </a:t>
            </a:r>
            <a:r>
              <a:rPr lang="en-ID" sz="2400" dirty="0" err="1"/>
              <a:t>pengobatan</a:t>
            </a:r>
            <a:r>
              <a:rPr lang="en-ID" sz="2400" dirty="0"/>
              <a:t> yang </a:t>
            </a:r>
            <a:r>
              <a:rPr lang="en-ID" sz="2400" dirty="0" err="1"/>
              <a:t>benar</a:t>
            </a:r>
            <a:r>
              <a:rPr lang="en-ID" sz="2400" dirty="0"/>
              <a:t> dan </a:t>
            </a:r>
            <a:r>
              <a:rPr lang="en-ID" sz="2400" dirty="0" err="1"/>
              <a:t>tepat</a:t>
            </a:r>
            <a:r>
              <a:rPr lang="en-ID" sz="2400" dirty="0"/>
              <a:t> </a:t>
            </a:r>
            <a:r>
              <a:rPr lang="en-ID" sz="2400" dirty="0" err="1"/>
              <a:t>sesuai</a:t>
            </a:r>
            <a:r>
              <a:rPr lang="en-ID" sz="2400" dirty="0"/>
              <a:t> </a:t>
            </a:r>
            <a:r>
              <a:rPr lang="en-ID" sz="2400" dirty="0" err="1"/>
              <a:t>kebutuhan</a:t>
            </a:r>
            <a:r>
              <a:rPr lang="en-ID" sz="2400" dirty="0"/>
              <a:t> </a:t>
            </a:r>
            <a:r>
              <a:rPr lang="en-ID" sz="2400" dirty="0" err="1"/>
              <a:t>medis</a:t>
            </a:r>
            <a:r>
              <a:rPr lang="en-ID" sz="2400" dirty="0"/>
              <a:t> </a:t>
            </a:r>
            <a:r>
              <a:rPr lang="en-ID" sz="2400" dirty="0" err="1"/>
              <a:t>selain</a:t>
            </a:r>
            <a:r>
              <a:rPr lang="en-ID" sz="2400" dirty="0"/>
              <a:t> </a:t>
            </a:r>
            <a:r>
              <a:rPr lang="en-ID" sz="2400" dirty="0" err="1"/>
              <a:t>itu</a:t>
            </a:r>
            <a:r>
              <a:rPr lang="en-ID" sz="2400" dirty="0"/>
              <a:t> </a:t>
            </a:r>
            <a:r>
              <a:rPr lang="en-ID" sz="2400" dirty="0" err="1"/>
              <a:t>identifikasi</a:t>
            </a:r>
            <a:r>
              <a:rPr lang="en-ID" sz="2400" dirty="0"/>
              <a:t> </a:t>
            </a:r>
            <a:r>
              <a:rPr lang="en-ID" sz="2400" dirty="0" err="1"/>
              <a:t>pasien</a:t>
            </a:r>
            <a:r>
              <a:rPr lang="en-ID" sz="2400" dirty="0"/>
              <a:t> juga </a:t>
            </a:r>
            <a:r>
              <a:rPr lang="en-ID" sz="2400" dirty="0" err="1"/>
              <a:t>dapat</a:t>
            </a:r>
            <a:r>
              <a:rPr lang="en-ID" sz="2400" dirty="0"/>
              <a:t> </a:t>
            </a:r>
            <a:r>
              <a:rPr lang="en-ID" sz="2400" dirty="0" err="1"/>
              <a:t>menghindari</a:t>
            </a:r>
            <a:r>
              <a:rPr lang="en-ID" sz="2400" dirty="0"/>
              <a:t> </a:t>
            </a:r>
            <a:r>
              <a:rPr lang="en-ID" sz="2400" dirty="0" err="1"/>
              <a:t>terjadinya</a:t>
            </a:r>
            <a:r>
              <a:rPr lang="en-ID" sz="2400" dirty="0"/>
              <a:t> </a:t>
            </a:r>
            <a:r>
              <a:rPr lang="en-ID" sz="2400" dirty="0" err="1"/>
              <a:t>kesalahan</a:t>
            </a:r>
            <a:r>
              <a:rPr lang="en-ID" sz="2400" dirty="0"/>
              <a:t> </a:t>
            </a:r>
            <a:r>
              <a:rPr lang="en-ID" sz="2400" dirty="0" err="1"/>
              <a:t>medis</a:t>
            </a:r>
            <a:r>
              <a:rPr lang="en-ID" sz="2400" dirty="0"/>
              <a:t> </a:t>
            </a:r>
            <a:r>
              <a:rPr lang="en-ID" sz="2400" dirty="0" err="1"/>
              <a:t>atau</a:t>
            </a:r>
            <a:r>
              <a:rPr lang="en-ID" sz="2400" dirty="0"/>
              <a:t> </a:t>
            </a:r>
            <a:r>
              <a:rPr lang="en-ID" sz="2400" dirty="0" err="1"/>
              <a:t>kejadian</a:t>
            </a:r>
            <a:r>
              <a:rPr lang="en-ID" sz="2400" dirty="0"/>
              <a:t> yang </a:t>
            </a:r>
            <a:r>
              <a:rPr lang="en-ID" sz="2400" dirty="0" err="1"/>
              <a:t>tidak</a:t>
            </a:r>
            <a:r>
              <a:rPr lang="en-ID" sz="2400" dirty="0"/>
              <a:t> </a:t>
            </a:r>
            <a:r>
              <a:rPr lang="en-ID" sz="2400" dirty="0" err="1"/>
              <a:t>diharapkan</a:t>
            </a:r>
            <a:r>
              <a:rPr lang="en-ID" sz="2400" dirty="0"/>
              <a:t> yang </a:t>
            </a:r>
            <a:r>
              <a:rPr lang="en-ID" sz="2400" dirty="0" err="1"/>
              <a:t>dapat</a:t>
            </a:r>
            <a:r>
              <a:rPr lang="en-ID" sz="2400" dirty="0"/>
              <a:t> </a:t>
            </a:r>
            <a:r>
              <a:rPr lang="en-ID" sz="2400" dirty="0" err="1"/>
              <a:t>mengenai</a:t>
            </a:r>
            <a:r>
              <a:rPr lang="en-ID" sz="2400" dirty="0"/>
              <a:t> </a:t>
            </a:r>
            <a:r>
              <a:rPr lang="en-ID" sz="2400" dirty="0" err="1"/>
              <a:t>diri</a:t>
            </a:r>
            <a:r>
              <a:rPr lang="en-ID" sz="2400" dirty="0"/>
              <a:t> </a:t>
            </a:r>
            <a:r>
              <a:rPr lang="en-ID" sz="2400" dirty="0" err="1"/>
              <a:t>pasien</a:t>
            </a:r>
            <a:endParaRPr lang="en-US" sz="2400" dirty="0"/>
          </a:p>
        </p:txBody>
      </p:sp>
      <p:sp>
        <p:nvSpPr>
          <p:cNvPr id="5" name="Text Placeholder 4">
            <a:extLst>
              <a:ext uri="{FF2B5EF4-FFF2-40B4-BE49-F238E27FC236}">
                <a16:creationId xmlns:a16="http://schemas.microsoft.com/office/drawing/2014/main" id="{7B9D02FC-1940-72AB-8671-0839E2CF024F}"/>
              </a:ext>
            </a:extLst>
          </p:cNvPr>
          <p:cNvSpPr>
            <a:spLocks noGrp="1"/>
          </p:cNvSpPr>
          <p:nvPr>
            <p:ph type="body" sz="quarter" idx="15"/>
          </p:nvPr>
        </p:nvSpPr>
        <p:spPr/>
        <p:txBody>
          <a:bodyPr/>
          <a:lstStyle/>
          <a:p>
            <a:r>
              <a:rPr lang="en-US" dirty="0"/>
              <a:t>“</a:t>
            </a:r>
          </a:p>
        </p:txBody>
      </p:sp>
      <p:sp>
        <p:nvSpPr>
          <p:cNvPr id="4" name="Text Placeholder 3">
            <a:extLst>
              <a:ext uri="{FF2B5EF4-FFF2-40B4-BE49-F238E27FC236}">
                <a16:creationId xmlns:a16="http://schemas.microsoft.com/office/drawing/2014/main" id="{F286FC47-3017-DA16-F8BF-CBFF553CB9F5}"/>
              </a:ext>
            </a:extLst>
          </p:cNvPr>
          <p:cNvSpPr>
            <a:spLocks noGrp="1"/>
          </p:cNvSpPr>
          <p:nvPr>
            <p:ph type="body" sz="quarter" idx="14"/>
          </p:nvPr>
        </p:nvSpPr>
        <p:spPr/>
        <p:txBody>
          <a:bodyPr/>
          <a:lstStyle/>
          <a:p>
            <a:r>
              <a:rPr lang="en-US" dirty="0"/>
              <a:t>”</a:t>
            </a:r>
          </a:p>
        </p:txBody>
      </p:sp>
      <p:sp>
        <p:nvSpPr>
          <p:cNvPr id="8" name="Slide Number Placeholder 7">
            <a:extLst>
              <a:ext uri="{FF2B5EF4-FFF2-40B4-BE49-F238E27FC236}">
                <a16:creationId xmlns:a16="http://schemas.microsoft.com/office/drawing/2014/main" id="{A07AC1F3-FBD2-24FF-608E-1D301D279213}"/>
              </a:ext>
            </a:extLst>
          </p:cNvPr>
          <p:cNvSpPr>
            <a:spLocks noGrp="1"/>
          </p:cNvSpPr>
          <p:nvPr>
            <p:ph type="sldNum" sz="quarter" idx="18"/>
          </p:nvPr>
        </p:nvSpPr>
        <p:spPr>
          <a:xfrm>
            <a:off x="838200" y="6400904"/>
            <a:ext cx="365760" cy="246888"/>
          </a:xfrm>
        </p:spPr>
        <p:txBody>
          <a:bodyPr/>
          <a:lstStyle/>
          <a:p>
            <a:fld id="{8D0AFDD5-844D-364D-8AEC-50CF4D36D55D}" type="slidenum">
              <a:rPr lang="en-US" smtClean="0"/>
              <a:pPr/>
              <a:t>3</a:t>
            </a:fld>
            <a:endParaRPr lang="en-US" dirty="0"/>
          </a:p>
        </p:txBody>
      </p:sp>
      <p:sp>
        <p:nvSpPr>
          <p:cNvPr id="7" name="Footer Placeholder 6">
            <a:extLst>
              <a:ext uri="{FF2B5EF4-FFF2-40B4-BE49-F238E27FC236}">
                <a16:creationId xmlns:a16="http://schemas.microsoft.com/office/drawing/2014/main" id="{64C00235-80DB-8E65-4FFA-23DF4C0DE0E6}"/>
              </a:ext>
            </a:extLst>
          </p:cNvPr>
          <p:cNvSpPr>
            <a:spLocks noGrp="1"/>
          </p:cNvSpPr>
          <p:nvPr>
            <p:ph type="ftr" sz="quarter" idx="17"/>
          </p:nvPr>
        </p:nvSpPr>
        <p:spPr>
          <a:xfrm>
            <a:off x="5364480" y="6400904"/>
            <a:ext cx="1463040" cy="246888"/>
          </a:xfrm>
        </p:spPr>
        <p:txBody>
          <a:bodyPr/>
          <a:lstStyle/>
          <a:p>
            <a:r>
              <a:rPr lang="en-US" dirty="0"/>
              <a:t>Presentation title</a:t>
            </a:r>
          </a:p>
        </p:txBody>
      </p:sp>
      <p:sp>
        <p:nvSpPr>
          <p:cNvPr id="3" name="Date Placeholder 2">
            <a:extLst>
              <a:ext uri="{FF2B5EF4-FFF2-40B4-BE49-F238E27FC236}">
                <a16:creationId xmlns:a16="http://schemas.microsoft.com/office/drawing/2014/main" id="{F0A0E4D9-A114-4773-6B3B-37FA10EAB08F}"/>
              </a:ext>
            </a:extLst>
          </p:cNvPr>
          <p:cNvSpPr>
            <a:spLocks noGrp="1"/>
          </p:cNvSpPr>
          <p:nvPr>
            <p:ph type="dt" sz="half" idx="16"/>
          </p:nvPr>
        </p:nvSpPr>
        <p:spPr>
          <a:xfrm>
            <a:off x="10629145" y="6400904"/>
            <a:ext cx="640080" cy="246888"/>
          </a:xfrm>
        </p:spPr>
        <p:txBody>
          <a:bodyPr/>
          <a:lstStyle/>
          <a:p>
            <a:r>
              <a:rPr lang="en-US" dirty="0"/>
              <a:t>20XX</a:t>
            </a:r>
          </a:p>
        </p:txBody>
      </p:sp>
    </p:spTree>
    <p:extLst>
      <p:ext uri="{BB962C8B-B14F-4D97-AF65-F5344CB8AC3E}">
        <p14:creationId xmlns:p14="http://schemas.microsoft.com/office/powerpoint/2010/main" val="613288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A8692FD-3676-EAB5-DC24-364040BE819C}"/>
              </a:ext>
            </a:extLst>
          </p:cNvPr>
          <p:cNvSpPr>
            <a:spLocks noGrp="1"/>
          </p:cNvSpPr>
          <p:nvPr>
            <p:ph type="title"/>
          </p:nvPr>
        </p:nvSpPr>
        <p:spPr/>
        <p:txBody>
          <a:bodyPr/>
          <a:lstStyle/>
          <a:p>
            <a:r>
              <a:rPr lang="en-US" i="1" dirty="0"/>
              <a:t>Introduction</a:t>
            </a:r>
          </a:p>
        </p:txBody>
      </p:sp>
      <p:sp>
        <p:nvSpPr>
          <p:cNvPr id="2" name="Text Placeholder 1">
            <a:extLst>
              <a:ext uri="{FF2B5EF4-FFF2-40B4-BE49-F238E27FC236}">
                <a16:creationId xmlns:a16="http://schemas.microsoft.com/office/drawing/2014/main" id="{C5B3F929-AF18-813C-9936-2EAB59511063}"/>
              </a:ext>
            </a:extLst>
          </p:cNvPr>
          <p:cNvSpPr>
            <a:spLocks noGrp="1"/>
          </p:cNvSpPr>
          <p:nvPr>
            <p:ph type="body" sz="quarter" idx="13"/>
          </p:nvPr>
        </p:nvSpPr>
        <p:spPr>
          <a:xfrm>
            <a:off x="458788" y="1836534"/>
            <a:ext cx="2528887" cy="2528887"/>
          </a:xfrm>
        </p:spPr>
        <p:txBody>
          <a:bodyPr>
            <a:normAutofit fontScale="92500" lnSpcReduction="20000"/>
          </a:bodyPr>
          <a:lstStyle/>
          <a:p>
            <a:r>
              <a:rPr lang="en-US" dirty="0"/>
              <a:t>Data JCI:</a:t>
            </a:r>
          </a:p>
          <a:p>
            <a:r>
              <a:rPr lang="en-US" altLang="zh-CN" dirty="0"/>
              <a:t>13% Surgical error</a:t>
            </a:r>
          </a:p>
          <a:p>
            <a:r>
              <a:rPr lang="en-US" altLang="zh-CN" dirty="0"/>
              <a:t>67% </a:t>
            </a:r>
            <a:r>
              <a:rPr lang="en-US" altLang="zh-CN" dirty="0" err="1"/>
              <a:t>kesalahan</a:t>
            </a:r>
            <a:r>
              <a:rPr lang="en-US" altLang="zh-CN" dirty="0"/>
              <a:t> </a:t>
            </a:r>
            <a:r>
              <a:rPr lang="en-US" altLang="zh-CN" dirty="0" err="1"/>
              <a:t>tranfusi</a:t>
            </a:r>
            <a:endParaRPr lang="en-US" altLang="zh-CN" dirty="0"/>
          </a:p>
        </p:txBody>
      </p:sp>
      <p:sp>
        <p:nvSpPr>
          <p:cNvPr id="6" name="Text Placeholder 5">
            <a:extLst>
              <a:ext uri="{FF2B5EF4-FFF2-40B4-BE49-F238E27FC236}">
                <a16:creationId xmlns:a16="http://schemas.microsoft.com/office/drawing/2014/main" id="{429AA47D-4B67-1E1F-043D-9C7471285F63}"/>
              </a:ext>
            </a:extLst>
          </p:cNvPr>
          <p:cNvSpPr>
            <a:spLocks noGrp="1"/>
          </p:cNvSpPr>
          <p:nvPr>
            <p:ph type="body" sz="quarter" idx="17"/>
          </p:nvPr>
        </p:nvSpPr>
        <p:spPr/>
        <p:txBody>
          <a:bodyPr/>
          <a:lstStyle/>
          <a:p>
            <a:r>
              <a:rPr lang="en-US" sz="1800" dirty="0" err="1"/>
              <a:t>Komite</a:t>
            </a:r>
            <a:r>
              <a:rPr lang="en-US" sz="1800" dirty="0"/>
              <a:t> </a:t>
            </a:r>
            <a:r>
              <a:rPr lang="en-US" sz="1800" dirty="0" err="1"/>
              <a:t>Keselamatan</a:t>
            </a:r>
            <a:r>
              <a:rPr lang="en-US" sz="1800" dirty="0"/>
              <a:t> </a:t>
            </a:r>
            <a:r>
              <a:rPr lang="en-US" sz="1800" dirty="0" err="1"/>
              <a:t>Pasien</a:t>
            </a:r>
            <a:r>
              <a:rPr lang="en-US" sz="1800" dirty="0"/>
              <a:t>:</a:t>
            </a:r>
          </a:p>
          <a:p>
            <a:r>
              <a:rPr lang="en-US" altLang="zh-CN" sz="1800" dirty="0"/>
              <a:t>46% </a:t>
            </a:r>
            <a:r>
              <a:rPr lang="en-US" altLang="zh-CN" sz="1800" dirty="0" err="1"/>
              <a:t>kesalahan</a:t>
            </a:r>
            <a:r>
              <a:rPr lang="en-US" altLang="zh-CN" sz="1800" dirty="0"/>
              <a:t> </a:t>
            </a:r>
            <a:r>
              <a:rPr lang="en-US" altLang="zh-CN" sz="1800" dirty="0" err="1"/>
              <a:t>identifikasi</a:t>
            </a:r>
            <a:endParaRPr lang="en-US" altLang="zh-CN" sz="1800" dirty="0"/>
          </a:p>
          <a:p>
            <a:endParaRPr lang="en-US" sz="1800" dirty="0"/>
          </a:p>
        </p:txBody>
      </p:sp>
      <p:sp>
        <p:nvSpPr>
          <p:cNvPr id="3" name="Text Placeholder 2">
            <a:extLst>
              <a:ext uri="{FF2B5EF4-FFF2-40B4-BE49-F238E27FC236}">
                <a16:creationId xmlns:a16="http://schemas.microsoft.com/office/drawing/2014/main" id="{2BF0E702-3A2A-79FE-6C7C-4ABFA3EC8254}"/>
              </a:ext>
            </a:extLst>
          </p:cNvPr>
          <p:cNvSpPr>
            <a:spLocks noGrp="1"/>
          </p:cNvSpPr>
          <p:nvPr>
            <p:ph type="body" sz="quarter" idx="14"/>
          </p:nvPr>
        </p:nvSpPr>
        <p:spPr/>
        <p:txBody>
          <a:bodyPr>
            <a:noAutofit/>
          </a:bodyPr>
          <a:lstStyle/>
          <a:p>
            <a:r>
              <a:rPr lang="en-US" sz="1400" dirty="0"/>
              <a:t>UK National Patient Safety Agency:</a:t>
            </a:r>
          </a:p>
          <a:p>
            <a:r>
              <a:rPr lang="en-US" altLang="zh-CN" sz="1400" dirty="0"/>
              <a:t>236 </a:t>
            </a:r>
            <a:r>
              <a:rPr lang="en-US" altLang="zh-CN" sz="1400" dirty="0" err="1"/>
              <a:t>insiden</a:t>
            </a:r>
            <a:r>
              <a:rPr lang="en-US" altLang="zh-CN" sz="1400" dirty="0"/>
              <a:t> dan near miss </a:t>
            </a:r>
            <a:r>
              <a:rPr lang="en-US" altLang="zh-CN" sz="1400" dirty="0" err="1"/>
              <a:t>karena</a:t>
            </a:r>
            <a:r>
              <a:rPr lang="en-US" altLang="zh-CN" sz="1400" dirty="0"/>
              <a:t> salah data </a:t>
            </a:r>
            <a:r>
              <a:rPr lang="en-US" altLang="zh-CN" sz="1400" dirty="0" err="1"/>
              <a:t>gelang</a:t>
            </a:r>
            <a:r>
              <a:rPr lang="en-US" altLang="zh-CN" sz="1400" dirty="0"/>
              <a:t> </a:t>
            </a:r>
            <a:r>
              <a:rPr lang="en-US" altLang="zh-CN" sz="1400" dirty="0" err="1"/>
              <a:t>identitas</a:t>
            </a:r>
            <a:endParaRPr lang="en-US" altLang="zh-CN" sz="1400" dirty="0"/>
          </a:p>
          <a:p>
            <a:endParaRPr lang="en-US" sz="1400" dirty="0"/>
          </a:p>
        </p:txBody>
      </p:sp>
      <p:sp>
        <p:nvSpPr>
          <p:cNvPr id="5" name="Text Placeholder 4">
            <a:extLst>
              <a:ext uri="{FF2B5EF4-FFF2-40B4-BE49-F238E27FC236}">
                <a16:creationId xmlns:a16="http://schemas.microsoft.com/office/drawing/2014/main" id="{607671AF-A580-DFF8-DD53-11CF125B5C0F}"/>
              </a:ext>
            </a:extLst>
          </p:cNvPr>
          <p:cNvSpPr>
            <a:spLocks noGrp="1"/>
          </p:cNvSpPr>
          <p:nvPr>
            <p:ph type="body" sz="quarter" idx="16"/>
          </p:nvPr>
        </p:nvSpPr>
        <p:spPr>
          <a:xfrm>
            <a:off x="7067985" y="3813978"/>
            <a:ext cx="2528887" cy="2528887"/>
          </a:xfrm>
        </p:spPr>
        <p:txBody>
          <a:bodyPr/>
          <a:lstStyle/>
          <a:p>
            <a:r>
              <a:rPr lang="en-US" sz="1400" dirty="0"/>
              <a:t>Data </a:t>
            </a:r>
            <a:r>
              <a:rPr lang="en-US" sz="1400" dirty="0" err="1"/>
              <a:t>dari</a:t>
            </a:r>
            <a:r>
              <a:rPr lang="en-US" sz="1400" dirty="0"/>
              <a:t> </a:t>
            </a:r>
            <a:r>
              <a:rPr lang="en-US" sz="1400" dirty="0" err="1"/>
              <a:t>laporan</a:t>
            </a:r>
            <a:r>
              <a:rPr lang="en-US" sz="1400" dirty="0"/>
              <a:t> </a:t>
            </a:r>
            <a:r>
              <a:rPr lang="en-US" sz="1400" dirty="0" err="1"/>
              <a:t>insiden</a:t>
            </a:r>
            <a:endParaRPr lang="en-US" sz="1400" dirty="0"/>
          </a:p>
          <a:p>
            <a:r>
              <a:rPr lang="en-US" sz="1400" dirty="0" err="1"/>
              <a:t>keselamatan</a:t>
            </a:r>
            <a:r>
              <a:rPr lang="en-US" sz="1400" dirty="0"/>
              <a:t> </a:t>
            </a:r>
            <a:r>
              <a:rPr lang="en-US" sz="1400" dirty="0" err="1"/>
              <a:t>pasien</a:t>
            </a:r>
            <a:r>
              <a:rPr lang="en-US" sz="1400" dirty="0"/>
              <a:t> salah </a:t>
            </a:r>
            <a:r>
              <a:rPr lang="en-US" sz="1400" dirty="0" err="1"/>
              <a:t>identitas</a:t>
            </a:r>
            <a:r>
              <a:rPr lang="en-US" sz="1400" dirty="0"/>
              <a:t> dan </a:t>
            </a:r>
            <a:r>
              <a:rPr lang="en-US" sz="1400" dirty="0" err="1"/>
              <a:t>kesalahan</a:t>
            </a:r>
            <a:endParaRPr lang="en-US" sz="1400" dirty="0"/>
          </a:p>
          <a:p>
            <a:r>
              <a:rPr lang="en-US" sz="1400" dirty="0" err="1"/>
              <a:t>laboratorium</a:t>
            </a:r>
            <a:r>
              <a:rPr lang="en-US" sz="1400" dirty="0"/>
              <a:t> </a:t>
            </a:r>
            <a:r>
              <a:rPr lang="en-US" sz="1400" dirty="0" err="1"/>
              <a:t>sebanyak</a:t>
            </a:r>
            <a:r>
              <a:rPr lang="en-US" sz="1400" dirty="0"/>
              <a:t> 65,5%</a:t>
            </a:r>
          </a:p>
        </p:txBody>
      </p:sp>
    </p:spTree>
    <p:extLst>
      <p:ext uri="{BB962C8B-B14F-4D97-AF65-F5344CB8AC3E}">
        <p14:creationId xmlns:p14="http://schemas.microsoft.com/office/powerpoint/2010/main" val="559354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0CAC6-3968-4D63-A855-09547BB06588}"/>
              </a:ext>
            </a:extLst>
          </p:cNvPr>
          <p:cNvSpPr>
            <a:spLocks noGrp="1"/>
          </p:cNvSpPr>
          <p:nvPr>
            <p:ph type="title"/>
          </p:nvPr>
        </p:nvSpPr>
        <p:spPr>
          <a:xfrm>
            <a:off x="1139952" y="562710"/>
            <a:ext cx="9912096" cy="964338"/>
          </a:xfrm>
        </p:spPr>
        <p:txBody>
          <a:bodyPr/>
          <a:lstStyle/>
          <a:p>
            <a:r>
              <a:rPr lang="en-US" sz="5400" b="1" dirty="0" err="1"/>
              <a:t>Kesalahan</a:t>
            </a:r>
            <a:r>
              <a:rPr lang="en-US" sz="5400" b="1" dirty="0"/>
              <a:t> </a:t>
            </a:r>
            <a:r>
              <a:rPr lang="en-US" sz="5400" b="1" dirty="0" err="1"/>
              <a:t>dalam</a:t>
            </a:r>
            <a:r>
              <a:rPr lang="en-US" sz="5400" b="1" dirty="0"/>
              <a:t> </a:t>
            </a:r>
            <a:r>
              <a:rPr lang="en-US" sz="5400" b="1" dirty="0" err="1"/>
              <a:t>Identifikasi</a:t>
            </a:r>
            <a:endParaRPr lang="en-US" sz="5400" b="1" dirty="0"/>
          </a:p>
        </p:txBody>
      </p:sp>
      <p:sp>
        <p:nvSpPr>
          <p:cNvPr id="3" name="Text Placeholder 2">
            <a:extLst>
              <a:ext uri="{FF2B5EF4-FFF2-40B4-BE49-F238E27FC236}">
                <a16:creationId xmlns:a16="http://schemas.microsoft.com/office/drawing/2014/main" id="{2629AC71-9ED4-FA59-D386-5BD9C585DC67}"/>
              </a:ext>
            </a:extLst>
          </p:cNvPr>
          <p:cNvSpPr>
            <a:spLocks noGrp="1"/>
          </p:cNvSpPr>
          <p:nvPr>
            <p:ph type="body" sz="quarter" idx="14"/>
          </p:nvPr>
        </p:nvSpPr>
        <p:spPr>
          <a:xfrm>
            <a:off x="685800" y="2308506"/>
            <a:ext cx="3246120" cy="3986784"/>
          </a:xfrm>
        </p:spPr>
        <p:txBody>
          <a:bodyPr/>
          <a:lstStyle/>
          <a:p>
            <a:r>
              <a:rPr lang="en-US" sz="3200" dirty="0" err="1"/>
              <a:t>Kesalahan</a:t>
            </a:r>
            <a:r>
              <a:rPr lang="en-US" sz="3200" dirty="0"/>
              <a:t> </a:t>
            </a:r>
            <a:r>
              <a:rPr lang="en-US" sz="3200" dirty="0" err="1"/>
              <a:t>dalam</a:t>
            </a:r>
            <a:r>
              <a:rPr lang="en-US" sz="3200" dirty="0"/>
              <a:t> </a:t>
            </a:r>
            <a:r>
              <a:rPr lang="en-US" sz="3200" dirty="0" err="1"/>
              <a:t>pemasangan</a:t>
            </a:r>
            <a:r>
              <a:rPr lang="en-US" sz="3200" dirty="0"/>
              <a:t> label.</a:t>
            </a:r>
          </a:p>
          <a:p>
            <a:endParaRPr lang="en-US" sz="3200" dirty="0"/>
          </a:p>
          <a:p>
            <a:endParaRPr lang="en-US" sz="3200" dirty="0"/>
          </a:p>
        </p:txBody>
      </p:sp>
      <p:sp>
        <p:nvSpPr>
          <p:cNvPr id="4" name="Text Placeholder 3">
            <a:extLst>
              <a:ext uri="{FF2B5EF4-FFF2-40B4-BE49-F238E27FC236}">
                <a16:creationId xmlns:a16="http://schemas.microsoft.com/office/drawing/2014/main" id="{1E2CADAC-D2BA-2781-21DF-E36A2D898FA9}"/>
              </a:ext>
            </a:extLst>
          </p:cNvPr>
          <p:cNvSpPr>
            <a:spLocks noGrp="1"/>
          </p:cNvSpPr>
          <p:nvPr>
            <p:ph type="body" sz="quarter" idx="16"/>
          </p:nvPr>
        </p:nvSpPr>
        <p:spPr>
          <a:xfrm>
            <a:off x="4480560" y="2308506"/>
            <a:ext cx="3246120" cy="3986784"/>
          </a:xfrm>
        </p:spPr>
        <p:txBody>
          <a:bodyPr/>
          <a:lstStyle/>
          <a:p>
            <a:r>
              <a:rPr lang="en-US" sz="4000" dirty="0" err="1"/>
              <a:t>Kesalahan</a:t>
            </a:r>
            <a:r>
              <a:rPr lang="en-US" sz="4000" dirty="0"/>
              <a:t> </a:t>
            </a:r>
            <a:r>
              <a:rPr lang="en-US" sz="4000" dirty="0" err="1"/>
              <a:t>Penulisan</a:t>
            </a:r>
            <a:endParaRPr lang="en-US" sz="4000" dirty="0"/>
          </a:p>
        </p:txBody>
      </p:sp>
      <p:sp>
        <p:nvSpPr>
          <p:cNvPr id="5" name="Text Placeholder 4">
            <a:extLst>
              <a:ext uri="{FF2B5EF4-FFF2-40B4-BE49-F238E27FC236}">
                <a16:creationId xmlns:a16="http://schemas.microsoft.com/office/drawing/2014/main" id="{8E688B1D-28C5-C399-CA01-21BE7C5F1E51}"/>
              </a:ext>
            </a:extLst>
          </p:cNvPr>
          <p:cNvSpPr>
            <a:spLocks noGrp="1"/>
          </p:cNvSpPr>
          <p:nvPr>
            <p:ph type="body" sz="quarter" idx="19"/>
          </p:nvPr>
        </p:nvSpPr>
        <p:spPr>
          <a:xfrm>
            <a:off x="8247888" y="2308506"/>
            <a:ext cx="3246120" cy="3986784"/>
          </a:xfrm>
        </p:spPr>
        <p:txBody>
          <a:bodyPr/>
          <a:lstStyle/>
          <a:p>
            <a:r>
              <a:rPr lang="en-ID" sz="3200" dirty="0" err="1"/>
              <a:t>kesalahan</a:t>
            </a:r>
            <a:r>
              <a:rPr lang="en-ID" sz="3200" dirty="0"/>
              <a:t> </a:t>
            </a:r>
            <a:r>
              <a:rPr lang="en-ID" sz="3200" dirty="0" err="1"/>
              <a:t>dalam</a:t>
            </a:r>
            <a:r>
              <a:rPr lang="en-ID" sz="3200" dirty="0"/>
              <a:t> </a:t>
            </a:r>
            <a:r>
              <a:rPr lang="en-ID" sz="3200" dirty="0" err="1"/>
              <a:t>konfirmasi</a:t>
            </a:r>
            <a:r>
              <a:rPr lang="en-ID" sz="3200" dirty="0"/>
              <a:t> </a:t>
            </a:r>
            <a:r>
              <a:rPr lang="en-ID" sz="3200" dirty="0" err="1"/>
              <a:t>identitas</a:t>
            </a:r>
            <a:r>
              <a:rPr lang="en-ID" sz="3200" dirty="0"/>
              <a:t> </a:t>
            </a:r>
            <a:r>
              <a:rPr lang="en-ID" sz="3200" dirty="0" err="1"/>
              <a:t>kepada</a:t>
            </a:r>
            <a:r>
              <a:rPr lang="en-ID" sz="3200" dirty="0"/>
              <a:t> </a:t>
            </a:r>
            <a:r>
              <a:rPr lang="en-ID" sz="3200" dirty="0" err="1"/>
              <a:t>pasien</a:t>
            </a:r>
            <a:r>
              <a:rPr lang="en-ID" sz="3200" dirty="0"/>
              <a:t> </a:t>
            </a:r>
            <a:r>
              <a:rPr lang="en-ID" sz="3200" dirty="0" err="1"/>
              <a:t>atau</a:t>
            </a:r>
            <a:r>
              <a:rPr lang="en-ID" sz="3200" dirty="0"/>
              <a:t> </a:t>
            </a:r>
            <a:r>
              <a:rPr lang="en-ID" sz="3200" dirty="0" err="1"/>
              <a:t>keluarga</a:t>
            </a:r>
            <a:endParaRPr lang="en-US" sz="3200" dirty="0"/>
          </a:p>
        </p:txBody>
      </p:sp>
      <p:sp>
        <p:nvSpPr>
          <p:cNvPr id="32" name="Slide Number Placeholder 31">
            <a:extLst>
              <a:ext uri="{FF2B5EF4-FFF2-40B4-BE49-F238E27FC236}">
                <a16:creationId xmlns:a16="http://schemas.microsoft.com/office/drawing/2014/main" id="{25633612-F774-0CAE-9E5C-D01184B43E6F}"/>
              </a:ext>
            </a:extLst>
          </p:cNvPr>
          <p:cNvSpPr>
            <a:spLocks noGrp="1"/>
          </p:cNvSpPr>
          <p:nvPr>
            <p:ph type="sldNum" sz="quarter" idx="12"/>
          </p:nvPr>
        </p:nvSpPr>
        <p:spPr/>
        <p:txBody>
          <a:bodyPr/>
          <a:lstStyle/>
          <a:p>
            <a:fld id="{8D0AFDD5-844D-364D-8AEC-50CF4D36D55D}" type="slidenum">
              <a:rPr lang="en-US" smtClean="0"/>
              <a:pPr/>
              <a:t>5</a:t>
            </a:fld>
            <a:endParaRPr lang="en-US" dirty="0"/>
          </a:p>
        </p:txBody>
      </p:sp>
      <p:sp>
        <p:nvSpPr>
          <p:cNvPr id="31" name="Footer Placeholder 30">
            <a:extLst>
              <a:ext uri="{FF2B5EF4-FFF2-40B4-BE49-F238E27FC236}">
                <a16:creationId xmlns:a16="http://schemas.microsoft.com/office/drawing/2014/main" id="{C2B4FE06-34C7-A80C-5DBE-4F5168C9EBDC}"/>
              </a:ext>
            </a:extLst>
          </p:cNvPr>
          <p:cNvSpPr>
            <a:spLocks noGrp="1"/>
          </p:cNvSpPr>
          <p:nvPr>
            <p:ph type="ftr" sz="quarter" idx="11"/>
          </p:nvPr>
        </p:nvSpPr>
        <p:spPr/>
        <p:txBody>
          <a:bodyPr/>
          <a:lstStyle/>
          <a:p>
            <a:r>
              <a:rPr lang="en-US" dirty="0"/>
              <a:t>Presentation title</a:t>
            </a:r>
          </a:p>
        </p:txBody>
      </p:sp>
      <p:sp>
        <p:nvSpPr>
          <p:cNvPr id="30" name="Date Placeholder 29">
            <a:extLst>
              <a:ext uri="{FF2B5EF4-FFF2-40B4-BE49-F238E27FC236}">
                <a16:creationId xmlns:a16="http://schemas.microsoft.com/office/drawing/2014/main" id="{E227DBC0-C280-AC5C-C7A8-FF8D56C9DFE5}"/>
              </a:ext>
            </a:extLst>
          </p:cNvPr>
          <p:cNvSpPr>
            <a:spLocks noGrp="1"/>
          </p:cNvSpPr>
          <p:nvPr>
            <p:ph type="dt" sz="half" idx="10"/>
          </p:nvPr>
        </p:nvSpPr>
        <p:spPr/>
        <p:txBody>
          <a:bodyPr/>
          <a:lstStyle/>
          <a:p>
            <a:r>
              <a:rPr lang="en-US" dirty="0"/>
              <a:t>20XX</a:t>
            </a:r>
          </a:p>
        </p:txBody>
      </p:sp>
    </p:spTree>
    <p:extLst>
      <p:ext uri="{BB962C8B-B14F-4D97-AF65-F5344CB8AC3E}">
        <p14:creationId xmlns:p14="http://schemas.microsoft.com/office/powerpoint/2010/main" val="3095245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DB732-6FD3-D0DA-92AF-1D7A68E3A3EE}"/>
              </a:ext>
            </a:extLst>
          </p:cNvPr>
          <p:cNvSpPr>
            <a:spLocks noGrp="1"/>
          </p:cNvSpPr>
          <p:nvPr>
            <p:ph type="title"/>
          </p:nvPr>
        </p:nvSpPr>
        <p:spPr/>
        <p:txBody>
          <a:bodyPr/>
          <a:lstStyle/>
          <a:p>
            <a:r>
              <a:rPr lang="en-US" dirty="0" err="1"/>
              <a:t>Tujuan</a:t>
            </a:r>
            <a:r>
              <a:rPr lang="en-US" dirty="0"/>
              <a:t> SKP.1</a:t>
            </a:r>
          </a:p>
        </p:txBody>
      </p:sp>
      <p:sp>
        <p:nvSpPr>
          <p:cNvPr id="29" name="Slide Number Placeholder 28">
            <a:extLst>
              <a:ext uri="{FF2B5EF4-FFF2-40B4-BE49-F238E27FC236}">
                <a16:creationId xmlns:a16="http://schemas.microsoft.com/office/drawing/2014/main" id="{3322B0EB-0749-E394-7D78-05C325473050}"/>
              </a:ext>
            </a:extLst>
          </p:cNvPr>
          <p:cNvSpPr>
            <a:spLocks noGrp="1"/>
          </p:cNvSpPr>
          <p:nvPr>
            <p:ph type="sldNum" sz="quarter" idx="12"/>
          </p:nvPr>
        </p:nvSpPr>
        <p:spPr/>
        <p:txBody>
          <a:bodyPr/>
          <a:lstStyle/>
          <a:p>
            <a:fld id="{8D0AFDD5-844D-364D-8AEC-50CF4D36D55D}" type="slidenum">
              <a:rPr lang="en-US" smtClean="0"/>
              <a:pPr/>
              <a:t>6</a:t>
            </a:fld>
            <a:endParaRPr lang="en-US" dirty="0"/>
          </a:p>
        </p:txBody>
      </p:sp>
      <p:sp>
        <p:nvSpPr>
          <p:cNvPr id="28" name="Footer Placeholder 27">
            <a:extLst>
              <a:ext uri="{FF2B5EF4-FFF2-40B4-BE49-F238E27FC236}">
                <a16:creationId xmlns:a16="http://schemas.microsoft.com/office/drawing/2014/main" id="{36FE9B74-96B4-4C88-49C9-E2D42BDCD20D}"/>
              </a:ext>
            </a:extLst>
          </p:cNvPr>
          <p:cNvSpPr>
            <a:spLocks noGrp="1"/>
          </p:cNvSpPr>
          <p:nvPr>
            <p:ph type="ftr" sz="quarter" idx="11"/>
          </p:nvPr>
        </p:nvSpPr>
        <p:spPr/>
        <p:txBody>
          <a:bodyPr/>
          <a:lstStyle/>
          <a:p>
            <a:r>
              <a:rPr lang="en-US" dirty="0"/>
              <a:t>Presentation title</a:t>
            </a:r>
          </a:p>
        </p:txBody>
      </p:sp>
      <p:sp>
        <p:nvSpPr>
          <p:cNvPr id="27" name="Date Placeholder 26">
            <a:extLst>
              <a:ext uri="{FF2B5EF4-FFF2-40B4-BE49-F238E27FC236}">
                <a16:creationId xmlns:a16="http://schemas.microsoft.com/office/drawing/2014/main" id="{8A78422D-0122-1218-F0A5-9EF64D22D921}"/>
              </a:ext>
            </a:extLst>
          </p:cNvPr>
          <p:cNvSpPr>
            <a:spLocks noGrp="1"/>
          </p:cNvSpPr>
          <p:nvPr>
            <p:ph type="dt" sz="half" idx="10"/>
          </p:nvPr>
        </p:nvSpPr>
        <p:spPr/>
        <p:txBody>
          <a:bodyPr/>
          <a:lstStyle/>
          <a:p>
            <a:r>
              <a:rPr lang="en-US" dirty="0"/>
              <a:t>20XX</a:t>
            </a:r>
          </a:p>
        </p:txBody>
      </p:sp>
      <p:graphicFrame>
        <p:nvGraphicFramePr>
          <p:cNvPr id="7" name="Content Placeholder 6">
            <a:extLst>
              <a:ext uri="{FF2B5EF4-FFF2-40B4-BE49-F238E27FC236}">
                <a16:creationId xmlns:a16="http://schemas.microsoft.com/office/drawing/2014/main" id="{18E79990-19FC-43ED-B5E1-87546C32A9A7}"/>
              </a:ext>
            </a:extLst>
          </p:cNvPr>
          <p:cNvGraphicFramePr>
            <a:graphicFrameLocks noGrp="1"/>
          </p:cNvGraphicFramePr>
          <p:nvPr>
            <p:ph idx="1"/>
            <p:extLst>
              <p:ext uri="{D42A27DB-BD31-4B8C-83A1-F6EECF244321}">
                <p14:modId xmlns:p14="http://schemas.microsoft.com/office/powerpoint/2010/main" val="1239375169"/>
              </p:ext>
            </p:extLst>
          </p:nvPr>
        </p:nvGraphicFramePr>
        <p:xfrm>
          <a:off x="484188" y="1809750"/>
          <a:ext cx="11001375" cy="4160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6725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9C46A"/>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DB732-6FD3-D0DA-92AF-1D7A68E3A3EE}"/>
              </a:ext>
            </a:extLst>
          </p:cNvPr>
          <p:cNvSpPr>
            <a:spLocks noGrp="1"/>
          </p:cNvSpPr>
          <p:nvPr>
            <p:ph type="title"/>
          </p:nvPr>
        </p:nvSpPr>
        <p:spPr/>
        <p:txBody>
          <a:bodyPr/>
          <a:lstStyle/>
          <a:p>
            <a:r>
              <a:rPr lang="en-US" dirty="0" err="1"/>
              <a:t>Standar</a:t>
            </a:r>
            <a:r>
              <a:rPr lang="en-US" dirty="0"/>
              <a:t> SKP.1</a:t>
            </a:r>
          </a:p>
        </p:txBody>
      </p:sp>
      <p:sp>
        <p:nvSpPr>
          <p:cNvPr id="29" name="Slide Number Placeholder 28">
            <a:extLst>
              <a:ext uri="{FF2B5EF4-FFF2-40B4-BE49-F238E27FC236}">
                <a16:creationId xmlns:a16="http://schemas.microsoft.com/office/drawing/2014/main" id="{3322B0EB-0749-E394-7D78-05C325473050}"/>
              </a:ext>
            </a:extLst>
          </p:cNvPr>
          <p:cNvSpPr>
            <a:spLocks noGrp="1"/>
          </p:cNvSpPr>
          <p:nvPr>
            <p:ph type="sldNum" sz="quarter" idx="12"/>
          </p:nvPr>
        </p:nvSpPr>
        <p:spPr/>
        <p:txBody>
          <a:bodyPr/>
          <a:lstStyle/>
          <a:p>
            <a:fld id="{8D0AFDD5-844D-364D-8AEC-50CF4D36D55D}" type="slidenum">
              <a:rPr lang="en-US" smtClean="0"/>
              <a:pPr/>
              <a:t>7</a:t>
            </a:fld>
            <a:endParaRPr lang="en-US" dirty="0"/>
          </a:p>
        </p:txBody>
      </p:sp>
      <p:sp>
        <p:nvSpPr>
          <p:cNvPr id="28" name="Footer Placeholder 27">
            <a:extLst>
              <a:ext uri="{FF2B5EF4-FFF2-40B4-BE49-F238E27FC236}">
                <a16:creationId xmlns:a16="http://schemas.microsoft.com/office/drawing/2014/main" id="{36FE9B74-96B4-4C88-49C9-E2D42BDCD20D}"/>
              </a:ext>
            </a:extLst>
          </p:cNvPr>
          <p:cNvSpPr>
            <a:spLocks noGrp="1"/>
          </p:cNvSpPr>
          <p:nvPr>
            <p:ph type="ftr" sz="quarter" idx="11"/>
          </p:nvPr>
        </p:nvSpPr>
        <p:spPr/>
        <p:txBody>
          <a:bodyPr/>
          <a:lstStyle/>
          <a:p>
            <a:r>
              <a:rPr lang="en-US" dirty="0"/>
              <a:t>Presentation title</a:t>
            </a:r>
          </a:p>
        </p:txBody>
      </p:sp>
      <p:sp>
        <p:nvSpPr>
          <p:cNvPr id="27" name="Date Placeholder 26">
            <a:extLst>
              <a:ext uri="{FF2B5EF4-FFF2-40B4-BE49-F238E27FC236}">
                <a16:creationId xmlns:a16="http://schemas.microsoft.com/office/drawing/2014/main" id="{8A78422D-0122-1218-F0A5-9EF64D22D921}"/>
              </a:ext>
            </a:extLst>
          </p:cNvPr>
          <p:cNvSpPr>
            <a:spLocks noGrp="1"/>
          </p:cNvSpPr>
          <p:nvPr>
            <p:ph type="dt" sz="half" idx="10"/>
          </p:nvPr>
        </p:nvSpPr>
        <p:spPr/>
        <p:txBody>
          <a:bodyPr/>
          <a:lstStyle/>
          <a:p>
            <a:r>
              <a:rPr lang="en-US" dirty="0"/>
              <a:t>20XX</a:t>
            </a:r>
          </a:p>
        </p:txBody>
      </p:sp>
      <p:graphicFrame>
        <p:nvGraphicFramePr>
          <p:cNvPr id="7" name="Content Placeholder 6">
            <a:extLst>
              <a:ext uri="{FF2B5EF4-FFF2-40B4-BE49-F238E27FC236}">
                <a16:creationId xmlns:a16="http://schemas.microsoft.com/office/drawing/2014/main" id="{18E79990-19FC-43ED-B5E1-87546C32A9A7}"/>
              </a:ext>
            </a:extLst>
          </p:cNvPr>
          <p:cNvGraphicFramePr>
            <a:graphicFrameLocks noGrp="1"/>
          </p:cNvGraphicFramePr>
          <p:nvPr>
            <p:ph idx="1"/>
            <p:extLst>
              <p:ext uri="{D42A27DB-BD31-4B8C-83A1-F6EECF244321}">
                <p14:modId xmlns:p14="http://schemas.microsoft.com/office/powerpoint/2010/main" val="829530981"/>
              </p:ext>
            </p:extLst>
          </p:nvPr>
        </p:nvGraphicFramePr>
        <p:xfrm>
          <a:off x="484188" y="1809750"/>
          <a:ext cx="11001375" cy="4160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0803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7AD6B-0EBB-7092-13C6-240F8A4A4E99}"/>
              </a:ext>
            </a:extLst>
          </p:cNvPr>
          <p:cNvSpPr>
            <a:spLocks noGrp="1"/>
          </p:cNvSpPr>
          <p:nvPr>
            <p:ph type="title"/>
          </p:nvPr>
        </p:nvSpPr>
        <p:spPr>
          <a:xfrm>
            <a:off x="5978024" y="1783080"/>
            <a:ext cx="4959821" cy="3445412"/>
          </a:xfrm>
        </p:spPr>
        <p:txBody>
          <a:bodyPr/>
          <a:lstStyle/>
          <a:p>
            <a:r>
              <a:rPr lang="en-US" altLang="zh-CN" sz="7200" b="1" dirty="0" err="1"/>
              <a:t>Gelang</a:t>
            </a:r>
            <a:r>
              <a:rPr lang="en-US" altLang="zh-CN" sz="7200" b="1" dirty="0"/>
              <a:t> </a:t>
            </a:r>
            <a:r>
              <a:rPr lang="en-US" altLang="zh-CN" sz="7200" b="1" dirty="0" err="1"/>
              <a:t>Identitas</a:t>
            </a:r>
            <a:r>
              <a:rPr lang="en-US" altLang="zh-CN" sz="7200" b="1" dirty="0"/>
              <a:t> </a:t>
            </a:r>
            <a:r>
              <a:rPr lang="en-US" altLang="zh-CN" sz="7200" b="1" dirty="0" err="1"/>
              <a:t>Pasien</a:t>
            </a:r>
            <a:endParaRPr lang="en-US" sz="7200" b="1" dirty="0"/>
          </a:p>
        </p:txBody>
      </p:sp>
      <p:sp>
        <p:nvSpPr>
          <p:cNvPr id="15" name="Slide Number Placeholder 14">
            <a:extLst>
              <a:ext uri="{FF2B5EF4-FFF2-40B4-BE49-F238E27FC236}">
                <a16:creationId xmlns:a16="http://schemas.microsoft.com/office/drawing/2014/main" id="{EA450CD4-3018-DBCF-3A32-B72A7DCFA11F}"/>
              </a:ext>
            </a:extLst>
          </p:cNvPr>
          <p:cNvSpPr>
            <a:spLocks noGrp="1"/>
          </p:cNvSpPr>
          <p:nvPr>
            <p:ph type="sldNum" sz="quarter" idx="12"/>
          </p:nvPr>
        </p:nvSpPr>
        <p:spPr/>
        <p:txBody>
          <a:bodyPr/>
          <a:lstStyle/>
          <a:p>
            <a:fld id="{8D0AFDD5-844D-364D-8AEC-50CF4D36D55D}" type="slidenum">
              <a:rPr lang="en-US" smtClean="0"/>
              <a:pPr/>
              <a:t>8</a:t>
            </a:fld>
            <a:endParaRPr lang="en-US" dirty="0"/>
          </a:p>
        </p:txBody>
      </p:sp>
      <p:sp>
        <p:nvSpPr>
          <p:cNvPr id="7" name="Picture Placeholder 6">
            <a:extLst>
              <a:ext uri="{FF2B5EF4-FFF2-40B4-BE49-F238E27FC236}">
                <a16:creationId xmlns:a16="http://schemas.microsoft.com/office/drawing/2014/main" id="{D0D35206-E613-4DE5-8347-79E6729A224A}"/>
              </a:ext>
            </a:extLst>
          </p:cNvPr>
          <p:cNvSpPr>
            <a:spLocks noGrp="1"/>
          </p:cNvSpPr>
          <p:nvPr>
            <p:ph type="pic" sz="quarter" idx="13"/>
          </p:nvPr>
        </p:nvSpPr>
        <p:spPr/>
      </p:sp>
      <p:pic>
        <p:nvPicPr>
          <p:cNvPr id="2054" name="Picture 6" descr="How to avoid patient identification errors. Patient Safety">
            <a:extLst>
              <a:ext uri="{FF2B5EF4-FFF2-40B4-BE49-F238E27FC236}">
                <a16:creationId xmlns:a16="http://schemas.microsoft.com/office/drawing/2014/main" id="{BD43B0EF-D702-4465-AB1A-486F1AE19C6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2362" r="25341"/>
          <a:stretch/>
        </p:blipFill>
        <p:spPr bwMode="auto">
          <a:xfrm>
            <a:off x="-1" y="1"/>
            <a:ext cx="4351127"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722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28">
            <a:extLst>
              <a:ext uri="{FF2B5EF4-FFF2-40B4-BE49-F238E27FC236}">
                <a16:creationId xmlns:a16="http://schemas.microsoft.com/office/drawing/2014/main" id="{3322B0EB-0749-E394-7D78-05C325473050}"/>
              </a:ext>
            </a:extLst>
          </p:cNvPr>
          <p:cNvSpPr>
            <a:spLocks noGrp="1"/>
          </p:cNvSpPr>
          <p:nvPr>
            <p:ph type="sldNum" sz="quarter" idx="12"/>
          </p:nvPr>
        </p:nvSpPr>
        <p:spPr/>
        <p:txBody>
          <a:bodyPr/>
          <a:lstStyle/>
          <a:p>
            <a:fld id="{8D0AFDD5-844D-364D-8AEC-50CF4D36D55D}" type="slidenum">
              <a:rPr lang="en-US" smtClean="0"/>
              <a:pPr/>
              <a:t>9</a:t>
            </a:fld>
            <a:endParaRPr lang="en-US" dirty="0"/>
          </a:p>
        </p:txBody>
      </p:sp>
      <p:sp>
        <p:nvSpPr>
          <p:cNvPr id="28" name="Footer Placeholder 27">
            <a:extLst>
              <a:ext uri="{FF2B5EF4-FFF2-40B4-BE49-F238E27FC236}">
                <a16:creationId xmlns:a16="http://schemas.microsoft.com/office/drawing/2014/main" id="{36FE9B74-96B4-4C88-49C9-E2D42BDCD20D}"/>
              </a:ext>
            </a:extLst>
          </p:cNvPr>
          <p:cNvSpPr>
            <a:spLocks noGrp="1"/>
          </p:cNvSpPr>
          <p:nvPr>
            <p:ph type="ftr" sz="quarter" idx="11"/>
          </p:nvPr>
        </p:nvSpPr>
        <p:spPr/>
        <p:txBody>
          <a:bodyPr/>
          <a:lstStyle/>
          <a:p>
            <a:r>
              <a:rPr lang="en-US" dirty="0"/>
              <a:t>Presentation title</a:t>
            </a:r>
          </a:p>
        </p:txBody>
      </p:sp>
      <p:sp>
        <p:nvSpPr>
          <p:cNvPr id="27" name="Date Placeholder 26">
            <a:extLst>
              <a:ext uri="{FF2B5EF4-FFF2-40B4-BE49-F238E27FC236}">
                <a16:creationId xmlns:a16="http://schemas.microsoft.com/office/drawing/2014/main" id="{8A78422D-0122-1218-F0A5-9EF64D22D921}"/>
              </a:ext>
            </a:extLst>
          </p:cNvPr>
          <p:cNvSpPr>
            <a:spLocks noGrp="1"/>
          </p:cNvSpPr>
          <p:nvPr>
            <p:ph type="dt" sz="half" idx="10"/>
          </p:nvPr>
        </p:nvSpPr>
        <p:spPr/>
        <p:txBody>
          <a:bodyPr/>
          <a:lstStyle/>
          <a:p>
            <a:r>
              <a:rPr lang="en-US" dirty="0"/>
              <a:t>20XX</a:t>
            </a:r>
          </a:p>
        </p:txBody>
      </p:sp>
      <p:graphicFrame>
        <p:nvGraphicFramePr>
          <p:cNvPr id="7" name="Content Placeholder 6">
            <a:extLst>
              <a:ext uri="{FF2B5EF4-FFF2-40B4-BE49-F238E27FC236}">
                <a16:creationId xmlns:a16="http://schemas.microsoft.com/office/drawing/2014/main" id="{18E79990-19FC-43ED-B5E1-87546C32A9A7}"/>
              </a:ext>
            </a:extLst>
          </p:cNvPr>
          <p:cNvGraphicFramePr>
            <a:graphicFrameLocks noGrp="1"/>
          </p:cNvGraphicFramePr>
          <p:nvPr>
            <p:ph idx="1"/>
            <p:extLst>
              <p:ext uri="{D42A27DB-BD31-4B8C-83A1-F6EECF244321}">
                <p14:modId xmlns:p14="http://schemas.microsoft.com/office/powerpoint/2010/main" val="3356166197"/>
              </p:ext>
            </p:extLst>
          </p:nvPr>
        </p:nvGraphicFramePr>
        <p:xfrm>
          <a:off x="484188" y="726831"/>
          <a:ext cx="11001375" cy="5243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881279"/>
      </p:ext>
    </p:extLst>
  </p:cSld>
  <p:clrMapOvr>
    <a:masterClrMapping/>
  </p:clrMapOvr>
</p:sld>
</file>

<file path=ppt/theme/theme1.xml><?xml version="1.0" encoding="utf-8"?>
<a:theme xmlns:a="http://schemas.openxmlformats.org/drawingml/2006/main" name="Office Theme">
  <a:themeElements>
    <a:clrScheme name="Custom 30">
      <a:dk1>
        <a:srgbClr val="000000"/>
      </a:dk1>
      <a:lt1>
        <a:srgbClr val="FFFFFF"/>
      </a:lt1>
      <a:dk2>
        <a:srgbClr val="264653"/>
      </a:dk2>
      <a:lt2>
        <a:srgbClr val="E7E6E6"/>
      </a:lt2>
      <a:accent1>
        <a:srgbClr val="F3EBE8"/>
      </a:accent1>
      <a:accent2>
        <a:srgbClr val="E9C369"/>
      </a:accent2>
      <a:accent3>
        <a:srgbClr val="2A9D8F"/>
      </a:accent3>
      <a:accent4>
        <a:srgbClr val="F3D6CD"/>
      </a:accent4>
      <a:accent5>
        <a:srgbClr val="F3EBE8"/>
      </a:accent5>
      <a:accent6>
        <a:srgbClr val="60717C"/>
      </a:accent6>
      <a:hlink>
        <a:srgbClr val="828683"/>
      </a:hlink>
      <a:folHlink>
        <a:srgbClr val="D08A55"/>
      </a:folHlink>
    </a:clrScheme>
    <a:fontScheme name="Custom 28">
      <a:majorFont>
        <a:latin typeface="Century Gothic"/>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ern-Angles_Win32_CP_v11" id="{557BB2FF-F1F4-4776-80DE-DC11FC14475E}" vid="{E0321167-E0D5-4285-8F17-B2BAD920F1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4" ma:contentTypeDescription="Create a new document." ma:contentTypeScope="" ma:versionID="2d714a3296df14eba7a100bb665443ca">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49549bf45bfbbfb6cffed527380e77e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A78568-A730-4D3B-A489-FD854E91254A}">
  <ds:schemaRefs>
    <ds:schemaRef ds:uri="http://schemas.microsoft.com/sharepoint/v3/contenttype/forms"/>
  </ds:schemaRefs>
</ds:datastoreItem>
</file>

<file path=customXml/itemProps2.xml><?xml version="1.0" encoding="utf-8"?>
<ds:datastoreItem xmlns:ds="http://schemas.openxmlformats.org/officeDocument/2006/customXml" ds:itemID="{61D9A46C-D3F3-4D45-B248-B831C6B5FC85}">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A7D90517-43A3-4BC6-B197-5C7B7D3DBC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{072C6A84-D7B0-4D17-89BE-BD766DFBF905}tf11429527_win32</Template>
  <TotalTime>0</TotalTime>
  <Words>518</Words>
  <Application>Microsoft Office PowerPoint</Application>
  <PresentationFormat>Widescreen</PresentationFormat>
  <Paragraphs>87</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Gothic</vt:lpstr>
      <vt:lpstr>DM Sans Medium</vt:lpstr>
      <vt:lpstr>Karla</vt:lpstr>
      <vt:lpstr>Univers Condensed Light</vt:lpstr>
      <vt:lpstr>Office Theme</vt:lpstr>
      <vt:lpstr>Ketepatan Identifikasi Pasien (SKP.1)</vt:lpstr>
      <vt:lpstr>Introduction </vt:lpstr>
      <vt:lpstr>Identifikasi pasien bermanfaat agar pasien mendapatkan standar pelayanan dan pengobatan yang benar dan tepat sesuai kebutuhan medis selain itu identifikasi pasien juga dapat menghindari terjadinya kesalahan medis atau kejadian yang tidak diharapkan yang dapat mengenai diri pasien</vt:lpstr>
      <vt:lpstr>Introduction</vt:lpstr>
      <vt:lpstr>Kesalahan dalam Identifikasi</vt:lpstr>
      <vt:lpstr>Tujuan SKP.1</vt:lpstr>
      <vt:lpstr>Standar SKP.1</vt:lpstr>
      <vt:lpstr>Gelang Identitas Pasien</vt:lpstr>
      <vt:lpstr>PowerPoint Presentation</vt:lpstr>
      <vt:lpstr>PowerPoint Presentation</vt:lpstr>
      <vt:lpstr>PowerPoint Presentation</vt:lpstr>
      <vt:lpstr>Kapan dilakukan proses identifikasi pasien ?</vt:lpstr>
      <vt:lpstr>Cara Mengidentifikasi Pasien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2023-03-01T16:39:00Z</dcterms:created>
  <dcterms:modified xsi:type="dcterms:W3CDTF">2024-02-21T03:54:25Z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