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7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23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82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78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3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0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9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3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6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3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9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7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Panjang_gelombang" TargetMode="External"/><Relationship Id="rId7" Type="http://schemas.openxmlformats.org/officeDocument/2006/relationships/hyperlink" Target="http://id.wikipedia.org/wiki/Warna" TargetMode="External"/><Relationship Id="rId2" Type="http://schemas.openxmlformats.org/officeDocument/2006/relationships/hyperlink" Target="http://id.wikipedia.org/wiki/Radiasi_elektromagnet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Merah" TargetMode="External"/><Relationship Id="rId5" Type="http://schemas.openxmlformats.org/officeDocument/2006/relationships/hyperlink" Target="http://id.wikipedia.org/wiki/Gelombang_radio" TargetMode="External"/><Relationship Id="rId4" Type="http://schemas.openxmlformats.org/officeDocument/2006/relationships/hyperlink" Target="http://id.wikipedia.org/wiki/Cahay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Lampu_pijar" TargetMode="External"/><Relationship Id="rId7" Type="http://schemas.openxmlformats.org/officeDocument/2006/relationships/hyperlink" Target="http://id.wikipedia.org/wiki/Lampu" TargetMode="External"/><Relationship Id="rId2" Type="http://schemas.openxmlformats.org/officeDocument/2006/relationships/hyperlink" Target="http://id.wikipedia.org/wiki/Industr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Energi" TargetMode="External"/><Relationship Id="rId5" Type="http://schemas.openxmlformats.org/officeDocument/2006/relationships/hyperlink" Target="http://id.wikipedia.org/wiki/K" TargetMode="External"/><Relationship Id="rId4" Type="http://schemas.openxmlformats.org/officeDocument/2006/relationships/hyperlink" Target="http://id.wikipedia.org/wiki/Kawa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Radiasi_elektromagnetis" TargetMode="External"/><Relationship Id="rId2" Type="http://schemas.openxmlformats.org/officeDocument/2006/relationships/hyperlink" Target="http://id.wikipedia.org/wiki/Bahasa_Inggr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d.wikipedia.org/wiki/Sinar-X" TargetMode="External"/><Relationship Id="rId4" Type="http://schemas.openxmlformats.org/officeDocument/2006/relationships/hyperlink" Target="http://id.wikipedia.org/wiki/Panjang_gelomban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Gelombang_mikro" TargetMode="External"/><Relationship Id="rId3" Type="http://schemas.openxmlformats.org/officeDocument/2006/relationships/hyperlink" Target="http://id.wikipedia.org/wiki/Medan_listrik" TargetMode="External"/><Relationship Id="rId7" Type="http://schemas.openxmlformats.org/officeDocument/2006/relationships/hyperlink" Target="http://id.wikipedia.org/wiki/Gelombang_radio" TargetMode="External"/><Relationship Id="rId2" Type="http://schemas.openxmlformats.org/officeDocument/2006/relationships/hyperlink" Target="http://id.wikipedia.org/wiki/Inframera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Gelombang" TargetMode="External"/><Relationship Id="rId5" Type="http://schemas.openxmlformats.org/officeDocument/2006/relationships/hyperlink" Target="http://id.wikipedia.org/wiki/Frekuensi" TargetMode="External"/><Relationship Id="rId4" Type="http://schemas.openxmlformats.org/officeDocument/2006/relationships/hyperlink" Target="http://id.wikipedia.org/wiki/Radiasi_elektromagnetik" TargetMode="External"/><Relationship Id="rId9" Type="http://schemas.openxmlformats.org/officeDocument/2006/relationships/hyperlink" Target="http://id.wikipedia.org/wiki/Ultraviol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d.wikipedia.org/wiki/Frekuen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RADIASI GELOMBANG ELEKTROMAGNETIK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2000" b="1" dirty="0" smtClean="0"/>
              <a:t>Ike Dian Wahyuni, S.KL., M.KL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3251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988" y="2286000"/>
            <a:ext cx="5187820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183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/>
              <a:t>Radiasi</a:t>
            </a:r>
            <a:r>
              <a:rPr lang="en-US" b="1" dirty="0"/>
              <a:t> </a:t>
            </a:r>
            <a:r>
              <a:rPr lang="en-US" b="1" dirty="0" err="1"/>
              <a:t>gelombang</a:t>
            </a:r>
            <a:r>
              <a:rPr lang="en-US" b="1" dirty="0"/>
              <a:t> </a:t>
            </a:r>
            <a:r>
              <a:rPr lang="en-US" b="1" dirty="0" err="1"/>
              <a:t>mikro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612" y="1264555"/>
            <a:ext cx="8915400" cy="3777622"/>
          </a:xfrm>
        </p:spPr>
        <p:txBody>
          <a:bodyPr>
            <a:noAutofit/>
          </a:bodyPr>
          <a:lstStyle/>
          <a:p>
            <a:r>
              <a:rPr lang="en-US" sz="2800" dirty="0" err="1"/>
              <a:t>Radiasi</a:t>
            </a:r>
            <a:r>
              <a:rPr lang="en-US" sz="2800" dirty="0"/>
              <a:t> </a:t>
            </a:r>
            <a:r>
              <a:rPr lang="en-US" sz="2800" dirty="0" err="1"/>
              <a:t>gelombang</a:t>
            </a:r>
            <a:r>
              <a:rPr lang="en-US" sz="2800" dirty="0"/>
              <a:t> </a:t>
            </a:r>
            <a:r>
              <a:rPr lang="en-US" sz="2800" dirty="0" err="1"/>
              <a:t>mikro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mempengaruhi</a:t>
            </a:r>
            <a:r>
              <a:rPr lang="en-US" sz="2800" dirty="0"/>
              <a:t> proses vital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tubuh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Efek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ditimbulkan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lain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membran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,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metabolisme</a:t>
            </a:r>
            <a:r>
              <a:rPr lang="en-US" sz="2800" dirty="0"/>
              <a:t> </a:t>
            </a:r>
            <a:r>
              <a:rPr lang="en-US" sz="2800" dirty="0" err="1"/>
              <a:t>kalsium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, </a:t>
            </a:r>
            <a:r>
              <a:rPr lang="en-US" sz="2800" dirty="0" err="1"/>
              <a:t>proliferasi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, </a:t>
            </a:r>
            <a:r>
              <a:rPr lang="en-US" sz="2800" dirty="0" err="1"/>
              <a:t>mutasi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, </a:t>
            </a:r>
            <a:r>
              <a:rPr lang="en-US" sz="2800" dirty="0" err="1"/>
              <a:t>aktivasi</a:t>
            </a:r>
            <a:r>
              <a:rPr lang="en-US" sz="2800" dirty="0"/>
              <a:t> HSP (heat shock proteins),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kematian</a:t>
            </a:r>
            <a:r>
              <a:rPr lang="en-US" sz="2800" dirty="0"/>
              <a:t> sel. </a:t>
            </a:r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acuan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efek</a:t>
            </a:r>
            <a:r>
              <a:rPr lang="en-US" sz="2800" dirty="0"/>
              <a:t> yang </a:t>
            </a:r>
            <a:r>
              <a:rPr lang="en-US" sz="2800" dirty="0" err="1"/>
              <a:t>dilaporkan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kerusakan</a:t>
            </a:r>
            <a:r>
              <a:rPr lang="en-US" sz="2800" dirty="0"/>
              <a:t> DNA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gangguan</a:t>
            </a:r>
            <a:r>
              <a:rPr lang="en-US" sz="2800" dirty="0"/>
              <a:t> </a:t>
            </a:r>
            <a:r>
              <a:rPr lang="en-US" sz="2800" dirty="0" err="1"/>
              <a:t>kromosom</a:t>
            </a:r>
            <a:r>
              <a:rPr lang="en-US" sz="2800" dirty="0"/>
              <a:t>, </a:t>
            </a:r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 </a:t>
            </a:r>
            <a:r>
              <a:rPr lang="en-US" sz="2800" dirty="0" err="1"/>
              <a:t>radikal</a:t>
            </a:r>
            <a:r>
              <a:rPr lang="en-US" sz="2800" dirty="0"/>
              <a:t> </a:t>
            </a:r>
            <a:r>
              <a:rPr lang="en-US" sz="2800" dirty="0" err="1"/>
              <a:t>bebas</a:t>
            </a:r>
            <a:r>
              <a:rPr lang="en-US" sz="2800" dirty="0"/>
              <a:t>, </a:t>
            </a:r>
            <a:r>
              <a:rPr lang="en-US" sz="2800" dirty="0" err="1"/>
              <a:t>penuaan</a:t>
            </a:r>
            <a:r>
              <a:rPr lang="en-US" sz="2800" dirty="0"/>
              <a:t> </a:t>
            </a:r>
            <a:r>
              <a:rPr lang="en-US" sz="2800" dirty="0" err="1"/>
              <a:t>dini</a:t>
            </a:r>
            <a:r>
              <a:rPr lang="en-US" sz="2800" dirty="0"/>
              <a:t>, 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 </a:t>
            </a:r>
            <a:r>
              <a:rPr lang="en-US" sz="2800" dirty="0" err="1"/>
              <a:t>otak</a:t>
            </a:r>
            <a:r>
              <a:rPr lang="en-US" sz="2800" dirty="0"/>
              <a:t> 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kehilangan</a:t>
            </a:r>
            <a:r>
              <a:rPr lang="en-US" sz="2800" dirty="0"/>
              <a:t> </a:t>
            </a:r>
            <a:r>
              <a:rPr lang="en-US" sz="2800" dirty="0" err="1"/>
              <a:t>ingatan</a:t>
            </a:r>
            <a:r>
              <a:rPr lang="en-US" sz="2800" dirty="0"/>
              <a:t>, </a:t>
            </a:r>
            <a:r>
              <a:rPr lang="en-US" sz="2800" dirty="0" err="1"/>
              <a:t>penurunan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27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4710"/>
            <a:ext cx="8911687" cy="1280890"/>
          </a:xfrm>
        </p:spPr>
        <p:txBody>
          <a:bodyPr/>
          <a:lstStyle/>
          <a:p>
            <a:r>
              <a:rPr lang="en-US" b="1" dirty="0" err="1"/>
              <a:t>Sinar</a:t>
            </a:r>
            <a:r>
              <a:rPr lang="en-US" b="1" dirty="0"/>
              <a:t> </a:t>
            </a:r>
            <a:r>
              <a:rPr lang="en-US" b="1" dirty="0" err="1"/>
              <a:t>Inframerah</a:t>
            </a:r>
            <a:r>
              <a:rPr lang="en-US" b="1" dirty="0"/>
              <a:t> (</a:t>
            </a:r>
            <a:r>
              <a:rPr lang="en-US" b="1" dirty="0" err="1"/>
              <a:t>Panas</a:t>
            </a:r>
            <a:r>
              <a:rPr lang="en-US" b="1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19200"/>
            <a:ext cx="8915400" cy="5397500"/>
          </a:xfrm>
        </p:spPr>
        <p:txBody>
          <a:bodyPr>
            <a:normAutofit/>
          </a:bodyPr>
          <a:lstStyle/>
          <a:p>
            <a:r>
              <a:rPr lang="en-US" dirty="0" err="1"/>
              <a:t>Inframerah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>
                <a:hlinkClick r:id="rId2"/>
              </a:rPr>
              <a:t>radiasi</a:t>
            </a:r>
            <a:r>
              <a:rPr lang="en-US" dirty="0">
                <a:hlinkClick r:id="rId2"/>
              </a:rPr>
              <a:t>  </a:t>
            </a:r>
            <a:r>
              <a:rPr lang="en-US" dirty="0" err="1">
                <a:hlinkClick r:id="rId2"/>
              </a:rPr>
              <a:t>elektromagnetik</a:t>
            </a:r>
            <a:r>
              <a:rPr lang="en-US" dirty="0">
                <a:hlinkClick r:id="rId2"/>
              </a:rPr>
              <a:t>  </a:t>
            </a:r>
            <a:r>
              <a:rPr lang="en-US" dirty="0" err="1">
                <a:hlinkClick r:id="rId2"/>
              </a:rPr>
              <a:t>d</a:t>
            </a:r>
            <a:r>
              <a:rPr lang="en-US" dirty="0" err="1"/>
              <a:t>ari</a:t>
            </a:r>
            <a:r>
              <a:rPr lang="en-US" dirty="0"/>
              <a:t>  </a:t>
            </a:r>
            <a:r>
              <a:rPr lang="en-US" dirty="0" err="1">
                <a:hlinkClick r:id="rId3"/>
              </a:rPr>
              <a:t>panjang</a:t>
            </a:r>
            <a:r>
              <a:rPr lang="en-US" dirty="0">
                <a:hlinkClick r:id="rId3"/>
              </a:rPr>
              <a:t>  </a:t>
            </a:r>
            <a:r>
              <a:rPr lang="en-US" dirty="0" err="1">
                <a:hlinkClick r:id="rId3"/>
              </a:rPr>
              <a:t>gelombang</a:t>
            </a:r>
            <a:r>
              <a:rPr lang="en-US" dirty="0">
                <a:hlinkClick r:id="rId3"/>
              </a:rPr>
              <a:t>  </a:t>
            </a:r>
            <a:r>
              <a:rPr lang="en-US" dirty="0" err="1">
                <a:hlinkClick r:id="rId3"/>
              </a:rPr>
              <a:t>l</a:t>
            </a:r>
            <a:r>
              <a:rPr lang="en-US" dirty="0" err="1"/>
              <a:t>ebih</a:t>
            </a:r>
            <a:r>
              <a:rPr lang="en-US" dirty="0"/>
              <a:t>  </a:t>
            </a:r>
            <a:r>
              <a:rPr lang="en-US" dirty="0" err="1"/>
              <a:t>panjang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>
                <a:hlinkClick r:id="rId4"/>
              </a:rPr>
              <a:t>cahaya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gelombang</a:t>
            </a:r>
            <a:r>
              <a:rPr lang="en-US" dirty="0">
                <a:hlinkClick r:id="rId5"/>
              </a:rPr>
              <a:t> radio. </a:t>
            </a:r>
            <a:r>
              <a:rPr lang="en-US" dirty="0" err="1">
                <a:hlinkClick r:id="rId5"/>
              </a:rPr>
              <a:t>Na</a:t>
            </a:r>
            <a:r>
              <a:rPr lang="en-US" dirty="0" err="1"/>
              <a:t>manya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"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>
                <a:hlinkClick r:id="rId6"/>
              </a:rPr>
              <a:t>merah</a:t>
            </a:r>
            <a:r>
              <a:rPr lang="en-US" dirty="0">
                <a:hlinkClick r:id="rId6"/>
              </a:rPr>
              <a:t>"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Latin </a:t>
            </a:r>
            <a:r>
              <a:rPr lang="en-US" i="1" dirty="0"/>
              <a:t>infra</a:t>
            </a:r>
            <a:r>
              <a:rPr lang="en-US" dirty="0"/>
              <a:t>, "</a:t>
            </a:r>
            <a:r>
              <a:rPr lang="en-US" dirty="0" err="1"/>
              <a:t>bawah</a:t>
            </a:r>
            <a:r>
              <a:rPr lang="en-US" dirty="0"/>
              <a:t>"),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>
                <a:hlinkClick r:id="rId7"/>
              </a:rPr>
              <a:t>warna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d</a:t>
            </a:r>
            <a:r>
              <a:rPr lang="en-US" dirty="0" err="1"/>
              <a:t>ari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terpanjang</a:t>
            </a:r>
            <a:r>
              <a:rPr lang="en-US" dirty="0"/>
              <a:t>.</a:t>
            </a:r>
          </a:p>
          <a:p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1011Hz </a:t>
            </a:r>
            <a:r>
              <a:rPr lang="en-US" dirty="0" err="1"/>
              <a:t>sampai</a:t>
            </a:r>
            <a:r>
              <a:rPr lang="en-US" dirty="0"/>
              <a:t> 1014 Hz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10-4 </a:t>
            </a:r>
            <a:r>
              <a:rPr lang="en-US" dirty="0"/>
              <a:t>cm </a:t>
            </a:r>
            <a:r>
              <a:rPr lang="en-US" dirty="0" err="1"/>
              <a:t>sampai</a:t>
            </a:r>
            <a:r>
              <a:rPr lang="en-US" dirty="0"/>
              <a:t> 10-1 cm.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spektrum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pijar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detektor</a:t>
            </a:r>
            <a:r>
              <a:rPr lang="en-US" dirty="0"/>
              <a:t> yang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miliampermeter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ampermeter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 smtClean="0"/>
              <a:t>diatas</a:t>
            </a:r>
            <a:r>
              <a:rPr lang="en-US" dirty="0"/>
              <a:t> </a:t>
            </a:r>
            <a:r>
              <a:rPr lang="en-US" dirty="0" err="1" smtClean="0"/>
              <a:t>ujung</a:t>
            </a:r>
            <a:r>
              <a:rPr lang="en-US" dirty="0" smtClean="0"/>
              <a:t>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. </a:t>
            </a:r>
            <a:r>
              <a:rPr lang="en-US" dirty="0" err="1"/>
              <a:t>Sinar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dideteksi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.</a:t>
            </a:r>
          </a:p>
          <a:p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infamerah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molekul-molekul</a:t>
            </a:r>
            <a:r>
              <a:rPr lang="en-US" dirty="0"/>
              <a:t> yang </a:t>
            </a:r>
            <a:r>
              <a:rPr lang="en-US" dirty="0" err="1"/>
              <a:t>bergetar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diipanaskan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memancarkan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.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 yang </a:t>
            </a:r>
            <a:r>
              <a:rPr lang="en-US" dirty="0" err="1"/>
              <a:t>dipancarkan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203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>
                <a:hlinkClick r:id="rId2"/>
              </a:rPr>
              <a:t>Industri</a:t>
            </a:r>
            <a:r>
              <a:rPr lang="en-US" b="1" dirty="0">
                <a:hlinkClick r:id="rId2"/>
              </a:rPr>
              <a:t> 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1.	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.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lampu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pijar</a:t>
            </a:r>
            <a:r>
              <a:rPr lang="en-US" dirty="0">
                <a:hlinkClick r:id="rId3"/>
              </a:rPr>
              <a:t> y</a:t>
            </a:r>
            <a:r>
              <a:rPr lang="en-US" dirty="0"/>
              <a:t>ang </a:t>
            </a:r>
            <a:r>
              <a:rPr lang="en-US" dirty="0" err="1">
                <a:hlinkClick r:id="rId4"/>
              </a:rPr>
              <a:t>kawat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p</a:t>
            </a:r>
            <a:r>
              <a:rPr lang="en-US" dirty="0" err="1"/>
              <a:t>ijarnya</a:t>
            </a:r>
            <a:r>
              <a:rPr lang="en-US" dirty="0"/>
              <a:t> </a:t>
            </a:r>
            <a:r>
              <a:rPr lang="en-US" dirty="0" err="1"/>
              <a:t>bersuhu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±2500°</a:t>
            </a:r>
            <a:r>
              <a:rPr lang="en-US" dirty="0">
                <a:hlinkClick r:id="rId5"/>
              </a:rPr>
              <a:t>K. </a:t>
            </a:r>
            <a:r>
              <a:rPr lang="en-US" dirty="0" err="1">
                <a:hlinkClick r:id="rId5"/>
              </a:rPr>
              <a:t>h</a:t>
            </a:r>
            <a:r>
              <a:rPr lang="en-US" dirty="0" err="1"/>
              <a:t>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infra </a:t>
            </a:r>
            <a:r>
              <a:rPr lang="en-US" dirty="0" err="1"/>
              <a:t>merah</a:t>
            </a:r>
            <a:r>
              <a:rPr lang="en-US" dirty="0"/>
              <a:t> yang </a:t>
            </a:r>
            <a:r>
              <a:rPr lang="en-US" dirty="0" err="1"/>
              <a:t>dipancarkannya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pijar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. </a:t>
            </a:r>
            <a:r>
              <a:rPr lang="en-US" dirty="0" err="1"/>
              <a:t>Lampu</a:t>
            </a:r>
            <a:r>
              <a:rPr lang="en-US" dirty="0"/>
              <a:t> infra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dirty="0" err="1"/>
              <a:t>pemanasan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.</a:t>
            </a:r>
          </a:p>
          <a:p>
            <a:r>
              <a:rPr lang="en-US" dirty="0"/>
              <a:t>2.	</a:t>
            </a:r>
            <a:r>
              <a:rPr lang="en-US" dirty="0" err="1"/>
              <a:t>Pemanasan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.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>
                <a:hlinkClick r:id="rId6"/>
              </a:rPr>
              <a:t>energi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i</a:t>
            </a:r>
            <a:r>
              <a:rPr lang="en-US" dirty="0" err="1"/>
              <a:t>nframerah</a:t>
            </a:r>
            <a:r>
              <a:rPr lang="en-US" dirty="0"/>
              <a:t>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yang </a:t>
            </a:r>
            <a:r>
              <a:rPr lang="en-US" dirty="0" err="1"/>
              <a:t>dipancarkan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-273°C (0°K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). </a:t>
            </a:r>
            <a:r>
              <a:rPr lang="en-US" dirty="0" err="1"/>
              <a:t>Pemanasan</a:t>
            </a:r>
            <a:r>
              <a:rPr lang="en-US" dirty="0"/>
              <a:t> </a:t>
            </a:r>
            <a:r>
              <a:rPr lang="en-US" dirty="0" err="1"/>
              <a:t>inframerah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, </a:t>
            </a:r>
            <a:r>
              <a:rPr lang="en-US" dirty="0" err="1"/>
              <a:t>pemanggang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bola </a:t>
            </a:r>
            <a:r>
              <a:rPr lang="en-US" dirty="0" err="1">
                <a:hlinkClick r:id="rId7"/>
              </a:rPr>
              <a:t>lampu</a:t>
            </a:r>
            <a:r>
              <a:rPr lang="en-US" dirty="0">
                <a:hlinkClick r:id="rId7"/>
              </a:rPr>
              <a:t> (</a:t>
            </a:r>
            <a:r>
              <a:rPr lang="en-US" dirty="0"/>
              <a:t>90% </a:t>
            </a:r>
            <a:r>
              <a:rPr lang="en-US" dirty="0" err="1"/>
              <a:t>panas</a:t>
            </a:r>
            <a:r>
              <a:rPr lang="en-US" dirty="0"/>
              <a:t> – 10% </a:t>
            </a:r>
            <a:r>
              <a:rPr lang="en-US" dirty="0" err="1"/>
              <a:t>cahaya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7015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Radiasi</a:t>
            </a:r>
            <a:r>
              <a:rPr lang="en-US" b="1" dirty="0"/>
              <a:t>  </a:t>
            </a:r>
            <a:r>
              <a:rPr lang="en-US" b="1" dirty="0" err="1"/>
              <a:t>Ultraungu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/>
              <a:t>Radiasi</a:t>
            </a:r>
            <a:r>
              <a:rPr lang="en-US" sz="2800" dirty="0"/>
              <a:t> </a:t>
            </a:r>
            <a:r>
              <a:rPr lang="en-US" sz="2800" dirty="0" err="1"/>
              <a:t>ultraungu</a:t>
            </a:r>
            <a:r>
              <a:rPr lang="en-US" sz="2800" dirty="0"/>
              <a:t> (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disingkat</a:t>
            </a:r>
            <a:r>
              <a:rPr lang="en-US" sz="2800" dirty="0"/>
              <a:t> UV,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>
                <a:hlinkClick r:id="rId2"/>
              </a:rPr>
              <a:t>bahasa</a:t>
            </a:r>
            <a:r>
              <a:rPr lang="en-US" sz="2800" dirty="0">
                <a:hlinkClick r:id="rId2"/>
              </a:rPr>
              <a:t> </a:t>
            </a:r>
            <a:r>
              <a:rPr lang="en-US" sz="2800" dirty="0" err="1">
                <a:hlinkClick r:id="rId2"/>
              </a:rPr>
              <a:t>Inggris</a:t>
            </a:r>
            <a:r>
              <a:rPr lang="en-US" sz="2800" dirty="0">
                <a:hlinkClick r:id="rId2"/>
              </a:rPr>
              <a:t>: </a:t>
            </a:r>
            <a:r>
              <a:rPr lang="en-US" sz="2800" i="1" dirty="0">
                <a:hlinkClick r:id="rId2"/>
              </a:rPr>
              <a:t>u</a:t>
            </a:r>
            <a:r>
              <a:rPr lang="en-US" sz="2800" i="1" dirty="0"/>
              <a:t>ltraviolet</a:t>
            </a:r>
            <a:r>
              <a:rPr lang="en-US" sz="2800" dirty="0"/>
              <a:t>)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>
                <a:hlinkClick r:id="rId3"/>
              </a:rPr>
              <a:t>radiasi</a:t>
            </a:r>
            <a:r>
              <a:rPr lang="en-US" sz="2800" dirty="0">
                <a:hlinkClick r:id="rId3"/>
              </a:rPr>
              <a:t> </a:t>
            </a:r>
            <a:r>
              <a:rPr lang="en-US" sz="2800" dirty="0" err="1">
                <a:hlinkClick r:id="rId3"/>
              </a:rPr>
              <a:t>elektromagnetis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>
                <a:hlinkClick r:id="rId4"/>
              </a:rPr>
              <a:t>panjang</a:t>
            </a:r>
            <a:r>
              <a:rPr lang="en-US" sz="2800" dirty="0">
                <a:hlinkClick r:id="rId4"/>
              </a:rPr>
              <a:t> </a:t>
            </a:r>
            <a:r>
              <a:rPr lang="en-US" sz="2800" dirty="0" err="1">
                <a:hlinkClick r:id="rId4"/>
              </a:rPr>
              <a:t>gelombang</a:t>
            </a:r>
            <a:r>
              <a:rPr lang="en-US" sz="2800" dirty="0">
                <a:hlinkClick r:id="rId4"/>
              </a:rPr>
              <a:t> y</a:t>
            </a:r>
            <a:r>
              <a:rPr lang="en-US" sz="2800" dirty="0"/>
              <a:t>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pendek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sinar</a:t>
            </a:r>
            <a:r>
              <a:rPr lang="en-US" sz="2800" dirty="0"/>
              <a:t> </a:t>
            </a:r>
            <a:r>
              <a:rPr lang="en-US" sz="2800" dirty="0" err="1"/>
              <a:t>tampak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>
                <a:hlinkClick r:id="rId5"/>
              </a:rPr>
              <a:t>sinar</a:t>
            </a:r>
            <a:r>
              <a:rPr lang="en-US" sz="2800" dirty="0">
                <a:hlinkClick r:id="rId5"/>
              </a:rPr>
              <a:t>-X y</a:t>
            </a:r>
            <a:r>
              <a:rPr lang="en-US" sz="2800" dirty="0"/>
              <a:t>ang </a:t>
            </a:r>
            <a:r>
              <a:rPr lang="en-US" sz="2800" dirty="0" err="1"/>
              <a:t>kecil</a:t>
            </a:r>
            <a:r>
              <a:rPr lang="en-US" sz="2800" dirty="0" smtClean="0"/>
              <a:t>.</a:t>
            </a:r>
          </a:p>
          <a:p>
            <a:r>
              <a:rPr lang="en-US" sz="2800" dirty="0" err="1"/>
              <a:t>Absorbsi</a:t>
            </a:r>
            <a:r>
              <a:rPr lang="en-US" sz="2800" dirty="0"/>
              <a:t> </a:t>
            </a:r>
            <a:r>
              <a:rPr lang="en-US" sz="2800" dirty="0" err="1"/>
              <a:t>maksimal</a:t>
            </a:r>
            <a:r>
              <a:rPr lang="en-US" sz="2800" dirty="0"/>
              <a:t> </a:t>
            </a:r>
            <a:r>
              <a:rPr lang="en-US" sz="2800" dirty="0" err="1"/>
              <a:t>sinar</a:t>
            </a:r>
            <a:r>
              <a:rPr lang="en-US" sz="2800" dirty="0"/>
              <a:t> UV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asam</a:t>
            </a:r>
            <a:r>
              <a:rPr lang="en-US" sz="2800" dirty="0"/>
              <a:t> </a:t>
            </a:r>
            <a:r>
              <a:rPr lang="en-US" sz="2800" dirty="0" err="1"/>
              <a:t>nukleat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diperkirakan</a:t>
            </a:r>
            <a:r>
              <a:rPr lang="en-US" sz="2800" dirty="0"/>
              <a:t> </a:t>
            </a:r>
            <a:r>
              <a:rPr lang="en-US" sz="2800" dirty="0" err="1"/>
              <a:t>mekanisme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perusakan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sinar</a:t>
            </a:r>
            <a:r>
              <a:rPr lang="en-US" sz="2800" dirty="0"/>
              <a:t> UV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ribosom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mengakibatkan</a:t>
            </a:r>
            <a:r>
              <a:rPr lang="en-US" sz="2800" dirty="0"/>
              <a:t> </a:t>
            </a:r>
            <a:r>
              <a:rPr lang="en-US" sz="2800" dirty="0" err="1"/>
              <a:t>terjadinya</a:t>
            </a:r>
            <a:r>
              <a:rPr lang="en-US" sz="2800" dirty="0"/>
              <a:t> </a:t>
            </a:r>
            <a:r>
              <a:rPr lang="en-US" sz="2800" dirty="0" err="1"/>
              <a:t>mutasi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kematian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(Atlas, 1997).</a:t>
            </a:r>
          </a:p>
        </p:txBody>
      </p:sp>
    </p:spTree>
    <p:extLst>
      <p:ext uri="{BB962C8B-B14F-4D97-AF65-F5344CB8AC3E}">
        <p14:creationId xmlns:p14="http://schemas.microsoft.com/office/powerpoint/2010/main" val="2733315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Manfaat</a:t>
            </a:r>
            <a:r>
              <a:rPr lang="en-US" b="1" dirty="0"/>
              <a:t> </a:t>
            </a:r>
            <a:r>
              <a:rPr lang="en-US" b="1" dirty="0" err="1"/>
              <a:t>Radiasi</a:t>
            </a:r>
            <a:r>
              <a:rPr lang="en-US" b="1" dirty="0"/>
              <a:t> </a:t>
            </a:r>
            <a:r>
              <a:rPr lang="en-US" b="1" dirty="0" err="1"/>
              <a:t>Ultraungu</a:t>
            </a:r>
            <a:endParaRPr lang="en-US" dirty="0"/>
          </a:p>
          <a:p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r>
              <a:rPr lang="en-US" dirty="0"/>
              <a:t>–         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vitamin D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.</a:t>
            </a:r>
          </a:p>
          <a:p>
            <a:r>
              <a:rPr lang="en-US" dirty="0"/>
              <a:t>–	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dunia</a:t>
            </a:r>
            <a:r>
              <a:rPr lang="en-US" dirty="0"/>
              <a:t>  </a:t>
            </a:r>
            <a:r>
              <a:rPr lang="en-US" dirty="0" err="1"/>
              <a:t>kesehatan</a:t>
            </a:r>
            <a:r>
              <a:rPr lang="en-US" dirty="0"/>
              <a:t>  </a:t>
            </a:r>
            <a:r>
              <a:rPr lang="en-US" dirty="0" err="1"/>
              <a:t>digunakan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seterilisator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alat-alat</a:t>
            </a:r>
            <a:r>
              <a:rPr lang="en-US" dirty="0"/>
              <a:t>  </a:t>
            </a:r>
            <a:r>
              <a:rPr lang="en-US" dirty="0" err="1"/>
              <a:t>kesehatan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seterilisasi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  <a:p>
            <a:r>
              <a:rPr lang="en-US" dirty="0"/>
              <a:t>–          </a:t>
            </a:r>
            <a:r>
              <a:rPr lang="en-US" dirty="0" err="1"/>
              <a:t>Membunuh</a:t>
            </a:r>
            <a:r>
              <a:rPr lang="en-US" dirty="0"/>
              <a:t> </a:t>
            </a:r>
            <a:r>
              <a:rPr lang="en-US" dirty="0" err="1"/>
              <a:t>bakteri-bakteri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air </a:t>
            </a:r>
            <a:r>
              <a:rPr lang="en-US" dirty="0" err="1"/>
              <a:t>minum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1510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Bahaya</a:t>
            </a:r>
            <a:r>
              <a:rPr lang="en-US" b="1" dirty="0"/>
              <a:t> </a:t>
            </a:r>
            <a:r>
              <a:rPr lang="en-US" b="1" dirty="0" err="1"/>
              <a:t>Radiasi</a:t>
            </a:r>
            <a:r>
              <a:rPr lang="en-US" b="1" dirty="0"/>
              <a:t> </a:t>
            </a:r>
            <a:r>
              <a:rPr lang="en-US" b="1" dirty="0" err="1"/>
              <a:t>Ultraungu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Kulit</a:t>
            </a:r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,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 melanin. </a:t>
            </a:r>
            <a:r>
              <a:rPr lang="en-US" dirty="0" err="1"/>
              <a:t>Kulit</a:t>
            </a:r>
            <a:r>
              <a:rPr lang="en-US" dirty="0"/>
              <a:t> yang </a:t>
            </a:r>
            <a:r>
              <a:rPr lang="en-US" dirty="0" err="1"/>
              <a:t>gelap</a:t>
            </a:r>
            <a:r>
              <a:rPr lang="en-US" dirty="0"/>
              <a:t>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,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.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penangkal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UV yang </a:t>
            </a:r>
            <a:r>
              <a:rPr lang="en-US" dirty="0" err="1"/>
              <a:t>dipancarkan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.  </a:t>
            </a:r>
            <a:r>
              <a:rPr lang="en-US" dirty="0" err="1"/>
              <a:t>Sering</a:t>
            </a:r>
            <a:r>
              <a:rPr lang="en-US" dirty="0"/>
              <a:t>  </a:t>
            </a:r>
            <a:r>
              <a:rPr lang="en-US" dirty="0" err="1"/>
              <a:t>beraktivitas</a:t>
            </a:r>
            <a:r>
              <a:rPr lang="en-US" dirty="0"/>
              <a:t>  di  </a:t>
            </a:r>
            <a:r>
              <a:rPr lang="en-US" dirty="0" err="1"/>
              <a:t>bawah</a:t>
            </a:r>
            <a:r>
              <a:rPr lang="en-US" dirty="0"/>
              <a:t>  </a:t>
            </a:r>
            <a:r>
              <a:rPr lang="en-US" dirty="0" err="1"/>
              <a:t>sinar</a:t>
            </a:r>
            <a:r>
              <a:rPr lang="en-US" dirty="0"/>
              <a:t>  </a:t>
            </a:r>
            <a:r>
              <a:rPr lang="en-US" dirty="0" err="1"/>
              <a:t>matahari</a:t>
            </a:r>
            <a:r>
              <a:rPr lang="en-US" dirty="0"/>
              <a:t>  </a:t>
            </a:r>
            <a:r>
              <a:rPr lang="en-US" dirty="0" err="1"/>
              <a:t>tanpa</a:t>
            </a:r>
            <a:r>
              <a:rPr lang="en-US" dirty="0"/>
              <a:t>  </a:t>
            </a:r>
            <a:r>
              <a:rPr lang="en-US" dirty="0" err="1"/>
              <a:t>pelindung</a:t>
            </a:r>
            <a:r>
              <a:rPr lang="en-US" dirty="0"/>
              <a:t>  </a:t>
            </a:r>
            <a:r>
              <a:rPr lang="en-US" dirty="0" err="1"/>
              <a:t>kulit</a:t>
            </a:r>
            <a:r>
              <a:rPr lang="en-US" dirty="0"/>
              <a:t>, 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penuaan</a:t>
            </a:r>
            <a:r>
              <a:rPr lang="en-US" dirty="0"/>
              <a:t>.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berkerut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bercak</a:t>
            </a:r>
            <a:r>
              <a:rPr lang="en-US" dirty="0"/>
              <a:t>- </a:t>
            </a:r>
            <a:r>
              <a:rPr lang="en-US" dirty="0" err="1"/>
              <a:t>bercak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flek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.</a:t>
            </a:r>
          </a:p>
          <a:p>
            <a:r>
              <a:rPr lang="en-US" b="1" dirty="0" err="1"/>
              <a:t>Bahaya</a:t>
            </a:r>
            <a:r>
              <a:rPr lang="en-US" b="1" dirty="0"/>
              <a:t> </a:t>
            </a:r>
            <a:r>
              <a:rPr lang="en-US" b="1" dirty="0" err="1"/>
              <a:t>Radiasi</a:t>
            </a:r>
            <a:r>
              <a:rPr lang="en-US" b="1" dirty="0"/>
              <a:t> </a:t>
            </a:r>
            <a:r>
              <a:rPr lang="en-US" b="1" dirty="0" err="1"/>
              <a:t>Ultraungu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Mata .</a:t>
            </a:r>
            <a:endParaRPr lang="en-US" dirty="0"/>
          </a:p>
          <a:p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UV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terjadianya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oksidasi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kekeruhan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timbullah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katarak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kornea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retina</a:t>
            </a:r>
          </a:p>
        </p:txBody>
      </p:sp>
    </p:spTree>
    <p:extLst>
      <p:ext uri="{BB962C8B-B14F-4D97-AF65-F5344CB8AC3E}">
        <p14:creationId xmlns:p14="http://schemas.microsoft.com/office/powerpoint/2010/main" val="374822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RADIASI ELEKTROMAGNITIK NON  PENGION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non </a:t>
            </a:r>
            <a:r>
              <a:rPr lang="en-US" dirty="0" err="1"/>
              <a:t>pengion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, </a:t>
            </a:r>
            <a:r>
              <a:rPr lang="en-US" dirty="0" err="1"/>
              <a:t>gelombang</a:t>
            </a:r>
            <a:r>
              <a:rPr lang="en-US" dirty="0"/>
              <a:t> radio,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, </a:t>
            </a:r>
            <a:r>
              <a:rPr lang="en-US" dirty="0" err="1">
                <a:hlinkClick r:id="rId2"/>
              </a:rPr>
              <a:t>inframerah</a:t>
            </a:r>
            <a:r>
              <a:rPr lang="en-US" dirty="0">
                <a:hlinkClick r:id="rId2"/>
              </a:rPr>
              <a:t>,</a:t>
            </a:r>
            <a:r>
              <a:rPr lang="en-US" dirty="0"/>
              <a:t> ultraviolet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yang </a:t>
            </a:r>
            <a:r>
              <a:rPr lang="en-US" dirty="0" err="1"/>
              <a:t>tampak</a:t>
            </a:r>
            <a:r>
              <a:rPr lang="en-US" dirty="0"/>
              <a:t>).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yang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.</a:t>
            </a:r>
          </a:p>
          <a:p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medan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listrik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d</a:t>
            </a:r>
            <a:r>
              <a:rPr lang="en-US" dirty="0" err="1"/>
              <a:t>an</a:t>
            </a:r>
            <a:r>
              <a:rPr lang="en-US" dirty="0"/>
              <a:t> </a:t>
            </a:r>
            <a:r>
              <a:rPr lang="en-US" dirty="0" err="1"/>
              <a:t>magnetik</a:t>
            </a:r>
            <a:r>
              <a:rPr lang="en-US" dirty="0"/>
              <a:t> yang </a:t>
            </a:r>
            <a:r>
              <a:rPr lang="en-US" dirty="0" err="1"/>
              <a:t>berosilasi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tegak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propagasi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. </a:t>
            </a:r>
            <a:r>
              <a:rPr lang="en-US" dirty="0" err="1">
                <a:hlinkClick r:id="rId4"/>
              </a:rPr>
              <a:t>Radiasi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elektromagnetik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d</a:t>
            </a:r>
            <a:r>
              <a:rPr lang="en-US" dirty="0" err="1"/>
              <a:t>iklasifikasikan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frekuensi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6"/>
              </a:rPr>
              <a:t>gelombang</a:t>
            </a:r>
            <a:r>
              <a:rPr lang="en-US" dirty="0">
                <a:hlinkClick r:id="rId6"/>
              </a:rPr>
              <a:t>, </a:t>
            </a:r>
            <a:r>
              <a:rPr lang="en-US" dirty="0" err="1">
                <a:hlinkClick r:id="rId6"/>
              </a:rPr>
              <a:t>j</a:t>
            </a:r>
            <a:r>
              <a:rPr lang="en-US" dirty="0" err="1"/>
              <a:t>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frekuensi</a:t>
            </a:r>
            <a:r>
              <a:rPr lang="en-US" dirty="0"/>
              <a:t>):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gelombang</a:t>
            </a:r>
            <a:r>
              <a:rPr lang="en-US" dirty="0">
                <a:hlinkClick r:id="rId7"/>
              </a:rPr>
              <a:t> radio, </a:t>
            </a:r>
            <a:r>
              <a:rPr lang="en-US" dirty="0" err="1">
                <a:hlinkClick r:id="rId8"/>
              </a:rPr>
              <a:t>gelombang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mikro</a:t>
            </a:r>
            <a:r>
              <a:rPr lang="en-US" dirty="0">
                <a:hlinkClick r:id="rId8"/>
              </a:rPr>
              <a:t>, </a:t>
            </a:r>
            <a:r>
              <a:rPr lang="en-US" dirty="0" err="1">
                <a:hlinkClick r:id="rId8"/>
              </a:rPr>
              <a:t>r</a:t>
            </a:r>
            <a:r>
              <a:rPr lang="en-US" dirty="0" err="1"/>
              <a:t>adiasi</a:t>
            </a:r>
            <a:r>
              <a:rPr lang="en-US" dirty="0"/>
              <a:t> terahertz,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>
                <a:hlinkClick r:id="rId2"/>
              </a:rPr>
              <a:t>inframerah</a:t>
            </a:r>
            <a:r>
              <a:rPr lang="en-US" dirty="0">
                <a:hlinkClick r:id="rId2"/>
              </a:rPr>
              <a:t>, </a:t>
            </a:r>
            <a:r>
              <a:rPr lang="en-US" dirty="0" err="1">
                <a:hlinkClick r:id="rId2"/>
              </a:rPr>
              <a:t>c</a:t>
            </a:r>
            <a:r>
              <a:rPr lang="en-US" dirty="0" err="1"/>
              <a:t>ahaya</a:t>
            </a:r>
            <a:r>
              <a:rPr lang="en-US" dirty="0"/>
              <a:t> yang </a:t>
            </a:r>
            <a:r>
              <a:rPr lang="en-US" dirty="0" err="1"/>
              <a:t>terlihat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>
                <a:hlinkClick r:id="rId9"/>
              </a:rPr>
              <a:t> ultraviolet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/>
              <a:t>Gelombang</a:t>
            </a:r>
            <a:r>
              <a:rPr lang="en-US" i="1" dirty="0"/>
              <a:t> </a:t>
            </a:r>
            <a:r>
              <a:rPr lang="en-US" i="1" dirty="0" err="1"/>
              <a:t>Elektromagnetik</a:t>
            </a:r>
            <a:r>
              <a:rPr lang="en-US" i="1" dirty="0"/>
              <a:t> </a:t>
            </a:r>
            <a:r>
              <a:rPr lang="en-US" i="1" dirty="0" err="1"/>
              <a:t>adalah</a:t>
            </a:r>
            <a:r>
              <a:rPr lang="en-US" i="1" dirty="0"/>
              <a:t> </a:t>
            </a:r>
            <a:r>
              <a:rPr lang="en-US" i="1" dirty="0" err="1"/>
              <a:t>gelombang</a:t>
            </a:r>
            <a:r>
              <a:rPr lang="en-US" i="1" dirty="0"/>
              <a:t> yang </a:t>
            </a:r>
            <a:r>
              <a:rPr lang="en-US" i="1" dirty="0" err="1"/>
              <a:t>dapat</a:t>
            </a:r>
            <a:r>
              <a:rPr lang="en-US" i="1" dirty="0"/>
              <a:t> </a:t>
            </a:r>
            <a:r>
              <a:rPr lang="en-US" i="1" dirty="0" err="1"/>
              <a:t>merambat</a:t>
            </a:r>
            <a:r>
              <a:rPr lang="en-US" i="1" dirty="0"/>
              <a:t> </a:t>
            </a:r>
            <a:r>
              <a:rPr lang="en-US" i="1" dirty="0" err="1"/>
              <a:t>walau</a:t>
            </a:r>
            <a:r>
              <a:rPr lang="en-US" i="1" dirty="0"/>
              <a:t>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ada</a:t>
            </a:r>
            <a:r>
              <a:rPr lang="en-US" i="1" dirty="0"/>
              <a:t> medium</a:t>
            </a:r>
            <a:r>
              <a:rPr lang="en-US" dirty="0"/>
              <a:t>, yang</a:t>
            </a:r>
          </a:p>
          <a:p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Maxwell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terbentang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.</a:t>
            </a:r>
          </a:p>
          <a:p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sebuah</a:t>
            </a:r>
            <a:r>
              <a:rPr lang="en-US" dirty="0"/>
              <a:t>  </a:t>
            </a:r>
            <a:r>
              <a:rPr lang="en-US" dirty="0" err="1"/>
              <a:t>gejala</a:t>
            </a:r>
            <a:r>
              <a:rPr lang="en-US" dirty="0"/>
              <a:t>  </a:t>
            </a:r>
            <a:r>
              <a:rPr lang="en-US" dirty="0" err="1"/>
              <a:t>gelombang</a:t>
            </a:r>
            <a:r>
              <a:rPr lang="en-US" dirty="0"/>
              <a:t>,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gelombangnya</a:t>
            </a:r>
            <a:r>
              <a:rPr lang="en-US" dirty="0"/>
              <a:t>.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radio.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fisika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serupa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gelombangnya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6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 err="1"/>
              <a:t>Spektrum</a:t>
            </a:r>
            <a:r>
              <a:rPr lang="en-US" sz="3600" b="1" dirty="0"/>
              <a:t> </a:t>
            </a:r>
            <a:r>
              <a:rPr lang="en-US" sz="3600" b="1" dirty="0" err="1"/>
              <a:t>Gelombang</a:t>
            </a:r>
            <a:r>
              <a:rPr lang="en-US" sz="3600" b="1" dirty="0"/>
              <a:t> </a:t>
            </a:r>
            <a:r>
              <a:rPr lang="en-US" sz="3600" b="1" dirty="0" err="1"/>
              <a:t>Elektromagnetik</a:t>
            </a:r>
            <a:endParaRPr lang="en-US" sz="3600" dirty="0"/>
          </a:p>
          <a:p>
            <a:r>
              <a:rPr lang="en-US" sz="3600" dirty="0"/>
              <a:t> </a:t>
            </a:r>
            <a:r>
              <a:rPr lang="en-US" sz="3600" dirty="0" err="1" smtClean="0"/>
              <a:t>Energi</a:t>
            </a:r>
            <a:r>
              <a:rPr lang="en-US" sz="3600" dirty="0" smtClean="0"/>
              <a:t> </a:t>
            </a:r>
            <a:r>
              <a:rPr lang="en-US" sz="3600" dirty="0" err="1"/>
              <a:t>elektromagnetik</a:t>
            </a:r>
            <a:r>
              <a:rPr lang="en-US" sz="3600" dirty="0"/>
              <a:t> </a:t>
            </a:r>
            <a:r>
              <a:rPr lang="en-US" sz="3600" dirty="0" err="1"/>
              <a:t>merambat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gelombang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 yang </a:t>
            </a:r>
            <a:r>
              <a:rPr lang="en-US" sz="3600" dirty="0" err="1"/>
              <a:t>bisa</a:t>
            </a:r>
            <a:r>
              <a:rPr lang="en-US" sz="3600" dirty="0"/>
              <a:t> </a:t>
            </a:r>
            <a:r>
              <a:rPr lang="en-US" sz="3600" dirty="0" err="1"/>
              <a:t>diukur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: </a:t>
            </a:r>
            <a:r>
              <a:rPr lang="en-US" sz="3600" dirty="0" err="1"/>
              <a:t>panjang</a:t>
            </a:r>
            <a:r>
              <a:rPr lang="en-US" sz="3600" dirty="0"/>
              <a:t> </a:t>
            </a:r>
            <a:r>
              <a:rPr lang="en-US" sz="3600" dirty="0" err="1"/>
              <a:t>gelombang</a:t>
            </a:r>
            <a:r>
              <a:rPr lang="en-US" sz="3600" dirty="0"/>
              <a:t>/wavelength, </a:t>
            </a:r>
            <a:r>
              <a:rPr lang="en-US" sz="3600" dirty="0" err="1"/>
              <a:t>frekuensi</a:t>
            </a:r>
            <a:r>
              <a:rPr lang="en-US" sz="3600" dirty="0"/>
              <a:t>, amplitude/amplitude, </a:t>
            </a:r>
            <a:r>
              <a:rPr lang="en-US" sz="3600" dirty="0" err="1"/>
              <a:t>kecepatan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883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44" y="1068452"/>
            <a:ext cx="10899251" cy="452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07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Osilasi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Sinar</a:t>
            </a:r>
            <a:r>
              <a:rPr lang="en-US" dirty="0" smtClean="0"/>
              <a:t> </a:t>
            </a:r>
            <a:r>
              <a:rPr lang="en-US" dirty="0" err="1" smtClean="0"/>
              <a:t>Matahari</a:t>
            </a:r>
            <a:r>
              <a:rPr lang="en-US" dirty="0" smtClean="0"/>
              <a:t> :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infra </a:t>
            </a:r>
            <a:r>
              <a:rPr lang="en-US" dirty="0" err="1" smtClean="0"/>
              <a:t>merah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Lampu</a:t>
            </a:r>
            <a:r>
              <a:rPr lang="en-US" dirty="0" smtClean="0"/>
              <a:t> </a:t>
            </a:r>
            <a:r>
              <a:rPr lang="en-US" dirty="0" err="1" smtClean="0"/>
              <a:t>Merkuri</a:t>
            </a:r>
            <a:r>
              <a:rPr lang="en-US" dirty="0" smtClean="0"/>
              <a:t> :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ultra violet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Penembakan</a:t>
            </a:r>
            <a:r>
              <a:rPr lang="en-US" dirty="0" smtClean="0"/>
              <a:t> electron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tabung</a:t>
            </a:r>
            <a:r>
              <a:rPr lang="en-US" dirty="0" smtClean="0"/>
              <a:t> </a:t>
            </a:r>
            <a:r>
              <a:rPr lang="en-US" dirty="0" err="1" smtClean="0"/>
              <a:t>hampa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keeping </a:t>
            </a:r>
            <a:r>
              <a:rPr lang="en-US" dirty="0" err="1" smtClean="0"/>
              <a:t>logam</a:t>
            </a:r>
            <a:r>
              <a:rPr lang="en-US" dirty="0" smtClean="0"/>
              <a:t> :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X (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rontgen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7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CAHAYA TAMPAK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900" dirty="0" err="1"/>
              <a:t>Cahaya</a:t>
            </a:r>
            <a:r>
              <a:rPr lang="en-US" sz="2900" dirty="0"/>
              <a:t> </a:t>
            </a:r>
            <a:r>
              <a:rPr lang="en-US" sz="2900" dirty="0" err="1"/>
              <a:t>tampak</a:t>
            </a:r>
            <a:r>
              <a:rPr lang="en-US" sz="2900" dirty="0"/>
              <a:t>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bagian</a:t>
            </a:r>
            <a:r>
              <a:rPr lang="en-US" sz="2900" dirty="0"/>
              <a:t> </a:t>
            </a:r>
            <a:r>
              <a:rPr lang="en-US" sz="2900" dirty="0" err="1"/>
              <a:t>spektrum</a:t>
            </a:r>
            <a:r>
              <a:rPr lang="en-US" sz="2900" dirty="0"/>
              <a:t> yang </a:t>
            </a:r>
            <a:r>
              <a:rPr lang="en-US" sz="2900" dirty="0" err="1"/>
              <a:t>mempunyai</a:t>
            </a:r>
            <a:r>
              <a:rPr lang="en-US" sz="2900" dirty="0"/>
              <a:t> </a:t>
            </a:r>
            <a:r>
              <a:rPr lang="en-US" sz="2900" dirty="0" err="1"/>
              <a:t>panjang</a:t>
            </a:r>
            <a:r>
              <a:rPr lang="en-US" sz="2900" dirty="0"/>
              <a:t> </a:t>
            </a:r>
            <a:r>
              <a:rPr lang="en-US" sz="2900" dirty="0" err="1"/>
              <a:t>gelombang</a:t>
            </a:r>
            <a:r>
              <a:rPr lang="en-US" sz="2900" dirty="0"/>
              <a:t> </a:t>
            </a:r>
            <a:r>
              <a:rPr lang="en-US" sz="2900" dirty="0" err="1"/>
              <a:t>antara</a:t>
            </a:r>
            <a:r>
              <a:rPr lang="en-US" sz="2900" dirty="0"/>
              <a:t> </a:t>
            </a:r>
            <a:r>
              <a:rPr lang="en-US" sz="2900" dirty="0" err="1"/>
              <a:t>lebih</a:t>
            </a:r>
            <a:r>
              <a:rPr lang="en-US" sz="2900" dirty="0"/>
              <a:t> </a:t>
            </a:r>
            <a:r>
              <a:rPr lang="en-US" sz="2900" dirty="0" err="1"/>
              <a:t>kurang</a:t>
            </a:r>
            <a:endParaRPr lang="en-US" sz="2900" dirty="0"/>
          </a:p>
          <a:p>
            <a:r>
              <a:rPr lang="en-US" sz="2900" dirty="0"/>
              <a:t>400 nanometer (nm) </a:t>
            </a:r>
            <a:r>
              <a:rPr lang="en-US" sz="2900" dirty="0" err="1"/>
              <a:t>dan</a:t>
            </a:r>
            <a:r>
              <a:rPr lang="en-US" sz="2900" dirty="0"/>
              <a:t> 800 nm (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udara</a:t>
            </a:r>
            <a:r>
              <a:rPr lang="en-US" sz="2900" dirty="0"/>
              <a:t>),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sebagai</a:t>
            </a:r>
            <a:r>
              <a:rPr lang="en-US" sz="2900" dirty="0"/>
              <a:t> </a:t>
            </a:r>
            <a:r>
              <a:rPr lang="en-US" sz="2900" dirty="0" err="1"/>
              <a:t>radiasi</a:t>
            </a:r>
            <a:r>
              <a:rPr lang="en-US" sz="2900" dirty="0"/>
              <a:t> </a:t>
            </a:r>
            <a:r>
              <a:rPr lang="en-US" sz="2900" dirty="0" err="1"/>
              <a:t>elektromagnetik</a:t>
            </a:r>
            <a:r>
              <a:rPr lang="en-US" sz="2900" dirty="0"/>
              <a:t> yang paling </a:t>
            </a:r>
            <a:r>
              <a:rPr lang="en-US" sz="2900" dirty="0" err="1"/>
              <a:t>dikenal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kita</a:t>
            </a:r>
            <a:r>
              <a:rPr lang="en-US" sz="2900" dirty="0"/>
              <a:t>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didefinisikan</a:t>
            </a:r>
            <a:r>
              <a:rPr lang="en-US" sz="2900" dirty="0"/>
              <a:t> </a:t>
            </a:r>
            <a:r>
              <a:rPr lang="en-US" sz="2900" dirty="0" err="1"/>
              <a:t>sebagai</a:t>
            </a:r>
            <a:r>
              <a:rPr lang="en-US" sz="2900" dirty="0"/>
              <a:t> </a:t>
            </a:r>
            <a:r>
              <a:rPr lang="en-US" sz="2900" dirty="0" err="1"/>
              <a:t>bagian</a:t>
            </a:r>
            <a:r>
              <a:rPr lang="en-US" sz="2900" dirty="0"/>
              <a:t> </a:t>
            </a:r>
            <a:r>
              <a:rPr lang="en-US" sz="2900" dirty="0" err="1"/>
              <a:t>dari</a:t>
            </a:r>
            <a:r>
              <a:rPr lang="en-US" sz="2900" dirty="0"/>
              <a:t> </a:t>
            </a:r>
            <a:r>
              <a:rPr lang="en-US" sz="2900" dirty="0" err="1"/>
              <a:t>spektrum</a:t>
            </a:r>
            <a:r>
              <a:rPr lang="en-US" sz="2900" dirty="0"/>
              <a:t> </a:t>
            </a:r>
            <a:r>
              <a:rPr lang="en-US" sz="2900" dirty="0" err="1"/>
              <a:t>gelombang</a:t>
            </a:r>
            <a:r>
              <a:rPr lang="en-US" sz="2900" dirty="0"/>
              <a:t> </a:t>
            </a:r>
            <a:r>
              <a:rPr lang="en-US" sz="2900" dirty="0" err="1"/>
              <a:t>elektromagnetik</a:t>
            </a:r>
            <a:r>
              <a:rPr lang="en-US" sz="2900" dirty="0"/>
              <a:t> yang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dideteksi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mata</a:t>
            </a:r>
            <a:r>
              <a:rPr lang="en-US" sz="2900" dirty="0"/>
              <a:t> </a:t>
            </a:r>
            <a:r>
              <a:rPr lang="en-US" sz="2900" dirty="0" err="1"/>
              <a:t>manusia</a:t>
            </a:r>
            <a:r>
              <a:rPr lang="en-US" sz="2900" dirty="0"/>
              <a:t>. </a:t>
            </a:r>
            <a:r>
              <a:rPr lang="en-US" sz="2900" dirty="0" err="1"/>
              <a:t>Kegunaan</a:t>
            </a:r>
            <a:r>
              <a:rPr lang="en-US" sz="2900" dirty="0"/>
              <a:t> </a:t>
            </a:r>
            <a:r>
              <a:rPr lang="en-US" sz="2900" dirty="0" err="1"/>
              <a:t>cahaya</a:t>
            </a:r>
            <a:r>
              <a:rPr lang="en-US" sz="2900" dirty="0"/>
              <a:t> </a:t>
            </a:r>
            <a:r>
              <a:rPr lang="en-US" sz="2900" dirty="0" err="1"/>
              <a:t>salah</a:t>
            </a:r>
            <a:r>
              <a:rPr lang="en-US" sz="2900" dirty="0"/>
              <a:t> </a:t>
            </a:r>
            <a:r>
              <a:rPr lang="en-US" sz="2900" dirty="0" err="1"/>
              <a:t>satunya</a:t>
            </a:r>
            <a:r>
              <a:rPr lang="en-US" sz="2900" dirty="0"/>
              <a:t>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penggunaan</a:t>
            </a:r>
            <a:r>
              <a:rPr lang="en-US" sz="2900" dirty="0"/>
              <a:t> laser 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serat</a:t>
            </a:r>
            <a:r>
              <a:rPr lang="en-US" sz="2900" dirty="0"/>
              <a:t> </a:t>
            </a:r>
            <a:r>
              <a:rPr lang="en-US" sz="2900" dirty="0" err="1"/>
              <a:t>optik</a:t>
            </a:r>
            <a:r>
              <a:rPr lang="en-US" sz="2900" dirty="0"/>
              <a:t> </a:t>
            </a:r>
            <a:r>
              <a:rPr lang="en-US" sz="2900" dirty="0" err="1"/>
              <a:t>pada</a:t>
            </a:r>
            <a:r>
              <a:rPr lang="en-US" sz="2900" dirty="0"/>
              <a:t> </a:t>
            </a:r>
            <a:r>
              <a:rPr lang="en-US" sz="2900" dirty="0" err="1"/>
              <a:t>bidang</a:t>
            </a:r>
            <a:r>
              <a:rPr lang="en-US" sz="2900" dirty="0"/>
              <a:t> </a:t>
            </a:r>
            <a:r>
              <a:rPr lang="en-US" sz="2900" dirty="0" err="1"/>
              <a:t>telekomunikasi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kedokteran</a:t>
            </a:r>
            <a:r>
              <a:rPr lang="en-US" sz="2900" dirty="0" smtClean="0"/>
              <a:t>.</a:t>
            </a:r>
          </a:p>
          <a:p>
            <a:r>
              <a:rPr lang="en-US" sz="2900" dirty="0" err="1"/>
              <a:t>Rumus</a:t>
            </a:r>
            <a:r>
              <a:rPr lang="en-US" sz="2900" dirty="0"/>
              <a:t> </a:t>
            </a:r>
            <a:r>
              <a:rPr lang="en-US" sz="2900" dirty="0" err="1"/>
              <a:t>kecepatan-cahaya</a:t>
            </a:r>
            <a:endParaRPr lang="en-US" sz="2900" dirty="0"/>
          </a:p>
          <a:p>
            <a:r>
              <a:rPr lang="en-US" sz="2900" dirty="0"/>
              <a:t>v = </a:t>
            </a:r>
            <a:r>
              <a:rPr lang="en-US" sz="2900" dirty="0" err="1"/>
              <a:t>λf</a:t>
            </a:r>
            <a:r>
              <a:rPr lang="en-US" sz="2900" dirty="0"/>
              <a:t>,</a:t>
            </a:r>
          </a:p>
          <a:p>
            <a:r>
              <a:rPr lang="en-US" sz="2900" dirty="0" err="1"/>
              <a:t>Dimana</a:t>
            </a:r>
            <a:r>
              <a:rPr lang="en-US" sz="2900" dirty="0"/>
              <a:t> λ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panjang</a:t>
            </a:r>
            <a:r>
              <a:rPr lang="en-US" sz="2900" dirty="0"/>
              <a:t> </a:t>
            </a:r>
            <a:r>
              <a:rPr lang="en-US" sz="2900" dirty="0" err="1"/>
              <a:t>gelombang</a:t>
            </a:r>
            <a:r>
              <a:rPr lang="en-US" sz="2900" dirty="0"/>
              <a:t>, f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frekuensi</a:t>
            </a:r>
            <a:r>
              <a:rPr lang="en-US" sz="2900" dirty="0"/>
              <a:t>, v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kecepatan</a:t>
            </a:r>
            <a:r>
              <a:rPr lang="en-US" sz="2900" dirty="0"/>
              <a:t> </a:t>
            </a:r>
            <a:r>
              <a:rPr lang="en-US" sz="2900" dirty="0" err="1"/>
              <a:t>cahaya</a:t>
            </a:r>
            <a:r>
              <a:rPr lang="en-US" sz="2900" dirty="0"/>
              <a:t>. </a:t>
            </a:r>
            <a:r>
              <a:rPr lang="en-US" sz="2900" dirty="0" err="1"/>
              <a:t>Kalau</a:t>
            </a:r>
            <a:r>
              <a:rPr lang="en-US" sz="2900" dirty="0"/>
              <a:t> </a:t>
            </a:r>
            <a:r>
              <a:rPr lang="en-US" sz="2900" dirty="0" err="1"/>
              <a:t>cahaya</a:t>
            </a:r>
            <a:endParaRPr lang="en-US" sz="2900" dirty="0"/>
          </a:p>
          <a:p>
            <a:r>
              <a:rPr lang="en-US" sz="2900" dirty="0" err="1"/>
              <a:t>bergerak</a:t>
            </a:r>
            <a:r>
              <a:rPr lang="en-US" sz="2900" dirty="0"/>
              <a:t> di 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vakum</a:t>
            </a:r>
            <a:r>
              <a:rPr lang="en-US" sz="2900" dirty="0"/>
              <a:t>, </a:t>
            </a:r>
            <a:r>
              <a:rPr lang="en-US" sz="2900" dirty="0" err="1"/>
              <a:t>jadi</a:t>
            </a:r>
            <a:r>
              <a:rPr lang="en-US" sz="2900" dirty="0"/>
              <a:t> v = c, </a:t>
            </a:r>
            <a:r>
              <a:rPr lang="en-US" sz="2900" dirty="0" err="1"/>
              <a:t>jadi</a:t>
            </a:r>
            <a:endParaRPr lang="en-US" sz="2900" dirty="0"/>
          </a:p>
          <a:p>
            <a:r>
              <a:rPr lang="en-US" sz="2900" dirty="0"/>
              <a:t>c = </a:t>
            </a:r>
            <a:r>
              <a:rPr lang="en-US" sz="2900" dirty="0" err="1"/>
              <a:t>λf</a:t>
            </a:r>
            <a:r>
              <a:rPr lang="en-US" sz="2900" dirty="0"/>
              <a:t>,</a:t>
            </a:r>
          </a:p>
          <a:p>
            <a:r>
              <a:rPr lang="en-US" sz="2900" dirty="0"/>
              <a:t>di </a:t>
            </a:r>
            <a:r>
              <a:rPr lang="en-US" sz="2900" dirty="0" err="1"/>
              <a:t>mana</a:t>
            </a:r>
            <a:r>
              <a:rPr lang="en-US" sz="2900" dirty="0"/>
              <a:t> c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laju</a:t>
            </a:r>
            <a:r>
              <a:rPr lang="en-US" sz="2900" dirty="0"/>
              <a:t> </a:t>
            </a:r>
            <a:r>
              <a:rPr lang="en-US" sz="2900" dirty="0" err="1"/>
              <a:t>cahaya</a:t>
            </a:r>
            <a:r>
              <a:rPr lang="en-US" sz="2900" dirty="0"/>
              <a:t>. Kita </a:t>
            </a:r>
            <a:r>
              <a:rPr lang="en-US" sz="2900" dirty="0" err="1"/>
              <a:t>boleh</a:t>
            </a:r>
            <a:r>
              <a:rPr lang="en-US" sz="2900" dirty="0"/>
              <a:t> </a:t>
            </a:r>
            <a:r>
              <a:rPr lang="en-US" sz="2900" dirty="0" err="1"/>
              <a:t>menerangkan</a:t>
            </a:r>
            <a:r>
              <a:rPr lang="en-US" sz="2900" dirty="0"/>
              <a:t> v </a:t>
            </a:r>
            <a:r>
              <a:rPr lang="en-US" sz="2900" dirty="0" err="1"/>
              <a:t>sebagai</a:t>
            </a:r>
            <a:endParaRPr lang="en-US" sz="2900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2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GELOMBANG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err="1"/>
              <a:t>Gelombang</a:t>
            </a:r>
            <a:r>
              <a:rPr lang="en-US" sz="2400" dirty="0"/>
              <a:t> radio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gelombang</a:t>
            </a:r>
            <a:r>
              <a:rPr lang="en-US" sz="2400" dirty="0"/>
              <a:t> (λ = 1 mm-10.000 km)  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frekuensinya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 </a:t>
            </a:r>
            <a:r>
              <a:rPr lang="en-US" sz="2400" dirty="0" err="1"/>
              <a:t>panjang</a:t>
            </a:r>
            <a:r>
              <a:rPr lang="en-US" sz="2400" dirty="0"/>
              <a:t>  </a:t>
            </a:r>
            <a:r>
              <a:rPr lang="en-US" sz="2400" dirty="0" err="1"/>
              <a:t>gelombang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 </a:t>
            </a:r>
            <a:r>
              <a:rPr lang="en-US" sz="2400" dirty="0" err="1"/>
              <a:t>pasti</a:t>
            </a:r>
            <a:r>
              <a:rPr lang="en-US" sz="2400" dirty="0"/>
              <a:t>  </a:t>
            </a:r>
            <a:r>
              <a:rPr lang="en-US" sz="2400" dirty="0" err="1"/>
              <a:t>frekuensinya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 </a:t>
            </a:r>
            <a:r>
              <a:rPr lang="en-US" sz="2400" dirty="0" err="1"/>
              <a:t>atau</a:t>
            </a:r>
            <a:r>
              <a:rPr lang="en-US" sz="2400" dirty="0"/>
              <a:t>  </a:t>
            </a:r>
            <a:r>
              <a:rPr lang="en-US" sz="2400" dirty="0" err="1"/>
              <a:t>sebaliknya</a:t>
            </a:r>
            <a:r>
              <a:rPr lang="en-US" sz="2400" dirty="0"/>
              <a:t>. </a:t>
            </a:r>
            <a:r>
              <a:rPr lang="en-US" sz="2400" dirty="0" err="1"/>
              <a:t>Frekuensi</a:t>
            </a:r>
            <a:r>
              <a:rPr lang="en-US" sz="2400" dirty="0"/>
              <a:t>  </a:t>
            </a:r>
            <a:r>
              <a:rPr lang="en-US" sz="2400" dirty="0" err="1"/>
              <a:t>gelombang</a:t>
            </a:r>
            <a:r>
              <a:rPr lang="en-US" sz="2400" dirty="0"/>
              <a:t>  radio  </a:t>
            </a:r>
            <a:r>
              <a:rPr lang="en-US" sz="2400" dirty="0" err="1"/>
              <a:t>mulai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 30  kHz  </a:t>
            </a:r>
            <a:r>
              <a:rPr lang="en-US" sz="2400" dirty="0" err="1"/>
              <a:t>ke</a:t>
            </a:r>
            <a:r>
              <a:rPr lang="en-US" sz="2400" dirty="0"/>
              <a:t>  </a:t>
            </a:r>
            <a:r>
              <a:rPr lang="en-US" sz="2400" dirty="0" err="1"/>
              <a:t>atas</a:t>
            </a:r>
            <a:r>
              <a:rPr lang="en-US" sz="2400" dirty="0"/>
              <a:t>  </a:t>
            </a:r>
            <a:r>
              <a:rPr lang="en-US" sz="2400" dirty="0" err="1"/>
              <a:t>dan</a:t>
            </a:r>
            <a:r>
              <a:rPr lang="en-US" sz="2400" dirty="0"/>
              <a:t> 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 </a:t>
            </a:r>
            <a:r>
              <a:rPr lang="en-US" sz="2400" dirty="0" err="1"/>
              <a:t>lebar</a:t>
            </a:r>
            <a:r>
              <a:rPr lang="en-US" sz="2400" dirty="0"/>
              <a:t> </a:t>
            </a:r>
            <a:r>
              <a:rPr lang="en-US" sz="2400" dirty="0" err="1"/>
              <a:t>frekuensinya</a:t>
            </a:r>
            <a:r>
              <a:rPr lang="en-US" sz="2400" dirty="0"/>
              <a:t>. </a:t>
            </a:r>
            <a:r>
              <a:rPr lang="en-US" sz="2400" dirty="0" err="1"/>
              <a:t>Gelombang</a:t>
            </a:r>
            <a:r>
              <a:rPr lang="en-US" sz="2400" dirty="0"/>
              <a:t> radio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muatan-muatan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yang </a:t>
            </a:r>
            <a:r>
              <a:rPr lang="en-US" sz="2400" dirty="0" err="1"/>
              <a:t>dipercepat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kawat</a:t>
            </a:r>
            <a:r>
              <a:rPr lang="en-US" sz="2400" dirty="0"/>
              <a:t>- </a:t>
            </a:r>
            <a:r>
              <a:rPr lang="en-US" sz="2400" dirty="0" err="1"/>
              <a:t>kawat</a:t>
            </a:r>
            <a:r>
              <a:rPr lang="en-US" sz="2400" dirty="0"/>
              <a:t> </a:t>
            </a:r>
            <a:r>
              <a:rPr lang="en-US" sz="2400" dirty="0" err="1"/>
              <a:t>penghantar</a:t>
            </a:r>
            <a:r>
              <a:rPr lang="en-US" sz="2400" dirty="0"/>
              <a:t>. </a:t>
            </a:r>
            <a:r>
              <a:rPr lang="en-US" sz="2400" dirty="0" err="1"/>
              <a:t>Muatan-muatan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dibangkitkan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elektronika</a:t>
            </a:r>
            <a:r>
              <a:rPr lang="en-US" sz="2400" dirty="0"/>
              <a:t>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osilator</a:t>
            </a:r>
            <a:r>
              <a:rPr lang="en-US" sz="2400" dirty="0"/>
              <a:t>. </a:t>
            </a:r>
            <a:r>
              <a:rPr lang="en-US" sz="2400" dirty="0" err="1"/>
              <a:t>Gelombang</a:t>
            </a:r>
            <a:r>
              <a:rPr lang="en-US" sz="2400" dirty="0"/>
              <a:t> radio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dipancarkan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antena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 smtClean="0"/>
              <a:t>antena</a:t>
            </a:r>
            <a:r>
              <a:rPr lang="en-US" sz="2400" dirty="0" smtClean="0"/>
              <a:t> </a:t>
            </a:r>
            <a:r>
              <a:rPr lang="en-US" sz="2400" dirty="0"/>
              <a:t>pula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Efek</a:t>
            </a:r>
            <a:r>
              <a:rPr lang="en-US" sz="2400" dirty="0"/>
              <a:t>  :    </a:t>
            </a:r>
            <a:r>
              <a:rPr lang="en-US" sz="2400" dirty="0" err="1"/>
              <a:t>Umumnya</a:t>
            </a:r>
            <a:r>
              <a:rPr lang="en-US" sz="2400" dirty="0"/>
              <a:t> non thermal (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 </a:t>
            </a:r>
            <a:r>
              <a:rPr lang="en-US" sz="2400" dirty="0" err="1"/>
              <a:t>dan</a:t>
            </a:r>
            <a:r>
              <a:rPr lang="en-US" sz="2400" dirty="0"/>
              <a:t>  magnet) : 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 </a:t>
            </a:r>
            <a:r>
              <a:rPr lang="en-US" sz="2400" dirty="0" err="1"/>
              <a:t>syaraf</a:t>
            </a:r>
            <a:r>
              <a:rPr lang="en-US" sz="2400" dirty="0"/>
              <a:t>, </a:t>
            </a:r>
            <a:r>
              <a:rPr lang="en-US" sz="2400" dirty="0" err="1"/>
              <a:t>jantung</a:t>
            </a:r>
            <a:r>
              <a:rPr lang="en-US" sz="2400" dirty="0"/>
              <a:t>, </a:t>
            </a:r>
            <a:r>
              <a:rPr lang="en-US" sz="2400" dirty="0" err="1"/>
              <a:t>reproduksi</a:t>
            </a:r>
            <a:r>
              <a:rPr lang="en-US" sz="2400" dirty="0"/>
              <a:t>,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anak-anak</a:t>
            </a:r>
            <a:endParaRPr lang="en-US" sz="2400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809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(Microwave)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</a:t>
            </a:r>
            <a:r>
              <a:rPr lang="en-US" dirty="0"/>
              <a:t>   magnetic   </a:t>
            </a:r>
            <a:r>
              <a:rPr lang="en-US" dirty="0" err="1"/>
              <a:t>dengan</a:t>
            </a:r>
            <a:r>
              <a:rPr lang="en-US" dirty="0"/>
              <a:t>   </a:t>
            </a:r>
            <a:r>
              <a:rPr lang="en-US" dirty="0" err="1"/>
              <a:t>panjang</a:t>
            </a:r>
            <a:r>
              <a:rPr lang="en-US" dirty="0"/>
              <a:t>  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1 </a:t>
            </a:r>
            <a:r>
              <a:rPr lang="en-US" dirty="0" err="1"/>
              <a:t>milimeter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1 meter.</a:t>
            </a:r>
          </a:p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 lain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di </a:t>
            </a:r>
            <a:r>
              <a:rPr lang="en-US" dirty="0" err="1"/>
              <a:t>antara</a:t>
            </a:r>
            <a:endParaRPr lang="en-US" dirty="0"/>
          </a:p>
          <a:p>
            <a:r>
              <a:rPr lang="en-US" dirty="0"/>
              <a:t>300 MHz (0,3 GHz) </a:t>
            </a:r>
            <a:r>
              <a:rPr lang="en-US" dirty="0" err="1"/>
              <a:t>hingga</a:t>
            </a:r>
            <a:r>
              <a:rPr lang="en-US" dirty="0"/>
              <a:t> 300GHz.</a:t>
            </a:r>
          </a:p>
          <a:p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u="sng" dirty="0" err="1">
                <a:hlinkClick r:id="rId2"/>
              </a:rPr>
              <a:t>frekuensi</a:t>
            </a:r>
            <a:r>
              <a:rPr lang="en-US" dirty="0">
                <a:hlinkClick r:id="rId2"/>
              </a:rPr>
              <a:t> s</a:t>
            </a:r>
            <a:r>
              <a:rPr lang="en-US" dirty="0"/>
              <a:t>uper </a:t>
            </a:r>
            <a:r>
              <a:rPr lang="en-US" dirty="0" err="1"/>
              <a:t>tinggi</a:t>
            </a:r>
            <a:r>
              <a:rPr lang="en-US" dirty="0"/>
              <a:t> (</a:t>
            </a:r>
            <a:r>
              <a:rPr lang="en-US" i="1" dirty="0"/>
              <a:t>Super High Frequency, </a:t>
            </a:r>
            <a:r>
              <a:rPr lang="en-US" dirty="0"/>
              <a:t>SHF)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SHF </a:t>
            </a:r>
            <a:r>
              <a:rPr lang="en-US" dirty="0" err="1"/>
              <a:t>adalah</a:t>
            </a:r>
            <a:r>
              <a:rPr lang="en-US" dirty="0"/>
              <a:t> 3 </a:t>
            </a:r>
            <a:r>
              <a:rPr lang="en-US" dirty="0" err="1"/>
              <a:t>hingga</a:t>
            </a:r>
            <a:r>
              <a:rPr lang="en-US" dirty="0"/>
              <a:t> 30 GHz </a:t>
            </a:r>
            <a:r>
              <a:rPr lang="en-US" dirty="0" err="1"/>
              <a:t>atau</a:t>
            </a:r>
            <a:r>
              <a:rPr lang="en-US" dirty="0"/>
              <a:t> 10 </a:t>
            </a:r>
            <a:r>
              <a:rPr lang="en-US" dirty="0" err="1"/>
              <a:t>hingga</a:t>
            </a:r>
            <a:r>
              <a:rPr lang="en-US" dirty="0"/>
              <a:t> 1 cm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gelombangnya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RF (Radio Frequency) Engineering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1</a:t>
            </a:r>
          </a:p>
          <a:p>
            <a:r>
              <a:rPr lang="en-US" dirty="0"/>
              <a:t>GHz (30 cm) </a:t>
            </a:r>
            <a:r>
              <a:rPr lang="en-US" dirty="0" err="1"/>
              <a:t>dan</a:t>
            </a:r>
            <a:r>
              <a:rPr lang="en-US" dirty="0"/>
              <a:t> 100 GHz(3mm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33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1008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Wingdings</vt:lpstr>
      <vt:lpstr>Wingdings 3</vt:lpstr>
      <vt:lpstr>Wisp</vt:lpstr>
      <vt:lpstr>RADIASI GELOMBANG ELEKTROMAGNETIK</vt:lpstr>
      <vt:lpstr>RADIASI ELEKTROMAGNITIK NON  PENGION </vt:lpstr>
      <vt:lpstr>PowerPoint Presentation</vt:lpstr>
      <vt:lpstr>PowerPoint Presentation</vt:lpstr>
      <vt:lpstr>PowerPoint Presentation</vt:lpstr>
      <vt:lpstr>Sumber Gelombang Elektromagnetik</vt:lpstr>
      <vt:lpstr>CAHAYA TAMPAK</vt:lpstr>
      <vt:lpstr>GELOMBANG radio</vt:lpstr>
      <vt:lpstr>Gelombang mikro</vt:lpstr>
      <vt:lpstr>Gelombang mikro</vt:lpstr>
      <vt:lpstr>Efek Radiasi gelombang mikro </vt:lpstr>
      <vt:lpstr>Sinar Inframerah (Panas) </vt:lpstr>
      <vt:lpstr>PowerPoint Presentation</vt:lpstr>
      <vt:lpstr>Radiasi  Ultraungu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RADIASI GELOMBANG ELEKTROMAGNETIK</dc:title>
  <dc:creator>Devitasari</dc:creator>
  <cp:lastModifiedBy>Windows User</cp:lastModifiedBy>
  <cp:revision>6</cp:revision>
  <dcterms:created xsi:type="dcterms:W3CDTF">2017-11-19T21:40:29Z</dcterms:created>
  <dcterms:modified xsi:type="dcterms:W3CDTF">2020-10-16T02:00:09Z</dcterms:modified>
</cp:coreProperties>
</file>