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8" r:id="rId1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356229" y="1321220"/>
            <a:ext cx="4191281" cy="1109210"/>
          </a:xfrm>
          <a:prstGeom prst="rect">
            <a:avLst/>
          </a:prstGeom>
        </p:spPr>
        <p:txBody>
          <a:bodyPr wrap="square" lIns="0" tIns="27495" rIns="0" bIns="0" rtlCol="0">
            <a:noAutofit/>
          </a:bodyPr>
          <a:lstStyle/>
          <a:p>
            <a:pPr marL="1075309" marR="78181">
              <a:lnSpc>
                <a:spcPts val="4330"/>
              </a:lnSpc>
            </a:pPr>
            <a:r>
              <a:rPr sz="4100" b="1" spc="1" dirty="0">
                <a:solidFill>
                  <a:srgbClr val="00A196"/>
                </a:solidFill>
                <a:latin typeface="Trebuchet MS"/>
                <a:cs typeface="Trebuchet MS"/>
              </a:rPr>
              <a:t>EFFECTIVE</a:t>
            </a:r>
            <a:endParaRPr sz="4100">
              <a:latin typeface="Trebuchet MS"/>
              <a:cs typeface="Trebuchet MS"/>
            </a:endParaRPr>
          </a:p>
          <a:p>
            <a:pPr marL="12700">
              <a:lnSpc>
                <a:spcPts val="4400"/>
              </a:lnSpc>
              <a:spcBef>
                <a:spcPts val="3"/>
              </a:spcBef>
            </a:pPr>
            <a:r>
              <a:rPr sz="4100" b="1" spc="-28" dirty="0">
                <a:solidFill>
                  <a:srgbClr val="00A196"/>
                </a:solidFill>
                <a:latin typeface="Trebuchet MS"/>
                <a:cs typeface="Trebuchet MS"/>
              </a:rPr>
              <a:t>COMMUNICATION</a:t>
            </a:r>
            <a:endParaRPr sz="4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96777" y="1883822"/>
            <a:ext cx="596540" cy="546608"/>
          </a:xfrm>
          <a:prstGeom prst="rect">
            <a:avLst/>
          </a:prstGeom>
        </p:spPr>
        <p:txBody>
          <a:bodyPr wrap="square" lIns="0" tIns="27336" rIns="0" bIns="0" rtlCol="0">
            <a:noAutofit/>
          </a:bodyPr>
          <a:lstStyle/>
          <a:p>
            <a:pPr marL="12700">
              <a:lnSpc>
                <a:spcPts val="4305"/>
              </a:lnSpc>
            </a:pPr>
            <a:r>
              <a:rPr sz="4100" b="1" dirty="0">
                <a:solidFill>
                  <a:srgbClr val="00A196"/>
                </a:solidFill>
                <a:latin typeface="Trebuchet MS"/>
                <a:cs typeface="Trebuchet MS"/>
              </a:rPr>
              <a:t>IN</a:t>
            </a:r>
            <a:endParaRPr sz="4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49802" y="2446178"/>
            <a:ext cx="1765440" cy="546608"/>
          </a:xfrm>
          <a:prstGeom prst="rect">
            <a:avLst/>
          </a:prstGeom>
        </p:spPr>
        <p:txBody>
          <a:bodyPr wrap="square" lIns="0" tIns="27336" rIns="0" bIns="0" rtlCol="0">
            <a:noAutofit/>
          </a:bodyPr>
          <a:lstStyle/>
          <a:p>
            <a:pPr marL="12700">
              <a:lnSpc>
                <a:spcPts val="4305"/>
              </a:lnSpc>
            </a:pPr>
            <a:r>
              <a:rPr sz="4100" b="1" dirty="0">
                <a:solidFill>
                  <a:srgbClr val="00A196"/>
                </a:solidFill>
                <a:latin typeface="Trebuchet MS"/>
                <a:cs typeface="Trebuchet MS"/>
              </a:rPr>
              <a:t>GIVING</a:t>
            </a:r>
            <a:endParaRPr sz="4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65169" y="2446178"/>
            <a:ext cx="2232441" cy="546608"/>
          </a:xfrm>
          <a:prstGeom prst="rect">
            <a:avLst/>
          </a:prstGeom>
        </p:spPr>
        <p:txBody>
          <a:bodyPr wrap="square" lIns="0" tIns="27336" rIns="0" bIns="0" rtlCol="0">
            <a:noAutofit/>
          </a:bodyPr>
          <a:lstStyle/>
          <a:p>
            <a:pPr marL="12700">
              <a:lnSpc>
                <a:spcPts val="4305"/>
              </a:lnSpc>
            </a:pPr>
            <a:r>
              <a:rPr sz="4100" b="1" dirty="0">
                <a:solidFill>
                  <a:srgbClr val="00A196"/>
                </a:solidFill>
                <a:latin typeface="Trebuchet MS"/>
                <a:cs typeface="Trebuchet MS"/>
              </a:rPr>
              <a:t>NURSING</a:t>
            </a:r>
            <a:endParaRPr sz="4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89398" y="3008542"/>
            <a:ext cx="1368193" cy="546912"/>
          </a:xfrm>
          <a:prstGeom prst="rect">
            <a:avLst/>
          </a:prstGeom>
        </p:spPr>
        <p:txBody>
          <a:bodyPr wrap="square" lIns="0" tIns="27336" rIns="0" bIns="0" rtlCol="0">
            <a:noAutofit/>
          </a:bodyPr>
          <a:lstStyle/>
          <a:p>
            <a:pPr marL="12700">
              <a:lnSpc>
                <a:spcPts val="4305"/>
              </a:lnSpc>
            </a:pPr>
            <a:r>
              <a:rPr sz="4100" b="1" dirty="0">
                <a:solidFill>
                  <a:srgbClr val="00A196"/>
                </a:solidFill>
                <a:latin typeface="Trebuchet MS"/>
                <a:cs typeface="Trebuchet MS"/>
              </a:rPr>
              <a:t>CARE</a:t>
            </a:r>
            <a:endParaRPr sz="4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2758821" y="565892"/>
            <a:ext cx="5631247" cy="1029716"/>
          </a:xfrm>
          <a:prstGeom prst="rect">
            <a:avLst/>
          </a:prstGeom>
        </p:spPr>
        <p:txBody>
          <a:bodyPr wrap="square" lIns="0" tIns="25527" rIns="0" bIns="0" rtlCol="0">
            <a:noAutofit/>
          </a:bodyPr>
          <a:lstStyle/>
          <a:p>
            <a:pPr algn="ctr">
              <a:lnSpc>
                <a:spcPts val="4020"/>
              </a:lnSpc>
            </a:pPr>
            <a:r>
              <a:rPr sz="3800" b="1" spc="-23" dirty="0">
                <a:solidFill>
                  <a:srgbClr val="00A196"/>
                </a:solidFill>
                <a:latin typeface="Trebuchet MS"/>
                <a:cs typeface="Trebuchet MS"/>
              </a:rPr>
              <a:t>Pengiriman Pesan Secara</a:t>
            </a:r>
            <a:endParaRPr sz="3800">
              <a:latin typeface="Trebuchet MS"/>
              <a:cs typeface="Trebuchet MS"/>
            </a:endParaRPr>
          </a:p>
          <a:p>
            <a:pPr marL="1994115" marR="2029316" algn="ctr">
              <a:lnSpc>
                <a:spcPts val="4090"/>
              </a:lnSpc>
              <a:spcBef>
                <a:spcPts val="3"/>
              </a:spcBef>
            </a:pPr>
            <a:r>
              <a:rPr sz="3800" b="1" dirty="0">
                <a:solidFill>
                  <a:srgbClr val="00A196"/>
                </a:solidFill>
                <a:latin typeface="Trebuchet MS"/>
                <a:cs typeface="Trebuchet MS"/>
              </a:rPr>
              <a:t>Efektif</a:t>
            </a:r>
            <a:endParaRPr sz="3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4575" y="2178319"/>
            <a:ext cx="3330282" cy="292441"/>
          </a:xfrm>
          <a:prstGeom prst="rect">
            <a:avLst/>
          </a:prstGeom>
        </p:spPr>
        <p:txBody>
          <a:bodyPr wrap="square" lIns="0" tIns="14382" rIns="0" bIns="0" rtlCol="0">
            <a:noAutofit/>
          </a:bodyPr>
          <a:lstStyle/>
          <a:p>
            <a:pPr marL="12700">
              <a:lnSpc>
                <a:spcPts val="2265"/>
              </a:lnSpc>
            </a:pPr>
            <a:r>
              <a:rPr sz="2100" dirty="0">
                <a:latin typeface="Trebuchet MS"/>
                <a:cs typeface="Trebuchet MS"/>
              </a:rPr>
              <a:t>Johnson (1981)</a:t>
            </a:r>
            <a:r>
              <a:rPr sz="2100" dirty="0">
                <a:latin typeface="Wingdings"/>
                <a:cs typeface="Wingdings"/>
              </a:rPr>
              <a:t></a:t>
            </a:r>
            <a:r>
              <a:rPr sz="2100" spc="119" dirty="0">
                <a:latin typeface="Times New Roman"/>
                <a:cs typeface="Times New Roman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3 syarat ;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84575" y="2568804"/>
            <a:ext cx="304109" cy="292100"/>
          </a:xfrm>
          <a:prstGeom prst="rect">
            <a:avLst/>
          </a:prstGeom>
        </p:spPr>
        <p:txBody>
          <a:bodyPr wrap="square" lIns="0" tIns="14382" rIns="0" bIns="0" rtlCol="0">
            <a:noAutofit/>
          </a:bodyPr>
          <a:lstStyle/>
          <a:p>
            <a:pPr marL="12700">
              <a:lnSpc>
                <a:spcPts val="2265"/>
              </a:lnSpc>
            </a:pPr>
            <a:r>
              <a:rPr sz="2100" spc="4" dirty="0">
                <a:latin typeface="Trebuchet MS"/>
                <a:cs typeface="Trebuchet MS"/>
              </a:rPr>
              <a:t>1.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94175" y="2568804"/>
            <a:ext cx="4102635" cy="2799715"/>
          </a:xfrm>
          <a:prstGeom prst="rect">
            <a:avLst/>
          </a:prstGeom>
        </p:spPr>
        <p:txBody>
          <a:bodyPr wrap="square" lIns="0" tIns="14382" rIns="0" bIns="0" rtlCol="0">
            <a:noAutofit/>
          </a:bodyPr>
          <a:lstStyle/>
          <a:p>
            <a:pPr marL="12700" marR="33751">
              <a:lnSpc>
                <a:spcPts val="2265"/>
              </a:lnSpc>
            </a:pPr>
            <a:r>
              <a:rPr sz="2100" spc="-1" dirty="0">
                <a:latin typeface="Trebuchet MS"/>
                <a:cs typeface="Trebuchet MS"/>
              </a:rPr>
              <a:t>Kita harus mengusahakan agar</a:t>
            </a:r>
            <a:endParaRPr sz="2100">
              <a:latin typeface="Trebuchet MS"/>
              <a:cs typeface="Trebuchet MS"/>
            </a:endParaRPr>
          </a:p>
          <a:p>
            <a:pPr marL="12700" marR="33751">
              <a:lnSpc>
                <a:spcPts val="2270"/>
              </a:lnSpc>
              <a:spcBef>
                <a:spcPts val="0"/>
              </a:spcBef>
            </a:pPr>
            <a:r>
              <a:rPr sz="2100" spc="0" dirty="0">
                <a:latin typeface="Trebuchet MS"/>
                <a:cs typeface="Trebuchet MS"/>
              </a:rPr>
              <a:t>pesan-pesan yang kita kirimkan</a:t>
            </a:r>
            <a:endParaRPr sz="2100">
              <a:latin typeface="Trebuchet MS"/>
              <a:cs typeface="Trebuchet MS"/>
            </a:endParaRPr>
          </a:p>
          <a:p>
            <a:pPr marL="12700" marR="33751">
              <a:lnSpc>
                <a:spcPts val="2270"/>
              </a:lnSpc>
            </a:pPr>
            <a:r>
              <a:rPr sz="2100" spc="0" dirty="0">
                <a:latin typeface="Trebuchet MS"/>
                <a:cs typeface="Trebuchet MS"/>
              </a:rPr>
              <a:t>mudah dipahami</a:t>
            </a:r>
            <a:endParaRPr sz="2100">
              <a:latin typeface="Trebuchet MS"/>
              <a:cs typeface="Trebuchet MS"/>
            </a:endParaRPr>
          </a:p>
          <a:p>
            <a:pPr marL="12700" marR="33751">
              <a:lnSpc>
                <a:spcPct val="96761"/>
              </a:lnSpc>
              <a:spcBef>
                <a:spcPts val="510"/>
              </a:spcBef>
            </a:pPr>
            <a:r>
              <a:rPr sz="2100" spc="-5" dirty="0">
                <a:latin typeface="Trebuchet MS"/>
                <a:cs typeface="Trebuchet MS"/>
              </a:rPr>
              <a:t>Pengirim harus memiliki</a:t>
            </a:r>
            <a:endParaRPr sz="2100">
              <a:latin typeface="Trebuchet MS"/>
              <a:cs typeface="Trebuchet MS"/>
            </a:endParaRPr>
          </a:p>
          <a:p>
            <a:pPr marL="12700" marR="33751">
              <a:lnSpc>
                <a:spcPts val="2270"/>
              </a:lnSpc>
              <a:spcBef>
                <a:spcPts val="113"/>
              </a:spcBef>
            </a:pPr>
            <a:r>
              <a:rPr sz="2100" spc="0" dirty="0">
                <a:latin typeface="Trebuchet MS"/>
                <a:cs typeface="Trebuchet MS"/>
              </a:rPr>
              <a:t>kredibilitas di mata penerima</a:t>
            </a:r>
            <a:endParaRPr sz="2100">
              <a:latin typeface="Trebuchet MS"/>
              <a:cs typeface="Trebuchet MS"/>
            </a:endParaRPr>
          </a:p>
          <a:p>
            <a:pPr marL="12700">
              <a:lnSpc>
                <a:spcPts val="2438"/>
              </a:lnSpc>
              <a:spcBef>
                <a:spcPts val="656"/>
              </a:spcBef>
            </a:pPr>
            <a:r>
              <a:rPr sz="2100" spc="-54" dirty="0">
                <a:latin typeface="Trebuchet MS"/>
                <a:cs typeface="Trebuchet MS"/>
              </a:rPr>
              <a:t>K</a:t>
            </a:r>
            <a:r>
              <a:rPr sz="2100" spc="0" dirty="0">
                <a:latin typeface="Trebuchet MS"/>
                <a:cs typeface="Trebuchet MS"/>
              </a:rPr>
              <a:t>ita</a:t>
            </a:r>
            <a:r>
              <a:rPr sz="2100" spc="-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h</a:t>
            </a:r>
            <a:r>
              <a:rPr sz="2100" spc="4" dirty="0">
                <a:latin typeface="Trebuchet MS"/>
                <a:cs typeface="Trebuchet MS"/>
              </a:rPr>
              <a:t>a</a:t>
            </a:r>
            <a:r>
              <a:rPr sz="2100" spc="0" dirty="0">
                <a:latin typeface="Trebuchet MS"/>
                <a:cs typeface="Trebuchet MS"/>
              </a:rPr>
              <a:t>rus </a:t>
            </a:r>
            <a:r>
              <a:rPr sz="2100" spc="-9" dirty="0">
                <a:latin typeface="Trebuchet MS"/>
                <a:cs typeface="Trebuchet MS"/>
              </a:rPr>
              <a:t>b</a:t>
            </a:r>
            <a:r>
              <a:rPr sz="2100" spc="0" dirty="0">
                <a:latin typeface="Trebuchet MS"/>
                <a:cs typeface="Trebuchet MS"/>
              </a:rPr>
              <a:t>erusa</a:t>
            </a:r>
            <a:r>
              <a:rPr sz="2100" spc="4" dirty="0">
                <a:latin typeface="Trebuchet MS"/>
                <a:cs typeface="Trebuchet MS"/>
              </a:rPr>
              <a:t>h</a:t>
            </a:r>
            <a:r>
              <a:rPr sz="2100" spc="0" dirty="0">
                <a:latin typeface="Trebuchet MS"/>
                <a:cs typeface="Trebuchet MS"/>
              </a:rPr>
              <a:t>a</a:t>
            </a:r>
            <a:r>
              <a:rPr sz="2100" spc="14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m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ndapa</a:t>
            </a:r>
            <a:r>
              <a:rPr sz="2100" spc="-9" dirty="0">
                <a:latin typeface="Trebuchet MS"/>
                <a:cs typeface="Trebuchet MS"/>
              </a:rPr>
              <a:t>t</a:t>
            </a:r>
            <a:r>
              <a:rPr sz="2100" spc="0" dirty="0">
                <a:latin typeface="Trebuchet MS"/>
                <a:cs typeface="Trebuchet MS"/>
              </a:rPr>
              <a:t>kan </a:t>
            </a:r>
            <a:endParaRPr sz="2100">
              <a:latin typeface="Trebuchet MS"/>
              <a:cs typeface="Trebuchet MS"/>
            </a:endParaRPr>
          </a:p>
          <a:p>
            <a:pPr marL="12700">
              <a:lnSpc>
                <a:spcPts val="2438"/>
              </a:lnSpc>
            </a:pPr>
            <a:r>
              <a:rPr sz="2100" spc="0" dirty="0">
                <a:latin typeface="Trebuchet MS"/>
                <a:cs typeface="Trebuchet MS"/>
              </a:rPr>
              <a:t>umpan balik secara optimal ttg </a:t>
            </a:r>
            <a:endParaRPr sz="2100">
              <a:latin typeface="Trebuchet MS"/>
              <a:cs typeface="Trebuchet MS"/>
            </a:endParaRPr>
          </a:p>
          <a:p>
            <a:pPr marL="12700">
              <a:lnSpc>
                <a:spcPts val="2438"/>
              </a:lnSpc>
            </a:pPr>
            <a:r>
              <a:rPr sz="2100" spc="0" dirty="0">
                <a:latin typeface="Trebuchet MS"/>
                <a:cs typeface="Trebuchet MS"/>
              </a:rPr>
              <a:t>pengaruh pesan terhadap diri </a:t>
            </a:r>
            <a:endParaRPr sz="2100">
              <a:latin typeface="Trebuchet MS"/>
              <a:cs typeface="Trebuchet MS"/>
            </a:endParaRPr>
          </a:p>
          <a:p>
            <a:pPr marL="12700">
              <a:lnSpc>
                <a:spcPts val="2438"/>
              </a:lnSpc>
            </a:pPr>
            <a:r>
              <a:rPr sz="2100" spc="-1" dirty="0">
                <a:latin typeface="Trebuchet MS"/>
                <a:cs typeface="Trebuchet MS"/>
              </a:rPr>
              <a:t>penerima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4575" y="3533504"/>
            <a:ext cx="304106" cy="292404"/>
          </a:xfrm>
          <a:prstGeom prst="rect">
            <a:avLst/>
          </a:prstGeom>
        </p:spPr>
        <p:txBody>
          <a:bodyPr wrap="square" lIns="0" tIns="14382" rIns="0" bIns="0" rtlCol="0">
            <a:noAutofit/>
          </a:bodyPr>
          <a:lstStyle/>
          <a:p>
            <a:pPr marL="12700">
              <a:lnSpc>
                <a:spcPts val="2265"/>
              </a:lnSpc>
            </a:pPr>
            <a:r>
              <a:rPr sz="2100" dirty="0">
                <a:latin typeface="Trebuchet MS"/>
                <a:cs typeface="Trebuchet MS"/>
              </a:rPr>
              <a:t>2.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584575" y="4211930"/>
            <a:ext cx="304109" cy="292100"/>
          </a:xfrm>
          <a:prstGeom prst="rect">
            <a:avLst/>
          </a:prstGeom>
        </p:spPr>
        <p:txBody>
          <a:bodyPr wrap="square" lIns="0" tIns="14382" rIns="0" bIns="0" rtlCol="0">
            <a:noAutofit/>
          </a:bodyPr>
          <a:lstStyle/>
          <a:p>
            <a:pPr marL="12700">
              <a:lnSpc>
                <a:spcPts val="2265"/>
              </a:lnSpc>
            </a:pPr>
            <a:r>
              <a:rPr sz="2100" spc="4" dirty="0">
                <a:latin typeface="Trebuchet MS"/>
                <a:cs typeface="Trebuchet MS"/>
              </a:rPr>
              <a:t>3.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274637"/>
            <a:ext cx="9144000" cy="792162"/>
          </a:xfrm>
          <a:custGeom>
            <a:avLst/>
            <a:gdLst/>
            <a:ahLst/>
            <a:cxnLst/>
            <a:rect l="l" t="t" r="r" b="b"/>
            <a:pathLst>
              <a:path w="9144000" h="792162">
                <a:moveTo>
                  <a:pt x="0" y="792162"/>
                </a:moveTo>
                <a:lnTo>
                  <a:pt x="9144000" y="792162"/>
                </a:lnTo>
                <a:lnTo>
                  <a:pt x="9144000" y="0"/>
                </a:lnTo>
                <a:lnTo>
                  <a:pt x="0" y="0"/>
                </a:lnTo>
                <a:lnTo>
                  <a:pt x="0" y="792162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853846" y="458696"/>
            <a:ext cx="7498921" cy="456691"/>
          </a:xfrm>
          <a:prstGeom prst="rect">
            <a:avLst/>
          </a:prstGeom>
        </p:spPr>
        <p:txBody>
          <a:bodyPr wrap="square" lIns="0" tIns="22828" rIns="0" bIns="0" rtlCol="0">
            <a:noAutofit/>
          </a:bodyPr>
          <a:lstStyle/>
          <a:p>
            <a:pPr marL="12700">
              <a:lnSpc>
                <a:spcPts val="3595"/>
              </a:lnSpc>
            </a:pPr>
            <a:r>
              <a:rPr sz="3400" b="1" spc="-21" dirty="0">
                <a:solidFill>
                  <a:srgbClr val="00A196"/>
                </a:solidFill>
                <a:latin typeface="Trebuchet MS"/>
                <a:cs typeface="Trebuchet MS"/>
              </a:rPr>
              <a:t>Faktor-Faktor Penunjang Komunikasi</a:t>
            </a:r>
            <a:endParaRPr sz="3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74975" y="1228497"/>
            <a:ext cx="5806948" cy="1017963"/>
          </a:xfrm>
          <a:prstGeom prst="rect">
            <a:avLst/>
          </a:prstGeom>
        </p:spPr>
        <p:txBody>
          <a:bodyPr wrap="square" lIns="0" tIns="40005" rIns="0" bIns="0" rtlCol="0">
            <a:noAutofit/>
          </a:bodyPr>
          <a:lstStyle/>
          <a:p>
            <a:pPr marL="184912" indent="-172212">
              <a:lnSpc>
                <a:spcPts val="2300"/>
              </a:lnSpc>
            </a:pPr>
            <a:r>
              <a:rPr sz="2400" spc="-219" dirty="0">
                <a:latin typeface="Trebuchet MS"/>
                <a:cs typeface="Trebuchet MS"/>
              </a:rPr>
              <a:t>W</a:t>
            </a:r>
            <a:r>
              <a:rPr sz="2400" spc="0" dirty="0">
                <a:latin typeface="Trebuchet MS"/>
                <a:cs typeface="Trebuchet MS"/>
              </a:rPr>
              <a:t>. Schramm </a:t>
            </a:r>
            <a:r>
              <a:rPr sz="2400" spc="-9" dirty="0">
                <a:latin typeface="Trebuchet MS"/>
                <a:cs typeface="Trebuchet MS"/>
              </a:rPr>
              <a:t>:</a:t>
            </a:r>
            <a:r>
              <a:rPr sz="2400" i="1" spc="0" dirty="0">
                <a:latin typeface="Trebuchet MS"/>
                <a:cs typeface="Trebuchet MS"/>
              </a:rPr>
              <a:t>“The</a:t>
            </a:r>
            <a:r>
              <a:rPr sz="2400" i="1" spc="9" dirty="0">
                <a:latin typeface="Trebuchet MS"/>
                <a:cs typeface="Trebuchet MS"/>
              </a:rPr>
              <a:t> </a:t>
            </a:r>
            <a:r>
              <a:rPr sz="2400" i="1" spc="0" dirty="0">
                <a:latin typeface="Trebuchet MS"/>
                <a:cs typeface="Trebuchet MS"/>
              </a:rPr>
              <a:t>co</a:t>
            </a:r>
            <a:r>
              <a:rPr sz="2400" i="1" spc="-4" dirty="0">
                <a:latin typeface="Trebuchet MS"/>
                <a:cs typeface="Trebuchet MS"/>
              </a:rPr>
              <a:t>n</a:t>
            </a:r>
            <a:r>
              <a:rPr sz="2400" i="1" spc="0" dirty="0">
                <a:latin typeface="Trebuchet MS"/>
                <a:cs typeface="Trebuchet MS"/>
              </a:rPr>
              <a:t>d</a:t>
            </a:r>
            <a:r>
              <a:rPr sz="2400" i="1" spc="-9" dirty="0">
                <a:latin typeface="Trebuchet MS"/>
                <a:cs typeface="Trebuchet MS"/>
              </a:rPr>
              <a:t>i</a:t>
            </a:r>
            <a:r>
              <a:rPr sz="2400" i="1" spc="0" dirty="0">
                <a:latin typeface="Trebuchet MS"/>
                <a:cs typeface="Trebuchet MS"/>
              </a:rPr>
              <a:t>ti</a:t>
            </a:r>
            <a:r>
              <a:rPr sz="2400" i="1" spc="-9" dirty="0">
                <a:latin typeface="Trebuchet MS"/>
                <a:cs typeface="Trebuchet MS"/>
              </a:rPr>
              <a:t>o</a:t>
            </a:r>
            <a:r>
              <a:rPr sz="2400" i="1" spc="0" dirty="0">
                <a:latin typeface="Trebuchet MS"/>
                <a:cs typeface="Trebuchet MS"/>
              </a:rPr>
              <a:t>n</a:t>
            </a:r>
            <a:r>
              <a:rPr sz="2400" i="1" spc="29" dirty="0">
                <a:latin typeface="Trebuchet MS"/>
                <a:cs typeface="Trebuchet MS"/>
              </a:rPr>
              <a:t> </a:t>
            </a:r>
            <a:r>
              <a:rPr sz="2400" i="1" spc="0" dirty="0">
                <a:latin typeface="Trebuchet MS"/>
                <a:cs typeface="Trebuchet MS"/>
              </a:rPr>
              <a:t>of success in comm</a:t>
            </a:r>
            <a:r>
              <a:rPr sz="2400" i="1" spc="-9" dirty="0">
                <a:latin typeface="Trebuchet MS"/>
                <a:cs typeface="Trebuchet MS"/>
              </a:rPr>
              <a:t>u</a:t>
            </a:r>
            <a:r>
              <a:rPr sz="2400" i="1" spc="0" dirty="0">
                <a:latin typeface="Trebuchet MS"/>
                <a:cs typeface="Trebuchet MS"/>
              </a:rPr>
              <a:t>n</a:t>
            </a:r>
            <a:r>
              <a:rPr sz="2400" i="1" spc="-4" dirty="0">
                <a:latin typeface="Trebuchet MS"/>
                <a:cs typeface="Trebuchet MS"/>
              </a:rPr>
              <a:t>i</a:t>
            </a:r>
            <a:r>
              <a:rPr sz="2400" i="1" spc="0" dirty="0">
                <a:latin typeface="Trebuchet MS"/>
                <a:cs typeface="Trebuchet MS"/>
              </a:rPr>
              <a:t>cati</a:t>
            </a:r>
            <a:r>
              <a:rPr sz="2400" i="1" spc="-9" dirty="0">
                <a:latin typeface="Trebuchet MS"/>
                <a:cs typeface="Trebuchet MS"/>
              </a:rPr>
              <a:t>o</a:t>
            </a:r>
            <a:r>
              <a:rPr sz="2400" i="1" spc="0" dirty="0">
                <a:latin typeface="Trebuchet MS"/>
                <a:cs typeface="Trebuchet MS"/>
              </a:rPr>
              <a:t>n”</a:t>
            </a:r>
            <a:endParaRPr sz="2400">
              <a:latin typeface="Trebuchet MS"/>
              <a:cs typeface="Trebuchet MS"/>
            </a:endParaRPr>
          </a:p>
          <a:p>
            <a:pPr marL="12700" marR="40386">
              <a:lnSpc>
                <a:spcPct val="96761"/>
              </a:lnSpc>
              <a:spcBef>
                <a:spcPts val="280"/>
              </a:spcBef>
            </a:pPr>
            <a:r>
              <a:rPr sz="2400" spc="-1" dirty="0">
                <a:latin typeface="Trebuchet MS"/>
                <a:cs typeface="Trebuchet MS"/>
              </a:rPr>
              <a:t>Kondisi agar komunikasi sukses :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74975" y="2308891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47187" y="2309394"/>
            <a:ext cx="5589950" cy="3269106"/>
          </a:xfrm>
          <a:prstGeom prst="rect">
            <a:avLst/>
          </a:prstGeom>
        </p:spPr>
        <p:txBody>
          <a:bodyPr wrap="square" lIns="0" tIns="40005" rIns="0" bIns="0" rtlCol="0">
            <a:noAutofit/>
          </a:bodyPr>
          <a:lstStyle/>
          <a:p>
            <a:pPr marL="12700" marR="129593">
              <a:lnSpc>
                <a:spcPts val="2300"/>
              </a:lnSpc>
            </a:pPr>
            <a:r>
              <a:rPr sz="2400" spc="-1" dirty="0">
                <a:latin typeface="Trebuchet MS"/>
                <a:cs typeface="Trebuchet MS"/>
              </a:rPr>
              <a:t>Pesan harus dirancang dan disampaikan sehingga menarik perhatian komunikan</a:t>
            </a:r>
            <a:endParaRPr sz="2400">
              <a:latin typeface="Trebuchet MS"/>
              <a:cs typeface="Trebuchet MS"/>
            </a:endParaRPr>
          </a:p>
          <a:p>
            <a:pPr marL="12700">
              <a:lnSpc>
                <a:spcPts val="2300"/>
              </a:lnSpc>
              <a:spcBef>
                <a:spcPts val="807"/>
              </a:spcBef>
            </a:pPr>
            <a:r>
              <a:rPr sz="2400" spc="-104" dirty="0">
                <a:latin typeface="Trebuchet MS"/>
                <a:cs typeface="Trebuchet MS"/>
              </a:rPr>
              <a:t>P</a:t>
            </a:r>
            <a:r>
              <a:rPr sz="2400" spc="0" dirty="0">
                <a:latin typeface="Trebuchet MS"/>
                <a:cs typeface="Trebuchet MS"/>
              </a:rPr>
              <a:t>esan </a:t>
            </a:r>
            <a:r>
              <a:rPr sz="2400" spc="-9" dirty="0">
                <a:latin typeface="Trebuchet MS"/>
                <a:cs typeface="Trebuchet MS"/>
              </a:rPr>
              <a:t>h</a:t>
            </a:r>
            <a:r>
              <a:rPr sz="2400" spc="0" dirty="0">
                <a:latin typeface="Trebuchet MS"/>
                <a:cs typeface="Trebuchet MS"/>
              </a:rPr>
              <a:t>arus meng</a:t>
            </a:r>
            <a:r>
              <a:rPr sz="2400" spc="-14" dirty="0">
                <a:latin typeface="Trebuchet MS"/>
                <a:cs typeface="Trebuchet MS"/>
              </a:rPr>
              <a:t>g</a:t>
            </a:r>
            <a:r>
              <a:rPr sz="2400" spc="0" dirty="0">
                <a:latin typeface="Trebuchet MS"/>
                <a:cs typeface="Trebuchet MS"/>
              </a:rPr>
              <a:t>unakan</a:t>
            </a:r>
            <a:r>
              <a:rPr sz="2400" spc="19" dirty="0">
                <a:latin typeface="Trebuchet MS"/>
                <a:cs typeface="Trebuchet MS"/>
              </a:rPr>
              <a:t> </a:t>
            </a:r>
            <a:r>
              <a:rPr sz="2400" spc="0" dirty="0">
                <a:latin typeface="Trebuchet MS"/>
                <a:cs typeface="Trebuchet MS"/>
              </a:rPr>
              <a:t>lambang yang tert</a:t>
            </a:r>
            <a:r>
              <a:rPr sz="2400" spc="-14" dirty="0">
                <a:latin typeface="Trebuchet MS"/>
                <a:cs typeface="Trebuchet MS"/>
              </a:rPr>
              <a:t>u</a:t>
            </a:r>
            <a:r>
              <a:rPr sz="2400" spc="0" dirty="0">
                <a:latin typeface="Trebuchet MS"/>
                <a:cs typeface="Trebuchet MS"/>
              </a:rPr>
              <a:t>ju kep</a:t>
            </a:r>
            <a:r>
              <a:rPr sz="2400" spc="-9" dirty="0">
                <a:latin typeface="Trebuchet MS"/>
                <a:cs typeface="Trebuchet MS"/>
              </a:rPr>
              <a:t>a</a:t>
            </a:r>
            <a:r>
              <a:rPr sz="2400" spc="0" dirty="0">
                <a:latin typeface="Trebuchet MS"/>
                <a:cs typeface="Trebuchet MS"/>
              </a:rPr>
              <a:t>da</a:t>
            </a:r>
            <a:r>
              <a:rPr sz="2400" spc="9" dirty="0">
                <a:latin typeface="Trebuchet MS"/>
                <a:cs typeface="Trebuchet MS"/>
              </a:rPr>
              <a:t> </a:t>
            </a:r>
            <a:r>
              <a:rPr sz="2400" spc="0" dirty="0">
                <a:latin typeface="Trebuchet MS"/>
                <a:cs typeface="Trebuchet MS"/>
              </a:rPr>
              <a:t>p</a:t>
            </a:r>
            <a:r>
              <a:rPr sz="2400" spc="-9" dirty="0">
                <a:latin typeface="Trebuchet MS"/>
                <a:cs typeface="Trebuchet MS"/>
              </a:rPr>
              <a:t>e</a:t>
            </a:r>
            <a:r>
              <a:rPr sz="2400" spc="0" dirty="0">
                <a:latin typeface="Trebuchet MS"/>
                <a:cs typeface="Trebuchet MS"/>
              </a:rPr>
              <a:t>n</a:t>
            </a:r>
            <a:r>
              <a:rPr sz="2400" spc="-9" dirty="0">
                <a:latin typeface="Trebuchet MS"/>
                <a:cs typeface="Trebuchet MS"/>
              </a:rPr>
              <a:t>g</a:t>
            </a:r>
            <a:r>
              <a:rPr sz="2400" spc="0" dirty="0">
                <a:latin typeface="Trebuchet MS"/>
                <a:cs typeface="Trebuchet MS"/>
              </a:rPr>
              <a:t>alaman</a:t>
            </a:r>
            <a:r>
              <a:rPr sz="2400" spc="19" dirty="0">
                <a:latin typeface="Trebuchet MS"/>
                <a:cs typeface="Trebuchet MS"/>
              </a:rPr>
              <a:t> </a:t>
            </a:r>
            <a:r>
              <a:rPr sz="2400" spc="0" dirty="0">
                <a:latin typeface="Trebuchet MS"/>
                <a:cs typeface="Trebuchet MS"/>
              </a:rPr>
              <a:t>yang sama antara komu</a:t>
            </a:r>
            <a:r>
              <a:rPr sz="2400" spc="-9" dirty="0">
                <a:latin typeface="Trebuchet MS"/>
                <a:cs typeface="Trebuchet MS"/>
              </a:rPr>
              <a:t>n</a:t>
            </a:r>
            <a:r>
              <a:rPr sz="2400" spc="0" dirty="0">
                <a:latin typeface="Trebuchet MS"/>
                <a:cs typeface="Trebuchet MS"/>
              </a:rPr>
              <a:t>ikator</a:t>
            </a:r>
            <a:r>
              <a:rPr sz="2400" spc="14" dirty="0">
                <a:latin typeface="Trebuchet MS"/>
                <a:cs typeface="Trebuchet MS"/>
              </a:rPr>
              <a:t> </a:t>
            </a:r>
            <a:r>
              <a:rPr sz="2400" spc="0" dirty="0">
                <a:latin typeface="Trebuchet MS"/>
                <a:cs typeface="Trebuchet MS"/>
              </a:rPr>
              <a:t>dan komu</a:t>
            </a:r>
            <a:r>
              <a:rPr sz="2400" spc="-9" dirty="0">
                <a:latin typeface="Trebuchet MS"/>
                <a:cs typeface="Trebuchet MS"/>
              </a:rPr>
              <a:t>n</a:t>
            </a:r>
            <a:r>
              <a:rPr sz="2400" spc="0" dirty="0">
                <a:latin typeface="Trebuchet MS"/>
                <a:cs typeface="Trebuchet MS"/>
              </a:rPr>
              <a:t>ikan</a:t>
            </a:r>
            <a:endParaRPr sz="2400">
              <a:latin typeface="Trebuchet MS"/>
              <a:cs typeface="Trebuchet MS"/>
            </a:endParaRPr>
          </a:p>
          <a:p>
            <a:pPr marL="12700" marR="140617">
              <a:lnSpc>
                <a:spcPts val="2300"/>
              </a:lnSpc>
              <a:spcBef>
                <a:spcPts val="808"/>
              </a:spcBef>
            </a:pPr>
            <a:r>
              <a:rPr sz="2400" spc="0" dirty="0">
                <a:latin typeface="Trebuchet MS"/>
                <a:cs typeface="Trebuchet MS"/>
              </a:rPr>
              <a:t>Pesan harus membangkitkan kebutuhan pribadi komunikan dan menyarankan beberapa cara untuk memenuhinya</a:t>
            </a:r>
            <a:endParaRPr sz="2400">
              <a:latin typeface="Trebuchet MS"/>
              <a:cs typeface="Trebuchet MS"/>
            </a:endParaRPr>
          </a:p>
          <a:p>
            <a:pPr marL="12700" marR="40386">
              <a:lnSpc>
                <a:spcPts val="2700"/>
              </a:lnSpc>
              <a:spcBef>
                <a:spcPts val="405"/>
              </a:spcBef>
            </a:pPr>
            <a:r>
              <a:rPr sz="2400" spc="-3" dirty="0">
                <a:latin typeface="Trebuchet MS"/>
                <a:cs typeface="Trebuchet MS"/>
              </a:rPr>
              <a:t>Pesan harus menyarankan suatu jalan</a:t>
            </a:r>
            <a:endParaRPr sz="2400">
              <a:latin typeface="Trebuchet MS"/>
              <a:cs typeface="Trebuchet MS"/>
            </a:endParaRPr>
          </a:p>
          <a:p>
            <a:pPr marL="12700" marR="40386">
              <a:lnSpc>
                <a:spcPts val="2390"/>
              </a:lnSpc>
            </a:pPr>
            <a:r>
              <a:rPr sz="2400" spc="0" dirty="0">
                <a:latin typeface="Trebuchet MS"/>
                <a:cs typeface="Trebuchet MS"/>
              </a:rPr>
              <a:t>memperoleh kebutuhan tsb</a:t>
            </a:r>
            <a:endParaRPr sz="2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74975" y="2996215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74975" y="3976401"/>
            <a:ext cx="177800" cy="330200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74975" y="4954943"/>
            <a:ext cx="177952" cy="330504"/>
          </a:xfrm>
          <a:prstGeom prst="rect">
            <a:avLst/>
          </a:prstGeom>
        </p:spPr>
        <p:txBody>
          <a:bodyPr wrap="square" lIns="0" tIns="16224" rIns="0" bIns="0" rtlCol="0">
            <a:noAutofit/>
          </a:bodyPr>
          <a:lstStyle/>
          <a:p>
            <a:pPr marL="12700">
              <a:lnSpc>
                <a:spcPts val="2555"/>
              </a:lnSpc>
            </a:pPr>
            <a:r>
              <a:rPr sz="2400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769614" y="859087"/>
            <a:ext cx="3637333" cy="444804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marL="12700">
              <a:lnSpc>
                <a:spcPts val="3500"/>
              </a:lnSpc>
            </a:pPr>
            <a:r>
              <a:rPr sz="3300" b="1" spc="-17" dirty="0">
                <a:solidFill>
                  <a:srgbClr val="00A196"/>
                </a:solidFill>
                <a:latin typeface="Trebuchet MS"/>
                <a:cs typeface="Trebuchet MS"/>
              </a:rPr>
              <a:t>Faktor Komunikan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74975" y="1759179"/>
            <a:ext cx="4908722" cy="1928375"/>
          </a:xfrm>
          <a:prstGeom prst="rect">
            <a:avLst/>
          </a:prstGeom>
        </p:spPr>
        <p:txBody>
          <a:bodyPr wrap="square" lIns="0" tIns="14382" rIns="0" bIns="0" rtlCol="0">
            <a:noAutofit/>
          </a:bodyPr>
          <a:lstStyle/>
          <a:p>
            <a:pPr marL="12700">
              <a:lnSpc>
                <a:spcPts val="2265"/>
              </a:lnSpc>
            </a:pPr>
            <a:r>
              <a:rPr sz="2100" spc="0" dirty="0">
                <a:latin typeface="Trebuchet MS"/>
                <a:cs typeface="Trebuchet MS"/>
              </a:rPr>
              <a:t>Kondisi pesan dapat diterima komunikan</a:t>
            </a:r>
            <a:endParaRPr sz="2100">
              <a:latin typeface="Trebuchet MS"/>
              <a:cs typeface="Trebuchet MS"/>
            </a:endParaRPr>
          </a:p>
          <a:p>
            <a:pPr marL="127000" marR="40004">
              <a:lnSpc>
                <a:spcPct val="96761"/>
              </a:lnSpc>
              <a:spcBef>
                <a:spcPts val="141"/>
              </a:spcBef>
            </a:pPr>
            <a:r>
              <a:rPr sz="1800" dirty="0">
                <a:latin typeface="Wingdings"/>
                <a:cs typeface="Wingdings"/>
              </a:rPr>
              <a:t></a:t>
            </a:r>
            <a:r>
              <a:rPr sz="1800" spc="97" dirty="0">
                <a:latin typeface="Times New Roman"/>
                <a:cs typeface="Times New Roman"/>
              </a:rPr>
              <a:t>  </a:t>
            </a:r>
            <a:r>
              <a:rPr sz="1800" spc="-1" dirty="0">
                <a:latin typeface="Trebuchet MS"/>
                <a:cs typeface="Trebuchet MS"/>
              </a:rPr>
              <a:t>Komunikan benar-benar mengerti pesan</a:t>
            </a:r>
            <a:endParaRPr sz="1800">
              <a:latin typeface="Trebuchet MS"/>
              <a:cs typeface="Trebuchet MS"/>
            </a:endParaRPr>
          </a:p>
          <a:p>
            <a:pPr marL="469900" marR="218052" indent="-342900" algn="just">
              <a:lnSpc>
                <a:spcPts val="1939"/>
              </a:lnSpc>
              <a:spcBef>
                <a:spcPts val="482"/>
              </a:spcBef>
              <a:tabLst>
                <a:tab pos="469900" algn="l"/>
              </a:tabLst>
            </a:pPr>
            <a:r>
              <a:rPr sz="1800" spc="0" dirty="0">
                <a:latin typeface="Wingdings"/>
                <a:cs typeface="Wingdings"/>
              </a:rPr>
              <a:t></a:t>
            </a:r>
            <a:r>
              <a:rPr sz="1800" spc="0" dirty="0">
                <a:latin typeface="Times New Roman"/>
                <a:cs typeface="Times New Roman"/>
              </a:rPr>
              <a:t>	</a:t>
            </a:r>
            <a:r>
              <a:rPr sz="1800" spc="0" dirty="0">
                <a:latin typeface="Trebuchet MS"/>
                <a:cs typeface="Trebuchet MS"/>
              </a:rPr>
              <a:t>Saat</a:t>
            </a:r>
            <a:r>
              <a:rPr sz="1800" spc="-14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m</a:t>
            </a:r>
            <a:r>
              <a:rPr sz="1800" spc="0" dirty="0">
                <a:latin typeface="Trebuchet MS"/>
                <a:cs typeface="Trebuchet MS"/>
              </a:rPr>
              <a:t>enga</a:t>
            </a:r>
            <a:r>
              <a:rPr sz="1800" spc="4" dirty="0">
                <a:latin typeface="Trebuchet MS"/>
                <a:cs typeface="Trebuchet MS"/>
              </a:rPr>
              <a:t>mb</a:t>
            </a:r>
            <a:r>
              <a:rPr sz="1800" spc="0" dirty="0">
                <a:latin typeface="Trebuchet MS"/>
                <a:cs typeface="Trebuchet MS"/>
              </a:rPr>
              <a:t>il ke</a:t>
            </a:r>
            <a:r>
              <a:rPr sz="1800" spc="4" dirty="0">
                <a:latin typeface="Trebuchet MS"/>
                <a:cs typeface="Trebuchet MS"/>
              </a:rPr>
              <a:t>p</a:t>
            </a:r>
            <a:r>
              <a:rPr sz="1800" spc="0" dirty="0">
                <a:latin typeface="Trebuchet MS"/>
                <a:cs typeface="Trebuchet MS"/>
              </a:rPr>
              <a:t>utusan, s</a:t>
            </a:r>
            <a:r>
              <a:rPr sz="1800" spc="4" dirty="0">
                <a:latin typeface="Trebuchet MS"/>
                <a:cs typeface="Trebuchet MS"/>
              </a:rPr>
              <a:t>ad</a:t>
            </a:r>
            <a:r>
              <a:rPr sz="1800" spc="0" dirty="0">
                <a:latin typeface="Trebuchet MS"/>
                <a:cs typeface="Trebuchet MS"/>
              </a:rPr>
              <a:t>ar</a:t>
            </a:r>
            <a:r>
              <a:rPr sz="1800" spc="-14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b</a:t>
            </a:r>
            <a:r>
              <a:rPr sz="1800" spc="0" dirty="0">
                <a:latin typeface="Trebuchet MS"/>
                <a:cs typeface="Trebuchet MS"/>
              </a:rPr>
              <a:t>ah</a:t>
            </a:r>
            <a:r>
              <a:rPr sz="1800" spc="4" dirty="0">
                <a:latin typeface="Trebuchet MS"/>
                <a:cs typeface="Trebuchet MS"/>
              </a:rPr>
              <a:t>w</a:t>
            </a:r>
            <a:r>
              <a:rPr sz="1800" spc="0" dirty="0">
                <a:latin typeface="Trebuchet MS"/>
                <a:cs typeface="Trebuchet MS"/>
              </a:rPr>
              <a:t>a k</a:t>
            </a:r>
            <a:r>
              <a:rPr sz="1800" spc="4" dirty="0">
                <a:latin typeface="Trebuchet MS"/>
                <a:cs typeface="Trebuchet MS"/>
              </a:rPr>
              <a:t>ep</a:t>
            </a:r>
            <a:r>
              <a:rPr sz="1800" spc="0" dirty="0">
                <a:latin typeface="Trebuchet MS"/>
                <a:cs typeface="Trebuchet MS"/>
              </a:rPr>
              <a:t>utusannya s</a:t>
            </a:r>
            <a:r>
              <a:rPr sz="1800" spc="4" dirty="0">
                <a:latin typeface="Trebuchet MS"/>
                <a:cs typeface="Trebuchet MS"/>
              </a:rPr>
              <a:t>e</a:t>
            </a:r>
            <a:r>
              <a:rPr sz="1800" spc="0" dirty="0">
                <a:latin typeface="Trebuchet MS"/>
                <a:cs typeface="Trebuchet MS"/>
              </a:rPr>
              <a:t>su</a:t>
            </a:r>
            <a:r>
              <a:rPr sz="1800" spc="4" dirty="0">
                <a:latin typeface="Trebuchet MS"/>
                <a:cs typeface="Trebuchet MS"/>
              </a:rPr>
              <a:t>a</a:t>
            </a:r>
            <a:r>
              <a:rPr sz="1800" spc="0" dirty="0">
                <a:latin typeface="Trebuchet MS"/>
                <a:cs typeface="Trebuchet MS"/>
              </a:rPr>
              <a:t>i</a:t>
            </a:r>
            <a:r>
              <a:rPr sz="1800" spc="-9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d</a:t>
            </a:r>
            <a:r>
              <a:rPr sz="1800" spc="0" dirty="0">
                <a:latin typeface="Trebuchet MS"/>
                <a:cs typeface="Trebuchet MS"/>
              </a:rPr>
              <a:t>engan tujuannya</a:t>
            </a:r>
            <a:endParaRPr sz="1800">
              <a:latin typeface="Trebuchet MS"/>
              <a:cs typeface="Trebuchet MS"/>
            </a:endParaRPr>
          </a:p>
          <a:p>
            <a:pPr marL="469900" marR="173438" indent="-342900" algn="just">
              <a:lnSpc>
                <a:spcPts val="2121"/>
              </a:lnSpc>
              <a:spcBef>
                <a:spcPts val="293"/>
              </a:spcBef>
              <a:tabLst>
                <a:tab pos="469900" algn="l"/>
              </a:tabLst>
            </a:pPr>
            <a:r>
              <a:rPr sz="1800" spc="0" dirty="0">
                <a:latin typeface="Wingdings"/>
                <a:cs typeface="Wingdings"/>
              </a:rPr>
              <a:t></a:t>
            </a:r>
            <a:r>
              <a:rPr sz="1800" spc="0" dirty="0">
                <a:latin typeface="Times New Roman"/>
                <a:cs typeface="Times New Roman"/>
              </a:rPr>
              <a:t>	</a:t>
            </a:r>
            <a:r>
              <a:rPr sz="1800" spc="0" dirty="0">
                <a:latin typeface="Trebuchet MS"/>
                <a:cs typeface="Trebuchet MS"/>
              </a:rPr>
              <a:t>Saat</a:t>
            </a:r>
            <a:r>
              <a:rPr sz="1800" spc="-14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m</a:t>
            </a:r>
            <a:r>
              <a:rPr sz="1800" spc="0" dirty="0">
                <a:latin typeface="Trebuchet MS"/>
                <a:cs typeface="Trebuchet MS"/>
              </a:rPr>
              <a:t>enga</a:t>
            </a:r>
            <a:r>
              <a:rPr sz="1800" spc="4" dirty="0">
                <a:latin typeface="Trebuchet MS"/>
                <a:cs typeface="Trebuchet MS"/>
              </a:rPr>
              <a:t>mb</a:t>
            </a:r>
            <a:r>
              <a:rPr sz="1800" spc="0" dirty="0">
                <a:latin typeface="Trebuchet MS"/>
                <a:cs typeface="Trebuchet MS"/>
              </a:rPr>
              <a:t>il ke</a:t>
            </a:r>
            <a:r>
              <a:rPr sz="1800" spc="4" dirty="0">
                <a:latin typeface="Trebuchet MS"/>
                <a:cs typeface="Trebuchet MS"/>
              </a:rPr>
              <a:t>p</a:t>
            </a:r>
            <a:r>
              <a:rPr sz="1800" spc="0" dirty="0">
                <a:latin typeface="Trebuchet MS"/>
                <a:cs typeface="Trebuchet MS"/>
              </a:rPr>
              <a:t>utusan, s</a:t>
            </a:r>
            <a:r>
              <a:rPr sz="1800" spc="4" dirty="0">
                <a:latin typeface="Trebuchet MS"/>
                <a:cs typeface="Trebuchet MS"/>
              </a:rPr>
              <a:t>ad</a:t>
            </a:r>
            <a:r>
              <a:rPr sz="1800" spc="0" dirty="0">
                <a:latin typeface="Trebuchet MS"/>
                <a:cs typeface="Trebuchet MS"/>
              </a:rPr>
              <a:t>ar</a:t>
            </a:r>
            <a:r>
              <a:rPr sz="1800" spc="-14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b</a:t>
            </a:r>
            <a:r>
              <a:rPr sz="1800" spc="0" dirty="0">
                <a:latin typeface="Trebuchet MS"/>
                <a:cs typeface="Trebuchet MS"/>
              </a:rPr>
              <a:t>ah</a:t>
            </a:r>
            <a:r>
              <a:rPr sz="1800" spc="4" dirty="0">
                <a:latin typeface="Trebuchet MS"/>
                <a:cs typeface="Trebuchet MS"/>
              </a:rPr>
              <a:t>w</a:t>
            </a:r>
            <a:r>
              <a:rPr sz="1800" spc="0" dirty="0">
                <a:latin typeface="Trebuchet MS"/>
                <a:cs typeface="Trebuchet MS"/>
              </a:rPr>
              <a:t>a </a:t>
            </a:r>
            <a:endParaRPr sz="1800">
              <a:latin typeface="Trebuchet MS"/>
              <a:cs typeface="Trebuchet MS"/>
            </a:endParaRPr>
          </a:p>
          <a:p>
            <a:pPr marL="469900" marR="173438" algn="just">
              <a:lnSpc>
                <a:spcPts val="2090"/>
              </a:lnSpc>
              <a:tabLst>
                <a:tab pos="469900" algn="l"/>
              </a:tabLst>
            </a:pPr>
            <a:r>
              <a:rPr sz="1800" spc="0" dirty="0">
                <a:latin typeface="Trebuchet MS"/>
                <a:cs typeface="Trebuchet MS"/>
              </a:rPr>
              <a:t>k</a:t>
            </a:r>
            <a:r>
              <a:rPr sz="1800" spc="4" dirty="0">
                <a:latin typeface="Trebuchet MS"/>
                <a:cs typeface="Trebuchet MS"/>
              </a:rPr>
              <a:t>ep</a:t>
            </a:r>
            <a:r>
              <a:rPr sz="1800" spc="0" dirty="0">
                <a:latin typeface="Trebuchet MS"/>
                <a:cs typeface="Trebuchet MS"/>
              </a:rPr>
              <a:t>utusannya s</a:t>
            </a:r>
            <a:r>
              <a:rPr sz="1800" spc="4" dirty="0">
                <a:latin typeface="Trebuchet MS"/>
                <a:cs typeface="Trebuchet MS"/>
              </a:rPr>
              <a:t>e</a:t>
            </a:r>
            <a:r>
              <a:rPr sz="1800" spc="0" dirty="0">
                <a:latin typeface="Trebuchet MS"/>
                <a:cs typeface="Trebuchet MS"/>
              </a:rPr>
              <a:t>su</a:t>
            </a:r>
            <a:r>
              <a:rPr sz="1800" spc="4" dirty="0">
                <a:latin typeface="Trebuchet MS"/>
                <a:cs typeface="Trebuchet MS"/>
              </a:rPr>
              <a:t>a</a:t>
            </a:r>
            <a:r>
              <a:rPr sz="1800" spc="0" dirty="0">
                <a:latin typeface="Trebuchet MS"/>
                <a:cs typeface="Trebuchet MS"/>
              </a:rPr>
              <a:t>i</a:t>
            </a:r>
            <a:r>
              <a:rPr sz="1800" spc="-9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d</a:t>
            </a:r>
            <a:r>
              <a:rPr sz="1800" spc="0" dirty="0">
                <a:latin typeface="Trebuchet MS"/>
                <a:cs typeface="Trebuchet MS"/>
              </a:rPr>
              <a:t>engan </a:t>
            </a:r>
            <a:r>
              <a:rPr sz="1800" spc="4" dirty="0">
                <a:latin typeface="Trebuchet MS"/>
                <a:cs typeface="Trebuchet MS"/>
              </a:rPr>
              <a:t>k</a:t>
            </a:r>
            <a:r>
              <a:rPr sz="1800" spc="0" dirty="0">
                <a:latin typeface="Trebuchet MS"/>
                <a:cs typeface="Trebuchet MS"/>
              </a:rPr>
              <a:t>e</a:t>
            </a:r>
            <a:r>
              <a:rPr sz="1800" spc="4" dirty="0">
                <a:latin typeface="Trebuchet MS"/>
                <a:cs typeface="Trebuchet MS"/>
              </a:rPr>
              <a:t>p</a:t>
            </a:r>
            <a:r>
              <a:rPr sz="1800" spc="0" dirty="0">
                <a:latin typeface="Trebuchet MS"/>
                <a:cs typeface="Trebuchet MS"/>
              </a:rPr>
              <a:t>entingan </a:t>
            </a:r>
            <a:endParaRPr sz="1800">
              <a:latin typeface="Trebuchet MS"/>
              <a:cs typeface="Trebuchet MS"/>
            </a:endParaRPr>
          </a:p>
          <a:p>
            <a:pPr marL="469900" marR="173438" algn="just">
              <a:lnSpc>
                <a:spcPts val="2090"/>
              </a:lnSpc>
              <a:tabLst>
                <a:tab pos="469900" algn="l"/>
              </a:tabLst>
            </a:pPr>
            <a:r>
              <a:rPr sz="1800" spc="0" dirty="0">
                <a:latin typeface="Trebuchet MS"/>
                <a:cs typeface="Trebuchet MS"/>
              </a:rPr>
              <a:t>prib</a:t>
            </a:r>
            <a:r>
              <a:rPr sz="1800" spc="4" dirty="0">
                <a:latin typeface="Trebuchet MS"/>
                <a:cs typeface="Trebuchet MS"/>
              </a:rPr>
              <a:t>a</a:t>
            </a:r>
            <a:r>
              <a:rPr sz="1800" spc="0" dirty="0">
                <a:latin typeface="Trebuchet MS"/>
                <a:cs typeface="Trebuchet MS"/>
              </a:rPr>
              <a:t>d</a:t>
            </a:r>
            <a:r>
              <a:rPr sz="1800" spc="4" dirty="0">
                <a:latin typeface="Trebuchet MS"/>
                <a:cs typeface="Trebuchet MS"/>
              </a:rPr>
              <a:t>i</a:t>
            </a:r>
            <a:r>
              <a:rPr sz="1800" spc="0" dirty="0">
                <a:latin typeface="Trebuchet MS"/>
                <a:cs typeface="Trebuchet MS"/>
              </a:rPr>
              <a:t>nya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99057" y="1759179"/>
            <a:ext cx="163333" cy="292100"/>
          </a:xfrm>
          <a:prstGeom prst="rect">
            <a:avLst/>
          </a:prstGeom>
        </p:spPr>
        <p:txBody>
          <a:bodyPr wrap="square" lIns="0" tIns="14382" rIns="0" bIns="0" rtlCol="0">
            <a:noAutofit/>
          </a:bodyPr>
          <a:lstStyle/>
          <a:p>
            <a:pPr marL="12700">
              <a:lnSpc>
                <a:spcPts val="2265"/>
              </a:lnSpc>
            </a:pPr>
            <a:r>
              <a:rPr sz="2100" dirty="0">
                <a:latin typeface="Trebuchet MS"/>
                <a:cs typeface="Trebuchet MS"/>
              </a:rPr>
              <a:t>: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89275" y="3730384"/>
            <a:ext cx="5494743" cy="501180"/>
          </a:xfrm>
          <a:prstGeom prst="rect">
            <a:avLst/>
          </a:prstGeom>
        </p:spPr>
        <p:txBody>
          <a:bodyPr wrap="square" lIns="0" tIns="12954" rIns="0" bIns="0" rtlCol="0">
            <a:noAutofit/>
          </a:bodyPr>
          <a:lstStyle/>
          <a:p>
            <a:pPr marL="355600" indent="-342900">
              <a:lnSpc>
                <a:spcPts val="1939"/>
              </a:lnSpc>
              <a:tabLst>
                <a:tab pos="355600" algn="l"/>
              </a:tabLst>
            </a:pPr>
            <a:r>
              <a:rPr sz="1800" dirty="0">
                <a:latin typeface="Wingdings"/>
                <a:cs typeface="Wingdings"/>
              </a:rPr>
              <a:t>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0" dirty="0">
                <a:latin typeface="Trebuchet MS"/>
                <a:cs typeface="Trebuchet MS"/>
              </a:rPr>
              <a:t>Ia mampu memenuhinya baik secara fisik maupun mental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038600" y="4572000"/>
            <a:ext cx="2133600" cy="1219200"/>
          </a:xfrm>
          <a:custGeom>
            <a:avLst/>
            <a:gdLst/>
            <a:ahLst/>
            <a:cxnLst/>
            <a:rect l="l" t="t" r="r" b="b"/>
            <a:pathLst>
              <a:path w="2133600" h="1219200">
                <a:moveTo>
                  <a:pt x="1066800" y="1219200"/>
                </a:moveTo>
                <a:lnTo>
                  <a:pt x="2133600" y="914400"/>
                </a:lnTo>
                <a:lnTo>
                  <a:pt x="1600200" y="914400"/>
                </a:lnTo>
                <a:lnTo>
                  <a:pt x="1600200" y="0"/>
                </a:lnTo>
                <a:lnTo>
                  <a:pt x="533400" y="0"/>
                </a:lnTo>
                <a:lnTo>
                  <a:pt x="533400" y="914400"/>
                </a:lnTo>
                <a:lnTo>
                  <a:pt x="0" y="914400"/>
                </a:lnTo>
                <a:lnTo>
                  <a:pt x="1066800" y="121920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38600" y="4572000"/>
            <a:ext cx="2133600" cy="1219200"/>
          </a:xfrm>
          <a:custGeom>
            <a:avLst/>
            <a:gdLst/>
            <a:ahLst/>
            <a:cxnLst/>
            <a:rect l="l" t="t" r="r" b="b"/>
            <a:pathLst>
              <a:path w="2133600" h="1219200">
                <a:moveTo>
                  <a:pt x="0" y="914400"/>
                </a:moveTo>
                <a:lnTo>
                  <a:pt x="533400" y="914400"/>
                </a:lnTo>
                <a:lnTo>
                  <a:pt x="533400" y="0"/>
                </a:lnTo>
                <a:lnTo>
                  <a:pt x="1600200" y="0"/>
                </a:lnTo>
                <a:lnTo>
                  <a:pt x="1600200" y="914400"/>
                </a:lnTo>
                <a:lnTo>
                  <a:pt x="2133600" y="914400"/>
                </a:lnTo>
                <a:lnTo>
                  <a:pt x="1066800" y="1219200"/>
                </a:lnTo>
                <a:lnTo>
                  <a:pt x="0" y="9144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401570" y="619986"/>
            <a:ext cx="6296654" cy="3489709"/>
          </a:xfrm>
          <a:prstGeom prst="rect">
            <a:avLst/>
          </a:prstGeom>
        </p:spPr>
        <p:txBody>
          <a:bodyPr wrap="square" lIns="0" tIns="22860" rIns="0" bIns="0" rtlCol="0">
            <a:noAutofit/>
          </a:bodyPr>
          <a:lstStyle/>
          <a:p>
            <a:pPr marL="218224" marR="207863" algn="ctr">
              <a:lnSpc>
                <a:spcPts val="3600"/>
              </a:lnSpc>
            </a:pPr>
            <a:r>
              <a:rPr sz="3400" b="1" spc="-17" dirty="0">
                <a:solidFill>
                  <a:srgbClr val="00A196"/>
                </a:solidFill>
                <a:latin typeface="Trebuchet MS"/>
                <a:cs typeface="Trebuchet MS"/>
              </a:rPr>
              <a:t>Faktor pada komunikan yang</a:t>
            </a:r>
            <a:endParaRPr sz="3400">
              <a:latin typeface="Trebuchet MS"/>
              <a:cs typeface="Trebuchet MS"/>
            </a:endParaRPr>
          </a:p>
          <a:p>
            <a:pPr marL="338620" marR="327914" algn="ctr">
              <a:lnSpc>
                <a:spcPts val="3670"/>
              </a:lnSpc>
              <a:spcBef>
                <a:spcPts val="3"/>
              </a:spcBef>
            </a:pPr>
            <a:r>
              <a:rPr sz="3400" b="1" spc="-9" dirty="0">
                <a:solidFill>
                  <a:srgbClr val="00A196"/>
                </a:solidFill>
                <a:latin typeface="Trebuchet MS"/>
                <a:cs typeface="Trebuchet MS"/>
              </a:rPr>
              <a:t>perlu diingat komunikator :</a:t>
            </a:r>
            <a:endParaRPr sz="3400">
              <a:latin typeface="Trebuchet MS"/>
              <a:cs typeface="Trebuchet MS"/>
            </a:endParaRPr>
          </a:p>
          <a:p>
            <a:pPr marL="184912" marR="689775" indent="-172212">
              <a:lnSpc>
                <a:spcPts val="2270"/>
              </a:lnSpc>
              <a:spcBef>
                <a:spcPts val="2609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Komunikan orang-orang yang hidup, bekerja, beraktivitas dalam jaringan sosial</a:t>
            </a:r>
            <a:endParaRPr sz="2100">
              <a:latin typeface="Trebuchet MS"/>
              <a:cs typeface="Trebuchet MS"/>
            </a:endParaRPr>
          </a:p>
          <a:p>
            <a:pPr marL="184912" indent="-172212">
              <a:lnSpc>
                <a:spcPts val="2270"/>
              </a:lnSpc>
              <a:spcBef>
                <a:spcPts val="804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59" dirty="0">
                <a:latin typeface="Trebuchet MS"/>
                <a:cs typeface="Trebuchet MS"/>
              </a:rPr>
              <a:t>K</a:t>
            </a:r>
            <a:r>
              <a:rPr sz="2100" spc="0" dirty="0">
                <a:latin typeface="Trebuchet MS"/>
                <a:cs typeface="Trebuchet MS"/>
              </a:rPr>
              <a:t>omunikan</a:t>
            </a:r>
            <a:r>
              <a:rPr sz="2100" spc="-1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m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m</a:t>
            </a:r>
            <a:r>
              <a:rPr sz="2100" spc="-14" dirty="0">
                <a:latin typeface="Trebuchet MS"/>
                <a:cs typeface="Trebuchet MS"/>
              </a:rPr>
              <a:t>b</a:t>
            </a:r>
            <a:r>
              <a:rPr sz="2100" spc="0" dirty="0">
                <a:latin typeface="Trebuchet MS"/>
                <a:cs typeface="Trebuchet MS"/>
              </a:rPr>
              <a:t>aca,</a:t>
            </a:r>
            <a:r>
              <a:rPr sz="2100" spc="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m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nd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ngarkan</a:t>
            </a:r>
            <a:r>
              <a:rPr sz="2100" spc="14" dirty="0">
                <a:latin typeface="Trebuchet MS"/>
                <a:cs typeface="Trebuchet MS"/>
              </a:rPr>
              <a:t> </a:t>
            </a:r>
            <a:r>
              <a:rPr sz="2100" spc="-4" dirty="0">
                <a:latin typeface="Trebuchet MS"/>
                <a:cs typeface="Trebuchet MS"/>
              </a:rPr>
              <a:t>d</a:t>
            </a:r>
            <a:r>
              <a:rPr sz="2100" spc="0" dirty="0">
                <a:latin typeface="Trebuchet MS"/>
                <a:cs typeface="Trebuchet MS"/>
              </a:rPr>
              <a:t>an m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no</a:t>
            </a:r>
            <a:r>
              <a:rPr sz="2100" spc="9" dirty="0">
                <a:latin typeface="Trebuchet MS"/>
                <a:cs typeface="Trebuchet MS"/>
              </a:rPr>
              <a:t>n</a:t>
            </a:r>
            <a:r>
              <a:rPr sz="2100" spc="0" dirty="0">
                <a:latin typeface="Trebuchet MS"/>
                <a:cs typeface="Trebuchet MS"/>
              </a:rPr>
              <a:t>ton kom</a:t>
            </a:r>
            <a:r>
              <a:rPr sz="2100" spc="4" dirty="0">
                <a:latin typeface="Trebuchet MS"/>
                <a:cs typeface="Trebuchet MS"/>
              </a:rPr>
              <a:t>u</a:t>
            </a:r>
            <a:r>
              <a:rPr sz="2100" spc="0" dirty="0">
                <a:latin typeface="Trebuchet MS"/>
                <a:cs typeface="Trebuchet MS"/>
              </a:rPr>
              <a:t>n</a:t>
            </a:r>
            <a:r>
              <a:rPr sz="2100" spc="4" dirty="0">
                <a:latin typeface="Trebuchet MS"/>
                <a:cs typeface="Trebuchet MS"/>
              </a:rPr>
              <a:t>i</a:t>
            </a:r>
            <a:r>
              <a:rPr sz="2100" spc="0" dirty="0">
                <a:latin typeface="Trebuchet MS"/>
                <a:cs typeface="Trebuchet MS"/>
              </a:rPr>
              <a:t>kasi </a:t>
            </a:r>
            <a:r>
              <a:rPr sz="2100" spc="-9" dirty="0">
                <a:latin typeface="Trebuchet MS"/>
                <a:cs typeface="Trebuchet MS"/>
              </a:rPr>
              <a:t>y</a:t>
            </a:r>
            <a:r>
              <a:rPr sz="2100" spc="0" dirty="0">
                <a:latin typeface="Trebuchet MS"/>
                <a:cs typeface="Trebuchet MS"/>
              </a:rPr>
              <a:t>a</a:t>
            </a:r>
            <a:r>
              <a:rPr sz="2100" spc="4" dirty="0">
                <a:latin typeface="Trebuchet MS"/>
                <a:cs typeface="Trebuchet MS"/>
              </a:rPr>
              <a:t>n</a:t>
            </a:r>
            <a:r>
              <a:rPr sz="2100" spc="0" dirty="0">
                <a:latin typeface="Trebuchet MS"/>
                <a:cs typeface="Trebuchet MS"/>
              </a:rPr>
              <a:t>g menyajikan</a:t>
            </a:r>
            <a:r>
              <a:rPr sz="2100" spc="1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“</a:t>
            </a:r>
            <a:r>
              <a:rPr sz="2100" spc="4" dirty="0">
                <a:latin typeface="Trebuchet MS"/>
                <a:cs typeface="Trebuchet MS"/>
              </a:rPr>
              <a:t>h</a:t>
            </a:r>
            <a:r>
              <a:rPr sz="2100" spc="0" dirty="0">
                <a:latin typeface="Trebuchet MS"/>
                <a:cs typeface="Trebuchet MS"/>
              </a:rPr>
              <a:t>ubu</a:t>
            </a:r>
            <a:r>
              <a:rPr sz="2100" spc="9" dirty="0">
                <a:latin typeface="Trebuchet MS"/>
                <a:cs typeface="Trebuchet MS"/>
              </a:rPr>
              <a:t>n</a:t>
            </a:r>
            <a:r>
              <a:rPr sz="2100" spc="0" dirty="0">
                <a:latin typeface="Trebuchet MS"/>
                <a:cs typeface="Trebuchet MS"/>
              </a:rPr>
              <a:t>gan p</a:t>
            </a:r>
            <a:r>
              <a:rPr sz="2100" spc="-4" dirty="0">
                <a:latin typeface="Trebuchet MS"/>
                <a:cs typeface="Trebuchet MS"/>
              </a:rPr>
              <a:t>r</a:t>
            </a:r>
            <a:r>
              <a:rPr sz="2100" spc="0" dirty="0">
                <a:latin typeface="Trebuchet MS"/>
                <a:cs typeface="Trebuchet MS"/>
              </a:rPr>
              <a:t>iba</a:t>
            </a:r>
            <a:r>
              <a:rPr sz="2100" spc="-9" dirty="0">
                <a:latin typeface="Trebuchet MS"/>
                <a:cs typeface="Trebuchet MS"/>
              </a:rPr>
              <a:t>d</a:t>
            </a:r>
            <a:r>
              <a:rPr sz="2100" spc="0" dirty="0">
                <a:latin typeface="Trebuchet MS"/>
                <a:cs typeface="Trebuchet MS"/>
              </a:rPr>
              <a:t>i</a:t>
            </a:r>
            <a:r>
              <a:rPr sz="2100" spc="14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yang m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ndal</a:t>
            </a:r>
            <a:r>
              <a:rPr sz="2100" spc="4" dirty="0">
                <a:latin typeface="Trebuchet MS"/>
                <a:cs typeface="Trebuchet MS"/>
              </a:rPr>
              <a:t>a</a:t>
            </a:r>
            <a:r>
              <a:rPr sz="2100" spc="0" dirty="0">
                <a:latin typeface="Trebuchet MS"/>
                <a:cs typeface="Trebuchet MS"/>
              </a:rPr>
              <a:t>m”</a:t>
            </a:r>
            <a:endParaRPr sz="2100">
              <a:latin typeface="Trebuchet MS"/>
              <a:cs typeface="Trebuchet MS"/>
            </a:endParaRPr>
          </a:p>
          <a:p>
            <a:pPr marL="184912" marR="583063" indent="-172212">
              <a:lnSpc>
                <a:spcPts val="2270"/>
              </a:lnSpc>
              <a:spcBef>
                <a:spcPts val="789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3" dirty="0">
                <a:latin typeface="Trebuchet MS"/>
                <a:cs typeface="Trebuchet MS"/>
              </a:rPr>
              <a:t>Tanggapan yang diinginkan komunikator harus menguntungkan bagi komunikan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75713" y="968347"/>
            <a:ext cx="1397339" cy="456691"/>
          </a:xfrm>
          <a:prstGeom prst="rect">
            <a:avLst/>
          </a:prstGeom>
        </p:spPr>
        <p:txBody>
          <a:bodyPr wrap="square" lIns="0" tIns="22828" rIns="0" bIns="0" rtlCol="0">
            <a:noAutofit/>
          </a:bodyPr>
          <a:lstStyle/>
          <a:p>
            <a:pPr marL="12700">
              <a:lnSpc>
                <a:spcPts val="3595"/>
              </a:lnSpc>
            </a:pPr>
            <a:r>
              <a:rPr sz="3400" b="1" i="1" dirty="0">
                <a:solidFill>
                  <a:srgbClr val="00A196"/>
                </a:solidFill>
                <a:latin typeface="Trebuchet MS"/>
                <a:cs typeface="Trebuchet MS"/>
              </a:rPr>
              <a:t>“know</a:t>
            </a:r>
            <a:endParaRPr sz="34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12777" y="968347"/>
            <a:ext cx="3218254" cy="456691"/>
          </a:xfrm>
          <a:prstGeom prst="rect">
            <a:avLst/>
          </a:prstGeom>
        </p:spPr>
        <p:txBody>
          <a:bodyPr wrap="square" lIns="0" tIns="22828" rIns="0" bIns="0" rtlCol="0">
            <a:noAutofit/>
          </a:bodyPr>
          <a:lstStyle/>
          <a:p>
            <a:pPr marL="12700">
              <a:lnSpc>
                <a:spcPts val="3595"/>
              </a:lnSpc>
            </a:pPr>
            <a:r>
              <a:rPr sz="3400" b="1" i="1" spc="0" dirty="0">
                <a:solidFill>
                  <a:srgbClr val="00A196"/>
                </a:solidFill>
                <a:latin typeface="Trebuchet MS"/>
                <a:cs typeface="Trebuchet MS"/>
              </a:rPr>
              <a:t>your audience”</a:t>
            </a:r>
            <a:endParaRPr sz="34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27375" y="2329866"/>
            <a:ext cx="182361" cy="1147064"/>
          </a:xfrm>
          <a:prstGeom prst="rect">
            <a:avLst/>
          </a:prstGeom>
        </p:spPr>
        <p:txBody>
          <a:bodyPr wrap="square" lIns="0" tIns="12414" rIns="0" bIns="0" rtlCol="0">
            <a:noAutofit/>
          </a:bodyPr>
          <a:lstStyle/>
          <a:p>
            <a:pPr marL="12700">
              <a:lnSpc>
                <a:spcPts val="1955"/>
              </a:lnSpc>
            </a:pPr>
            <a:r>
              <a:rPr sz="1800" dirty="0">
                <a:latin typeface="Trebuchet MS"/>
                <a:cs typeface="Trebuchet MS"/>
              </a:rPr>
              <a:t>o</a:t>
            </a:r>
            <a:endParaRPr sz="1800">
              <a:latin typeface="Trebuchet MS"/>
              <a:cs typeface="Trebuchet MS"/>
            </a:endParaRPr>
          </a:p>
          <a:p>
            <a:pPr marL="12700" marR="7174">
              <a:lnSpc>
                <a:spcPts val="2090"/>
              </a:lnSpc>
              <a:spcBef>
                <a:spcPts val="152"/>
              </a:spcBef>
            </a:pPr>
            <a:r>
              <a:rPr sz="1800" dirty="0">
                <a:latin typeface="Trebuchet MS"/>
                <a:cs typeface="Trebuchet MS"/>
              </a:rPr>
              <a:t>o </a:t>
            </a:r>
            <a:endParaRPr sz="1800">
              <a:latin typeface="Trebuchet MS"/>
              <a:cs typeface="Trebuchet MS"/>
            </a:endParaRPr>
          </a:p>
          <a:p>
            <a:pPr marL="12700" marR="7174">
              <a:lnSpc>
                <a:spcPts val="2090"/>
              </a:lnSpc>
              <a:spcBef>
                <a:spcPts val="250"/>
              </a:spcBef>
            </a:pPr>
            <a:r>
              <a:rPr sz="1800" dirty="0">
                <a:latin typeface="Trebuchet MS"/>
                <a:cs typeface="Trebuchet MS"/>
              </a:rPr>
              <a:t>o</a:t>
            </a:r>
            <a:endParaRPr sz="1800">
              <a:latin typeface="Trebuchet MS"/>
              <a:cs typeface="Trebuchet MS"/>
            </a:endParaRPr>
          </a:p>
          <a:p>
            <a:pPr marL="12700">
              <a:lnSpc>
                <a:spcPct val="96761"/>
              </a:lnSpc>
              <a:spcBef>
                <a:spcPts val="260"/>
              </a:spcBef>
            </a:pPr>
            <a:r>
              <a:rPr sz="1800" dirty="0">
                <a:latin typeface="Trebuchet MS"/>
                <a:cs typeface="Trebuchet MS"/>
              </a:rPr>
              <a:t>o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660775" y="2329866"/>
            <a:ext cx="4168895" cy="1394264"/>
          </a:xfrm>
          <a:prstGeom prst="rect">
            <a:avLst/>
          </a:prstGeom>
        </p:spPr>
        <p:txBody>
          <a:bodyPr wrap="square" lIns="0" tIns="12414" rIns="0" bIns="0" rtlCol="0">
            <a:noAutofit/>
          </a:bodyPr>
          <a:lstStyle/>
          <a:p>
            <a:pPr marL="12700" marR="340773" algn="just">
              <a:lnSpc>
                <a:spcPts val="1955"/>
              </a:lnSpc>
            </a:pPr>
            <a:r>
              <a:rPr sz="1800" spc="0" dirty="0">
                <a:latin typeface="Trebuchet MS"/>
                <a:cs typeface="Trebuchet MS"/>
              </a:rPr>
              <a:t>Timing yang tepat untuk suatu pesan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ts val="2090"/>
              </a:lnSpc>
              <a:spcBef>
                <a:spcPts val="152"/>
              </a:spcBef>
            </a:pPr>
            <a:r>
              <a:rPr sz="1800" dirty="0">
                <a:latin typeface="Trebuchet MS"/>
                <a:cs typeface="Trebuchet MS"/>
              </a:rPr>
              <a:t>B</a:t>
            </a:r>
            <a:r>
              <a:rPr sz="1800" spc="4" dirty="0">
                <a:latin typeface="Trebuchet MS"/>
                <a:cs typeface="Trebuchet MS"/>
              </a:rPr>
              <a:t>a</a:t>
            </a:r>
            <a:r>
              <a:rPr sz="1800" spc="0" dirty="0">
                <a:latin typeface="Trebuchet MS"/>
                <a:cs typeface="Trebuchet MS"/>
              </a:rPr>
              <a:t>h</a:t>
            </a:r>
            <a:r>
              <a:rPr sz="1800" spc="4" dirty="0">
                <a:latin typeface="Trebuchet MS"/>
                <a:cs typeface="Trebuchet MS"/>
              </a:rPr>
              <a:t>a</a:t>
            </a:r>
            <a:r>
              <a:rPr sz="1800" spc="0" dirty="0">
                <a:latin typeface="Trebuchet MS"/>
                <a:cs typeface="Trebuchet MS"/>
              </a:rPr>
              <a:t>sa</a:t>
            </a:r>
            <a:r>
              <a:rPr sz="1800" spc="-19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d</a:t>
            </a:r>
            <a:r>
              <a:rPr sz="1800" spc="0" dirty="0">
                <a:latin typeface="Trebuchet MS"/>
                <a:cs typeface="Trebuchet MS"/>
              </a:rPr>
              <a:t>i</a:t>
            </a:r>
            <a:r>
              <a:rPr sz="1800" spc="9" dirty="0">
                <a:latin typeface="Trebuchet MS"/>
                <a:cs typeface="Trebuchet MS"/>
              </a:rPr>
              <a:t>m</a:t>
            </a:r>
            <a:r>
              <a:rPr sz="1800" spc="4" dirty="0">
                <a:latin typeface="Trebuchet MS"/>
                <a:cs typeface="Trebuchet MS"/>
              </a:rPr>
              <a:t>e</a:t>
            </a:r>
            <a:r>
              <a:rPr sz="1800" spc="0" dirty="0">
                <a:latin typeface="Trebuchet MS"/>
                <a:cs typeface="Trebuchet MS"/>
              </a:rPr>
              <a:t>nger</a:t>
            </a:r>
            <a:r>
              <a:rPr sz="1800" spc="-9" dirty="0">
                <a:latin typeface="Trebuchet MS"/>
                <a:cs typeface="Trebuchet MS"/>
              </a:rPr>
              <a:t>t</a:t>
            </a:r>
            <a:r>
              <a:rPr sz="1800" spc="0" dirty="0">
                <a:latin typeface="Trebuchet MS"/>
                <a:cs typeface="Trebuchet MS"/>
              </a:rPr>
              <a:t>i</a:t>
            </a:r>
            <a:r>
              <a:rPr sz="1800" spc="9" dirty="0">
                <a:latin typeface="Trebuchet MS"/>
                <a:cs typeface="Trebuchet MS"/>
              </a:rPr>
              <a:t> </a:t>
            </a:r>
            <a:r>
              <a:rPr sz="1800" spc="4" dirty="0">
                <a:latin typeface="Trebuchet MS"/>
                <a:cs typeface="Trebuchet MS"/>
              </a:rPr>
              <a:t>k</a:t>
            </a:r>
            <a:r>
              <a:rPr sz="1800" spc="0" dirty="0">
                <a:latin typeface="Trebuchet MS"/>
                <a:cs typeface="Trebuchet MS"/>
              </a:rPr>
              <a:t>om</a:t>
            </a:r>
            <a:r>
              <a:rPr sz="1800" spc="4" dirty="0">
                <a:latin typeface="Trebuchet MS"/>
                <a:cs typeface="Trebuchet MS"/>
              </a:rPr>
              <a:t>u</a:t>
            </a:r>
            <a:r>
              <a:rPr sz="1800" spc="0" dirty="0">
                <a:latin typeface="Trebuchet MS"/>
                <a:cs typeface="Trebuchet MS"/>
              </a:rPr>
              <a:t>n</a:t>
            </a:r>
            <a:r>
              <a:rPr sz="1800" spc="4" dirty="0">
                <a:latin typeface="Trebuchet MS"/>
                <a:cs typeface="Trebuchet MS"/>
              </a:rPr>
              <a:t>ika</a:t>
            </a:r>
            <a:r>
              <a:rPr sz="1800" spc="0" dirty="0">
                <a:latin typeface="Trebuchet MS"/>
                <a:cs typeface="Trebuchet MS"/>
              </a:rPr>
              <a:t>n</a:t>
            </a:r>
            <a:r>
              <a:rPr sz="1800" spc="9" dirty="0">
                <a:latin typeface="Trebuchet MS"/>
                <a:cs typeface="Trebuchet MS"/>
              </a:rPr>
              <a:t>/</a:t>
            </a:r>
            <a:r>
              <a:rPr sz="1800" spc="4" dirty="0">
                <a:latin typeface="Trebuchet MS"/>
                <a:cs typeface="Trebuchet MS"/>
              </a:rPr>
              <a:t>a</a:t>
            </a:r>
            <a:r>
              <a:rPr sz="1800" spc="0" dirty="0">
                <a:latin typeface="Trebuchet MS"/>
                <a:cs typeface="Trebuchet MS"/>
              </a:rPr>
              <a:t>u</a:t>
            </a:r>
            <a:r>
              <a:rPr sz="1800" spc="9" dirty="0">
                <a:latin typeface="Trebuchet MS"/>
                <a:cs typeface="Trebuchet MS"/>
              </a:rPr>
              <a:t>d</a:t>
            </a:r>
            <a:r>
              <a:rPr sz="1800" spc="0" dirty="0">
                <a:latin typeface="Trebuchet MS"/>
                <a:cs typeface="Trebuchet MS"/>
              </a:rPr>
              <a:t>i</a:t>
            </a:r>
            <a:r>
              <a:rPr sz="1800" spc="4" dirty="0">
                <a:latin typeface="Trebuchet MS"/>
                <a:cs typeface="Trebuchet MS"/>
              </a:rPr>
              <a:t>e</a:t>
            </a:r>
            <a:r>
              <a:rPr sz="1800" spc="0" dirty="0">
                <a:latin typeface="Trebuchet MS"/>
                <a:cs typeface="Trebuchet MS"/>
              </a:rPr>
              <a:t>nce 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ts val="2090"/>
              </a:lnSpc>
              <a:spcBef>
                <a:spcPts val="254"/>
              </a:spcBef>
            </a:pPr>
            <a:r>
              <a:rPr sz="1800" spc="0" dirty="0">
                <a:latin typeface="Trebuchet MS"/>
                <a:cs typeface="Trebuchet MS"/>
              </a:rPr>
              <a:t>Sikap dan nilai yang ditampilkan efektif </a:t>
            </a:r>
            <a:endParaRPr sz="1800">
              <a:latin typeface="Trebuchet MS"/>
              <a:cs typeface="Trebuchet MS"/>
            </a:endParaRPr>
          </a:p>
          <a:p>
            <a:pPr marL="12700" algn="just">
              <a:lnSpc>
                <a:spcPts val="2090"/>
              </a:lnSpc>
              <a:spcBef>
                <a:spcPts val="254"/>
              </a:spcBef>
            </a:pPr>
            <a:r>
              <a:rPr sz="1800" spc="1" dirty="0">
                <a:latin typeface="Trebuchet MS"/>
                <a:cs typeface="Trebuchet MS"/>
              </a:rPr>
              <a:t>Jenis kelompok dimana komunikasi</a:t>
            </a:r>
            <a:endParaRPr sz="1800">
              <a:latin typeface="Trebuchet MS"/>
              <a:cs typeface="Trebuchet MS"/>
            </a:endParaRPr>
          </a:p>
          <a:p>
            <a:pPr marL="12700" marR="2804106" algn="just">
              <a:lnSpc>
                <a:spcPts val="1689"/>
              </a:lnSpc>
              <a:spcBef>
                <a:spcPts val="339"/>
              </a:spcBef>
            </a:pPr>
            <a:r>
              <a:rPr sz="1800" spc="2" dirty="0">
                <a:latin typeface="Trebuchet MS"/>
                <a:cs typeface="Trebuchet MS"/>
              </a:rPr>
              <a:t>dilaksanakan</a:t>
            </a:r>
            <a:endParaRPr sz="18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51226" y="789260"/>
            <a:ext cx="5328353" cy="1893920"/>
          </a:xfrm>
          <a:prstGeom prst="rect">
            <a:avLst/>
          </a:prstGeom>
        </p:spPr>
        <p:txBody>
          <a:bodyPr wrap="square" lIns="0" tIns="29463" rIns="0" bIns="0" rtlCol="0">
            <a:noAutofit/>
          </a:bodyPr>
          <a:lstStyle/>
          <a:p>
            <a:pPr marL="12700" marR="34290">
              <a:lnSpc>
                <a:spcPts val="4640"/>
              </a:lnSpc>
            </a:pPr>
            <a:r>
              <a:rPr sz="4400" b="1" spc="-19" dirty="0">
                <a:solidFill>
                  <a:srgbClr val="00A196"/>
                </a:solidFill>
                <a:latin typeface="Trebuchet MS"/>
                <a:cs typeface="Trebuchet MS"/>
              </a:rPr>
              <a:t>Faktor Komunikator</a:t>
            </a:r>
            <a:endParaRPr sz="4400">
              <a:latin typeface="Trebuchet MS"/>
              <a:cs typeface="Trebuchet MS"/>
            </a:endParaRPr>
          </a:p>
          <a:p>
            <a:pPr marL="454025" marR="559803">
              <a:lnSpc>
                <a:spcPts val="1939"/>
              </a:lnSpc>
              <a:spcBef>
                <a:spcPts val="3858"/>
              </a:spcBef>
            </a:pPr>
            <a:r>
              <a:rPr sz="1800" spc="0" dirty="0">
                <a:latin typeface="Trebuchet MS"/>
                <a:cs typeface="Trebuchet MS"/>
              </a:rPr>
              <a:t>Kepercayaan kepada komunikator </a:t>
            </a:r>
            <a:r>
              <a:rPr sz="1800" i="1" spc="0" dirty="0">
                <a:latin typeface="Trebuchet MS"/>
                <a:cs typeface="Trebuchet MS"/>
              </a:rPr>
              <a:t>(source credibility)</a:t>
            </a:r>
            <a:endParaRPr sz="1800">
              <a:latin typeface="Trebuchet MS"/>
              <a:cs typeface="Trebuchet MS"/>
            </a:endParaRPr>
          </a:p>
          <a:p>
            <a:pPr marL="454025">
              <a:lnSpc>
                <a:spcPct val="96761"/>
              </a:lnSpc>
              <a:spcBef>
                <a:spcPts val="163"/>
              </a:spcBef>
            </a:pPr>
            <a:r>
              <a:rPr sz="1800" dirty="0">
                <a:latin typeface="Trebuchet MS"/>
                <a:cs typeface="Trebuchet MS"/>
              </a:rPr>
              <a:t>Daya tarik komunikator </a:t>
            </a:r>
            <a:r>
              <a:rPr sz="1800" i="1" dirty="0">
                <a:latin typeface="Trebuchet MS"/>
                <a:cs typeface="Trebuchet MS"/>
              </a:rPr>
              <a:t>(source attractiveness)</a:t>
            </a:r>
            <a:endParaRPr sz="18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58770" y="1884735"/>
            <a:ext cx="139700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58770" y="2428803"/>
            <a:ext cx="139700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dirty="0">
                <a:latin typeface="Arial"/>
                <a:cs typeface="Arial"/>
              </a:rPr>
              <a:t>•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84754" y="680391"/>
            <a:ext cx="5492998" cy="897567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algn="ctr">
              <a:lnSpc>
                <a:spcPts val="3500"/>
              </a:lnSpc>
            </a:pPr>
            <a:r>
              <a:rPr sz="3300" b="1" spc="-3" dirty="0">
                <a:solidFill>
                  <a:srgbClr val="00A196"/>
                </a:solidFill>
                <a:latin typeface="Trebuchet MS"/>
                <a:cs typeface="Trebuchet MS"/>
              </a:rPr>
              <a:t>Hal yang perlu diperhatikan</a:t>
            </a:r>
            <a:endParaRPr sz="3300">
              <a:latin typeface="Trebuchet MS"/>
              <a:cs typeface="Trebuchet MS"/>
            </a:endParaRPr>
          </a:p>
          <a:p>
            <a:pPr marL="218480" marR="251344" algn="ctr">
              <a:lnSpc>
                <a:spcPts val="3565"/>
              </a:lnSpc>
              <a:spcBef>
                <a:spcPts val="3"/>
              </a:spcBef>
            </a:pPr>
            <a:r>
              <a:rPr sz="3300" b="1" spc="-4" dirty="0">
                <a:solidFill>
                  <a:srgbClr val="00A196"/>
                </a:solidFill>
                <a:latin typeface="Trebuchet MS"/>
                <a:cs typeface="Trebuchet MS"/>
              </a:rPr>
              <a:t>dalam komunikasi efektif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41775" y="2408344"/>
            <a:ext cx="4601923" cy="1749738"/>
          </a:xfrm>
          <a:prstGeom prst="rect">
            <a:avLst/>
          </a:prstGeom>
        </p:spPr>
        <p:txBody>
          <a:bodyPr wrap="square" lIns="0" tIns="14414" rIns="0" bIns="0" rtlCol="0">
            <a:noAutofit/>
          </a:bodyPr>
          <a:lstStyle/>
          <a:p>
            <a:pPr marL="12700" marR="40071">
              <a:lnSpc>
                <a:spcPts val="2270"/>
              </a:lnSpc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1" dirty="0">
                <a:latin typeface="Trebuchet MS"/>
                <a:cs typeface="Trebuchet MS"/>
              </a:rPr>
              <a:t>Komunikasi satu arah dan dua arah</a:t>
            </a:r>
            <a:endParaRPr sz="2100">
              <a:latin typeface="Trebuchet MS"/>
              <a:cs typeface="Trebuchet MS"/>
            </a:endParaRPr>
          </a:p>
          <a:p>
            <a:pPr marL="12700" marR="40071">
              <a:lnSpc>
                <a:spcPct val="96761"/>
              </a:lnSpc>
              <a:spcBef>
                <a:spcPts val="520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Mendengarkan sambil memahami</a:t>
            </a:r>
            <a:endParaRPr sz="2100">
              <a:latin typeface="Trebuchet MS"/>
              <a:cs typeface="Trebuchet MS"/>
            </a:endParaRPr>
          </a:p>
          <a:p>
            <a:pPr marL="12700" marR="40071">
              <a:lnSpc>
                <a:spcPct val="96761"/>
              </a:lnSpc>
              <a:spcBef>
                <a:spcPts val="623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3" dirty="0">
                <a:latin typeface="Trebuchet MS"/>
                <a:cs typeface="Trebuchet MS"/>
              </a:rPr>
              <a:t>Persepsi yang selektif dalam</a:t>
            </a:r>
            <a:endParaRPr sz="2100">
              <a:latin typeface="Trebuchet MS"/>
              <a:cs typeface="Trebuchet MS"/>
            </a:endParaRPr>
          </a:p>
          <a:p>
            <a:pPr marL="152209" marR="607402" algn="ctr">
              <a:lnSpc>
                <a:spcPts val="2270"/>
              </a:lnSpc>
              <a:spcBef>
                <a:spcPts val="113"/>
              </a:spcBef>
            </a:pPr>
            <a:r>
              <a:rPr sz="2100" spc="0" dirty="0">
                <a:latin typeface="Trebuchet MS"/>
                <a:cs typeface="Trebuchet MS"/>
              </a:rPr>
              <a:t>mendengarkan dan menanggapi</a:t>
            </a:r>
            <a:endParaRPr sz="2100">
              <a:latin typeface="Trebuchet MS"/>
              <a:cs typeface="Trebuchet MS"/>
            </a:endParaRPr>
          </a:p>
          <a:p>
            <a:pPr marL="12700">
              <a:lnSpc>
                <a:spcPct val="96761"/>
              </a:lnSpc>
              <a:spcBef>
                <a:spcPts val="520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Memahami sudut pandang orang lain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54630" y="859087"/>
            <a:ext cx="5667065" cy="444804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marL="12700">
              <a:lnSpc>
                <a:spcPts val="3500"/>
              </a:lnSpc>
            </a:pPr>
            <a:r>
              <a:rPr sz="3300" b="1" spc="-4" dirty="0">
                <a:solidFill>
                  <a:srgbClr val="00A196"/>
                </a:solidFill>
                <a:latin typeface="Trebuchet MS"/>
                <a:cs typeface="Trebuchet MS"/>
              </a:rPr>
              <a:t>Hukum Komunikasi “</a:t>
            </a:r>
            <a:r>
              <a:rPr sz="3300" spc="-4" dirty="0">
                <a:solidFill>
                  <a:srgbClr val="00A196"/>
                </a:solidFill>
                <a:latin typeface="Trebuchet MS"/>
                <a:cs typeface="Trebuchet MS"/>
              </a:rPr>
              <a:t>REACH</a:t>
            </a:r>
            <a:r>
              <a:rPr sz="3300" b="1" spc="-4" dirty="0">
                <a:solidFill>
                  <a:srgbClr val="00A196"/>
                </a:solidFill>
                <a:latin typeface="Trebuchet MS"/>
                <a:cs typeface="Trebuchet MS"/>
              </a:rPr>
              <a:t>”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036824" y="1793489"/>
            <a:ext cx="5479547" cy="4021469"/>
          </a:xfrm>
          <a:prstGeom prst="rect">
            <a:avLst/>
          </a:prstGeom>
        </p:spPr>
        <p:txBody>
          <a:bodyPr wrap="square" lIns="0" tIns="22256" rIns="0" bIns="0" rtlCol="0">
            <a:noAutofit/>
          </a:bodyPr>
          <a:lstStyle/>
          <a:p>
            <a:pPr marL="12700" marR="60294">
              <a:lnSpc>
                <a:spcPts val="3504"/>
              </a:lnSpc>
            </a:pPr>
            <a:r>
              <a:rPr sz="3300" spc="200" dirty="0">
                <a:latin typeface="Arial"/>
                <a:cs typeface="Arial"/>
              </a:rPr>
              <a:t>•</a:t>
            </a:r>
            <a:r>
              <a:rPr sz="3300" i="1" spc="0" dirty="0">
                <a:latin typeface="Trebuchet MS"/>
                <a:cs typeface="Trebuchet MS"/>
              </a:rPr>
              <a:t>Respect </a:t>
            </a:r>
            <a:r>
              <a:rPr sz="3300" spc="0" dirty="0">
                <a:latin typeface="Trebuchet MS"/>
                <a:cs typeface="Trebuchet MS"/>
              </a:rPr>
              <a:t>(sikap menghargai)</a:t>
            </a:r>
            <a:endParaRPr sz="3300">
              <a:latin typeface="Trebuchet MS"/>
              <a:cs typeface="Trebuchet MS"/>
            </a:endParaRPr>
          </a:p>
          <a:p>
            <a:pPr marL="12700" marR="60294">
              <a:lnSpc>
                <a:spcPct val="96761"/>
              </a:lnSpc>
              <a:spcBef>
                <a:spcPts val="363"/>
              </a:spcBef>
            </a:pPr>
            <a:r>
              <a:rPr sz="3300" spc="200" dirty="0">
                <a:latin typeface="Arial"/>
                <a:cs typeface="Arial"/>
              </a:rPr>
              <a:t>•</a:t>
            </a:r>
            <a:r>
              <a:rPr sz="3300" i="1" spc="-3" dirty="0">
                <a:latin typeface="Trebuchet MS"/>
                <a:cs typeface="Trebuchet MS"/>
              </a:rPr>
              <a:t>Empathy </a:t>
            </a:r>
            <a:r>
              <a:rPr sz="3300" spc="-3" dirty="0">
                <a:latin typeface="Trebuchet MS"/>
                <a:cs typeface="Trebuchet MS"/>
              </a:rPr>
              <a:t>(kemampuan</a:t>
            </a:r>
            <a:endParaRPr sz="3300">
              <a:latin typeface="Trebuchet MS"/>
              <a:cs typeface="Trebuchet MS"/>
            </a:endParaRPr>
          </a:p>
          <a:p>
            <a:pPr marL="184912" marR="60294">
              <a:lnSpc>
                <a:spcPts val="3565"/>
              </a:lnSpc>
              <a:spcBef>
                <a:spcPts val="178"/>
              </a:spcBef>
            </a:pPr>
            <a:r>
              <a:rPr sz="3300" spc="-1" dirty="0">
                <a:latin typeface="Trebuchet MS"/>
                <a:cs typeface="Trebuchet MS"/>
              </a:rPr>
              <a:t>mendengar)</a:t>
            </a:r>
            <a:endParaRPr sz="3300">
              <a:latin typeface="Trebuchet MS"/>
              <a:cs typeface="Trebuchet MS"/>
            </a:endParaRPr>
          </a:p>
          <a:p>
            <a:pPr marL="184912" indent="-172212">
              <a:lnSpc>
                <a:spcPts val="3928"/>
              </a:lnSpc>
              <a:spcBef>
                <a:spcPts val="559"/>
              </a:spcBef>
            </a:pPr>
            <a:r>
              <a:rPr sz="3300" spc="200" dirty="0">
                <a:latin typeface="Arial"/>
                <a:cs typeface="Arial"/>
              </a:rPr>
              <a:t>•</a:t>
            </a:r>
            <a:r>
              <a:rPr sz="3300" i="1" spc="0" dirty="0">
                <a:latin typeface="Trebuchet MS"/>
                <a:cs typeface="Trebuchet MS"/>
              </a:rPr>
              <a:t>Audi</a:t>
            </a:r>
            <a:r>
              <a:rPr sz="3300" i="1" spc="-9" dirty="0">
                <a:latin typeface="Trebuchet MS"/>
                <a:cs typeface="Trebuchet MS"/>
              </a:rPr>
              <a:t>b</a:t>
            </a:r>
            <a:r>
              <a:rPr sz="3300" i="1" spc="0" dirty="0">
                <a:latin typeface="Trebuchet MS"/>
                <a:cs typeface="Trebuchet MS"/>
              </a:rPr>
              <a:t>le </a:t>
            </a:r>
            <a:r>
              <a:rPr sz="3300" spc="0" dirty="0">
                <a:latin typeface="Trebuchet MS"/>
                <a:cs typeface="Trebuchet MS"/>
              </a:rPr>
              <a:t>(dap</a:t>
            </a:r>
            <a:r>
              <a:rPr sz="3300" spc="-14" dirty="0">
                <a:latin typeface="Trebuchet MS"/>
                <a:cs typeface="Trebuchet MS"/>
              </a:rPr>
              <a:t>a</a:t>
            </a:r>
            <a:r>
              <a:rPr sz="3300" spc="0" dirty="0">
                <a:latin typeface="Trebuchet MS"/>
                <a:cs typeface="Trebuchet MS"/>
              </a:rPr>
              <a:t>t</a:t>
            </a:r>
            <a:r>
              <a:rPr sz="3300" spc="34" dirty="0">
                <a:latin typeface="Trebuchet MS"/>
                <a:cs typeface="Trebuchet MS"/>
              </a:rPr>
              <a:t> </a:t>
            </a:r>
            <a:r>
              <a:rPr sz="3300" spc="0" dirty="0">
                <a:latin typeface="Trebuchet MS"/>
                <a:cs typeface="Trebuchet MS"/>
              </a:rPr>
              <a:t>dideng</a:t>
            </a:r>
            <a:r>
              <a:rPr sz="3300" spc="-19" dirty="0">
                <a:latin typeface="Trebuchet MS"/>
                <a:cs typeface="Trebuchet MS"/>
              </a:rPr>
              <a:t>a</a:t>
            </a:r>
            <a:r>
              <a:rPr sz="3300" spc="0" dirty="0">
                <a:latin typeface="Trebuchet MS"/>
                <a:cs typeface="Trebuchet MS"/>
              </a:rPr>
              <a:t>rkan </a:t>
            </a:r>
            <a:endParaRPr sz="3300">
              <a:latin typeface="Trebuchet MS"/>
              <a:cs typeface="Trebuchet MS"/>
            </a:endParaRPr>
          </a:p>
          <a:p>
            <a:pPr marL="184912">
              <a:lnSpc>
                <a:spcPts val="3831"/>
              </a:lnSpc>
            </a:pPr>
            <a:r>
              <a:rPr sz="3300" spc="-1" dirty="0">
                <a:latin typeface="Trebuchet MS"/>
                <a:cs typeface="Trebuchet MS"/>
              </a:rPr>
              <a:t>atau dimengerti dengan </a:t>
            </a:r>
            <a:endParaRPr sz="3300">
              <a:latin typeface="Trebuchet MS"/>
              <a:cs typeface="Trebuchet MS"/>
            </a:endParaRPr>
          </a:p>
          <a:p>
            <a:pPr marL="184912">
              <a:lnSpc>
                <a:spcPts val="3831"/>
              </a:lnSpc>
            </a:pPr>
            <a:r>
              <a:rPr sz="3300" spc="-1" dirty="0">
                <a:latin typeface="Trebuchet MS"/>
                <a:cs typeface="Trebuchet MS"/>
              </a:rPr>
              <a:t>baik)</a:t>
            </a:r>
            <a:endParaRPr sz="3300">
              <a:latin typeface="Trebuchet MS"/>
              <a:cs typeface="Trebuchet MS"/>
            </a:endParaRPr>
          </a:p>
          <a:p>
            <a:pPr marL="12700" marR="60294">
              <a:lnSpc>
                <a:spcPct val="96761"/>
              </a:lnSpc>
              <a:spcBef>
                <a:spcPts val="322"/>
              </a:spcBef>
            </a:pPr>
            <a:r>
              <a:rPr sz="3300" spc="200" dirty="0">
                <a:latin typeface="Arial"/>
                <a:cs typeface="Arial"/>
              </a:rPr>
              <a:t>•</a:t>
            </a:r>
            <a:r>
              <a:rPr sz="3300" i="1" spc="0" dirty="0">
                <a:latin typeface="Trebuchet MS"/>
                <a:cs typeface="Trebuchet MS"/>
              </a:rPr>
              <a:t>Clarity </a:t>
            </a:r>
            <a:r>
              <a:rPr sz="3300" spc="0" dirty="0">
                <a:latin typeface="Trebuchet MS"/>
                <a:cs typeface="Trebuchet MS"/>
              </a:rPr>
              <a:t>(jelas)</a:t>
            </a:r>
            <a:endParaRPr sz="3300">
              <a:latin typeface="Trebuchet MS"/>
              <a:cs typeface="Trebuchet MS"/>
            </a:endParaRPr>
          </a:p>
          <a:p>
            <a:pPr marL="12700" marR="60294">
              <a:lnSpc>
                <a:spcPts val="3829"/>
              </a:lnSpc>
              <a:spcBef>
                <a:spcPts val="729"/>
              </a:spcBef>
            </a:pPr>
            <a:r>
              <a:rPr sz="3300" spc="200" dirty="0">
                <a:latin typeface="Arial"/>
                <a:cs typeface="Arial"/>
              </a:rPr>
              <a:t>•</a:t>
            </a:r>
            <a:r>
              <a:rPr sz="3300" i="1" spc="-1" dirty="0">
                <a:latin typeface="Trebuchet MS"/>
                <a:cs typeface="Trebuchet MS"/>
              </a:rPr>
              <a:t>Humble </a:t>
            </a:r>
            <a:r>
              <a:rPr sz="3300" spc="-1" dirty="0">
                <a:latin typeface="Trebuchet MS"/>
                <a:cs typeface="Trebuchet MS"/>
              </a:rPr>
              <a:t>(rendah hati)</a:t>
            </a:r>
            <a:endParaRPr sz="33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BC8FC91-A47A-49D2-B0D8-3DC74F9839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828800"/>
            <a:ext cx="6477000" cy="283368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2747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3000"/>
                </a:moveTo>
                <a:lnTo>
                  <a:pt x="9144000" y="1143000"/>
                </a:lnTo>
                <a:lnTo>
                  <a:pt x="9144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9900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730246" y="625019"/>
            <a:ext cx="3745955" cy="444500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marL="12700">
              <a:lnSpc>
                <a:spcPts val="3500"/>
              </a:lnSpc>
            </a:pPr>
            <a:r>
              <a:rPr sz="3300" b="1" spc="-5" dirty="0">
                <a:solidFill>
                  <a:srgbClr val="FFFF00"/>
                </a:solidFill>
                <a:latin typeface="Trebuchet MS"/>
                <a:cs typeface="Trebuchet MS"/>
              </a:rPr>
              <a:t>Komunikasi Efektif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93594" y="1913716"/>
            <a:ext cx="6155918" cy="1561838"/>
          </a:xfrm>
          <a:prstGeom prst="rect">
            <a:avLst/>
          </a:prstGeom>
        </p:spPr>
        <p:txBody>
          <a:bodyPr wrap="square" lIns="0" tIns="40640" rIns="0" bIns="0" rtlCol="0">
            <a:noAutofit/>
          </a:bodyPr>
          <a:lstStyle/>
          <a:p>
            <a:pPr marL="12700">
              <a:lnSpc>
                <a:spcPts val="2400"/>
              </a:lnSpc>
            </a:pPr>
            <a:r>
              <a:rPr sz="2500" b="1" dirty="0">
                <a:latin typeface="Trebuchet MS"/>
                <a:cs typeface="Trebuchet MS"/>
              </a:rPr>
              <a:t>Komu</a:t>
            </a:r>
            <a:r>
              <a:rPr sz="2500" b="1" spc="9" dirty="0">
                <a:latin typeface="Trebuchet MS"/>
                <a:cs typeface="Trebuchet MS"/>
              </a:rPr>
              <a:t>n</a:t>
            </a:r>
            <a:r>
              <a:rPr sz="2500" b="1" spc="0" dirty="0">
                <a:latin typeface="Trebuchet MS"/>
                <a:cs typeface="Trebuchet MS"/>
              </a:rPr>
              <a:t>i</a:t>
            </a:r>
            <a:r>
              <a:rPr sz="2500" b="1" spc="-75" dirty="0">
                <a:latin typeface="Trebuchet MS"/>
                <a:cs typeface="Trebuchet MS"/>
              </a:rPr>
              <a:t>k</a:t>
            </a:r>
            <a:r>
              <a:rPr sz="2500" b="1" spc="0" dirty="0">
                <a:latin typeface="Trebuchet MS"/>
                <a:cs typeface="Trebuchet MS"/>
              </a:rPr>
              <a:t>a</a:t>
            </a:r>
            <a:r>
              <a:rPr sz="2500" b="1" spc="4" dirty="0">
                <a:latin typeface="Trebuchet MS"/>
                <a:cs typeface="Trebuchet MS"/>
              </a:rPr>
              <a:t>s</a:t>
            </a:r>
            <a:r>
              <a:rPr sz="2500" b="1" spc="0" dirty="0">
                <a:latin typeface="Trebuchet MS"/>
                <a:cs typeface="Trebuchet MS"/>
              </a:rPr>
              <a:t>i</a:t>
            </a:r>
            <a:r>
              <a:rPr sz="2500" b="1" spc="-19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adalah suatu</a:t>
            </a:r>
            <a:r>
              <a:rPr sz="2500" spc="-14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pr</a:t>
            </a:r>
            <a:r>
              <a:rPr sz="2500" spc="9" dirty="0">
                <a:latin typeface="Trebuchet MS"/>
                <a:cs typeface="Trebuchet MS"/>
              </a:rPr>
              <a:t>o</a:t>
            </a:r>
            <a:r>
              <a:rPr sz="2500" spc="0" dirty="0">
                <a:latin typeface="Trebuchet MS"/>
                <a:cs typeface="Trebuchet MS"/>
              </a:rPr>
              <a:t>ses pe</a:t>
            </a:r>
            <a:r>
              <a:rPr sz="2500" spc="4" dirty="0">
                <a:latin typeface="Trebuchet MS"/>
                <a:cs typeface="Trebuchet MS"/>
              </a:rPr>
              <a:t>ny</a:t>
            </a:r>
            <a:r>
              <a:rPr sz="2500" spc="0" dirty="0">
                <a:latin typeface="Trebuchet MS"/>
                <a:cs typeface="Trebuchet MS"/>
              </a:rPr>
              <a:t>am</a:t>
            </a:r>
            <a:r>
              <a:rPr sz="2500" spc="4" dirty="0">
                <a:latin typeface="Trebuchet MS"/>
                <a:cs typeface="Trebuchet MS"/>
              </a:rPr>
              <a:t>p</a:t>
            </a:r>
            <a:r>
              <a:rPr sz="2500" spc="0" dirty="0">
                <a:latin typeface="Trebuchet MS"/>
                <a:cs typeface="Trebuchet MS"/>
              </a:rPr>
              <a:t>aian</a:t>
            </a:r>
            <a:r>
              <a:rPr sz="2500" spc="-168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pikiran</a:t>
            </a:r>
            <a:r>
              <a:rPr sz="2500" spc="-77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dan</a:t>
            </a:r>
            <a:r>
              <a:rPr sz="2500" spc="-40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perasaan</a:t>
            </a:r>
            <a:r>
              <a:rPr sz="2500" spc="-90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melalui ba</a:t>
            </a:r>
            <a:r>
              <a:rPr sz="2500" spc="9" dirty="0">
                <a:latin typeface="Trebuchet MS"/>
                <a:cs typeface="Trebuchet MS"/>
              </a:rPr>
              <a:t>h</a:t>
            </a:r>
            <a:r>
              <a:rPr sz="2500" spc="0" dirty="0">
                <a:latin typeface="Trebuchet MS"/>
                <a:cs typeface="Trebuchet MS"/>
              </a:rPr>
              <a:t>as</a:t>
            </a:r>
            <a:r>
              <a:rPr sz="2500" spc="-9" dirty="0">
                <a:latin typeface="Trebuchet MS"/>
                <a:cs typeface="Trebuchet MS"/>
              </a:rPr>
              <a:t>a</a:t>
            </a:r>
            <a:r>
              <a:rPr sz="2500" spc="0" dirty="0">
                <a:latin typeface="Trebuchet MS"/>
                <a:cs typeface="Trebuchet MS"/>
              </a:rPr>
              <a:t>,</a:t>
            </a:r>
            <a:r>
              <a:rPr sz="2500" spc="-101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baik</a:t>
            </a:r>
            <a:r>
              <a:rPr sz="2500" spc="-46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ver</a:t>
            </a:r>
            <a:r>
              <a:rPr sz="2500" spc="9" dirty="0">
                <a:latin typeface="Trebuchet MS"/>
                <a:cs typeface="Trebuchet MS"/>
              </a:rPr>
              <a:t>b</a:t>
            </a:r>
            <a:r>
              <a:rPr sz="2500" spc="0" dirty="0">
                <a:latin typeface="Trebuchet MS"/>
                <a:cs typeface="Trebuchet MS"/>
              </a:rPr>
              <a:t>al</a:t>
            </a:r>
            <a:r>
              <a:rPr sz="2500" spc="-69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ma</a:t>
            </a:r>
            <a:r>
              <a:rPr sz="2500" spc="9" dirty="0">
                <a:latin typeface="Trebuchet MS"/>
                <a:cs typeface="Trebuchet MS"/>
              </a:rPr>
              <a:t>u</a:t>
            </a:r>
            <a:r>
              <a:rPr sz="2500" spc="0" dirty="0">
                <a:latin typeface="Trebuchet MS"/>
                <a:cs typeface="Trebuchet MS"/>
              </a:rPr>
              <a:t>p</a:t>
            </a:r>
            <a:r>
              <a:rPr sz="2500" spc="9" dirty="0">
                <a:latin typeface="Trebuchet MS"/>
                <a:cs typeface="Trebuchet MS"/>
              </a:rPr>
              <a:t>u</a:t>
            </a:r>
            <a:r>
              <a:rPr sz="2500" spc="0" dirty="0">
                <a:latin typeface="Trebuchet MS"/>
                <a:cs typeface="Trebuchet MS"/>
              </a:rPr>
              <a:t>n</a:t>
            </a:r>
            <a:r>
              <a:rPr sz="2500" spc="-108" dirty="0">
                <a:latin typeface="Trebuchet MS"/>
                <a:cs typeface="Trebuchet MS"/>
              </a:rPr>
              <a:t> </a:t>
            </a:r>
            <a:r>
              <a:rPr sz="2500" spc="4" dirty="0">
                <a:latin typeface="Trebuchet MS"/>
                <a:cs typeface="Trebuchet MS"/>
              </a:rPr>
              <a:t>n</a:t>
            </a:r>
            <a:r>
              <a:rPr sz="2500" spc="0" dirty="0">
                <a:latin typeface="Trebuchet MS"/>
                <a:cs typeface="Trebuchet MS"/>
              </a:rPr>
              <a:t>on</a:t>
            </a:r>
            <a:r>
              <a:rPr sz="2500" spc="-50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ver</a:t>
            </a:r>
            <a:r>
              <a:rPr sz="2500" spc="9" dirty="0">
                <a:latin typeface="Trebuchet MS"/>
                <a:cs typeface="Trebuchet MS"/>
              </a:rPr>
              <a:t>b</a:t>
            </a:r>
            <a:r>
              <a:rPr sz="2500" spc="0" dirty="0">
                <a:latin typeface="Trebuchet MS"/>
                <a:cs typeface="Trebuchet MS"/>
              </a:rPr>
              <a:t>al, me</a:t>
            </a:r>
            <a:r>
              <a:rPr sz="2500" spc="9" dirty="0">
                <a:latin typeface="Trebuchet MS"/>
                <a:cs typeface="Trebuchet MS"/>
              </a:rPr>
              <a:t>n</a:t>
            </a:r>
            <a:r>
              <a:rPr sz="2500" spc="0" dirty="0">
                <a:latin typeface="Trebuchet MS"/>
                <a:cs typeface="Trebuchet MS"/>
              </a:rPr>
              <a:t>de</a:t>
            </a:r>
            <a:r>
              <a:rPr sz="2500" spc="4" dirty="0">
                <a:latin typeface="Trebuchet MS"/>
                <a:cs typeface="Trebuchet MS"/>
              </a:rPr>
              <a:t>n</a:t>
            </a:r>
            <a:r>
              <a:rPr sz="2500" spc="0" dirty="0">
                <a:latin typeface="Trebuchet MS"/>
                <a:cs typeface="Trebuchet MS"/>
              </a:rPr>
              <a:t>ga</a:t>
            </a:r>
            <a:r>
              <a:rPr sz="2500" spc="-375" dirty="0">
                <a:latin typeface="Trebuchet MS"/>
                <a:cs typeface="Trebuchet MS"/>
              </a:rPr>
              <a:t>r</a:t>
            </a:r>
            <a:r>
              <a:rPr sz="2500" spc="0" dirty="0">
                <a:latin typeface="Trebuchet MS"/>
                <a:cs typeface="Trebuchet MS"/>
              </a:rPr>
              <a:t>,</a:t>
            </a:r>
            <a:r>
              <a:rPr sz="2500" spc="-138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ber</a:t>
            </a:r>
            <a:r>
              <a:rPr sz="2500" spc="4" dirty="0">
                <a:latin typeface="Trebuchet MS"/>
                <a:cs typeface="Trebuchet MS"/>
              </a:rPr>
              <a:t>b</a:t>
            </a:r>
            <a:r>
              <a:rPr sz="2500" spc="0" dirty="0">
                <a:latin typeface="Trebuchet MS"/>
                <a:cs typeface="Trebuchet MS"/>
              </a:rPr>
              <a:t>icar</a:t>
            </a:r>
            <a:r>
              <a:rPr sz="2500" spc="-14" dirty="0">
                <a:latin typeface="Trebuchet MS"/>
                <a:cs typeface="Trebuchet MS"/>
              </a:rPr>
              <a:t>a</a:t>
            </a:r>
            <a:r>
              <a:rPr sz="2500" spc="0" dirty="0">
                <a:latin typeface="Trebuchet MS"/>
                <a:cs typeface="Trebuchet MS"/>
              </a:rPr>
              <a:t>,</a:t>
            </a:r>
            <a:r>
              <a:rPr sz="2500" spc="-105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gerak</a:t>
            </a:r>
            <a:r>
              <a:rPr sz="2500" spc="-51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tu</a:t>
            </a:r>
            <a:r>
              <a:rPr sz="2500" spc="4" dirty="0">
                <a:latin typeface="Trebuchet MS"/>
                <a:cs typeface="Trebuchet MS"/>
              </a:rPr>
              <a:t>bu</a:t>
            </a:r>
            <a:r>
              <a:rPr sz="2500" spc="0" dirty="0">
                <a:latin typeface="Trebuchet MS"/>
                <a:cs typeface="Trebuchet MS"/>
              </a:rPr>
              <a:t>h</a:t>
            </a:r>
            <a:r>
              <a:rPr sz="2500" spc="-74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dan </a:t>
            </a:r>
            <a:r>
              <a:rPr sz="2500" spc="4" dirty="0">
                <a:latin typeface="Trebuchet MS"/>
                <a:cs typeface="Trebuchet MS"/>
              </a:rPr>
              <a:t>un</a:t>
            </a:r>
            <a:r>
              <a:rPr sz="2500" spc="0" dirty="0">
                <a:latin typeface="Trebuchet MS"/>
                <a:cs typeface="Trebuchet MS"/>
              </a:rPr>
              <a:t>gkapan</a:t>
            </a:r>
            <a:r>
              <a:rPr sz="2500" spc="-126" dirty="0">
                <a:latin typeface="Trebuchet MS"/>
                <a:cs typeface="Trebuchet MS"/>
              </a:rPr>
              <a:t> </a:t>
            </a:r>
            <a:r>
              <a:rPr sz="2500" spc="0" dirty="0">
                <a:latin typeface="Trebuchet MS"/>
                <a:cs typeface="Trebuchet MS"/>
              </a:rPr>
              <a:t>em</a:t>
            </a:r>
            <a:r>
              <a:rPr sz="2500" spc="4" dirty="0">
                <a:latin typeface="Trebuchet MS"/>
                <a:cs typeface="Trebuchet MS"/>
              </a:rPr>
              <a:t>o</a:t>
            </a:r>
            <a:r>
              <a:rPr sz="2500" spc="0" dirty="0">
                <a:latin typeface="Trebuchet MS"/>
                <a:cs typeface="Trebuchet MS"/>
              </a:rPr>
              <a:t>s</a:t>
            </a:r>
            <a:r>
              <a:rPr sz="2500" spc="-9" dirty="0">
                <a:latin typeface="Trebuchet MS"/>
                <a:cs typeface="Trebuchet MS"/>
              </a:rPr>
              <a:t>i</a:t>
            </a:r>
            <a:r>
              <a:rPr sz="2500" spc="0" dirty="0">
                <a:latin typeface="Trebuchet MS"/>
                <a:cs typeface="Trebuchet MS"/>
              </a:rPr>
              <a:t>.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593594" y="3947233"/>
            <a:ext cx="1765195" cy="647192"/>
          </a:xfrm>
          <a:prstGeom prst="rect">
            <a:avLst/>
          </a:prstGeom>
        </p:spPr>
        <p:txBody>
          <a:bodyPr wrap="square" lIns="0" tIns="16414" rIns="0" bIns="0" rtlCol="0">
            <a:noAutofit/>
          </a:bodyPr>
          <a:lstStyle/>
          <a:p>
            <a:pPr marL="12700">
              <a:lnSpc>
                <a:spcPts val="2585"/>
              </a:lnSpc>
            </a:pPr>
            <a:r>
              <a:rPr sz="2500" b="1" spc="-4" dirty="0">
                <a:latin typeface="Trebuchet MS"/>
                <a:cs typeface="Trebuchet MS"/>
              </a:rPr>
              <a:t>Komunikasi</a:t>
            </a:r>
            <a:endParaRPr sz="2500">
              <a:latin typeface="Trebuchet MS"/>
              <a:cs typeface="Trebuchet MS"/>
            </a:endParaRPr>
          </a:p>
          <a:p>
            <a:pPr marL="12700" marR="55298">
              <a:lnSpc>
                <a:spcPts val="2485"/>
              </a:lnSpc>
            </a:pPr>
            <a:r>
              <a:rPr sz="2500" spc="1" dirty="0">
                <a:latin typeface="Trebuchet MS"/>
                <a:cs typeface="Trebuchet MS"/>
              </a:rPr>
              <a:t>komunikasi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24197" y="3947233"/>
            <a:ext cx="1068503" cy="342392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b="1" spc="3" dirty="0">
                <a:latin typeface="Trebuchet MS"/>
                <a:cs typeface="Trebuchet MS"/>
              </a:rPr>
              <a:t>efektif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965317" y="3947233"/>
            <a:ext cx="1649596" cy="342392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1" dirty="0">
                <a:latin typeface="Trebuchet MS"/>
                <a:cs typeface="Trebuchet MS"/>
              </a:rPr>
              <a:t>merupakan</a:t>
            </a:r>
            <a:endParaRPr sz="250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99560" y="3848169"/>
            <a:ext cx="1287240" cy="1257231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marR="12700" indent="269747" algn="r">
              <a:lnSpc>
                <a:spcPts val="2902"/>
              </a:lnSpc>
            </a:pPr>
            <a:r>
              <a:rPr sz="2500" spc="-12" dirty="0">
                <a:latin typeface="Trebuchet MS"/>
                <a:cs typeface="Trebuchet MS"/>
              </a:rPr>
              <a:t>seb</a:t>
            </a:r>
            <a:r>
              <a:rPr sz="2500" spc="-9" dirty="0">
                <a:latin typeface="Trebuchet MS"/>
                <a:cs typeface="Trebuchet MS"/>
              </a:rPr>
              <a:t>u</a:t>
            </a:r>
            <a:r>
              <a:rPr sz="2500" spc="-13" dirty="0">
                <a:latin typeface="Trebuchet MS"/>
                <a:cs typeface="Trebuchet MS"/>
              </a:rPr>
              <a:t>ah</a:t>
            </a:r>
            <a:r>
              <a:rPr sz="2500" spc="-7" dirty="0">
                <a:latin typeface="Trebuchet MS"/>
                <a:cs typeface="Trebuchet MS"/>
              </a:rPr>
              <a:t> </a:t>
            </a:r>
            <a:endParaRPr sz="2500" dirty="0">
              <a:latin typeface="Trebuchet MS"/>
              <a:cs typeface="Trebuchet MS"/>
            </a:endParaRPr>
          </a:p>
          <a:p>
            <a:pPr marR="12700" algn="r">
              <a:lnSpc>
                <a:spcPts val="2902"/>
              </a:lnSpc>
            </a:pPr>
            <a:r>
              <a:rPr sz="2500" spc="-12" dirty="0">
                <a:latin typeface="Trebuchet MS"/>
                <a:cs typeface="Trebuchet MS"/>
              </a:rPr>
              <a:t>terda</a:t>
            </a:r>
            <a:r>
              <a:rPr sz="2500" spc="0" dirty="0">
                <a:latin typeface="Trebuchet MS"/>
                <a:cs typeface="Trebuchet MS"/>
              </a:rPr>
              <a:t>p</a:t>
            </a:r>
            <a:r>
              <a:rPr sz="2500" spc="-11" dirty="0">
                <a:latin typeface="Trebuchet MS"/>
                <a:cs typeface="Trebuchet MS"/>
              </a:rPr>
              <a:t>at</a:t>
            </a:r>
            <a:r>
              <a:rPr sz="2500" spc="-7" dirty="0">
                <a:latin typeface="Trebuchet MS"/>
                <a:cs typeface="Trebuchet MS"/>
              </a:rPr>
              <a:t> </a:t>
            </a:r>
            <a:endParaRPr sz="2500" dirty="0">
              <a:latin typeface="Trebuchet MS"/>
              <a:cs typeface="Trebuchet MS"/>
            </a:endParaRPr>
          </a:p>
          <a:p>
            <a:pPr marR="12700" algn="r">
              <a:lnSpc>
                <a:spcPts val="2902"/>
              </a:lnSpc>
            </a:pPr>
            <a:r>
              <a:rPr sz="2500" dirty="0">
                <a:latin typeface="Trebuchet MS"/>
                <a:cs typeface="Trebuchet MS"/>
              </a:rPr>
              <a:t>ada </a:t>
            </a:r>
            <a:r>
              <a:rPr sz="2500" spc="309" dirty="0">
                <a:latin typeface="Trebuchet MS"/>
                <a:cs typeface="Trebuchet MS"/>
              </a:rPr>
              <a:t> </a:t>
            </a:r>
            <a:r>
              <a:rPr sz="2500" spc="-13" dirty="0">
                <a:latin typeface="Trebuchet MS"/>
                <a:cs typeface="Trebuchet MS"/>
              </a:rPr>
              <a:t>dan</a:t>
            </a:r>
            <a:r>
              <a:rPr sz="2500" spc="-7" dirty="0">
                <a:latin typeface="Trebuchet MS"/>
                <a:cs typeface="Trebuchet MS"/>
              </a:rPr>
              <a:t> </a:t>
            </a:r>
            <a:endParaRPr sz="2500" dirty="0">
              <a:latin typeface="Trebuchet MS"/>
              <a:cs typeface="Trebuchet MS"/>
            </a:endParaRPr>
          </a:p>
          <a:p>
            <a:pPr marR="12700" algn="r">
              <a:lnSpc>
                <a:spcPts val="2902"/>
              </a:lnSpc>
            </a:pPr>
            <a:r>
              <a:rPr sz="2500" spc="-1" dirty="0">
                <a:latin typeface="Trebuchet MS"/>
                <a:cs typeface="Trebuchet MS"/>
              </a:rPr>
              <a:t>untuk</a:t>
            </a:r>
            <a:endParaRPr sz="2500" dirty="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566285" y="4252033"/>
            <a:ext cx="729107" cy="342392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2" dirty="0">
                <a:latin typeface="Trebuchet MS"/>
                <a:cs typeface="Trebuchet MS"/>
              </a:rPr>
              <a:t>yang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617845" y="4252033"/>
            <a:ext cx="1703996" cy="342392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1" dirty="0">
                <a:latin typeface="Trebuchet MS"/>
                <a:cs typeface="Trebuchet MS"/>
              </a:rPr>
              <a:t>didalamnya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593594" y="4556833"/>
            <a:ext cx="1822357" cy="342392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1" dirty="0">
                <a:latin typeface="Trebuchet MS"/>
                <a:cs typeface="Trebuchet MS"/>
              </a:rPr>
              <a:t>keterlibatan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8477" y="4556833"/>
            <a:ext cx="2876804" cy="342392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32" dirty="0">
                <a:latin typeface="Trebuchet MS"/>
                <a:cs typeface="Trebuchet MS"/>
              </a:rPr>
              <a:t>semua  unsur  yang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93594" y="4861767"/>
            <a:ext cx="977022" cy="342696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dirty="0">
                <a:latin typeface="Trebuchet MS"/>
                <a:cs typeface="Trebuchet MS"/>
              </a:rPr>
              <a:t>situasi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64279" y="4861767"/>
            <a:ext cx="729784" cy="342696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2" dirty="0">
                <a:latin typeface="Trebuchet MS"/>
                <a:cs typeface="Trebuchet MS"/>
              </a:rPr>
              <a:t>yang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84901" y="4861767"/>
            <a:ext cx="1699760" cy="342696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1" dirty="0">
                <a:latin typeface="Trebuchet MS"/>
                <a:cs typeface="Trebuchet MS"/>
              </a:rPr>
              <a:t>mendukung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93594" y="5166814"/>
            <a:ext cx="2486015" cy="342391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1" dirty="0">
                <a:latin typeface="Trebuchet MS"/>
                <a:cs typeface="Trebuchet MS"/>
              </a:rPr>
              <a:t>tersampaikannya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75885" y="5166814"/>
            <a:ext cx="2380743" cy="342391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0" dirty="0">
                <a:latin typeface="Trebuchet MS"/>
                <a:cs typeface="Trebuchet MS"/>
              </a:rPr>
              <a:t>pesan/informasi</a:t>
            </a:r>
            <a:endParaRPr sz="25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52766" y="5166814"/>
            <a:ext cx="1297583" cy="342391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1" dirty="0">
                <a:latin typeface="Trebuchet MS"/>
                <a:cs typeface="Trebuchet MS"/>
              </a:rPr>
              <a:t>sehingga</a:t>
            </a:r>
            <a:endParaRPr sz="2500" dirty="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593594" y="5471563"/>
            <a:ext cx="5981814" cy="342391"/>
          </a:xfrm>
          <a:prstGeom prst="rect">
            <a:avLst/>
          </a:prstGeom>
        </p:spPr>
        <p:txBody>
          <a:bodyPr wrap="square" lIns="0" tIns="16986" rIns="0" bIns="0" rtlCol="0">
            <a:noAutofit/>
          </a:bodyPr>
          <a:lstStyle/>
          <a:p>
            <a:pPr marL="12700">
              <a:lnSpc>
                <a:spcPts val="2675"/>
              </a:lnSpc>
            </a:pPr>
            <a:r>
              <a:rPr sz="2500" spc="-8" dirty="0">
                <a:latin typeface="Trebuchet MS"/>
                <a:cs typeface="Trebuchet MS"/>
              </a:rPr>
              <a:t>tujuan komunikasi tercapai (Ariani, 2018)</a:t>
            </a:r>
            <a:endParaRPr sz="25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2747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3000"/>
                </a:moveTo>
                <a:lnTo>
                  <a:pt x="9144000" y="1143000"/>
                </a:lnTo>
                <a:lnTo>
                  <a:pt x="9144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891534" y="625019"/>
            <a:ext cx="1424375" cy="444500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marL="12700">
              <a:lnSpc>
                <a:spcPts val="3500"/>
              </a:lnSpc>
            </a:pPr>
            <a:r>
              <a:rPr sz="3300" b="1" spc="-52" dirty="0">
                <a:solidFill>
                  <a:srgbClr val="00A196"/>
                </a:solidFill>
                <a:latin typeface="Trebuchet MS"/>
                <a:cs typeface="Trebuchet MS"/>
              </a:rPr>
              <a:t>Tujuan</a:t>
            </a:r>
            <a:endParaRPr sz="33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974975" y="2025573"/>
            <a:ext cx="5636211" cy="2816785"/>
          </a:xfrm>
          <a:prstGeom prst="rect">
            <a:avLst/>
          </a:prstGeom>
        </p:spPr>
        <p:txBody>
          <a:bodyPr wrap="square" lIns="0" tIns="14414" rIns="0" bIns="0" rtlCol="0">
            <a:noAutofit/>
          </a:bodyPr>
          <a:lstStyle/>
          <a:p>
            <a:pPr marL="12700" marR="40071">
              <a:lnSpc>
                <a:spcPts val="2270"/>
              </a:lnSpc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Berhubungan dengan orang lain</a:t>
            </a:r>
            <a:endParaRPr sz="2100">
              <a:latin typeface="Trebuchet MS"/>
              <a:cs typeface="Trebuchet MS"/>
            </a:endParaRPr>
          </a:p>
          <a:p>
            <a:pPr marL="12700" marR="40071">
              <a:lnSpc>
                <a:spcPct val="96761"/>
              </a:lnSpc>
              <a:spcBef>
                <a:spcPts val="520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Mempelajari/mengajarkan sesuatu</a:t>
            </a:r>
            <a:endParaRPr sz="2100">
              <a:latin typeface="Trebuchet MS"/>
              <a:cs typeface="Trebuchet MS"/>
            </a:endParaRPr>
          </a:p>
          <a:p>
            <a:pPr marL="12700">
              <a:lnSpc>
                <a:spcPct val="96761"/>
              </a:lnSpc>
              <a:spcBef>
                <a:spcPts val="621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Mempengaruhi motivasi &amp; perilaku seseorang</a:t>
            </a:r>
            <a:endParaRPr sz="2100">
              <a:latin typeface="Trebuchet MS"/>
              <a:cs typeface="Trebuchet MS"/>
            </a:endParaRPr>
          </a:p>
          <a:p>
            <a:pPr marL="12700" marR="40071">
              <a:lnSpc>
                <a:spcPct val="96761"/>
              </a:lnSpc>
              <a:spcBef>
                <a:spcPts val="633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Mengungkapkan perasaan, menjelaskan</a:t>
            </a:r>
            <a:endParaRPr sz="2100">
              <a:latin typeface="Trebuchet MS"/>
              <a:cs typeface="Trebuchet MS"/>
            </a:endParaRPr>
          </a:p>
          <a:p>
            <a:pPr marL="184912" marR="40071">
              <a:lnSpc>
                <a:spcPts val="2270"/>
              </a:lnSpc>
              <a:spcBef>
                <a:spcPts val="113"/>
              </a:spcBef>
            </a:pPr>
            <a:r>
              <a:rPr sz="2100" spc="0" dirty="0">
                <a:latin typeface="Trebuchet MS"/>
                <a:cs typeface="Trebuchet MS"/>
              </a:rPr>
              <a:t>perilaku sendiri/orang lain</a:t>
            </a:r>
            <a:endParaRPr sz="2100">
              <a:latin typeface="Trebuchet MS"/>
              <a:cs typeface="Trebuchet MS"/>
            </a:endParaRPr>
          </a:p>
          <a:p>
            <a:pPr marL="184912" marR="160090" indent="-172212">
              <a:lnSpc>
                <a:spcPts val="2270"/>
              </a:lnSpc>
              <a:spcBef>
                <a:spcPts val="789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Menyelesaikan sebuah masalah, ketegangan atau konflik</a:t>
            </a:r>
            <a:endParaRPr sz="2100">
              <a:latin typeface="Trebuchet MS"/>
              <a:cs typeface="Trebuchet MS"/>
            </a:endParaRPr>
          </a:p>
          <a:p>
            <a:pPr marL="12700" marR="40071">
              <a:lnSpc>
                <a:spcPct val="96761"/>
              </a:lnSpc>
              <a:spcBef>
                <a:spcPts val="520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Mencapai sebuah tujuan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274700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0" y="1143000"/>
                </a:moveTo>
                <a:lnTo>
                  <a:pt x="9144000" y="1143000"/>
                </a:lnTo>
                <a:lnTo>
                  <a:pt x="9144000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solidFill>
            <a:srgbClr val="3366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10081" y="625148"/>
            <a:ext cx="302521" cy="444500"/>
          </a:xfrm>
          <a:prstGeom prst="rect">
            <a:avLst/>
          </a:prstGeom>
        </p:spPr>
        <p:txBody>
          <a:bodyPr wrap="square" lIns="0" tIns="22161" rIns="0" bIns="0" rtlCol="0">
            <a:noAutofit/>
          </a:bodyPr>
          <a:lstStyle/>
          <a:p>
            <a:pPr marL="12700">
              <a:lnSpc>
                <a:spcPts val="3490"/>
              </a:lnSpc>
            </a:pPr>
            <a:r>
              <a:rPr sz="3300" dirty="0">
                <a:solidFill>
                  <a:srgbClr val="FFFFFF"/>
                </a:solidFill>
                <a:latin typeface="Georgia"/>
                <a:cs typeface="Georgia"/>
              </a:rPr>
              <a:t>5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00517" y="625148"/>
            <a:ext cx="6090625" cy="444500"/>
          </a:xfrm>
          <a:prstGeom prst="rect">
            <a:avLst/>
          </a:prstGeom>
        </p:spPr>
        <p:txBody>
          <a:bodyPr wrap="square" lIns="0" tIns="22161" rIns="0" bIns="0" rtlCol="0">
            <a:noAutofit/>
          </a:bodyPr>
          <a:lstStyle/>
          <a:p>
            <a:pPr marL="12700">
              <a:lnSpc>
                <a:spcPts val="3490"/>
              </a:lnSpc>
            </a:pPr>
            <a:r>
              <a:rPr sz="3300" spc="-284" dirty="0">
                <a:solidFill>
                  <a:srgbClr val="FFFFFF"/>
                </a:solidFill>
                <a:latin typeface="Georgia"/>
                <a:cs typeface="Georgia"/>
              </a:rPr>
              <a:t>Komponen penting dalam Komunikasi</a:t>
            </a:r>
            <a:endParaRPr sz="33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3575" y="1949373"/>
            <a:ext cx="5172827" cy="2140129"/>
          </a:xfrm>
          <a:prstGeom prst="rect">
            <a:avLst/>
          </a:prstGeom>
        </p:spPr>
        <p:txBody>
          <a:bodyPr wrap="square" lIns="0" tIns="14414" rIns="0" bIns="0" rtlCol="0">
            <a:noAutofit/>
          </a:bodyPr>
          <a:lstStyle/>
          <a:p>
            <a:pPr marL="12700">
              <a:lnSpc>
                <a:spcPts val="2270"/>
              </a:lnSpc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3" dirty="0">
                <a:latin typeface="Trebuchet MS"/>
                <a:cs typeface="Trebuchet MS"/>
              </a:rPr>
              <a:t>Pengirim pesan </a:t>
            </a:r>
            <a:r>
              <a:rPr sz="2100" i="1" spc="-3" dirty="0">
                <a:latin typeface="Trebuchet MS"/>
                <a:cs typeface="Trebuchet MS"/>
              </a:rPr>
              <a:t>(sender / Communicator)</a:t>
            </a:r>
            <a:endParaRPr sz="2100">
              <a:latin typeface="Trebuchet MS"/>
              <a:cs typeface="Trebuchet MS"/>
            </a:endParaRPr>
          </a:p>
          <a:p>
            <a:pPr marL="12700" marR="40116">
              <a:lnSpc>
                <a:spcPct val="96761"/>
              </a:lnSpc>
              <a:spcBef>
                <a:spcPts val="520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2" dirty="0">
                <a:latin typeface="Trebuchet MS"/>
                <a:cs typeface="Trebuchet MS"/>
              </a:rPr>
              <a:t>Pesan yang dikirim </a:t>
            </a:r>
            <a:r>
              <a:rPr sz="2100" i="1" spc="-2" dirty="0">
                <a:latin typeface="Trebuchet MS"/>
                <a:cs typeface="Trebuchet MS"/>
              </a:rPr>
              <a:t>(message)</a:t>
            </a:r>
            <a:endParaRPr sz="2100">
              <a:latin typeface="Trebuchet MS"/>
              <a:cs typeface="Trebuchet MS"/>
            </a:endParaRPr>
          </a:p>
          <a:p>
            <a:pPr marL="12700" marR="40116">
              <a:lnSpc>
                <a:spcPct val="96761"/>
              </a:lnSpc>
              <a:spcBef>
                <a:spcPts val="621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Bagaimana pesan tersebut dikirimkan</a:t>
            </a:r>
            <a:endParaRPr sz="2100">
              <a:latin typeface="Trebuchet MS"/>
              <a:cs typeface="Trebuchet MS"/>
            </a:endParaRPr>
          </a:p>
          <a:p>
            <a:pPr marL="184912" marR="40116">
              <a:lnSpc>
                <a:spcPts val="2270"/>
              </a:lnSpc>
              <a:spcBef>
                <a:spcPts val="113"/>
              </a:spcBef>
            </a:pPr>
            <a:r>
              <a:rPr sz="2100" i="1" spc="0" dirty="0">
                <a:latin typeface="Trebuchet MS"/>
                <a:cs typeface="Trebuchet MS"/>
              </a:rPr>
              <a:t>(channel / media)</a:t>
            </a:r>
            <a:endParaRPr sz="2100">
              <a:latin typeface="Trebuchet MS"/>
              <a:cs typeface="Trebuchet MS"/>
            </a:endParaRPr>
          </a:p>
          <a:p>
            <a:pPr marL="12700" marR="40116">
              <a:lnSpc>
                <a:spcPct val="96761"/>
              </a:lnSpc>
              <a:spcBef>
                <a:spcPts val="522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-3" dirty="0">
                <a:latin typeface="Trebuchet MS"/>
                <a:cs typeface="Trebuchet MS"/>
              </a:rPr>
              <a:t>Penerima pesan </a:t>
            </a:r>
            <a:r>
              <a:rPr sz="2100" i="1" spc="-3" dirty="0">
                <a:latin typeface="Trebuchet MS"/>
                <a:cs typeface="Trebuchet MS"/>
              </a:rPr>
              <a:t>(reciever)</a:t>
            </a:r>
            <a:endParaRPr sz="2100">
              <a:latin typeface="Trebuchet MS"/>
              <a:cs typeface="Trebuchet MS"/>
            </a:endParaRPr>
          </a:p>
          <a:p>
            <a:pPr marL="12700" marR="40116">
              <a:lnSpc>
                <a:spcPct val="96761"/>
              </a:lnSpc>
              <a:spcBef>
                <a:spcPts val="633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Umpan balik </a:t>
            </a:r>
            <a:r>
              <a:rPr sz="2100" i="1" spc="0" dirty="0">
                <a:latin typeface="Trebuchet MS"/>
                <a:cs typeface="Trebuchet MS"/>
              </a:rPr>
              <a:t>(feedback)</a:t>
            </a:r>
            <a:endParaRPr sz="21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441319" y="4577360"/>
            <a:ext cx="4836420" cy="1091006"/>
          </a:xfrm>
          <a:prstGeom prst="rect">
            <a:avLst/>
          </a:prstGeom>
        </p:spPr>
        <p:txBody>
          <a:bodyPr wrap="square" lIns="0" tIns="16351" rIns="0" bIns="0" rtlCol="0">
            <a:noAutofit/>
          </a:bodyPr>
          <a:lstStyle/>
          <a:p>
            <a:pPr algn="ctr">
              <a:lnSpc>
                <a:spcPts val="2575"/>
              </a:lnSpc>
            </a:pPr>
            <a:r>
              <a:rPr sz="2400" spc="1" dirty="0">
                <a:latin typeface="Trebuchet MS"/>
                <a:cs typeface="Trebuchet MS"/>
              </a:rPr>
              <a:t>+ 4 ketrampilan dasar komunikasi :</a:t>
            </a:r>
            <a:endParaRPr sz="2400">
              <a:latin typeface="Trebuchet MS"/>
              <a:cs typeface="Trebuchet MS"/>
            </a:endParaRPr>
          </a:p>
          <a:p>
            <a:pPr marL="78612" marR="99151" algn="ctr">
              <a:lnSpc>
                <a:spcPct val="96761"/>
              </a:lnSpc>
              <a:spcBef>
                <a:spcPts val="483"/>
              </a:spcBef>
            </a:pPr>
            <a:r>
              <a:rPr sz="2400" spc="0" dirty="0">
                <a:latin typeface="Trebuchet MS"/>
                <a:cs typeface="Trebuchet MS"/>
              </a:rPr>
              <a:t>(1) mendengar; (2) membaca; (3)</a:t>
            </a:r>
            <a:endParaRPr sz="2400">
              <a:latin typeface="Trebuchet MS"/>
              <a:cs typeface="Trebuchet MS"/>
            </a:endParaRPr>
          </a:p>
          <a:p>
            <a:pPr marL="975867" marR="22859">
              <a:lnSpc>
                <a:spcPts val="2590"/>
              </a:lnSpc>
              <a:spcBef>
                <a:spcPts val="129"/>
              </a:spcBef>
            </a:pPr>
            <a:r>
              <a:rPr sz="2400" spc="0" dirty="0">
                <a:latin typeface="Trebuchet MS"/>
                <a:cs typeface="Trebuchet MS"/>
              </a:rPr>
              <a:t>menulis; (4) berbicara</a:t>
            </a:r>
            <a:endParaRPr sz="24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object 209"/>
          <p:cNvSpPr/>
          <p:nvPr/>
        </p:nvSpPr>
        <p:spPr>
          <a:xfrm>
            <a:off x="8941308" y="6502908"/>
            <a:ext cx="202692" cy="2209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908544" y="3807587"/>
            <a:ext cx="505078" cy="818007"/>
          </a:xfrm>
          <a:custGeom>
            <a:avLst/>
            <a:gdLst/>
            <a:ahLst/>
            <a:cxnLst/>
            <a:rect l="l" t="t" r="r" b="b"/>
            <a:pathLst>
              <a:path w="505078" h="818007">
                <a:moveTo>
                  <a:pt x="350774" y="243077"/>
                </a:moveTo>
                <a:lnTo>
                  <a:pt x="350774" y="423925"/>
                </a:lnTo>
                <a:lnTo>
                  <a:pt x="349123" y="442594"/>
                </a:lnTo>
                <a:lnTo>
                  <a:pt x="347472" y="457454"/>
                </a:lnTo>
                <a:lnTo>
                  <a:pt x="345821" y="467360"/>
                </a:lnTo>
                <a:lnTo>
                  <a:pt x="340867" y="491998"/>
                </a:lnTo>
                <a:lnTo>
                  <a:pt x="339216" y="518668"/>
                </a:lnTo>
                <a:lnTo>
                  <a:pt x="342519" y="573024"/>
                </a:lnTo>
                <a:lnTo>
                  <a:pt x="345821" y="597788"/>
                </a:lnTo>
                <a:lnTo>
                  <a:pt x="347472" y="620521"/>
                </a:lnTo>
                <a:lnTo>
                  <a:pt x="349123" y="638301"/>
                </a:lnTo>
                <a:lnTo>
                  <a:pt x="347472" y="647192"/>
                </a:lnTo>
                <a:lnTo>
                  <a:pt x="344170" y="659002"/>
                </a:lnTo>
                <a:lnTo>
                  <a:pt x="340867" y="677799"/>
                </a:lnTo>
                <a:lnTo>
                  <a:pt x="332612" y="727201"/>
                </a:lnTo>
                <a:lnTo>
                  <a:pt x="330073" y="751839"/>
                </a:lnTo>
                <a:lnTo>
                  <a:pt x="326771" y="772668"/>
                </a:lnTo>
                <a:lnTo>
                  <a:pt x="325120" y="786511"/>
                </a:lnTo>
                <a:lnTo>
                  <a:pt x="325120" y="791337"/>
                </a:lnTo>
                <a:lnTo>
                  <a:pt x="342519" y="801243"/>
                </a:lnTo>
                <a:lnTo>
                  <a:pt x="387350" y="759840"/>
                </a:lnTo>
                <a:lnTo>
                  <a:pt x="389000" y="757808"/>
                </a:lnTo>
                <a:lnTo>
                  <a:pt x="393064" y="751839"/>
                </a:lnTo>
                <a:lnTo>
                  <a:pt x="399796" y="741933"/>
                </a:lnTo>
                <a:lnTo>
                  <a:pt x="408050" y="731138"/>
                </a:lnTo>
                <a:lnTo>
                  <a:pt x="428751" y="700532"/>
                </a:lnTo>
                <a:lnTo>
                  <a:pt x="451992" y="662939"/>
                </a:lnTo>
                <a:lnTo>
                  <a:pt x="474345" y="622426"/>
                </a:lnTo>
                <a:lnTo>
                  <a:pt x="491744" y="584962"/>
                </a:lnTo>
                <a:lnTo>
                  <a:pt x="498475" y="566165"/>
                </a:lnTo>
                <a:lnTo>
                  <a:pt x="503427" y="548386"/>
                </a:lnTo>
                <a:lnTo>
                  <a:pt x="505078" y="533526"/>
                </a:lnTo>
                <a:lnTo>
                  <a:pt x="503427" y="520700"/>
                </a:lnTo>
                <a:lnTo>
                  <a:pt x="501776" y="512825"/>
                </a:lnTo>
                <a:lnTo>
                  <a:pt x="500125" y="500888"/>
                </a:lnTo>
                <a:lnTo>
                  <a:pt x="496824" y="488061"/>
                </a:lnTo>
                <a:lnTo>
                  <a:pt x="495173" y="469264"/>
                </a:lnTo>
                <a:lnTo>
                  <a:pt x="489330" y="427863"/>
                </a:lnTo>
                <a:lnTo>
                  <a:pt x="482726" y="378460"/>
                </a:lnTo>
                <a:lnTo>
                  <a:pt x="474345" y="323088"/>
                </a:lnTo>
                <a:lnTo>
                  <a:pt x="466978" y="263779"/>
                </a:lnTo>
                <a:lnTo>
                  <a:pt x="456946" y="205486"/>
                </a:lnTo>
                <a:lnTo>
                  <a:pt x="446150" y="150240"/>
                </a:lnTo>
                <a:lnTo>
                  <a:pt x="432942" y="98806"/>
                </a:lnTo>
                <a:lnTo>
                  <a:pt x="418846" y="57276"/>
                </a:lnTo>
                <a:lnTo>
                  <a:pt x="412241" y="38607"/>
                </a:lnTo>
                <a:lnTo>
                  <a:pt x="404749" y="22732"/>
                </a:lnTo>
                <a:lnTo>
                  <a:pt x="396366" y="11937"/>
                </a:lnTo>
                <a:lnTo>
                  <a:pt x="389000" y="3937"/>
                </a:lnTo>
                <a:lnTo>
                  <a:pt x="378967" y="0"/>
                </a:lnTo>
                <a:lnTo>
                  <a:pt x="369824" y="0"/>
                </a:lnTo>
                <a:lnTo>
                  <a:pt x="359917" y="3937"/>
                </a:lnTo>
                <a:lnTo>
                  <a:pt x="350774" y="13843"/>
                </a:lnTo>
                <a:lnTo>
                  <a:pt x="340867" y="26669"/>
                </a:lnTo>
                <a:lnTo>
                  <a:pt x="330073" y="47498"/>
                </a:lnTo>
                <a:lnTo>
                  <a:pt x="318515" y="72136"/>
                </a:lnTo>
                <a:lnTo>
                  <a:pt x="307721" y="104775"/>
                </a:lnTo>
                <a:lnTo>
                  <a:pt x="257936" y="241045"/>
                </a:lnTo>
                <a:lnTo>
                  <a:pt x="207263" y="372490"/>
                </a:lnTo>
                <a:lnTo>
                  <a:pt x="181609" y="432815"/>
                </a:lnTo>
                <a:lnTo>
                  <a:pt x="155828" y="490093"/>
                </a:lnTo>
                <a:lnTo>
                  <a:pt x="130175" y="545338"/>
                </a:lnTo>
                <a:lnTo>
                  <a:pt x="106933" y="596773"/>
                </a:lnTo>
                <a:lnTo>
                  <a:pt x="84581" y="642238"/>
                </a:lnTo>
                <a:lnTo>
                  <a:pt x="65531" y="683768"/>
                </a:lnTo>
                <a:lnTo>
                  <a:pt x="46354" y="719327"/>
                </a:lnTo>
                <a:lnTo>
                  <a:pt x="29845" y="749935"/>
                </a:lnTo>
                <a:lnTo>
                  <a:pt x="17399" y="774573"/>
                </a:lnTo>
                <a:lnTo>
                  <a:pt x="8254" y="791337"/>
                </a:lnTo>
                <a:lnTo>
                  <a:pt x="1650" y="803275"/>
                </a:lnTo>
                <a:lnTo>
                  <a:pt x="0" y="807212"/>
                </a:lnTo>
                <a:lnTo>
                  <a:pt x="39750" y="814069"/>
                </a:lnTo>
                <a:lnTo>
                  <a:pt x="86232" y="818007"/>
                </a:lnTo>
                <a:lnTo>
                  <a:pt x="184911" y="818007"/>
                </a:lnTo>
                <a:lnTo>
                  <a:pt x="229742" y="814069"/>
                </a:lnTo>
                <a:lnTo>
                  <a:pt x="269494" y="809117"/>
                </a:lnTo>
                <a:lnTo>
                  <a:pt x="285241" y="805180"/>
                </a:lnTo>
                <a:lnTo>
                  <a:pt x="297687" y="801243"/>
                </a:lnTo>
                <a:lnTo>
                  <a:pt x="311784" y="791337"/>
                </a:lnTo>
                <a:lnTo>
                  <a:pt x="302640" y="755776"/>
                </a:lnTo>
                <a:lnTo>
                  <a:pt x="296036" y="714375"/>
                </a:lnTo>
                <a:lnTo>
                  <a:pt x="292734" y="667893"/>
                </a:lnTo>
                <a:lnTo>
                  <a:pt x="291083" y="617474"/>
                </a:lnTo>
                <a:lnTo>
                  <a:pt x="296036" y="512825"/>
                </a:lnTo>
                <a:lnTo>
                  <a:pt x="306070" y="408050"/>
                </a:lnTo>
                <a:lnTo>
                  <a:pt x="311784" y="357631"/>
                </a:lnTo>
                <a:lnTo>
                  <a:pt x="320166" y="309244"/>
                </a:lnTo>
                <a:lnTo>
                  <a:pt x="326771" y="267715"/>
                </a:lnTo>
                <a:lnTo>
                  <a:pt x="332612" y="230250"/>
                </a:lnTo>
                <a:lnTo>
                  <a:pt x="339216" y="199644"/>
                </a:lnTo>
                <a:lnTo>
                  <a:pt x="342519" y="176911"/>
                </a:lnTo>
                <a:lnTo>
                  <a:pt x="345821" y="162051"/>
                </a:lnTo>
                <a:lnTo>
                  <a:pt x="347472" y="156082"/>
                </a:lnTo>
                <a:lnTo>
                  <a:pt x="347472" y="167005"/>
                </a:lnTo>
                <a:lnTo>
                  <a:pt x="349123" y="180848"/>
                </a:lnTo>
                <a:lnTo>
                  <a:pt x="349123" y="199644"/>
                </a:lnTo>
                <a:lnTo>
                  <a:pt x="350774" y="24307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908544" y="3807587"/>
            <a:ext cx="505078" cy="818007"/>
          </a:xfrm>
          <a:custGeom>
            <a:avLst/>
            <a:gdLst/>
            <a:ahLst/>
            <a:cxnLst/>
            <a:rect l="l" t="t" r="r" b="b"/>
            <a:pathLst>
              <a:path w="505078" h="818007">
                <a:moveTo>
                  <a:pt x="0" y="807212"/>
                </a:moveTo>
                <a:lnTo>
                  <a:pt x="39750" y="814069"/>
                </a:lnTo>
                <a:lnTo>
                  <a:pt x="86232" y="818007"/>
                </a:lnTo>
                <a:lnTo>
                  <a:pt x="184911" y="818007"/>
                </a:lnTo>
                <a:lnTo>
                  <a:pt x="229742" y="814069"/>
                </a:lnTo>
                <a:lnTo>
                  <a:pt x="269494" y="809117"/>
                </a:lnTo>
                <a:lnTo>
                  <a:pt x="285241" y="805180"/>
                </a:lnTo>
                <a:lnTo>
                  <a:pt x="297687" y="801243"/>
                </a:lnTo>
                <a:lnTo>
                  <a:pt x="311784" y="791337"/>
                </a:lnTo>
                <a:lnTo>
                  <a:pt x="302640" y="755776"/>
                </a:lnTo>
                <a:lnTo>
                  <a:pt x="296036" y="714375"/>
                </a:lnTo>
                <a:lnTo>
                  <a:pt x="292734" y="667893"/>
                </a:lnTo>
                <a:lnTo>
                  <a:pt x="291083" y="617474"/>
                </a:lnTo>
                <a:lnTo>
                  <a:pt x="296036" y="512825"/>
                </a:lnTo>
                <a:lnTo>
                  <a:pt x="306070" y="408050"/>
                </a:lnTo>
                <a:lnTo>
                  <a:pt x="311784" y="357631"/>
                </a:lnTo>
                <a:lnTo>
                  <a:pt x="320166" y="309244"/>
                </a:lnTo>
                <a:lnTo>
                  <a:pt x="326771" y="267715"/>
                </a:lnTo>
                <a:lnTo>
                  <a:pt x="332612" y="230250"/>
                </a:lnTo>
                <a:lnTo>
                  <a:pt x="339216" y="199644"/>
                </a:lnTo>
                <a:lnTo>
                  <a:pt x="342519" y="176911"/>
                </a:lnTo>
                <a:lnTo>
                  <a:pt x="345821" y="162051"/>
                </a:lnTo>
                <a:lnTo>
                  <a:pt x="347472" y="156082"/>
                </a:lnTo>
                <a:lnTo>
                  <a:pt x="347472" y="167005"/>
                </a:lnTo>
                <a:lnTo>
                  <a:pt x="349123" y="180848"/>
                </a:lnTo>
                <a:lnTo>
                  <a:pt x="349123" y="199644"/>
                </a:lnTo>
                <a:lnTo>
                  <a:pt x="350774" y="243077"/>
                </a:lnTo>
                <a:lnTo>
                  <a:pt x="350774" y="423925"/>
                </a:lnTo>
                <a:lnTo>
                  <a:pt x="349123" y="442594"/>
                </a:lnTo>
                <a:lnTo>
                  <a:pt x="347472" y="457454"/>
                </a:lnTo>
                <a:lnTo>
                  <a:pt x="345821" y="467360"/>
                </a:lnTo>
                <a:lnTo>
                  <a:pt x="340867" y="491998"/>
                </a:lnTo>
                <a:lnTo>
                  <a:pt x="339216" y="518668"/>
                </a:lnTo>
                <a:lnTo>
                  <a:pt x="342519" y="573024"/>
                </a:lnTo>
                <a:lnTo>
                  <a:pt x="345821" y="597788"/>
                </a:lnTo>
                <a:lnTo>
                  <a:pt x="347472" y="620521"/>
                </a:lnTo>
                <a:lnTo>
                  <a:pt x="349123" y="638301"/>
                </a:lnTo>
                <a:lnTo>
                  <a:pt x="347472" y="647192"/>
                </a:lnTo>
                <a:lnTo>
                  <a:pt x="344170" y="659002"/>
                </a:lnTo>
                <a:lnTo>
                  <a:pt x="340867" y="677799"/>
                </a:lnTo>
                <a:lnTo>
                  <a:pt x="332612" y="727201"/>
                </a:lnTo>
                <a:lnTo>
                  <a:pt x="330073" y="751839"/>
                </a:lnTo>
                <a:lnTo>
                  <a:pt x="326771" y="772668"/>
                </a:lnTo>
                <a:lnTo>
                  <a:pt x="325120" y="786511"/>
                </a:lnTo>
                <a:lnTo>
                  <a:pt x="325120" y="791337"/>
                </a:lnTo>
                <a:lnTo>
                  <a:pt x="342519" y="801243"/>
                </a:lnTo>
                <a:lnTo>
                  <a:pt x="387350" y="759840"/>
                </a:lnTo>
                <a:lnTo>
                  <a:pt x="389000" y="757808"/>
                </a:lnTo>
                <a:lnTo>
                  <a:pt x="393064" y="751839"/>
                </a:lnTo>
                <a:lnTo>
                  <a:pt x="399796" y="741933"/>
                </a:lnTo>
                <a:lnTo>
                  <a:pt x="408050" y="731138"/>
                </a:lnTo>
                <a:lnTo>
                  <a:pt x="428751" y="700532"/>
                </a:lnTo>
                <a:lnTo>
                  <a:pt x="451992" y="662939"/>
                </a:lnTo>
                <a:lnTo>
                  <a:pt x="474345" y="622426"/>
                </a:lnTo>
                <a:lnTo>
                  <a:pt x="491744" y="584962"/>
                </a:lnTo>
                <a:lnTo>
                  <a:pt x="498475" y="566165"/>
                </a:lnTo>
                <a:lnTo>
                  <a:pt x="503427" y="548386"/>
                </a:lnTo>
                <a:lnTo>
                  <a:pt x="505078" y="533526"/>
                </a:lnTo>
                <a:lnTo>
                  <a:pt x="503427" y="520700"/>
                </a:lnTo>
                <a:lnTo>
                  <a:pt x="501776" y="512825"/>
                </a:lnTo>
                <a:lnTo>
                  <a:pt x="500125" y="500888"/>
                </a:lnTo>
                <a:lnTo>
                  <a:pt x="496824" y="488061"/>
                </a:lnTo>
                <a:lnTo>
                  <a:pt x="495173" y="469264"/>
                </a:lnTo>
                <a:lnTo>
                  <a:pt x="489330" y="427863"/>
                </a:lnTo>
                <a:lnTo>
                  <a:pt x="482726" y="378460"/>
                </a:lnTo>
                <a:lnTo>
                  <a:pt x="474345" y="323088"/>
                </a:lnTo>
                <a:lnTo>
                  <a:pt x="466978" y="263779"/>
                </a:lnTo>
                <a:lnTo>
                  <a:pt x="456946" y="205486"/>
                </a:lnTo>
                <a:lnTo>
                  <a:pt x="446150" y="150240"/>
                </a:lnTo>
                <a:lnTo>
                  <a:pt x="432942" y="98806"/>
                </a:lnTo>
                <a:lnTo>
                  <a:pt x="418846" y="57276"/>
                </a:lnTo>
                <a:lnTo>
                  <a:pt x="412241" y="38607"/>
                </a:lnTo>
                <a:lnTo>
                  <a:pt x="404749" y="22732"/>
                </a:lnTo>
                <a:lnTo>
                  <a:pt x="396366" y="11937"/>
                </a:lnTo>
                <a:lnTo>
                  <a:pt x="389000" y="3937"/>
                </a:lnTo>
                <a:lnTo>
                  <a:pt x="378967" y="0"/>
                </a:lnTo>
                <a:lnTo>
                  <a:pt x="369824" y="0"/>
                </a:lnTo>
                <a:lnTo>
                  <a:pt x="359917" y="3937"/>
                </a:lnTo>
                <a:lnTo>
                  <a:pt x="350774" y="13843"/>
                </a:lnTo>
                <a:lnTo>
                  <a:pt x="340867" y="26669"/>
                </a:lnTo>
                <a:lnTo>
                  <a:pt x="330073" y="47498"/>
                </a:lnTo>
                <a:lnTo>
                  <a:pt x="318515" y="72136"/>
                </a:lnTo>
                <a:lnTo>
                  <a:pt x="307721" y="104775"/>
                </a:lnTo>
                <a:lnTo>
                  <a:pt x="257936" y="241045"/>
                </a:lnTo>
                <a:lnTo>
                  <a:pt x="207263" y="372490"/>
                </a:lnTo>
                <a:lnTo>
                  <a:pt x="181609" y="432815"/>
                </a:lnTo>
                <a:lnTo>
                  <a:pt x="155828" y="490093"/>
                </a:lnTo>
                <a:lnTo>
                  <a:pt x="130175" y="545338"/>
                </a:lnTo>
                <a:lnTo>
                  <a:pt x="106933" y="596773"/>
                </a:lnTo>
                <a:lnTo>
                  <a:pt x="84581" y="642238"/>
                </a:lnTo>
                <a:lnTo>
                  <a:pt x="65531" y="683768"/>
                </a:lnTo>
                <a:lnTo>
                  <a:pt x="46354" y="719327"/>
                </a:lnTo>
                <a:lnTo>
                  <a:pt x="29845" y="749935"/>
                </a:lnTo>
                <a:lnTo>
                  <a:pt x="17399" y="774573"/>
                </a:lnTo>
                <a:lnTo>
                  <a:pt x="8254" y="791337"/>
                </a:lnTo>
                <a:lnTo>
                  <a:pt x="1650" y="803275"/>
                </a:lnTo>
                <a:lnTo>
                  <a:pt x="0" y="8072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733538" y="3314573"/>
            <a:ext cx="45592" cy="41528"/>
          </a:xfrm>
          <a:custGeom>
            <a:avLst/>
            <a:gdLst/>
            <a:ahLst/>
            <a:cxnLst/>
            <a:rect l="l" t="t" r="r" b="b"/>
            <a:pathLst>
              <a:path w="45592" h="41528">
                <a:moveTo>
                  <a:pt x="0" y="37591"/>
                </a:moveTo>
                <a:lnTo>
                  <a:pt x="0" y="41528"/>
                </a:lnTo>
                <a:lnTo>
                  <a:pt x="1650" y="41528"/>
                </a:lnTo>
                <a:lnTo>
                  <a:pt x="7365" y="39624"/>
                </a:lnTo>
                <a:lnTo>
                  <a:pt x="19050" y="36575"/>
                </a:lnTo>
                <a:lnTo>
                  <a:pt x="29844" y="30734"/>
                </a:lnTo>
                <a:lnTo>
                  <a:pt x="39750" y="28701"/>
                </a:lnTo>
                <a:lnTo>
                  <a:pt x="39750" y="26669"/>
                </a:lnTo>
                <a:lnTo>
                  <a:pt x="43052" y="26669"/>
                </a:lnTo>
                <a:lnTo>
                  <a:pt x="44703" y="24764"/>
                </a:lnTo>
                <a:lnTo>
                  <a:pt x="45592" y="14859"/>
                </a:lnTo>
                <a:lnTo>
                  <a:pt x="44703" y="5968"/>
                </a:lnTo>
                <a:lnTo>
                  <a:pt x="41401" y="2031"/>
                </a:lnTo>
                <a:lnTo>
                  <a:pt x="33146" y="2031"/>
                </a:lnTo>
                <a:lnTo>
                  <a:pt x="26542" y="0"/>
                </a:lnTo>
                <a:lnTo>
                  <a:pt x="15747" y="4063"/>
                </a:lnTo>
                <a:lnTo>
                  <a:pt x="7365" y="11937"/>
                </a:lnTo>
                <a:lnTo>
                  <a:pt x="5714" y="16890"/>
                </a:lnTo>
                <a:lnTo>
                  <a:pt x="19050" y="16890"/>
                </a:lnTo>
                <a:lnTo>
                  <a:pt x="24891" y="18796"/>
                </a:lnTo>
                <a:lnTo>
                  <a:pt x="29844" y="20827"/>
                </a:lnTo>
                <a:lnTo>
                  <a:pt x="22351" y="22732"/>
                </a:lnTo>
                <a:lnTo>
                  <a:pt x="7365" y="28701"/>
                </a:lnTo>
                <a:lnTo>
                  <a:pt x="0" y="37591"/>
                </a:lnTo>
                <a:close/>
              </a:path>
            </a:pathLst>
          </a:custGeom>
          <a:solidFill>
            <a:srgbClr val="AB8045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733538" y="3314573"/>
            <a:ext cx="45592" cy="41528"/>
          </a:xfrm>
          <a:custGeom>
            <a:avLst/>
            <a:gdLst/>
            <a:ahLst/>
            <a:cxnLst/>
            <a:rect l="l" t="t" r="r" b="b"/>
            <a:pathLst>
              <a:path w="45592" h="41528">
                <a:moveTo>
                  <a:pt x="5714" y="16890"/>
                </a:moveTo>
                <a:lnTo>
                  <a:pt x="7365" y="11937"/>
                </a:lnTo>
                <a:lnTo>
                  <a:pt x="15747" y="4063"/>
                </a:lnTo>
                <a:lnTo>
                  <a:pt x="26542" y="0"/>
                </a:lnTo>
                <a:lnTo>
                  <a:pt x="33146" y="2031"/>
                </a:lnTo>
                <a:lnTo>
                  <a:pt x="41401" y="2031"/>
                </a:lnTo>
                <a:lnTo>
                  <a:pt x="44703" y="5968"/>
                </a:lnTo>
                <a:lnTo>
                  <a:pt x="45592" y="14859"/>
                </a:lnTo>
                <a:lnTo>
                  <a:pt x="44703" y="24764"/>
                </a:lnTo>
                <a:lnTo>
                  <a:pt x="43052" y="26669"/>
                </a:lnTo>
                <a:lnTo>
                  <a:pt x="39750" y="26669"/>
                </a:lnTo>
                <a:lnTo>
                  <a:pt x="39750" y="28701"/>
                </a:lnTo>
                <a:lnTo>
                  <a:pt x="29844" y="30734"/>
                </a:lnTo>
                <a:lnTo>
                  <a:pt x="19050" y="36575"/>
                </a:lnTo>
                <a:lnTo>
                  <a:pt x="7365" y="39624"/>
                </a:lnTo>
                <a:lnTo>
                  <a:pt x="1650" y="41528"/>
                </a:lnTo>
                <a:lnTo>
                  <a:pt x="0" y="41528"/>
                </a:lnTo>
                <a:lnTo>
                  <a:pt x="0" y="37591"/>
                </a:lnTo>
                <a:lnTo>
                  <a:pt x="7365" y="28701"/>
                </a:lnTo>
                <a:lnTo>
                  <a:pt x="22351" y="22732"/>
                </a:lnTo>
                <a:lnTo>
                  <a:pt x="29844" y="20827"/>
                </a:lnTo>
                <a:lnTo>
                  <a:pt x="24891" y="18796"/>
                </a:lnTo>
                <a:lnTo>
                  <a:pt x="19050" y="16890"/>
                </a:lnTo>
                <a:lnTo>
                  <a:pt x="9143" y="16890"/>
                </a:lnTo>
                <a:lnTo>
                  <a:pt x="5714" y="1689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730235" y="3352165"/>
            <a:ext cx="44704" cy="30607"/>
          </a:xfrm>
          <a:custGeom>
            <a:avLst/>
            <a:gdLst/>
            <a:ahLst/>
            <a:cxnLst/>
            <a:rect l="l" t="t" r="r" b="b"/>
            <a:pathLst>
              <a:path w="44704" h="30607">
                <a:moveTo>
                  <a:pt x="1650" y="26670"/>
                </a:moveTo>
                <a:lnTo>
                  <a:pt x="15748" y="30607"/>
                </a:lnTo>
                <a:lnTo>
                  <a:pt x="25654" y="30607"/>
                </a:lnTo>
                <a:lnTo>
                  <a:pt x="33147" y="26670"/>
                </a:lnTo>
                <a:lnTo>
                  <a:pt x="39750" y="19812"/>
                </a:lnTo>
                <a:lnTo>
                  <a:pt x="43053" y="5969"/>
                </a:lnTo>
                <a:lnTo>
                  <a:pt x="44704" y="2032"/>
                </a:lnTo>
                <a:lnTo>
                  <a:pt x="43053" y="0"/>
                </a:lnTo>
                <a:lnTo>
                  <a:pt x="29845" y="5969"/>
                </a:lnTo>
                <a:lnTo>
                  <a:pt x="31496" y="7874"/>
                </a:lnTo>
                <a:lnTo>
                  <a:pt x="33147" y="13843"/>
                </a:lnTo>
                <a:lnTo>
                  <a:pt x="31496" y="19812"/>
                </a:lnTo>
                <a:lnTo>
                  <a:pt x="25654" y="24764"/>
                </a:lnTo>
                <a:lnTo>
                  <a:pt x="17399" y="26670"/>
                </a:lnTo>
                <a:lnTo>
                  <a:pt x="12446" y="23749"/>
                </a:lnTo>
                <a:lnTo>
                  <a:pt x="9017" y="17780"/>
                </a:lnTo>
                <a:lnTo>
                  <a:pt x="8255" y="15875"/>
                </a:lnTo>
                <a:lnTo>
                  <a:pt x="0" y="24764"/>
                </a:lnTo>
                <a:lnTo>
                  <a:pt x="1650" y="266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730235" y="3352165"/>
            <a:ext cx="44704" cy="30607"/>
          </a:xfrm>
          <a:custGeom>
            <a:avLst/>
            <a:gdLst/>
            <a:ahLst/>
            <a:cxnLst/>
            <a:rect l="l" t="t" r="r" b="b"/>
            <a:pathLst>
              <a:path w="44704" h="30607">
                <a:moveTo>
                  <a:pt x="0" y="24764"/>
                </a:moveTo>
                <a:lnTo>
                  <a:pt x="8255" y="15875"/>
                </a:lnTo>
                <a:lnTo>
                  <a:pt x="9017" y="17780"/>
                </a:lnTo>
                <a:lnTo>
                  <a:pt x="12446" y="23749"/>
                </a:lnTo>
                <a:lnTo>
                  <a:pt x="17399" y="26670"/>
                </a:lnTo>
                <a:lnTo>
                  <a:pt x="25654" y="24764"/>
                </a:lnTo>
                <a:lnTo>
                  <a:pt x="31496" y="19812"/>
                </a:lnTo>
                <a:lnTo>
                  <a:pt x="33147" y="13843"/>
                </a:lnTo>
                <a:lnTo>
                  <a:pt x="31496" y="7874"/>
                </a:lnTo>
                <a:lnTo>
                  <a:pt x="29845" y="5969"/>
                </a:lnTo>
                <a:lnTo>
                  <a:pt x="43053" y="0"/>
                </a:lnTo>
                <a:lnTo>
                  <a:pt x="44704" y="2032"/>
                </a:lnTo>
                <a:lnTo>
                  <a:pt x="43053" y="5969"/>
                </a:lnTo>
                <a:lnTo>
                  <a:pt x="39750" y="19812"/>
                </a:lnTo>
                <a:lnTo>
                  <a:pt x="33147" y="26670"/>
                </a:lnTo>
                <a:lnTo>
                  <a:pt x="25654" y="30607"/>
                </a:lnTo>
                <a:lnTo>
                  <a:pt x="15748" y="30607"/>
                </a:lnTo>
                <a:lnTo>
                  <a:pt x="1650" y="26670"/>
                </a:lnTo>
                <a:lnTo>
                  <a:pt x="0" y="2476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451471" y="4398391"/>
            <a:ext cx="81279" cy="66166"/>
          </a:xfrm>
          <a:custGeom>
            <a:avLst/>
            <a:gdLst/>
            <a:ahLst/>
            <a:cxnLst/>
            <a:rect l="l" t="t" r="r" b="b"/>
            <a:pathLst>
              <a:path w="81279" h="66166">
                <a:moveTo>
                  <a:pt x="3301" y="47497"/>
                </a:moveTo>
                <a:lnTo>
                  <a:pt x="0" y="51434"/>
                </a:lnTo>
                <a:lnTo>
                  <a:pt x="19050" y="51434"/>
                </a:lnTo>
                <a:lnTo>
                  <a:pt x="28194" y="53339"/>
                </a:lnTo>
                <a:lnTo>
                  <a:pt x="41528" y="54355"/>
                </a:lnTo>
                <a:lnTo>
                  <a:pt x="57276" y="58292"/>
                </a:lnTo>
                <a:lnTo>
                  <a:pt x="74675" y="66166"/>
                </a:lnTo>
                <a:lnTo>
                  <a:pt x="77977" y="60324"/>
                </a:lnTo>
                <a:lnTo>
                  <a:pt x="81279" y="33654"/>
                </a:lnTo>
                <a:lnTo>
                  <a:pt x="81279" y="22732"/>
                </a:lnTo>
                <a:lnTo>
                  <a:pt x="77977" y="18795"/>
                </a:lnTo>
                <a:lnTo>
                  <a:pt x="62229" y="18795"/>
                </a:lnTo>
                <a:lnTo>
                  <a:pt x="52324" y="10921"/>
                </a:lnTo>
                <a:lnTo>
                  <a:pt x="43179" y="3936"/>
                </a:lnTo>
                <a:lnTo>
                  <a:pt x="34925" y="0"/>
                </a:lnTo>
                <a:lnTo>
                  <a:pt x="25780" y="0"/>
                </a:lnTo>
                <a:lnTo>
                  <a:pt x="20700" y="18795"/>
                </a:lnTo>
                <a:lnTo>
                  <a:pt x="12446" y="33654"/>
                </a:lnTo>
                <a:lnTo>
                  <a:pt x="3301" y="47497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069201" y="3113024"/>
            <a:ext cx="1439799" cy="2087626"/>
          </a:xfrm>
          <a:custGeom>
            <a:avLst/>
            <a:gdLst/>
            <a:ahLst/>
            <a:cxnLst/>
            <a:rect l="l" t="t" r="r" b="b"/>
            <a:pathLst>
              <a:path w="1439799" h="2087626">
                <a:moveTo>
                  <a:pt x="1245743" y="564133"/>
                </a:moveTo>
                <a:lnTo>
                  <a:pt x="1254887" y="556259"/>
                </a:lnTo>
                <a:lnTo>
                  <a:pt x="1261491" y="547369"/>
                </a:lnTo>
                <a:lnTo>
                  <a:pt x="1269746" y="537463"/>
                </a:lnTo>
                <a:lnTo>
                  <a:pt x="1282192" y="525652"/>
                </a:lnTo>
                <a:lnTo>
                  <a:pt x="1291335" y="502919"/>
                </a:lnTo>
                <a:lnTo>
                  <a:pt x="1299591" y="482218"/>
                </a:lnTo>
                <a:lnTo>
                  <a:pt x="1302893" y="461390"/>
                </a:lnTo>
                <a:lnTo>
                  <a:pt x="1304544" y="442722"/>
                </a:lnTo>
                <a:lnTo>
                  <a:pt x="1302893" y="407162"/>
                </a:lnTo>
                <a:lnTo>
                  <a:pt x="1292987" y="374523"/>
                </a:lnTo>
                <a:lnTo>
                  <a:pt x="1278890" y="343915"/>
                </a:lnTo>
                <a:lnTo>
                  <a:pt x="1263142" y="319150"/>
                </a:lnTo>
                <a:lnTo>
                  <a:pt x="1247394" y="298450"/>
                </a:lnTo>
                <a:lnTo>
                  <a:pt x="1232407" y="283590"/>
                </a:lnTo>
                <a:lnTo>
                  <a:pt x="1221613" y="265811"/>
                </a:lnTo>
                <a:lnTo>
                  <a:pt x="1213357" y="247014"/>
                </a:lnTo>
                <a:lnTo>
                  <a:pt x="1197609" y="197612"/>
                </a:lnTo>
                <a:lnTo>
                  <a:pt x="1190117" y="169037"/>
                </a:lnTo>
                <a:lnTo>
                  <a:pt x="1180210" y="139318"/>
                </a:lnTo>
                <a:lnTo>
                  <a:pt x="1166114" y="106806"/>
                </a:lnTo>
                <a:lnTo>
                  <a:pt x="1148715" y="76200"/>
                </a:lnTo>
                <a:lnTo>
                  <a:pt x="1126235" y="48513"/>
                </a:lnTo>
                <a:lnTo>
                  <a:pt x="1097279" y="24764"/>
                </a:lnTo>
                <a:lnTo>
                  <a:pt x="1067434" y="9905"/>
                </a:lnTo>
                <a:lnTo>
                  <a:pt x="1033399" y="2031"/>
                </a:lnTo>
                <a:lnTo>
                  <a:pt x="1000251" y="0"/>
                </a:lnTo>
                <a:lnTo>
                  <a:pt x="966977" y="4063"/>
                </a:lnTo>
                <a:lnTo>
                  <a:pt x="936371" y="15875"/>
                </a:lnTo>
                <a:lnTo>
                  <a:pt x="909827" y="34671"/>
                </a:lnTo>
                <a:lnTo>
                  <a:pt x="887349" y="36575"/>
                </a:lnTo>
                <a:lnTo>
                  <a:pt x="864997" y="40512"/>
                </a:lnTo>
                <a:lnTo>
                  <a:pt x="826897" y="55372"/>
                </a:lnTo>
                <a:lnTo>
                  <a:pt x="792860" y="76200"/>
                </a:lnTo>
                <a:lnTo>
                  <a:pt x="766318" y="102870"/>
                </a:lnTo>
                <a:lnTo>
                  <a:pt x="743966" y="133476"/>
                </a:lnTo>
                <a:lnTo>
                  <a:pt x="728218" y="165988"/>
                </a:lnTo>
                <a:lnTo>
                  <a:pt x="718184" y="197612"/>
                </a:lnTo>
                <a:lnTo>
                  <a:pt x="714882" y="230250"/>
                </a:lnTo>
                <a:lnTo>
                  <a:pt x="716533" y="258952"/>
                </a:lnTo>
                <a:lnTo>
                  <a:pt x="721487" y="281686"/>
                </a:lnTo>
                <a:lnTo>
                  <a:pt x="728979" y="298450"/>
                </a:lnTo>
                <a:lnTo>
                  <a:pt x="738885" y="311276"/>
                </a:lnTo>
                <a:lnTo>
                  <a:pt x="748919" y="319150"/>
                </a:lnTo>
                <a:lnTo>
                  <a:pt x="756412" y="325120"/>
                </a:lnTo>
                <a:lnTo>
                  <a:pt x="763016" y="329056"/>
                </a:lnTo>
                <a:lnTo>
                  <a:pt x="764667" y="331088"/>
                </a:lnTo>
                <a:lnTo>
                  <a:pt x="767969" y="335914"/>
                </a:lnTo>
                <a:lnTo>
                  <a:pt x="772159" y="353695"/>
                </a:lnTo>
                <a:lnTo>
                  <a:pt x="782066" y="372490"/>
                </a:lnTo>
                <a:lnTo>
                  <a:pt x="789558" y="387350"/>
                </a:lnTo>
                <a:lnTo>
                  <a:pt x="792860" y="395224"/>
                </a:lnTo>
                <a:lnTo>
                  <a:pt x="792860" y="407162"/>
                </a:lnTo>
                <a:lnTo>
                  <a:pt x="789558" y="436752"/>
                </a:lnTo>
                <a:lnTo>
                  <a:pt x="783717" y="463423"/>
                </a:lnTo>
                <a:lnTo>
                  <a:pt x="782066" y="473328"/>
                </a:lnTo>
                <a:lnTo>
                  <a:pt x="780415" y="478281"/>
                </a:lnTo>
                <a:lnTo>
                  <a:pt x="782066" y="486155"/>
                </a:lnTo>
                <a:lnTo>
                  <a:pt x="788670" y="494030"/>
                </a:lnTo>
                <a:lnTo>
                  <a:pt x="796163" y="499999"/>
                </a:lnTo>
                <a:lnTo>
                  <a:pt x="804418" y="501903"/>
                </a:lnTo>
                <a:lnTo>
                  <a:pt x="813562" y="502919"/>
                </a:lnTo>
                <a:lnTo>
                  <a:pt x="816864" y="508888"/>
                </a:lnTo>
                <a:lnTo>
                  <a:pt x="818515" y="520700"/>
                </a:lnTo>
                <a:lnTo>
                  <a:pt x="820166" y="527684"/>
                </a:lnTo>
                <a:lnTo>
                  <a:pt x="823595" y="533526"/>
                </a:lnTo>
                <a:lnTo>
                  <a:pt x="828548" y="539495"/>
                </a:lnTo>
                <a:lnTo>
                  <a:pt x="836041" y="541527"/>
                </a:lnTo>
                <a:lnTo>
                  <a:pt x="834390" y="552323"/>
                </a:lnTo>
                <a:lnTo>
                  <a:pt x="837692" y="562228"/>
                </a:lnTo>
                <a:lnTo>
                  <a:pt x="845947" y="568198"/>
                </a:lnTo>
                <a:lnTo>
                  <a:pt x="851789" y="570102"/>
                </a:lnTo>
                <a:lnTo>
                  <a:pt x="855091" y="572134"/>
                </a:lnTo>
                <a:lnTo>
                  <a:pt x="856742" y="578993"/>
                </a:lnTo>
                <a:lnTo>
                  <a:pt x="860044" y="597788"/>
                </a:lnTo>
                <a:lnTo>
                  <a:pt x="863346" y="621538"/>
                </a:lnTo>
                <a:lnTo>
                  <a:pt x="869188" y="630427"/>
                </a:lnTo>
                <a:lnTo>
                  <a:pt x="877443" y="638301"/>
                </a:lnTo>
                <a:lnTo>
                  <a:pt x="884047" y="640207"/>
                </a:lnTo>
                <a:lnTo>
                  <a:pt x="891540" y="642238"/>
                </a:lnTo>
                <a:lnTo>
                  <a:pt x="912241" y="638301"/>
                </a:lnTo>
                <a:lnTo>
                  <a:pt x="933069" y="630427"/>
                </a:lnTo>
                <a:lnTo>
                  <a:pt x="952119" y="624458"/>
                </a:lnTo>
                <a:lnTo>
                  <a:pt x="960374" y="622426"/>
                </a:lnTo>
                <a:lnTo>
                  <a:pt x="966977" y="624458"/>
                </a:lnTo>
                <a:lnTo>
                  <a:pt x="977773" y="636269"/>
                </a:lnTo>
                <a:lnTo>
                  <a:pt x="987805" y="653161"/>
                </a:lnTo>
                <a:lnTo>
                  <a:pt x="998601" y="668908"/>
                </a:lnTo>
                <a:lnTo>
                  <a:pt x="1008506" y="685673"/>
                </a:lnTo>
                <a:lnTo>
                  <a:pt x="1016000" y="708406"/>
                </a:lnTo>
                <a:lnTo>
                  <a:pt x="1017651" y="735076"/>
                </a:lnTo>
                <a:lnTo>
                  <a:pt x="1012698" y="759840"/>
                </a:lnTo>
                <a:lnTo>
                  <a:pt x="962025" y="818133"/>
                </a:lnTo>
                <a:lnTo>
                  <a:pt x="950468" y="833882"/>
                </a:lnTo>
                <a:lnTo>
                  <a:pt x="939673" y="854709"/>
                </a:lnTo>
                <a:lnTo>
                  <a:pt x="927226" y="881380"/>
                </a:lnTo>
                <a:lnTo>
                  <a:pt x="913892" y="912876"/>
                </a:lnTo>
                <a:lnTo>
                  <a:pt x="899795" y="947546"/>
                </a:lnTo>
                <a:lnTo>
                  <a:pt x="884047" y="983107"/>
                </a:lnTo>
                <a:lnTo>
                  <a:pt x="850138" y="1057148"/>
                </a:lnTo>
                <a:lnTo>
                  <a:pt x="832612" y="1091819"/>
                </a:lnTo>
                <a:lnTo>
                  <a:pt x="820166" y="1127378"/>
                </a:lnTo>
                <a:lnTo>
                  <a:pt x="809498" y="1159890"/>
                </a:lnTo>
                <a:lnTo>
                  <a:pt x="801116" y="1194562"/>
                </a:lnTo>
                <a:lnTo>
                  <a:pt x="796163" y="1224152"/>
                </a:lnTo>
                <a:lnTo>
                  <a:pt x="792860" y="1254759"/>
                </a:lnTo>
                <a:lnTo>
                  <a:pt x="794512" y="1281430"/>
                </a:lnTo>
                <a:lnTo>
                  <a:pt x="797814" y="1306195"/>
                </a:lnTo>
                <a:lnTo>
                  <a:pt x="802767" y="1332864"/>
                </a:lnTo>
                <a:lnTo>
                  <a:pt x="809498" y="1362456"/>
                </a:lnTo>
                <a:lnTo>
                  <a:pt x="821944" y="1431670"/>
                </a:lnTo>
                <a:lnTo>
                  <a:pt x="828548" y="1461262"/>
                </a:lnTo>
                <a:lnTo>
                  <a:pt x="830960" y="1485900"/>
                </a:lnTo>
                <a:lnTo>
                  <a:pt x="834390" y="1503680"/>
                </a:lnTo>
                <a:lnTo>
                  <a:pt x="836041" y="1506727"/>
                </a:lnTo>
                <a:lnTo>
                  <a:pt x="836041" y="1508633"/>
                </a:lnTo>
                <a:lnTo>
                  <a:pt x="830960" y="1508633"/>
                </a:lnTo>
                <a:lnTo>
                  <a:pt x="816864" y="1510664"/>
                </a:lnTo>
                <a:lnTo>
                  <a:pt x="796163" y="1512570"/>
                </a:lnTo>
                <a:lnTo>
                  <a:pt x="772159" y="1514602"/>
                </a:lnTo>
                <a:lnTo>
                  <a:pt x="726440" y="1516633"/>
                </a:lnTo>
                <a:lnTo>
                  <a:pt x="709041" y="1518539"/>
                </a:lnTo>
                <a:lnTo>
                  <a:pt x="692530" y="1518539"/>
                </a:lnTo>
                <a:lnTo>
                  <a:pt x="683387" y="1522476"/>
                </a:lnTo>
                <a:lnTo>
                  <a:pt x="661034" y="1528445"/>
                </a:lnTo>
                <a:lnTo>
                  <a:pt x="640206" y="1533398"/>
                </a:lnTo>
                <a:lnTo>
                  <a:pt x="633602" y="1537334"/>
                </a:lnTo>
                <a:lnTo>
                  <a:pt x="630301" y="1537334"/>
                </a:lnTo>
                <a:lnTo>
                  <a:pt x="224663" y="1075944"/>
                </a:lnTo>
                <a:lnTo>
                  <a:pt x="0" y="1241933"/>
                </a:lnTo>
                <a:lnTo>
                  <a:pt x="1650" y="1242949"/>
                </a:lnTo>
                <a:lnTo>
                  <a:pt x="4952" y="1244853"/>
                </a:lnTo>
                <a:lnTo>
                  <a:pt x="9017" y="1250823"/>
                </a:lnTo>
                <a:lnTo>
                  <a:pt x="15748" y="1258696"/>
                </a:lnTo>
                <a:lnTo>
                  <a:pt x="33147" y="1277493"/>
                </a:lnTo>
                <a:lnTo>
                  <a:pt x="58800" y="1302258"/>
                </a:lnTo>
                <a:lnTo>
                  <a:pt x="86995" y="1332864"/>
                </a:lnTo>
                <a:lnTo>
                  <a:pt x="119379" y="1366393"/>
                </a:lnTo>
                <a:lnTo>
                  <a:pt x="155828" y="1405001"/>
                </a:lnTo>
                <a:lnTo>
                  <a:pt x="194055" y="1442465"/>
                </a:lnTo>
                <a:lnTo>
                  <a:pt x="272033" y="1524508"/>
                </a:lnTo>
                <a:lnTo>
                  <a:pt x="348233" y="1600581"/>
                </a:lnTo>
                <a:lnTo>
                  <a:pt x="383921" y="1632203"/>
                </a:lnTo>
                <a:lnTo>
                  <a:pt x="415417" y="1662811"/>
                </a:lnTo>
                <a:lnTo>
                  <a:pt x="444500" y="1687449"/>
                </a:lnTo>
                <a:lnTo>
                  <a:pt x="466851" y="1706245"/>
                </a:lnTo>
                <a:lnTo>
                  <a:pt x="506729" y="1697355"/>
                </a:lnTo>
                <a:lnTo>
                  <a:pt x="543178" y="1681607"/>
                </a:lnTo>
                <a:lnTo>
                  <a:pt x="557276" y="1673606"/>
                </a:lnTo>
                <a:lnTo>
                  <a:pt x="568959" y="1666748"/>
                </a:lnTo>
                <a:lnTo>
                  <a:pt x="574675" y="1662811"/>
                </a:lnTo>
                <a:lnTo>
                  <a:pt x="577976" y="1660778"/>
                </a:lnTo>
                <a:lnTo>
                  <a:pt x="581405" y="1660778"/>
                </a:lnTo>
                <a:lnTo>
                  <a:pt x="586358" y="1662811"/>
                </a:lnTo>
                <a:lnTo>
                  <a:pt x="602106" y="1668780"/>
                </a:lnTo>
                <a:lnTo>
                  <a:pt x="612901" y="1673606"/>
                </a:lnTo>
                <a:lnTo>
                  <a:pt x="627760" y="1679575"/>
                </a:lnTo>
                <a:lnTo>
                  <a:pt x="638555" y="1683512"/>
                </a:lnTo>
                <a:lnTo>
                  <a:pt x="641857" y="1685544"/>
                </a:lnTo>
                <a:lnTo>
                  <a:pt x="643508" y="1685544"/>
                </a:lnTo>
                <a:lnTo>
                  <a:pt x="646938" y="1689481"/>
                </a:lnTo>
                <a:lnTo>
                  <a:pt x="652652" y="1697355"/>
                </a:lnTo>
                <a:lnTo>
                  <a:pt x="669290" y="1718183"/>
                </a:lnTo>
                <a:lnTo>
                  <a:pt x="673480" y="1723008"/>
                </a:lnTo>
                <a:lnTo>
                  <a:pt x="678433" y="1725040"/>
                </a:lnTo>
                <a:lnTo>
                  <a:pt x="695832" y="1725040"/>
                </a:lnTo>
                <a:lnTo>
                  <a:pt x="705739" y="1723008"/>
                </a:lnTo>
                <a:lnTo>
                  <a:pt x="732281" y="1723008"/>
                </a:lnTo>
                <a:lnTo>
                  <a:pt x="748919" y="1725040"/>
                </a:lnTo>
                <a:lnTo>
                  <a:pt x="764667" y="1721103"/>
                </a:lnTo>
                <a:lnTo>
                  <a:pt x="782066" y="1714119"/>
                </a:lnTo>
                <a:lnTo>
                  <a:pt x="802767" y="1698370"/>
                </a:lnTo>
                <a:lnTo>
                  <a:pt x="789558" y="1774444"/>
                </a:lnTo>
                <a:lnTo>
                  <a:pt x="778764" y="1846580"/>
                </a:lnTo>
                <a:lnTo>
                  <a:pt x="768857" y="1912746"/>
                </a:lnTo>
                <a:lnTo>
                  <a:pt x="763016" y="1970024"/>
                </a:lnTo>
                <a:lnTo>
                  <a:pt x="759714" y="1996694"/>
                </a:lnTo>
                <a:lnTo>
                  <a:pt x="756412" y="2017521"/>
                </a:lnTo>
                <a:lnTo>
                  <a:pt x="754760" y="2038223"/>
                </a:lnTo>
                <a:lnTo>
                  <a:pt x="752982" y="2056002"/>
                </a:lnTo>
                <a:lnTo>
                  <a:pt x="751331" y="2068830"/>
                </a:lnTo>
                <a:lnTo>
                  <a:pt x="749680" y="2078736"/>
                </a:lnTo>
                <a:lnTo>
                  <a:pt x="749680" y="2085594"/>
                </a:lnTo>
                <a:lnTo>
                  <a:pt x="1365123" y="2087626"/>
                </a:lnTo>
                <a:lnTo>
                  <a:pt x="1360170" y="2027301"/>
                </a:lnTo>
                <a:lnTo>
                  <a:pt x="1351915" y="1959228"/>
                </a:lnTo>
                <a:lnTo>
                  <a:pt x="1342771" y="1892045"/>
                </a:lnTo>
                <a:lnTo>
                  <a:pt x="1332865" y="1827783"/>
                </a:lnTo>
                <a:lnTo>
                  <a:pt x="1323721" y="1768475"/>
                </a:lnTo>
                <a:lnTo>
                  <a:pt x="1318641" y="1744852"/>
                </a:lnTo>
                <a:lnTo>
                  <a:pt x="1315339" y="1723008"/>
                </a:lnTo>
                <a:lnTo>
                  <a:pt x="1312037" y="1706245"/>
                </a:lnTo>
                <a:lnTo>
                  <a:pt x="1309624" y="1693418"/>
                </a:lnTo>
                <a:lnTo>
                  <a:pt x="1307973" y="1685544"/>
                </a:lnTo>
                <a:lnTo>
                  <a:pt x="1307973" y="1681607"/>
                </a:lnTo>
                <a:lnTo>
                  <a:pt x="1311275" y="1681607"/>
                </a:lnTo>
                <a:lnTo>
                  <a:pt x="1318641" y="1679575"/>
                </a:lnTo>
                <a:lnTo>
                  <a:pt x="1325372" y="1675638"/>
                </a:lnTo>
                <a:lnTo>
                  <a:pt x="1332865" y="1666748"/>
                </a:lnTo>
                <a:lnTo>
                  <a:pt x="1341120" y="1654937"/>
                </a:lnTo>
                <a:lnTo>
                  <a:pt x="1349375" y="1636140"/>
                </a:lnTo>
                <a:lnTo>
                  <a:pt x="1358519" y="1611376"/>
                </a:lnTo>
                <a:lnTo>
                  <a:pt x="1366774" y="1580769"/>
                </a:lnTo>
                <a:lnTo>
                  <a:pt x="1384173" y="1516633"/>
                </a:lnTo>
                <a:lnTo>
                  <a:pt x="1390903" y="1485900"/>
                </a:lnTo>
                <a:lnTo>
                  <a:pt x="1394968" y="1461262"/>
                </a:lnTo>
                <a:lnTo>
                  <a:pt x="1398270" y="1444498"/>
                </a:lnTo>
                <a:lnTo>
                  <a:pt x="1400048" y="1440561"/>
                </a:lnTo>
                <a:lnTo>
                  <a:pt x="1400048" y="1438528"/>
                </a:lnTo>
                <a:lnTo>
                  <a:pt x="1431544" y="1434592"/>
                </a:lnTo>
                <a:lnTo>
                  <a:pt x="1431544" y="1413890"/>
                </a:lnTo>
                <a:lnTo>
                  <a:pt x="1433195" y="1387220"/>
                </a:lnTo>
                <a:lnTo>
                  <a:pt x="1434846" y="1355598"/>
                </a:lnTo>
                <a:lnTo>
                  <a:pt x="1434846" y="1315084"/>
                </a:lnTo>
                <a:lnTo>
                  <a:pt x="1436497" y="1271524"/>
                </a:lnTo>
                <a:lnTo>
                  <a:pt x="1438148" y="1174750"/>
                </a:lnTo>
                <a:lnTo>
                  <a:pt x="1439799" y="1073023"/>
                </a:lnTo>
                <a:lnTo>
                  <a:pt x="1438148" y="1025525"/>
                </a:lnTo>
                <a:lnTo>
                  <a:pt x="1438148" y="980058"/>
                </a:lnTo>
                <a:lnTo>
                  <a:pt x="1436497" y="939673"/>
                </a:lnTo>
                <a:lnTo>
                  <a:pt x="1433195" y="903986"/>
                </a:lnTo>
                <a:lnTo>
                  <a:pt x="1431544" y="877315"/>
                </a:lnTo>
                <a:lnTo>
                  <a:pt x="1427352" y="858646"/>
                </a:lnTo>
                <a:lnTo>
                  <a:pt x="1414145" y="829944"/>
                </a:lnTo>
                <a:lnTo>
                  <a:pt x="1394968" y="801243"/>
                </a:lnTo>
                <a:lnTo>
                  <a:pt x="1349375" y="742061"/>
                </a:lnTo>
                <a:lnTo>
                  <a:pt x="1325372" y="717295"/>
                </a:lnTo>
                <a:lnTo>
                  <a:pt x="1302893" y="694563"/>
                </a:lnTo>
                <a:lnTo>
                  <a:pt x="1294638" y="685673"/>
                </a:lnTo>
                <a:lnTo>
                  <a:pt x="1290447" y="681736"/>
                </a:lnTo>
                <a:lnTo>
                  <a:pt x="1287145" y="677799"/>
                </a:lnTo>
                <a:lnTo>
                  <a:pt x="1280541" y="671830"/>
                </a:lnTo>
                <a:lnTo>
                  <a:pt x="1277239" y="666876"/>
                </a:lnTo>
                <a:lnTo>
                  <a:pt x="1266444" y="649096"/>
                </a:lnTo>
                <a:lnTo>
                  <a:pt x="1259840" y="640207"/>
                </a:lnTo>
                <a:lnTo>
                  <a:pt x="1253235" y="628395"/>
                </a:lnTo>
                <a:lnTo>
                  <a:pt x="1235709" y="607694"/>
                </a:lnTo>
                <a:lnTo>
                  <a:pt x="1225042" y="596773"/>
                </a:lnTo>
                <a:lnTo>
                  <a:pt x="1210818" y="582930"/>
                </a:lnTo>
                <a:lnTo>
                  <a:pt x="1221613" y="577088"/>
                </a:lnTo>
                <a:lnTo>
                  <a:pt x="1229995" y="572134"/>
                </a:lnTo>
                <a:lnTo>
                  <a:pt x="1235709" y="568198"/>
                </a:lnTo>
                <a:lnTo>
                  <a:pt x="1245743" y="5641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7069201" y="3113024"/>
            <a:ext cx="1439799" cy="2087626"/>
          </a:xfrm>
          <a:custGeom>
            <a:avLst/>
            <a:gdLst/>
            <a:ahLst/>
            <a:cxnLst/>
            <a:rect l="l" t="t" r="r" b="b"/>
            <a:pathLst>
              <a:path w="1439799" h="2087626">
                <a:moveTo>
                  <a:pt x="1012698" y="759840"/>
                </a:moveTo>
                <a:lnTo>
                  <a:pt x="1017651" y="735076"/>
                </a:lnTo>
                <a:lnTo>
                  <a:pt x="1016000" y="708406"/>
                </a:lnTo>
                <a:lnTo>
                  <a:pt x="1008506" y="685673"/>
                </a:lnTo>
                <a:lnTo>
                  <a:pt x="998601" y="668908"/>
                </a:lnTo>
                <a:lnTo>
                  <a:pt x="987805" y="653161"/>
                </a:lnTo>
                <a:lnTo>
                  <a:pt x="977773" y="636269"/>
                </a:lnTo>
                <a:lnTo>
                  <a:pt x="966977" y="624458"/>
                </a:lnTo>
                <a:lnTo>
                  <a:pt x="960374" y="622426"/>
                </a:lnTo>
                <a:lnTo>
                  <a:pt x="952119" y="624458"/>
                </a:lnTo>
                <a:lnTo>
                  <a:pt x="933069" y="630427"/>
                </a:lnTo>
                <a:lnTo>
                  <a:pt x="912241" y="638301"/>
                </a:lnTo>
                <a:lnTo>
                  <a:pt x="891540" y="642238"/>
                </a:lnTo>
                <a:lnTo>
                  <a:pt x="884047" y="640207"/>
                </a:lnTo>
                <a:lnTo>
                  <a:pt x="877443" y="638301"/>
                </a:lnTo>
                <a:lnTo>
                  <a:pt x="869188" y="630427"/>
                </a:lnTo>
                <a:lnTo>
                  <a:pt x="863346" y="621538"/>
                </a:lnTo>
                <a:lnTo>
                  <a:pt x="860044" y="597788"/>
                </a:lnTo>
                <a:lnTo>
                  <a:pt x="856742" y="578993"/>
                </a:lnTo>
                <a:lnTo>
                  <a:pt x="855091" y="572134"/>
                </a:lnTo>
                <a:lnTo>
                  <a:pt x="851789" y="570102"/>
                </a:lnTo>
                <a:lnTo>
                  <a:pt x="845947" y="568198"/>
                </a:lnTo>
                <a:lnTo>
                  <a:pt x="837692" y="562228"/>
                </a:lnTo>
                <a:lnTo>
                  <a:pt x="834390" y="552323"/>
                </a:lnTo>
                <a:lnTo>
                  <a:pt x="836041" y="541527"/>
                </a:lnTo>
                <a:lnTo>
                  <a:pt x="828548" y="539495"/>
                </a:lnTo>
                <a:lnTo>
                  <a:pt x="823595" y="533526"/>
                </a:lnTo>
                <a:lnTo>
                  <a:pt x="820166" y="527684"/>
                </a:lnTo>
                <a:lnTo>
                  <a:pt x="818515" y="520700"/>
                </a:lnTo>
                <a:lnTo>
                  <a:pt x="816864" y="508888"/>
                </a:lnTo>
                <a:lnTo>
                  <a:pt x="813562" y="502919"/>
                </a:lnTo>
                <a:lnTo>
                  <a:pt x="804418" y="501903"/>
                </a:lnTo>
                <a:lnTo>
                  <a:pt x="796163" y="499999"/>
                </a:lnTo>
                <a:lnTo>
                  <a:pt x="788670" y="494030"/>
                </a:lnTo>
                <a:lnTo>
                  <a:pt x="782066" y="486155"/>
                </a:lnTo>
                <a:lnTo>
                  <a:pt x="780415" y="478281"/>
                </a:lnTo>
                <a:lnTo>
                  <a:pt x="782066" y="473328"/>
                </a:lnTo>
                <a:lnTo>
                  <a:pt x="783717" y="463423"/>
                </a:lnTo>
                <a:lnTo>
                  <a:pt x="789558" y="436752"/>
                </a:lnTo>
                <a:lnTo>
                  <a:pt x="792860" y="407162"/>
                </a:lnTo>
                <a:lnTo>
                  <a:pt x="792860" y="395224"/>
                </a:lnTo>
                <a:lnTo>
                  <a:pt x="789558" y="387350"/>
                </a:lnTo>
                <a:lnTo>
                  <a:pt x="782066" y="372490"/>
                </a:lnTo>
                <a:lnTo>
                  <a:pt x="772159" y="353695"/>
                </a:lnTo>
                <a:lnTo>
                  <a:pt x="767969" y="335914"/>
                </a:lnTo>
                <a:lnTo>
                  <a:pt x="764667" y="331088"/>
                </a:lnTo>
                <a:lnTo>
                  <a:pt x="764667" y="329056"/>
                </a:lnTo>
                <a:lnTo>
                  <a:pt x="763016" y="329056"/>
                </a:lnTo>
                <a:lnTo>
                  <a:pt x="756412" y="325120"/>
                </a:lnTo>
                <a:lnTo>
                  <a:pt x="748919" y="319150"/>
                </a:lnTo>
                <a:lnTo>
                  <a:pt x="738885" y="311276"/>
                </a:lnTo>
                <a:lnTo>
                  <a:pt x="728979" y="298450"/>
                </a:lnTo>
                <a:lnTo>
                  <a:pt x="721487" y="281686"/>
                </a:lnTo>
                <a:lnTo>
                  <a:pt x="716533" y="258952"/>
                </a:lnTo>
                <a:lnTo>
                  <a:pt x="714882" y="230250"/>
                </a:lnTo>
                <a:lnTo>
                  <a:pt x="718184" y="197612"/>
                </a:lnTo>
                <a:lnTo>
                  <a:pt x="728218" y="165988"/>
                </a:lnTo>
                <a:lnTo>
                  <a:pt x="743966" y="133476"/>
                </a:lnTo>
                <a:lnTo>
                  <a:pt x="766318" y="102870"/>
                </a:lnTo>
                <a:lnTo>
                  <a:pt x="792860" y="76200"/>
                </a:lnTo>
                <a:lnTo>
                  <a:pt x="826897" y="55372"/>
                </a:lnTo>
                <a:lnTo>
                  <a:pt x="864997" y="40512"/>
                </a:lnTo>
                <a:lnTo>
                  <a:pt x="887349" y="36575"/>
                </a:lnTo>
                <a:lnTo>
                  <a:pt x="909827" y="34671"/>
                </a:lnTo>
                <a:lnTo>
                  <a:pt x="936371" y="15875"/>
                </a:lnTo>
                <a:lnTo>
                  <a:pt x="966977" y="4063"/>
                </a:lnTo>
                <a:lnTo>
                  <a:pt x="1000251" y="0"/>
                </a:lnTo>
                <a:lnTo>
                  <a:pt x="1033399" y="2031"/>
                </a:lnTo>
                <a:lnTo>
                  <a:pt x="1067434" y="9905"/>
                </a:lnTo>
                <a:lnTo>
                  <a:pt x="1097279" y="24764"/>
                </a:lnTo>
                <a:lnTo>
                  <a:pt x="1126235" y="48513"/>
                </a:lnTo>
                <a:lnTo>
                  <a:pt x="1148715" y="76200"/>
                </a:lnTo>
                <a:lnTo>
                  <a:pt x="1166114" y="106806"/>
                </a:lnTo>
                <a:lnTo>
                  <a:pt x="1180210" y="139318"/>
                </a:lnTo>
                <a:lnTo>
                  <a:pt x="1190117" y="169037"/>
                </a:lnTo>
                <a:lnTo>
                  <a:pt x="1197609" y="197612"/>
                </a:lnTo>
                <a:lnTo>
                  <a:pt x="1213357" y="247014"/>
                </a:lnTo>
                <a:lnTo>
                  <a:pt x="1221613" y="265811"/>
                </a:lnTo>
                <a:lnTo>
                  <a:pt x="1232407" y="283590"/>
                </a:lnTo>
                <a:lnTo>
                  <a:pt x="1247394" y="298450"/>
                </a:lnTo>
                <a:lnTo>
                  <a:pt x="1263142" y="319150"/>
                </a:lnTo>
                <a:lnTo>
                  <a:pt x="1278890" y="343915"/>
                </a:lnTo>
                <a:lnTo>
                  <a:pt x="1292987" y="374523"/>
                </a:lnTo>
                <a:lnTo>
                  <a:pt x="1302893" y="407162"/>
                </a:lnTo>
                <a:lnTo>
                  <a:pt x="1304544" y="442722"/>
                </a:lnTo>
                <a:lnTo>
                  <a:pt x="1302893" y="461390"/>
                </a:lnTo>
                <a:lnTo>
                  <a:pt x="1299591" y="482218"/>
                </a:lnTo>
                <a:lnTo>
                  <a:pt x="1291335" y="502919"/>
                </a:lnTo>
                <a:lnTo>
                  <a:pt x="1282192" y="525652"/>
                </a:lnTo>
                <a:lnTo>
                  <a:pt x="1269746" y="537463"/>
                </a:lnTo>
                <a:lnTo>
                  <a:pt x="1261491" y="547369"/>
                </a:lnTo>
                <a:lnTo>
                  <a:pt x="1254887" y="556259"/>
                </a:lnTo>
                <a:lnTo>
                  <a:pt x="1245743" y="564133"/>
                </a:lnTo>
                <a:lnTo>
                  <a:pt x="1235709" y="568198"/>
                </a:lnTo>
                <a:lnTo>
                  <a:pt x="1229995" y="572134"/>
                </a:lnTo>
                <a:lnTo>
                  <a:pt x="1221613" y="577088"/>
                </a:lnTo>
                <a:lnTo>
                  <a:pt x="1210818" y="582930"/>
                </a:lnTo>
                <a:lnTo>
                  <a:pt x="1225042" y="596773"/>
                </a:lnTo>
                <a:lnTo>
                  <a:pt x="1235709" y="607694"/>
                </a:lnTo>
                <a:lnTo>
                  <a:pt x="1253235" y="628395"/>
                </a:lnTo>
                <a:lnTo>
                  <a:pt x="1259840" y="640207"/>
                </a:lnTo>
                <a:lnTo>
                  <a:pt x="1266444" y="649096"/>
                </a:lnTo>
                <a:lnTo>
                  <a:pt x="1277239" y="666876"/>
                </a:lnTo>
                <a:lnTo>
                  <a:pt x="1280541" y="671830"/>
                </a:lnTo>
                <a:lnTo>
                  <a:pt x="1287145" y="677799"/>
                </a:lnTo>
                <a:lnTo>
                  <a:pt x="1290447" y="681736"/>
                </a:lnTo>
                <a:lnTo>
                  <a:pt x="1294638" y="685673"/>
                </a:lnTo>
                <a:lnTo>
                  <a:pt x="1302893" y="694563"/>
                </a:lnTo>
                <a:lnTo>
                  <a:pt x="1325372" y="717295"/>
                </a:lnTo>
                <a:lnTo>
                  <a:pt x="1349375" y="742061"/>
                </a:lnTo>
                <a:lnTo>
                  <a:pt x="1394968" y="801243"/>
                </a:lnTo>
                <a:lnTo>
                  <a:pt x="1414145" y="829944"/>
                </a:lnTo>
                <a:lnTo>
                  <a:pt x="1427352" y="858646"/>
                </a:lnTo>
                <a:lnTo>
                  <a:pt x="1431544" y="877315"/>
                </a:lnTo>
                <a:lnTo>
                  <a:pt x="1433195" y="903986"/>
                </a:lnTo>
                <a:lnTo>
                  <a:pt x="1436497" y="939673"/>
                </a:lnTo>
                <a:lnTo>
                  <a:pt x="1438148" y="980058"/>
                </a:lnTo>
                <a:lnTo>
                  <a:pt x="1438148" y="1025525"/>
                </a:lnTo>
                <a:lnTo>
                  <a:pt x="1439799" y="1073023"/>
                </a:lnTo>
                <a:lnTo>
                  <a:pt x="1438148" y="1174750"/>
                </a:lnTo>
                <a:lnTo>
                  <a:pt x="1436497" y="1271524"/>
                </a:lnTo>
                <a:lnTo>
                  <a:pt x="1434846" y="1315084"/>
                </a:lnTo>
                <a:lnTo>
                  <a:pt x="1434846" y="1355598"/>
                </a:lnTo>
                <a:lnTo>
                  <a:pt x="1433195" y="1387220"/>
                </a:lnTo>
                <a:lnTo>
                  <a:pt x="1431544" y="1413890"/>
                </a:lnTo>
                <a:lnTo>
                  <a:pt x="1431544" y="1434592"/>
                </a:lnTo>
                <a:lnTo>
                  <a:pt x="1400048" y="1438528"/>
                </a:lnTo>
                <a:lnTo>
                  <a:pt x="1400048" y="1440561"/>
                </a:lnTo>
                <a:lnTo>
                  <a:pt x="1398270" y="1444498"/>
                </a:lnTo>
                <a:lnTo>
                  <a:pt x="1394968" y="1461262"/>
                </a:lnTo>
                <a:lnTo>
                  <a:pt x="1390903" y="1485900"/>
                </a:lnTo>
                <a:lnTo>
                  <a:pt x="1384173" y="1516633"/>
                </a:lnTo>
                <a:lnTo>
                  <a:pt x="1366774" y="1580769"/>
                </a:lnTo>
                <a:lnTo>
                  <a:pt x="1358519" y="1611376"/>
                </a:lnTo>
                <a:lnTo>
                  <a:pt x="1349375" y="1636140"/>
                </a:lnTo>
                <a:lnTo>
                  <a:pt x="1341120" y="1654937"/>
                </a:lnTo>
                <a:lnTo>
                  <a:pt x="1332865" y="1666748"/>
                </a:lnTo>
                <a:lnTo>
                  <a:pt x="1325372" y="1675638"/>
                </a:lnTo>
                <a:lnTo>
                  <a:pt x="1318641" y="1679575"/>
                </a:lnTo>
                <a:lnTo>
                  <a:pt x="1311275" y="1681607"/>
                </a:lnTo>
                <a:lnTo>
                  <a:pt x="1307973" y="1681607"/>
                </a:lnTo>
                <a:lnTo>
                  <a:pt x="1307973" y="1685544"/>
                </a:lnTo>
                <a:lnTo>
                  <a:pt x="1309624" y="1693418"/>
                </a:lnTo>
                <a:lnTo>
                  <a:pt x="1312037" y="1706245"/>
                </a:lnTo>
                <a:lnTo>
                  <a:pt x="1315339" y="1723008"/>
                </a:lnTo>
                <a:lnTo>
                  <a:pt x="1318641" y="1744852"/>
                </a:lnTo>
                <a:lnTo>
                  <a:pt x="1323721" y="1768475"/>
                </a:lnTo>
                <a:lnTo>
                  <a:pt x="1332865" y="1827783"/>
                </a:lnTo>
                <a:lnTo>
                  <a:pt x="1342771" y="1892045"/>
                </a:lnTo>
                <a:lnTo>
                  <a:pt x="1351915" y="1959228"/>
                </a:lnTo>
                <a:lnTo>
                  <a:pt x="1360170" y="2027301"/>
                </a:lnTo>
                <a:lnTo>
                  <a:pt x="1365123" y="2087626"/>
                </a:lnTo>
                <a:lnTo>
                  <a:pt x="749680" y="2085594"/>
                </a:lnTo>
                <a:lnTo>
                  <a:pt x="749680" y="2078736"/>
                </a:lnTo>
                <a:lnTo>
                  <a:pt x="751331" y="2068830"/>
                </a:lnTo>
                <a:lnTo>
                  <a:pt x="752982" y="2056002"/>
                </a:lnTo>
                <a:lnTo>
                  <a:pt x="754760" y="2038223"/>
                </a:lnTo>
                <a:lnTo>
                  <a:pt x="756412" y="2017521"/>
                </a:lnTo>
                <a:lnTo>
                  <a:pt x="759714" y="1996694"/>
                </a:lnTo>
                <a:lnTo>
                  <a:pt x="763016" y="1970024"/>
                </a:lnTo>
                <a:lnTo>
                  <a:pt x="768857" y="1912746"/>
                </a:lnTo>
                <a:lnTo>
                  <a:pt x="778764" y="1846580"/>
                </a:lnTo>
                <a:lnTo>
                  <a:pt x="789558" y="1774444"/>
                </a:lnTo>
                <a:lnTo>
                  <a:pt x="802767" y="1698370"/>
                </a:lnTo>
                <a:lnTo>
                  <a:pt x="782066" y="1714119"/>
                </a:lnTo>
                <a:lnTo>
                  <a:pt x="764667" y="1721103"/>
                </a:lnTo>
                <a:lnTo>
                  <a:pt x="748919" y="1725040"/>
                </a:lnTo>
                <a:lnTo>
                  <a:pt x="732281" y="1723008"/>
                </a:lnTo>
                <a:lnTo>
                  <a:pt x="705739" y="1723008"/>
                </a:lnTo>
                <a:lnTo>
                  <a:pt x="695832" y="1725040"/>
                </a:lnTo>
                <a:lnTo>
                  <a:pt x="678433" y="1725040"/>
                </a:lnTo>
                <a:lnTo>
                  <a:pt x="673480" y="1723008"/>
                </a:lnTo>
                <a:lnTo>
                  <a:pt x="669290" y="1718183"/>
                </a:lnTo>
                <a:lnTo>
                  <a:pt x="652652" y="1697355"/>
                </a:lnTo>
                <a:lnTo>
                  <a:pt x="646938" y="1689481"/>
                </a:lnTo>
                <a:lnTo>
                  <a:pt x="643508" y="1685544"/>
                </a:lnTo>
                <a:lnTo>
                  <a:pt x="641857" y="1685544"/>
                </a:lnTo>
                <a:lnTo>
                  <a:pt x="638555" y="1683512"/>
                </a:lnTo>
                <a:lnTo>
                  <a:pt x="627760" y="1679575"/>
                </a:lnTo>
                <a:lnTo>
                  <a:pt x="612901" y="1673606"/>
                </a:lnTo>
                <a:lnTo>
                  <a:pt x="602106" y="1668780"/>
                </a:lnTo>
                <a:lnTo>
                  <a:pt x="586358" y="1662811"/>
                </a:lnTo>
                <a:lnTo>
                  <a:pt x="581405" y="1660778"/>
                </a:lnTo>
                <a:lnTo>
                  <a:pt x="577976" y="1660778"/>
                </a:lnTo>
                <a:lnTo>
                  <a:pt x="574675" y="1662811"/>
                </a:lnTo>
                <a:lnTo>
                  <a:pt x="568959" y="1666748"/>
                </a:lnTo>
                <a:lnTo>
                  <a:pt x="557276" y="1673606"/>
                </a:lnTo>
                <a:lnTo>
                  <a:pt x="543178" y="1681607"/>
                </a:lnTo>
                <a:lnTo>
                  <a:pt x="506729" y="1697355"/>
                </a:lnTo>
                <a:lnTo>
                  <a:pt x="466851" y="1706245"/>
                </a:lnTo>
                <a:lnTo>
                  <a:pt x="444500" y="1687449"/>
                </a:lnTo>
                <a:lnTo>
                  <a:pt x="415417" y="1662811"/>
                </a:lnTo>
                <a:lnTo>
                  <a:pt x="383921" y="1632203"/>
                </a:lnTo>
                <a:lnTo>
                  <a:pt x="348233" y="1600581"/>
                </a:lnTo>
                <a:lnTo>
                  <a:pt x="272033" y="1524508"/>
                </a:lnTo>
                <a:lnTo>
                  <a:pt x="194055" y="1442465"/>
                </a:lnTo>
                <a:lnTo>
                  <a:pt x="155828" y="1405001"/>
                </a:lnTo>
                <a:lnTo>
                  <a:pt x="119379" y="1366393"/>
                </a:lnTo>
                <a:lnTo>
                  <a:pt x="86995" y="1332864"/>
                </a:lnTo>
                <a:lnTo>
                  <a:pt x="58800" y="1302258"/>
                </a:lnTo>
                <a:lnTo>
                  <a:pt x="33147" y="1277493"/>
                </a:lnTo>
                <a:lnTo>
                  <a:pt x="15748" y="1258696"/>
                </a:lnTo>
                <a:lnTo>
                  <a:pt x="9017" y="1250823"/>
                </a:lnTo>
                <a:lnTo>
                  <a:pt x="4952" y="1244853"/>
                </a:lnTo>
                <a:lnTo>
                  <a:pt x="1650" y="1242949"/>
                </a:lnTo>
                <a:lnTo>
                  <a:pt x="0" y="1241933"/>
                </a:lnTo>
                <a:lnTo>
                  <a:pt x="224663" y="1075944"/>
                </a:lnTo>
                <a:lnTo>
                  <a:pt x="630301" y="1537334"/>
                </a:lnTo>
                <a:lnTo>
                  <a:pt x="633602" y="1537334"/>
                </a:lnTo>
                <a:lnTo>
                  <a:pt x="640206" y="1533398"/>
                </a:lnTo>
                <a:lnTo>
                  <a:pt x="661034" y="1528445"/>
                </a:lnTo>
                <a:lnTo>
                  <a:pt x="683387" y="1522476"/>
                </a:lnTo>
                <a:lnTo>
                  <a:pt x="692530" y="1518539"/>
                </a:lnTo>
                <a:lnTo>
                  <a:pt x="699134" y="1518539"/>
                </a:lnTo>
                <a:lnTo>
                  <a:pt x="709041" y="1518539"/>
                </a:lnTo>
                <a:lnTo>
                  <a:pt x="726440" y="1516633"/>
                </a:lnTo>
                <a:lnTo>
                  <a:pt x="772159" y="1514602"/>
                </a:lnTo>
                <a:lnTo>
                  <a:pt x="796163" y="1512570"/>
                </a:lnTo>
                <a:lnTo>
                  <a:pt x="816864" y="1510664"/>
                </a:lnTo>
                <a:lnTo>
                  <a:pt x="830960" y="1508633"/>
                </a:lnTo>
                <a:lnTo>
                  <a:pt x="836041" y="1508633"/>
                </a:lnTo>
                <a:lnTo>
                  <a:pt x="836041" y="1506727"/>
                </a:lnTo>
                <a:lnTo>
                  <a:pt x="834390" y="1503680"/>
                </a:lnTo>
                <a:lnTo>
                  <a:pt x="830960" y="1485900"/>
                </a:lnTo>
                <a:lnTo>
                  <a:pt x="828548" y="1461262"/>
                </a:lnTo>
                <a:lnTo>
                  <a:pt x="821944" y="1431670"/>
                </a:lnTo>
                <a:lnTo>
                  <a:pt x="809498" y="1362456"/>
                </a:lnTo>
                <a:lnTo>
                  <a:pt x="802767" y="1332864"/>
                </a:lnTo>
                <a:lnTo>
                  <a:pt x="797814" y="1306195"/>
                </a:lnTo>
                <a:lnTo>
                  <a:pt x="794512" y="1281430"/>
                </a:lnTo>
                <a:lnTo>
                  <a:pt x="792860" y="1254759"/>
                </a:lnTo>
                <a:lnTo>
                  <a:pt x="796163" y="1224152"/>
                </a:lnTo>
                <a:lnTo>
                  <a:pt x="801116" y="1194562"/>
                </a:lnTo>
                <a:lnTo>
                  <a:pt x="809498" y="1159890"/>
                </a:lnTo>
                <a:lnTo>
                  <a:pt x="820166" y="1127378"/>
                </a:lnTo>
                <a:lnTo>
                  <a:pt x="832612" y="1091819"/>
                </a:lnTo>
                <a:lnTo>
                  <a:pt x="850138" y="1057148"/>
                </a:lnTo>
                <a:lnTo>
                  <a:pt x="884047" y="983107"/>
                </a:lnTo>
                <a:lnTo>
                  <a:pt x="899795" y="947546"/>
                </a:lnTo>
                <a:lnTo>
                  <a:pt x="913892" y="912876"/>
                </a:lnTo>
                <a:lnTo>
                  <a:pt x="927226" y="881380"/>
                </a:lnTo>
                <a:lnTo>
                  <a:pt x="939673" y="854709"/>
                </a:lnTo>
                <a:lnTo>
                  <a:pt x="950468" y="833882"/>
                </a:lnTo>
                <a:lnTo>
                  <a:pt x="962025" y="818133"/>
                </a:lnTo>
                <a:lnTo>
                  <a:pt x="1012698" y="75984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8168132" y="4015104"/>
            <a:ext cx="254635" cy="599694"/>
          </a:xfrm>
          <a:custGeom>
            <a:avLst/>
            <a:gdLst/>
            <a:ahLst/>
            <a:cxnLst/>
            <a:rect l="l" t="t" r="r" b="b"/>
            <a:pathLst>
              <a:path w="254635" h="599694">
                <a:moveTo>
                  <a:pt x="140208" y="513715"/>
                </a:moveTo>
                <a:lnTo>
                  <a:pt x="151765" y="485140"/>
                </a:lnTo>
                <a:lnTo>
                  <a:pt x="164211" y="449453"/>
                </a:lnTo>
                <a:lnTo>
                  <a:pt x="179959" y="406019"/>
                </a:lnTo>
                <a:lnTo>
                  <a:pt x="195707" y="358648"/>
                </a:lnTo>
                <a:lnTo>
                  <a:pt x="226441" y="255905"/>
                </a:lnTo>
                <a:lnTo>
                  <a:pt x="238887" y="202565"/>
                </a:lnTo>
                <a:lnTo>
                  <a:pt x="248793" y="153162"/>
                </a:lnTo>
                <a:lnTo>
                  <a:pt x="254635" y="107696"/>
                </a:lnTo>
                <a:lnTo>
                  <a:pt x="254635" y="68199"/>
                </a:lnTo>
                <a:lnTo>
                  <a:pt x="250444" y="35560"/>
                </a:lnTo>
                <a:lnTo>
                  <a:pt x="238887" y="12827"/>
                </a:lnTo>
                <a:lnTo>
                  <a:pt x="219710" y="1905"/>
                </a:lnTo>
                <a:lnTo>
                  <a:pt x="207391" y="0"/>
                </a:lnTo>
                <a:lnTo>
                  <a:pt x="191516" y="1905"/>
                </a:lnTo>
                <a:lnTo>
                  <a:pt x="159258" y="14859"/>
                </a:lnTo>
                <a:lnTo>
                  <a:pt x="131825" y="39497"/>
                </a:lnTo>
                <a:lnTo>
                  <a:pt x="106934" y="72136"/>
                </a:lnTo>
                <a:lnTo>
                  <a:pt x="84582" y="111633"/>
                </a:lnTo>
                <a:lnTo>
                  <a:pt x="63881" y="159004"/>
                </a:lnTo>
                <a:lnTo>
                  <a:pt x="48133" y="208407"/>
                </a:lnTo>
                <a:lnTo>
                  <a:pt x="33147" y="261747"/>
                </a:lnTo>
                <a:lnTo>
                  <a:pt x="20700" y="317119"/>
                </a:lnTo>
                <a:lnTo>
                  <a:pt x="12446" y="369443"/>
                </a:lnTo>
                <a:lnTo>
                  <a:pt x="6603" y="422783"/>
                </a:lnTo>
                <a:lnTo>
                  <a:pt x="1650" y="470281"/>
                </a:lnTo>
                <a:lnTo>
                  <a:pt x="0" y="513715"/>
                </a:lnTo>
                <a:lnTo>
                  <a:pt x="1650" y="548259"/>
                </a:lnTo>
                <a:lnTo>
                  <a:pt x="6603" y="576961"/>
                </a:lnTo>
                <a:lnTo>
                  <a:pt x="15748" y="597662"/>
                </a:lnTo>
                <a:lnTo>
                  <a:pt x="20700" y="599694"/>
                </a:lnTo>
                <a:lnTo>
                  <a:pt x="57150" y="593725"/>
                </a:lnTo>
                <a:lnTo>
                  <a:pt x="86233" y="583819"/>
                </a:lnTo>
                <a:lnTo>
                  <a:pt x="97027" y="578993"/>
                </a:lnTo>
                <a:lnTo>
                  <a:pt x="105283" y="573024"/>
                </a:lnTo>
                <a:lnTo>
                  <a:pt x="111887" y="570992"/>
                </a:lnTo>
                <a:lnTo>
                  <a:pt x="112775" y="569087"/>
                </a:lnTo>
                <a:lnTo>
                  <a:pt x="119379" y="554228"/>
                </a:lnTo>
                <a:lnTo>
                  <a:pt x="119379" y="548259"/>
                </a:lnTo>
                <a:lnTo>
                  <a:pt x="121031" y="531495"/>
                </a:lnTo>
                <a:lnTo>
                  <a:pt x="121031" y="474218"/>
                </a:lnTo>
                <a:lnTo>
                  <a:pt x="119379" y="409956"/>
                </a:lnTo>
                <a:lnTo>
                  <a:pt x="116077" y="379349"/>
                </a:lnTo>
                <a:lnTo>
                  <a:pt x="112775" y="356616"/>
                </a:lnTo>
                <a:lnTo>
                  <a:pt x="110236" y="339852"/>
                </a:lnTo>
                <a:lnTo>
                  <a:pt x="110236" y="320040"/>
                </a:lnTo>
                <a:lnTo>
                  <a:pt x="116077" y="282575"/>
                </a:lnTo>
                <a:lnTo>
                  <a:pt x="119379" y="267716"/>
                </a:lnTo>
                <a:lnTo>
                  <a:pt x="124333" y="257810"/>
                </a:lnTo>
                <a:lnTo>
                  <a:pt x="126111" y="251968"/>
                </a:lnTo>
                <a:lnTo>
                  <a:pt x="127762" y="255905"/>
                </a:lnTo>
                <a:lnTo>
                  <a:pt x="127762" y="295402"/>
                </a:lnTo>
                <a:lnTo>
                  <a:pt x="129413" y="331978"/>
                </a:lnTo>
                <a:lnTo>
                  <a:pt x="129413" y="373380"/>
                </a:lnTo>
                <a:lnTo>
                  <a:pt x="131064" y="462407"/>
                </a:lnTo>
                <a:lnTo>
                  <a:pt x="131064" y="536448"/>
                </a:lnTo>
                <a:lnTo>
                  <a:pt x="133476" y="532511"/>
                </a:lnTo>
                <a:lnTo>
                  <a:pt x="136778" y="525526"/>
                </a:lnTo>
                <a:lnTo>
                  <a:pt x="140208" y="513715"/>
                </a:lnTo>
                <a:close/>
              </a:path>
            </a:pathLst>
          </a:custGeom>
          <a:solidFill>
            <a:srgbClr val="BE0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8168132" y="4015104"/>
            <a:ext cx="254635" cy="599694"/>
          </a:xfrm>
          <a:custGeom>
            <a:avLst/>
            <a:gdLst/>
            <a:ahLst/>
            <a:cxnLst/>
            <a:rect l="l" t="t" r="r" b="b"/>
            <a:pathLst>
              <a:path w="254635" h="599694">
                <a:moveTo>
                  <a:pt x="131064" y="538480"/>
                </a:moveTo>
                <a:lnTo>
                  <a:pt x="131064" y="462407"/>
                </a:lnTo>
                <a:lnTo>
                  <a:pt x="129413" y="373380"/>
                </a:lnTo>
                <a:lnTo>
                  <a:pt x="129413" y="331978"/>
                </a:lnTo>
                <a:lnTo>
                  <a:pt x="127762" y="295402"/>
                </a:lnTo>
                <a:lnTo>
                  <a:pt x="127762" y="255905"/>
                </a:lnTo>
                <a:lnTo>
                  <a:pt x="126111" y="251968"/>
                </a:lnTo>
                <a:lnTo>
                  <a:pt x="124333" y="257810"/>
                </a:lnTo>
                <a:lnTo>
                  <a:pt x="119379" y="267716"/>
                </a:lnTo>
                <a:lnTo>
                  <a:pt x="116077" y="282575"/>
                </a:lnTo>
                <a:lnTo>
                  <a:pt x="110236" y="320040"/>
                </a:lnTo>
                <a:lnTo>
                  <a:pt x="110236" y="339852"/>
                </a:lnTo>
                <a:lnTo>
                  <a:pt x="112775" y="356616"/>
                </a:lnTo>
                <a:lnTo>
                  <a:pt x="116077" y="379349"/>
                </a:lnTo>
                <a:lnTo>
                  <a:pt x="119379" y="409956"/>
                </a:lnTo>
                <a:lnTo>
                  <a:pt x="121031" y="474218"/>
                </a:lnTo>
                <a:lnTo>
                  <a:pt x="121031" y="531495"/>
                </a:lnTo>
                <a:lnTo>
                  <a:pt x="119379" y="548259"/>
                </a:lnTo>
                <a:lnTo>
                  <a:pt x="119379" y="554228"/>
                </a:lnTo>
                <a:lnTo>
                  <a:pt x="112775" y="569087"/>
                </a:lnTo>
                <a:lnTo>
                  <a:pt x="111887" y="570992"/>
                </a:lnTo>
                <a:lnTo>
                  <a:pt x="105283" y="573024"/>
                </a:lnTo>
                <a:lnTo>
                  <a:pt x="97027" y="578993"/>
                </a:lnTo>
                <a:lnTo>
                  <a:pt x="86233" y="583819"/>
                </a:lnTo>
                <a:lnTo>
                  <a:pt x="57150" y="593725"/>
                </a:lnTo>
                <a:lnTo>
                  <a:pt x="20700" y="599694"/>
                </a:lnTo>
                <a:lnTo>
                  <a:pt x="15748" y="597662"/>
                </a:lnTo>
                <a:lnTo>
                  <a:pt x="6603" y="576961"/>
                </a:lnTo>
                <a:lnTo>
                  <a:pt x="1650" y="548259"/>
                </a:lnTo>
                <a:lnTo>
                  <a:pt x="0" y="513715"/>
                </a:lnTo>
                <a:lnTo>
                  <a:pt x="1650" y="470281"/>
                </a:lnTo>
                <a:lnTo>
                  <a:pt x="6603" y="422783"/>
                </a:lnTo>
                <a:lnTo>
                  <a:pt x="12446" y="369443"/>
                </a:lnTo>
                <a:lnTo>
                  <a:pt x="20700" y="317119"/>
                </a:lnTo>
                <a:lnTo>
                  <a:pt x="33147" y="261747"/>
                </a:lnTo>
                <a:lnTo>
                  <a:pt x="48133" y="208407"/>
                </a:lnTo>
                <a:lnTo>
                  <a:pt x="63881" y="159004"/>
                </a:lnTo>
                <a:lnTo>
                  <a:pt x="84582" y="111633"/>
                </a:lnTo>
                <a:lnTo>
                  <a:pt x="106934" y="72136"/>
                </a:lnTo>
                <a:lnTo>
                  <a:pt x="131825" y="39497"/>
                </a:lnTo>
                <a:lnTo>
                  <a:pt x="159258" y="14859"/>
                </a:lnTo>
                <a:lnTo>
                  <a:pt x="191516" y="1905"/>
                </a:lnTo>
                <a:lnTo>
                  <a:pt x="207391" y="0"/>
                </a:lnTo>
                <a:lnTo>
                  <a:pt x="219710" y="1905"/>
                </a:lnTo>
                <a:lnTo>
                  <a:pt x="238887" y="12827"/>
                </a:lnTo>
                <a:lnTo>
                  <a:pt x="250444" y="35560"/>
                </a:lnTo>
                <a:lnTo>
                  <a:pt x="254635" y="68199"/>
                </a:lnTo>
                <a:lnTo>
                  <a:pt x="254635" y="107696"/>
                </a:lnTo>
                <a:lnTo>
                  <a:pt x="248793" y="153162"/>
                </a:lnTo>
                <a:lnTo>
                  <a:pt x="238887" y="202565"/>
                </a:lnTo>
                <a:lnTo>
                  <a:pt x="226441" y="255905"/>
                </a:lnTo>
                <a:lnTo>
                  <a:pt x="195707" y="358648"/>
                </a:lnTo>
                <a:lnTo>
                  <a:pt x="179959" y="406019"/>
                </a:lnTo>
                <a:lnTo>
                  <a:pt x="164211" y="449453"/>
                </a:lnTo>
                <a:lnTo>
                  <a:pt x="151765" y="485140"/>
                </a:lnTo>
                <a:lnTo>
                  <a:pt x="140208" y="513715"/>
                </a:lnTo>
                <a:lnTo>
                  <a:pt x="136778" y="525526"/>
                </a:lnTo>
                <a:lnTo>
                  <a:pt x="133476" y="532511"/>
                </a:lnTo>
                <a:lnTo>
                  <a:pt x="131064" y="536448"/>
                </a:lnTo>
                <a:lnTo>
                  <a:pt x="131064" y="53848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839709" y="3415411"/>
            <a:ext cx="296925" cy="328040"/>
          </a:xfrm>
          <a:custGeom>
            <a:avLst/>
            <a:gdLst/>
            <a:ahLst/>
            <a:cxnLst/>
            <a:rect l="l" t="t" r="r" b="b"/>
            <a:pathLst>
              <a:path w="296925" h="328040">
                <a:moveTo>
                  <a:pt x="261239" y="92837"/>
                </a:moveTo>
                <a:lnTo>
                  <a:pt x="257048" y="92837"/>
                </a:lnTo>
                <a:lnTo>
                  <a:pt x="255397" y="90931"/>
                </a:lnTo>
                <a:lnTo>
                  <a:pt x="255397" y="84962"/>
                </a:lnTo>
                <a:lnTo>
                  <a:pt x="257048" y="80010"/>
                </a:lnTo>
                <a:lnTo>
                  <a:pt x="257048" y="72136"/>
                </a:lnTo>
                <a:lnTo>
                  <a:pt x="258699" y="60198"/>
                </a:lnTo>
                <a:lnTo>
                  <a:pt x="257048" y="56261"/>
                </a:lnTo>
                <a:lnTo>
                  <a:pt x="252095" y="56261"/>
                </a:lnTo>
                <a:lnTo>
                  <a:pt x="247142" y="58292"/>
                </a:lnTo>
                <a:lnTo>
                  <a:pt x="245491" y="64262"/>
                </a:lnTo>
                <a:lnTo>
                  <a:pt x="243840" y="80010"/>
                </a:lnTo>
                <a:lnTo>
                  <a:pt x="242189" y="88900"/>
                </a:lnTo>
                <a:lnTo>
                  <a:pt x="239649" y="90931"/>
                </a:lnTo>
                <a:lnTo>
                  <a:pt x="234696" y="88900"/>
                </a:lnTo>
                <a:lnTo>
                  <a:pt x="226441" y="81025"/>
                </a:lnTo>
                <a:lnTo>
                  <a:pt x="224663" y="80010"/>
                </a:lnTo>
                <a:lnTo>
                  <a:pt x="223012" y="76073"/>
                </a:lnTo>
                <a:lnTo>
                  <a:pt x="219710" y="66166"/>
                </a:lnTo>
                <a:lnTo>
                  <a:pt x="215646" y="58292"/>
                </a:lnTo>
                <a:lnTo>
                  <a:pt x="207264" y="49402"/>
                </a:lnTo>
                <a:lnTo>
                  <a:pt x="191516" y="33527"/>
                </a:lnTo>
                <a:lnTo>
                  <a:pt x="172466" y="22733"/>
                </a:lnTo>
                <a:lnTo>
                  <a:pt x="153416" y="14859"/>
                </a:lnTo>
                <a:lnTo>
                  <a:pt x="137668" y="10922"/>
                </a:lnTo>
                <a:lnTo>
                  <a:pt x="108585" y="7874"/>
                </a:lnTo>
                <a:lnTo>
                  <a:pt x="96139" y="5968"/>
                </a:lnTo>
                <a:lnTo>
                  <a:pt x="86233" y="2031"/>
                </a:lnTo>
                <a:lnTo>
                  <a:pt x="81280" y="0"/>
                </a:lnTo>
                <a:lnTo>
                  <a:pt x="79629" y="2031"/>
                </a:lnTo>
                <a:lnTo>
                  <a:pt x="73787" y="5968"/>
                </a:lnTo>
                <a:lnTo>
                  <a:pt x="67183" y="7874"/>
                </a:lnTo>
                <a:lnTo>
                  <a:pt x="58039" y="7874"/>
                </a:lnTo>
                <a:lnTo>
                  <a:pt x="32258" y="20700"/>
                </a:lnTo>
                <a:lnTo>
                  <a:pt x="20700" y="22733"/>
                </a:lnTo>
                <a:lnTo>
                  <a:pt x="11557" y="20700"/>
                </a:lnTo>
                <a:lnTo>
                  <a:pt x="0" y="24637"/>
                </a:lnTo>
                <a:lnTo>
                  <a:pt x="1650" y="37591"/>
                </a:lnTo>
                <a:lnTo>
                  <a:pt x="4953" y="49402"/>
                </a:lnTo>
                <a:lnTo>
                  <a:pt x="14859" y="68199"/>
                </a:lnTo>
                <a:lnTo>
                  <a:pt x="22351" y="82930"/>
                </a:lnTo>
                <a:lnTo>
                  <a:pt x="25654" y="98805"/>
                </a:lnTo>
                <a:lnTo>
                  <a:pt x="22351" y="119506"/>
                </a:lnTo>
                <a:lnTo>
                  <a:pt x="19050" y="144272"/>
                </a:lnTo>
                <a:lnTo>
                  <a:pt x="16510" y="164973"/>
                </a:lnTo>
                <a:lnTo>
                  <a:pt x="14859" y="172847"/>
                </a:lnTo>
                <a:lnTo>
                  <a:pt x="13208" y="175894"/>
                </a:lnTo>
                <a:lnTo>
                  <a:pt x="14859" y="179831"/>
                </a:lnTo>
                <a:lnTo>
                  <a:pt x="20700" y="185674"/>
                </a:lnTo>
                <a:lnTo>
                  <a:pt x="25654" y="189737"/>
                </a:lnTo>
                <a:lnTo>
                  <a:pt x="32258" y="191643"/>
                </a:lnTo>
                <a:lnTo>
                  <a:pt x="38989" y="191643"/>
                </a:lnTo>
                <a:lnTo>
                  <a:pt x="46355" y="195580"/>
                </a:lnTo>
                <a:lnTo>
                  <a:pt x="51435" y="200532"/>
                </a:lnTo>
                <a:lnTo>
                  <a:pt x="54737" y="206501"/>
                </a:lnTo>
                <a:lnTo>
                  <a:pt x="54737" y="220344"/>
                </a:lnTo>
                <a:lnTo>
                  <a:pt x="56388" y="222250"/>
                </a:lnTo>
                <a:lnTo>
                  <a:pt x="60451" y="218312"/>
                </a:lnTo>
                <a:lnTo>
                  <a:pt x="68834" y="214375"/>
                </a:lnTo>
                <a:lnTo>
                  <a:pt x="91186" y="214375"/>
                </a:lnTo>
                <a:lnTo>
                  <a:pt x="100330" y="212344"/>
                </a:lnTo>
                <a:lnTo>
                  <a:pt x="108585" y="208406"/>
                </a:lnTo>
                <a:lnTo>
                  <a:pt x="113538" y="206501"/>
                </a:lnTo>
                <a:lnTo>
                  <a:pt x="113538" y="210438"/>
                </a:lnTo>
                <a:lnTo>
                  <a:pt x="105283" y="241045"/>
                </a:lnTo>
                <a:lnTo>
                  <a:pt x="98679" y="253872"/>
                </a:lnTo>
                <a:lnTo>
                  <a:pt x="96139" y="259841"/>
                </a:lnTo>
                <a:lnTo>
                  <a:pt x="94488" y="261746"/>
                </a:lnTo>
                <a:lnTo>
                  <a:pt x="94488" y="290449"/>
                </a:lnTo>
                <a:lnTo>
                  <a:pt x="97790" y="313181"/>
                </a:lnTo>
                <a:lnTo>
                  <a:pt x="100330" y="320039"/>
                </a:lnTo>
                <a:lnTo>
                  <a:pt x="106934" y="326008"/>
                </a:lnTo>
                <a:lnTo>
                  <a:pt x="115189" y="328040"/>
                </a:lnTo>
                <a:lnTo>
                  <a:pt x="124333" y="326008"/>
                </a:lnTo>
                <a:lnTo>
                  <a:pt x="150114" y="319150"/>
                </a:lnTo>
                <a:lnTo>
                  <a:pt x="175768" y="301370"/>
                </a:lnTo>
                <a:lnTo>
                  <a:pt x="196469" y="280543"/>
                </a:lnTo>
                <a:lnTo>
                  <a:pt x="217297" y="261746"/>
                </a:lnTo>
                <a:lnTo>
                  <a:pt x="239649" y="241045"/>
                </a:lnTo>
                <a:lnTo>
                  <a:pt x="250444" y="229234"/>
                </a:lnTo>
                <a:lnTo>
                  <a:pt x="258699" y="214375"/>
                </a:lnTo>
                <a:lnTo>
                  <a:pt x="261239" y="197612"/>
                </a:lnTo>
                <a:lnTo>
                  <a:pt x="261239" y="175894"/>
                </a:lnTo>
                <a:lnTo>
                  <a:pt x="258699" y="157099"/>
                </a:lnTo>
                <a:lnTo>
                  <a:pt x="257048" y="142239"/>
                </a:lnTo>
                <a:lnTo>
                  <a:pt x="255397" y="134365"/>
                </a:lnTo>
                <a:lnTo>
                  <a:pt x="253746" y="128397"/>
                </a:lnTo>
                <a:lnTo>
                  <a:pt x="253746" y="127380"/>
                </a:lnTo>
                <a:lnTo>
                  <a:pt x="259588" y="132334"/>
                </a:lnTo>
                <a:lnTo>
                  <a:pt x="262890" y="136271"/>
                </a:lnTo>
                <a:lnTo>
                  <a:pt x="267843" y="144272"/>
                </a:lnTo>
                <a:lnTo>
                  <a:pt x="276098" y="146176"/>
                </a:lnTo>
                <a:lnTo>
                  <a:pt x="280289" y="144272"/>
                </a:lnTo>
                <a:lnTo>
                  <a:pt x="285242" y="138302"/>
                </a:lnTo>
                <a:lnTo>
                  <a:pt x="293624" y="127380"/>
                </a:lnTo>
                <a:lnTo>
                  <a:pt x="295275" y="115569"/>
                </a:lnTo>
                <a:lnTo>
                  <a:pt x="296925" y="92837"/>
                </a:lnTo>
                <a:lnTo>
                  <a:pt x="293624" y="66166"/>
                </a:lnTo>
                <a:lnTo>
                  <a:pt x="291846" y="55372"/>
                </a:lnTo>
                <a:lnTo>
                  <a:pt x="290195" y="51308"/>
                </a:lnTo>
                <a:lnTo>
                  <a:pt x="288544" y="53339"/>
                </a:lnTo>
                <a:lnTo>
                  <a:pt x="285242" y="55372"/>
                </a:lnTo>
                <a:lnTo>
                  <a:pt x="276098" y="62229"/>
                </a:lnTo>
                <a:lnTo>
                  <a:pt x="271145" y="70103"/>
                </a:lnTo>
                <a:lnTo>
                  <a:pt x="271145" y="74040"/>
                </a:lnTo>
                <a:lnTo>
                  <a:pt x="269494" y="81025"/>
                </a:lnTo>
                <a:lnTo>
                  <a:pt x="264541" y="90931"/>
                </a:lnTo>
                <a:lnTo>
                  <a:pt x="261239" y="92837"/>
                </a:lnTo>
                <a:close/>
              </a:path>
            </a:pathLst>
          </a:custGeom>
          <a:solidFill>
            <a:srgbClr val="FFF1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839709" y="3415411"/>
            <a:ext cx="296925" cy="328040"/>
          </a:xfrm>
          <a:custGeom>
            <a:avLst/>
            <a:gdLst/>
            <a:ahLst/>
            <a:cxnLst/>
            <a:rect l="l" t="t" r="r" b="b"/>
            <a:pathLst>
              <a:path w="296925" h="328040">
                <a:moveTo>
                  <a:pt x="0" y="24637"/>
                </a:moveTo>
                <a:lnTo>
                  <a:pt x="1650" y="37591"/>
                </a:lnTo>
                <a:lnTo>
                  <a:pt x="4953" y="49402"/>
                </a:lnTo>
                <a:lnTo>
                  <a:pt x="14859" y="68199"/>
                </a:lnTo>
                <a:lnTo>
                  <a:pt x="22351" y="82930"/>
                </a:lnTo>
                <a:lnTo>
                  <a:pt x="25654" y="98805"/>
                </a:lnTo>
                <a:lnTo>
                  <a:pt x="22351" y="119506"/>
                </a:lnTo>
                <a:lnTo>
                  <a:pt x="19050" y="144272"/>
                </a:lnTo>
                <a:lnTo>
                  <a:pt x="16510" y="164973"/>
                </a:lnTo>
                <a:lnTo>
                  <a:pt x="14859" y="172847"/>
                </a:lnTo>
                <a:lnTo>
                  <a:pt x="13208" y="175894"/>
                </a:lnTo>
                <a:lnTo>
                  <a:pt x="14859" y="179831"/>
                </a:lnTo>
                <a:lnTo>
                  <a:pt x="20700" y="185674"/>
                </a:lnTo>
                <a:lnTo>
                  <a:pt x="25654" y="189737"/>
                </a:lnTo>
                <a:lnTo>
                  <a:pt x="32258" y="191643"/>
                </a:lnTo>
                <a:lnTo>
                  <a:pt x="38989" y="191643"/>
                </a:lnTo>
                <a:lnTo>
                  <a:pt x="46355" y="195580"/>
                </a:lnTo>
                <a:lnTo>
                  <a:pt x="51435" y="200532"/>
                </a:lnTo>
                <a:lnTo>
                  <a:pt x="54737" y="206501"/>
                </a:lnTo>
                <a:lnTo>
                  <a:pt x="54737" y="220344"/>
                </a:lnTo>
                <a:lnTo>
                  <a:pt x="56388" y="222250"/>
                </a:lnTo>
                <a:lnTo>
                  <a:pt x="60451" y="218312"/>
                </a:lnTo>
                <a:lnTo>
                  <a:pt x="68834" y="214375"/>
                </a:lnTo>
                <a:lnTo>
                  <a:pt x="91186" y="214375"/>
                </a:lnTo>
                <a:lnTo>
                  <a:pt x="100330" y="212344"/>
                </a:lnTo>
                <a:lnTo>
                  <a:pt x="108585" y="208406"/>
                </a:lnTo>
                <a:lnTo>
                  <a:pt x="113538" y="206501"/>
                </a:lnTo>
                <a:lnTo>
                  <a:pt x="115189" y="208406"/>
                </a:lnTo>
                <a:lnTo>
                  <a:pt x="113538" y="210438"/>
                </a:lnTo>
                <a:lnTo>
                  <a:pt x="105283" y="241045"/>
                </a:lnTo>
                <a:lnTo>
                  <a:pt x="98679" y="253872"/>
                </a:lnTo>
                <a:lnTo>
                  <a:pt x="96139" y="259841"/>
                </a:lnTo>
                <a:lnTo>
                  <a:pt x="94488" y="261746"/>
                </a:lnTo>
                <a:lnTo>
                  <a:pt x="94488" y="290449"/>
                </a:lnTo>
                <a:lnTo>
                  <a:pt x="97790" y="313181"/>
                </a:lnTo>
                <a:lnTo>
                  <a:pt x="100330" y="320039"/>
                </a:lnTo>
                <a:lnTo>
                  <a:pt x="106934" y="326008"/>
                </a:lnTo>
                <a:lnTo>
                  <a:pt x="115189" y="328040"/>
                </a:lnTo>
                <a:lnTo>
                  <a:pt x="124333" y="326008"/>
                </a:lnTo>
                <a:lnTo>
                  <a:pt x="150114" y="319150"/>
                </a:lnTo>
                <a:lnTo>
                  <a:pt x="175768" y="301370"/>
                </a:lnTo>
                <a:lnTo>
                  <a:pt x="196469" y="280543"/>
                </a:lnTo>
                <a:lnTo>
                  <a:pt x="217297" y="261746"/>
                </a:lnTo>
                <a:lnTo>
                  <a:pt x="239649" y="241045"/>
                </a:lnTo>
                <a:lnTo>
                  <a:pt x="250444" y="229234"/>
                </a:lnTo>
                <a:lnTo>
                  <a:pt x="258699" y="214375"/>
                </a:lnTo>
                <a:lnTo>
                  <a:pt x="261239" y="197612"/>
                </a:lnTo>
                <a:lnTo>
                  <a:pt x="261239" y="175894"/>
                </a:lnTo>
                <a:lnTo>
                  <a:pt x="258699" y="157099"/>
                </a:lnTo>
                <a:lnTo>
                  <a:pt x="257048" y="142239"/>
                </a:lnTo>
                <a:lnTo>
                  <a:pt x="255397" y="134365"/>
                </a:lnTo>
                <a:lnTo>
                  <a:pt x="253746" y="128397"/>
                </a:lnTo>
                <a:lnTo>
                  <a:pt x="253746" y="127380"/>
                </a:lnTo>
                <a:lnTo>
                  <a:pt x="259588" y="132334"/>
                </a:lnTo>
                <a:lnTo>
                  <a:pt x="262890" y="136271"/>
                </a:lnTo>
                <a:lnTo>
                  <a:pt x="267843" y="144272"/>
                </a:lnTo>
                <a:lnTo>
                  <a:pt x="276098" y="146176"/>
                </a:lnTo>
                <a:lnTo>
                  <a:pt x="280289" y="144272"/>
                </a:lnTo>
                <a:lnTo>
                  <a:pt x="285242" y="138302"/>
                </a:lnTo>
                <a:lnTo>
                  <a:pt x="293624" y="127380"/>
                </a:lnTo>
                <a:lnTo>
                  <a:pt x="295275" y="115569"/>
                </a:lnTo>
                <a:lnTo>
                  <a:pt x="296925" y="92837"/>
                </a:lnTo>
                <a:lnTo>
                  <a:pt x="293624" y="66166"/>
                </a:lnTo>
                <a:lnTo>
                  <a:pt x="291846" y="55372"/>
                </a:lnTo>
                <a:lnTo>
                  <a:pt x="290195" y="51308"/>
                </a:lnTo>
                <a:lnTo>
                  <a:pt x="288544" y="53339"/>
                </a:lnTo>
                <a:lnTo>
                  <a:pt x="285242" y="55372"/>
                </a:lnTo>
                <a:lnTo>
                  <a:pt x="276098" y="62229"/>
                </a:lnTo>
                <a:lnTo>
                  <a:pt x="271145" y="70103"/>
                </a:lnTo>
                <a:lnTo>
                  <a:pt x="271145" y="74040"/>
                </a:lnTo>
                <a:lnTo>
                  <a:pt x="269494" y="81025"/>
                </a:lnTo>
                <a:lnTo>
                  <a:pt x="264541" y="90931"/>
                </a:lnTo>
                <a:lnTo>
                  <a:pt x="261239" y="92837"/>
                </a:lnTo>
                <a:lnTo>
                  <a:pt x="257048" y="92837"/>
                </a:lnTo>
                <a:lnTo>
                  <a:pt x="255397" y="90931"/>
                </a:lnTo>
                <a:lnTo>
                  <a:pt x="255397" y="84962"/>
                </a:lnTo>
                <a:lnTo>
                  <a:pt x="257048" y="80010"/>
                </a:lnTo>
                <a:lnTo>
                  <a:pt x="257048" y="72136"/>
                </a:lnTo>
                <a:lnTo>
                  <a:pt x="258699" y="60198"/>
                </a:lnTo>
                <a:lnTo>
                  <a:pt x="257048" y="56261"/>
                </a:lnTo>
                <a:lnTo>
                  <a:pt x="252095" y="56261"/>
                </a:lnTo>
                <a:lnTo>
                  <a:pt x="247142" y="58292"/>
                </a:lnTo>
                <a:lnTo>
                  <a:pt x="245491" y="64262"/>
                </a:lnTo>
                <a:lnTo>
                  <a:pt x="243840" y="80010"/>
                </a:lnTo>
                <a:lnTo>
                  <a:pt x="242189" y="88900"/>
                </a:lnTo>
                <a:lnTo>
                  <a:pt x="239649" y="90931"/>
                </a:lnTo>
                <a:lnTo>
                  <a:pt x="234696" y="88900"/>
                </a:lnTo>
                <a:lnTo>
                  <a:pt x="226441" y="81025"/>
                </a:lnTo>
                <a:lnTo>
                  <a:pt x="224663" y="80010"/>
                </a:lnTo>
                <a:lnTo>
                  <a:pt x="223012" y="76073"/>
                </a:lnTo>
                <a:lnTo>
                  <a:pt x="219710" y="66166"/>
                </a:lnTo>
                <a:lnTo>
                  <a:pt x="215646" y="58292"/>
                </a:lnTo>
                <a:lnTo>
                  <a:pt x="207264" y="49402"/>
                </a:lnTo>
                <a:lnTo>
                  <a:pt x="191516" y="33527"/>
                </a:lnTo>
                <a:lnTo>
                  <a:pt x="172466" y="22733"/>
                </a:lnTo>
                <a:lnTo>
                  <a:pt x="153416" y="14859"/>
                </a:lnTo>
                <a:lnTo>
                  <a:pt x="137668" y="10922"/>
                </a:lnTo>
                <a:lnTo>
                  <a:pt x="108585" y="7874"/>
                </a:lnTo>
                <a:lnTo>
                  <a:pt x="96139" y="5968"/>
                </a:lnTo>
                <a:lnTo>
                  <a:pt x="86233" y="2031"/>
                </a:lnTo>
                <a:lnTo>
                  <a:pt x="81280" y="0"/>
                </a:lnTo>
                <a:lnTo>
                  <a:pt x="79629" y="2031"/>
                </a:lnTo>
                <a:lnTo>
                  <a:pt x="73787" y="5968"/>
                </a:lnTo>
                <a:lnTo>
                  <a:pt x="67183" y="7874"/>
                </a:lnTo>
                <a:lnTo>
                  <a:pt x="58039" y="7874"/>
                </a:lnTo>
                <a:lnTo>
                  <a:pt x="32258" y="20700"/>
                </a:lnTo>
                <a:lnTo>
                  <a:pt x="20700" y="22733"/>
                </a:lnTo>
                <a:lnTo>
                  <a:pt x="11557" y="20700"/>
                </a:lnTo>
                <a:lnTo>
                  <a:pt x="0" y="246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887716" y="3567557"/>
            <a:ext cx="24129" cy="39496"/>
          </a:xfrm>
          <a:custGeom>
            <a:avLst/>
            <a:gdLst/>
            <a:ahLst/>
            <a:cxnLst/>
            <a:rect l="l" t="t" r="r" b="b"/>
            <a:pathLst>
              <a:path w="24129" h="39496">
                <a:moveTo>
                  <a:pt x="5079" y="10921"/>
                </a:moveTo>
                <a:lnTo>
                  <a:pt x="10032" y="8889"/>
                </a:lnTo>
                <a:lnTo>
                  <a:pt x="15875" y="12826"/>
                </a:lnTo>
                <a:lnTo>
                  <a:pt x="19176" y="20700"/>
                </a:lnTo>
                <a:lnTo>
                  <a:pt x="17525" y="27685"/>
                </a:lnTo>
                <a:lnTo>
                  <a:pt x="10794" y="37591"/>
                </a:lnTo>
                <a:lnTo>
                  <a:pt x="14097" y="39496"/>
                </a:lnTo>
                <a:lnTo>
                  <a:pt x="22478" y="27685"/>
                </a:lnTo>
                <a:lnTo>
                  <a:pt x="24129" y="18795"/>
                </a:lnTo>
                <a:lnTo>
                  <a:pt x="22478" y="8889"/>
                </a:lnTo>
                <a:lnTo>
                  <a:pt x="17525" y="4952"/>
                </a:lnTo>
                <a:lnTo>
                  <a:pt x="12445" y="1015"/>
                </a:lnTo>
                <a:lnTo>
                  <a:pt x="8381" y="0"/>
                </a:lnTo>
                <a:lnTo>
                  <a:pt x="5079" y="0"/>
                </a:lnTo>
                <a:lnTo>
                  <a:pt x="0" y="8889"/>
                </a:lnTo>
                <a:lnTo>
                  <a:pt x="0" y="10921"/>
                </a:lnTo>
                <a:lnTo>
                  <a:pt x="5079" y="1092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887716" y="3567557"/>
            <a:ext cx="24129" cy="39496"/>
          </a:xfrm>
          <a:custGeom>
            <a:avLst/>
            <a:gdLst/>
            <a:ahLst/>
            <a:cxnLst/>
            <a:rect l="l" t="t" r="r" b="b"/>
            <a:pathLst>
              <a:path w="24129" h="39496">
                <a:moveTo>
                  <a:pt x="14097" y="39496"/>
                </a:moveTo>
                <a:lnTo>
                  <a:pt x="22478" y="27685"/>
                </a:lnTo>
                <a:lnTo>
                  <a:pt x="24129" y="18795"/>
                </a:lnTo>
                <a:lnTo>
                  <a:pt x="22478" y="8889"/>
                </a:lnTo>
                <a:lnTo>
                  <a:pt x="17525" y="4952"/>
                </a:lnTo>
                <a:lnTo>
                  <a:pt x="12445" y="1015"/>
                </a:lnTo>
                <a:lnTo>
                  <a:pt x="8381" y="0"/>
                </a:lnTo>
                <a:lnTo>
                  <a:pt x="5079" y="0"/>
                </a:lnTo>
                <a:lnTo>
                  <a:pt x="0" y="8889"/>
                </a:lnTo>
                <a:lnTo>
                  <a:pt x="0" y="10921"/>
                </a:lnTo>
                <a:lnTo>
                  <a:pt x="5079" y="10921"/>
                </a:lnTo>
                <a:lnTo>
                  <a:pt x="10032" y="8889"/>
                </a:lnTo>
                <a:lnTo>
                  <a:pt x="15875" y="12826"/>
                </a:lnTo>
                <a:lnTo>
                  <a:pt x="19176" y="20700"/>
                </a:lnTo>
                <a:lnTo>
                  <a:pt x="17525" y="27685"/>
                </a:lnTo>
                <a:lnTo>
                  <a:pt x="10794" y="37591"/>
                </a:lnTo>
                <a:lnTo>
                  <a:pt x="14097" y="39496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873619" y="3591305"/>
            <a:ext cx="24129" cy="9779"/>
          </a:xfrm>
          <a:custGeom>
            <a:avLst/>
            <a:gdLst/>
            <a:ahLst/>
            <a:cxnLst/>
            <a:rect l="l" t="t" r="r" b="b"/>
            <a:pathLst>
              <a:path w="24129" h="9779">
                <a:moveTo>
                  <a:pt x="0" y="7874"/>
                </a:moveTo>
                <a:lnTo>
                  <a:pt x="1650" y="9779"/>
                </a:lnTo>
                <a:lnTo>
                  <a:pt x="5841" y="7874"/>
                </a:lnTo>
                <a:lnTo>
                  <a:pt x="12446" y="5842"/>
                </a:lnTo>
                <a:lnTo>
                  <a:pt x="17525" y="7874"/>
                </a:lnTo>
                <a:lnTo>
                  <a:pt x="24129" y="5842"/>
                </a:lnTo>
                <a:lnTo>
                  <a:pt x="17525" y="1905"/>
                </a:lnTo>
                <a:lnTo>
                  <a:pt x="9144" y="0"/>
                </a:lnTo>
                <a:lnTo>
                  <a:pt x="3428" y="1905"/>
                </a:lnTo>
                <a:lnTo>
                  <a:pt x="0" y="78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873619" y="3591305"/>
            <a:ext cx="24129" cy="9779"/>
          </a:xfrm>
          <a:custGeom>
            <a:avLst/>
            <a:gdLst/>
            <a:ahLst/>
            <a:cxnLst/>
            <a:rect l="l" t="t" r="r" b="b"/>
            <a:pathLst>
              <a:path w="24129" h="9779">
                <a:moveTo>
                  <a:pt x="24129" y="5842"/>
                </a:moveTo>
                <a:lnTo>
                  <a:pt x="17525" y="1905"/>
                </a:lnTo>
                <a:lnTo>
                  <a:pt x="9144" y="0"/>
                </a:lnTo>
                <a:lnTo>
                  <a:pt x="3428" y="1905"/>
                </a:lnTo>
                <a:lnTo>
                  <a:pt x="0" y="7874"/>
                </a:lnTo>
                <a:lnTo>
                  <a:pt x="1650" y="9779"/>
                </a:lnTo>
                <a:lnTo>
                  <a:pt x="5841" y="7874"/>
                </a:lnTo>
                <a:lnTo>
                  <a:pt x="12446" y="5842"/>
                </a:lnTo>
                <a:lnTo>
                  <a:pt x="17525" y="7874"/>
                </a:lnTo>
                <a:lnTo>
                  <a:pt x="24129" y="584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863713" y="3444113"/>
            <a:ext cx="73786" cy="80899"/>
          </a:xfrm>
          <a:custGeom>
            <a:avLst/>
            <a:gdLst/>
            <a:ahLst/>
            <a:cxnLst/>
            <a:rect l="l" t="t" r="r" b="b"/>
            <a:pathLst>
              <a:path w="73786" h="80899">
                <a:moveTo>
                  <a:pt x="46481" y="72009"/>
                </a:moveTo>
                <a:lnTo>
                  <a:pt x="46481" y="80899"/>
                </a:lnTo>
                <a:lnTo>
                  <a:pt x="48132" y="80899"/>
                </a:lnTo>
                <a:lnTo>
                  <a:pt x="51434" y="74040"/>
                </a:lnTo>
                <a:lnTo>
                  <a:pt x="65531" y="54228"/>
                </a:lnTo>
                <a:lnTo>
                  <a:pt x="67182" y="52324"/>
                </a:lnTo>
                <a:lnTo>
                  <a:pt x="62229" y="54228"/>
                </a:lnTo>
                <a:lnTo>
                  <a:pt x="55625" y="58292"/>
                </a:lnTo>
                <a:lnTo>
                  <a:pt x="51434" y="60198"/>
                </a:lnTo>
                <a:lnTo>
                  <a:pt x="54736" y="54228"/>
                </a:lnTo>
                <a:lnTo>
                  <a:pt x="55625" y="49402"/>
                </a:lnTo>
                <a:lnTo>
                  <a:pt x="57276" y="47371"/>
                </a:lnTo>
                <a:lnTo>
                  <a:pt x="68833" y="47371"/>
                </a:lnTo>
                <a:lnTo>
                  <a:pt x="72135" y="41401"/>
                </a:lnTo>
                <a:lnTo>
                  <a:pt x="73786" y="31496"/>
                </a:lnTo>
                <a:lnTo>
                  <a:pt x="70484" y="33527"/>
                </a:lnTo>
                <a:lnTo>
                  <a:pt x="65531" y="37464"/>
                </a:lnTo>
                <a:lnTo>
                  <a:pt x="41528" y="37464"/>
                </a:lnTo>
                <a:lnTo>
                  <a:pt x="34035" y="39497"/>
                </a:lnTo>
                <a:lnTo>
                  <a:pt x="27431" y="37464"/>
                </a:lnTo>
                <a:lnTo>
                  <a:pt x="25653" y="35560"/>
                </a:lnTo>
                <a:lnTo>
                  <a:pt x="25653" y="31496"/>
                </a:lnTo>
                <a:lnTo>
                  <a:pt x="27431" y="29590"/>
                </a:lnTo>
                <a:lnTo>
                  <a:pt x="41528" y="29590"/>
                </a:lnTo>
                <a:lnTo>
                  <a:pt x="38100" y="26670"/>
                </a:lnTo>
                <a:lnTo>
                  <a:pt x="25653" y="22606"/>
                </a:lnTo>
                <a:lnTo>
                  <a:pt x="20700" y="20700"/>
                </a:lnTo>
                <a:lnTo>
                  <a:pt x="24002" y="18669"/>
                </a:lnTo>
                <a:lnTo>
                  <a:pt x="36448" y="12826"/>
                </a:lnTo>
                <a:lnTo>
                  <a:pt x="44830" y="12826"/>
                </a:lnTo>
                <a:lnTo>
                  <a:pt x="55625" y="14732"/>
                </a:lnTo>
                <a:lnTo>
                  <a:pt x="63880" y="16763"/>
                </a:lnTo>
                <a:lnTo>
                  <a:pt x="68833" y="20700"/>
                </a:lnTo>
                <a:lnTo>
                  <a:pt x="72135" y="16763"/>
                </a:lnTo>
                <a:lnTo>
                  <a:pt x="68833" y="10795"/>
                </a:lnTo>
                <a:lnTo>
                  <a:pt x="62229" y="6858"/>
                </a:lnTo>
                <a:lnTo>
                  <a:pt x="41528" y="0"/>
                </a:lnTo>
                <a:lnTo>
                  <a:pt x="34035" y="0"/>
                </a:lnTo>
                <a:lnTo>
                  <a:pt x="27431" y="3937"/>
                </a:lnTo>
                <a:lnTo>
                  <a:pt x="24002" y="6858"/>
                </a:lnTo>
                <a:lnTo>
                  <a:pt x="17398" y="10795"/>
                </a:lnTo>
                <a:lnTo>
                  <a:pt x="3301" y="14732"/>
                </a:lnTo>
                <a:lnTo>
                  <a:pt x="0" y="16763"/>
                </a:lnTo>
                <a:lnTo>
                  <a:pt x="0" y="20700"/>
                </a:lnTo>
                <a:lnTo>
                  <a:pt x="3301" y="26670"/>
                </a:lnTo>
                <a:lnTo>
                  <a:pt x="8254" y="27559"/>
                </a:lnTo>
                <a:lnTo>
                  <a:pt x="14985" y="29590"/>
                </a:lnTo>
                <a:lnTo>
                  <a:pt x="17398" y="47371"/>
                </a:lnTo>
                <a:lnTo>
                  <a:pt x="14985" y="49402"/>
                </a:lnTo>
                <a:lnTo>
                  <a:pt x="9905" y="54228"/>
                </a:lnTo>
                <a:lnTo>
                  <a:pt x="11556" y="56261"/>
                </a:lnTo>
                <a:lnTo>
                  <a:pt x="14985" y="58292"/>
                </a:lnTo>
                <a:lnTo>
                  <a:pt x="22351" y="56261"/>
                </a:lnTo>
                <a:lnTo>
                  <a:pt x="36448" y="52324"/>
                </a:lnTo>
                <a:lnTo>
                  <a:pt x="38100" y="64135"/>
                </a:lnTo>
                <a:lnTo>
                  <a:pt x="41528" y="68072"/>
                </a:lnTo>
                <a:lnTo>
                  <a:pt x="34797" y="70103"/>
                </a:lnTo>
                <a:lnTo>
                  <a:pt x="38100" y="72009"/>
                </a:lnTo>
                <a:lnTo>
                  <a:pt x="46481" y="70103"/>
                </a:lnTo>
                <a:lnTo>
                  <a:pt x="46481" y="720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7863713" y="3444113"/>
            <a:ext cx="73786" cy="80899"/>
          </a:xfrm>
          <a:custGeom>
            <a:avLst/>
            <a:gdLst/>
            <a:ahLst/>
            <a:cxnLst/>
            <a:rect l="l" t="t" r="r" b="b"/>
            <a:pathLst>
              <a:path w="73786" h="80899">
                <a:moveTo>
                  <a:pt x="72135" y="16763"/>
                </a:moveTo>
                <a:lnTo>
                  <a:pt x="68833" y="10795"/>
                </a:lnTo>
                <a:lnTo>
                  <a:pt x="62229" y="6858"/>
                </a:lnTo>
                <a:lnTo>
                  <a:pt x="41528" y="0"/>
                </a:lnTo>
                <a:lnTo>
                  <a:pt x="34035" y="0"/>
                </a:lnTo>
                <a:lnTo>
                  <a:pt x="27431" y="3937"/>
                </a:lnTo>
                <a:lnTo>
                  <a:pt x="24002" y="6858"/>
                </a:lnTo>
                <a:lnTo>
                  <a:pt x="17398" y="10795"/>
                </a:lnTo>
                <a:lnTo>
                  <a:pt x="3301" y="14732"/>
                </a:lnTo>
                <a:lnTo>
                  <a:pt x="0" y="16763"/>
                </a:lnTo>
                <a:lnTo>
                  <a:pt x="0" y="20700"/>
                </a:lnTo>
                <a:lnTo>
                  <a:pt x="3301" y="26670"/>
                </a:lnTo>
                <a:lnTo>
                  <a:pt x="8254" y="27559"/>
                </a:lnTo>
                <a:lnTo>
                  <a:pt x="14985" y="29590"/>
                </a:lnTo>
                <a:lnTo>
                  <a:pt x="17398" y="47371"/>
                </a:lnTo>
                <a:lnTo>
                  <a:pt x="14985" y="49402"/>
                </a:lnTo>
                <a:lnTo>
                  <a:pt x="9905" y="54228"/>
                </a:lnTo>
                <a:lnTo>
                  <a:pt x="11556" y="56261"/>
                </a:lnTo>
                <a:lnTo>
                  <a:pt x="14985" y="58292"/>
                </a:lnTo>
                <a:lnTo>
                  <a:pt x="22351" y="56261"/>
                </a:lnTo>
                <a:lnTo>
                  <a:pt x="36448" y="52324"/>
                </a:lnTo>
                <a:lnTo>
                  <a:pt x="38100" y="64135"/>
                </a:lnTo>
                <a:lnTo>
                  <a:pt x="41528" y="68072"/>
                </a:lnTo>
                <a:lnTo>
                  <a:pt x="34797" y="70103"/>
                </a:lnTo>
                <a:lnTo>
                  <a:pt x="38100" y="72009"/>
                </a:lnTo>
                <a:lnTo>
                  <a:pt x="46481" y="70103"/>
                </a:lnTo>
                <a:lnTo>
                  <a:pt x="48132" y="70103"/>
                </a:lnTo>
                <a:lnTo>
                  <a:pt x="46481" y="72009"/>
                </a:lnTo>
                <a:lnTo>
                  <a:pt x="46481" y="80899"/>
                </a:lnTo>
                <a:lnTo>
                  <a:pt x="48132" y="80899"/>
                </a:lnTo>
                <a:lnTo>
                  <a:pt x="51434" y="74040"/>
                </a:lnTo>
                <a:lnTo>
                  <a:pt x="65531" y="54228"/>
                </a:lnTo>
                <a:lnTo>
                  <a:pt x="67182" y="52324"/>
                </a:lnTo>
                <a:lnTo>
                  <a:pt x="62229" y="54228"/>
                </a:lnTo>
                <a:lnTo>
                  <a:pt x="55625" y="58292"/>
                </a:lnTo>
                <a:lnTo>
                  <a:pt x="51434" y="60198"/>
                </a:lnTo>
                <a:lnTo>
                  <a:pt x="54736" y="54228"/>
                </a:lnTo>
                <a:lnTo>
                  <a:pt x="55625" y="49402"/>
                </a:lnTo>
                <a:lnTo>
                  <a:pt x="57276" y="47371"/>
                </a:lnTo>
                <a:lnTo>
                  <a:pt x="68833" y="47371"/>
                </a:lnTo>
                <a:lnTo>
                  <a:pt x="72135" y="41401"/>
                </a:lnTo>
                <a:lnTo>
                  <a:pt x="73786" y="31496"/>
                </a:lnTo>
                <a:lnTo>
                  <a:pt x="70484" y="33527"/>
                </a:lnTo>
                <a:lnTo>
                  <a:pt x="65531" y="37464"/>
                </a:lnTo>
                <a:lnTo>
                  <a:pt x="41528" y="37464"/>
                </a:lnTo>
                <a:lnTo>
                  <a:pt x="34035" y="39497"/>
                </a:lnTo>
                <a:lnTo>
                  <a:pt x="27431" y="37464"/>
                </a:lnTo>
                <a:lnTo>
                  <a:pt x="25653" y="35560"/>
                </a:lnTo>
                <a:lnTo>
                  <a:pt x="25653" y="31496"/>
                </a:lnTo>
                <a:lnTo>
                  <a:pt x="27431" y="29590"/>
                </a:lnTo>
                <a:lnTo>
                  <a:pt x="43179" y="29590"/>
                </a:lnTo>
                <a:lnTo>
                  <a:pt x="41528" y="29590"/>
                </a:lnTo>
                <a:lnTo>
                  <a:pt x="38100" y="26670"/>
                </a:lnTo>
                <a:lnTo>
                  <a:pt x="25653" y="22606"/>
                </a:lnTo>
                <a:lnTo>
                  <a:pt x="20700" y="20700"/>
                </a:lnTo>
                <a:lnTo>
                  <a:pt x="24002" y="18669"/>
                </a:lnTo>
                <a:lnTo>
                  <a:pt x="36448" y="12826"/>
                </a:lnTo>
                <a:lnTo>
                  <a:pt x="44830" y="12826"/>
                </a:lnTo>
                <a:lnTo>
                  <a:pt x="55625" y="14732"/>
                </a:lnTo>
                <a:lnTo>
                  <a:pt x="63880" y="16763"/>
                </a:lnTo>
                <a:lnTo>
                  <a:pt x="68833" y="20700"/>
                </a:lnTo>
                <a:lnTo>
                  <a:pt x="72135" y="16763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083550" y="3520186"/>
            <a:ext cx="44703" cy="62229"/>
          </a:xfrm>
          <a:custGeom>
            <a:avLst/>
            <a:gdLst/>
            <a:ahLst/>
            <a:cxnLst/>
            <a:rect l="l" t="t" r="r" b="b"/>
            <a:pathLst>
              <a:path w="44703" h="62229">
                <a:moveTo>
                  <a:pt x="0" y="31114"/>
                </a:moveTo>
                <a:lnTo>
                  <a:pt x="0" y="31398"/>
                </a:lnTo>
                <a:lnTo>
                  <a:pt x="3121" y="46954"/>
                </a:lnTo>
                <a:lnTo>
                  <a:pt x="11136" y="58017"/>
                </a:lnTo>
                <a:lnTo>
                  <a:pt x="22351" y="62229"/>
                </a:lnTo>
                <a:lnTo>
                  <a:pt x="22555" y="62228"/>
                </a:lnTo>
                <a:lnTo>
                  <a:pt x="33731" y="57883"/>
                </a:lnTo>
                <a:lnTo>
                  <a:pt x="41678" y="46725"/>
                </a:lnTo>
                <a:lnTo>
                  <a:pt x="44703" y="31114"/>
                </a:lnTo>
                <a:lnTo>
                  <a:pt x="44703" y="30829"/>
                </a:lnTo>
                <a:lnTo>
                  <a:pt x="41582" y="15219"/>
                </a:lnTo>
                <a:lnTo>
                  <a:pt x="33567" y="4184"/>
                </a:lnTo>
                <a:lnTo>
                  <a:pt x="22351" y="0"/>
                </a:lnTo>
                <a:lnTo>
                  <a:pt x="22148" y="1"/>
                </a:lnTo>
                <a:lnTo>
                  <a:pt x="10972" y="4318"/>
                </a:lnTo>
                <a:lnTo>
                  <a:pt x="3025" y="15448"/>
                </a:lnTo>
                <a:lnTo>
                  <a:pt x="0" y="3111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083550" y="3520186"/>
            <a:ext cx="44703" cy="62229"/>
          </a:xfrm>
          <a:custGeom>
            <a:avLst/>
            <a:gdLst/>
            <a:ahLst/>
            <a:cxnLst/>
            <a:rect l="l" t="t" r="r" b="b"/>
            <a:pathLst>
              <a:path w="44703" h="62229">
                <a:moveTo>
                  <a:pt x="0" y="31114"/>
                </a:moveTo>
                <a:lnTo>
                  <a:pt x="3025" y="15448"/>
                </a:lnTo>
                <a:lnTo>
                  <a:pt x="10972" y="4318"/>
                </a:lnTo>
                <a:lnTo>
                  <a:pt x="22148" y="1"/>
                </a:lnTo>
                <a:lnTo>
                  <a:pt x="22351" y="0"/>
                </a:lnTo>
                <a:lnTo>
                  <a:pt x="33567" y="4184"/>
                </a:lnTo>
                <a:lnTo>
                  <a:pt x="41582" y="15219"/>
                </a:lnTo>
                <a:lnTo>
                  <a:pt x="44703" y="30829"/>
                </a:lnTo>
                <a:lnTo>
                  <a:pt x="44703" y="31114"/>
                </a:lnTo>
                <a:lnTo>
                  <a:pt x="41678" y="46725"/>
                </a:lnTo>
                <a:lnTo>
                  <a:pt x="33731" y="57883"/>
                </a:lnTo>
                <a:lnTo>
                  <a:pt x="22555" y="62228"/>
                </a:lnTo>
                <a:lnTo>
                  <a:pt x="22351" y="62229"/>
                </a:lnTo>
                <a:lnTo>
                  <a:pt x="11136" y="58017"/>
                </a:lnTo>
                <a:lnTo>
                  <a:pt x="3121" y="46954"/>
                </a:lnTo>
                <a:lnTo>
                  <a:pt x="0" y="31398"/>
                </a:lnTo>
                <a:lnTo>
                  <a:pt x="0" y="3111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088503" y="3523107"/>
            <a:ext cx="33147" cy="49402"/>
          </a:xfrm>
          <a:custGeom>
            <a:avLst/>
            <a:gdLst/>
            <a:ahLst/>
            <a:cxnLst/>
            <a:rect l="l" t="t" r="r" b="b"/>
            <a:pathLst>
              <a:path w="33147" h="49402">
                <a:moveTo>
                  <a:pt x="1650" y="13842"/>
                </a:moveTo>
                <a:lnTo>
                  <a:pt x="0" y="22732"/>
                </a:lnTo>
                <a:lnTo>
                  <a:pt x="0" y="24637"/>
                </a:lnTo>
                <a:lnTo>
                  <a:pt x="1650" y="19684"/>
                </a:lnTo>
                <a:lnTo>
                  <a:pt x="4952" y="15747"/>
                </a:lnTo>
                <a:lnTo>
                  <a:pt x="6603" y="19684"/>
                </a:lnTo>
                <a:lnTo>
                  <a:pt x="9905" y="24637"/>
                </a:lnTo>
                <a:lnTo>
                  <a:pt x="14097" y="26669"/>
                </a:lnTo>
                <a:lnTo>
                  <a:pt x="20700" y="26669"/>
                </a:lnTo>
                <a:lnTo>
                  <a:pt x="22351" y="30606"/>
                </a:lnTo>
                <a:lnTo>
                  <a:pt x="22351" y="42417"/>
                </a:lnTo>
                <a:lnTo>
                  <a:pt x="24002" y="47370"/>
                </a:lnTo>
                <a:lnTo>
                  <a:pt x="27304" y="49402"/>
                </a:lnTo>
                <a:lnTo>
                  <a:pt x="30733" y="47370"/>
                </a:lnTo>
                <a:lnTo>
                  <a:pt x="33147" y="36575"/>
                </a:lnTo>
                <a:lnTo>
                  <a:pt x="33147" y="19684"/>
                </a:lnTo>
                <a:lnTo>
                  <a:pt x="27304" y="5968"/>
                </a:lnTo>
                <a:lnTo>
                  <a:pt x="15748" y="0"/>
                </a:lnTo>
                <a:lnTo>
                  <a:pt x="10795" y="1904"/>
                </a:lnTo>
                <a:lnTo>
                  <a:pt x="6603" y="5968"/>
                </a:lnTo>
                <a:lnTo>
                  <a:pt x="1650" y="13842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088503" y="3523107"/>
            <a:ext cx="33147" cy="49402"/>
          </a:xfrm>
          <a:custGeom>
            <a:avLst/>
            <a:gdLst/>
            <a:ahLst/>
            <a:cxnLst/>
            <a:rect l="l" t="t" r="r" b="b"/>
            <a:pathLst>
              <a:path w="33147" h="49402">
                <a:moveTo>
                  <a:pt x="0" y="22732"/>
                </a:moveTo>
                <a:lnTo>
                  <a:pt x="1650" y="13842"/>
                </a:lnTo>
                <a:lnTo>
                  <a:pt x="6603" y="5968"/>
                </a:lnTo>
                <a:lnTo>
                  <a:pt x="10795" y="1904"/>
                </a:lnTo>
                <a:lnTo>
                  <a:pt x="15748" y="0"/>
                </a:lnTo>
                <a:lnTo>
                  <a:pt x="27304" y="5968"/>
                </a:lnTo>
                <a:lnTo>
                  <a:pt x="33147" y="19684"/>
                </a:lnTo>
                <a:lnTo>
                  <a:pt x="33147" y="36575"/>
                </a:lnTo>
                <a:lnTo>
                  <a:pt x="30733" y="47370"/>
                </a:lnTo>
                <a:lnTo>
                  <a:pt x="27304" y="49402"/>
                </a:lnTo>
                <a:lnTo>
                  <a:pt x="24002" y="47370"/>
                </a:lnTo>
                <a:lnTo>
                  <a:pt x="22351" y="42417"/>
                </a:lnTo>
                <a:lnTo>
                  <a:pt x="22351" y="30606"/>
                </a:lnTo>
                <a:lnTo>
                  <a:pt x="20700" y="26669"/>
                </a:lnTo>
                <a:lnTo>
                  <a:pt x="14097" y="26669"/>
                </a:lnTo>
                <a:lnTo>
                  <a:pt x="9905" y="24637"/>
                </a:lnTo>
                <a:lnTo>
                  <a:pt x="6603" y="19684"/>
                </a:lnTo>
                <a:lnTo>
                  <a:pt x="4952" y="15747"/>
                </a:lnTo>
                <a:lnTo>
                  <a:pt x="1650" y="19684"/>
                </a:lnTo>
                <a:lnTo>
                  <a:pt x="0" y="24637"/>
                </a:lnTo>
                <a:lnTo>
                  <a:pt x="0" y="2273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099298" y="3527044"/>
            <a:ext cx="20700" cy="24637"/>
          </a:xfrm>
          <a:custGeom>
            <a:avLst/>
            <a:gdLst/>
            <a:ahLst/>
            <a:cxnLst/>
            <a:rect l="l" t="t" r="r" b="b"/>
            <a:pathLst>
              <a:path w="20700" h="24637">
                <a:moveTo>
                  <a:pt x="20700" y="22732"/>
                </a:moveTo>
                <a:lnTo>
                  <a:pt x="19938" y="15747"/>
                </a:lnTo>
                <a:lnTo>
                  <a:pt x="18160" y="9905"/>
                </a:lnTo>
                <a:lnTo>
                  <a:pt x="13207" y="2031"/>
                </a:lnTo>
                <a:lnTo>
                  <a:pt x="4952" y="0"/>
                </a:lnTo>
                <a:lnTo>
                  <a:pt x="1650" y="0"/>
                </a:lnTo>
                <a:lnTo>
                  <a:pt x="0" y="3936"/>
                </a:lnTo>
                <a:lnTo>
                  <a:pt x="3301" y="7873"/>
                </a:lnTo>
                <a:lnTo>
                  <a:pt x="13207" y="11810"/>
                </a:lnTo>
                <a:lnTo>
                  <a:pt x="18160" y="20700"/>
                </a:lnTo>
                <a:lnTo>
                  <a:pt x="20700" y="24637"/>
                </a:lnTo>
                <a:lnTo>
                  <a:pt x="20700" y="2273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7908544" y="3635755"/>
            <a:ext cx="36449" cy="35560"/>
          </a:xfrm>
          <a:custGeom>
            <a:avLst/>
            <a:gdLst/>
            <a:ahLst/>
            <a:cxnLst/>
            <a:rect l="l" t="t" r="r" b="b"/>
            <a:pathLst>
              <a:path w="36449" h="35560">
                <a:moveTo>
                  <a:pt x="1650" y="20701"/>
                </a:moveTo>
                <a:lnTo>
                  <a:pt x="0" y="24638"/>
                </a:lnTo>
                <a:lnTo>
                  <a:pt x="0" y="29591"/>
                </a:lnTo>
                <a:lnTo>
                  <a:pt x="3301" y="33528"/>
                </a:lnTo>
                <a:lnTo>
                  <a:pt x="8254" y="35560"/>
                </a:lnTo>
                <a:lnTo>
                  <a:pt x="14097" y="33528"/>
                </a:lnTo>
                <a:lnTo>
                  <a:pt x="24002" y="26670"/>
                </a:lnTo>
                <a:lnTo>
                  <a:pt x="31496" y="10795"/>
                </a:lnTo>
                <a:lnTo>
                  <a:pt x="36449" y="0"/>
                </a:lnTo>
                <a:lnTo>
                  <a:pt x="28955" y="4953"/>
                </a:lnTo>
                <a:lnTo>
                  <a:pt x="17399" y="12827"/>
                </a:lnTo>
                <a:lnTo>
                  <a:pt x="9905" y="16764"/>
                </a:lnTo>
                <a:lnTo>
                  <a:pt x="3301" y="20701"/>
                </a:lnTo>
                <a:lnTo>
                  <a:pt x="1650" y="20701"/>
                </a:lnTo>
                <a:close/>
              </a:path>
            </a:pathLst>
          </a:custGeom>
          <a:solidFill>
            <a:srgbClr val="FF8BA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7908544" y="3635755"/>
            <a:ext cx="36449" cy="35560"/>
          </a:xfrm>
          <a:custGeom>
            <a:avLst/>
            <a:gdLst/>
            <a:ahLst/>
            <a:cxnLst/>
            <a:rect l="l" t="t" r="r" b="b"/>
            <a:pathLst>
              <a:path w="36449" h="35560">
                <a:moveTo>
                  <a:pt x="36449" y="0"/>
                </a:moveTo>
                <a:lnTo>
                  <a:pt x="31496" y="10795"/>
                </a:lnTo>
                <a:lnTo>
                  <a:pt x="24002" y="26670"/>
                </a:lnTo>
                <a:lnTo>
                  <a:pt x="14097" y="33528"/>
                </a:lnTo>
                <a:lnTo>
                  <a:pt x="8254" y="35560"/>
                </a:lnTo>
                <a:lnTo>
                  <a:pt x="3301" y="33528"/>
                </a:lnTo>
                <a:lnTo>
                  <a:pt x="0" y="29591"/>
                </a:lnTo>
                <a:lnTo>
                  <a:pt x="0" y="24638"/>
                </a:lnTo>
                <a:lnTo>
                  <a:pt x="1650" y="20701"/>
                </a:lnTo>
                <a:lnTo>
                  <a:pt x="3301" y="20701"/>
                </a:lnTo>
                <a:lnTo>
                  <a:pt x="9905" y="16764"/>
                </a:lnTo>
                <a:lnTo>
                  <a:pt x="17399" y="12827"/>
                </a:lnTo>
                <a:lnTo>
                  <a:pt x="28955" y="4953"/>
                </a:lnTo>
                <a:lnTo>
                  <a:pt x="36449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7789036" y="3157601"/>
            <a:ext cx="189992" cy="266700"/>
          </a:xfrm>
          <a:custGeom>
            <a:avLst/>
            <a:gdLst/>
            <a:ahLst/>
            <a:cxnLst/>
            <a:rect l="l" t="t" r="r" b="b"/>
            <a:pathLst>
              <a:path w="189992" h="266700">
                <a:moveTo>
                  <a:pt x="143510" y="119507"/>
                </a:moveTo>
                <a:lnTo>
                  <a:pt x="146812" y="103632"/>
                </a:lnTo>
                <a:lnTo>
                  <a:pt x="149352" y="94741"/>
                </a:lnTo>
                <a:lnTo>
                  <a:pt x="152654" y="88900"/>
                </a:lnTo>
                <a:lnTo>
                  <a:pt x="151003" y="90804"/>
                </a:lnTo>
                <a:lnTo>
                  <a:pt x="146812" y="96774"/>
                </a:lnTo>
                <a:lnTo>
                  <a:pt x="140208" y="105663"/>
                </a:lnTo>
                <a:lnTo>
                  <a:pt x="126111" y="130301"/>
                </a:lnTo>
                <a:lnTo>
                  <a:pt x="119507" y="144145"/>
                </a:lnTo>
                <a:lnTo>
                  <a:pt x="116205" y="155066"/>
                </a:lnTo>
                <a:lnTo>
                  <a:pt x="114554" y="161036"/>
                </a:lnTo>
                <a:lnTo>
                  <a:pt x="114554" y="149098"/>
                </a:lnTo>
                <a:lnTo>
                  <a:pt x="117856" y="136271"/>
                </a:lnTo>
                <a:lnTo>
                  <a:pt x="122809" y="119507"/>
                </a:lnTo>
                <a:lnTo>
                  <a:pt x="131953" y="99695"/>
                </a:lnTo>
                <a:lnTo>
                  <a:pt x="145161" y="80899"/>
                </a:lnTo>
                <a:lnTo>
                  <a:pt x="164211" y="64135"/>
                </a:lnTo>
                <a:lnTo>
                  <a:pt x="173355" y="56261"/>
                </a:lnTo>
                <a:lnTo>
                  <a:pt x="178308" y="52324"/>
                </a:lnTo>
                <a:lnTo>
                  <a:pt x="181610" y="49402"/>
                </a:lnTo>
                <a:lnTo>
                  <a:pt x="178308" y="49402"/>
                </a:lnTo>
                <a:lnTo>
                  <a:pt x="173355" y="51308"/>
                </a:lnTo>
                <a:lnTo>
                  <a:pt x="160909" y="60198"/>
                </a:lnTo>
                <a:lnTo>
                  <a:pt x="127762" y="86868"/>
                </a:lnTo>
                <a:lnTo>
                  <a:pt x="114554" y="99695"/>
                </a:lnTo>
                <a:lnTo>
                  <a:pt x="107061" y="115570"/>
                </a:lnTo>
                <a:lnTo>
                  <a:pt x="105410" y="124460"/>
                </a:lnTo>
                <a:lnTo>
                  <a:pt x="103759" y="124460"/>
                </a:lnTo>
                <a:lnTo>
                  <a:pt x="105410" y="115570"/>
                </a:lnTo>
                <a:lnTo>
                  <a:pt x="103759" y="109600"/>
                </a:lnTo>
                <a:lnTo>
                  <a:pt x="102108" y="107696"/>
                </a:lnTo>
                <a:lnTo>
                  <a:pt x="98679" y="109600"/>
                </a:lnTo>
                <a:lnTo>
                  <a:pt x="95377" y="115570"/>
                </a:lnTo>
                <a:lnTo>
                  <a:pt x="92075" y="123444"/>
                </a:lnTo>
                <a:lnTo>
                  <a:pt x="89662" y="130301"/>
                </a:lnTo>
                <a:lnTo>
                  <a:pt x="88011" y="134365"/>
                </a:lnTo>
                <a:lnTo>
                  <a:pt x="86233" y="136271"/>
                </a:lnTo>
                <a:lnTo>
                  <a:pt x="88011" y="130301"/>
                </a:lnTo>
                <a:lnTo>
                  <a:pt x="92075" y="119507"/>
                </a:lnTo>
                <a:lnTo>
                  <a:pt x="102108" y="92837"/>
                </a:lnTo>
                <a:lnTo>
                  <a:pt x="105410" y="82931"/>
                </a:lnTo>
                <a:lnTo>
                  <a:pt x="107061" y="78994"/>
                </a:lnTo>
                <a:lnTo>
                  <a:pt x="102108" y="80899"/>
                </a:lnTo>
                <a:lnTo>
                  <a:pt x="93726" y="88900"/>
                </a:lnTo>
                <a:lnTo>
                  <a:pt x="84582" y="98678"/>
                </a:lnTo>
                <a:lnTo>
                  <a:pt x="79629" y="105663"/>
                </a:lnTo>
                <a:lnTo>
                  <a:pt x="77978" y="107696"/>
                </a:lnTo>
                <a:lnTo>
                  <a:pt x="69723" y="107696"/>
                </a:lnTo>
                <a:lnTo>
                  <a:pt x="65532" y="109600"/>
                </a:lnTo>
                <a:lnTo>
                  <a:pt x="62230" y="115570"/>
                </a:lnTo>
                <a:lnTo>
                  <a:pt x="52324" y="128397"/>
                </a:lnTo>
                <a:lnTo>
                  <a:pt x="49022" y="132334"/>
                </a:lnTo>
                <a:lnTo>
                  <a:pt x="46482" y="132334"/>
                </a:lnTo>
                <a:lnTo>
                  <a:pt x="46482" y="128397"/>
                </a:lnTo>
                <a:lnTo>
                  <a:pt x="49022" y="121412"/>
                </a:lnTo>
                <a:lnTo>
                  <a:pt x="55626" y="109600"/>
                </a:lnTo>
                <a:lnTo>
                  <a:pt x="73025" y="86868"/>
                </a:lnTo>
                <a:lnTo>
                  <a:pt x="90424" y="72009"/>
                </a:lnTo>
                <a:lnTo>
                  <a:pt x="105410" y="62229"/>
                </a:lnTo>
                <a:lnTo>
                  <a:pt x="109474" y="58293"/>
                </a:lnTo>
                <a:lnTo>
                  <a:pt x="107061" y="58293"/>
                </a:lnTo>
                <a:lnTo>
                  <a:pt x="95377" y="60198"/>
                </a:lnTo>
                <a:lnTo>
                  <a:pt x="82931" y="64135"/>
                </a:lnTo>
                <a:lnTo>
                  <a:pt x="71374" y="70103"/>
                </a:lnTo>
                <a:lnTo>
                  <a:pt x="69723" y="68072"/>
                </a:lnTo>
                <a:lnTo>
                  <a:pt x="74676" y="62229"/>
                </a:lnTo>
                <a:lnTo>
                  <a:pt x="88011" y="52324"/>
                </a:lnTo>
                <a:lnTo>
                  <a:pt x="103759" y="43434"/>
                </a:lnTo>
                <a:lnTo>
                  <a:pt x="119507" y="35560"/>
                </a:lnTo>
                <a:lnTo>
                  <a:pt x="124460" y="31496"/>
                </a:lnTo>
                <a:lnTo>
                  <a:pt x="131953" y="29590"/>
                </a:lnTo>
                <a:lnTo>
                  <a:pt x="148463" y="24637"/>
                </a:lnTo>
                <a:lnTo>
                  <a:pt x="160909" y="22606"/>
                </a:lnTo>
                <a:lnTo>
                  <a:pt x="178308" y="22606"/>
                </a:lnTo>
                <a:lnTo>
                  <a:pt x="183388" y="20700"/>
                </a:lnTo>
                <a:lnTo>
                  <a:pt x="183388" y="8889"/>
                </a:lnTo>
                <a:lnTo>
                  <a:pt x="185039" y="6858"/>
                </a:lnTo>
                <a:lnTo>
                  <a:pt x="189992" y="6858"/>
                </a:lnTo>
                <a:lnTo>
                  <a:pt x="188341" y="0"/>
                </a:lnTo>
                <a:lnTo>
                  <a:pt x="162560" y="1904"/>
                </a:lnTo>
                <a:lnTo>
                  <a:pt x="136906" y="6858"/>
                </a:lnTo>
                <a:lnTo>
                  <a:pt x="112776" y="14732"/>
                </a:lnTo>
                <a:lnTo>
                  <a:pt x="92075" y="27559"/>
                </a:lnTo>
                <a:lnTo>
                  <a:pt x="71374" y="43434"/>
                </a:lnTo>
                <a:lnTo>
                  <a:pt x="53975" y="60198"/>
                </a:lnTo>
                <a:lnTo>
                  <a:pt x="38227" y="78994"/>
                </a:lnTo>
                <a:lnTo>
                  <a:pt x="25781" y="98678"/>
                </a:lnTo>
                <a:lnTo>
                  <a:pt x="14097" y="121412"/>
                </a:lnTo>
                <a:lnTo>
                  <a:pt x="6604" y="142239"/>
                </a:lnTo>
                <a:lnTo>
                  <a:pt x="1651" y="164973"/>
                </a:lnTo>
                <a:lnTo>
                  <a:pt x="0" y="187706"/>
                </a:lnTo>
                <a:lnTo>
                  <a:pt x="1651" y="208407"/>
                </a:lnTo>
                <a:lnTo>
                  <a:pt x="6604" y="229108"/>
                </a:lnTo>
                <a:lnTo>
                  <a:pt x="15748" y="247903"/>
                </a:lnTo>
                <a:lnTo>
                  <a:pt x="29083" y="265684"/>
                </a:lnTo>
                <a:lnTo>
                  <a:pt x="29083" y="257810"/>
                </a:lnTo>
                <a:lnTo>
                  <a:pt x="27432" y="243966"/>
                </a:lnTo>
                <a:lnTo>
                  <a:pt x="24130" y="214375"/>
                </a:lnTo>
                <a:lnTo>
                  <a:pt x="22479" y="181737"/>
                </a:lnTo>
                <a:lnTo>
                  <a:pt x="22479" y="161036"/>
                </a:lnTo>
                <a:lnTo>
                  <a:pt x="24130" y="162940"/>
                </a:lnTo>
                <a:lnTo>
                  <a:pt x="25781" y="173862"/>
                </a:lnTo>
                <a:lnTo>
                  <a:pt x="27432" y="181737"/>
                </a:lnTo>
                <a:lnTo>
                  <a:pt x="29083" y="191643"/>
                </a:lnTo>
                <a:lnTo>
                  <a:pt x="33147" y="212344"/>
                </a:lnTo>
                <a:lnTo>
                  <a:pt x="39878" y="235076"/>
                </a:lnTo>
                <a:lnTo>
                  <a:pt x="50673" y="251840"/>
                </a:lnTo>
                <a:lnTo>
                  <a:pt x="63881" y="265684"/>
                </a:lnTo>
                <a:lnTo>
                  <a:pt x="71374" y="266700"/>
                </a:lnTo>
                <a:lnTo>
                  <a:pt x="81280" y="266700"/>
                </a:lnTo>
                <a:lnTo>
                  <a:pt x="82931" y="265684"/>
                </a:lnTo>
                <a:lnTo>
                  <a:pt x="79629" y="257810"/>
                </a:lnTo>
                <a:lnTo>
                  <a:pt x="74676" y="247903"/>
                </a:lnTo>
                <a:lnTo>
                  <a:pt x="68834" y="235076"/>
                </a:lnTo>
                <a:lnTo>
                  <a:pt x="57277" y="204470"/>
                </a:lnTo>
                <a:lnTo>
                  <a:pt x="53975" y="185674"/>
                </a:lnTo>
                <a:lnTo>
                  <a:pt x="57277" y="168910"/>
                </a:lnTo>
                <a:lnTo>
                  <a:pt x="60579" y="177800"/>
                </a:lnTo>
                <a:lnTo>
                  <a:pt x="62230" y="191643"/>
                </a:lnTo>
                <a:lnTo>
                  <a:pt x="67183" y="221234"/>
                </a:lnTo>
                <a:lnTo>
                  <a:pt x="71374" y="235076"/>
                </a:lnTo>
                <a:lnTo>
                  <a:pt x="81280" y="245999"/>
                </a:lnTo>
                <a:lnTo>
                  <a:pt x="97028" y="251840"/>
                </a:lnTo>
                <a:lnTo>
                  <a:pt x="107061" y="253873"/>
                </a:lnTo>
                <a:lnTo>
                  <a:pt x="119507" y="253873"/>
                </a:lnTo>
                <a:lnTo>
                  <a:pt x="114554" y="247903"/>
                </a:lnTo>
                <a:lnTo>
                  <a:pt x="114554" y="241046"/>
                </a:lnTo>
                <a:lnTo>
                  <a:pt x="116205" y="237109"/>
                </a:lnTo>
                <a:lnTo>
                  <a:pt x="122809" y="241046"/>
                </a:lnTo>
                <a:lnTo>
                  <a:pt x="129413" y="247903"/>
                </a:lnTo>
                <a:lnTo>
                  <a:pt x="138557" y="251840"/>
                </a:lnTo>
                <a:lnTo>
                  <a:pt x="154305" y="253873"/>
                </a:lnTo>
                <a:lnTo>
                  <a:pt x="154305" y="251840"/>
                </a:lnTo>
                <a:lnTo>
                  <a:pt x="149352" y="247903"/>
                </a:lnTo>
                <a:lnTo>
                  <a:pt x="143510" y="241046"/>
                </a:lnTo>
                <a:lnTo>
                  <a:pt x="135255" y="229108"/>
                </a:lnTo>
                <a:lnTo>
                  <a:pt x="127762" y="214375"/>
                </a:lnTo>
                <a:lnTo>
                  <a:pt x="122809" y="194563"/>
                </a:lnTo>
                <a:lnTo>
                  <a:pt x="122809" y="171831"/>
                </a:lnTo>
                <a:lnTo>
                  <a:pt x="129413" y="146176"/>
                </a:lnTo>
                <a:lnTo>
                  <a:pt x="130302" y="166877"/>
                </a:lnTo>
                <a:lnTo>
                  <a:pt x="133604" y="181737"/>
                </a:lnTo>
                <a:lnTo>
                  <a:pt x="136906" y="191643"/>
                </a:lnTo>
                <a:lnTo>
                  <a:pt x="140208" y="194563"/>
                </a:lnTo>
                <a:lnTo>
                  <a:pt x="140208" y="153035"/>
                </a:lnTo>
                <a:lnTo>
                  <a:pt x="143510" y="119507"/>
                </a:lnTo>
                <a:close/>
              </a:path>
            </a:pathLst>
          </a:custGeom>
          <a:solidFill>
            <a:srgbClr val="8B4D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7789036" y="3157601"/>
            <a:ext cx="189992" cy="266700"/>
          </a:xfrm>
          <a:custGeom>
            <a:avLst/>
            <a:gdLst/>
            <a:ahLst/>
            <a:cxnLst/>
            <a:rect l="l" t="t" r="r" b="b"/>
            <a:pathLst>
              <a:path w="189992" h="266700">
                <a:moveTo>
                  <a:pt x="188341" y="0"/>
                </a:moveTo>
                <a:lnTo>
                  <a:pt x="162560" y="1904"/>
                </a:lnTo>
                <a:lnTo>
                  <a:pt x="136906" y="6858"/>
                </a:lnTo>
                <a:lnTo>
                  <a:pt x="112776" y="14732"/>
                </a:lnTo>
                <a:lnTo>
                  <a:pt x="92075" y="27559"/>
                </a:lnTo>
                <a:lnTo>
                  <a:pt x="71374" y="43434"/>
                </a:lnTo>
                <a:lnTo>
                  <a:pt x="53975" y="60198"/>
                </a:lnTo>
                <a:lnTo>
                  <a:pt x="38227" y="78994"/>
                </a:lnTo>
                <a:lnTo>
                  <a:pt x="25781" y="98678"/>
                </a:lnTo>
                <a:lnTo>
                  <a:pt x="14097" y="121412"/>
                </a:lnTo>
                <a:lnTo>
                  <a:pt x="6604" y="142239"/>
                </a:lnTo>
                <a:lnTo>
                  <a:pt x="1651" y="164973"/>
                </a:lnTo>
                <a:lnTo>
                  <a:pt x="0" y="187706"/>
                </a:lnTo>
                <a:lnTo>
                  <a:pt x="1651" y="208407"/>
                </a:lnTo>
                <a:lnTo>
                  <a:pt x="6604" y="229108"/>
                </a:lnTo>
                <a:lnTo>
                  <a:pt x="15748" y="247903"/>
                </a:lnTo>
                <a:lnTo>
                  <a:pt x="29083" y="265684"/>
                </a:lnTo>
                <a:lnTo>
                  <a:pt x="29083" y="257810"/>
                </a:lnTo>
                <a:lnTo>
                  <a:pt x="27432" y="243966"/>
                </a:lnTo>
                <a:lnTo>
                  <a:pt x="24130" y="214375"/>
                </a:lnTo>
                <a:lnTo>
                  <a:pt x="22479" y="181737"/>
                </a:lnTo>
                <a:lnTo>
                  <a:pt x="22479" y="161036"/>
                </a:lnTo>
                <a:lnTo>
                  <a:pt x="24130" y="162940"/>
                </a:lnTo>
                <a:lnTo>
                  <a:pt x="25781" y="173862"/>
                </a:lnTo>
                <a:lnTo>
                  <a:pt x="27432" y="181737"/>
                </a:lnTo>
                <a:lnTo>
                  <a:pt x="29083" y="191643"/>
                </a:lnTo>
                <a:lnTo>
                  <a:pt x="33147" y="212344"/>
                </a:lnTo>
                <a:lnTo>
                  <a:pt x="39878" y="235076"/>
                </a:lnTo>
                <a:lnTo>
                  <a:pt x="50673" y="251840"/>
                </a:lnTo>
                <a:lnTo>
                  <a:pt x="63881" y="265684"/>
                </a:lnTo>
                <a:lnTo>
                  <a:pt x="71374" y="266700"/>
                </a:lnTo>
                <a:lnTo>
                  <a:pt x="81280" y="266700"/>
                </a:lnTo>
                <a:lnTo>
                  <a:pt x="82931" y="265684"/>
                </a:lnTo>
                <a:lnTo>
                  <a:pt x="79629" y="257810"/>
                </a:lnTo>
                <a:lnTo>
                  <a:pt x="74676" y="247903"/>
                </a:lnTo>
                <a:lnTo>
                  <a:pt x="68834" y="235076"/>
                </a:lnTo>
                <a:lnTo>
                  <a:pt x="57277" y="204470"/>
                </a:lnTo>
                <a:lnTo>
                  <a:pt x="53975" y="185674"/>
                </a:lnTo>
                <a:lnTo>
                  <a:pt x="57277" y="168910"/>
                </a:lnTo>
                <a:lnTo>
                  <a:pt x="60579" y="177800"/>
                </a:lnTo>
                <a:lnTo>
                  <a:pt x="62230" y="191643"/>
                </a:lnTo>
                <a:lnTo>
                  <a:pt x="67183" y="221234"/>
                </a:lnTo>
                <a:lnTo>
                  <a:pt x="71374" y="235076"/>
                </a:lnTo>
                <a:lnTo>
                  <a:pt x="81280" y="245999"/>
                </a:lnTo>
                <a:lnTo>
                  <a:pt x="97028" y="251840"/>
                </a:lnTo>
                <a:lnTo>
                  <a:pt x="107061" y="253873"/>
                </a:lnTo>
                <a:lnTo>
                  <a:pt x="119507" y="253873"/>
                </a:lnTo>
                <a:lnTo>
                  <a:pt x="114554" y="247903"/>
                </a:lnTo>
                <a:lnTo>
                  <a:pt x="114554" y="241046"/>
                </a:lnTo>
                <a:lnTo>
                  <a:pt x="116205" y="237109"/>
                </a:lnTo>
                <a:lnTo>
                  <a:pt x="122809" y="241046"/>
                </a:lnTo>
                <a:lnTo>
                  <a:pt x="129413" y="247903"/>
                </a:lnTo>
                <a:lnTo>
                  <a:pt x="138557" y="251840"/>
                </a:lnTo>
                <a:lnTo>
                  <a:pt x="154305" y="253873"/>
                </a:lnTo>
                <a:lnTo>
                  <a:pt x="154305" y="251840"/>
                </a:lnTo>
                <a:lnTo>
                  <a:pt x="149352" y="247903"/>
                </a:lnTo>
                <a:lnTo>
                  <a:pt x="143510" y="241046"/>
                </a:lnTo>
                <a:lnTo>
                  <a:pt x="135255" y="229108"/>
                </a:lnTo>
                <a:lnTo>
                  <a:pt x="127762" y="214375"/>
                </a:lnTo>
                <a:lnTo>
                  <a:pt x="122809" y="194563"/>
                </a:lnTo>
                <a:lnTo>
                  <a:pt x="122809" y="171831"/>
                </a:lnTo>
                <a:lnTo>
                  <a:pt x="129413" y="146176"/>
                </a:lnTo>
                <a:lnTo>
                  <a:pt x="130302" y="166877"/>
                </a:lnTo>
                <a:lnTo>
                  <a:pt x="133604" y="181737"/>
                </a:lnTo>
                <a:lnTo>
                  <a:pt x="136906" y="191643"/>
                </a:lnTo>
                <a:lnTo>
                  <a:pt x="140208" y="194563"/>
                </a:lnTo>
                <a:lnTo>
                  <a:pt x="140208" y="153035"/>
                </a:lnTo>
                <a:lnTo>
                  <a:pt x="143510" y="119507"/>
                </a:lnTo>
                <a:lnTo>
                  <a:pt x="146812" y="103632"/>
                </a:lnTo>
                <a:lnTo>
                  <a:pt x="149352" y="94741"/>
                </a:lnTo>
                <a:lnTo>
                  <a:pt x="152654" y="88900"/>
                </a:lnTo>
                <a:lnTo>
                  <a:pt x="151003" y="90804"/>
                </a:lnTo>
                <a:lnTo>
                  <a:pt x="146812" y="96774"/>
                </a:lnTo>
                <a:lnTo>
                  <a:pt x="140208" y="105663"/>
                </a:lnTo>
                <a:lnTo>
                  <a:pt x="126111" y="130301"/>
                </a:lnTo>
                <a:lnTo>
                  <a:pt x="119507" y="144145"/>
                </a:lnTo>
                <a:lnTo>
                  <a:pt x="116205" y="155066"/>
                </a:lnTo>
                <a:lnTo>
                  <a:pt x="114554" y="161036"/>
                </a:lnTo>
                <a:lnTo>
                  <a:pt x="114554" y="149098"/>
                </a:lnTo>
                <a:lnTo>
                  <a:pt x="117856" y="136271"/>
                </a:lnTo>
                <a:lnTo>
                  <a:pt x="122809" y="119507"/>
                </a:lnTo>
                <a:lnTo>
                  <a:pt x="131953" y="99695"/>
                </a:lnTo>
                <a:lnTo>
                  <a:pt x="145161" y="80899"/>
                </a:lnTo>
                <a:lnTo>
                  <a:pt x="164211" y="64135"/>
                </a:lnTo>
                <a:lnTo>
                  <a:pt x="173355" y="56261"/>
                </a:lnTo>
                <a:lnTo>
                  <a:pt x="178308" y="52324"/>
                </a:lnTo>
                <a:lnTo>
                  <a:pt x="181610" y="49402"/>
                </a:lnTo>
                <a:lnTo>
                  <a:pt x="178308" y="49402"/>
                </a:lnTo>
                <a:lnTo>
                  <a:pt x="173355" y="51308"/>
                </a:lnTo>
                <a:lnTo>
                  <a:pt x="160909" y="60198"/>
                </a:lnTo>
                <a:lnTo>
                  <a:pt x="127762" y="86868"/>
                </a:lnTo>
                <a:lnTo>
                  <a:pt x="114554" y="99695"/>
                </a:lnTo>
                <a:lnTo>
                  <a:pt x="107061" y="115570"/>
                </a:lnTo>
                <a:lnTo>
                  <a:pt x="105410" y="124460"/>
                </a:lnTo>
                <a:lnTo>
                  <a:pt x="103759" y="124460"/>
                </a:lnTo>
                <a:lnTo>
                  <a:pt x="105410" y="115570"/>
                </a:lnTo>
                <a:lnTo>
                  <a:pt x="103759" y="109600"/>
                </a:lnTo>
                <a:lnTo>
                  <a:pt x="102108" y="107696"/>
                </a:lnTo>
                <a:lnTo>
                  <a:pt x="98679" y="109600"/>
                </a:lnTo>
                <a:lnTo>
                  <a:pt x="95377" y="115570"/>
                </a:lnTo>
                <a:lnTo>
                  <a:pt x="92075" y="123444"/>
                </a:lnTo>
                <a:lnTo>
                  <a:pt x="89662" y="130301"/>
                </a:lnTo>
                <a:lnTo>
                  <a:pt x="88011" y="134365"/>
                </a:lnTo>
                <a:lnTo>
                  <a:pt x="86233" y="136271"/>
                </a:lnTo>
                <a:lnTo>
                  <a:pt x="88011" y="130301"/>
                </a:lnTo>
                <a:lnTo>
                  <a:pt x="92075" y="119507"/>
                </a:lnTo>
                <a:lnTo>
                  <a:pt x="102108" y="92837"/>
                </a:lnTo>
                <a:lnTo>
                  <a:pt x="105410" y="82931"/>
                </a:lnTo>
                <a:lnTo>
                  <a:pt x="107061" y="78994"/>
                </a:lnTo>
                <a:lnTo>
                  <a:pt x="102108" y="80899"/>
                </a:lnTo>
                <a:lnTo>
                  <a:pt x="93726" y="88900"/>
                </a:lnTo>
                <a:lnTo>
                  <a:pt x="84582" y="98678"/>
                </a:lnTo>
                <a:lnTo>
                  <a:pt x="79629" y="105663"/>
                </a:lnTo>
                <a:lnTo>
                  <a:pt x="77978" y="107696"/>
                </a:lnTo>
                <a:lnTo>
                  <a:pt x="69723" y="107696"/>
                </a:lnTo>
                <a:lnTo>
                  <a:pt x="65532" y="109600"/>
                </a:lnTo>
                <a:lnTo>
                  <a:pt x="62230" y="115570"/>
                </a:lnTo>
                <a:lnTo>
                  <a:pt x="52324" y="128397"/>
                </a:lnTo>
                <a:lnTo>
                  <a:pt x="49022" y="132334"/>
                </a:lnTo>
                <a:lnTo>
                  <a:pt x="48133" y="134365"/>
                </a:lnTo>
                <a:lnTo>
                  <a:pt x="46482" y="132334"/>
                </a:lnTo>
                <a:lnTo>
                  <a:pt x="46482" y="128397"/>
                </a:lnTo>
                <a:lnTo>
                  <a:pt x="49022" y="121412"/>
                </a:lnTo>
                <a:lnTo>
                  <a:pt x="55626" y="109600"/>
                </a:lnTo>
                <a:lnTo>
                  <a:pt x="73025" y="86868"/>
                </a:lnTo>
                <a:lnTo>
                  <a:pt x="90424" y="72009"/>
                </a:lnTo>
                <a:lnTo>
                  <a:pt x="105410" y="62229"/>
                </a:lnTo>
                <a:lnTo>
                  <a:pt x="109474" y="58293"/>
                </a:lnTo>
                <a:lnTo>
                  <a:pt x="111125" y="58293"/>
                </a:lnTo>
                <a:lnTo>
                  <a:pt x="107061" y="58293"/>
                </a:lnTo>
                <a:lnTo>
                  <a:pt x="95377" y="60198"/>
                </a:lnTo>
                <a:lnTo>
                  <a:pt x="82931" y="64135"/>
                </a:lnTo>
                <a:lnTo>
                  <a:pt x="71374" y="70103"/>
                </a:lnTo>
                <a:lnTo>
                  <a:pt x="68834" y="72009"/>
                </a:lnTo>
                <a:lnTo>
                  <a:pt x="68834" y="70103"/>
                </a:lnTo>
                <a:lnTo>
                  <a:pt x="69723" y="68072"/>
                </a:lnTo>
                <a:lnTo>
                  <a:pt x="74676" y="62229"/>
                </a:lnTo>
                <a:lnTo>
                  <a:pt x="88011" y="52324"/>
                </a:lnTo>
                <a:lnTo>
                  <a:pt x="103759" y="43434"/>
                </a:lnTo>
                <a:lnTo>
                  <a:pt x="119507" y="35560"/>
                </a:lnTo>
                <a:lnTo>
                  <a:pt x="124460" y="31496"/>
                </a:lnTo>
                <a:lnTo>
                  <a:pt x="131953" y="29590"/>
                </a:lnTo>
                <a:lnTo>
                  <a:pt x="148463" y="24637"/>
                </a:lnTo>
                <a:lnTo>
                  <a:pt x="160909" y="22606"/>
                </a:lnTo>
                <a:lnTo>
                  <a:pt x="178308" y="22606"/>
                </a:lnTo>
                <a:lnTo>
                  <a:pt x="183388" y="20700"/>
                </a:lnTo>
                <a:lnTo>
                  <a:pt x="183388" y="8889"/>
                </a:lnTo>
                <a:lnTo>
                  <a:pt x="185039" y="6858"/>
                </a:lnTo>
                <a:lnTo>
                  <a:pt x="189992" y="6858"/>
                </a:lnTo>
                <a:lnTo>
                  <a:pt x="188341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7935849" y="3415411"/>
            <a:ext cx="413893" cy="529590"/>
          </a:xfrm>
          <a:custGeom>
            <a:avLst/>
            <a:gdLst/>
            <a:ahLst/>
            <a:cxnLst/>
            <a:rect l="l" t="t" r="r" b="b"/>
            <a:pathLst>
              <a:path w="413893" h="529589">
                <a:moveTo>
                  <a:pt x="386587" y="195580"/>
                </a:moveTo>
                <a:lnTo>
                  <a:pt x="384048" y="159003"/>
                </a:lnTo>
                <a:lnTo>
                  <a:pt x="382397" y="142239"/>
                </a:lnTo>
                <a:lnTo>
                  <a:pt x="379095" y="128397"/>
                </a:lnTo>
                <a:lnTo>
                  <a:pt x="377444" y="121538"/>
                </a:lnTo>
                <a:lnTo>
                  <a:pt x="379095" y="119506"/>
                </a:lnTo>
                <a:lnTo>
                  <a:pt x="382397" y="125475"/>
                </a:lnTo>
                <a:lnTo>
                  <a:pt x="384809" y="134365"/>
                </a:lnTo>
                <a:lnTo>
                  <a:pt x="389890" y="150113"/>
                </a:lnTo>
                <a:lnTo>
                  <a:pt x="393192" y="172847"/>
                </a:lnTo>
                <a:lnTo>
                  <a:pt x="396494" y="199516"/>
                </a:lnTo>
                <a:lnTo>
                  <a:pt x="396494" y="231139"/>
                </a:lnTo>
                <a:lnTo>
                  <a:pt x="399796" y="220344"/>
                </a:lnTo>
                <a:lnTo>
                  <a:pt x="401447" y="204469"/>
                </a:lnTo>
                <a:lnTo>
                  <a:pt x="403986" y="168910"/>
                </a:lnTo>
                <a:lnTo>
                  <a:pt x="403098" y="148209"/>
                </a:lnTo>
                <a:lnTo>
                  <a:pt x="398145" y="125475"/>
                </a:lnTo>
                <a:lnTo>
                  <a:pt x="391541" y="102742"/>
                </a:lnTo>
                <a:lnTo>
                  <a:pt x="380746" y="81025"/>
                </a:lnTo>
                <a:lnTo>
                  <a:pt x="386587" y="82930"/>
                </a:lnTo>
                <a:lnTo>
                  <a:pt x="391541" y="90931"/>
                </a:lnTo>
                <a:lnTo>
                  <a:pt x="401447" y="117601"/>
                </a:lnTo>
                <a:lnTo>
                  <a:pt x="408940" y="144272"/>
                </a:lnTo>
                <a:lnTo>
                  <a:pt x="410591" y="152146"/>
                </a:lnTo>
                <a:lnTo>
                  <a:pt x="412242" y="155066"/>
                </a:lnTo>
                <a:lnTo>
                  <a:pt x="412242" y="153162"/>
                </a:lnTo>
                <a:lnTo>
                  <a:pt x="413893" y="146176"/>
                </a:lnTo>
                <a:lnTo>
                  <a:pt x="413893" y="123443"/>
                </a:lnTo>
                <a:lnTo>
                  <a:pt x="412242" y="94868"/>
                </a:lnTo>
                <a:lnTo>
                  <a:pt x="403986" y="68199"/>
                </a:lnTo>
                <a:lnTo>
                  <a:pt x="393192" y="49402"/>
                </a:lnTo>
                <a:lnTo>
                  <a:pt x="384048" y="33527"/>
                </a:lnTo>
                <a:lnTo>
                  <a:pt x="367410" y="18796"/>
                </a:lnTo>
                <a:lnTo>
                  <a:pt x="358394" y="10922"/>
                </a:lnTo>
                <a:lnTo>
                  <a:pt x="344170" y="0"/>
                </a:lnTo>
                <a:lnTo>
                  <a:pt x="353314" y="14859"/>
                </a:lnTo>
                <a:lnTo>
                  <a:pt x="360045" y="26669"/>
                </a:lnTo>
                <a:lnTo>
                  <a:pt x="369061" y="47371"/>
                </a:lnTo>
                <a:lnTo>
                  <a:pt x="374142" y="60198"/>
                </a:lnTo>
                <a:lnTo>
                  <a:pt x="375793" y="66166"/>
                </a:lnTo>
                <a:lnTo>
                  <a:pt x="374142" y="62229"/>
                </a:lnTo>
                <a:lnTo>
                  <a:pt x="367410" y="55372"/>
                </a:lnTo>
                <a:lnTo>
                  <a:pt x="360045" y="45465"/>
                </a:lnTo>
                <a:lnTo>
                  <a:pt x="353314" y="37591"/>
                </a:lnTo>
                <a:lnTo>
                  <a:pt x="354965" y="123443"/>
                </a:lnTo>
                <a:lnTo>
                  <a:pt x="360045" y="134365"/>
                </a:lnTo>
                <a:lnTo>
                  <a:pt x="360700" y="138780"/>
                </a:lnTo>
                <a:lnTo>
                  <a:pt x="363347" y="146176"/>
                </a:lnTo>
                <a:lnTo>
                  <a:pt x="369061" y="163067"/>
                </a:lnTo>
                <a:lnTo>
                  <a:pt x="382397" y="200532"/>
                </a:lnTo>
                <a:lnTo>
                  <a:pt x="386587" y="216407"/>
                </a:lnTo>
                <a:lnTo>
                  <a:pt x="388239" y="225297"/>
                </a:lnTo>
                <a:lnTo>
                  <a:pt x="388239" y="210438"/>
                </a:lnTo>
                <a:lnTo>
                  <a:pt x="386587" y="195580"/>
                </a:lnTo>
                <a:close/>
              </a:path>
              <a:path w="413893" h="529589">
                <a:moveTo>
                  <a:pt x="346709" y="218312"/>
                </a:moveTo>
                <a:lnTo>
                  <a:pt x="340925" y="208504"/>
                </a:lnTo>
                <a:lnTo>
                  <a:pt x="337566" y="206501"/>
                </a:lnTo>
                <a:lnTo>
                  <a:pt x="335915" y="216407"/>
                </a:lnTo>
                <a:lnTo>
                  <a:pt x="345058" y="229234"/>
                </a:lnTo>
                <a:lnTo>
                  <a:pt x="346709" y="233171"/>
                </a:lnTo>
                <a:lnTo>
                  <a:pt x="350011" y="233171"/>
                </a:lnTo>
                <a:lnTo>
                  <a:pt x="350011" y="225297"/>
                </a:lnTo>
                <a:lnTo>
                  <a:pt x="346709" y="218312"/>
                </a:lnTo>
                <a:close/>
              </a:path>
              <a:path w="413893" h="529589">
                <a:moveTo>
                  <a:pt x="306958" y="-117601"/>
                </a:moveTo>
                <a:lnTo>
                  <a:pt x="310260" y="-106680"/>
                </a:lnTo>
                <a:lnTo>
                  <a:pt x="318516" y="-78105"/>
                </a:lnTo>
                <a:lnTo>
                  <a:pt x="321818" y="-53339"/>
                </a:lnTo>
                <a:lnTo>
                  <a:pt x="323469" y="-45465"/>
                </a:lnTo>
                <a:lnTo>
                  <a:pt x="323469" y="-61213"/>
                </a:lnTo>
                <a:lnTo>
                  <a:pt x="321818" y="-82041"/>
                </a:lnTo>
                <a:lnTo>
                  <a:pt x="318516" y="-106680"/>
                </a:lnTo>
                <a:lnTo>
                  <a:pt x="311911" y="-136398"/>
                </a:lnTo>
                <a:lnTo>
                  <a:pt x="302768" y="-168910"/>
                </a:lnTo>
                <a:lnTo>
                  <a:pt x="286130" y="-203581"/>
                </a:lnTo>
                <a:lnTo>
                  <a:pt x="265429" y="-237109"/>
                </a:lnTo>
                <a:lnTo>
                  <a:pt x="252983" y="-252984"/>
                </a:lnTo>
                <a:lnTo>
                  <a:pt x="238886" y="-265811"/>
                </a:lnTo>
                <a:lnTo>
                  <a:pt x="208152" y="-284480"/>
                </a:lnTo>
                <a:lnTo>
                  <a:pt x="176656" y="-294386"/>
                </a:lnTo>
                <a:lnTo>
                  <a:pt x="146050" y="-296418"/>
                </a:lnTo>
                <a:lnTo>
                  <a:pt x="116204" y="-294386"/>
                </a:lnTo>
                <a:lnTo>
                  <a:pt x="88773" y="-286512"/>
                </a:lnTo>
                <a:lnTo>
                  <a:pt x="68072" y="-277622"/>
                </a:lnTo>
                <a:lnTo>
                  <a:pt x="53975" y="-265811"/>
                </a:lnTo>
                <a:lnTo>
                  <a:pt x="64770" y="-261874"/>
                </a:lnTo>
                <a:lnTo>
                  <a:pt x="71374" y="-259841"/>
                </a:lnTo>
                <a:lnTo>
                  <a:pt x="74675" y="-257810"/>
                </a:lnTo>
                <a:lnTo>
                  <a:pt x="74675" y="-255905"/>
                </a:lnTo>
                <a:lnTo>
                  <a:pt x="68072" y="-253873"/>
                </a:lnTo>
                <a:lnTo>
                  <a:pt x="58927" y="-248920"/>
                </a:lnTo>
                <a:lnTo>
                  <a:pt x="55625" y="-244983"/>
                </a:lnTo>
                <a:lnTo>
                  <a:pt x="55625" y="-241046"/>
                </a:lnTo>
                <a:lnTo>
                  <a:pt x="60578" y="-237109"/>
                </a:lnTo>
                <a:lnTo>
                  <a:pt x="66421" y="-235203"/>
                </a:lnTo>
                <a:lnTo>
                  <a:pt x="66421" y="-233172"/>
                </a:lnTo>
                <a:lnTo>
                  <a:pt x="63119" y="-230250"/>
                </a:lnTo>
                <a:lnTo>
                  <a:pt x="60578" y="-226187"/>
                </a:lnTo>
                <a:lnTo>
                  <a:pt x="58927" y="-224282"/>
                </a:lnTo>
                <a:lnTo>
                  <a:pt x="64770" y="-216408"/>
                </a:lnTo>
                <a:lnTo>
                  <a:pt x="71374" y="-210438"/>
                </a:lnTo>
                <a:lnTo>
                  <a:pt x="76326" y="-208407"/>
                </a:lnTo>
                <a:lnTo>
                  <a:pt x="74675" y="-208407"/>
                </a:lnTo>
                <a:lnTo>
                  <a:pt x="69723" y="-206501"/>
                </a:lnTo>
                <a:lnTo>
                  <a:pt x="57276" y="-205486"/>
                </a:lnTo>
                <a:lnTo>
                  <a:pt x="49022" y="-203581"/>
                </a:lnTo>
                <a:lnTo>
                  <a:pt x="31496" y="-182752"/>
                </a:lnTo>
                <a:lnTo>
                  <a:pt x="19050" y="-159131"/>
                </a:lnTo>
                <a:lnTo>
                  <a:pt x="9144" y="-136398"/>
                </a:lnTo>
                <a:lnTo>
                  <a:pt x="4191" y="-115570"/>
                </a:lnTo>
                <a:lnTo>
                  <a:pt x="1650" y="-96774"/>
                </a:lnTo>
                <a:lnTo>
                  <a:pt x="0" y="-80010"/>
                </a:lnTo>
                <a:lnTo>
                  <a:pt x="0" y="-68199"/>
                </a:lnTo>
                <a:lnTo>
                  <a:pt x="1650" y="-72136"/>
                </a:lnTo>
                <a:lnTo>
                  <a:pt x="5842" y="-82041"/>
                </a:lnTo>
                <a:lnTo>
                  <a:pt x="7493" y="-82041"/>
                </a:lnTo>
                <a:lnTo>
                  <a:pt x="10795" y="-76073"/>
                </a:lnTo>
                <a:lnTo>
                  <a:pt x="19050" y="-61213"/>
                </a:lnTo>
                <a:lnTo>
                  <a:pt x="28194" y="-43434"/>
                </a:lnTo>
                <a:lnTo>
                  <a:pt x="38226" y="-34544"/>
                </a:lnTo>
                <a:lnTo>
                  <a:pt x="41528" y="-34544"/>
                </a:lnTo>
                <a:lnTo>
                  <a:pt x="39877" y="-38481"/>
                </a:lnTo>
                <a:lnTo>
                  <a:pt x="38226" y="-43434"/>
                </a:lnTo>
                <a:lnTo>
                  <a:pt x="34798" y="-51435"/>
                </a:lnTo>
                <a:lnTo>
                  <a:pt x="28194" y="-70103"/>
                </a:lnTo>
                <a:lnTo>
                  <a:pt x="28194" y="-82041"/>
                </a:lnTo>
                <a:lnTo>
                  <a:pt x="31496" y="-92837"/>
                </a:lnTo>
                <a:lnTo>
                  <a:pt x="33147" y="-92837"/>
                </a:lnTo>
                <a:lnTo>
                  <a:pt x="34798" y="-86995"/>
                </a:lnTo>
                <a:lnTo>
                  <a:pt x="47244" y="-45465"/>
                </a:lnTo>
                <a:lnTo>
                  <a:pt x="52324" y="-38481"/>
                </a:lnTo>
                <a:lnTo>
                  <a:pt x="58927" y="-34544"/>
                </a:lnTo>
                <a:lnTo>
                  <a:pt x="66421" y="-32638"/>
                </a:lnTo>
                <a:lnTo>
                  <a:pt x="69723" y="-28701"/>
                </a:lnTo>
                <a:lnTo>
                  <a:pt x="71374" y="-24764"/>
                </a:lnTo>
                <a:lnTo>
                  <a:pt x="74675" y="-22733"/>
                </a:lnTo>
                <a:lnTo>
                  <a:pt x="76326" y="-24764"/>
                </a:lnTo>
                <a:lnTo>
                  <a:pt x="73025" y="-30607"/>
                </a:lnTo>
                <a:lnTo>
                  <a:pt x="66421" y="-39497"/>
                </a:lnTo>
                <a:lnTo>
                  <a:pt x="58927" y="-51435"/>
                </a:lnTo>
                <a:lnTo>
                  <a:pt x="43942" y="-78105"/>
                </a:lnTo>
                <a:lnTo>
                  <a:pt x="41528" y="-90932"/>
                </a:lnTo>
                <a:lnTo>
                  <a:pt x="41528" y="-102743"/>
                </a:lnTo>
                <a:lnTo>
                  <a:pt x="43179" y="-98806"/>
                </a:lnTo>
                <a:lnTo>
                  <a:pt x="47244" y="-88900"/>
                </a:lnTo>
                <a:lnTo>
                  <a:pt x="62229" y="-63246"/>
                </a:lnTo>
                <a:lnTo>
                  <a:pt x="81279" y="-34544"/>
                </a:lnTo>
                <a:lnTo>
                  <a:pt x="88773" y="-22733"/>
                </a:lnTo>
                <a:lnTo>
                  <a:pt x="98678" y="-14859"/>
                </a:lnTo>
                <a:lnTo>
                  <a:pt x="106172" y="-9906"/>
                </a:lnTo>
                <a:lnTo>
                  <a:pt x="111125" y="-5969"/>
                </a:lnTo>
                <a:lnTo>
                  <a:pt x="117855" y="2031"/>
                </a:lnTo>
                <a:lnTo>
                  <a:pt x="123571" y="3937"/>
                </a:lnTo>
                <a:lnTo>
                  <a:pt x="131952" y="5968"/>
                </a:lnTo>
                <a:lnTo>
                  <a:pt x="133603" y="3937"/>
                </a:lnTo>
                <a:lnTo>
                  <a:pt x="130301" y="0"/>
                </a:lnTo>
                <a:lnTo>
                  <a:pt x="122808" y="-5969"/>
                </a:lnTo>
                <a:lnTo>
                  <a:pt x="116204" y="-11811"/>
                </a:lnTo>
                <a:lnTo>
                  <a:pt x="111125" y="-14859"/>
                </a:lnTo>
                <a:lnTo>
                  <a:pt x="85471" y="-41528"/>
                </a:lnTo>
                <a:lnTo>
                  <a:pt x="74675" y="-59309"/>
                </a:lnTo>
                <a:lnTo>
                  <a:pt x="68072" y="-80010"/>
                </a:lnTo>
                <a:lnTo>
                  <a:pt x="66421" y="-86995"/>
                </a:lnTo>
                <a:lnTo>
                  <a:pt x="66421" y="-92837"/>
                </a:lnTo>
                <a:lnTo>
                  <a:pt x="68072" y="-92837"/>
                </a:lnTo>
                <a:lnTo>
                  <a:pt x="71374" y="-88900"/>
                </a:lnTo>
                <a:lnTo>
                  <a:pt x="76326" y="-83947"/>
                </a:lnTo>
                <a:lnTo>
                  <a:pt x="82930" y="-76073"/>
                </a:lnTo>
                <a:lnTo>
                  <a:pt x="95376" y="-55372"/>
                </a:lnTo>
                <a:lnTo>
                  <a:pt x="128524" y="-7874"/>
                </a:lnTo>
                <a:lnTo>
                  <a:pt x="144399" y="7874"/>
                </a:lnTo>
                <a:lnTo>
                  <a:pt x="152653" y="12826"/>
                </a:lnTo>
                <a:lnTo>
                  <a:pt x="159257" y="14859"/>
                </a:lnTo>
                <a:lnTo>
                  <a:pt x="170052" y="14859"/>
                </a:lnTo>
                <a:lnTo>
                  <a:pt x="176656" y="12826"/>
                </a:lnTo>
                <a:lnTo>
                  <a:pt x="179958" y="12826"/>
                </a:lnTo>
                <a:lnTo>
                  <a:pt x="183387" y="10922"/>
                </a:lnTo>
                <a:lnTo>
                  <a:pt x="187451" y="10922"/>
                </a:lnTo>
                <a:lnTo>
                  <a:pt x="192404" y="14859"/>
                </a:lnTo>
                <a:lnTo>
                  <a:pt x="199135" y="22733"/>
                </a:lnTo>
                <a:lnTo>
                  <a:pt x="230631" y="56261"/>
                </a:lnTo>
                <a:lnTo>
                  <a:pt x="242189" y="74040"/>
                </a:lnTo>
                <a:lnTo>
                  <a:pt x="244728" y="81025"/>
                </a:lnTo>
                <a:lnTo>
                  <a:pt x="244728" y="88900"/>
                </a:lnTo>
                <a:lnTo>
                  <a:pt x="243840" y="94868"/>
                </a:lnTo>
                <a:lnTo>
                  <a:pt x="242189" y="90931"/>
                </a:lnTo>
                <a:lnTo>
                  <a:pt x="235584" y="81025"/>
                </a:lnTo>
                <a:lnTo>
                  <a:pt x="227329" y="72136"/>
                </a:lnTo>
                <a:lnTo>
                  <a:pt x="224027" y="70103"/>
                </a:lnTo>
                <a:lnTo>
                  <a:pt x="224027" y="76073"/>
                </a:lnTo>
                <a:lnTo>
                  <a:pt x="225678" y="86994"/>
                </a:lnTo>
                <a:lnTo>
                  <a:pt x="230631" y="102742"/>
                </a:lnTo>
                <a:lnTo>
                  <a:pt x="237235" y="117601"/>
                </a:lnTo>
                <a:lnTo>
                  <a:pt x="242189" y="132334"/>
                </a:lnTo>
                <a:lnTo>
                  <a:pt x="244728" y="146176"/>
                </a:lnTo>
                <a:lnTo>
                  <a:pt x="246379" y="153162"/>
                </a:lnTo>
                <a:lnTo>
                  <a:pt x="249681" y="181737"/>
                </a:lnTo>
                <a:lnTo>
                  <a:pt x="251332" y="185674"/>
                </a:lnTo>
                <a:lnTo>
                  <a:pt x="252983" y="185674"/>
                </a:lnTo>
                <a:lnTo>
                  <a:pt x="254634" y="179831"/>
                </a:lnTo>
                <a:lnTo>
                  <a:pt x="256285" y="168910"/>
                </a:lnTo>
                <a:lnTo>
                  <a:pt x="257936" y="159003"/>
                </a:lnTo>
                <a:lnTo>
                  <a:pt x="259587" y="157099"/>
                </a:lnTo>
                <a:lnTo>
                  <a:pt x="261239" y="163067"/>
                </a:lnTo>
                <a:lnTo>
                  <a:pt x="262890" y="172847"/>
                </a:lnTo>
                <a:lnTo>
                  <a:pt x="268731" y="197612"/>
                </a:lnTo>
                <a:lnTo>
                  <a:pt x="275335" y="208406"/>
                </a:lnTo>
                <a:lnTo>
                  <a:pt x="283718" y="216407"/>
                </a:lnTo>
                <a:lnTo>
                  <a:pt x="283718" y="204469"/>
                </a:lnTo>
                <a:lnTo>
                  <a:pt x="282067" y="197612"/>
                </a:lnTo>
                <a:lnTo>
                  <a:pt x="286130" y="199516"/>
                </a:lnTo>
                <a:lnTo>
                  <a:pt x="292861" y="208406"/>
                </a:lnTo>
                <a:lnTo>
                  <a:pt x="301117" y="216407"/>
                </a:lnTo>
                <a:lnTo>
                  <a:pt x="306958" y="223265"/>
                </a:lnTo>
                <a:lnTo>
                  <a:pt x="313562" y="225297"/>
                </a:lnTo>
                <a:lnTo>
                  <a:pt x="318516" y="227202"/>
                </a:lnTo>
                <a:lnTo>
                  <a:pt x="324357" y="235076"/>
                </a:lnTo>
                <a:lnTo>
                  <a:pt x="330961" y="241045"/>
                </a:lnTo>
                <a:lnTo>
                  <a:pt x="340868" y="244982"/>
                </a:lnTo>
                <a:lnTo>
                  <a:pt x="344170" y="244982"/>
                </a:lnTo>
                <a:lnTo>
                  <a:pt x="344170" y="243077"/>
                </a:lnTo>
                <a:lnTo>
                  <a:pt x="339217" y="235076"/>
                </a:lnTo>
                <a:lnTo>
                  <a:pt x="329310" y="223265"/>
                </a:lnTo>
                <a:lnTo>
                  <a:pt x="324357" y="210438"/>
                </a:lnTo>
                <a:lnTo>
                  <a:pt x="324357" y="206501"/>
                </a:lnTo>
                <a:lnTo>
                  <a:pt x="327659" y="206501"/>
                </a:lnTo>
                <a:lnTo>
                  <a:pt x="335915" y="216407"/>
                </a:lnTo>
                <a:lnTo>
                  <a:pt x="337566" y="206501"/>
                </a:lnTo>
                <a:lnTo>
                  <a:pt x="337566" y="204469"/>
                </a:lnTo>
                <a:lnTo>
                  <a:pt x="340868" y="208406"/>
                </a:lnTo>
                <a:lnTo>
                  <a:pt x="344170" y="210438"/>
                </a:lnTo>
                <a:lnTo>
                  <a:pt x="351662" y="212344"/>
                </a:lnTo>
                <a:lnTo>
                  <a:pt x="353314" y="208406"/>
                </a:lnTo>
                <a:lnTo>
                  <a:pt x="351662" y="199516"/>
                </a:lnTo>
                <a:lnTo>
                  <a:pt x="350011" y="189737"/>
                </a:lnTo>
                <a:lnTo>
                  <a:pt x="350011" y="185674"/>
                </a:lnTo>
                <a:lnTo>
                  <a:pt x="356616" y="187705"/>
                </a:lnTo>
                <a:lnTo>
                  <a:pt x="364108" y="191643"/>
                </a:lnTo>
                <a:lnTo>
                  <a:pt x="365759" y="191643"/>
                </a:lnTo>
                <a:lnTo>
                  <a:pt x="367410" y="187705"/>
                </a:lnTo>
                <a:lnTo>
                  <a:pt x="365759" y="172847"/>
                </a:lnTo>
                <a:lnTo>
                  <a:pt x="360700" y="138780"/>
                </a:lnTo>
                <a:lnTo>
                  <a:pt x="358394" y="132334"/>
                </a:lnTo>
                <a:lnTo>
                  <a:pt x="354965" y="123443"/>
                </a:lnTo>
                <a:lnTo>
                  <a:pt x="353314" y="37591"/>
                </a:lnTo>
                <a:lnTo>
                  <a:pt x="351662" y="37591"/>
                </a:lnTo>
                <a:lnTo>
                  <a:pt x="351662" y="51308"/>
                </a:lnTo>
                <a:lnTo>
                  <a:pt x="344170" y="51308"/>
                </a:lnTo>
                <a:lnTo>
                  <a:pt x="345058" y="60198"/>
                </a:lnTo>
                <a:lnTo>
                  <a:pt x="345058" y="82930"/>
                </a:lnTo>
                <a:lnTo>
                  <a:pt x="344170" y="86994"/>
                </a:lnTo>
                <a:lnTo>
                  <a:pt x="344170" y="84962"/>
                </a:lnTo>
                <a:lnTo>
                  <a:pt x="337566" y="78104"/>
                </a:lnTo>
                <a:lnTo>
                  <a:pt x="329310" y="62229"/>
                </a:lnTo>
                <a:lnTo>
                  <a:pt x="315214" y="47371"/>
                </a:lnTo>
                <a:lnTo>
                  <a:pt x="308609" y="35560"/>
                </a:lnTo>
                <a:lnTo>
                  <a:pt x="306958" y="16763"/>
                </a:lnTo>
                <a:lnTo>
                  <a:pt x="305307" y="-7874"/>
                </a:lnTo>
                <a:lnTo>
                  <a:pt x="305307" y="-34544"/>
                </a:lnTo>
                <a:lnTo>
                  <a:pt x="301117" y="-90932"/>
                </a:lnTo>
                <a:lnTo>
                  <a:pt x="296164" y="-115570"/>
                </a:lnTo>
                <a:lnTo>
                  <a:pt x="286130" y="-136398"/>
                </a:lnTo>
                <a:lnTo>
                  <a:pt x="276986" y="-152146"/>
                </a:lnTo>
                <a:lnTo>
                  <a:pt x="268731" y="-163068"/>
                </a:lnTo>
                <a:lnTo>
                  <a:pt x="265429" y="-170941"/>
                </a:lnTo>
                <a:lnTo>
                  <a:pt x="265429" y="-174878"/>
                </a:lnTo>
                <a:lnTo>
                  <a:pt x="270382" y="-170941"/>
                </a:lnTo>
                <a:lnTo>
                  <a:pt x="276986" y="-163068"/>
                </a:lnTo>
                <a:lnTo>
                  <a:pt x="287781" y="-148209"/>
                </a:lnTo>
                <a:lnTo>
                  <a:pt x="302768" y="-127508"/>
                </a:lnTo>
                <a:lnTo>
                  <a:pt x="306958" y="-117601"/>
                </a:lnTo>
                <a:close/>
              </a:path>
            </a:pathLst>
          </a:custGeom>
          <a:solidFill>
            <a:srgbClr val="8B4D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7935849" y="3118992"/>
            <a:ext cx="413893" cy="541401"/>
          </a:xfrm>
          <a:custGeom>
            <a:avLst/>
            <a:gdLst/>
            <a:ahLst/>
            <a:cxnLst/>
            <a:rect l="l" t="t" r="r" b="b"/>
            <a:pathLst>
              <a:path w="413893" h="541401">
                <a:moveTo>
                  <a:pt x="49022" y="92837"/>
                </a:moveTo>
                <a:lnTo>
                  <a:pt x="31496" y="113665"/>
                </a:lnTo>
                <a:lnTo>
                  <a:pt x="19050" y="137287"/>
                </a:lnTo>
                <a:lnTo>
                  <a:pt x="9144" y="160020"/>
                </a:lnTo>
                <a:lnTo>
                  <a:pt x="4191" y="180848"/>
                </a:lnTo>
                <a:lnTo>
                  <a:pt x="1650" y="199644"/>
                </a:lnTo>
                <a:lnTo>
                  <a:pt x="0" y="216408"/>
                </a:lnTo>
                <a:lnTo>
                  <a:pt x="0" y="230251"/>
                </a:lnTo>
                <a:lnTo>
                  <a:pt x="0" y="228219"/>
                </a:lnTo>
                <a:lnTo>
                  <a:pt x="1650" y="224282"/>
                </a:lnTo>
                <a:lnTo>
                  <a:pt x="5842" y="214376"/>
                </a:lnTo>
                <a:lnTo>
                  <a:pt x="7493" y="214376"/>
                </a:lnTo>
                <a:lnTo>
                  <a:pt x="10795" y="220345"/>
                </a:lnTo>
                <a:lnTo>
                  <a:pt x="19050" y="235204"/>
                </a:lnTo>
                <a:lnTo>
                  <a:pt x="28194" y="252984"/>
                </a:lnTo>
                <a:lnTo>
                  <a:pt x="38226" y="261874"/>
                </a:lnTo>
                <a:lnTo>
                  <a:pt x="41528" y="261874"/>
                </a:lnTo>
                <a:lnTo>
                  <a:pt x="39877" y="257937"/>
                </a:lnTo>
                <a:lnTo>
                  <a:pt x="38226" y="252984"/>
                </a:lnTo>
                <a:lnTo>
                  <a:pt x="34798" y="244983"/>
                </a:lnTo>
                <a:lnTo>
                  <a:pt x="28194" y="226314"/>
                </a:lnTo>
                <a:lnTo>
                  <a:pt x="28194" y="214376"/>
                </a:lnTo>
                <a:lnTo>
                  <a:pt x="31496" y="203581"/>
                </a:lnTo>
                <a:lnTo>
                  <a:pt x="33147" y="203581"/>
                </a:lnTo>
                <a:lnTo>
                  <a:pt x="34798" y="209423"/>
                </a:lnTo>
                <a:lnTo>
                  <a:pt x="47244" y="250952"/>
                </a:lnTo>
                <a:lnTo>
                  <a:pt x="52324" y="257937"/>
                </a:lnTo>
                <a:lnTo>
                  <a:pt x="58927" y="261874"/>
                </a:lnTo>
                <a:lnTo>
                  <a:pt x="66421" y="263779"/>
                </a:lnTo>
                <a:lnTo>
                  <a:pt x="69723" y="267716"/>
                </a:lnTo>
                <a:lnTo>
                  <a:pt x="71374" y="271653"/>
                </a:lnTo>
                <a:lnTo>
                  <a:pt x="74675" y="273685"/>
                </a:lnTo>
                <a:lnTo>
                  <a:pt x="76326" y="271653"/>
                </a:lnTo>
                <a:lnTo>
                  <a:pt x="73025" y="265811"/>
                </a:lnTo>
                <a:lnTo>
                  <a:pt x="66421" y="256921"/>
                </a:lnTo>
                <a:lnTo>
                  <a:pt x="58927" y="244983"/>
                </a:lnTo>
                <a:lnTo>
                  <a:pt x="43942" y="218312"/>
                </a:lnTo>
                <a:lnTo>
                  <a:pt x="41528" y="205486"/>
                </a:lnTo>
                <a:lnTo>
                  <a:pt x="41528" y="193675"/>
                </a:lnTo>
                <a:lnTo>
                  <a:pt x="43179" y="197612"/>
                </a:lnTo>
                <a:lnTo>
                  <a:pt x="47244" y="207518"/>
                </a:lnTo>
                <a:lnTo>
                  <a:pt x="62229" y="233172"/>
                </a:lnTo>
                <a:lnTo>
                  <a:pt x="81279" y="261874"/>
                </a:lnTo>
                <a:lnTo>
                  <a:pt x="88773" y="273685"/>
                </a:lnTo>
                <a:lnTo>
                  <a:pt x="98678" y="281559"/>
                </a:lnTo>
                <a:lnTo>
                  <a:pt x="106172" y="286512"/>
                </a:lnTo>
                <a:lnTo>
                  <a:pt x="111125" y="290449"/>
                </a:lnTo>
                <a:lnTo>
                  <a:pt x="117855" y="298450"/>
                </a:lnTo>
                <a:lnTo>
                  <a:pt x="123571" y="300355"/>
                </a:lnTo>
                <a:lnTo>
                  <a:pt x="131952" y="302387"/>
                </a:lnTo>
                <a:lnTo>
                  <a:pt x="133603" y="300355"/>
                </a:lnTo>
                <a:lnTo>
                  <a:pt x="130301" y="296418"/>
                </a:lnTo>
                <a:lnTo>
                  <a:pt x="122808" y="290449"/>
                </a:lnTo>
                <a:lnTo>
                  <a:pt x="116204" y="284607"/>
                </a:lnTo>
                <a:lnTo>
                  <a:pt x="111125" y="281559"/>
                </a:lnTo>
                <a:lnTo>
                  <a:pt x="85471" y="254889"/>
                </a:lnTo>
                <a:lnTo>
                  <a:pt x="74675" y="237109"/>
                </a:lnTo>
                <a:lnTo>
                  <a:pt x="68072" y="216408"/>
                </a:lnTo>
                <a:lnTo>
                  <a:pt x="66421" y="209423"/>
                </a:lnTo>
                <a:lnTo>
                  <a:pt x="66421" y="203581"/>
                </a:lnTo>
                <a:lnTo>
                  <a:pt x="68072" y="203581"/>
                </a:lnTo>
                <a:lnTo>
                  <a:pt x="71374" y="207518"/>
                </a:lnTo>
                <a:lnTo>
                  <a:pt x="76326" y="212471"/>
                </a:lnTo>
                <a:lnTo>
                  <a:pt x="82930" y="220345"/>
                </a:lnTo>
                <a:lnTo>
                  <a:pt x="95376" y="241046"/>
                </a:lnTo>
                <a:lnTo>
                  <a:pt x="128524" y="288544"/>
                </a:lnTo>
                <a:lnTo>
                  <a:pt x="144399" y="304292"/>
                </a:lnTo>
                <a:lnTo>
                  <a:pt x="152653" y="309245"/>
                </a:lnTo>
                <a:lnTo>
                  <a:pt x="159257" y="311277"/>
                </a:lnTo>
                <a:lnTo>
                  <a:pt x="170052" y="311277"/>
                </a:lnTo>
                <a:lnTo>
                  <a:pt x="176656" y="309245"/>
                </a:lnTo>
                <a:lnTo>
                  <a:pt x="179958" y="309245"/>
                </a:lnTo>
                <a:lnTo>
                  <a:pt x="183387" y="307340"/>
                </a:lnTo>
                <a:lnTo>
                  <a:pt x="187451" y="307340"/>
                </a:lnTo>
                <a:lnTo>
                  <a:pt x="192404" y="311277"/>
                </a:lnTo>
                <a:lnTo>
                  <a:pt x="199135" y="319151"/>
                </a:lnTo>
                <a:lnTo>
                  <a:pt x="230631" y="352679"/>
                </a:lnTo>
                <a:lnTo>
                  <a:pt x="242189" y="370459"/>
                </a:lnTo>
                <a:lnTo>
                  <a:pt x="244728" y="377444"/>
                </a:lnTo>
                <a:lnTo>
                  <a:pt x="244728" y="385318"/>
                </a:lnTo>
                <a:lnTo>
                  <a:pt x="243840" y="391287"/>
                </a:lnTo>
                <a:lnTo>
                  <a:pt x="242189" y="387350"/>
                </a:lnTo>
                <a:lnTo>
                  <a:pt x="235584" y="377444"/>
                </a:lnTo>
                <a:lnTo>
                  <a:pt x="227329" y="368554"/>
                </a:lnTo>
                <a:lnTo>
                  <a:pt x="224027" y="366522"/>
                </a:lnTo>
                <a:lnTo>
                  <a:pt x="224027" y="372491"/>
                </a:lnTo>
                <a:lnTo>
                  <a:pt x="225678" y="383413"/>
                </a:lnTo>
                <a:lnTo>
                  <a:pt x="230631" y="399161"/>
                </a:lnTo>
                <a:lnTo>
                  <a:pt x="237235" y="414020"/>
                </a:lnTo>
                <a:lnTo>
                  <a:pt x="242189" y="428752"/>
                </a:lnTo>
                <a:lnTo>
                  <a:pt x="244728" y="442595"/>
                </a:lnTo>
                <a:lnTo>
                  <a:pt x="246379" y="449580"/>
                </a:lnTo>
                <a:lnTo>
                  <a:pt x="249681" y="478155"/>
                </a:lnTo>
                <a:lnTo>
                  <a:pt x="251332" y="482092"/>
                </a:lnTo>
                <a:lnTo>
                  <a:pt x="252983" y="482092"/>
                </a:lnTo>
                <a:lnTo>
                  <a:pt x="254634" y="476250"/>
                </a:lnTo>
                <a:lnTo>
                  <a:pt x="256285" y="465328"/>
                </a:lnTo>
                <a:lnTo>
                  <a:pt x="257936" y="455422"/>
                </a:lnTo>
                <a:lnTo>
                  <a:pt x="259587" y="453517"/>
                </a:lnTo>
                <a:lnTo>
                  <a:pt x="261239" y="459486"/>
                </a:lnTo>
                <a:lnTo>
                  <a:pt x="262890" y="469265"/>
                </a:lnTo>
                <a:lnTo>
                  <a:pt x="268731" y="494030"/>
                </a:lnTo>
                <a:lnTo>
                  <a:pt x="275335" y="504825"/>
                </a:lnTo>
                <a:lnTo>
                  <a:pt x="283718" y="512826"/>
                </a:lnTo>
                <a:lnTo>
                  <a:pt x="283718" y="500888"/>
                </a:lnTo>
                <a:lnTo>
                  <a:pt x="282067" y="494030"/>
                </a:lnTo>
                <a:lnTo>
                  <a:pt x="283718" y="494030"/>
                </a:lnTo>
                <a:lnTo>
                  <a:pt x="286130" y="495935"/>
                </a:lnTo>
                <a:lnTo>
                  <a:pt x="292861" y="504825"/>
                </a:lnTo>
                <a:lnTo>
                  <a:pt x="301117" y="512826"/>
                </a:lnTo>
                <a:lnTo>
                  <a:pt x="306958" y="519684"/>
                </a:lnTo>
                <a:lnTo>
                  <a:pt x="313562" y="521716"/>
                </a:lnTo>
                <a:lnTo>
                  <a:pt x="318516" y="523621"/>
                </a:lnTo>
                <a:lnTo>
                  <a:pt x="324357" y="531495"/>
                </a:lnTo>
                <a:lnTo>
                  <a:pt x="330961" y="537464"/>
                </a:lnTo>
                <a:lnTo>
                  <a:pt x="340868" y="541401"/>
                </a:lnTo>
                <a:lnTo>
                  <a:pt x="344170" y="541401"/>
                </a:lnTo>
                <a:lnTo>
                  <a:pt x="344170" y="539496"/>
                </a:lnTo>
                <a:lnTo>
                  <a:pt x="339217" y="531495"/>
                </a:lnTo>
                <a:lnTo>
                  <a:pt x="329310" y="519684"/>
                </a:lnTo>
                <a:lnTo>
                  <a:pt x="324357" y="506857"/>
                </a:lnTo>
                <a:lnTo>
                  <a:pt x="324357" y="502920"/>
                </a:lnTo>
                <a:lnTo>
                  <a:pt x="327659" y="502920"/>
                </a:lnTo>
                <a:lnTo>
                  <a:pt x="335915" y="512826"/>
                </a:lnTo>
                <a:lnTo>
                  <a:pt x="345058" y="525653"/>
                </a:lnTo>
                <a:lnTo>
                  <a:pt x="346709" y="529590"/>
                </a:lnTo>
                <a:lnTo>
                  <a:pt x="348360" y="531495"/>
                </a:lnTo>
                <a:lnTo>
                  <a:pt x="350011" y="529590"/>
                </a:lnTo>
                <a:lnTo>
                  <a:pt x="350011" y="521716"/>
                </a:lnTo>
                <a:lnTo>
                  <a:pt x="346709" y="514731"/>
                </a:lnTo>
                <a:lnTo>
                  <a:pt x="340868" y="504825"/>
                </a:lnTo>
                <a:lnTo>
                  <a:pt x="337566" y="500888"/>
                </a:lnTo>
                <a:lnTo>
                  <a:pt x="337566" y="502920"/>
                </a:lnTo>
                <a:lnTo>
                  <a:pt x="344170" y="506857"/>
                </a:lnTo>
                <a:lnTo>
                  <a:pt x="351662" y="508762"/>
                </a:lnTo>
                <a:lnTo>
                  <a:pt x="353314" y="504825"/>
                </a:lnTo>
                <a:lnTo>
                  <a:pt x="351662" y="495935"/>
                </a:lnTo>
                <a:lnTo>
                  <a:pt x="350011" y="486156"/>
                </a:lnTo>
                <a:lnTo>
                  <a:pt x="350011" y="482092"/>
                </a:lnTo>
                <a:lnTo>
                  <a:pt x="356616" y="484124"/>
                </a:lnTo>
                <a:lnTo>
                  <a:pt x="364108" y="488061"/>
                </a:lnTo>
                <a:lnTo>
                  <a:pt x="365759" y="488061"/>
                </a:lnTo>
                <a:lnTo>
                  <a:pt x="367410" y="484124"/>
                </a:lnTo>
                <a:lnTo>
                  <a:pt x="365759" y="469265"/>
                </a:lnTo>
                <a:lnTo>
                  <a:pt x="360045" y="430784"/>
                </a:lnTo>
                <a:lnTo>
                  <a:pt x="354965" y="419862"/>
                </a:lnTo>
                <a:lnTo>
                  <a:pt x="358394" y="428752"/>
                </a:lnTo>
                <a:lnTo>
                  <a:pt x="363347" y="442595"/>
                </a:lnTo>
                <a:lnTo>
                  <a:pt x="369061" y="459486"/>
                </a:lnTo>
                <a:lnTo>
                  <a:pt x="382397" y="496951"/>
                </a:lnTo>
                <a:lnTo>
                  <a:pt x="386587" y="512826"/>
                </a:lnTo>
                <a:lnTo>
                  <a:pt x="388239" y="521716"/>
                </a:lnTo>
                <a:lnTo>
                  <a:pt x="388239" y="523621"/>
                </a:lnTo>
                <a:lnTo>
                  <a:pt x="388239" y="506857"/>
                </a:lnTo>
                <a:lnTo>
                  <a:pt x="386587" y="491998"/>
                </a:lnTo>
                <a:lnTo>
                  <a:pt x="384048" y="455422"/>
                </a:lnTo>
                <a:lnTo>
                  <a:pt x="382397" y="438658"/>
                </a:lnTo>
                <a:lnTo>
                  <a:pt x="379095" y="424815"/>
                </a:lnTo>
                <a:lnTo>
                  <a:pt x="377444" y="417957"/>
                </a:lnTo>
                <a:lnTo>
                  <a:pt x="379095" y="415925"/>
                </a:lnTo>
                <a:lnTo>
                  <a:pt x="382397" y="421894"/>
                </a:lnTo>
                <a:lnTo>
                  <a:pt x="384809" y="430784"/>
                </a:lnTo>
                <a:lnTo>
                  <a:pt x="389890" y="446532"/>
                </a:lnTo>
                <a:lnTo>
                  <a:pt x="393192" y="469265"/>
                </a:lnTo>
                <a:lnTo>
                  <a:pt x="396494" y="495935"/>
                </a:lnTo>
                <a:lnTo>
                  <a:pt x="396494" y="527558"/>
                </a:lnTo>
                <a:lnTo>
                  <a:pt x="399796" y="516763"/>
                </a:lnTo>
                <a:lnTo>
                  <a:pt x="401447" y="500888"/>
                </a:lnTo>
                <a:lnTo>
                  <a:pt x="403986" y="465328"/>
                </a:lnTo>
                <a:lnTo>
                  <a:pt x="403098" y="444627"/>
                </a:lnTo>
                <a:lnTo>
                  <a:pt x="398145" y="421894"/>
                </a:lnTo>
                <a:lnTo>
                  <a:pt x="391541" y="399161"/>
                </a:lnTo>
                <a:lnTo>
                  <a:pt x="380746" y="377444"/>
                </a:lnTo>
                <a:lnTo>
                  <a:pt x="386587" y="379349"/>
                </a:lnTo>
                <a:lnTo>
                  <a:pt x="391541" y="387350"/>
                </a:lnTo>
                <a:lnTo>
                  <a:pt x="401447" y="414020"/>
                </a:lnTo>
                <a:lnTo>
                  <a:pt x="408940" y="440690"/>
                </a:lnTo>
                <a:lnTo>
                  <a:pt x="410591" y="448564"/>
                </a:lnTo>
                <a:lnTo>
                  <a:pt x="412242" y="451485"/>
                </a:lnTo>
                <a:lnTo>
                  <a:pt x="412242" y="449580"/>
                </a:lnTo>
                <a:lnTo>
                  <a:pt x="413893" y="442595"/>
                </a:lnTo>
                <a:lnTo>
                  <a:pt x="413893" y="419862"/>
                </a:lnTo>
                <a:lnTo>
                  <a:pt x="412242" y="391287"/>
                </a:lnTo>
                <a:lnTo>
                  <a:pt x="403986" y="364617"/>
                </a:lnTo>
                <a:lnTo>
                  <a:pt x="393192" y="345821"/>
                </a:lnTo>
                <a:lnTo>
                  <a:pt x="384048" y="329946"/>
                </a:lnTo>
                <a:lnTo>
                  <a:pt x="367410" y="315214"/>
                </a:lnTo>
                <a:lnTo>
                  <a:pt x="358394" y="307340"/>
                </a:lnTo>
                <a:lnTo>
                  <a:pt x="344170" y="296418"/>
                </a:lnTo>
                <a:lnTo>
                  <a:pt x="353314" y="311277"/>
                </a:lnTo>
                <a:lnTo>
                  <a:pt x="360045" y="323088"/>
                </a:lnTo>
                <a:lnTo>
                  <a:pt x="369061" y="343789"/>
                </a:lnTo>
                <a:lnTo>
                  <a:pt x="374142" y="356616"/>
                </a:lnTo>
                <a:lnTo>
                  <a:pt x="375793" y="362585"/>
                </a:lnTo>
                <a:lnTo>
                  <a:pt x="374142" y="358648"/>
                </a:lnTo>
                <a:lnTo>
                  <a:pt x="367410" y="351790"/>
                </a:lnTo>
                <a:lnTo>
                  <a:pt x="360045" y="341884"/>
                </a:lnTo>
                <a:lnTo>
                  <a:pt x="353314" y="334010"/>
                </a:lnTo>
                <a:lnTo>
                  <a:pt x="351662" y="334010"/>
                </a:lnTo>
                <a:lnTo>
                  <a:pt x="351662" y="347726"/>
                </a:lnTo>
                <a:lnTo>
                  <a:pt x="348360" y="347726"/>
                </a:lnTo>
                <a:lnTo>
                  <a:pt x="344170" y="347726"/>
                </a:lnTo>
                <a:lnTo>
                  <a:pt x="345058" y="356616"/>
                </a:lnTo>
                <a:lnTo>
                  <a:pt x="345058" y="379349"/>
                </a:lnTo>
                <a:lnTo>
                  <a:pt x="344170" y="383413"/>
                </a:lnTo>
                <a:lnTo>
                  <a:pt x="344170" y="381381"/>
                </a:lnTo>
                <a:lnTo>
                  <a:pt x="337566" y="374523"/>
                </a:lnTo>
                <a:lnTo>
                  <a:pt x="329310" y="358648"/>
                </a:lnTo>
                <a:lnTo>
                  <a:pt x="315214" y="343789"/>
                </a:lnTo>
                <a:lnTo>
                  <a:pt x="308609" y="331978"/>
                </a:lnTo>
                <a:lnTo>
                  <a:pt x="306958" y="313182"/>
                </a:lnTo>
                <a:lnTo>
                  <a:pt x="305307" y="288544"/>
                </a:lnTo>
                <a:lnTo>
                  <a:pt x="305307" y="261874"/>
                </a:lnTo>
                <a:lnTo>
                  <a:pt x="301117" y="205486"/>
                </a:lnTo>
                <a:lnTo>
                  <a:pt x="296164" y="180848"/>
                </a:lnTo>
                <a:lnTo>
                  <a:pt x="286130" y="160020"/>
                </a:lnTo>
                <a:lnTo>
                  <a:pt x="276986" y="144272"/>
                </a:lnTo>
                <a:lnTo>
                  <a:pt x="268731" y="133350"/>
                </a:lnTo>
                <a:lnTo>
                  <a:pt x="265429" y="125476"/>
                </a:lnTo>
                <a:lnTo>
                  <a:pt x="265429" y="121539"/>
                </a:lnTo>
                <a:lnTo>
                  <a:pt x="270382" y="125476"/>
                </a:lnTo>
                <a:lnTo>
                  <a:pt x="276986" y="133350"/>
                </a:lnTo>
                <a:lnTo>
                  <a:pt x="287781" y="148209"/>
                </a:lnTo>
                <a:lnTo>
                  <a:pt x="302768" y="168910"/>
                </a:lnTo>
                <a:lnTo>
                  <a:pt x="306958" y="178816"/>
                </a:lnTo>
                <a:lnTo>
                  <a:pt x="310260" y="189737"/>
                </a:lnTo>
                <a:lnTo>
                  <a:pt x="318516" y="218312"/>
                </a:lnTo>
                <a:lnTo>
                  <a:pt x="321818" y="243078"/>
                </a:lnTo>
                <a:lnTo>
                  <a:pt x="323469" y="250952"/>
                </a:lnTo>
                <a:lnTo>
                  <a:pt x="323469" y="252984"/>
                </a:lnTo>
                <a:lnTo>
                  <a:pt x="323469" y="235204"/>
                </a:lnTo>
                <a:lnTo>
                  <a:pt x="321818" y="214376"/>
                </a:lnTo>
                <a:lnTo>
                  <a:pt x="318516" y="189737"/>
                </a:lnTo>
                <a:lnTo>
                  <a:pt x="311911" y="160020"/>
                </a:lnTo>
                <a:lnTo>
                  <a:pt x="302768" y="127508"/>
                </a:lnTo>
                <a:lnTo>
                  <a:pt x="286130" y="92837"/>
                </a:lnTo>
                <a:lnTo>
                  <a:pt x="265429" y="59309"/>
                </a:lnTo>
                <a:lnTo>
                  <a:pt x="252983" y="43434"/>
                </a:lnTo>
                <a:lnTo>
                  <a:pt x="238886" y="30607"/>
                </a:lnTo>
                <a:lnTo>
                  <a:pt x="208152" y="11937"/>
                </a:lnTo>
                <a:lnTo>
                  <a:pt x="176656" y="2032"/>
                </a:lnTo>
                <a:lnTo>
                  <a:pt x="146050" y="0"/>
                </a:lnTo>
                <a:lnTo>
                  <a:pt x="116204" y="2032"/>
                </a:lnTo>
                <a:lnTo>
                  <a:pt x="88773" y="9906"/>
                </a:lnTo>
                <a:lnTo>
                  <a:pt x="68072" y="18796"/>
                </a:lnTo>
                <a:lnTo>
                  <a:pt x="53975" y="30607"/>
                </a:lnTo>
                <a:lnTo>
                  <a:pt x="64770" y="34544"/>
                </a:lnTo>
                <a:lnTo>
                  <a:pt x="71374" y="36576"/>
                </a:lnTo>
                <a:lnTo>
                  <a:pt x="74675" y="38608"/>
                </a:lnTo>
                <a:lnTo>
                  <a:pt x="74675" y="40512"/>
                </a:lnTo>
                <a:lnTo>
                  <a:pt x="68072" y="42545"/>
                </a:lnTo>
                <a:lnTo>
                  <a:pt x="58927" y="47498"/>
                </a:lnTo>
                <a:lnTo>
                  <a:pt x="55625" y="51435"/>
                </a:lnTo>
                <a:lnTo>
                  <a:pt x="55625" y="55372"/>
                </a:lnTo>
                <a:lnTo>
                  <a:pt x="60578" y="59309"/>
                </a:lnTo>
                <a:lnTo>
                  <a:pt x="66421" y="61214"/>
                </a:lnTo>
                <a:lnTo>
                  <a:pt x="66421" y="63246"/>
                </a:lnTo>
                <a:lnTo>
                  <a:pt x="63119" y="66167"/>
                </a:lnTo>
                <a:lnTo>
                  <a:pt x="60578" y="70231"/>
                </a:lnTo>
                <a:lnTo>
                  <a:pt x="58927" y="72136"/>
                </a:lnTo>
                <a:lnTo>
                  <a:pt x="64770" y="80010"/>
                </a:lnTo>
                <a:lnTo>
                  <a:pt x="71374" y="85979"/>
                </a:lnTo>
                <a:lnTo>
                  <a:pt x="76326" y="88011"/>
                </a:lnTo>
                <a:lnTo>
                  <a:pt x="74675" y="88011"/>
                </a:lnTo>
                <a:lnTo>
                  <a:pt x="69723" y="89916"/>
                </a:lnTo>
                <a:lnTo>
                  <a:pt x="57276" y="90932"/>
                </a:lnTo>
                <a:lnTo>
                  <a:pt x="49022" y="928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8150733" y="3601747"/>
            <a:ext cx="25653" cy="80010"/>
          </a:xfrm>
          <a:custGeom>
            <a:avLst/>
            <a:gdLst/>
            <a:ahLst/>
            <a:cxnLst/>
            <a:rect l="l" t="t" r="r" b="b"/>
            <a:pathLst>
              <a:path w="25653" h="80010">
                <a:moveTo>
                  <a:pt x="22351" y="1369"/>
                </a:moveTo>
                <a:lnTo>
                  <a:pt x="20126" y="0"/>
                </a:lnTo>
                <a:lnTo>
                  <a:pt x="22351" y="5306"/>
                </a:lnTo>
                <a:lnTo>
                  <a:pt x="25653" y="7338"/>
                </a:lnTo>
                <a:lnTo>
                  <a:pt x="25653" y="5306"/>
                </a:lnTo>
                <a:lnTo>
                  <a:pt x="22351" y="1369"/>
                </a:lnTo>
                <a:close/>
              </a:path>
              <a:path w="25653" h="80010">
                <a:moveTo>
                  <a:pt x="3301" y="-19331"/>
                </a:moveTo>
                <a:lnTo>
                  <a:pt x="6603" y="-662"/>
                </a:lnTo>
                <a:lnTo>
                  <a:pt x="12446" y="16228"/>
                </a:lnTo>
                <a:lnTo>
                  <a:pt x="20700" y="30071"/>
                </a:lnTo>
                <a:lnTo>
                  <a:pt x="29845" y="38961"/>
                </a:lnTo>
                <a:lnTo>
                  <a:pt x="44703" y="50772"/>
                </a:lnTo>
                <a:lnTo>
                  <a:pt x="60451" y="60678"/>
                </a:lnTo>
                <a:lnTo>
                  <a:pt x="46355" y="44803"/>
                </a:lnTo>
                <a:lnTo>
                  <a:pt x="34798" y="34008"/>
                </a:lnTo>
                <a:lnTo>
                  <a:pt x="27305" y="22070"/>
                </a:lnTo>
                <a:lnTo>
                  <a:pt x="19050" y="13180"/>
                </a:lnTo>
                <a:lnTo>
                  <a:pt x="10795" y="-4599"/>
                </a:lnTo>
                <a:lnTo>
                  <a:pt x="8255" y="-23268"/>
                </a:lnTo>
                <a:lnTo>
                  <a:pt x="10795" y="-11457"/>
                </a:lnTo>
                <a:lnTo>
                  <a:pt x="12446" y="-4599"/>
                </a:lnTo>
                <a:lnTo>
                  <a:pt x="19050" y="-662"/>
                </a:lnTo>
                <a:lnTo>
                  <a:pt x="20126" y="0"/>
                </a:lnTo>
                <a:lnTo>
                  <a:pt x="19050" y="-2567"/>
                </a:lnTo>
                <a:lnTo>
                  <a:pt x="15748" y="-11457"/>
                </a:lnTo>
                <a:lnTo>
                  <a:pt x="8255" y="-38127"/>
                </a:lnTo>
                <a:lnTo>
                  <a:pt x="4952" y="-72671"/>
                </a:lnTo>
                <a:lnTo>
                  <a:pt x="0" y="-72671"/>
                </a:lnTo>
                <a:lnTo>
                  <a:pt x="0" y="-44096"/>
                </a:lnTo>
                <a:lnTo>
                  <a:pt x="3301" y="-19331"/>
                </a:lnTo>
                <a:close/>
              </a:path>
            </a:pathLst>
          </a:custGeom>
          <a:solidFill>
            <a:srgbClr val="8B4D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8150733" y="3529076"/>
            <a:ext cx="60451" cy="133350"/>
          </a:xfrm>
          <a:custGeom>
            <a:avLst/>
            <a:gdLst/>
            <a:ahLst/>
            <a:cxnLst/>
            <a:rect l="l" t="t" r="r" b="b"/>
            <a:pathLst>
              <a:path w="60451" h="133350">
                <a:moveTo>
                  <a:pt x="0" y="0"/>
                </a:moveTo>
                <a:lnTo>
                  <a:pt x="0" y="28575"/>
                </a:lnTo>
                <a:lnTo>
                  <a:pt x="3301" y="53339"/>
                </a:lnTo>
                <a:lnTo>
                  <a:pt x="6603" y="72009"/>
                </a:lnTo>
                <a:lnTo>
                  <a:pt x="12446" y="88900"/>
                </a:lnTo>
                <a:lnTo>
                  <a:pt x="20700" y="102743"/>
                </a:lnTo>
                <a:lnTo>
                  <a:pt x="29845" y="111632"/>
                </a:lnTo>
                <a:lnTo>
                  <a:pt x="44703" y="123443"/>
                </a:lnTo>
                <a:lnTo>
                  <a:pt x="60451" y="133350"/>
                </a:lnTo>
                <a:lnTo>
                  <a:pt x="46355" y="117475"/>
                </a:lnTo>
                <a:lnTo>
                  <a:pt x="34798" y="106680"/>
                </a:lnTo>
                <a:lnTo>
                  <a:pt x="27305" y="94742"/>
                </a:lnTo>
                <a:lnTo>
                  <a:pt x="19050" y="85851"/>
                </a:lnTo>
                <a:lnTo>
                  <a:pt x="10795" y="68072"/>
                </a:lnTo>
                <a:lnTo>
                  <a:pt x="8255" y="49402"/>
                </a:lnTo>
                <a:lnTo>
                  <a:pt x="10795" y="61213"/>
                </a:lnTo>
                <a:lnTo>
                  <a:pt x="12446" y="68072"/>
                </a:lnTo>
                <a:lnTo>
                  <a:pt x="19050" y="72009"/>
                </a:lnTo>
                <a:lnTo>
                  <a:pt x="22351" y="74040"/>
                </a:lnTo>
                <a:lnTo>
                  <a:pt x="25653" y="77978"/>
                </a:lnTo>
                <a:lnTo>
                  <a:pt x="25653" y="80010"/>
                </a:lnTo>
                <a:lnTo>
                  <a:pt x="22351" y="77978"/>
                </a:lnTo>
                <a:lnTo>
                  <a:pt x="19050" y="70103"/>
                </a:lnTo>
                <a:lnTo>
                  <a:pt x="15748" y="61213"/>
                </a:lnTo>
                <a:lnTo>
                  <a:pt x="8255" y="34544"/>
                </a:lnTo>
                <a:lnTo>
                  <a:pt x="4952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8351393" y="3495421"/>
            <a:ext cx="15748" cy="126491"/>
          </a:xfrm>
          <a:custGeom>
            <a:avLst/>
            <a:gdLst/>
            <a:ahLst/>
            <a:cxnLst/>
            <a:rect l="l" t="t" r="r" b="b"/>
            <a:pathLst>
              <a:path w="15748" h="126491">
                <a:moveTo>
                  <a:pt x="9143" y="107695"/>
                </a:moveTo>
                <a:lnTo>
                  <a:pt x="14097" y="83057"/>
                </a:lnTo>
                <a:lnTo>
                  <a:pt x="15748" y="68199"/>
                </a:lnTo>
                <a:lnTo>
                  <a:pt x="14097" y="48387"/>
                </a:lnTo>
                <a:lnTo>
                  <a:pt x="10795" y="25653"/>
                </a:lnTo>
                <a:lnTo>
                  <a:pt x="4952" y="0"/>
                </a:lnTo>
                <a:lnTo>
                  <a:pt x="4952" y="16763"/>
                </a:lnTo>
                <a:lnTo>
                  <a:pt x="9143" y="43433"/>
                </a:lnTo>
                <a:lnTo>
                  <a:pt x="9143" y="72136"/>
                </a:lnTo>
                <a:lnTo>
                  <a:pt x="6603" y="99821"/>
                </a:lnTo>
                <a:lnTo>
                  <a:pt x="0" y="126491"/>
                </a:lnTo>
                <a:lnTo>
                  <a:pt x="9143" y="107695"/>
                </a:lnTo>
                <a:close/>
              </a:path>
            </a:pathLst>
          </a:custGeom>
          <a:solidFill>
            <a:srgbClr val="8B4D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8351393" y="3495421"/>
            <a:ext cx="15748" cy="126491"/>
          </a:xfrm>
          <a:custGeom>
            <a:avLst/>
            <a:gdLst/>
            <a:ahLst/>
            <a:cxnLst/>
            <a:rect l="l" t="t" r="r" b="b"/>
            <a:pathLst>
              <a:path w="15748" h="126491">
                <a:moveTo>
                  <a:pt x="4952" y="0"/>
                </a:moveTo>
                <a:lnTo>
                  <a:pt x="10795" y="25653"/>
                </a:lnTo>
                <a:lnTo>
                  <a:pt x="14097" y="48387"/>
                </a:lnTo>
                <a:lnTo>
                  <a:pt x="15748" y="68199"/>
                </a:lnTo>
                <a:lnTo>
                  <a:pt x="14097" y="83057"/>
                </a:lnTo>
                <a:lnTo>
                  <a:pt x="9143" y="107695"/>
                </a:lnTo>
                <a:lnTo>
                  <a:pt x="0" y="126491"/>
                </a:lnTo>
                <a:lnTo>
                  <a:pt x="6603" y="99821"/>
                </a:lnTo>
                <a:lnTo>
                  <a:pt x="9143" y="72136"/>
                </a:lnTo>
                <a:lnTo>
                  <a:pt x="9143" y="43433"/>
                </a:lnTo>
                <a:lnTo>
                  <a:pt x="4952" y="16763"/>
                </a:lnTo>
                <a:lnTo>
                  <a:pt x="4952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868666" y="3699891"/>
            <a:ext cx="632078" cy="925702"/>
          </a:xfrm>
          <a:custGeom>
            <a:avLst/>
            <a:gdLst/>
            <a:ahLst/>
            <a:cxnLst/>
            <a:rect l="l" t="t" r="r" b="b"/>
            <a:pathLst>
              <a:path w="632078" h="925702">
                <a:moveTo>
                  <a:pt x="603884" y="836802"/>
                </a:moveTo>
                <a:lnTo>
                  <a:pt x="612901" y="836802"/>
                </a:lnTo>
                <a:lnTo>
                  <a:pt x="621283" y="838834"/>
                </a:lnTo>
                <a:lnTo>
                  <a:pt x="627887" y="838834"/>
                </a:lnTo>
                <a:lnTo>
                  <a:pt x="627887" y="816101"/>
                </a:lnTo>
                <a:lnTo>
                  <a:pt x="629538" y="789431"/>
                </a:lnTo>
                <a:lnTo>
                  <a:pt x="629538" y="754887"/>
                </a:lnTo>
                <a:lnTo>
                  <a:pt x="631189" y="713358"/>
                </a:lnTo>
                <a:lnTo>
                  <a:pt x="632078" y="667892"/>
                </a:lnTo>
                <a:lnTo>
                  <a:pt x="632078" y="414019"/>
                </a:lnTo>
                <a:lnTo>
                  <a:pt x="631189" y="368553"/>
                </a:lnTo>
                <a:lnTo>
                  <a:pt x="627887" y="330072"/>
                </a:lnTo>
                <a:lnTo>
                  <a:pt x="624585" y="297433"/>
                </a:lnTo>
                <a:lnTo>
                  <a:pt x="621283" y="273684"/>
                </a:lnTo>
                <a:lnTo>
                  <a:pt x="592201" y="222376"/>
                </a:lnTo>
                <a:lnTo>
                  <a:pt x="567308" y="189737"/>
                </a:lnTo>
                <a:lnTo>
                  <a:pt x="544956" y="161035"/>
                </a:lnTo>
                <a:lnTo>
                  <a:pt x="522604" y="136397"/>
                </a:lnTo>
                <a:lnTo>
                  <a:pt x="503427" y="115696"/>
                </a:lnTo>
                <a:lnTo>
                  <a:pt x="486028" y="98805"/>
                </a:lnTo>
                <a:lnTo>
                  <a:pt x="471169" y="83057"/>
                </a:lnTo>
                <a:lnTo>
                  <a:pt x="462025" y="70230"/>
                </a:lnTo>
                <a:lnTo>
                  <a:pt x="444626" y="43560"/>
                </a:lnTo>
                <a:lnTo>
                  <a:pt x="427227" y="20827"/>
                </a:lnTo>
                <a:lnTo>
                  <a:pt x="417194" y="10921"/>
                </a:lnTo>
                <a:lnTo>
                  <a:pt x="411352" y="3936"/>
                </a:lnTo>
                <a:lnTo>
                  <a:pt x="406400" y="0"/>
                </a:lnTo>
                <a:lnTo>
                  <a:pt x="403098" y="0"/>
                </a:lnTo>
                <a:lnTo>
                  <a:pt x="399795" y="5968"/>
                </a:lnTo>
                <a:lnTo>
                  <a:pt x="394842" y="14858"/>
                </a:lnTo>
                <a:lnTo>
                  <a:pt x="387350" y="26669"/>
                </a:lnTo>
                <a:lnTo>
                  <a:pt x="368300" y="57403"/>
                </a:lnTo>
                <a:lnTo>
                  <a:pt x="344169" y="90931"/>
                </a:lnTo>
                <a:lnTo>
                  <a:pt x="313562" y="125475"/>
                </a:lnTo>
                <a:lnTo>
                  <a:pt x="282066" y="154177"/>
                </a:lnTo>
                <a:lnTo>
                  <a:pt x="266318" y="164972"/>
                </a:lnTo>
                <a:lnTo>
                  <a:pt x="248792" y="172973"/>
                </a:lnTo>
                <a:lnTo>
                  <a:pt x="232282" y="177926"/>
                </a:lnTo>
                <a:lnTo>
                  <a:pt x="214883" y="179831"/>
                </a:lnTo>
                <a:lnTo>
                  <a:pt x="162559" y="243077"/>
                </a:lnTo>
                <a:lnTo>
                  <a:pt x="152653" y="257936"/>
                </a:lnTo>
                <a:lnTo>
                  <a:pt x="141858" y="276732"/>
                </a:lnTo>
                <a:lnTo>
                  <a:pt x="121157" y="326135"/>
                </a:lnTo>
                <a:lnTo>
                  <a:pt x="98678" y="379475"/>
                </a:lnTo>
                <a:lnTo>
                  <a:pt x="89661" y="404113"/>
                </a:lnTo>
                <a:lnTo>
                  <a:pt x="79628" y="424814"/>
                </a:lnTo>
                <a:lnTo>
                  <a:pt x="69723" y="445642"/>
                </a:lnTo>
                <a:lnTo>
                  <a:pt x="58927" y="470280"/>
                </a:lnTo>
                <a:lnTo>
                  <a:pt x="33147" y="523620"/>
                </a:lnTo>
                <a:lnTo>
                  <a:pt x="12445" y="584961"/>
                </a:lnTo>
                <a:lnTo>
                  <a:pt x="4952" y="616584"/>
                </a:lnTo>
                <a:lnTo>
                  <a:pt x="0" y="649096"/>
                </a:lnTo>
                <a:lnTo>
                  <a:pt x="0" y="675766"/>
                </a:lnTo>
                <a:lnTo>
                  <a:pt x="3301" y="709421"/>
                </a:lnTo>
                <a:lnTo>
                  <a:pt x="15748" y="787399"/>
                </a:lnTo>
                <a:lnTo>
                  <a:pt x="31495" y="865504"/>
                </a:lnTo>
                <a:lnTo>
                  <a:pt x="38226" y="897127"/>
                </a:lnTo>
                <a:lnTo>
                  <a:pt x="41528" y="921765"/>
                </a:lnTo>
                <a:lnTo>
                  <a:pt x="82930" y="925702"/>
                </a:lnTo>
                <a:lnTo>
                  <a:pt x="127761" y="925702"/>
                </a:lnTo>
                <a:lnTo>
                  <a:pt x="218185" y="923797"/>
                </a:lnTo>
                <a:lnTo>
                  <a:pt x="257936" y="919860"/>
                </a:lnTo>
                <a:lnTo>
                  <a:pt x="291210" y="918844"/>
                </a:lnTo>
                <a:lnTo>
                  <a:pt x="302767" y="916812"/>
                </a:lnTo>
                <a:lnTo>
                  <a:pt x="311911" y="914907"/>
                </a:lnTo>
                <a:lnTo>
                  <a:pt x="320166" y="914907"/>
                </a:lnTo>
                <a:lnTo>
                  <a:pt x="320166" y="842771"/>
                </a:lnTo>
                <a:lnTo>
                  <a:pt x="323468" y="827023"/>
                </a:lnTo>
                <a:lnTo>
                  <a:pt x="330961" y="812164"/>
                </a:lnTo>
                <a:lnTo>
                  <a:pt x="339216" y="795400"/>
                </a:lnTo>
                <a:lnTo>
                  <a:pt x="349250" y="775588"/>
                </a:lnTo>
                <a:lnTo>
                  <a:pt x="358393" y="751839"/>
                </a:lnTo>
                <a:lnTo>
                  <a:pt x="366649" y="719327"/>
                </a:lnTo>
                <a:lnTo>
                  <a:pt x="372490" y="677798"/>
                </a:lnTo>
                <a:lnTo>
                  <a:pt x="377443" y="653033"/>
                </a:lnTo>
                <a:lnTo>
                  <a:pt x="384048" y="624458"/>
                </a:lnTo>
                <a:lnTo>
                  <a:pt x="403098" y="561212"/>
                </a:lnTo>
                <a:lnTo>
                  <a:pt x="428878" y="496950"/>
                </a:lnTo>
                <a:lnTo>
                  <a:pt x="452119" y="438657"/>
                </a:lnTo>
                <a:lnTo>
                  <a:pt x="465327" y="411987"/>
                </a:lnTo>
                <a:lnTo>
                  <a:pt x="474472" y="391286"/>
                </a:lnTo>
                <a:lnTo>
                  <a:pt x="484377" y="373506"/>
                </a:lnTo>
                <a:lnTo>
                  <a:pt x="490981" y="362584"/>
                </a:lnTo>
                <a:lnTo>
                  <a:pt x="493522" y="358647"/>
                </a:lnTo>
                <a:lnTo>
                  <a:pt x="495173" y="362584"/>
                </a:lnTo>
                <a:lnTo>
                  <a:pt x="491870" y="375411"/>
                </a:lnTo>
                <a:lnTo>
                  <a:pt x="489330" y="385317"/>
                </a:lnTo>
                <a:lnTo>
                  <a:pt x="484377" y="396239"/>
                </a:lnTo>
                <a:lnTo>
                  <a:pt x="476123" y="422909"/>
                </a:lnTo>
                <a:lnTo>
                  <a:pt x="470280" y="445642"/>
                </a:lnTo>
                <a:lnTo>
                  <a:pt x="465327" y="466343"/>
                </a:lnTo>
                <a:lnTo>
                  <a:pt x="463676" y="486155"/>
                </a:lnTo>
                <a:lnTo>
                  <a:pt x="463676" y="517778"/>
                </a:lnTo>
                <a:lnTo>
                  <a:pt x="466978" y="542416"/>
                </a:lnTo>
                <a:lnTo>
                  <a:pt x="471169" y="563244"/>
                </a:lnTo>
                <a:lnTo>
                  <a:pt x="476123" y="582929"/>
                </a:lnTo>
                <a:lnTo>
                  <a:pt x="477774" y="597788"/>
                </a:lnTo>
                <a:lnTo>
                  <a:pt x="472820" y="612520"/>
                </a:lnTo>
                <a:lnTo>
                  <a:pt x="466978" y="632332"/>
                </a:lnTo>
                <a:lnTo>
                  <a:pt x="463676" y="657986"/>
                </a:lnTo>
                <a:lnTo>
                  <a:pt x="460375" y="688593"/>
                </a:lnTo>
                <a:lnTo>
                  <a:pt x="457073" y="721232"/>
                </a:lnTo>
                <a:lnTo>
                  <a:pt x="449579" y="791463"/>
                </a:lnTo>
                <a:lnTo>
                  <a:pt x="441325" y="823975"/>
                </a:lnTo>
                <a:lnTo>
                  <a:pt x="430529" y="853693"/>
                </a:lnTo>
                <a:lnTo>
                  <a:pt x="439674" y="847724"/>
                </a:lnTo>
                <a:lnTo>
                  <a:pt x="452119" y="844803"/>
                </a:lnTo>
                <a:lnTo>
                  <a:pt x="481075" y="838834"/>
                </a:lnTo>
                <a:lnTo>
                  <a:pt x="546607" y="834897"/>
                </a:lnTo>
                <a:lnTo>
                  <a:pt x="576452" y="834897"/>
                </a:lnTo>
                <a:lnTo>
                  <a:pt x="603884" y="836802"/>
                </a:lnTo>
                <a:close/>
              </a:path>
            </a:pathLst>
          </a:custGeom>
          <a:solidFill>
            <a:srgbClr val="FF78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760081" y="4627626"/>
            <a:ext cx="193167" cy="205486"/>
          </a:xfrm>
          <a:custGeom>
            <a:avLst/>
            <a:gdLst/>
            <a:ahLst/>
            <a:cxnLst/>
            <a:rect l="l" t="t" r="r" b="b"/>
            <a:pathLst>
              <a:path w="193167" h="205486">
                <a:moveTo>
                  <a:pt x="1650" y="104775"/>
                </a:moveTo>
                <a:lnTo>
                  <a:pt x="8254" y="136398"/>
                </a:lnTo>
                <a:lnTo>
                  <a:pt x="18161" y="164973"/>
                </a:lnTo>
                <a:lnTo>
                  <a:pt x="28955" y="187706"/>
                </a:lnTo>
                <a:lnTo>
                  <a:pt x="35560" y="195580"/>
                </a:lnTo>
                <a:lnTo>
                  <a:pt x="41401" y="201549"/>
                </a:lnTo>
                <a:lnTo>
                  <a:pt x="56388" y="205486"/>
                </a:lnTo>
                <a:lnTo>
                  <a:pt x="73787" y="199517"/>
                </a:lnTo>
                <a:lnTo>
                  <a:pt x="91186" y="191643"/>
                </a:lnTo>
                <a:lnTo>
                  <a:pt x="111887" y="178816"/>
                </a:lnTo>
                <a:lnTo>
                  <a:pt x="131064" y="167005"/>
                </a:lnTo>
                <a:lnTo>
                  <a:pt x="148463" y="156082"/>
                </a:lnTo>
                <a:lnTo>
                  <a:pt x="165862" y="146176"/>
                </a:lnTo>
                <a:lnTo>
                  <a:pt x="179959" y="144272"/>
                </a:lnTo>
                <a:lnTo>
                  <a:pt x="189865" y="129412"/>
                </a:lnTo>
                <a:lnTo>
                  <a:pt x="193167" y="111632"/>
                </a:lnTo>
                <a:lnTo>
                  <a:pt x="191516" y="94868"/>
                </a:lnTo>
                <a:lnTo>
                  <a:pt x="186563" y="78105"/>
                </a:lnTo>
                <a:lnTo>
                  <a:pt x="178308" y="61213"/>
                </a:lnTo>
                <a:lnTo>
                  <a:pt x="170815" y="45466"/>
                </a:lnTo>
                <a:lnTo>
                  <a:pt x="164211" y="32638"/>
                </a:lnTo>
                <a:lnTo>
                  <a:pt x="159258" y="20700"/>
                </a:lnTo>
                <a:lnTo>
                  <a:pt x="153416" y="11811"/>
                </a:lnTo>
                <a:lnTo>
                  <a:pt x="138429" y="5968"/>
                </a:lnTo>
                <a:lnTo>
                  <a:pt x="119379" y="2031"/>
                </a:lnTo>
                <a:lnTo>
                  <a:pt x="97790" y="0"/>
                </a:lnTo>
                <a:lnTo>
                  <a:pt x="49784" y="2031"/>
                </a:lnTo>
                <a:lnTo>
                  <a:pt x="28955" y="5968"/>
                </a:lnTo>
                <a:lnTo>
                  <a:pt x="14859" y="11811"/>
                </a:lnTo>
                <a:lnTo>
                  <a:pt x="9905" y="15875"/>
                </a:lnTo>
                <a:lnTo>
                  <a:pt x="4952" y="22732"/>
                </a:lnTo>
                <a:lnTo>
                  <a:pt x="0" y="45466"/>
                </a:lnTo>
                <a:lnTo>
                  <a:pt x="0" y="74041"/>
                </a:lnTo>
                <a:lnTo>
                  <a:pt x="1650" y="104775"/>
                </a:lnTo>
                <a:close/>
              </a:path>
            </a:pathLst>
          </a:custGeom>
          <a:solidFill>
            <a:srgbClr val="FFD7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760081" y="4627626"/>
            <a:ext cx="193167" cy="205486"/>
          </a:xfrm>
          <a:custGeom>
            <a:avLst/>
            <a:gdLst/>
            <a:ahLst/>
            <a:cxnLst/>
            <a:rect l="l" t="t" r="r" b="b"/>
            <a:pathLst>
              <a:path w="193167" h="205486">
                <a:moveTo>
                  <a:pt x="179959" y="144272"/>
                </a:moveTo>
                <a:lnTo>
                  <a:pt x="165862" y="146176"/>
                </a:lnTo>
                <a:lnTo>
                  <a:pt x="148463" y="156082"/>
                </a:lnTo>
                <a:lnTo>
                  <a:pt x="131064" y="167005"/>
                </a:lnTo>
                <a:lnTo>
                  <a:pt x="111887" y="178816"/>
                </a:lnTo>
                <a:lnTo>
                  <a:pt x="91186" y="191643"/>
                </a:lnTo>
                <a:lnTo>
                  <a:pt x="73787" y="199517"/>
                </a:lnTo>
                <a:lnTo>
                  <a:pt x="56388" y="205486"/>
                </a:lnTo>
                <a:lnTo>
                  <a:pt x="41401" y="201549"/>
                </a:lnTo>
                <a:lnTo>
                  <a:pt x="35560" y="195580"/>
                </a:lnTo>
                <a:lnTo>
                  <a:pt x="28955" y="187706"/>
                </a:lnTo>
                <a:lnTo>
                  <a:pt x="18161" y="164973"/>
                </a:lnTo>
                <a:lnTo>
                  <a:pt x="8254" y="136398"/>
                </a:lnTo>
                <a:lnTo>
                  <a:pt x="1650" y="104775"/>
                </a:lnTo>
                <a:lnTo>
                  <a:pt x="0" y="74041"/>
                </a:lnTo>
                <a:lnTo>
                  <a:pt x="0" y="45466"/>
                </a:lnTo>
                <a:lnTo>
                  <a:pt x="4952" y="22732"/>
                </a:lnTo>
                <a:lnTo>
                  <a:pt x="9905" y="15875"/>
                </a:lnTo>
                <a:lnTo>
                  <a:pt x="28955" y="5968"/>
                </a:lnTo>
                <a:lnTo>
                  <a:pt x="49784" y="2031"/>
                </a:lnTo>
                <a:lnTo>
                  <a:pt x="97790" y="0"/>
                </a:lnTo>
                <a:lnTo>
                  <a:pt x="119379" y="2031"/>
                </a:lnTo>
                <a:lnTo>
                  <a:pt x="138429" y="5968"/>
                </a:lnTo>
                <a:lnTo>
                  <a:pt x="153416" y="11811"/>
                </a:lnTo>
                <a:lnTo>
                  <a:pt x="159258" y="20700"/>
                </a:lnTo>
                <a:lnTo>
                  <a:pt x="164211" y="32638"/>
                </a:lnTo>
                <a:lnTo>
                  <a:pt x="170815" y="45466"/>
                </a:lnTo>
                <a:lnTo>
                  <a:pt x="178308" y="61213"/>
                </a:lnTo>
                <a:lnTo>
                  <a:pt x="186563" y="78105"/>
                </a:lnTo>
                <a:lnTo>
                  <a:pt x="191516" y="94868"/>
                </a:lnTo>
                <a:lnTo>
                  <a:pt x="193167" y="111632"/>
                </a:lnTo>
                <a:lnTo>
                  <a:pt x="189865" y="129412"/>
                </a:lnTo>
                <a:lnTo>
                  <a:pt x="179959" y="14427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8299958" y="4544695"/>
            <a:ext cx="146812" cy="155067"/>
          </a:xfrm>
          <a:custGeom>
            <a:avLst/>
            <a:gdLst/>
            <a:ahLst/>
            <a:cxnLst/>
            <a:rect l="l" t="t" r="r" b="b"/>
            <a:pathLst>
              <a:path w="146812" h="155067">
                <a:moveTo>
                  <a:pt x="92964" y="155066"/>
                </a:moveTo>
                <a:lnTo>
                  <a:pt x="100330" y="130301"/>
                </a:lnTo>
                <a:lnTo>
                  <a:pt x="110363" y="103631"/>
                </a:lnTo>
                <a:lnTo>
                  <a:pt x="134366" y="56260"/>
                </a:lnTo>
                <a:lnTo>
                  <a:pt x="141859" y="37464"/>
                </a:lnTo>
                <a:lnTo>
                  <a:pt x="146812" y="20700"/>
                </a:lnTo>
                <a:lnTo>
                  <a:pt x="145161" y="6857"/>
                </a:lnTo>
                <a:lnTo>
                  <a:pt x="141859" y="2920"/>
                </a:lnTo>
                <a:lnTo>
                  <a:pt x="136017" y="1904"/>
                </a:lnTo>
                <a:lnTo>
                  <a:pt x="120269" y="0"/>
                </a:lnTo>
                <a:lnTo>
                  <a:pt x="100330" y="0"/>
                </a:lnTo>
                <a:lnTo>
                  <a:pt x="58039" y="2920"/>
                </a:lnTo>
                <a:lnTo>
                  <a:pt x="38989" y="4825"/>
                </a:lnTo>
                <a:lnTo>
                  <a:pt x="20827" y="8889"/>
                </a:lnTo>
                <a:lnTo>
                  <a:pt x="11684" y="10794"/>
                </a:lnTo>
                <a:lnTo>
                  <a:pt x="6603" y="10794"/>
                </a:lnTo>
                <a:lnTo>
                  <a:pt x="6603" y="14731"/>
                </a:lnTo>
                <a:lnTo>
                  <a:pt x="4952" y="22732"/>
                </a:lnTo>
                <a:lnTo>
                  <a:pt x="0" y="41401"/>
                </a:lnTo>
                <a:lnTo>
                  <a:pt x="92964" y="155066"/>
                </a:lnTo>
                <a:close/>
              </a:path>
            </a:pathLst>
          </a:custGeom>
          <a:solidFill>
            <a:srgbClr val="FFD7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299958" y="4544695"/>
            <a:ext cx="146812" cy="155067"/>
          </a:xfrm>
          <a:custGeom>
            <a:avLst/>
            <a:gdLst/>
            <a:ahLst/>
            <a:cxnLst/>
            <a:rect l="l" t="t" r="r" b="b"/>
            <a:pathLst>
              <a:path w="146812" h="155067">
                <a:moveTo>
                  <a:pt x="0" y="41401"/>
                </a:moveTo>
                <a:lnTo>
                  <a:pt x="4952" y="22732"/>
                </a:lnTo>
                <a:lnTo>
                  <a:pt x="6603" y="14731"/>
                </a:lnTo>
                <a:lnTo>
                  <a:pt x="6603" y="10794"/>
                </a:lnTo>
                <a:lnTo>
                  <a:pt x="11684" y="10794"/>
                </a:lnTo>
                <a:lnTo>
                  <a:pt x="20827" y="8889"/>
                </a:lnTo>
                <a:lnTo>
                  <a:pt x="38989" y="4825"/>
                </a:lnTo>
                <a:lnTo>
                  <a:pt x="58039" y="2920"/>
                </a:lnTo>
                <a:lnTo>
                  <a:pt x="100330" y="0"/>
                </a:lnTo>
                <a:lnTo>
                  <a:pt x="120269" y="0"/>
                </a:lnTo>
                <a:lnTo>
                  <a:pt x="136017" y="1904"/>
                </a:lnTo>
                <a:lnTo>
                  <a:pt x="141859" y="2920"/>
                </a:lnTo>
                <a:lnTo>
                  <a:pt x="145161" y="6857"/>
                </a:lnTo>
                <a:lnTo>
                  <a:pt x="146812" y="20700"/>
                </a:lnTo>
                <a:lnTo>
                  <a:pt x="141859" y="37464"/>
                </a:lnTo>
                <a:lnTo>
                  <a:pt x="134366" y="56260"/>
                </a:lnTo>
                <a:lnTo>
                  <a:pt x="110363" y="103631"/>
                </a:lnTo>
                <a:lnTo>
                  <a:pt x="100330" y="130301"/>
                </a:lnTo>
                <a:lnTo>
                  <a:pt x="92964" y="155066"/>
                </a:lnTo>
                <a:lnTo>
                  <a:pt x="0" y="4140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600823" y="4739258"/>
            <a:ext cx="56387" cy="157099"/>
          </a:xfrm>
          <a:custGeom>
            <a:avLst/>
            <a:gdLst/>
            <a:ahLst/>
            <a:cxnLst/>
            <a:rect l="l" t="t" r="r" b="b"/>
            <a:pathLst>
              <a:path w="56387" h="157099">
                <a:moveTo>
                  <a:pt x="54736" y="3937"/>
                </a:moveTo>
                <a:lnTo>
                  <a:pt x="54736" y="5969"/>
                </a:lnTo>
                <a:lnTo>
                  <a:pt x="56387" y="7874"/>
                </a:lnTo>
                <a:lnTo>
                  <a:pt x="54736" y="0"/>
                </a:lnTo>
                <a:lnTo>
                  <a:pt x="51434" y="7874"/>
                </a:lnTo>
                <a:lnTo>
                  <a:pt x="54736" y="3937"/>
                </a:lnTo>
                <a:close/>
              </a:path>
              <a:path w="56387" h="157099">
                <a:moveTo>
                  <a:pt x="186562" y="-103758"/>
                </a:moveTo>
                <a:lnTo>
                  <a:pt x="160908" y="-101726"/>
                </a:lnTo>
                <a:lnTo>
                  <a:pt x="146811" y="-99821"/>
                </a:lnTo>
                <a:lnTo>
                  <a:pt x="132715" y="-94868"/>
                </a:lnTo>
                <a:lnTo>
                  <a:pt x="116967" y="-88899"/>
                </a:lnTo>
                <a:lnTo>
                  <a:pt x="98678" y="-82930"/>
                </a:lnTo>
                <a:lnTo>
                  <a:pt x="81279" y="-78993"/>
                </a:lnTo>
                <a:lnTo>
                  <a:pt x="68833" y="-75056"/>
                </a:lnTo>
                <a:lnTo>
                  <a:pt x="58800" y="-72135"/>
                </a:lnTo>
                <a:lnTo>
                  <a:pt x="53085" y="-68198"/>
                </a:lnTo>
                <a:lnTo>
                  <a:pt x="43052" y="-64261"/>
                </a:lnTo>
                <a:lnTo>
                  <a:pt x="30606" y="-60197"/>
                </a:lnTo>
                <a:lnTo>
                  <a:pt x="16509" y="-54355"/>
                </a:lnTo>
                <a:lnTo>
                  <a:pt x="4952" y="-45465"/>
                </a:lnTo>
                <a:lnTo>
                  <a:pt x="0" y="-33527"/>
                </a:lnTo>
                <a:lnTo>
                  <a:pt x="0" y="-27685"/>
                </a:lnTo>
                <a:lnTo>
                  <a:pt x="4952" y="-24637"/>
                </a:lnTo>
                <a:lnTo>
                  <a:pt x="16509" y="-20700"/>
                </a:lnTo>
                <a:lnTo>
                  <a:pt x="27304" y="-20700"/>
                </a:lnTo>
                <a:lnTo>
                  <a:pt x="37337" y="-22732"/>
                </a:lnTo>
                <a:lnTo>
                  <a:pt x="41401" y="-24637"/>
                </a:lnTo>
                <a:lnTo>
                  <a:pt x="84581" y="-24637"/>
                </a:lnTo>
                <a:lnTo>
                  <a:pt x="94487" y="-29590"/>
                </a:lnTo>
                <a:lnTo>
                  <a:pt x="105282" y="-37591"/>
                </a:lnTo>
                <a:lnTo>
                  <a:pt x="117728" y="-43433"/>
                </a:lnTo>
                <a:lnTo>
                  <a:pt x="129412" y="-47370"/>
                </a:lnTo>
                <a:lnTo>
                  <a:pt x="138429" y="-45465"/>
                </a:lnTo>
                <a:lnTo>
                  <a:pt x="141858" y="-41528"/>
                </a:lnTo>
                <a:lnTo>
                  <a:pt x="140080" y="-37591"/>
                </a:lnTo>
                <a:lnTo>
                  <a:pt x="131063" y="-35559"/>
                </a:lnTo>
                <a:lnTo>
                  <a:pt x="119379" y="-31622"/>
                </a:lnTo>
                <a:lnTo>
                  <a:pt x="111886" y="-25653"/>
                </a:lnTo>
                <a:lnTo>
                  <a:pt x="100329" y="-20700"/>
                </a:lnTo>
                <a:lnTo>
                  <a:pt x="92836" y="-18795"/>
                </a:lnTo>
                <a:lnTo>
                  <a:pt x="81279" y="-16763"/>
                </a:lnTo>
                <a:lnTo>
                  <a:pt x="58800" y="-16763"/>
                </a:lnTo>
                <a:lnTo>
                  <a:pt x="44703" y="-14858"/>
                </a:lnTo>
                <a:lnTo>
                  <a:pt x="35686" y="-12826"/>
                </a:lnTo>
                <a:lnTo>
                  <a:pt x="30606" y="-8889"/>
                </a:lnTo>
                <a:lnTo>
                  <a:pt x="28955" y="-2920"/>
                </a:lnTo>
                <a:lnTo>
                  <a:pt x="32257" y="0"/>
                </a:lnTo>
                <a:lnTo>
                  <a:pt x="37337" y="3937"/>
                </a:lnTo>
                <a:lnTo>
                  <a:pt x="44703" y="7874"/>
                </a:lnTo>
                <a:lnTo>
                  <a:pt x="51434" y="7874"/>
                </a:lnTo>
                <a:lnTo>
                  <a:pt x="54736" y="0"/>
                </a:lnTo>
                <a:lnTo>
                  <a:pt x="56387" y="7874"/>
                </a:lnTo>
                <a:lnTo>
                  <a:pt x="62229" y="9906"/>
                </a:lnTo>
                <a:lnTo>
                  <a:pt x="72135" y="11811"/>
                </a:lnTo>
                <a:lnTo>
                  <a:pt x="84581" y="15875"/>
                </a:lnTo>
                <a:lnTo>
                  <a:pt x="110235" y="17780"/>
                </a:lnTo>
                <a:lnTo>
                  <a:pt x="132715" y="13843"/>
                </a:lnTo>
                <a:lnTo>
                  <a:pt x="140080" y="11811"/>
                </a:lnTo>
                <a:lnTo>
                  <a:pt x="146811" y="13843"/>
                </a:lnTo>
                <a:lnTo>
                  <a:pt x="145160" y="17780"/>
                </a:lnTo>
                <a:lnTo>
                  <a:pt x="134366" y="21717"/>
                </a:lnTo>
                <a:lnTo>
                  <a:pt x="106933" y="22733"/>
                </a:lnTo>
                <a:lnTo>
                  <a:pt x="77088" y="19812"/>
                </a:lnTo>
                <a:lnTo>
                  <a:pt x="62229" y="17780"/>
                </a:lnTo>
                <a:lnTo>
                  <a:pt x="58800" y="15875"/>
                </a:lnTo>
                <a:lnTo>
                  <a:pt x="57150" y="15875"/>
                </a:lnTo>
                <a:lnTo>
                  <a:pt x="57150" y="22733"/>
                </a:lnTo>
                <a:lnTo>
                  <a:pt x="60578" y="28702"/>
                </a:lnTo>
                <a:lnTo>
                  <a:pt x="70484" y="34544"/>
                </a:lnTo>
                <a:lnTo>
                  <a:pt x="84581" y="40513"/>
                </a:lnTo>
                <a:lnTo>
                  <a:pt x="96138" y="44450"/>
                </a:lnTo>
                <a:lnTo>
                  <a:pt x="115316" y="51435"/>
                </a:lnTo>
                <a:lnTo>
                  <a:pt x="127634" y="51435"/>
                </a:lnTo>
                <a:lnTo>
                  <a:pt x="159257" y="47498"/>
                </a:lnTo>
                <a:lnTo>
                  <a:pt x="167512" y="47498"/>
                </a:lnTo>
                <a:lnTo>
                  <a:pt x="170815" y="51435"/>
                </a:lnTo>
                <a:lnTo>
                  <a:pt x="170815" y="53340"/>
                </a:lnTo>
                <a:lnTo>
                  <a:pt x="167512" y="55372"/>
                </a:lnTo>
                <a:lnTo>
                  <a:pt x="157606" y="55372"/>
                </a:lnTo>
                <a:lnTo>
                  <a:pt x="134366" y="57277"/>
                </a:lnTo>
                <a:lnTo>
                  <a:pt x="125983" y="59309"/>
                </a:lnTo>
                <a:lnTo>
                  <a:pt x="121030" y="59309"/>
                </a:lnTo>
                <a:lnTo>
                  <a:pt x="124332" y="63246"/>
                </a:lnTo>
                <a:lnTo>
                  <a:pt x="132715" y="72136"/>
                </a:lnTo>
                <a:lnTo>
                  <a:pt x="140080" y="83947"/>
                </a:lnTo>
                <a:lnTo>
                  <a:pt x="146811" y="89916"/>
                </a:lnTo>
                <a:lnTo>
                  <a:pt x="151765" y="89916"/>
                </a:lnTo>
                <a:lnTo>
                  <a:pt x="157606" y="91948"/>
                </a:lnTo>
                <a:lnTo>
                  <a:pt x="189865" y="87884"/>
                </a:lnTo>
                <a:lnTo>
                  <a:pt x="196596" y="89916"/>
                </a:lnTo>
                <a:lnTo>
                  <a:pt x="200659" y="89916"/>
                </a:lnTo>
                <a:lnTo>
                  <a:pt x="205612" y="85979"/>
                </a:lnTo>
                <a:lnTo>
                  <a:pt x="209042" y="76073"/>
                </a:lnTo>
                <a:lnTo>
                  <a:pt x="210693" y="65278"/>
                </a:lnTo>
                <a:lnTo>
                  <a:pt x="207263" y="59309"/>
                </a:lnTo>
                <a:lnTo>
                  <a:pt x="199008" y="55372"/>
                </a:lnTo>
                <a:lnTo>
                  <a:pt x="194818" y="49403"/>
                </a:lnTo>
                <a:lnTo>
                  <a:pt x="191516" y="38481"/>
                </a:lnTo>
                <a:lnTo>
                  <a:pt x="189865" y="26670"/>
                </a:lnTo>
                <a:lnTo>
                  <a:pt x="188213" y="21717"/>
                </a:lnTo>
                <a:lnTo>
                  <a:pt x="183260" y="17780"/>
                </a:lnTo>
                <a:lnTo>
                  <a:pt x="174117" y="5969"/>
                </a:lnTo>
                <a:lnTo>
                  <a:pt x="170815" y="-8889"/>
                </a:lnTo>
                <a:lnTo>
                  <a:pt x="170815" y="-24637"/>
                </a:lnTo>
                <a:lnTo>
                  <a:pt x="175768" y="-37591"/>
                </a:lnTo>
                <a:lnTo>
                  <a:pt x="177419" y="-43433"/>
                </a:lnTo>
                <a:lnTo>
                  <a:pt x="175768" y="-48386"/>
                </a:lnTo>
                <a:lnTo>
                  <a:pt x="169163" y="-64261"/>
                </a:lnTo>
                <a:lnTo>
                  <a:pt x="167512" y="-73151"/>
                </a:lnTo>
                <a:lnTo>
                  <a:pt x="167512" y="-81025"/>
                </a:lnTo>
                <a:lnTo>
                  <a:pt x="170815" y="-88899"/>
                </a:lnTo>
                <a:lnTo>
                  <a:pt x="179958" y="-95757"/>
                </a:lnTo>
                <a:lnTo>
                  <a:pt x="193167" y="-101726"/>
                </a:lnTo>
                <a:lnTo>
                  <a:pt x="210693" y="-105663"/>
                </a:lnTo>
                <a:lnTo>
                  <a:pt x="247142" y="-109600"/>
                </a:lnTo>
                <a:lnTo>
                  <a:pt x="264541" y="-109600"/>
                </a:lnTo>
                <a:lnTo>
                  <a:pt x="278637" y="-107695"/>
                </a:lnTo>
                <a:lnTo>
                  <a:pt x="290322" y="-105663"/>
                </a:lnTo>
                <a:lnTo>
                  <a:pt x="296925" y="-103758"/>
                </a:lnTo>
                <a:lnTo>
                  <a:pt x="300990" y="-97789"/>
                </a:lnTo>
                <a:lnTo>
                  <a:pt x="306070" y="-86867"/>
                </a:lnTo>
                <a:lnTo>
                  <a:pt x="321818" y="-58292"/>
                </a:lnTo>
                <a:lnTo>
                  <a:pt x="335025" y="-27685"/>
                </a:lnTo>
                <a:lnTo>
                  <a:pt x="339217" y="-14858"/>
                </a:lnTo>
                <a:lnTo>
                  <a:pt x="340868" y="-4952"/>
                </a:lnTo>
                <a:lnTo>
                  <a:pt x="337566" y="5969"/>
                </a:lnTo>
                <a:lnTo>
                  <a:pt x="333375" y="13843"/>
                </a:lnTo>
                <a:lnTo>
                  <a:pt x="331724" y="21717"/>
                </a:lnTo>
                <a:lnTo>
                  <a:pt x="335025" y="26670"/>
                </a:lnTo>
                <a:lnTo>
                  <a:pt x="339217" y="32639"/>
                </a:lnTo>
                <a:lnTo>
                  <a:pt x="347472" y="38481"/>
                </a:lnTo>
                <a:lnTo>
                  <a:pt x="358267" y="38481"/>
                </a:lnTo>
                <a:lnTo>
                  <a:pt x="380619" y="32639"/>
                </a:lnTo>
                <a:lnTo>
                  <a:pt x="404749" y="21717"/>
                </a:lnTo>
                <a:lnTo>
                  <a:pt x="427100" y="13843"/>
                </a:lnTo>
                <a:lnTo>
                  <a:pt x="435355" y="13843"/>
                </a:lnTo>
                <a:lnTo>
                  <a:pt x="447801" y="11811"/>
                </a:lnTo>
                <a:lnTo>
                  <a:pt x="463550" y="11811"/>
                </a:lnTo>
                <a:lnTo>
                  <a:pt x="484377" y="13843"/>
                </a:lnTo>
                <a:lnTo>
                  <a:pt x="532510" y="13843"/>
                </a:lnTo>
                <a:lnTo>
                  <a:pt x="586358" y="17780"/>
                </a:lnTo>
                <a:lnTo>
                  <a:pt x="638555" y="19812"/>
                </a:lnTo>
                <a:lnTo>
                  <a:pt x="662685" y="19812"/>
                </a:lnTo>
                <a:lnTo>
                  <a:pt x="685037" y="21717"/>
                </a:lnTo>
                <a:lnTo>
                  <a:pt x="734822" y="21717"/>
                </a:lnTo>
                <a:lnTo>
                  <a:pt x="740663" y="17780"/>
                </a:lnTo>
                <a:lnTo>
                  <a:pt x="748919" y="11811"/>
                </a:lnTo>
                <a:lnTo>
                  <a:pt x="766318" y="-2920"/>
                </a:lnTo>
                <a:lnTo>
                  <a:pt x="782066" y="-22732"/>
                </a:lnTo>
                <a:lnTo>
                  <a:pt x="788797" y="-31622"/>
                </a:lnTo>
                <a:lnTo>
                  <a:pt x="792099" y="-39496"/>
                </a:lnTo>
                <a:lnTo>
                  <a:pt x="792099" y="-48386"/>
                </a:lnTo>
                <a:lnTo>
                  <a:pt x="788797" y="-64261"/>
                </a:lnTo>
                <a:lnTo>
                  <a:pt x="783717" y="-81025"/>
                </a:lnTo>
                <a:lnTo>
                  <a:pt x="774700" y="-99821"/>
                </a:lnTo>
                <a:lnTo>
                  <a:pt x="763016" y="-119506"/>
                </a:lnTo>
                <a:lnTo>
                  <a:pt x="748919" y="-134365"/>
                </a:lnTo>
                <a:lnTo>
                  <a:pt x="731520" y="-145160"/>
                </a:lnTo>
                <a:lnTo>
                  <a:pt x="712470" y="-149224"/>
                </a:lnTo>
                <a:lnTo>
                  <a:pt x="702436" y="-149224"/>
                </a:lnTo>
                <a:lnTo>
                  <a:pt x="689991" y="-145160"/>
                </a:lnTo>
                <a:lnTo>
                  <a:pt x="677545" y="-140334"/>
                </a:lnTo>
                <a:lnTo>
                  <a:pt x="661034" y="-132333"/>
                </a:lnTo>
                <a:lnTo>
                  <a:pt x="641984" y="-124459"/>
                </a:lnTo>
                <a:lnTo>
                  <a:pt x="619505" y="-119506"/>
                </a:lnTo>
                <a:lnTo>
                  <a:pt x="592962" y="-113664"/>
                </a:lnTo>
                <a:lnTo>
                  <a:pt x="562355" y="-111632"/>
                </a:lnTo>
                <a:lnTo>
                  <a:pt x="527430" y="-109600"/>
                </a:lnTo>
                <a:lnTo>
                  <a:pt x="490981" y="-107695"/>
                </a:lnTo>
                <a:lnTo>
                  <a:pt x="416305" y="-105663"/>
                </a:lnTo>
                <a:lnTo>
                  <a:pt x="380619" y="-105663"/>
                </a:lnTo>
                <a:lnTo>
                  <a:pt x="350774" y="-107695"/>
                </a:lnTo>
                <a:lnTo>
                  <a:pt x="325120" y="-109600"/>
                </a:lnTo>
                <a:lnTo>
                  <a:pt x="307721" y="-111632"/>
                </a:lnTo>
                <a:lnTo>
                  <a:pt x="293624" y="-113664"/>
                </a:lnTo>
                <a:lnTo>
                  <a:pt x="274447" y="-113664"/>
                </a:lnTo>
                <a:lnTo>
                  <a:pt x="236347" y="-111632"/>
                </a:lnTo>
                <a:lnTo>
                  <a:pt x="218058" y="-109600"/>
                </a:lnTo>
                <a:lnTo>
                  <a:pt x="202310" y="-107695"/>
                </a:lnTo>
                <a:lnTo>
                  <a:pt x="193167" y="-105663"/>
                </a:lnTo>
                <a:lnTo>
                  <a:pt x="189865" y="-105663"/>
                </a:lnTo>
                <a:lnTo>
                  <a:pt x="186562" y="-103758"/>
                </a:lnTo>
                <a:close/>
              </a:path>
            </a:pathLst>
          </a:custGeom>
          <a:solidFill>
            <a:srgbClr val="FFF1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105902" y="3601085"/>
            <a:ext cx="136905" cy="189737"/>
          </a:xfrm>
          <a:custGeom>
            <a:avLst/>
            <a:gdLst/>
            <a:ahLst/>
            <a:cxnLst/>
            <a:rect l="l" t="t" r="r" b="b"/>
            <a:pathLst>
              <a:path w="136905" h="189737">
                <a:moveTo>
                  <a:pt x="4952" y="102742"/>
                </a:moveTo>
                <a:lnTo>
                  <a:pt x="15748" y="131444"/>
                </a:lnTo>
                <a:lnTo>
                  <a:pt x="32384" y="154177"/>
                </a:lnTo>
                <a:lnTo>
                  <a:pt x="49783" y="172973"/>
                </a:lnTo>
                <a:lnTo>
                  <a:pt x="68833" y="183769"/>
                </a:lnTo>
                <a:lnTo>
                  <a:pt x="84581" y="189737"/>
                </a:lnTo>
                <a:lnTo>
                  <a:pt x="91186" y="187706"/>
                </a:lnTo>
                <a:lnTo>
                  <a:pt x="95376" y="183769"/>
                </a:lnTo>
                <a:lnTo>
                  <a:pt x="124459" y="136397"/>
                </a:lnTo>
                <a:lnTo>
                  <a:pt x="133476" y="119633"/>
                </a:lnTo>
                <a:lnTo>
                  <a:pt x="135254" y="113664"/>
                </a:lnTo>
                <a:lnTo>
                  <a:pt x="136905" y="111632"/>
                </a:lnTo>
                <a:lnTo>
                  <a:pt x="132715" y="113664"/>
                </a:lnTo>
                <a:lnTo>
                  <a:pt x="119379" y="119633"/>
                </a:lnTo>
                <a:lnTo>
                  <a:pt x="105282" y="117601"/>
                </a:lnTo>
                <a:lnTo>
                  <a:pt x="97027" y="111632"/>
                </a:lnTo>
                <a:lnTo>
                  <a:pt x="91186" y="104775"/>
                </a:lnTo>
                <a:lnTo>
                  <a:pt x="82930" y="90931"/>
                </a:lnTo>
                <a:lnTo>
                  <a:pt x="73787" y="74167"/>
                </a:lnTo>
                <a:lnTo>
                  <a:pt x="48132" y="36575"/>
                </a:lnTo>
                <a:lnTo>
                  <a:pt x="36449" y="20827"/>
                </a:lnTo>
                <a:lnTo>
                  <a:pt x="27431" y="8000"/>
                </a:lnTo>
                <a:lnTo>
                  <a:pt x="20700" y="0"/>
                </a:lnTo>
                <a:lnTo>
                  <a:pt x="19050" y="0"/>
                </a:lnTo>
                <a:lnTo>
                  <a:pt x="19050" y="9906"/>
                </a:lnTo>
                <a:lnTo>
                  <a:pt x="15748" y="20827"/>
                </a:lnTo>
                <a:lnTo>
                  <a:pt x="6603" y="41528"/>
                </a:lnTo>
                <a:lnTo>
                  <a:pt x="1650" y="57403"/>
                </a:lnTo>
                <a:lnTo>
                  <a:pt x="0" y="72135"/>
                </a:lnTo>
                <a:lnTo>
                  <a:pt x="4952" y="102742"/>
                </a:lnTo>
                <a:close/>
              </a:path>
            </a:pathLst>
          </a:custGeom>
          <a:solidFill>
            <a:srgbClr val="FFD79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105902" y="3601085"/>
            <a:ext cx="136905" cy="189737"/>
          </a:xfrm>
          <a:custGeom>
            <a:avLst/>
            <a:gdLst/>
            <a:ahLst/>
            <a:cxnLst/>
            <a:rect l="l" t="t" r="r" b="b"/>
            <a:pathLst>
              <a:path w="136905" h="189737">
                <a:moveTo>
                  <a:pt x="6603" y="41528"/>
                </a:moveTo>
                <a:lnTo>
                  <a:pt x="15748" y="20827"/>
                </a:lnTo>
                <a:lnTo>
                  <a:pt x="19050" y="9906"/>
                </a:lnTo>
                <a:lnTo>
                  <a:pt x="19050" y="0"/>
                </a:lnTo>
                <a:lnTo>
                  <a:pt x="20700" y="0"/>
                </a:lnTo>
                <a:lnTo>
                  <a:pt x="27431" y="8000"/>
                </a:lnTo>
                <a:lnTo>
                  <a:pt x="36449" y="20827"/>
                </a:lnTo>
                <a:lnTo>
                  <a:pt x="48132" y="36575"/>
                </a:lnTo>
                <a:lnTo>
                  <a:pt x="73787" y="74167"/>
                </a:lnTo>
                <a:lnTo>
                  <a:pt x="82930" y="90931"/>
                </a:lnTo>
                <a:lnTo>
                  <a:pt x="91186" y="104775"/>
                </a:lnTo>
                <a:lnTo>
                  <a:pt x="97027" y="111632"/>
                </a:lnTo>
                <a:lnTo>
                  <a:pt x="105282" y="117601"/>
                </a:lnTo>
                <a:lnTo>
                  <a:pt x="119379" y="119633"/>
                </a:lnTo>
                <a:lnTo>
                  <a:pt x="132715" y="113664"/>
                </a:lnTo>
                <a:lnTo>
                  <a:pt x="135254" y="111632"/>
                </a:lnTo>
                <a:lnTo>
                  <a:pt x="136905" y="111632"/>
                </a:lnTo>
                <a:lnTo>
                  <a:pt x="135254" y="113664"/>
                </a:lnTo>
                <a:lnTo>
                  <a:pt x="133476" y="119633"/>
                </a:lnTo>
                <a:lnTo>
                  <a:pt x="124459" y="136397"/>
                </a:lnTo>
                <a:lnTo>
                  <a:pt x="95376" y="183769"/>
                </a:lnTo>
                <a:lnTo>
                  <a:pt x="91186" y="187706"/>
                </a:lnTo>
                <a:lnTo>
                  <a:pt x="84581" y="189737"/>
                </a:lnTo>
                <a:lnTo>
                  <a:pt x="68833" y="183769"/>
                </a:lnTo>
                <a:lnTo>
                  <a:pt x="49783" y="172973"/>
                </a:lnTo>
                <a:lnTo>
                  <a:pt x="32384" y="154177"/>
                </a:lnTo>
                <a:lnTo>
                  <a:pt x="15748" y="131444"/>
                </a:lnTo>
                <a:lnTo>
                  <a:pt x="4952" y="102742"/>
                </a:lnTo>
                <a:lnTo>
                  <a:pt x="0" y="72135"/>
                </a:lnTo>
                <a:lnTo>
                  <a:pt x="1650" y="57403"/>
                </a:lnTo>
                <a:lnTo>
                  <a:pt x="6603" y="4152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048625" y="3640708"/>
            <a:ext cx="152653" cy="232156"/>
          </a:xfrm>
          <a:custGeom>
            <a:avLst/>
            <a:gdLst/>
            <a:ahLst/>
            <a:cxnLst/>
            <a:rect l="l" t="t" r="r" b="b"/>
            <a:pathLst>
              <a:path w="152653" h="232155">
                <a:moveTo>
                  <a:pt x="1650" y="94742"/>
                </a:moveTo>
                <a:lnTo>
                  <a:pt x="14097" y="121412"/>
                </a:lnTo>
                <a:lnTo>
                  <a:pt x="31623" y="152146"/>
                </a:lnTo>
                <a:lnTo>
                  <a:pt x="39877" y="163957"/>
                </a:lnTo>
                <a:lnTo>
                  <a:pt x="43179" y="174879"/>
                </a:lnTo>
                <a:lnTo>
                  <a:pt x="44830" y="213360"/>
                </a:lnTo>
                <a:lnTo>
                  <a:pt x="43179" y="226187"/>
                </a:lnTo>
                <a:lnTo>
                  <a:pt x="43179" y="232156"/>
                </a:lnTo>
                <a:lnTo>
                  <a:pt x="44830" y="232156"/>
                </a:lnTo>
                <a:lnTo>
                  <a:pt x="49783" y="230124"/>
                </a:lnTo>
                <a:lnTo>
                  <a:pt x="55625" y="224155"/>
                </a:lnTo>
                <a:lnTo>
                  <a:pt x="62229" y="213360"/>
                </a:lnTo>
                <a:lnTo>
                  <a:pt x="65531" y="207391"/>
                </a:lnTo>
                <a:lnTo>
                  <a:pt x="70611" y="205486"/>
                </a:lnTo>
                <a:lnTo>
                  <a:pt x="90424" y="205486"/>
                </a:lnTo>
                <a:lnTo>
                  <a:pt x="97027" y="201549"/>
                </a:lnTo>
                <a:lnTo>
                  <a:pt x="105409" y="195580"/>
                </a:lnTo>
                <a:lnTo>
                  <a:pt x="136905" y="163957"/>
                </a:lnTo>
                <a:lnTo>
                  <a:pt x="148463" y="152146"/>
                </a:lnTo>
                <a:lnTo>
                  <a:pt x="152653" y="144145"/>
                </a:lnTo>
                <a:lnTo>
                  <a:pt x="143509" y="108585"/>
                </a:lnTo>
                <a:lnTo>
                  <a:pt x="133603" y="77978"/>
                </a:lnTo>
                <a:lnTo>
                  <a:pt x="124459" y="55245"/>
                </a:lnTo>
                <a:lnTo>
                  <a:pt x="116204" y="38481"/>
                </a:lnTo>
                <a:lnTo>
                  <a:pt x="108711" y="28575"/>
                </a:lnTo>
                <a:lnTo>
                  <a:pt x="102107" y="26670"/>
                </a:lnTo>
                <a:lnTo>
                  <a:pt x="98805" y="30607"/>
                </a:lnTo>
                <a:lnTo>
                  <a:pt x="97027" y="40513"/>
                </a:lnTo>
                <a:lnTo>
                  <a:pt x="97027" y="67183"/>
                </a:lnTo>
                <a:lnTo>
                  <a:pt x="95376" y="89916"/>
                </a:lnTo>
                <a:lnTo>
                  <a:pt x="93725" y="98806"/>
                </a:lnTo>
                <a:lnTo>
                  <a:pt x="93725" y="102743"/>
                </a:lnTo>
                <a:lnTo>
                  <a:pt x="90424" y="102743"/>
                </a:lnTo>
                <a:lnTo>
                  <a:pt x="88010" y="94742"/>
                </a:lnTo>
                <a:lnTo>
                  <a:pt x="84708" y="83947"/>
                </a:lnTo>
                <a:lnTo>
                  <a:pt x="74675" y="53340"/>
                </a:lnTo>
                <a:lnTo>
                  <a:pt x="65531" y="21717"/>
                </a:lnTo>
                <a:lnTo>
                  <a:pt x="63880" y="9779"/>
                </a:lnTo>
                <a:lnTo>
                  <a:pt x="63880" y="1905"/>
                </a:lnTo>
                <a:lnTo>
                  <a:pt x="62229" y="0"/>
                </a:lnTo>
                <a:lnTo>
                  <a:pt x="58927" y="3937"/>
                </a:lnTo>
                <a:lnTo>
                  <a:pt x="50673" y="13843"/>
                </a:lnTo>
                <a:lnTo>
                  <a:pt x="43179" y="24638"/>
                </a:lnTo>
                <a:lnTo>
                  <a:pt x="22478" y="51308"/>
                </a:lnTo>
                <a:lnTo>
                  <a:pt x="12446" y="65151"/>
                </a:lnTo>
                <a:lnTo>
                  <a:pt x="5079" y="74041"/>
                </a:lnTo>
                <a:lnTo>
                  <a:pt x="0" y="83947"/>
                </a:lnTo>
                <a:lnTo>
                  <a:pt x="1650" y="94742"/>
                </a:lnTo>
                <a:close/>
              </a:path>
            </a:pathLst>
          </a:custGeom>
          <a:solidFill>
            <a:srgbClr val="FFF1D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7828915" y="4775835"/>
            <a:ext cx="600455" cy="415925"/>
          </a:xfrm>
          <a:custGeom>
            <a:avLst/>
            <a:gdLst/>
            <a:ahLst/>
            <a:cxnLst/>
            <a:rect l="l" t="t" r="r" b="b"/>
            <a:pathLst>
              <a:path w="600455" h="415925">
                <a:moveTo>
                  <a:pt x="600455" y="415925"/>
                </a:moveTo>
                <a:lnTo>
                  <a:pt x="600455" y="411988"/>
                </a:lnTo>
                <a:lnTo>
                  <a:pt x="598804" y="402081"/>
                </a:lnTo>
                <a:lnTo>
                  <a:pt x="597153" y="385317"/>
                </a:lnTo>
                <a:lnTo>
                  <a:pt x="593851" y="364489"/>
                </a:lnTo>
                <a:lnTo>
                  <a:pt x="591311" y="339851"/>
                </a:lnTo>
                <a:lnTo>
                  <a:pt x="586358" y="309244"/>
                </a:lnTo>
                <a:lnTo>
                  <a:pt x="578103" y="247014"/>
                </a:lnTo>
                <a:lnTo>
                  <a:pt x="568959" y="177800"/>
                </a:lnTo>
                <a:lnTo>
                  <a:pt x="557276" y="113664"/>
                </a:lnTo>
                <a:lnTo>
                  <a:pt x="552323" y="82931"/>
                </a:lnTo>
                <a:lnTo>
                  <a:pt x="548258" y="57276"/>
                </a:lnTo>
                <a:lnTo>
                  <a:pt x="544829" y="35559"/>
                </a:lnTo>
                <a:lnTo>
                  <a:pt x="539876" y="18795"/>
                </a:lnTo>
                <a:lnTo>
                  <a:pt x="508380" y="18795"/>
                </a:lnTo>
                <a:lnTo>
                  <a:pt x="486028" y="16763"/>
                </a:lnTo>
                <a:lnTo>
                  <a:pt x="458596" y="16763"/>
                </a:lnTo>
                <a:lnTo>
                  <a:pt x="398144" y="12826"/>
                </a:lnTo>
                <a:lnTo>
                  <a:pt x="270382" y="5968"/>
                </a:lnTo>
                <a:lnTo>
                  <a:pt x="242188" y="3937"/>
                </a:lnTo>
                <a:lnTo>
                  <a:pt x="216407" y="1904"/>
                </a:lnTo>
                <a:lnTo>
                  <a:pt x="194055" y="0"/>
                </a:lnTo>
                <a:lnTo>
                  <a:pt x="157606" y="0"/>
                </a:lnTo>
                <a:lnTo>
                  <a:pt x="146811" y="3937"/>
                </a:lnTo>
                <a:lnTo>
                  <a:pt x="131825" y="5968"/>
                </a:lnTo>
                <a:lnTo>
                  <a:pt x="119379" y="7873"/>
                </a:lnTo>
                <a:lnTo>
                  <a:pt x="106933" y="3937"/>
                </a:lnTo>
                <a:lnTo>
                  <a:pt x="103631" y="3937"/>
                </a:lnTo>
                <a:lnTo>
                  <a:pt x="97027" y="5968"/>
                </a:lnTo>
                <a:lnTo>
                  <a:pt x="79628" y="12826"/>
                </a:lnTo>
                <a:lnTo>
                  <a:pt x="62229" y="24637"/>
                </a:lnTo>
                <a:lnTo>
                  <a:pt x="55499" y="26669"/>
                </a:lnTo>
                <a:lnTo>
                  <a:pt x="53848" y="28701"/>
                </a:lnTo>
                <a:lnTo>
                  <a:pt x="49783" y="32638"/>
                </a:lnTo>
                <a:lnTo>
                  <a:pt x="38100" y="94868"/>
                </a:lnTo>
                <a:lnTo>
                  <a:pt x="19050" y="224281"/>
                </a:lnTo>
                <a:lnTo>
                  <a:pt x="12445" y="284479"/>
                </a:lnTo>
                <a:lnTo>
                  <a:pt x="8254" y="335914"/>
                </a:lnTo>
                <a:lnTo>
                  <a:pt x="4952" y="358647"/>
                </a:lnTo>
                <a:lnTo>
                  <a:pt x="3301" y="377444"/>
                </a:lnTo>
                <a:lnTo>
                  <a:pt x="1650" y="394207"/>
                </a:lnTo>
                <a:lnTo>
                  <a:pt x="1650" y="406019"/>
                </a:lnTo>
                <a:lnTo>
                  <a:pt x="0" y="413892"/>
                </a:lnTo>
                <a:lnTo>
                  <a:pt x="0" y="415925"/>
                </a:lnTo>
                <a:lnTo>
                  <a:pt x="600455" y="415925"/>
                </a:lnTo>
                <a:close/>
              </a:path>
            </a:pathLst>
          </a:custGeom>
          <a:solidFill>
            <a:srgbClr val="FF78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7828915" y="4775835"/>
            <a:ext cx="600455" cy="415925"/>
          </a:xfrm>
          <a:custGeom>
            <a:avLst/>
            <a:gdLst/>
            <a:ahLst/>
            <a:cxnLst/>
            <a:rect l="l" t="t" r="r" b="b"/>
            <a:pathLst>
              <a:path w="600455" h="415925">
                <a:moveTo>
                  <a:pt x="49783" y="32638"/>
                </a:moveTo>
                <a:lnTo>
                  <a:pt x="38100" y="94868"/>
                </a:lnTo>
                <a:lnTo>
                  <a:pt x="19050" y="224281"/>
                </a:lnTo>
                <a:lnTo>
                  <a:pt x="12445" y="284479"/>
                </a:lnTo>
                <a:lnTo>
                  <a:pt x="8254" y="335914"/>
                </a:lnTo>
                <a:lnTo>
                  <a:pt x="4952" y="358647"/>
                </a:lnTo>
                <a:lnTo>
                  <a:pt x="3301" y="377444"/>
                </a:lnTo>
                <a:lnTo>
                  <a:pt x="1650" y="394207"/>
                </a:lnTo>
                <a:lnTo>
                  <a:pt x="1650" y="406019"/>
                </a:lnTo>
                <a:lnTo>
                  <a:pt x="0" y="413892"/>
                </a:lnTo>
                <a:lnTo>
                  <a:pt x="0" y="415925"/>
                </a:lnTo>
                <a:lnTo>
                  <a:pt x="600455" y="415925"/>
                </a:lnTo>
                <a:lnTo>
                  <a:pt x="600455" y="411988"/>
                </a:lnTo>
                <a:lnTo>
                  <a:pt x="598804" y="402081"/>
                </a:lnTo>
                <a:lnTo>
                  <a:pt x="597153" y="385317"/>
                </a:lnTo>
                <a:lnTo>
                  <a:pt x="593851" y="364489"/>
                </a:lnTo>
                <a:lnTo>
                  <a:pt x="591311" y="339851"/>
                </a:lnTo>
                <a:lnTo>
                  <a:pt x="586358" y="309244"/>
                </a:lnTo>
                <a:lnTo>
                  <a:pt x="578103" y="247014"/>
                </a:lnTo>
                <a:lnTo>
                  <a:pt x="568959" y="177800"/>
                </a:lnTo>
                <a:lnTo>
                  <a:pt x="557276" y="113664"/>
                </a:lnTo>
                <a:lnTo>
                  <a:pt x="552323" y="82931"/>
                </a:lnTo>
                <a:lnTo>
                  <a:pt x="548258" y="57276"/>
                </a:lnTo>
                <a:lnTo>
                  <a:pt x="544829" y="35559"/>
                </a:lnTo>
                <a:lnTo>
                  <a:pt x="539876" y="18795"/>
                </a:lnTo>
                <a:lnTo>
                  <a:pt x="508380" y="18795"/>
                </a:lnTo>
                <a:lnTo>
                  <a:pt x="486028" y="16763"/>
                </a:lnTo>
                <a:lnTo>
                  <a:pt x="458596" y="16763"/>
                </a:lnTo>
                <a:lnTo>
                  <a:pt x="398144" y="12826"/>
                </a:lnTo>
                <a:lnTo>
                  <a:pt x="270382" y="5968"/>
                </a:lnTo>
                <a:lnTo>
                  <a:pt x="242188" y="3937"/>
                </a:lnTo>
                <a:lnTo>
                  <a:pt x="216407" y="1904"/>
                </a:lnTo>
                <a:lnTo>
                  <a:pt x="194055" y="0"/>
                </a:lnTo>
                <a:lnTo>
                  <a:pt x="157606" y="0"/>
                </a:lnTo>
                <a:lnTo>
                  <a:pt x="146811" y="3937"/>
                </a:lnTo>
                <a:lnTo>
                  <a:pt x="131825" y="5968"/>
                </a:lnTo>
                <a:lnTo>
                  <a:pt x="119379" y="7873"/>
                </a:lnTo>
                <a:lnTo>
                  <a:pt x="106933" y="3937"/>
                </a:lnTo>
                <a:lnTo>
                  <a:pt x="103631" y="3937"/>
                </a:lnTo>
                <a:lnTo>
                  <a:pt x="97027" y="5968"/>
                </a:lnTo>
                <a:lnTo>
                  <a:pt x="79628" y="12826"/>
                </a:lnTo>
                <a:lnTo>
                  <a:pt x="62229" y="24637"/>
                </a:lnTo>
                <a:lnTo>
                  <a:pt x="55499" y="26669"/>
                </a:lnTo>
                <a:lnTo>
                  <a:pt x="53848" y="28701"/>
                </a:lnTo>
                <a:lnTo>
                  <a:pt x="49783" y="3263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8031226" y="4775835"/>
            <a:ext cx="398145" cy="416940"/>
          </a:xfrm>
          <a:custGeom>
            <a:avLst/>
            <a:gdLst/>
            <a:ahLst/>
            <a:cxnLst/>
            <a:rect l="l" t="t" r="r" b="b"/>
            <a:pathLst>
              <a:path w="398145" h="416940">
                <a:moveTo>
                  <a:pt x="65531" y="30606"/>
                </a:moveTo>
                <a:lnTo>
                  <a:pt x="67182" y="24637"/>
                </a:lnTo>
                <a:lnTo>
                  <a:pt x="71374" y="22732"/>
                </a:lnTo>
                <a:lnTo>
                  <a:pt x="77977" y="26669"/>
                </a:lnTo>
                <a:lnTo>
                  <a:pt x="86232" y="37591"/>
                </a:lnTo>
                <a:lnTo>
                  <a:pt x="95376" y="53339"/>
                </a:lnTo>
                <a:lnTo>
                  <a:pt x="105409" y="70103"/>
                </a:lnTo>
                <a:lnTo>
                  <a:pt x="121157" y="109600"/>
                </a:lnTo>
                <a:lnTo>
                  <a:pt x="128650" y="125475"/>
                </a:lnTo>
                <a:lnTo>
                  <a:pt x="138556" y="134365"/>
                </a:lnTo>
                <a:lnTo>
                  <a:pt x="149351" y="142239"/>
                </a:lnTo>
                <a:lnTo>
                  <a:pt x="160908" y="146176"/>
                </a:lnTo>
                <a:lnTo>
                  <a:pt x="171703" y="154050"/>
                </a:lnTo>
                <a:lnTo>
                  <a:pt x="181737" y="164972"/>
                </a:lnTo>
                <a:lnTo>
                  <a:pt x="189102" y="183769"/>
                </a:lnTo>
                <a:lnTo>
                  <a:pt x="192404" y="195579"/>
                </a:lnTo>
                <a:lnTo>
                  <a:pt x="195833" y="210438"/>
                </a:lnTo>
                <a:lnTo>
                  <a:pt x="202438" y="278638"/>
                </a:lnTo>
                <a:lnTo>
                  <a:pt x="205740" y="346709"/>
                </a:lnTo>
                <a:lnTo>
                  <a:pt x="205740" y="416940"/>
                </a:lnTo>
                <a:lnTo>
                  <a:pt x="398145" y="415925"/>
                </a:lnTo>
                <a:lnTo>
                  <a:pt x="398145" y="411988"/>
                </a:lnTo>
                <a:lnTo>
                  <a:pt x="396494" y="400176"/>
                </a:lnTo>
                <a:lnTo>
                  <a:pt x="393192" y="381381"/>
                </a:lnTo>
                <a:lnTo>
                  <a:pt x="389890" y="358647"/>
                </a:lnTo>
                <a:lnTo>
                  <a:pt x="385699" y="329945"/>
                </a:lnTo>
                <a:lnTo>
                  <a:pt x="382397" y="297306"/>
                </a:lnTo>
                <a:lnTo>
                  <a:pt x="370840" y="229234"/>
                </a:lnTo>
                <a:lnTo>
                  <a:pt x="361696" y="159003"/>
                </a:lnTo>
                <a:lnTo>
                  <a:pt x="350012" y="94868"/>
                </a:lnTo>
                <a:lnTo>
                  <a:pt x="347599" y="68198"/>
                </a:lnTo>
                <a:lnTo>
                  <a:pt x="342519" y="45465"/>
                </a:lnTo>
                <a:lnTo>
                  <a:pt x="339217" y="28701"/>
                </a:lnTo>
                <a:lnTo>
                  <a:pt x="337566" y="18795"/>
                </a:lnTo>
                <a:lnTo>
                  <a:pt x="0" y="0"/>
                </a:lnTo>
                <a:lnTo>
                  <a:pt x="1650" y="3937"/>
                </a:lnTo>
                <a:lnTo>
                  <a:pt x="4952" y="14858"/>
                </a:lnTo>
                <a:lnTo>
                  <a:pt x="9144" y="32638"/>
                </a:lnTo>
                <a:lnTo>
                  <a:pt x="15748" y="53339"/>
                </a:lnTo>
                <a:lnTo>
                  <a:pt x="25780" y="102742"/>
                </a:lnTo>
                <a:lnTo>
                  <a:pt x="27431" y="127381"/>
                </a:lnTo>
                <a:lnTo>
                  <a:pt x="27431" y="152145"/>
                </a:lnTo>
                <a:lnTo>
                  <a:pt x="25780" y="161035"/>
                </a:lnTo>
                <a:lnTo>
                  <a:pt x="27431" y="164972"/>
                </a:lnTo>
                <a:lnTo>
                  <a:pt x="29845" y="164972"/>
                </a:lnTo>
                <a:lnTo>
                  <a:pt x="34925" y="154050"/>
                </a:lnTo>
                <a:lnTo>
                  <a:pt x="43179" y="134365"/>
                </a:lnTo>
                <a:lnTo>
                  <a:pt x="58927" y="82931"/>
                </a:lnTo>
                <a:lnTo>
                  <a:pt x="63880" y="58292"/>
                </a:lnTo>
                <a:lnTo>
                  <a:pt x="65531" y="37591"/>
                </a:lnTo>
                <a:lnTo>
                  <a:pt x="65531" y="30606"/>
                </a:lnTo>
                <a:close/>
              </a:path>
            </a:pathLst>
          </a:custGeom>
          <a:solidFill>
            <a:srgbClr val="BE0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8069453" y="4157345"/>
            <a:ext cx="162560" cy="468249"/>
          </a:xfrm>
          <a:custGeom>
            <a:avLst/>
            <a:gdLst/>
            <a:ahLst/>
            <a:cxnLst/>
            <a:rect l="l" t="t" r="r" b="b"/>
            <a:pathLst>
              <a:path w="162560" h="468249">
                <a:moveTo>
                  <a:pt x="145161" y="84962"/>
                </a:moveTo>
                <a:lnTo>
                  <a:pt x="152526" y="60324"/>
                </a:lnTo>
                <a:lnTo>
                  <a:pt x="157606" y="39496"/>
                </a:lnTo>
                <a:lnTo>
                  <a:pt x="160908" y="22732"/>
                </a:lnTo>
                <a:lnTo>
                  <a:pt x="162560" y="8889"/>
                </a:lnTo>
                <a:lnTo>
                  <a:pt x="162560" y="0"/>
                </a:lnTo>
                <a:lnTo>
                  <a:pt x="160908" y="0"/>
                </a:lnTo>
                <a:lnTo>
                  <a:pt x="157606" y="3936"/>
                </a:lnTo>
                <a:lnTo>
                  <a:pt x="152526" y="10921"/>
                </a:lnTo>
                <a:lnTo>
                  <a:pt x="143382" y="30606"/>
                </a:lnTo>
                <a:lnTo>
                  <a:pt x="127635" y="56387"/>
                </a:lnTo>
                <a:lnTo>
                  <a:pt x="110236" y="88899"/>
                </a:lnTo>
                <a:lnTo>
                  <a:pt x="87883" y="121538"/>
                </a:lnTo>
                <a:lnTo>
                  <a:pt x="62102" y="155066"/>
                </a:lnTo>
                <a:lnTo>
                  <a:pt x="33147" y="187705"/>
                </a:lnTo>
                <a:lnTo>
                  <a:pt x="20700" y="202564"/>
                </a:lnTo>
                <a:lnTo>
                  <a:pt x="10795" y="216407"/>
                </a:lnTo>
                <a:lnTo>
                  <a:pt x="4952" y="227202"/>
                </a:lnTo>
                <a:lnTo>
                  <a:pt x="3301" y="237108"/>
                </a:lnTo>
                <a:lnTo>
                  <a:pt x="4952" y="255904"/>
                </a:lnTo>
                <a:lnTo>
                  <a:pt x="12446" y="276605"/>
                </a:lnTo>
                <a:lnTo>
                  <a:pt x="17399" y="288543"/>
                </a:lnTo>
                <a:lnTo>
                  <a:pt x="24002" y="299338"/>
                </a:lnTo>
                <a:lnTo>
                  <a:pt x="36449" y="329945"/>
                </a:lnTo>
                <a:lnTo>
                  <a:pt x="43052" y="348741"/>
                </a:lnTo>
                <a:lnTo>
                  <a:pt x="46354" y="369569"/>
                </a:lnTo>
                <a:lnTo>
                  <a:pt x="49783" y="394207"/>
                </a:lnTo>
                <a:lnTo>
                  <a:pt x="50546" y="422909"/>
                </a:lnTo>
                <a:lnTo>
                  <a:pt x="49783" y="424814"/>
                </a:lnTo>
                <a:lnTo>
                  <a:pt x="44703" y="420877"/>
                </a:lnTo>
                <a:lnTo>
                  <a:pt x="38100" y="414019"/>
                </a:lnTo>
                <a:lnTo>
                  <a:pt x="29845" y="400176"/>
                </a:lnTo>
                <a:lnTo>
                  <a:pt x="15748" y="371474"/>
                </a:lnTo>
                <a:lnTo>
                  <a:pt x="9905" y="358647"/>
                </a:lnTo>
                <a:lnTo>
                  <a:pt x="8254" y="346836"/>
                </a:lnTo>
                <a:lnTo>
                  <a:pt x="1650" y="350773"/>
                </a:lnTo>
                <a:lnTo>
                  <a:pt x="0" y="360679"/>
                </a:lnTo>
                <a:lnTo>
                  <a:pt x="3301" y="375411"/>
                </a:lnTo>
                <a:lnTo>
                  <a:pt x="8254" y="392175"/>
                </a:lnTo>
                <a:lnTo>
                  <a:pt x="17399" y="430783"/>
                </a:lnTo>
                <a:lnTo>
                  <a:pt x="20700" y="445642"/>
                </a:lnTo>
                <a:lnTo>
                  <a:pt x="19050" y="455421"/>
                </a:lnTo>
                <a:lnTo>
                  <a:pt x="17399" y="461390"/>
                </a:lnTo>
                <a:lnTo>
                  <a:pt x="17399" y="464311"/>
                </a:lnTo>
                <a:lnTo>
                  <a:pt x="25653" y="468248"/>
                </a:lnTo>
                <a:lnTo>
                  <a:pt x="34798" y="466343"/>
                </a:lnTo>
                <a:lnTo>
                  <a:pt x="39750" y="464311"/>
                </a:lnTo>
                <a:lnTo>
                  <a:pt x="82930" y="459358"/>
                </a:lnTo>
                <a:lnTo>
                  <a:pt x="87883" y="430783"/>
                </a:lnTo>
                <a:lnTo>
                  <a:pt x="87883" y="396239"/>
                </a:lnTo>
                <a:lnTo>
                  <a:pt x="82930" y="317118"/>
                </a:lnTo>
                <a:lnTo>
                  <a:pt x="82930" y="276605"/>
                </a:lnTo>
                <a:lnTo>
                  <a:pt x="86232" y="235203"/>
                </a:lnTo>
                <a:lnTo>
                  <a:pt x="92075" y="198627"/>
                </a:lnTo>
                <a:lnTo>
                  <a:pt x="98678" y="181863"/>
                </a:lnTo>
                <a:lnTo>
                  <a:pt x="106933" y="167004"/>
                </a:lnTo>
                <a:lnTo>
                  <a:pt x="122681" y="138302"/>
                </a:lnTo>
                <a:lnTo>
                  <a:pt x="135127" y="109727"/>
                </a:lnTo>
                <a:lnTo>
                  <a:pt x="145161" y="84962"/>
                </a:lnTo>
                <a:close/>
              </a:path>
            </a:pathLst>
          </a:custGeom>
          <a:solidFill>
            <a:srgbClr val="BE0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265159" y="3697986"/>
            <a:ext cx="221488" cy="269747"/>
          </a:xfrm>
          <a:custGeom>
            <a:avLst/>
            <a:gdLst/>
            <a:ahLst/>
            <a:cxnLst/>
            <a:rect l="l" t="t" r="r" b="b"/>
            <a:pathLst>
              <a:path w="221488" h="269747">
                <a:moveTo>
                  <a:pt x="36449" y="34543"/>
                </a:moveTo>
                <a:lnTo>
                  <a:pt x="8255" y="0"/>
                </a:lnTo>
                <a:lnTo>
                  <a:pt x="11557" y="18795"/>
                </a:lnTo>
                <a:lnTo>
                  <a:pt x="11557" y="37464"/>
                </a:lnTo>
                <a:lnTo>
                  <a:pt x="4953" y="72136"/>
                </a:lnTo>
                <a:lnTo>
                  <a:pt x="1650" y="84962"/>
                </a:lnTo>
                <a:lnTo>
                  <a:pt x="0" y="96774"/>
                </a:lnTo>
                <a:lnTo>
                  <a:pt x="1650" y="102743"/>
                </a:lnTo>
                <a:lnTo>
                  <a:pt x="19050" y="102743"/>
                </a:lnTo>
                <a:lnTo>
                  <a:pt x="32385" y="104647"/>
                </a:lnTo>
                <a:lnTo>
                  <a:pt x="60579" y="117601"/>
                </a:lnTo>
                <a:lnTo>
                  <a:pt x="91186" y="138302"/>
                </a:lnTo>
                <a:lnTo>
                  <a:pt x="115316" y="159003"/>
                </a:lnTo>
                <a:lnTo>
                  <a:pt x="122682" y="172846"/>
                </a:lnTo>
                <a:lnTo>
                  <a:pt x="132715" y="206501"/>
                </a:lnTo>
                <a:lnTo>
                  <a:pt x="135128" y="226187"/>
                </a:lnTo>
                <a:lnTo>
                  <a:pt x="140208" y="241045"/>
                </a:lnTo>
                <a:lnTo>
                  <a:pt x="146812" y="253872"/>
                </a:lnTo>
                <a:lnTo>
                  <a:pt x="155067" y="259841"/>
                </a:lnTo>
                <a:lnTo>
                  <a:pt x="167513" y="259841"/>
                </a:lnTo>
                <a:lnTo>
                  <a:pt x="181610" y="257809"/>
                </a:lnTo>
                <a:lnTo>
                  <a:pt x="194945" y="257809"/>
                </a:lnTo>
                <a:lnTo>
                  <a:pt x="204089" y="261746"/>
                </a:lnTo>
                <a:lnTo>
                  <a:pt x="212344" y="265683"/>
                </a:lnTo>
                <a:lnTo>
                  <a:pt x="218186" y="267715"/>
                </a:lnTo>
                <a:lnTo>
                  <a:pt x="221488" y="269747"/>
                </a:lnTo>
                <a:lnTo>
                  <a:pt x="221488" y="267715"/>
                </a:lnTo>
                <a:lnTo>
                  <a:pt x="219837" y="261746"/>
                </a:lnTo>
                <a:lnTo>
                  <a:pt x="216408" y="255905"/>
                </a:lnTo>
                <a:lnTo>
                  <a:pt x="212344" y="248919"/>
                </a:lnTo>
                <a:lnTo>
                  <a:pt x="205740" y="237108"/>
                </a:lnTo>
                <a:lnTo>
                  <a:pt x="195707" y="226187"/>
                </a:lnTo>
                <a:lnTo>
                  <a:pt x="174117" y="199516"/>
                </a:lnTo>
                <a:lnTo>
                  <a:pt x="148463" y="166877"/>
                </a:lnTo>
                <a:lnTo>
                  <a:pt x="122682" y="136270"/>
                </a:lnTo>
                <a:lnTo>
                  <a:pt x="98679" y="108712"/>
                </a:lnTo>
                <a:lnTo>
                  <a:pt x="77978" y="86868"/>
                </a:lnTo>
                <a:lnTo>
                  <a:pt x="70485" y="77977"/>
                </a:lnTo>
                <a:lnTo>
                  <a:pt x="65532" y="72136"/>
                </a:lnTo>
                <a:lnTo>
                  <a:pt x="36449" y="34543"/>
                </a:lnTo>
                <a:close/>
              </a:path>
            </a:pathLst>
          </a:custGeom>
          <a:solidFill>
            <a:srgbClr val="BE008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7078218" y="4196842"/>
            <a:ext cx="637921" cy="614552"/>
          </a:xfrm>
          <a:custGeom>
            <a:avLst/>
            <a:gdLst/>
            <a:ahLst/>
            <a:cxnLst/>
            <a:rect l="l" t="t" r="r" b="b"/>
            <a:pathLst>
              <a:path w="637921" h="614552">
                <a:moveTo>
                  <a:pt x="320166" y="486155"/>
                </a:moveTo>
                <a:lnTo>
                  <a:pt x="393953" y="556259"/>
                </a:lnTo>
                <a:lnTo>
                  <a:pt x="427227" y="586866"/>
                </a:lnTo>
                <a:lnTo>
                  <a:pt x="459485" y="614552"/>
                </a:lnTo>
                <a:lnTo>
                  <a:pt x="491108" y="607694"/>
                </a:lnTo>
                <a:lnTo>
                  <a:pt x="522604" y="591819"/>
                </a:lnTo>
                <a:lnTo>
                  <a:pt x="549909" y="576960"/>
                </a:lnTo>
                <a:lnTo>
                  <a:pt x="560704" y="569086"/>
                </a:lnTo>
                <a:lnTo>
                  <a:pt x="567308" y="562228"/>
                </a:lnTo>
                <a:lnTo>
                  <a:pt x="556640" y="556259"/>
                </a:lnTo>
                <a:lnTo>
                  <a:pt x="548258" y="548385"/>
                </a:lnTo>
                <a:lnTo>
                  <a:pt x="544956" y="539495"/>
                </a:lnTo>
                <a:lnTo>
                  <a:pt x="544956" y="525652"/>
                </a:lnTo>
                <a:lnTo>
                  <a:pt x="530859" y="523620"/>
                </a:lnTo>
                <a:lnTo>
                  <a:pt x="520953" y="519683"/>
                </a:lnTo>
                <a:lnTo>
                  <a:pt x="516762" y="516762"/>
                </a:lnTo>
                <a:lnTo>
                  <a:pt x="515111" y="508888"/>
                </a:lnTo>
                <a:lnTo>
                  <a:pt x="516762" y="498982"/>
                </a:lnTo>
                <a:lnTo>
                  <a:pt x="519302" y="491997"/>
                </a:lnTo>
                <a:lnTo>
                  <a:pt x="530859" y="482218"/>
                </a:lnTo>
                <a:lnTo>
                  <a:pt x="540003" y="478154"/>
                </a:lnTo>
                <a:lnTo>
                  <a:pt x="553211" y="472312"/>
                </a:lnTo>
                <a:lnTo>
                  <a:pt x="578992" y="463422"/>
                </a:lnTo>
                <a:lnTo>
                  <a:pt x="596391" y="455548"/>
                </a:lnTo>
                <a:lnTo>
                  <a:pt x="608837" y="451484"/>
                </a:lnTo>
                <a:lnTo>
                  <a:pt x="618743" y="449579"/>
                </a:lnTo>
                <a:lnTo>
                  <a:pt x="637921" y="442594"/>
                </a:lnTo>
                <a:lnTo>
                  <a:pt x="602233" y="414019"/>
                </a:lnTo>
                <a:lnTo>
                  <a:pt x="567308" y="381380"/>
                </a:lnTo>
                <a:lnTo>
                  <a:pt x="494410" y="313181"/>
                </a:lnTo>
                <a:lnTo>
                  <a:pt x="423925" y="239140"/>
                </a:lnTo>
                <a:lnTo>
                  <a:pt x="357504" y="167004"/>
                </a:lnTo>
                <a:lnTo>
                  <a:pt x="328549" y="135381"/>
                </a:lnTo>
                <a:lnTo>
                  <a:pt x="301116" y="102742"/>
                </a:lnTo>
                <a:lnTo>
                  <a:pt x="276225" y="74167"/>
                </a:lnTo>
                <a:lnTo>
                  <a:pt x="255524" y="49402"/>
                </a:lnTo>
                <a:lnTo>
                  <a:pt x="238886" y="28701"/>
                </a:lnTo>
                <a:lnTo>
                  <a:pt x="226440" y="13842"/>
                </a:lnTo>
                <a:lnTo>
                  <a:pt x="218185" y="3936"/>
                </a:lnTo>
                <a:lnTo>
                  <a:pt x="215646" y="0"/>
                </a:lnTo>
                <a:lnTo>
                  <a:pt x="0" y="158114"/>
                </a:lnTo>
                <a:lnTo>
                  <a:pt x="3301" y="161035"/>
                </a:lnTo>
                <a:lnTo>
                  <a:pt x="13334" y="170941"/>
                </a:lnTo>
                <a:lnTo>
                  <a:pt x="29082" y="187705"/>
                </a:lnTo>
                <a:lnTo>
                  <a:pt x="49783" y="210438"/>
                </a:lnTo>
                <a:lnTo>
                  <a:pt x="75564" y="235203"/>
                </a:lnTo>
                <a:lnTo>
                  <a:pt x="103758" y="265810"/>
                </a:lnTo>
                <a:lnTo>
                  <a:pt x="136016" y="300354"/>
                </a:lnTo>
                <a:lnTo>
                  <a:pt x="170941" y="335914"/>
                </a:lnTo>
                <a:lnTo>
                  <a:pt x="320166" y="486155"/>
                </a:lnTo>
                <a:close/>
              </a:path>
            </a:pathLst>
          </a:custGeom>
          <a:solidFill>
            <a:srgbClr val="DFDFD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7078218" y="4196842"/>
            <a:ext cx="637921" cy="614552"/>
          </a:xfrm>
          <a:custGeom>
            <a:avLst/>
            <a:gdLst/>
            <a:ahLst/>
            <a:cxnLst/>
            <a:rect l="l" t="t" r="r" b="b"/>
            <a:pathLst>
              <a:path w="637921" h="614552">
                <a:moveTo>
                  <a:pt x="637921" y="442594"/>
                </a:moveTo>
                <a:lnTo>
                  <a:pt x="602233" y="414019"/>
                </a:lnTo>
                <a:lnTo>
                  <a:pt x="567308" y="381380"/>
                </a:lnTo>
                <a:lnTo>
                  <a:pt x="494410" y="313181"/>
                </a:lnTo>
                <a:lnTo>
                  <a:pt x="423925" y="239140"/>
                </a:lnTo>
                <a:lnTo>
                  <a:pt x="357504" y="167004"/>
                </a:lnTo>
                <a:lnTo>
                  <a:pt x="328549" y="135381"/>
                </a:lnTo>
                <a:lnTo>
                  <a:pt x="301116" y="102742"/>
                </a:lnTo>
                <a:lnTo>
                  <a:pt x="276225" y="74167"/>
                </a:lnTo>
                <a:lnTo>
                  <a:pt x="255524" y="49402"/>
                </a:lnTo>
                <a:lnTo>
                  <a:pt x="238886" y="28701"/>
                </a:lnTo>
                <a:lnTo>
                  <a:pt x="226440" y="13842"/>
                </a:lnTo>
                <a:lnTo>
                  <a:pt x="218185" y="3936"/>
                </a:lnTo>
                <a:lnTo>
                  <a:pt x="215646" y="0"/>
                </a:lnTo>
                <a:lnTo>
                  <a:pt x="0" y="158114"/>
                </a:lnTo>
                <a:lnTo>
                  <a:pt x="3301" y="161035"/>
                </a:lnTo>
                <a:lnTo>
                  <a:pt x="13334" y="170941"/>
                </a:lnTo>
                <a:lnTo>
                  <a:pt x="29082" y="187705"/>
                </a:lnTo>
                <a:lnTo>
                  <a:pt x="49783" y="210438"/>
                </a:lnTo>
                <a:lnTo>
                  <a:pt x="75564" y="235203"/>
                </a:lnTo>
                <a:lnTo>
                  <a:pt x="103758" y="265810"/>
                </a:lnTo>
                <a:lnTo>
                  <a:pt x="136016" y="300354"/>
                </a:lnTo>
                <a:lnTo>
                  <a:pt x="170941" y="335914"/>
                </a:lnTo>
                <a:lnTo>
                  <a:pt x="320166" y="486155"/>
                </a:lnTo>
                <a:lnTo>
                  <a:pt x="393953" y="556259"/>
                </a:lnTo>
                <a:lnTo>
                  <a:pt x="427227" y="586866"/>
                </a:lnTo>
                <a:lnTo>
                  <a:pt x="459485" y="614552"/>
                </a:lnTo>
                <a:lnTo>
                  <a:pt x="491108" y="607694"/>
                </a:lnTo>
                <a:lnTo>
                  <a:pt x="522604" y="591819"/>
                </a:lnTo>
                <a:lnTo>
                  <a:pt x="549909" y="576960"/>
                </a:lnTo>
                <a:lnTo>
                  <a:pt x="560704" y="569086"/>
                </a:lnTo>
                <a:lnTo>
                  <a:pt x="567308" y="562228"/>
                </a:lnTo>
                <a:lnTo>
                  <a:pt x="556640" y="556259"/>
                </a:lnTo>
                <a:lnTo>
                  <a:pt x="548258" y="548385"/>
                </a:lnTo>
                <a:lnTo>
                  <a:pt x="544956" y="539495"/>
                </a:lnTo>
                <a:lnTo>
                  <a:pt x="544956" y="525652"/>
                </a:lnTo>
                <a:lnTo>
                  <a:pt x="530859" y="523620"/>
                </a:lnTo>
                <a:lnTo>
                  <a:pt x="520953" y="519683"/>
                </a:lnTo>
                <a:lnTo>
                  <a:pt x="516762" y="516762"/>
                </a:lnTo>
                <a:lnTo>
                  <a:pt x="515111" y="508888"/>
                </a:lnTo>
                <a:lnTo>
                  <a:pt x="516762" y="498982"/>
                </a:lnTo>
                <a:lnTo>
                  <a:pt x="519302" y="491997"/>
                </a:lnTo>
                <a:lnTo>
                  <a:pt x="530859" y="482218"/>
                </a:lnTo>
                <a:lnTo>
                  <a:pt x="540003" y="478154"/>
                </a:lnTo>
                <a:lnTo>
                  <a:pt x="553211" y="472312"/>
                </a:lnTo>
                <a:lnTo>
                  <a:pt x="578992" y="463422"/>
                </a:lnTo>
                <a:lnTo>
                  <a:pt x="596391" y="455548"/>
                </a:lnTo>
                <a:lnTo>
                  <a:pt x="608837" y="451484"/>
                </a:lnTo>
                <a:lnTo>
                  <a:pt x="618743" y="449579"/>
                </a:lnTo>
                <a:lnTo>
                  <a:pt x="637921" y="442594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595239" y="5829439"/>
            <a:ext cx="510666" cy="857084"/>
          </a:xfrm>
          <a:custGeom>
            <a:avLst/>
            <a:gdLst/>
            <a:ahLst/>
            <a:cxnLst/>
            <a:rect l="l" t="t" r="r" b="b"/>
            <a:pathLst>
              <a:path w="510666" h="857084">
                <a:moveTo>
                  <a:pt x="288163" y="508647"/>
                </a:moveTo>
                <a:lnTo>
                  <a:pt x="207772" y="518401"/>
                </a:lnTo>
                <a:lnTo>
                  <a:pt x="510666" y="857084"/>
                </a:lnTo>
                <a:lnTo>
                  <a:pt x="381253" y="496011"/>
                </a:lnTo>
                <a:lnTo>
                  <a:pt x="448183" y="484314"/>
                </a:lnTo>
                <a:lnTo>
                  <a:pt x="324485" y="254546"/>
                </a:lnTo>
                <a:lnTo>
                  <a:pt x="389889" y="248018"/>
                </a:lnTo>
                <a:lnTo>
                  <a:pt x="311658" y="0"/>
                </a:lnTo>
                <a:lnTo>
                  <a:pt x="0" y="48615"/>
                </a:lnTo>
                <a:lnTo>
                  <a:pt x="197612" y="274396"/>
                </a:lnTo>
                <a:lnTo>
                  <a:pt x="101346" y="293878"/>
                </a:lnTo>
                <a:lnTo>
                  <a:pt x="288163" y="50864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595239" y="5829439"/>
            <a:ext cx="510666" cy="857084"/>
          </a:xfrm>
          <a:custGeom>
            <a:avLst/>
            <a:gdLst/>
            <a:ahLst/>
            <a:cxnLst/>
            <a:rect l="l" t="t" r="r" b="b"/>
            <a:pathLst>
              <a:path w="510666" h="857084">
                <a:moveTo>
                  <a:pt x="311658" y="0"/>
                </a:moveTo>
                <a:lnTo>
                  <a:pt x="389889" y="248018"/>
                </a:lnTo>
                <a:lnTo>
                  <a:pt x="324485" y="254546"/>
                </a:lnTo>
                <a:lnTo>
                  <a:pt x="448183" y="484314"/>
                </a:lnTo>
                <a:lnTo>
                  <a:pt x="381253" y="496011"/>
                </a:lnTo>
                <a:lnTo>
                  <a:pt x="510666" y="857084"/>
                </a:lnTo>
                <a:lnTo>
                  <a:pt x="207772" y="518401"/>
                </a:lnTo>
                <a:lnTo>
                  <a:pt x="288163" y="508647"/>
                </a:lnTo>
                <a:lnTo>
                  <a:pt x="101346" y="293878"/>
                </a:lnTo>
                <a:lnTo>
                  <a:pt x="197612" y="274396"/>
                </a:lnTo>
                <a:lnTo>
                  <a:pt x="0" y="48615"/>
                </a:lnTo>
                <a:lnTo>
                  <a:pt x="311658" y="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154168" y="5422392"/>
            <a:ext cx="1793747" cy="4846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437632" y="5490972"/>
            <a:ext cx="1228343" cy="3535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099050" y="5367337"/>
            <a:ext cx="1778000" cy="468312"/>
          </a:xfrm>
          <a:custGeom>
            <a:avLst/>
            <a:gdLst/>
            <a:ahLst/>
            <a:cxnLst/>
            <a:rect l="l" t="t" r="r" b="b"/>
            <a:pathLst>
              <a:path w="1778000" h="468312">
                <a:moveTo>
                  <a:pt x="0" y="468312"/>
                </a:moveTo>
                <a:lnTo>
                  <a:pt x="1778000" y="468312"/>
                </a:lnTo>
                <a:lnTo>
                  <a:pt x="1778000" y="0"/>
                </a:lnTo>
                <a:lnTo>
                  <a:pt x="0" y="0"/>
                </a:lnTo>
                <a:lnTo>
                  <a:pt x="0" y="46831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099050" y="5367337"/>
            <a:ext cx="1778000" cy="468312"/>
          </a:xfrm>
          <a:custGeom>
            <a:avLst/>
            <a:gdLst/>
            <a:ahLst/>
            <a:cxnLst/>
            <a:rect l="l" t="t" r="r" b="b"/>
            <a:pathLst>
              <a:path w="1778000" h="468312">
                <a:moveTo>
                  <a:pt x="0" y="468312"/>
                </a:moveTo>
                <a:lnTo>
                  <a:pt x="1778000" y="468312"/>
                </a:lnTo>
                <a:lnTo>
                  <a:pt x="1778000" y="0"/>
                </a:lnTo>
                <a:lnTo>
                  <a:pt x="0" y="0"/>
                </a:lnTo>
                <a:lnTo>
                  <a:pt x="0" y="4683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948424" y="5573649"/>
            <a:ext cx="551560" cy="114363"/>
          </a:xfrm>
          <a:custGeom>
            <a:avLst/>
            <a:gdLst/>
            <a:ahLst/>
            <a:cxnLst/>
            <a:rect l="l" t="t" r="r" b="b"/>
            <a:pathLst>
              <a:path w="551560" h="114363">
                <a:moveTo>
                  <a:pt x="437260" y="28638"/>
                </a:moveTo>
                <a:lnTo>
                  <a:pt x="437260" y="57213"/>
                </a:lnTo>
                <a:lnTo>
                  <a:pt x="551560" y="28638"/>
                </a:lnTo>
                <a:lnTo>
                  <a:pt x="437260" y="0"/>
                </a:lnTo>
                <a:lnTo>
                  <a:pt x="437260" y="28638"/>
                </a:lnTo>
                <a:close/>
              </a:path>
              <a:path w="551560" h="114363">
                <a:moveTo>
                  <a:pt x="551560" y="28638"/>
                </a:moveTo>
                <a:lnTo>
                  <a:pt x="380110" y="-57150"/>
                </a:lnTo>
                <a:lnTo>
                  <a:pt x="418182" y="0"/>
                </a:lnTo>
                <a:lnTo>
                  <a:pt x="0" y="0"/>
                </a:lnTo>
                <a:lnTo>
                  <a:pt x="0" y="57213"/>
                </a:lnTo>
                <a:lnTo>
                  <a:pt x="418211" y="57213"/>
                </a:lnTo>
                <a:lnTo>
                  <a:pt x="380110" y="114363"/>
                </a:lnTo>
                <a:lnTo>
                  <a:pt x="551560" y="28638"/>
                </a:lnTo>
                <a:lnTo>
                  <a:pt x="437260" y="57213"/>
                </a:lnTo>
                <a:lnTo>
                  <a:pt x="437260" y="0"/>
                </a:lnTo>
                <a:lnTo>
                  <a:pt x="551560" y="286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435600" y="4005199"/>
            <a:ext cx="990600" cy="74295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5883275" y="4767199"/>
            <a:ext cx="114300" cy="606425"/>
          </a:xfrm>
          <a:custGeom>
            <a:avLst/>
            <a:gdLst/>
            <a:ahLst/>
            <a:cxnLst/>
            <a:rect l="l" t="t" r="r" b="b"/>
            <a:pathLst>
              <a:path w="114300" h="606425">
                <a:moveTo>
                  <a:pt x="38100" y="606425"/>
                </a:moveTo>
                <a:lnTo>
                  <a:pt x="76200" y="606425"/>
                </a:lnTo>
                <a:lnTo>
                  <a:pt x="76200" y="95250"/>
                </a:lnTo>
                <a:lnTo>
                  <a:pt x="114300" y="114300"/>
                </a:lnTo>
                <a:lnTo>
                  <a:pt x="57150" y="0"/>
                </a:lnTo>
                <a:lnTo>
                  <a:pt x="38100" y="95250"/>
                </a:lnTo>
                <a:lnTo>
                  <a:pt x="38100" y="606425"/>
                </a:lnTo>
                <a:close/>
              </a:path>
              <a:path w="114300" h="606425">
                <a:moveTo>
                  <a:pt x="38100" y="95250"/>
                </a:moveTo>
                <a:lnTo>
                  <a:pt x="57150" y="0"/>
                </a:lnTo>
                <a:lnTo>
                  <a:pt x="0" y="114300"/>
                </a:lnTo>
                <a:lnTo>
                  <a:pt x="38100" y="114299"/>
                </a:lnTo>
                <a:lnTo>
                  <a:pt x="38100" y="95250"/>
                </a:lnTo>
                <a:close/>
              </a:path>
              <a:path w="114300" h="606425">
                <a:moveTo>
                  <a:pt x="114300" y="114300"/>
                </a:moveTo>
                <a:lnTo>
                  <a:pt x="76200" y="95250"/>
                </a:lnTo>
                <a:lnTo>
                  <a:pt x="76199" y="114300"/>
                </a:lnTo>
                <a:lnTo>
                  <a:pt x="114300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515112" y="5472684"/>
            <a:ext cx="1787652" cy="36118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525780" y="5463540"/>
            <a:ext cx="1764792" cy="30784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458787" y="5416550"/>
            <a:ext cx="1773174" cy="346075"/>
          </a:xfrm>
          <a:custGeom>
            <a:avLst/>
            <a:gdLst/>
            <a:ahLst/>
            <a:cxnLst/>
            <a:rect l="l" t="t" r="r" b="b"/>
            <a:pathLst>
              <a:path w="1773174" h="346075">
                <a:moveTo>
                  <a:pt x="0" y="346075"/>
                </a:moveTo>
                <a:lnTo>
                  <a:pt x="1773174" y="346075"/>
                </a:lnTo>
                <a:lnTo>
                  <a:pt x="1773174" y="0"/>
                </a:lnTo>
                <a:lnTo>
                  <a:pt x="0" y="0"/>
                </a:lnTo>
                <a:lnTo>
                  <a:pt x="0" y="34607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58787" y="5416550"/>
            <a:ext cx="1773174" cy="346075"/>
          </a:xfrm>
          <a:custGeom>
            <a:avLst/>
            <a:gdLst/>
            <a:ahLst/>
            <a:cxnLst/>
            <a:rect l="l" t="t" r="r" b="b"/>
            <a:pathLst>
              <a:path w="1773174" h="346075">
                <a:moveTo>
                  <a:pt x="0" y="346075"/>
                </a:moveTo>
                <a:lnTo>
                  <a:pt x="1773174" y="346075"/>
                </a:lnTo>
                <a:lnTo>
                  <a:pt x="1773174" y="0"/>
                </a:lnTo>
                <a:lnTo>
                  <a:pt x="0" y="0"/>
                </a:lnTo>
                <a:lnTo>
                  <a:pt x="0" y="34607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948940" y="5413248"/>
            <a:ext cx="1159764" cy="48463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058668" y="5480304"/>
            <a:ext cx="940307" cy="35356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894076" y="5357812"/>
            <a:ext cx="1143000" cy="468312"/>
          </a:xfrm>
          <a:custGeom>
            <a:avLst/>
            <a:gdLst/>
            <a:ahLst/>
            <a:cxnLst/>
            <a:rect l="l" t="t" r="r" b="b"/>
            <a:pathLst>
              <a:path w="1143000" h="468312">
                <a:moveTo>
                  <a:pt x="0" y="468312"/>
                </a:moveTo>
                <a:lnTo>
                  <a:pt x="1143000" y="468312"/>
                </a:lnTo>
                <a:lnTo>
                  <a:pt x="1143000" y="0"/>
                </a:lnTo>
                <a:lnTo>
                  <a:pt x="0" y="0"/>
                </a:lnTo>
                <a:lnTo>
                  <a:pt x="0" y="46831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894076" y="5357812"/>
            <a:ext cx="1143000" cy="468312"/>
          </a:xfrm>
          <a:custGeom>
            <a:avLst/>
            <a:gdLst/>
            <a:ahLst/>
            <a:cxnLst/>
            <a:rect l="l" t="t" r="r" b="b"/>
            <a:pathLst>
              <a:path w="1143000" h="468312">
                <a:moveTo>
                  <a:pt x="0" y="468312"/>
                </a:moveTo>
                <a:lnTo>
                  <a:pt x="1143000" y="468312"/>
                </a:lnTo>
                <a:lnTo>
                  <a:pt x="1143000" y="0"/>
                </a:lnTo>
                <a:lnTo>
                  <a:pt x="0" y="0"/>
                </a:lnTo>
                <a:lnTo>
                  <a:pt x="0" y="4683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284349" y="5553075"/>
            <a:ext cx="609600" cy="114300"/>
          </a:xfrm>
          <a:custGeom>
            <a:avLst/>
            <a:gdLst/>
            <a:ahLst/>
            <a:cxnLst/>
            <a:rect l="l" t="t" r="r" b="b"/>
            <a:pathLst>
              <a:path w="609600" h="114300">
                <a:moveTo>
                  <a:pt x="495300" y="28575"/>
                </a:moveTo>
                <a:lnTo>
                  <a:pt x="495300" y="57150"/>
                </a:lnTo>
                <a:lnTo>
                  <a:pt x="609600" y="28575"/>
                </a:lnTo>
                <a:lnTo>
                  <a:pt x="495300" y="0"/>
                </a:lnTo>
                <a:lnTo>
                  <a:pt x="495300" y="28575"/>
                </a:lnTo>
                <a:close/>
              </a:path>
              <a:path w="609600" h="114300">
                <a:moveTo>
                  <a:pt x="609600" y="28575"/>
                </a:moveTo>
                <a:lnTo>
                  <a:pt x="438150" y="-57150"/>
                </a:lnTo>
                <a:lnTo>
                  <a:pt x="476250" y="0"/>
                </a:lnTo>
                <a:lnTo>
                  <a:pt x="0" y="0"/>
                </a:lnTo>
                <a:lnTo>
                  <a:pt x="0" y="57150"/>
                </a:lnTo>
                <a:lnTo>
                  <a:pt x="476250" y="57149"/>
                </a:lnTo>
                <a:lnTo>
                  <a:pt x="438150" y="114300"/>
                </a:lnTo>
                <a:lnTo>
                  <a:pt x="609600" y="28575"/>
                </a:lnTo>
                <a:lnTo>
                  <a:pt x="495300" y="57150"/>
                </a:lnTo>
                <a:lnTo>
                  <a:pt x="495300" y="0"/>
                </a:lnTo>
                <a:lnTo>
                  <a:pt x="609600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067175" y="5591175"/>
            <a:ext cx="1031875" cy="114300"/>
          </a:xfrm>
          <a:custGeom>
            <a:avLst/>
            <a:gdLst/>
            <a:ahLst/>
            <a:cxnLst/>
            <a:rect l="l" t="t" r="r" b="b"/>
            <a:pathLst>
              <a:path w="1031875" h="114300">
                <a:moveTo>
                  <a:pt x="917575" y="28575"/>
                </a:moveTo>
                <a:lnTo>
                  <a:pt x="917575" y="57150"/>
                </a:lnTo>
                <a:lnTo>
                  <a:pt x="1031875" y="28575"/>
                </a:lnTo>
                <a:lnTo>
                  <a:pt x="917575" y="0"/>
                </a:lnTo>
                <a:lnTo>
                  <a:pt x="917575" y="28575"/>
                </a:lnTo>
                <a:close/>
              </a:path>
              <a:path w="1031875" h="114300">
                <a:moveTo>
                  <a:pt x="1031875" y="28575"/>
                </a:moveTo>
                <a:lnTo>
                  <a:pt x="860425" y="-57150"/>
                </a:lnTo>
                <a:lnTo>
                  <a:pt x="898525" y="0"/>
                </a:lnTo>
                <a:lnTo>
                  <a:pt x="0" y="0"/>
                </a:lnTo>
                <a:lnTo>
                  <a:pt x="0" y="57150"/>
                </a:lnTo>
                <a:lnTo>
                  <a:pt x="898525" y="57149"/>
                </a:lnTo>
                <a:lnTo>
                  <a:pt x="860425" y="114300"/>
                </a:lnTo>
                <a:lnTo>
                  <a:pt x="1031875" y="28575"/>
                </a:lnTo>
                <a:lnTo>
                  <a:pt x="917575" y="57150"/>
                </a:lnTo>
                <a:lnTo>
                  <a:pt x="917575" y="0"/>
                </a:lnTo>
                <a:lnTo>
                  <a:pt x="1031875" y="28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158867" y="1986008"/>
            <a:ext cx="2133575" cy="1093741"/>
          </a:xfrm>
          <a:custGeom>
            <a:avLst/>
            <a:gdLst/>
            <a:ahLst/>
            <a:cxnLst/>
            <a:rect l="l" t="t" r="r" b="b"/>
            <a:pathLst>
              <a:path w="2133575" h="1093741">
                <a:moveTo>
                  <a:pt x="519056" y="1093741"/>
                </a:moveTo>
                <a:lnTo>
                  <a:pt x="629546" y="655591"/>
                </a:lnTo>
                <a:lnTo>
                  <a:pt x="551192" y="643031"/>
                </a:lnTo>
                <a:lnTo>
                  <a:pt x="477438" y="628707"/>
                </a:lnTo>
                <a:lnTo>
                  <a:pt x="408422" y="612737"/>
                </a:lnTo>
                <a:lnTo>
                  <a:pt x="344281" y="595236"/>
                </a:lnTo>
                <a:lnTo>
                  <a:pt x="285155" y="576322"/>
                </a:lnTo>
                <a:lnTo>
                  <a:pt x="231180" y="556110"/>
                </a:lnTo>
                <a:lnTo>
                  <a:pt x="182495" y="534719"/>
                </a:lnTo>
                <a:lnTo>
                  <a:pt x="139238" y="512264"/>
                </a:lnTo>
                <a:lnTo>
                  <a:pt x="101547" y="488863"/>
                </a:lnTo>
                <a:lnTo>
                  <a:pt x="69559" y="464631"/>
                </a:lnTo>
                <a:lnTo>
                  <a:pt x="23245" y="414144"/>
                </a:lnTo>
                <a:lnTo>
                  <a:pt x="1401" y="361737"/>
                </a:lnTo>
                <a:lnTo>
                  <a:pt x="0" y="335105"/>
                </a:lnTo>
                <a:lnTo>
                  <a:pt x="5130" y="308343"/>
                </a:lnTo>
                <a:lnTo>
                  <a:pt x="35535" y="254896"/>
                </a:lnTo>
                <a:lnTo>
                  <a:pt x="93720" y="202328"/>
                </a:lnTo>
                <a:lnTo>
                  <a:pt x="132801" y="177145"/>
                </a:lnTo>
                <a:lnTo>
                  <a:pt x="177368" y="153440"/>
                </a:lnTo>
                <a:lnTo>
                  <a:pt x="227060" y="131259"/>
                </a:lnTo>
                <a:lnTo>
                  <a:pt x="281513" y="110645"/>
                </a:lnTo>
                <a:lnTo>
                  <a:pt x="340364" y="91642"/>
                </a:lnTo>
                <a:lnTo>
                  <a:pt x="403250" y="74295"/>
                </a:lnTo>
                <a:lnTo>
                  <a:pt x="469808" y="58649"/>
                </a:lnTo>
                <a:lnTo>
                  <a:pt x="539675" y="44747"/>
                </a:lnTo>
                <a:lnTo>
                  <a:pt x="612488" y="32634"/>
                </a:lnTo>
                <a:lnTo>
                  <a:pt x="687885" y="22353"/>
                </a:lnTo>
                <a:lnTo>
                  <a:pt x="765502" y="13951"/>
                </a:lnTo>
                <a:lnTo>
                  <a:pt x="844976" y="7470"/>
                </a:lnTo>
                <a:lnTo>
                  <a:pt x="925944" y="2955"/>
                </a:lnTo>
                <a:lnTo>
                  <a:pt x="1008043" y="450"/>
                </a:lnTo>
                <a:lnTo>
                  <a:pt x="1090911" y="0"/>
                </a:lnTo>
                <a:lnTo>
                  <a:pt x="1174184" y="1648"/>
                </a:lnTo>
                <a:lnTo>
                  <a:pt x="1257499" y="5440"/>
                </a:lnTo>
                <a:lnTo>
                  <a:pt x="1340493" y="11419"/>
                </a:lnTo>
                <a:lnTo>
                  <a:pt x="1422804" y="19630"/>
                </a:lnTo>
                <a:lnTo>
                  <a:pt x="1504068" y="30116"/>
                </a:lnTo>
                <a:lnTo>
                  <a:pt x="1582415" y="42677"/>
                </a:lnTo>
                <a:lnTo>
                  <a:pt x="1656162" y="57000"/>
                </a:lnTo>
                <a:lnTo>
                  <a:pt x="1725172" y="72971"/>
                </a:lnTo>
                <a:lnTo>
                  <a:pt x="1789307" y="90472"/>
                </a:lnTo>
                <a:lnTo>
                  <a:pt x="1848429" y="109386"/>
                </a:lnTo>
                <a:lnTo>
                  <a:pt x="1902399" y="129597"/>
                </a:lnTo>
                <a:lnTo>
                  <a:pt x="1951080" y="150989"/>
                </a:lnTo>
                <a:lnTo>
                  <a:pt x="1994335" y="173443"/>
                </a:lnTo>
                <a:lnTo>
                  <a:pt x="2032024" y="196845"/>
                </a:lnTo>
                <a:lnTo>
                  <a:pt x="2064011" y="221077"/>
                </a:lnTo>
                <a:lnTo>
                  <a:pt x="2110324" y="271564"/>
                </a:lnTo>
                <a:lnTo>
                  <a:pt x="2132171" y="323971"/>
                </a:lnTo>
                <a:lnTo>
                  <a:pt x="2133575" y="350603"/>
                </a:lnTo>
                <a:lnTo>
                  <a:pt x="2128449" y="377365"/>
                </a:lnTo>
                <a:lnTo>
                  <a:pt x="2098053" y="430812"/>
                </a:lnTo>
                <a:lnTo>
                  <a:pt x="2039881" y="483379"/>
                </a:lnTo>
                <a:lnTo>
                  <a:pt x="1979926" y="520169"/>
                </a:lnTo>
                <a:lnTo>
                  <a:pt x="1945286" y="537424"/>
                </a:lnTo>
                <a:lnTo>
                  <a:pt x="1907728" y="553882"/>
                </a:lnTo>
                <a:lnTo>
                  <a:pt x="1867393" y="569513"/>
                </a:lnTo>
                <a:lnTo>
                  <a:pt x="1824424" y="584290"/>
                </a:lnTo>
                <a:lnTo>
                  <a:pt x="1778964" y="598185"/>
                </a:lnTo>
                <a:lnTo>
                  <a:pt x="1731153" y="611168"/>
                </a:lnTo>
                <a:lnTo>
                  <a:pt x="1681135" y="623211"/>
                </a:lnTo>
                <a:lnTo>
                  <a:pt x="1629052" y="634287"/>
                </a:lnTo>
                <a:lnTo>
                  <a:pt x="1575046" y="644366"/>
                </a:lnTo>
                <a:lnTo>
                  <a:pt x="1519258" y="653421"/>
                </a:lnTo>
                <a:lnTo>
                  <a:pt x="1461832" y="661423"/>
                </a:lnTo>
                <a:lnTo>
                  <a:pt x="1402910" y="668343"/>
                </a:lnTo>
                <a:lnTo>
                  <a:pt x="1342633" y="674153"/>
                </a:lnTo>
                <a:lnTo>
                  <a:pt x="1281144" y="678825"/>
                </a:lnTo>
                <a:lnTo>
                  <a:pt x="1218586" y="682331"/>
                </a:lnTo>
                <a:lnTo>
                  <a:pt x="1155100" y="684641"/>
                </a:lnTo>
                <a:lnTo>
                  <a:pt x="1090828" y="685728"/>
                </a:lnTo>
                <a:lnTo>
                  <a:pt x="1025913" y="685563"/>
                </a:lnTo>
                <a:lnTo>
                  <a:pt x="519056" y="109374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900112" y="2636901"/>
            <a:ext cx="783780" cy="2794127"/>
          </a:xfrm>
          <a:custGeom>
            <a:avLst/>
            <a:gdLst/>
            <a:ahLst/>
            <a:cxnLst/>
            <a:rect l="l" t="t" r="r" b="b"/>
            <a:pathLst>
              <a:path w="783780" h="2794127">
                <a:moveTo>
                  <a:pt x="207454" y="401700"/>
                </a:moveTo>
                <a:lnTo>
                  <a:pt x="208076" y="405891"/>
                </a:lnTo>
                <a:lnTo>
                  <a:pt x="209321" y="408939"/>
                </a:lnTo>
                <a:lnTo>
                  <a:pt x="209321" y="413131"/>
                </a:lnTo>
                <a:lnTo>
                  <a:pt x="209943" y="417195"/>
                </a:lnTo>
                <a:lnTo>
                  <a:pt x="209943" y="428498"/>
                </a:lnTo>
                <a:lnTo>
                  <a:pt x="213067" y="428498"/>
                </a:lnTo>
                <a:lnTo>
                  <a:pt x="214934" y="431673"/>
                </a:lnTo>
                <a:lnTo>
                  <a:pt x="216179" y="434721"/>
                </a:lnTo>
                <a:lnTo>
                  <a:pt x="218046" y="437769"/>
                </a:lnTo>
                <a:lnTo>
                  <a:pt x="218668" y="438912"/>
                </a:lnTo>
                <a:lnTo>
                  <a:pt x="218668" y="463550"/>
                </a:lnTo>
                <a:lnTo>
                  <a:pt x="219913" y="468757"/>
                </a:lnTo>
                <a:lnTo>
                  <a:pt x="219913" y="473837"/>
                </a:lnTo>
                <a:lnTo>
                  <a:pt x="220535" y="479044"/>
                </a:lnTo>
                <a:lnTo>
                  <a:pt x="221780" y="484124"/>
                </a:lnTo>
                <a:lnTo>
                  <a:pt x="223647" y="488314"/>
                </a:lnTo>
                <a:lnTo>
                  <a:pt x="224904" y="493395"/>
                </a:lnTo>
                <a:lnTo>
                  <a:pt x="225526" y="497586"/>
                </a:lnTo>
                <a:lnTo>
                  <a:pt x="227393" y="501650"/>
                </a:lnTo>
                <a:lnTo>
                  <a:pt x="229260" y="505840"/>
                </a:lnTo>
                <a:lnTo>
                  <a:pt x="231749" y="510921"/>
                </a:lnTo>
                <a:lnTo>
                  <a:pt x="233616" y="515112"/>
                </a:lnTo>
                <a:lnTo>
                  <a:pt x="236118" y="519175"/>
                </a:lnTo>
                <a:lnTo>
                  <a:pt x="237985" y="524383"/>
                </a:lnTo>
                <a:lnTo>
                  <a:pt x="241096" y="527431"/>
                </a:lnTo>
                <a:lnTo>
                  <a:pt x="244208" y="531622"/>
                </a:lnTo>
                <a:lnTo>
                  <a:pt x="246697" y="535686"/>
                </a:lnTo>
                <a:lnTo>
                  <a:pt x="249821" y="538734"/>
                </a:lnTo>
                <a:lnTo>
                  <a:pt x="252933" y="542925"/>
                </a:lnTo>
                <a:lnTo>
                  <a:pt x="255422" y="545973"/>
                </a:lnTo>
                <a:lnTo>
                  <a:pt x="259791" y="550163"/>
                </a:lnTo>
                <a:lnTo>
                  <a:pt x="262280" y="553212"/>
                </a:lnTo>
                <a:lnTo>
                  <a:pt x="266636" y="556260"/>
                </a:lnTo>
                <a:lnTo>
                  <a:pt x="270370" y="559435"/>
                </a:lnTo>
                <a:lnTo>
                  <a:pt x="274116" y="562483"/>
                </a:lnTo>
                <a:lnTo>
                  <a:pt x="277850" y="565531"/>
                </a:lnTo>
                <a:lnTo>
                  <a:pt x="281584" y="567689"/>
                </a:lnTo>
                <a:lnTo>
                  <a:pt x="285953" y="571753"/>
                </a:lnTo>
                <a:lnTo>
                  <a:pt x="289687" y="572770"/>
                </a:lnTo>
                <a:lnTo>
                  <a:pt x="293420" y="573786"/>
                </a:lnTo>
                <a:lnTo>
                  <a:pt x="296544" y="574801"/>
                </a:lnTo>
                <a:lnTo>
                  <a:pt x="300278" y="575945"/>
                </a:lnTo>
                <a:lnTo>
                  <a:pt x="300901" y="578993"/>
                </a:lnTo>
                <a:lnTo>
                  <a:pt x="300901" y="588263"/>
                </a:lnTo>
                <a:lnTo>
                  <a:pt x="300278" y="591312"/>
                </a:lnTo>
                <a:lnTo>
                  <a:pt x="300278" y="611886"/>
                </a:lnTo>
                <a:lnTo>
                  <a:pt x="299034" y="615061"/>
                </a:lnTo>
                <a:lnTo>
                  <a:pt x="298411" y="618109"/>
                </a:lnTo>
                <a:lnTo>
                  <a:pt x="297167" y="621157"/>
                </a:lnTo>
                <a:lnTo>
                  <a:pt x="294678" y="624332"/>
                </a:lnTo>
                <a:lnTo>
                  <a:pt x="291553" y="626363"/>
                </a:lnTo>
                <a:lnTo>
                  <a:pt x="288442" y="627379"/>
                </a:lnTo>
                <a:lnTo>
                  <a:pt x="284708" y="628396"/>
                </a:lnTo>
                <a:lnTo>
                  <a:pt x="280962" y="631571"/>
                </a:lnTo>
                <a:lnTo>
                  <a:pt x="277228" y="633602"/>
                </a:lnTo>
                <a:lnTo>
                  <a:pt x="274116" y="636651"/>
                </a:lnTo>
                <a:lnTo>
                  <a:pt x="271005" y="639699"/>
                </a:lnTo>
                <a:lnTo>
                  <a:pt x="268503" y="642874"/>
                </a:lnTo>
                <a:lnTo>
                  <a:pt x="265391" y="646938"/>
                </a:lnTo>
                <a:lnTo>
                  <a:pt x="262280" y="651128"/>
                </a:lnTo>
                <a:lnTo>
                  <a:pt x="260413" y="654176"/>
                </a:lnTo>
                <a:lnTo>
                  <a:pt x="258533" y="658368"/>
                </a:lnTo>
                <a:lnTo>
                  <a:pt x="257911" y="660400"/>
                </a:lnTo>
                <a:lnTo>
                  <a:pt x="257911" y="663448"/>
                </a:lnTo>
                <a:lnTo>
                  <a:pt x="255422" y="667638"/>
                </a:lnTo>
                <a:lnTo>
                  <a:pt x="254800" y="669671"/>
                </a:lnTo>
                <a:lnTo>
                  <a:pt x="254800" y="672719"/>
                </a:lnTo>
                <a:lnTo>
                  <a:pt x="253555" y="676910"/>
                </a:lnTo>
                <a:lnTo>
                  <a:pt x="252933" y="679958"/>
                </a:lnTo>
                <a:lnTo>
                  <a:pt x="251688" y="684022"/>
                </a:lnTo>
                <a:lnTo>
                  <a:pt x="251688" y="686181"/>
                </a:lnTo>
                <a:lnTo>
                  <a:pt x="251066" y="689228"/>
                </a:lnTo>
                <a:lnTo>
                  <a:pt x="246697" y="690245"/>
                </a:lnTo>
                <a:lnTo>
                  <a:pt x="242963" y="691261"/>
                </a:lnTo>
                <a:lnTo>
                  <a:pt x="239229" y="693293"/>
                </a:lnTo>
                <a:lnTo>
                  <a:pt x="235483" y="695451"/>
                </a:lnTo>
                <a:lnTo>
                  <a:pt x="232371" y="697484"/>
                </a:lnTo>
                <a:lnTo>
                  <a:pt x="229260" y="698500"/>
                </a:lnTo>
                <a:lnTo>
                  <a:pt x="225526" y="700532"/>
                </a:lnTo>
                <a:lnTo>
                  <a:pt x="223024" y="703579"/>
                </a:lnTo>
                <a:lnTo>
                  <a:pt x="219913" y="705738"/>
                </a:lnTo>
                <a:lnTo>
                  <a:pt x="216801" y="707771"/>
                </a:lnTo>
                <a:lnTo>
                  <a:pt x="214312" y="710819"/>
                </a:lnTo>
                <a:lnTo>
                  <a:pt x="211188" y="711835"/>
                </a:lnTo>
                <a:lnTo>
                  <a:pt x="208076" y="711835"/>
                </a:lnTo>
                <a:lnTo>
                  <a:pt x="204343" y="712851"/>
                </a:lnTo>
                <a:lnTo>
                  <a:pt x="201218" y="715010"/>
                </a:lnTo>
                <a:lnTo>
                  <a:pt x="197484" y="717041"/>
                </a:lnTo>
                <a:lnTo>
                  <a:pt x="194373" y="718058"/>
                </a:lnTo>
                <a:lnTo>
                  <a:pt x="190639" y="721106"/>
                </a:lnTo>
                <a:lnTo>
                  <a:pt x="186893" y="721106"/>
                </a:lnTo>
                <a:lnTo>
                  <a:pt x="183781" y="723264"/>
                </a:lnTo>
                <a:lnTo>
                  <a:pt x="180047" y="725297"/>
                </a:lnTo>
                <a:lnTo>
                  <a:pt x="176923" y="726313"/>
                </a:lnTo>
                <a:lnTo>
                  <a:pt x="173189" y="728345"/>
                </a:lnTo>
                <a:lnTo>
                  <a:pt x="169456" y="729361"/>
                </a:lnTo>
                <a:lnTo>
                  <a:pt x="165709" y="730376"/>
                </a:lnTo>
                <a:lnTo>
                  <a:pt x="162598" y="732536"/>
                </a:lnTo>
                <a:lnTo>
                  <a:pt x="158864" y="734568"/>
                </a:lnTo>
                <a:lnTo>
                  <a:pt x="155752" y="736600"/>
                </a:lnTo>
                <a:lnTo>
                  <a:pt x="152006" y="739648"/>
                </a:lnTo>
                <a:lnTo>
                  <a:pt x="152006" y="740790"/>
                </a:lnTo>
                <a:lnTo>
                  <a:pt x="148272" y="741807"/>
                </a:lnTo>
                <a:lnTo>
                  <a:pt x="145161" y="743838"/>
                </a:lnTo>
                <a:lnTo>
                  <a:pt x="142659" y="744854"/>
                </a:lnTo>
                <a:lnTo>
                  <a:pt x="139547" y="746887"/>
                </a:lnTo>
                <a:lnTo>
                  <a:pt x="136436" y="747902"/>
                </a:lnTo>
                <a:lnTo>
                  <a:pt x="134569" y="750062"/>
                </a:lnTo>
                <a:lnTo>
                  <a:pt x="131444" y="752094"/>
                </a:lnTo>
                <a:lnTo>
                  <a:pt x="127088" y="756158"/>
                </a:lnTo>
                <a:lnTo>
                  <a:pt x="125222" y="758189"/>
                </a:lnTo>
                <a:lnTo>
                  <a:pt x="122110" y="761364"/>
                </a:lnTo>
                <a:lnTo>
                  <a:pt x="120230" y="763397"/>
                </a:lnTo>
                <a:lnTo>
                  <a:pt x="118363" y="766445"/>
                </a:lnTo>
                <a:lnTo>
                  <a:pt x="116497" y="768603"/>
                </a:lnTo>
                <a:lnTo>
                  <a:pt x="114007" y="772668"/>
                </a:lnTo>
                <a:lnTo>
                  <a:pt x="112140" y="775715"/>
                </a:lnTo>
                <a:lnTo>
                  <a:pt x="110274" y="777875"/>
                </a:lnTo>
                <a:lnTo>
                  <a:pt x="108394" y="780923"/>
                </a:lnTo>
                <a:lnTo>
                  <a:pt x="106527" y="783971"/>
                </a:lnTo>
                <a:lnTo>
                  <a:pt x="104660" y="787146"/>
                </a:lnTo>
                <a:lnTo>
                  <a:pt x="102793" y="790194"/>
                </a:lnTo>
                <a:lnTo>
                  <a:pt x="101549" y="793241"/>
                </a:lnTo>
                <a:lnTo>
                  <a:pt x="99682" y="795401"/>
                </a:lnTo>
                <a:lnTo>
                  <a:pt x="97815" y="798449"/>
                </a:lnTo>
                <a:lnTo>
                  <a:pt x="96558" y="801497"/>
                </a:lnTo>
                <a:lnTo>
                  <a:pt x="94691" y="804672"/>
                </a:lnTo>
                <a:lnTo>
                  <a:pt x="94068" y="807720"/>
                </a:lnTo>
                <a:lnTo>
                  <a:pt x="92202" y="810768"/>
                </a:lnTo>
                <a:lnTo>
                  <a:pt x="90957" y="813943"/>
                </a:lnTo>
                <a:lnTo>
                  <a:pt x="89090" y="816990"/>
                </a:lnTo>
                <a:lnTo>
                  <a:pt x="87845" y="821054"/>
                </a:lnTo>
                <a:lnTo>
                  <a:pt x="85966" y="824229"/>
                </a:lnTo>
                <a:lnTo>
                  <a:pt x="85966" y="828294"/>
                </a:lnTo>
                <a:lnTo>
                  <a:pt x="85343" y="831341"/>
                </a:lnTo>
                <a:lnTo>
                  <a:pt x="84099" y="835533"/>
                </a:lnTo>
                <a:lnTo>
                  <a:pt x="84099" y="838581"/>
                </a:lnTo>
                <a:lnTo>
                  <a:pt x="82232" y="842772"/>
                </a:lnTo>
                <a:lnTo>
                  <a:pt x="81610" y="845820"/>
                </a:lnTo>
                <a:lnTo>
                  <a:pt x="80365" y="849884"/>
                </a:lnTo>
                <a:lnTo>
                  <a:pt x="79121" y="853059"/>
                </a:lnTo>
                <a:lnTo>
                  <a:pt x="78498" y="857123"/>
                </a:lnTo>
                <a:lnTo>
                  <a:pt x="77254" y="860298"/>
                </a:lnTo>
                <a:lnTo>
                  <a:pt x="75387" y="864362"/>
                </a:lnTo>
                <a:lnTo>
                  <a:pt x="74764" y="867410"/>
                </a:lnTo>
                <a:lnTo>
                  <a:pt x="74764" y="870585"/>
                </a:lnTo>
                <a:lnTo>
                  <a:pt x="73507" y="874649"/>
                </a:lnTo>
                <a:lnTo>
                  <a:pt x="72885" y="877824"/>
                </a:lnTo>
                <a:lnTo>
                  <a:pt x="72885" y="881888"/>
                </a:lnTo>
                <a:lnTo>
                  <a:pt x="71640" y="883920"/>
                </a:lnTo>
                <a:lnTo>
                  <a:pt x="70396" y="889126"/>
                </a:lnTo>
                <a:lnTo>
                  <a:pt x="69773" y="893190"/>
                </a:lnTo>
                <a:lnTo>
                  <a:pt x="68529" y="897382"/>
                </a:lnTo>
                <a:lnTo>
                  <a:pt x="67906" y="902462"/>
                </a:lnTo>
                <a:lnTo>
                  <a:pt x="66040" y="906652"/>
                </a:lnTo>
                <a:lnTo>
                  <a:pt x="64795" y="911733"/>
                </a:lnTo>
                <a:lnTo>
                  <a:pt x="64173" y="915924"/>
                </a:lnTo>
                <a:lnTo>
                  <a:pt x="62915" y="922020"/>
                </a:lnTo>
                <a:lnTo>
                  <a:pt x="61048" y="926211"/>
                </a:lnTo>
                <a:lnTo>
                  <a:pt x="59804" y="930275"/>
                </a:lnTo>
                <a:lnTo>
                  <a:pt x="59181" y="935482"/>
                </a:lnTo>
                <a:lnTo>
                  <a:pt x="57315" y="939546"/>
                </a:lnTo>
                <a:lnTo>
                  <a:pt x="56070" y="944752"/>
                </a:lnTo>
                <a:lnTo>
                  <a:pt x="55448" y="948816"/>
                </a:lnTo>
                <a:lnTo>
                  <a:pt x="53581" y="954024"/>
                </a:lnTo>
                <a:lnTo>
                  <a:pt x="52336" y="958088"/>
                </a:lnTo>
                <a:lnTo>
                  <a:pt x="51079" y="962278"/>
                </a:lnTo>
                <a:lnTo>
                  <a:pt x="50457" y="967359"/>
                </a:lnTo>
                <a:lnTo>
                  <a:pt x="49212" y="972566"/>
                </a:lnTo>
                <a:lnTo>
                  <a:pt x="47345" y="977646"/>
                </a:lnTo>
                <a:lnTo>
                  <a:pt x="46723" y="981837"/>
                </a:lnTo>
                <a:lnTo>
                  <a:pt x="45478" y="986917"/>
                </a:lnTo>
                <a:lnTo>
                  <a:pt x="44856" y="991107"/>
                </a:lnTo>
                <a:lnTo>
                  <a:pt x="43611" y="995172"/>
                </a:lnTo>
                <a:lnTo>
                  <a:pt x="42367" y="1000379"/>
                </a:lnTo>
                <a:lnTo>
                  <a:pt x="42367" y="1004443"/>
                </a:lnTo>
                <a:lnTo>
                  <a:pt x="41744" y="1009650"/>
                </a:lnTo>
                <a:lnTo>
                  <a:pt x="40500" y="1014857"/>
                </a:lnTo>
                <a:lnTo>
                  <a:pt x="39865" y="1019937"/>
                </a:lnTo>
                <a:lnTo>
                  <a:pt x="39865" y="1025144"/>
                </a:lnTo>
                <a:lnTo>
                  <a:pt x="38620" y="1029207"/>
                </a:lnTo>
                <a:lnTo>
                  <a:pt x="38620" y="1034415"/>
                </a:lnTo>
                <a:lnTo>
                  <a:pt x="37998" y="1037463"/>
                </a:lnTo>
                <a:lnTo>
                  <a:pt x="37998" y="1040511"/>
                </a:lnTo>
                <a:lnTo>
                  <a:pt x="36753" y="1043686"/>
                </a:lnTo>
                <a:lnTo>
                  <a:pt x="36753" y="1047750"/>
                </a:lnTo>
                <a:lnTo>
                  <a:pt x="36131" y="1050798"/>
                </a:lnTo>
                <a:lnTo>
                  <a:pt x="34886" y="1053973"/>
                </a:lnTo>
                <a:lnTo>
                  <a:pt x="34886" y="1057021"/>
                </a:lnTo>
                <a:lnTo>
                  <a:pt x="33642" y="1060069"/>
                </a:lnTo>
                <a:lnTo>
                  <a:pt x="33019" y="1063244"/>
                </a:lnTo>
                <a:lnTo>
                  <a:pt x="33019" y="1066292"/>
                </a:lnTo>
                <a:lnTo>
                  <a:pt x="31775" y="1071499"/>
                </a:lnTo>
                <a:lnTo>
                  <a:pt x="31153" y="1074547"/>
                </a:lnTo>
                <a:lnTo>
                  <a:pt x="31153" y="1077595"/>
                </a:lnTo>
                <a:lnTo>
                  <a:pt x="29908" y="1080770"/>
                </a:lnTo>
                <a:lnTo>
                  <a:pt x="29286" y="1083818"/>
                </a:lnTo>
                <a:lnTo>
                  <a:pt x="29286" y="1086866"/>
                </a:lnTo>
                <a:lnTo>
                  <a:pt x="28028" y="1090041"/>
                </a:lnTo>
                <a:lnTo>
                  <a:pt x="27406" y="1094105"/>
                </a:lnTo>
                <a:lnTo>
                  <a:pt x="27406" y="1097280"/>
                </a:lnTo>
                <a:lnTo>
                  <a:pt x="26162" y="1100328"/>
                </a:lnTo>
                <a:lnTo>
                  <a:pt x="26162" y="1103376"/>
                </a:lnTo>
                <a:lnTo>
                  <a:pt x="24917" y="1106551"/>
                </a:lnTo>
                <a:lnTo>
                  <a:pt x="24295" y="1109599"/>
                </a:lnTo>
                <a:lnTo>
                  <a:pt x="24295" y="1113663"/>
                </a:lnTo>
                <a:lnTo>
                  <a:pt x="23050" y="1117854"/>
                </a:lnTo>
                <a:lnTo>
                  <a:pt x="23050" y="1120902"/>
                </a:lnTo>
                <a:lnTo>
                  <a:pt x="22428" y="1123950"/>
                </a:lnTo>
                <a:lnTo>
                  <a:pt x="22428" y="1131189"/>
                </a:lnTo>
                <a:lnTo>
                  <a:pt x="21183" y="1134364"/>
                </a:lnTo>
                <a:lnTo>
                  <a:pt x="21183" y="1137412"/>
                </a:lnTo>
                <a:lnTo>
                  <a:pt x="20561" y="1140460"/>
                </a:lnTo>
                <a:lnTo>
                  <a:pt x="20561" y="1143635"/>
                </a:lnTo>
                <a:lnTo>
                  <a:pt x="19316" y="1146683"/>
                </a:lnTo>
                <a:lnTo>
                  <a:pt x="18694" y="1149731"/>
                </a:lnTo>
                <a:lnTo>
                  <a:pt x="17449" y="1152906"/>
                </a:lnTo>
                <a:lnTo>
                  <a:pt x="17449" y="1155954"/>
                </a:lnTo>
                <a:lnTo>
                  <a:pt x="16192" y="1159002"/>
                </a:lnTo>
                <a:lnTo>
                  <a:pt x="15570" y="1162177"/>
                </a:lnTo>
                <a:lnTo>
                  <a:pt x="15570" y="1165225"/>
                </a:lnTo>
                <a:lnTo>
                  <a:pt x="14325" y="1169289"/>
                </a:lnTo>
                <a:lnTo>
                  <a:pt x="14325" y="1172464"/>
                </a:lnTo>
                <a:lnTo>
                  <a:pt x="13703" y="1175512"/>
                </a:lnTo>
                <a:lnTo>
                  <a:pt x="13703" y="1178560"/>
                </a:lnTo>
                <a:lnTo>
                  <a:pt x="12458" y="1181735"/>
                </a:lnTo>
                <a:lnTo>
                  <a:pt x="12458" y="1184783"/>
                </a:lnTo>
                <a:lnTo>
                  <a:pt x="11836" y="1187831"/>
                </a:lnTo>
                <a:lnTo>
                  <a:pt x="11836" y="1191006"/>
                </a:lnTo>
                <a:lnTo>
                  <a:pt x="10591" y="1194054"/>
                </a:lnTo>
                <a:lnTo>
                  <a:pt x="10591" y="1197102"/>
                </a:lnTo>
                <a:lnTo>
                  <a:pt x="9969" y="1200277"/>
                </a:lnTo>
                <a:lnTo>
                  <a:pt x="9969" y="1203325"/>
                </a:lnTo>
                <a:lnTo>
                  <a:pt x="8724" y="1206373"/>
                </a:lnTo>
                <a:lnTo>
                  <a:pt x="8724" y="1213612"/>
                </a:lnTo>
                <a:lnTo>
                  <a:pt x="7480" y="1217803"/>
                </a:lnTo>
                <a:lnTo>
                  <a:pt x="7480" y="1220851"/>
                </a:lnTo>
                <a:lnTo>
                  <a:pt x="6858" y="1223899"/>
                </a:lnTo>
                <a:lnTo>
                  <a:pt x="6858" y="1227074"/>
                </a:lnTo>
                <a:lnTo>
                  <a:pt x="5613" y="1230122"/>
                </a:lnTo>
                <a:lnTo>
                  <a:pt x="5613" y="1233170"/>
                </a:lnTo>
                <a:lnTo>
                  <a:pt x="4978" y="1236345"/>
                </a:lnTo>
                <a:lnTo>
                  <a:pt x="4978" y="1239393"/>
                </a:lnTo>
                <a:lnTo>
                  <a:pt x="3733" y="1242441"/>
                </a:lnTo>
                <a:lnTo>
                  <a:pt x="0" y="1246632"/>
                </a:lnTo>
                <a:lnTo>
                  <a:pt x="0" y="1274445"/>
                </a:lnTo>
                <a:lnTo>
                  <a:pt x="1244" y="1278509"/>
                </a:lnTo>
                <a:lnTo>
                  <a:pt x="1244" y="1282700"/>
                </a:lnTo>
                <a:lnTo>
                  <a:pt x="1866" y="1286764"/>
                </a:lnTo>
                <a:lnTo>
                  <a:pt x="3111" y="1290955"/>
                </a:lnTo>
                <a:lnTo>
                  <a:pt x="3733" y="1295019"/>
                </a:lnTo>
                <a:lnTo>
                  <a:pt x="5613" y="1299210"/>
                </a:lnTo>
                <a:lnTo>
                  <a:pt x="7480" y="1303274"/>
                </a:lnTo>
                <a:lnTo>
                  <a:pt x="9969" y="1306322"/>
                </a:lnTo>
                <a:lnTo>
                  <a:pt x="11836" y="1309497"/>
                </a:lnTo>
                <a:lnTo>
                  <a:pt x="14325" y="1312545"/>
                </a:lnTo>
                <a:lnTo>
                  <a:pt x="18694" y="1318768"/>
                </a:lnTo>
                <a:lnTo>
                  <a:pt x="21183" y="1322832"/>
                </a:lnTo>
                <a:lnTo>
                  <a:pt x="24917" y="1327023"/>
                </a:lnTo>
                <a:lnTo>
                  <a:pt x="29286" y="1331087"/>
                </a:lnTo>
                <a:lnTo>
                  <a:pt x="33019" y="1335278"/>
                </a:lnTo>
                <a:lnTo>
                  <a:pt x="36131" y="1339342"/>
                </a:lnTo>
                <a:lnTo>
                  <a:pt x="39865" y="1342390"/>
                </a:lnTo>
                <a:lnTo>
                  <a:pt x="43611" y="1346581"/>
                </a:lnTo>
                <a:lnTo>
                  <a:pt x="47345" y="1349629"/>
                </a:lnTo>
                <a:lnTo>
                  <a:pt x="51079" y="1353820"/>
                </a:lnTo>
                <a:lnTo>
                  <a:pt x="55448" y="1356868"/>
                </a:lnTo>
                <a:lnTo>
                  <a:pt x="59181" y="1359916"/>
                </a:lnTo>
                <a:lnTo>
                  <a:pt x="62915" y="1363091"/>
                </a:lnTo>
                <a:lnTo>
                  <a:pt x="66662" y="1367155"/>
                </a:lnTo>
                <a:lnTo>
                  <a:pt x="70396" y="1370203"/>
                </a:lnTo>
                <a:lnTo>
                  <a:pt x="74764" y="1373378"/>
                </a:lnTo>
                <a:lnTo>
                  <a:pt x="78498" y="1376426"/>
                </a:lnTo>
                <a:lnTo>
                  <a:pt x="82232" y="1379474"/>
                </a:lnTo>
                <a:lnTo>
                  <a:pt x="85966" y="1382649"/>
                </a:lnTo>
                <a:lnTo>
                  <a:pt x="90957" y="1385697"/>
                </a:lnTo>
                <a:lnTo>
                  <a:pt x="94691" y="1388745"/>
                </a:lnTo>
                <a:lnTo>
                  <a:pt x="99059" y="1391920"/>
                </a:lnTo>
                <a:lnTo>
                  <a:pt x="102793" y="1394968"/>
                </a:lnTo>
                <a:lnTo>
                  <a:pt x="107772" y="1398016"/>
                </a:lnTo>
                <a:lnTo>
                  <a:pt x="111518" y="1401191"/>
                </a:lnTo>
                <a:lnTo>
                  <a:pt x="115252" y="1404239"/>
                </a:lnTo>
                <a:lnTo>
                  <a:pt x="120230" y="1407287"/>
                </a:lnTo>
                <a:lnTo>
                  <a:pt x="123977" y="1410462"/>
                </a:lnTo>
                <a:lnTo>
                  <a:pt x="128955" y="1413510"/>
                </a:lnTo>
                <a:lnTo>
                  <a:pt x="132702" y="1417701"/>
                </a:lnTo>
                <a:lnTo>
                  <a:pt x="137680" y="1420749"/>
                </a:lnTo>
                <a:lnTo>
                  <a:pt x="141414" y="1423797"/>
                </a:lnTo>
                <a:lnTo>
                  <a:pt x="144538" y="1424813"/>
                </a:lnTo>
                <a:lnTo>
                  <a:pt x="148272" y="1426972"/>
                </a:lnTo>
                <a:lnTo>
                  <a:pt x="151384" y="1427988"/>
                </a:lnTo>
                <a:lnTo>
                  <a:pt x="155117" y="1430020"/>
                </a:lnTo>
                <a:lnTo>
                  <a:pt x="156997" y="1431036"/>
                </a:lnTo>
                <a:lnTo>
                  <a:pt x="156997" y="1441323"/>
                </a:lnTo>
                <a:lnTo>
                  <a:pt x="155752" y="1445514"/>
                </a:lnTo>
                <a:lnTo>
                  <a:pt x="155752" y="1450594"/>
                </a:lnTo>
                <a:lnTo>
                  <a:pt x="155117" y="1454785"/>
                </a:lnTo>
                <a:lnTo>
                  <a:pt x="155117" y="1463040"/>
                </a:lnTo>
                <a:lnTo>
                  <a:pt x="153873" y="1466088"/>
                </a:lnTo>
                <a:lnTo>
                  <a:pt x="153873" y="1471168"/>
                </a:lnTo>
                <a:lnTo>
                  <a:pt x="153250" y="1475359"/>
                </a:lnTo>
                <a:lnTo>
                  <a:pt x="153250" y="1478407"/>
                </a:lnTo>
                <a:lnTo>
                  <a:pt x="152006" y="1482598"/>
                </a:lnTo>
                <a:lnTo>
                  <a:pt x="152006" y="1485646"/>
                </a:lnTo>
                <a:lnTo>
                  <a:pt x="151384" y="1489710"/>
                </a:lnTo>
                <a:lnTo>
                  <a:pt x="151384" y="1500124"/>
                </a:lnTo>
                <a:lnTo>
                  <a:pt x="150139" y="1504188"/>
                </a:lnTo>
                <a:lnTo>
                  <a:pt x="150139" y="1507236"/>
                </a:lnTo>
                <a:lnTo>
                  <a:pt x="148894" y="1510411"/>
                </a:lnTo>
                <a:lnTo>
                  <a:pt x="148272" y="1513459"/>
                </a:lnTo>
                <a:lnTo>
                  <a:pt x="148272" y="1516507"/>
                </a:lnTo>
                <a:lnTo>
                  <a:pt x="147027" y="1519682"/>
                </a:lnTo>
                <a:lnTo>
                  <a:pt x="146405" y="1522730"/>
                </a:lnTo>
                <a:lnTo>
                  <a:pt x="146405" y="1525778"/>
                </a:lnTo>
                <a:lnTo>
                  <a:pt x="145161" y="1528953"/>
                </a:lnTo>
                <a:lnTo>
                  <a:pt x="145161" y="1538224"/>
                </a:lnTo>
                <a:lnTo>
                  <a:pt x="144538" y="1541272"/>
                </a:lnTo>
                <a:lnTo>
                  <a:pt x="144538" y="1547495"/>
                </a:lnTo>
                <a:lnTo>
                  <a:pt x="143281" y="1550543"/>
                </a:lnTo>
                <a:lnTo>
                  <a:pt x="142659" y="1553591"/>
                </a:lnTo>
                <a:lnTo>
                  <a:pt x="141414" y="1556766"/>
                </a:lnTo>
                <a:lnTo>
                  <a:pt x="140169" y="1559814"/>
                </a:lnTo>
                <a:lnTo>
                  <a:pt x="140169" y="1565021"/>
                </a:lnTo>
                <a:lnTo>
                  <a:pt x="139547" y="1569085"/>
                </a:lnTo>
                <a:lnTo>
                  <a:pt x="139547" y="1577340"/>
                </a:lnTo>
                <a:lnTo>
                  <a:pt x="138303" y="1581404"/>
                </a:lnTo>
                <a:lnTo>
                  <a:pt x="137680" y="1585595"/>
                </a:lnTo>
                <a:lnTo>
                  <a:pt x="137680" y="1589659"/>
                </a:lnTo>
                <a:lnTo>
                  <a:pt x="136436" y="1593850"/>
                </a:lnTo>
                <a:lnTo>
                  <a:pt x="135813" y="1597914"/>
                </a:lnTo>
                <a:lnTo>
                  <a:pt x="135813" y="1602105"/>
                </a:lnTo>
                <a:lnTo>
                  <a:pt x="134569" y="1605153"/>
                </a:lnTo>
                <a:lnTo>
                  <a:pt x="133946" y="1609344"/>
                </a:lnTo>
                <a:lnTo>
                  <a:pt x="133946" y="1614424"/>
                </a:lnTo>
                <a:lnTo>
                  <a:pt x="132702" y="1618615"/>
                </a:lnTo>
                <a:lnTo>
                  <a:pt x="131444" y="1622679"/>
                </a:lnTo>
                <a:lnTo>
                  <a:pt x="130822" y="1626743"/>
                </a:lnTo>
                <a:lnTo>
                  <a:pt x="129578" y="1629918"/>
                </a:lnTo>
                <a:lnTo>
                  <a:pt x="129578" y="1633982"/>
                </a:lnTo>
                <a:lnTo>
                  <a:pt x="128955" y="1638173"/>
                </a:lnTo>
                <a:lnTo>
                  <a:pt x="127711" y="1642237"/>
                </a:lnTo>
                <a:lnTo>
                  <a:pt x="127711" y="1646428"/>
                </a:lnTo>
                <a:lnTo>
                  <a:pt x="127088" y="1650492"/>
                </a:lnTo>
                <a:lnTo>
                  <a:pt x="125844" y="1654683"/>
                </a:lnTo>
                <a:lnTo>
                  <a:pt x="125844" y="1658747"/>
                </a:lnTo>
                <a:lnTo>
                  <a:pt x="125222" y="1663954"/>
                </a:lnTo>
                <a:lnTo>
                  <a:pt x="125222" y="1668018"/>
                </a:lnTo>
                <a:lnTo>
                  <a:pt x="123977" y="1672082"/>
                </a:lnTo>
                <a:lnTo>
                  <a:pt x="123977" y="1676273"/>
                </a:lnTo>
                <a:lnTo>
                  <a:pt x="122732" y="1680337"/>
                </a:lnTo>
                <a:lnTo>
                  <a:pt x="122732" y="1693799"/>
                </a:lnTo>
                <a:lnTo>
                  <a:pt x="120230" y="1696847"/>
                </a:lnTo>
                <a:lnTo>
                  <a:pt x="120230" y="1699895"/>
                </a:lnTo>
                <a:lnTo>
                  <a:pt x="122110" y="1703070"/>
                </a:lnTo>
                <a:lnTo>
                  <a:pt x="125222" y="1704086"/>
                </a:lnTo>
                <a:lnTo>
                  <a:pt x="128955" y="1707134"/>
                </a:lnTo>
                <a:lnTo>
                  <a:pt x="132702" y="1709166"/>
                </a:lnTo>
                <a:lnTo>
                  <a:pt x="135813" y="1712341"/>
                </a:lnTo>
                <a:lnTo>
                  <a:pt x="137680" y="1715389"/>
                </a:lnTo>
                <a:lnTo>
                  <a:pt x="139547" y="1717421"/>
                </a:lnTo>
                <a:lnTo>
                  <a:pt x="139547" y="1739138"/>
                </a:lnTo>
                <a:lnTo>
                  <a:pt x="138303" y="1746377"/>
                </a:lnTo>
                <a:lnTo>
                  <a:pt x="138303" y="1775206"/>
                </a:lnTo>
                <a:lnTo>
                  <a:pt x="137680" y="1782318"/>
                </a:lnTo>
                <a:lnTo>
                  <a:pt x="137680" y="1840103"/>
                </a:lnTo>
                <a:lnTo>
                  <a:pt x="136436" y="1847342"/>
                </a:lnTo>
                <a:lnTo>
                  <a:pt x="136436" y="1919351"/>
                </a:lnTo>
                <a:lnTo>
                  <a:pt x="135813" y="1925574"/>
                </a:lnTo>
                <a:lnTo>
                  <a:pt x="135813" y="1964690"/>
                </a:lnTo>
                <a:lnTo>
                  <a:pt x="134569" y="1973961"/>
                </a:lnTo>
                <a:lnTo>
                  <a:pt x="134569" y="2074926"/>
                </a:lnTo>
                <a:lnTo>
                  <a:pt x="135813" y="2084197"/>
                </a:lnTo>
                <a:lnTo>
                  <a:pt x="135813" y="2122424"/>
                </a:lnTo>
                <a:lnTo>
                  <a:pt x="134569" y="2131695"/>
                </a:lnTo>
                <a:lnTo>
                  <a:pt x="134569" y="2178050"/>
                </a:lnTo>
                <a:lnTo>
                  <a:pt x="133946" y="2187321"/>
                </a:lnTo>
                <a:lnTo>
                  <a:pt x="133946" y="2205863"/>
                </a:lnTo>
                <a:lnTo>
                  <a:pt x="132702" y="2216150"/>
                </a:lnTo>
                <a:lnTo>
                  <a:pt x="132702" y="2224405"/>
                </a:lnTo>
                <a:lnTo>
                  <a:pt x="131444" y="2233676"/>
                </a:lnTo>
                <a:lnTo>
                  <a:pt x="130822" y="2242947"/>
                </a:lnTo>
                <a:lnTo>
                  <a:pt x="130822" y="2411857"/>
                </a:lnTo>
                <a:lnTo>
                  <a:pt x="129578" y="2418080"/>
                </a:lnTo>
                <a:lnTo>
                  <a:pt x="129578" y="2436622"/>
                </a:lnTo>
                <a:lnTo>
                  <a:pt x="128955" y="2442845"/>
                </a:lnTo>
                <a:lnTo>
                  <a:pt x="129578" y="2445893"/>
                </a:lnTo>
                <a:lnTo>
                  <a:pt x="130822" y="2450084"/>
                </a:lnTo>
                <a:lnTo>
                  <a:pt x="130822" y="2453132"/>
                </a:lnTo>
                <a:lnTo>
                  <a:pt x="131444" y="2455164"/>
                </a:lnTo>
                <a:lnTo>
                  <a:pt x="131444" y="2458212"/>
                </a:lnTo>
                <a:lnTo>
                  <a:pt x="130822" y="2461387"/>
                </a:lnTo>
                <a:lnTo>
                  <a:pt x="130822" y="2467483"/>
                </a:lnTo>
                <a:lnTo>
                  <a:pt x="129578" y="2470658"/>
                </a:lnTo>
                <a:lnTo>
                  <a:pt x="129578" y="2474722"/>
                </a:lnTo>
                <a:lnTo>
                  <a:pt x="128955" y="2477897"/>
                </a:lnTo>
                <a:lnTo>
                  <a:pt x="128955" y="2488184"/>
                </a:lnTo>
                <a:lnTo>
                  <a:pt x="129578" y="2491232"/>
                </a:lnTo>
                <a:lnTo>
                  <a:pt x="129578" y="2495296"/>
                </a:lnTo>
                <a:lnTo>
                  <a:pt x="130822" y="2498471"/>
                </a:lnTo>
                <a:lnTo>
                  <a:pt x="130822" y="2510790"/>
                </a:lnTo>
                <a:lnTo>
                  <a:pt x="129578" y="2513838"/>
                </a:lnTo>
                <a:lnTo>
                  <a:pt x="129578" y="2525268"/>
                </a:lnTo>
                <a:lnTo>
                  <a:pt x="128955" y="2528316"/>
                </a:lnTo>
                <a:lnTo>
                  <a:pt x="128955" y="2540635"/>
                </a:lnTo>
                <a:lnTo>
                  <a:pt x="127711" y="2543810"/>
                </a:lnTo>
                <a:lnTo>
                  <a:pt x="127711" y="2559177"/>
                </a:lnTo>
                <a:lnTo>
                  <a:pt x="127088" y="2562352"/>
                </a:lnTo>
                <a:lnTo>
                  <a:pt x="127088" y="2580894"/>
                </a:lnTo>
                <a:lnTo>
                  <a:pt x="125844" y="2583942"/>
                </a:lnTo>
                <a:lnTo>
                  <a:pt x="125844" y="2595245"/>
                </a:lnTo>
                <a:lnTo>
                  <a:pt x="128955" y="2597404"/>
                </a:lnTo>
                <a:lnTo>
                  <a:pt x="128955" y="2600452"/>
                </a:lnTo>
                <a:lnTo>
                  <a:pt x="125844" y="2604516"/>
                </a:lnTo>
                <a:lnTo>
                  <a:pt x="123977" y="2605659"/>
                </a:lnTo>
                <a:lnTo>
                  <a:pt x="122110" y="2608707"/>
                </a:lnTo>
                <a:lnTo>
                  <a:pt x="118986" y="2611755"/>
                </a:lnTo>
                <a:lnTo>
                  <a:pt x="115252" y="2615946"/>
                </a:lnTo>
                <a:lnTo>
                  <a:pt x="111518" y="2618994"/>
                </a:lnTo>
                <a:lnTo>
                  <a:pt x="109651" y="2620010"/>
                </a:lnTo>
                <a:lnTo>
                  <a:pt x="106527" y="2622042"/>
                </a:lnTo>
                <a:lnTo>
                  <a:pt x="102793" y="2625217"/>
                </a:lnTo>
                <a:lnTo>
                  <a:pt x="99682" y="2628265"/>
                </a:lnTo>
                <a:lnTo>
                  <a:pt x="95935" y="2631313"/>
                </a:lnTo>
                <a:lnTo>
                  <a:pt x="92824" y="2635504"/>
                </a:lnTo>
                <a:lnTo>
                  <a:pt x="90335" y="2638552"/>
                </a:lnTo>
                <a:lnTo>
                  <a:pt x="87845" y="2642743"/>
                </a:lnTo>
                <a:lnTo>
                  <a:pt x="85966" y="2646807"/>
                </a:lnTo>
                <a:lnTo>
                  <a:pt x="85966" y="2649855"/>
                </a:lnTo>
                <a:lnTo>
                  <a:pt x="85343" y="2652014"/>
                </a:lnTo>
                <a:lnTo>
                  <a:pt x="85343" y="2661285"/>
                </a:lnTo>
                <a:lnTo>
                  <a:pt x="84099" y="2664333"/>
                </a:lnTo>
                <a:lnTo>
                  <a:pt x="83477" y="2667381"/>
                </a:lnTo>
                <a:lnTo>
                  <a:pt x="83477" y="2670556"/>
                </a:lnTo>
                <a:lnTo>
                  <a:pt x="82232" y="2673604"/>
                </a:lnTo>
                <a:lnTo>
                  <a:pt x="82232" y="2682875"/>
                </a:lnTo>
                <a:lnTo>
                  <a:pt x="81610" y="2685923"/>
                </a:lnTo>
                <a:lnTo>
                  <a:pt x="81610" y="2695194"/>
                </a:lnTo>
                <a:lnTo>
                  <a:pt x="80365" y="2698369"/>
                </a:lnTo>
                <a:lnTo>
                  <a:pt x="80365" y="2709672"/>
                </a:lnTo>
                <a:lnTo>
                  <a:pt x="79121" y="2713736"/>
                </a:lnTo>
                <a:lnTo>
                  <a:pt x="79121" y="2733421"/>
                </a:lnTo>
                <a:lnTo>
                  <a:pt x="80365" y="2737485"/>
                </a:lnTo>
                <a:lnTo>
                  <a:pt x="80365" y="2749804"/>
                </a:lnTo>
                <a:lnTo>
                  <a:pt x="81610" y="2753995"/>
                </a:lnTo>
                <a:lnTo>
                  <a:pt x="81610" y="2765298"/>
                </a:lnTo>
                <a:lnTo>
                  <a:pt x="82232" y="2769362"/>
                </a:lnTo>
                <a:lnTo>
                  <a:pt x="82232" y="2775585"/>
                </a:lnTo>
                <a:lnTo>
                  <a:pt x="84099" y="2778633"/>
                </a:lnTo>
                <a:lnTo>
                  <a:pt x="87223" y="2779776"/>
                </a:lnTo>
                <a:lnTo>
                  <a:pt x="94068" y="2779776"/>
                </a:lnTo>
                <a:lnTo>
                  <a:pt x="97815" y="2781808"/>
                </a:lnTo>
                <a:lnTo>
                  <a:pt x="100926" y="2782824"/>
                </a:lnTo>
                <a:lnTo>
                  <a:pt x="104660" y="2783840"/>
                </a:lnTo>
                <a:lnTo>
                  <a:pt x="107772" y="2784856"/>
                </a:lnTo>
                <a:lnTo>
                  <a:pt x="111518" y="2785872"/>
                </a:lnTo>
                <a:lnTo>
                  <a:pt x="115252" y="2786888"/>
                </a:lnTo>
                <a:lnTo>
                  <a:pt x="118986" y="2787904"/>
                </a:lnTo>
                <a:lnTo>
                  <a:pt x="122732" y="2789047"/>
                </a:lnTo>
                <a:lnTo>
                  <a:pt x="127088" y="2789047"/>
                </a:lnTo>
                <a:lnTo>
                  <a:pt x="131444" y="2790063"/>
                </a:lnTo>
                <a:lnTo>
                  <a:pt x="135813" y="2790063"/>
                </a:lnTo>
                <a:lnTo>
                  <a:pt x="140169" y="2791079"/>
                </a:lnTo>
                <a:lnTo>
                  <a:pt x="143281" y="2791079"/>
                </a:lnTo>
                <a:lnTo>
                  <a:pt x="146405" y="2792095"/>
                </a:lnTo>
                <a:lnTo>
                  <a:pt x="153250" y="2792095"/>
                </a:lnTo>
                <a:lnTo>
                  <a:pt x="156997" y="2793111"/>
                </a:lnTo>
                <a:lnTo>
                  <a:pt x="163842" y="2793111"/>
                </a:lnTo>
                <a:lnTo>
                  <a:pt x="167589" y="2794127"/>
                </a:lnTo>
                <a:lnTo>
                  <a:pt x="170700" y="2793111"/>
                </a:lnTo>
                <a:lnTo>
                  <a:pt x="174434" y="2793111"/>
                </a:lnTo>
                <a:lnTo>
                  <a:pt x="178168" y="2792095"/>
                </a:lnTo>
                <a:lnTo>
                  <a:pt x="181292" y="2793111"/>
                </a:lnTo>
                <a:lnTo>
                  <a:pt x="185026" y="2794127"/>
                </a:lnTo>
                <a:lnTo>
                  <a:pt x="191884" y="2794127"/>
                </a:lnTo>
                <a:lnTo>
                  <a:pt x="192506" y="2793111"/>
                </a:lnTo>
                <a:lnTo>
                  <a:pt x="206209" y="2793111"/>
                </a:lnTo>
                <a:lnTo>
                  <a:pt x="209321" y="2792095"/>
                </a:lnTo>
                <a:lnTo>
                  <a:pt x="219913" y="2792095"/>
                </a:lnTo>
                <a:lnTo>
                  <a:pt x="223024" y="2791079"/>
                </a:lnTo>
                <a:lnTo>
                  <a:pt x="229260" y="2791079"/>
                </a:lnTo>
                <a:lnTo>
                  <a:pt x="232371" y="2790063"/>
                </a:lnTo>
                <a:lnTo>
                  <a:pt x="239229" y="2790063"/>
                </a:lnTo>
                <a:lnTo>
                  <a:pt x="242963" y="2789047"/>
                </a:lnTo>
                <a:lnTo>
                  <a:pt x="246075" y="2789047"/>
                </a:lnTo>
                <a:lnTo>
                  <a:pt x="249199" y="2787904"/>
                </a:lnTo>
                <a:lnTo>
                  <a:pt x="252933" y="2787904"/>
                </a:lnTo>
                <a:lnTo>
                  <a:pt x="255422" y="2786888"/>
                </a:lnTo>
                <a:lnTo>
                  <a:pt x="259791" y="2786888"/>
                </a:lnTo>
                <a:lnTo>
                  <a:pt x="262280" y="2785872"/>
                </a:lnTo>
                <a:lnTo>
                  <a:pt x="265391" y="2785872"/>
                </a:lnTo>
                <a:lnTo>
                  <a:pt x="269125" y="2784856"/>
                </a:lnTo>
                <a:lnTo>
                  <a:pt x="272249" y="2784856"/>
                </a:lnTo>
                <a:lnTo>
                  <a:pt x="275983" y="2783840"/>
                </a:lnTo>
                <a:lnTo>
                  <a:pt x="279095" y="2782824"/>
                </a:lnTo>
                <a:lnTo>
                  <a:pt x="281584" y="2782824"/>
                </a:lnTo>
                <a:lnTo>
                  <a:pt x="285953" y="2781808"/>
                </a:lnTo>
                <a:lnTo>
                  <a:pt x="288442" y="2780792"/>
                </a:lnTo>
                <a:lnTo>
                  <a:pt x="292176" y="2780792"/>
                </a:lnTo>
                <a:lnTo>
                  <a:pt x="295300" y="2779776"/>
                </a:lnTo>
                <a:lnTo>
                  <a:pt x="299034" y="2778633"/>
                </a:lnTo>
                <a:lnTo>
                  <a:pt x="300901" y="2778633"/>
                </a:lnTo>
                <a:lnTo>
                  <a:pt x="304012" y="2777617"/>
                </a:lnTo>
                <a:lnTo>
                  <a:pt x="305892" y="2777617"/>
                </a:lnTo>
                <a:lnTo>
                  <a:pt x="309003" y="2776601"/>
                </a:lnTo>
                <a:lnTo>
                  <a:pt x="310870" y="2776601"/>
                </a:lnTo>
                <a:lnTo>
                  <a:pt x="313982" y="2775585"/>
                </a:lnTo>
                <a:lnTo>
                  <a:pt x="317728" y="2774569"/>
                </a:lnTo>
                <a:lnTo>
                  <a:pt x="320840" y="2774569"/>
                </a:lnTo>
                <a:lnTo>
                  <a:pt x="325196" y="2773553"/>
                </a:lnTo>
                <a:lnTo>
                  <a:pt x="329565" y="2772537"/>
                </a:lnTo>
                <a:lnTo>
                  <a:pt x="333921" y="2771521"/>
                </a:lnTo>
                <a:lnTo>
                  <a:pt x="338277" y="2770505"/>
                </a:lnTo>
                <a:lnTo>
                  <a:pt x="342646" y="2768346"/>
                </a:lnTo>
                <a:lnTo>
                  <a:pt x="347002" y="2767330"/>
                </a:lnTo>
                <a:lnTo>
                  <a:pt x="351370" y="2765298"/>
                </a:lnTo>
                <a:lnTo>
                  <a:pt x="355727" y="2763266"/>
                </a:lnTo>
                <a:lnTo>
                  <a:pt x="360083" y="2760091"/>
                </a:lnTo>
                <a:lnTo>
                  <a:pt x="364451" y="2758059"/>
                </a:lnTo>
                <a:lnTo>
                  <a:pt x="366318" y="2755011"/>
                </a:lnTo>
                <a:lnTo>
                  <a:pt x="370014" y="2751963"/>
                </a:lnTo>
                <a:lnTo>
                  <a:pt x="375094" y="2733421"/>
                </a:lnTo>
                <a:lnTo>
                  <a:pt x="377507" y="2736469"/>
                </a:lnTo>
                <a:lnTo>
                  <a:pt x="380682" y="2737485"/>
                </a:lnTo>
                <a:lnTo>
                  <a:pt x="386270" y="2737485"/>
                </a:lnTo>
                <a:lnTo>
                  <a:pt x="389318" y="2736469"/>
                </a:lnTo>
                <a:lnTo>
                  <a:pt x="392493" y="2735453"/>
                </a:lnTo>
                <a:lnTo>
                  <a:pt x="398081" y="2735453"/>
                </a:lnTo>
                <a:lnTo>
                  <a:pt x="401256" y="2736469"/>
                </a:lnTo>
                <a:lnTo>
                  <a:pt x="404939" y="2738501"/>
                </a:lnTo>
                <a:lnTo>
                  <a:pt x="415480" y="2738501"/>
                </a:lnTo>
                <a:lnTo>
                  <a:pt x="419290" y="2739517"/>
                </a:lnTo>
                <a:lnTo>
                  <a:pt x="426148" y="2739517"/>
                </a:lnTo>
                <a:lnTo>
                  <a:pt x="429831" y="2740533"/>
                </a:lnTo>
                <a:lnTo>
                  <a:pt x="433641" y="2741549"/>
                </a:lnTo>
                <a:lnTo>
                  <a:pt x="436689" y="2742692"/>
                </a:lnTo>
                <a:lnTo>
                  <a:pt x="439864" y="2743708"/>
                </a:lnTo>
                <a:lnTo>
                  <a:pt x="443547" y="2745740"/>
                </a:lnTo>
                <a:lnTo>
                  <a:pt x="446722" y="2746756"/>
                </a:lnTo>
                <a:lnTo>
                  <a:pt x="449135" y="2745740"/>
                </a:lnTo>
                <a:lnTo>
                  <a:pt x="476567" y="2745740"/>
                </a:lnTo>
                <a:lnTo>
                  <a:pt x="479742" y="2746756"/>
                </a:lnTo>
                <a:lnTo>
                  <a:pt x="488378" y="2746756"/>
                </a:lnTo>
                <a:lnTo>
                  <a:pt x="490918" y="2747772"/>
                </a:lnTo>
                <a:lnTo>
                  <a:pt x="499681" y="2747772"/>
                </a:lnTo>
                <a:lnTo>
                  <a:pt x="502729" y="2748788"/>
                </a:lnTo>
                <a:lnTo>
                  <a:pt x="544512" y="2748788"/>
                </a:lnTo>
                <a:lnTo>
                  <a:pt x="548195" y="2746756"/>
                </a:lnTo>
                <a:lnTo>
                  <a:pt x="551370" y="2746756"/>
                </a:lnTo>
                <a:lnTo>
                  <a:pt x="555053" y="2745740"/>
                </a:lnTo>
                <a:lnTo>
                  <a:pt x="574357" y="2745740"/>
                </a:lnTo>
                <a:lnTo>
                  <a:pt x="577532" y="2744724"/>
                </a:lnTo>
                <a:lnTo>
                  <a:pt x="583755" y="2744724"/>
                </a:lnTo>
                <a:lnTo>
                  <a:pt x="586803" y="2743708"/>
                </a:lnTo>
                <a:lnTo>
                  <a:pt x="593661" y="2743708"/>
                </a:lnTo>
                <a:lnTo>
                  <a:pt x="597471" y="2742692"/>
                </a:lnTo>
                <a:lnTo>
                  <a:pt x="600519" y="2742692"/>
                </a:lnTo>
                <a:lnTo>
                  <a:pt x="603694" y="2741549"/>
                </a:lnTo>
                <a:lnTo>
                  <a:pt x="609917" y="2741549"/>
                </a:lnTo>
                <a:lnTo>
                  <a:pt x="614235" y="2740533"/>
                </a:lnTo>
                <a:lnTo>
                  <a:pt x="616775" y="2740533"/>
                </a:lnTo>
                <a:lnTo>
                  <a:pt x="621093" y="2739517"/>
                </a:lnTo>
                <a:lnTo>
                  <a:pt x="623633" y="2739517"/>
                </a:lnTo>
                <a:lnTo>
                  <a:pt x="626681" y="2738501"/>
                </a:lnTo>
                <a:lnTo>
                  <a:pt x="630491" y="2738501"/>
                </a:lnTo>
                <a:lnTo>
                  <a:pt x="633539" y="2737485"/>
                </a:lnTo>
                <a:lnTo>
                  <a:pt x="637349" y="2737485"/>
                </a:lnTo>
                <a:lnTo>
                  <a:pt x="640397" y="2736469"/>
                </a:lnTo>
                <a:lnTo>
                  <a:pt x="646620" y="2736469"/>
                </a:lnTo>
                <a:lnTo>
                  <a:pt x="649795" y="2735453"/>
                </a:lnTo>
                <a:lnTo>
                  <a:pt x="656653" y="2735453"/>
                </a:lnTo>
                <a:lnTo>
                  <a:pt x="659701" y="2734437"/>
                </a:lnTo>
                <a:lnTo>
                  <a:pt x="662241" y="2734437"/>
                </a:lnTo>
                <a:lnTo>
                  <a:pt x="665289" y="2733421"/>
                </a:lnTo>
                <a:lnTo>
                  <a:pt x="668464" y="2733421"/>
                </a:lnTo>
                <a:lnTo>
                  <a:pt x="672147" y="2732278"/>
                </a:lnTo>
                <a:lnTo>
                  <a:pt x="677862" y="2732278"/>
                </a:lnTo>
                <a:lnTo>
                  <a:pt x="680910" y="2731262"/>
                </a:lnTo>
                <a:lnTo>
                  <a:pt x="684085" y="2731262"/>
                </a:lnTo>
                <a:lnTo>
                  <a:pt x="687768" y="2730246"/>
                </a:lnTo>
                <a:lnTo>
                  <a:pt x="690308" y="2730246"/>
                </a:lnTo>
                <a:lnTo>
                  <a:pt x="693356" y="2729230"/>
                </a:lnTo>
                <a:lnTo>
                  <a:pt x="707072" y="2729230"/>
                </a:lnTo>
                <a:lnTo>
                  <a:pt x="710882" y="2728214"/>
                </a:lnTo>
                <a:lnTo>
                  <a:pt x="713930" y="2728214"/>
                </a:lnTo>
                <a:lnTo>
                  <a:pt x="716470" y="2727198"/>
                </a:lnTo>
                <a:lnTo>
                  <a:pt x="719518" y="2726182"/>
                </a:lnTo>
                <a:lnTo>
                  <a:pt x="722693" y="2725166"/>
                </a:lnTo>
                <a:lnTo>
                  <a:pt x="727646" y="2724023"/>
                </a:lnTo>
                <a:lnTo>
                  <a:pt x="730186" y="2723007"/>
                </a:lnTo>
                <a:lnTo>
                  <a:pt x="733234" y="2721991"/>
                </a:lnTo>
                <a:lnTo>
                  <a:pt x="736409" y="2721991"/>
                </a:lnTo>
                <a:lnTo>
                  <a:pt x="740092" y="2720975"/>
                </a:lnTo>
                <a:lnTo>
                  <a:pt x="743902" y="2720975"/>
                </a:lnTo>
                <a:lnTo>
                  <a:pt x="746950" y="2719959"/>
                </a:lnTo>
                <a:lnTo>
                  <a:pt x="750760" y="2718943"/>
                </a:lnTo>
                <a:lnTo>
                  <a:pt x="754443" y="2718943"/>
                </a:lnTo>
                <a:lnTo>
                  <a:pt x="757491" y="2717927"/>
                </a:lnTo>
                <a:lnTo>
                  <a:pt x="761301" y="2715895"/>
                </a:lnTo>
                <a:lnTo>
                  <a:pt x="764349" y="2714752"/>
                </a:lnTo>
                <a:lnTo>
                  <a:pt x="766254" y="2711704"/>
                </a:lnTo>
                <a:lnTo>
                  <a:pt x="768159" y="2707640"/>
                </a:lnTo>
                <a:lnTo>
                  <a:pt x="768159" y="2686939"/>
                </a:lnTo>
                <a:lnTo>
                  <a:pt x="766889" y="2682875"/>
                </a:lnTo>
                <a:lnTo>
                  <a:pt x="766889" y="2680843"/>
                </a:lnTo>
                <a:lnTo>
                  <a:pt x="766254" y="2677668"/>
                </a:lnTo>
                <a:lnTo>
                  <a:pt x="764984" y="2673604"/>
                </a:lnTo>
                <a:lnTo>
                  <a:pt x="764984" y="2671572"/>
                </a:lnTo>
                <a:lnTo>
                  <a:pt x="764349" y="2668397"/>
                </a:lnTo>
                <a:lnTo>
                  <a:pt x="763206" y="2664333"/>
                </a:lnTo>
                <a:lnTo>
                  <a:pt x="761936" y="2662301"/>
                </a:lnTo>
                <a:lnTo>
                  <a:pt x="761301" y="2659126"/>
                </a:lnTo>
                <a:lnTo>
                  <a:pt x="761301" y="2657094"/>
                </a:lnTo>
                <a:lnTo>
                  <a:pt x="760031" y="2654046"/>
                </a:lnTo>
                <a:lnTo>
                  <a:pt x="760031" y="2652014"/>
                </a:lnTo>
                <a:lnTo>
                  <a:pt x="759396" y="2648839"/>
                </a:lnTo>
                <a:lnTo>
                  <a:pt x="758126" y="2644775"/>
                </a:lnTo>
                <a:lnTo>
                  <a:pt x="758126" y="2641600"/>
                </a:lnTo>
                <a:lnTo>
                  <a:pt x="757491" y="2637536"/>
                </a:lnTo>
                <a:lnTo>
                  <a:pt x="757491" y="2634488"/>
                </a:lnTo>
                <a:lnTo>
                  <a:pt x="756348" y="2632329"/>
                </a:lnTo>
                <a:lnTo>
                  <a:pt x="755713" y="2629281"/>
                </a:lnTo>
                <a:lnTo>
                  <a:pt x="754443" y="2627249"/>
                </a:lnTo>
                <a:lnTo>
                  <a:pt x="752538" y="2624201"/>
                </a:lnTo>
                <a:lnTo>
                  <a:pt x="749490" y="2620010"/>
                </a:lnTo>
                <a:lnTo>
                  <a:pt x="746950" y="2616962"/>
                </a:lnTo>
                <a:lnTo>
                  <a:pt x="742632" y="2613787"/>
                </a:lnTo>
                <a:lnTo>
                  <a:pt x="738822" y="2611755"/>
                </a:lnTo>
                <a:lnTo>
                  <a:pt x="737044" y="2610739"/>
                </a:lnTo>
                <a:lnTo>
                  <a:pt x="733869" y="2609723"/>
                </a:lnTo>
                <a:lnTo>
                  <a:pt x="730186" y="2608707"/>
                </a:lnTo>
                <a:lnTo>
                  <a:pt x="727646" y="2607691"/>
                </a:lnTo>
                <a:lnTo>
                  <a:pt x="722693" y="2605659"/>
                </a:lnTo>
                <a:lnTo>
                  <a:pt x="720788" y="2605659"/>
                </a:lnTo>
                <a:lnTo>
                  <a:pt x="717740" y="2604516"/>
                </a:lnTo>
                <a:lnTo>
                  <a:pt x="712660" y="2604516"/>
                </a:lnTo>
                <a:lnTo>
                  <a:pt x="710882" y="2603500"/>
                </a:lnTo>
                <a:lnTo>
                  <a:pt x="707707" y="2603500"/>
                </a:lnTo>
                <a:lnTo>
                  <a:pt x="703389" y="2602484"/>
                </a:lnTo>
                <a:lnTo>
                  <a:pt x="701484" y="2601468"/>
                </a:lnTo>
                <a:lnTo>
                  <a:pt x="698309" y="2600452"/>
                </a:lnTo>
                <a:lnTo>
                  <a:pt x="696531" y="2600452"/>
                </a:lnTo>
                <a:lnTo>
                  <a:pt x="693356" y="2599436"/>
                </a:lnTo>
                <a:lnTo>
                  <a:pt x="691578" y="2598420"/>
                </a:lnTo>
                <a:lnTo>
                  <a:pt x="688403" y="2597404"/>
                </a:lnTo>
                <a:lnTo>
                  <a:pt x="685863" y="2595245"/>
                </a:lnTo>
                <a:lnTo>
                  <a:pt x="682815" y="2594229"/>
                </a:lnTo>
                <a:lnTo>
                  <a:pt x="679640" y="2593213"/>
                </a:lnTo>
                <a:lnTo>
                  <a:pt x="677227" y="2592197"/>
                </a:lnTo>
                <a:lnTo>
                  <a:pt x="674052" y="2591181"/>
                </a:lnTo>
                <a:lnTo>
                  <a:pt x="671004" y="2590165"/>
                </a:lnTo>
                <a:lnTo>
                  <a:pt x="668464" y="2589149"/>
                </a:lnTo>
                <a:lnTo>
                  <a:pt x="664146" y="2588133"/>
                </a:lnTo>
                <a:lnTo>
                  <a:pt x="661606" y="2586990"/>
                </a:lnTo>
                <a:lnTo>
                  <a:pt x="658558" y="2585974"/>
                </a:lnTo>
                <a:lnTo>
                  <a:pt x="655383" y="2585974"/>
                </a:lnTo>
                <a:lnTo>
                  <a:pt x="651700" y="2584958"/>
                </a:lnTo>
                <a:lnTo>
                  <a:pt x="649160" y="2583942"/>
                </a:lnTo>
                <a:lnTo>
                  <a:pt x="645985" y="2582926"/>
                </a:lnTo>
                <a:lnTo>
                  <a:pt x="642937" y="2581910"/>
                </a:lnTo>
                <a:lnTo>
                  <a:pt x="639127" y="2581910"/>
                </a:lnTo>
                <a:lnTo>
                  <a:pt x="636079" y="2580894"/>
                </a:lnTo>
                <a:lnTo>
                  <a:pt x="633539" y="2579878"/>
                </a:lnTo>
                <a:lnTo>
                  <a:pt x="630491" y="2578862"/>
                </a:lnTo>
                <a:lnTo>
                  <a:pt x="627316" y="2577719"/>
                </a:lnTo>
                <a:lnTo>
                  <a:pt x="623633" y="2576703"/>
                </a:lnTo>
                <a:lnTo>
                  <a:pt x="621093" y="2575687"/>
                </a:lnTo>
                <a:lnTo>
                  <a:pt x="618045" y="2574671"/>
                </a:lnTo>
                <a:lnTo>
                  <a:pt x="614870" y="2573655"/>
                </a:lnTo>
                <a:lnTo>
                  <a:pt x="612457" y="2572639"/>
                </a:lnTo>
                <a:lnTo>
                  <a:pt x="609282" y="2571623"/>
                </a:lnTo>
                <a:lnTo>
                  <a:pt x="606107" y="2570607"/>
                </a:lnTo>
                <a:lnTo>
                  <a:pt x="603694" y="2568448"/>
                </a:lnTo>
                <a:lnTo>
                  <a:pt x="600519" y="2567432"/>
                </a:lnTo>
                <a:lnTo>
                  <a:pt x="597471" y="2565400"/>
                </a:lnTo>
                <a:lnTo>
                  <a:pt x="594931" y="2564384"/>
                </a:lnTo>
                <a:lnTo>
                  <a:pt x="591883" y="2562352"/>
                </a:lnTo>
                <a:lnTo>
                  <a:pt x="588708" y="2561336"/>
                </a:lnTo>
                <a:lnTo>
                  <a:pt x="586168" y="2560320"/>
                </a:lnTo>
                <a:lnTo>
                  <a:pt x="583120" y="2559177"/>
                </a:lnTo>
                <a:lnTo>
                  <a:pt x="579945" y="2558161"/>
                </a:lnTo>
                <a:lnTo>
                  <a:pt x="577532" y="2555113"/>
                </a:lnTo>
                <a:lnTo>
                  <a:pt x="574357" y="2554097"/>
                </a:lnTo>
                <a:lnTo>
                  <a:pt x="572579" y="2551049"/>
                </a:lnTo>
                <a:lnTo>
                  <a:pt x="570674" y="2547874"/>
                </a:lnTo>
                <a:lnTo>
                  <a:pt x="574357" y="2544826"/>
                </a:lnTo>
                <a:lnTo>
                  <a:pt x="576262" y="2541778"/>
                </a:lnTo>
                <a:lnTo>
                  <a:pt x="577532" y="2538603"/>
                </a:lnTo>
                <a:lnTo>
                  <a:pt x="577532" y="2532507"/>
                </a:lnTo>
                <a:lnTo>
                  <a:pt x="576262" y="2529332"/>
                </a:lnTo>
                <a:lnTo>
                  <a:pt x="576262" y="2526284"/>
                </a:lnTo>
                <a:lnTo>
                  <a:pt x="574992" y="2523236"/>
                </a:lnTo>
                <a:lnTo>
                  <a:pt x="574992" y="2520061"/>
                </a:lnTo>
                <a:lnTo>
                  <a:pt x="576262" y="2517013"/>
                </a:lnTo>
                <a:lnTo>
                  <a:pt x="576262" y="2511806"/>
                </a:lnTo>
                <a:lnTo>
                  <a:pt x="577532" y="2506726"/>
                </a:lnTo>
                <a:lnTo>
                  <a:pt x="578167" y="2502535"/>
                </a:lnTo>
                <a:lnTo>
                  <a:pt x="578167" y="2498471"/>
                </a:lnTo>
                <a:lnTo>
                  <a:pt x="579437" y="2494280"/>
                </a:lnTo>
                <a:lnTo>
                  <a:pt x="579437" y="2491232"/>
                </a:lnTo>
                <a:lnTo>
                  <a:pt x="579945" y="2487168"/>
                </a:lnTo>
                <a:lnTo>
                  <a:pt x="579945" y="2482977"/>
                </a:lnTo>
                <a:lnTo>
                  <a:pt x="581215" y="2478913"/>
                </a:lnTo>
                <a:lnTo>
                  <a:pt x="581850" y="2475738"/>
                </a:lnTo>
                <a:lnTo>
                  <a:pt x="581850" y="2471674"/>
                </a:lnTo>
                <a:lnTo>
                  <a:pt x="583120" y="2467483"/>
                </a:lnTo>
                <a:lnTo>
                  <a:pt x="583120" y="2463419"/>
                </a:lnTo>
                <a:lnTo>
                  <a:pt x="583755" y="2460371"/>
                </a:lnTo>
                <a:lnTo>
                  <a:pt x="585025" y="2455164"/>
                </a:lnTo>
                <a:lnTo>
                  <a:pt x="585025" y="2451100"/>
                </a:lnTo>
                <a:lnTo>
                  <a:pt x="586168" y="2447925"/>
                </a:lnTo>
                <a:lnTo>
                  <a:pt x="586168" y="2443861"/>
                </a:lnTo>
                <a:lnTo>
                  <a:pt x="586803" y="2439670"/>
                </a:lnTo>
                <a:lnTo>
                  <a:pt x="586803" y="2436622"/>
                </a:lnTo>
                <a:lnTo>
                  <a:pt x="588073" y="2432558"/>
                </a:lnTo>
                <a:lnTo>
                  <a:pt x="588073" y="2428367"/>
                </a:lnTo>
                <a:lnTo>
                  <a:pt x="588708" y="2425319"/>
                </a:lnTo>
                <a:lnTo>
                  <a:pt x="588708" y="2421128"/>
                </a:lnTo>
                <a:lnTo>
                  <a:pt x="589978" y="2417064"/>
                </a:lnTo>
                <a:lnTo>
                  <a:pt x="589978" y="2412873"/>
                </a:lnTo>
                <a:lnTo>
                  <a:pt x="590613" y="2408809"/>
                </a:lnTo>
                <a:lnTo>
                  <a:pt x="590613" y="2400554"/>
                </a:lnTo>
                <a:lnTo>
                  <a:pt x="591883" y="2396490"/>
                </a:lnTo>
                <a:lnTo>
                  <a:pt x="591883" y="2388235"/>
                </a:lnTo>
                <a:lnTo>
                  <a:pt x="592518" y="2385060"/>
                </a:lnTo>
                <a:lnTo>
                  <a:pt x="593661" y="2382012"/>
                </a:lnTo>
                <a:lnTo>
                  <a:pt x="594931" y="2378964"/>
                </a:lnTo>
                <a:lnTo>
                  <a:pt x="595566" y="2375789"/>
                </a:lnTo>
                <a:lnTo>
                  <a:pt x="595566" y="2372741"/>
                </a:lnTo>
                <a:lnTo>
                  <a:pt x="596836" y="2369693"/>
                </a:lnTo>
                <a:lnTo>
                  <a:pt x="596836" y="2363470"/>
                </a:lnTo>
                <a:lnTo>
                  <a:pt x="597471" y="2360422"/>
                </a:lnTo>
                <a:lnTo>
                  <a:pt x="597471" y="2351151"/>
                </a:lnTo>
                <a:lnTo>
                  <a:pt x="598741" y="2347976"/>
                </a:lnTo>
                <a:lnTo>
                  <a:pt x="598741" y="2341880"/>
                </a:lnTo>
                <a:lnTo>
                  <a:pt x="599376" y="2337689"/>
                </a:lnTo>
                <a:lnTo>
                  <a:pt x="599376" y="2334641"/>
                </a:lnTo>
                <a:lnTo>
                  <a:pt x="597471" y="2331593"/>
                </a:lnTo>
                <a:lnTo>
                  <a:pt x="597471" y="2328418"/>
                </a:lnTo>
                <a:lnTo>
                  <a:pt x="599376" y="2329434"/>
                </a:lnTo>
                <a:lnTo>
                  <a:pt x="600519" y="2324354"/>
                </a:lnTo>
                <a:lnTo>
                  <a:pt x="601154" y="2320163"/>
                </a:lnTo>
                <a:lnTo>
                  <a:pt x="602424" y="2315083"/>
                </a:lnTo>
                <a:lnTo>
                  <a:pt x="602424" y="2310892"/>
                </a:lnTo>
                <a:lnTo>
                  <a:pt x="603694" y="2304796"/>
                </a:lnTo>
                <a:lnTo>
                  <a:pt x="604329" y="2300605"/>
                </a:lnTo>
                <a:lnTo>
                  <a:pt x="605599" y="2295525"/>
                </a:lnTo>
                <a:lnTo>
                  <a:pt x="605599" y="2291334"/>
                </a:lnTo>
                <a:lnTo>
                  <a:pt x="606107" y="2286254"/>
                </a:lnTo>
                <a:lnTo>
                  <a:pt x="607377" y="2282063"/>
                </a:lnTo>
                <a:lnTo>
                  <a:pt x="607377" y="2276983"/>
                </a:lnTo>
                <a:lnTo>
                  <a:pt x="608012" y="2271776"/>
                </a:lnTo>
                <a:lnTo>
                  <a:pt x="609282" y="2267712"/>
                </a:lnTo>
                <a:lnTo>
                  <a:pt x="609917" y="2262505"/>
                </a:lnTo>
                <a:lnTo>
                  <a:pt x="609917" y="2257298"/>
                </a:lnTo>
                <a:lnTo>
                  <a:pt x="611187" y="2252218"/>
                </a:lnTo>
                <a:lnTo>
                  <a:pt x="611187" y="2248027"/>
                </a:lnTo>
                <a:lnTo>
                  <a:pt x="612457" y="2242947"/>
                </a:lnTo>
                <a:lnTo>
                  <a:pt x="612965" y="2237740"/>
                </a:lnTo>
                <a:lnTo>
                  <a:pt x="612965" y="2233676"/>
                </a:lnTo>
                <a:lnTo>
                  <a:pt x="614235" y="2228469"/>
                </a:lnTo>
                <a:lnTo>
                  <a:pt x="614235" y="2223389"/>
                </a:lnTo>
                <a:lnTo>
                  <a:pt x="614870" y="2219198"/>
                </a:lnTo>
                <a:lnTo>
                  <a:pt x="616140" y="2214118"/>
                </a:lnTo>
                <a:lnTo>
                  <a:pt x="616140" y="2209927"/>
                </a:lnTo>
                <a:lnTo>
                  <a:pt x="616775" y="2203831"/>
                </a:lnTo>
                <a:lnTo>
                  <a:pt x="616775" y="2198624"/>
                </a:lnTo>
                <a:lnTo>
                  <a:pt x="618045" y="2194560"/>
                </a:lnTo>
                <a:lnTo>
                  <a:pt x="618045" y="2184146"/>
                </a:lnTo>
                <a:lnTo>
                  <a:pt x="618680" y="2179066"/>
                </a:lnTo>
                <a:lnTo>
                  <a:pt x="618680" y="2170811"/>
                </a:lnTo>
                <a:lnTo>
                  <a:pt x="619823" y="2167763"/>
                </a:lnTo>
                <a:lnTo>
                  <a:pt x="619823" y="2160524"/>
                </a:lnTo>
                <a:lnTo>
                  <a:pt x="621093" y="2156333"/>
                </a:lnTo>
                <a:lnTo>
                  <a:pt x="621093" y="2152269"/>
                </a:lnTo>
                <a:lnTo>
                  <a:pt x="621728" y="2149221"/>
                </a:lnTo>
                <a:lnTo>
                  <a:pt x="621728" y="2141982"/>
                </a:lnTo>
                <a:lnTo>
                  <a:pt x="622998" y="2137791"/>
                </a:lnTo>
                <a:lnTo>
                  <a:pt x="622998" y="2134743"/>
                </a:lnTo>
                <a:lnTo>
                  <a:pt x="623633" y="2130679"/>
                </a:lnTo>
                <a:lnTo>
                  <a:pt x="623633" y="2127504"/>
                </a:lnTo>
                <a:lnTo>
                  <a:pt x="624903" y="2123440"/>
                </a:lnTo>
                <a:lnTo>
                  <a:pt x="624903" y="2120265"/>
                </a:lnTo>
                <a:lnTo>
                  <a:pt x="625538" y="2117217"/>
                </a:lnTo>
                <a:lnTo>
                  <a:pt x="625538" y="2113153"/>
                </a:lnTo>
                <a:lnTo>
                  <a:pt x="626681" y="2108962"/>
                </a:lnTo>
                <a:lnTo>
                  <a:pt x="626681" y="2104898"/>
                </a:lnTo>
                <a:lnTo>
                  <a:pt x="627316" y="2101723"/>
                </a:lnTo>
                <a:lnTo>
                  <a:pt x="627316" y="2097659"/>
                </a:lnTo>
                <a:lnTo>
                  <a:pt x="628586" y="2094611"/>
                </a:lnTo>
                <a:lnTo>
                  <a:pt x="628586" y="2087372"/>
                </a:lnTo>
                <a:lnTo>
                  <a:pt x="629856" y="2083181"/>
                </a:lnTo>
                <a:lnTo>
                  <a:pt x="629856" y="2076069"/>
                </a:lnTo>
                <a:lnTo>
                  <a:pt x="630491" y="2072894"/>
                </a:lnTo>
                <a:lnTo>
                  <a:pt x="630491" y="2065655"/>
                </a:lnTo>
                <a:lnTo>
                  <a:pt x="631761" y="2061591"/>
                </a:lnTo>
                <a:lnTo>
                  <a:pt x="631761" y="2057527"/>
                </a:lnTo>
                <a:lnTo>
                  <a:pt x="632269" y="2052320"/>
                </a:lnTo>
                <a:lnTo>
                  <a:pt x="633539" y="2047113"/>
                </a:lnTo>
                <a:lnTo>
                  <a:pt x="634174" y="2042033"/>
                </a:lnTo>
                <a:lnTo>
                  <a:pt x="634174" y="2036826"/>
                </a:lnTo>
                <a:lnTo>
                  <a:pt x="635444" y="2031746"/>
                </a:lnTo>
                <a:lnTo>
                  <a:pt x="636079" y="2026539"/>
                </a:lnTo>
                <a:lnTo>
                  <a:pt x="637349" y="2020443"/>
                </a:lnTo>
                <a:lnTo>
                  <a:pt x="637349" y="2015236"/>
                </a:lnTo>
                <a:lnTo>
                  <a:pt x="637984" y="2009013"/>
                </a:lnTo>
                <a:lnTo>
                  <a:pt x="639127" y="2003933"/>
                </a:lnTo>
                <a:lnTo>
                  <a:pt x="639127" y="1998726"/>
                </a:lnTo>
                <a:lnTo>
                  <a:pt x="640397" y="1993646"/>
                </a:lnTo>
                <a:lnTo>
                  <a:pt x="640397" y="1987423"/>
                </a:lnTo>
                <a:lnTo>
                  <a:pt x="641032" y="1982216"/>
                </a:lnTo>
                <a:lnTo>
                  <a:pt x="641032" y="1977136"/>
                </a:lnTo>
                <a:lnTo>
                  <a:pt x="642302" y="1971929"/>
                </a:lnTo>
                <a:lnTo>
                  <a:pt x="642937" y="1965833"/>
                </a:lnTo>
                <a:lnTo>
                  <a:pt x="642937" y="1959610"/>
                </a:lnTo>
                <a:lnTo>
                  <a:pt x="644207" y="1954403"/>
                </a:lnTo>
                <a:lnTo>
                  <a:pt x="644207" y="1949323"/>
                </a:lnTo>
                <a:lnTo>
                  <a:pt x="644842" y="1943100"/>
                </a:lnTo>
                <a:lnTo>
                  <a:pt x="644842" y="1937893"/>
                </a:lnTo>
                <a:lnTo>
                  <a:pt x="645985" y="1932813"/>
                </a:lnTo>
                <a:lnTo>
                  <a:pt x="646620" y="1927606"/>
                </a:lnTo>
                <a:lnTo>
                  <a:pt x="646620" y="1922526"/>
                </a:lnTo>
                <a:lnTo>
                  <a:pt x="647890" y="1917319"/>
                </a:lnTo>
                <a:lnTo>
                  <a:pt x="649160" y="1912239"/>
                </a:lnTo>
                <a:lnTo>
                  <a:pt x="649795" y="1906016"/>
                </a:lnTo>
                <a:lnTo>
                  <a:pt x="649795" y="1900809"/>
                </a:lnTo>
                <a:lnTo>
                  <a:pt x="651065" y="1895729"/>
                </a:lnTo>
                <a:lnTo>
                  <a:pt x="651700" y="1890522"/>
                </a:lnTo>
                <a:lnTo>
                  <a:pt x="652843" y="1885442"/>
                </a:lnTo>
                <a:lnTo>
                  <a:pt x="652843" y="1881251"/>
                </a:lnTo>
                <a:lnTo>
                  <a:pt x="651700" y="1877187"/>
                </a:lnTo>
                <a:lnTo>
                  <a:pt x="651700" y="1835912"/>
                </a:lnTo>
                <a:lnTo>
                  <a:pt x="652843" y="1832864"/>
                </a:lnTo>
                <a:lnTo>
                  <a:pt x="652843" y="1818386"/>
                </a:lnTo>
                <a:lnTo>
                  <a:pt x="653478" y="1814322"/>
                </a:lnTo>
                <a:lnTo>
                  <a:pt x="653478" y="1802003"/>
                </a:lnTo>
                <a:lnTo>
                  <a:pt x="654748" y="1798828"/>
                </a:lnTo>
                <a:lnTo>
                  <a:pt x="654748" y="1764919"/>
                </a:lnTo>
                <a:lnTo>
                  <a:pt x="656653" y="1761744"/>
                </a:lnTo>
                <a:lnTo>
                  <a:pt x="657923" y="1758696"/>
                </a:lnTo>
                <a:lnTo>
                  <a:pt x="657923" y="1752473"/>
                </a:lnTo>
                <a:lnTo>
                  <a:pt x="658558" y="1749425"/>
                </a:lnTo>
                <a:lnTo>
                  <a:pt x="659701" y="1746377"/>
                </a:lnTo>
                <a:lnTo>
                  <a:pt x="661606" y="1743202"/>
                </a:lnTo>
                <a:lnTo>
                  <a:pt x="664146" y="1742186"/>
                </a:lnTo>
                <a:lnTo>
                  <a:pt x="670369" y="1742186"/>
                </a:lnTo>
                <a:lnTo>
                  <a:pt x="674052" y="1741170"/>
                </a:lnTo>
                <a:lnTo>
                  <a:pt x="677227" y="1740154"/>
                </a:lnTo>
                <a:lnTo>
                  <a:pt x="679005" y="1737106"/>
                </a:lnTo>
                <a:lnTo>
                  <a:pt x="680910" y="1733931"/>
                </a:lnTo>
                <a:lnTo>
                  <a:pt x="680910" y="1721612"/>
                </a:lnTo>
                <a:lnTo>
                  <a:pt x="681545" y="1718437"/>
                </a:lnTo>
                <a:lnTo>
                  <a:pt x="682815" y="1715389"/>
                </a:lnTo>
                <a:lnTo>
                  <a:pt x="682815" y="1712341"/>
                </a:lnTo>
                <a:lnTo>
                  <a:pt x="684085" y="1709166"/>
                </a:lnTo>
                <a:lnTo>
                  <a:pt x="684085" y="1703070"/>
                </a:lnTo>
                <a:lnTo>
                  <a:pt x="684720" y="1699895"/>
                </a:lnTo>
                <a:lnTo>
                  <a:pt x="684720" y="1696847"/>
                </a:lnTo>
                <a:lnTo>
                  <a:pt x="685863" y="1693799"/>
                </a:lnTo>
                <a:lnTo>
                  <a:pt x="685863" y="1687576"/>
                </a:lnTo>
                <a:lnTo>
                  <a:pt x="686498" y="1684528"/>
                </a:lnTo>
                <a:lnTo>
                  <a:pt x="686498" y="1675257"/>
                </a:lnTo>
                <a:lnTo>
                  <a:pt x="687768" y="1672082"/>
                </a:lnTo>
                <a:lnTo>
                  <a:pt x="686498" y="1669034"/>
                </a:lnTo>
                <a:lnTo>
                  <a:pt x="686498" y="1664970"/>
                </a:lnTo>
                <a:lnTo>
                  <a:pt x="687768" y="1661795"/>
                </a:lnTo>
                <a:lnTo>
                  <a:pt x="687768" y="1652524"/>
                </a:lnTo>
                <a:lnTo>
                  <a:pt x="688403" y="1649476"/>
                </a:lnTo>
                <a:lnTo>
                  <a:pt x="688403" y="1640205"/>
                </a:lnTo>
                <a:lnTo>
                  <a:pt x="689673" y="1638173"/>
                </a:lnTo>
                <a:lnTo>
                  <a:pt x="689673" y="1622679"/>
                </a:lnTo>
                <a:lnTo>
                  <a:pt x="690308" y="1620647"/>
                </a:lnTo>
                <a:lnTo>
                  <a:pt x="690308" y="1595882"/>
                </a:lnTo>
                <a:lnTo>
                  <a:pt x="691578" y="1592834"/>
                </a:lnTo>
                <a:lnTo>
                  <a:pt x="691578" y="1565021"/>
                </a:lnTo>
                <a:lnTo>
                  <a:pt x="690308" y="1560830"/>
                </a:lnTo>
                <a:lnTo>
                  <a:pt x="690308" y="1508252"/>
                </a:lnTo>
                <a:lnTo>
                  <a:pt x="691578" y="1505204"/>
                </a:lnTo>
                <a:lnTo>
                  <a:pt x="691578" y="1487678"/>
                </a:lnTo>
                <a:lnTo>
                  <a:pt x="692721" y="1484630"/>
                </a:lnTo>
                <a:lnTo>
                  <a:pt x="692721" y="1455801"/>
                </a:lnTo>
                <a:lnTo>
                  <a:pt x="693356" y="1452626"/>
                </a:lnTo>
                <a:lnTo>
                  <a:pt x="693356" y="1448562"/>
                </a:lnTo>
                <a:lnTo>
                  <a:pt x="694626" y="1445514"/>
                </a:lnTo>
                <a:lnTo>
                  <a:pt x="694626" y="1425829"/>
                </a:lnTo>
                <a:lnTo>
                  <a:pt x="693356" y="1422781"/>
                </a:lnTo>
                <a:lnTo>
                  <a:pt x="693356" y="1402207"/>
                </a:lnTo>
                <a:lnTo>
                  <a:pt x="694626" y="1398016"/>
                </a:lnTo>
                <a:lnTo>
                  <a:pt x="694626" y="1393952"/>
                </a:lnTo>
                <a:lnTo>
                  <a:pt x="697166" y="1394968"/>
                </a:lnTo>
                <a:lnTo>
                  <a:pt x="700214" y="1393952"/>
                </a:lnTo>
                <a:lnTo>
                  <a:pt x="703389" y="1392936"/>
                </a:lnTo>
                <a:lnTo>
                  <a:pt x="705802" y="1389888"/>
                </a:lnTo>
                <a:lnTo>
                  <a:pt x="707707" y="1386713"/>
                </a:lnTo>
                <a:lnTo>
                  <a:pt x="710247" y="1384681"/>
                </a:lnTo>
                <a:lnTo>
                  <a:pt x="712025" y="1381633"/>
                </a:lnTo>
                <a:lnTo>
                  <a:pt x="713930" y="1378458"/>
                </a:lnTo>
                <a:lnTo>
                  <a:pt x="715835" y="1375410"/>
                </a:lnTo>
                <a:lnTo>
                  <a:pt x="717740" y="1372362"/>
                </a:lnTo>
                <a:lnTo>
                  <a:pt x="720788" y="1369187"/>
                </a:lnTo>
                <a:lnTo>
                  <a:pt x="722693" y="1366139"/>
                </a:lnTo>
                <a:lnTo>
                  <a:pt x="725106" y="1363091"/>
                </a:lnTo>
                <a:lnTo>
                  <a:pt x="728281" y="1359916"/>
                </a:lnTo>
                <a:lnTo>
                  <a:pt x="731329" y="1357884"/>
                </a:lnTo>
                <a:lnTo>
                  <a:pt x="733869" y="1354836"/>
                </a:lnTo>
                <a:lnTo>
                  <a:pt x="736409" y="1353820"/>
                </a:lnTo>
                <a:lnTo>
                  <a:pt x="738187" y="1350645"/>
                </a:lnTo>
                <a:lnTo>
                  <a:pt x="740727" y="1347597"/>
                </a:lnTo>
                <a:lnTo>
                  <a:pt x="742632" y="1344549"/>
                </a:lnTo>
                <a:lnTo>
                  <a:pt x="743902" y="1341374"/>
                </a:lnTo>
                <a:lnTo>
                  <a:pt x="745680" y="1338326"/>
                </a:lnTo>
                <a:lnTo>
                  <a:pt x="749490" y="1336294"/>
                </a:lnTo>
                <a:lnTo>
                  <a:pt x="751268" y="1333119"/>
                </a:lnTo>
                <a:lnTo>
                  <a:pt x="753173" y="1330071"/>
                </a:lnTo>
                <a:lnTo>
                  <a:pt x="755713" y="1327023"/>
                </a:lnTo>
                <a:lnTo>
                  <a:pt x="757491" y="1323848"/>
                </a:lnTo>
                <a:lnTo>
                  <a:pt x="759396" y="1320800"/>
                </a:lnTo>
                <a:lnTo>
                  <a:pt x="761301" y="1317752"/>
                </a:lnTo>
                <a:lnTo>
                  <a:pt x="763206" y="1313561"/>
                </a:lnTo>
                <a:lnTo>
                  <a:pt x="764984" y="1310513"/>
                </a:lnTo>
                <a:lnTo>
                  <a:pt x="766889" y="1307465"/>
                </a:lnTo>
                <a:lnTo>
                  <a:pt x="768794" y="1304290"/>
                </a:lnTo>
                <a:lnTo>
                  <a:pt x="770064" y="1301242"/>
                </a:lnTo>
                <a:lnTo>
                  <a:pt x="771842" y="1298194"/>
                </a:lnTo>
                <a:lnTo>
                  <a:pt x="773747" y="1294003"/>
                </a:lnTo>
                <a:lnTo>
                  <a:pt x="775017" y="1290955"/>
                </a:lnTo>
                <a:lnTo>
                  <a:pt x="775652" y="1287780"/>
                </a:lnTo>
                <a:lnTo>
                  <a:pt x="777430" y="1284732"/>
                </a:lnTo>
                <a:lnTo>
                  <a:pt x="778700" y="1281684"/>
                </a:lnTo>
                <a:lnTo>
                  <a:pt x="779335" y="1277493"/>
                </a:lnTo>
                <a:lnTo>
                  <a:pt x="780605" y="1274445"/>
                </a:lnTo>
                <a:lnTo>
                  <a:pt x="781875" y="1271397"/>
                </a:lnTo>
                <a:lnTo>
                  <a:pt x="782510" y="1267206"/>
                </a:lnTo>
                <a:lnTo>
                  <a:pt x="782510" y="1263142"/>
                </a:lnTo>
                <a:lnTo>
                  <a:pt x="783780" y="1259967"/>
                </a:lnTo>
                <a:lnTo>
                  <a:pt x="783780" y="1242441"/>
                </a:lnTo>
                <a:lnTo>
                  <a:pt x="782510" y="1238377"/>
                </a:lnTo>
                <a:lnTo>
                  <a:pt x="782510" y="1235329"/>
                </a:lnTo>
                <a:lnTo>
                  <a:pt x="781875" y="1231138"/>
                </a:lnTo>
                <a:lnTo>
                  <a:pt x="782510" y="1228090"/>
                </a:lnTo>
                <a:lnTo>
                  <a:pt x="783780" y="1225042"/>
                </a:lnTo>
                <a:lnTo>
                  <a:pt x="782510" y="1221867"/>
                </a:lnTo>
                <a:lnTo>
                  <a:pt x="782510" y="1218819"/>
                </a:lnTo>
                <a:lnTo>
                  <a:pt x="781875" y="1215644"/>
                </a:lnTo>
                <a:lnTo>
                  <a:pt x="780605" y="1212596"/>
                </a:lnTo>
                <a:lnTo>
                  <a:pt x="779335" y="1209548"/>
                </a:lnTo>
                <a:lnTo>
                  <a:pt x="780605" y="1206373"/>
                </a:lnTo>
                <a:lnTo>
                  <a:pt x="780605" y="1200277"/>
                </a:lnTo>
                <a:lnTo>
                  <a:pt x="779335" y="1197102"/>
                </a:lnTo>
                <a:lnTo>
                  <a:pt x="778700" y="1194054"/>
                </a:lnTo>
                <a:lnTo>
                  <a:pt x="778700" y="1191006"/>
                </a:lnTo>
                <a:lnTo>
                  <a:pt x="777430" y="1187831"/>
                </a:lnTo>
                <a:lnTo>
                  <a:pt x="776922" y="1184783"/>
                </a:lnTo>
                <a:lnTo>
                  <a:pt x="776922" y="1172464"/>
                </a:lnTo>
                <a:lnTo>
                  <a:pt x="775652" y="1169289"/>
                </a:lnTo>
                <a:lnTo>
                  <a:pt x="775017" y="1165225"/>
                </a:lnTo>
                <a:lnTo>
                  <a:pt x="775017" y="1162177"/>
                </a:lnTo>
                <a:lnTo>
                  <a:pt x="775652" y="1159002"/>
                </a:lnTo>
                <a:lnTo>
                  <a:pt x="775652" y="1155954"/>
                </a:lnTo>
                <a:lnTo>
                  <a:pt x="775017" y="1152906"/>
                </a:lnTo>
                <a:lnTo>
                  <a:pt x="773747" y="1149731"/>
                </a:lnTo>
                <a:lnTo>
                  <a:pt x="773112" y="1146683"/>
                </a:lnTo>
                <a:lnTo>
                  <a:pt x="770572" y="1143635"/>
                </a:lnTo>
                <a:lnTo>
                  <a:pt x="770064" y="1140460"/>
                </a:lnTo>
                <a:lnTo>
                  <a:pt x="768794" y="1137412"/>
                </a:lnTo>
                <a:lnTo>
                  <a:pt x="768794" y="1129157"/>
                </a:lnTo>
                <a:lnTo>
                  <a:pt x="768159" y="1126109"/>
                </a:lnTo>
                <a:lnTo>
                  <a:pt x="766889" y="1122934"/>
                </a:lnTo>
                <a:lnTo>
                  <a:pt x="766889" y="1119886"/>
                </a:lnTo>
                <a:lnTo>
                  <a:pt x="766254" y="1114679"/>
                </a:lnTo>
                <a:lnTo>
                  <a:pt x="766254" y="1111631"/>
                </a:lnTo>
                <a:lnTo>
                  <a:pt x="764984" y="1108583"/>
                </a:lnTo>
                <a:lnTo>
                  <a:pt x="764349" y="1105408"/>
                </a:lnTo>
                <a:lnTo>
                  <a:pt x="763206" y="1102360"/>
                </a:lnTo>
                <a:lnTo>
                  <a:pt x="763206" y="1098296"/>
                </a:lnTo>
                <a:lnTo>
                  <a:pt x="761936" y="1095121"/>
                </a:lnTo>
                <a:lnTo>
                  <a:pt x="761301" y="1092073"/>
                </a:lnTo>
                <a:lnTo>
                  <a:pt x="761301" y="1089025"/>
                </a:lnTo>
                <a:lnTo>
                  <a:pt x="760031" y="1084834"/>
                </a:lnTo>
                <a:lnTo>
                  <a:pt x="759396" y="1081786"/>
                </a:lnTo>
                <a:lnTo>
                  <a:pt x="758126" y="1078611"/>
                </a:lnTo>
                <a:lnTo>
                  <a:pt x="758126" y="1075563"/>
                </a:lnTo>
                <a:lnTo>
                  <a:pt x="757491" y="1072515"/>
                </a:lnTo>
                <a:lnTo>
                  <a:pt x="756348" y="1068324"/>
                </a:lnTo>
                <a:lnTo>
                  <a:pt x="756348" y="1064260"/>
                </a:lnTo>
                <a:lnTo>
                  <a:pt x="755713" y="1061212"/>
                </a:lnTo>
                <a:lnTo>
                  <a:pt x="754443" y="1058037"/>
                </a:lnTo>
                <a:lnTo>
                  <a:pt x="754443" y="1053973"/>
                </a:lnTo>
                <a:lnTo>
                  <a:pt x="753173" y="1050798"/>
                </a:lnTo>
                <a:lnTo>
                  <a:pt x="752538" y="1047750"/>
                </a:lnTo>
                <a:lnTo>
                  <a:pt x="752538" y="1043686"/>
                </a:lnTo>
                <a:lnTo>
                  <a:pt x="751268" y="1040511"/>
                </a:lnTo>
                <a:lnTo>
                  <a:pt x="751268" y="1037463"/>
                </a:lnTo>
                <a:lnTo>
                  <a:pt x="750760" y="1034415"/>
                </a:lnTo>
                <a:lnTo>
                  <a:pt x="750760" y="1031240"/>
                </a:lnTo>
                <a:lnTo>
                  <a:pt x="749490" y="1027176"/>
                </a:lnTo>
                <a:lnTo>
                  <a:pt x="749490" y="1024128"/>
                </a:lnTo>
                <a:lnTo>
                  <a:pt x="746950" y="1020953"/>
                </a:lnTo>
                <a:lnTo>
                  <a:pt x="745680" y="1016888"/>
                </a:lnTo>
                <a:lnTo>
                  <a:pt x="747585" y="1014857"/>
                </a:lnTo>
                <a:lnTo>
                  <a:pt x="746950" y="1011682"/>
                </a:lnTo>
                <a:lnTo>
                  <a:pt x="746950" y="1009650"/>
                </a:lnTo>
                <a:lnTo>
                  <a:pt x="745680" y="1006601"/>
                </a:lnTo>
                <a:lnTo>
                  <a:pt x="745680" y="1003426"/>
                </a:lnTo>
                <a:lnTo>
                  <a:pt x="745045" y="1000379"/>
                </a:lnTo>
                <a:lnTo>
                  <a:pt x="743902" y="997331"/>
                </a:lnTo>
                <a:lnTo>
                  <a:pt x="743902" y="994156"/>
                </a:lnTo>
                <a:lnTo>
                  <a:pt x="742632" y="991107"/>
                </a:lnTo>
                <a:lnTo>
                  <a:pt x="741997" y="989076"/>
                </a:lnTo>
                <a:lnTo>
                  <a:pt x="741997" y="985901"/>
                </a:lnTo>
                <a:lnTo>
                  <a:pt x="740727" y="982853"/>
                </a:lnTo>
                <a:lnTo>
                  <a:pt x="740092" y="979805"/>
                </a:lnTo>
                <a:lnTo>
                  <a:pt x="738822" y="976630"/>
                </a:lnTo>
                <a:lnTo>
                  <a:pt x="738822" y="973582"/>
                </a:lnTo>
                <a:lnTo>
                  <a:pt x="738187" y="970534"/>
                </a:lnTo>
                <a:lnTo>
                  <a:pt x="737044" y="966343"/>
                </a:lnTo>
                <a:lnTo>
                  <a:pt x="737044" y="963295"/>
                </a:lnTo>
                <a:lnTo>
                  <a:pt x="736409" y="961263"/>
                </a:lnTo>
                <a:lnTo>
                  <a:pt x="735139" y="958088"/>
                </a:lnTo>
                <a:lnTo>
                  <a:pt x="733869" y="955039"/>
                </a:lnTo>
                <a:lnTo>
                  <a:pt x="733234" y="951991"/>
                </a:lnTo>
                <a:lnTo>
                  <a:pt x="733234" y="948816"/>
                </a:lnTo>
                <a:lnTo>
                  <a:pt x="731964" y="945769"/>
                </a:lnTo>
                <a:lnTo>
                  <a:pt x="731329" y="942721"/>
                </a:lnTo>
                <a:lnTo>
                  <a:pt x="730186" y="939546"/>
                </a:lnTo>
                <a:lnTo>
                  <a:pt x="730186" y="936498"/>
                </a:lnTo>
                <a:lnTo>
                  <a:pt x="729551" y="933450"/>
                </a:lnTo>
                <a:lnTo>
                  <a:pt x="728281" y="931290"/>
                </a:lnTo>
                <a:lnTo>
                  <a:pt x="727646" y="928243"/>
                </a:lnTo>
                <a:lnTo>
                  <a:pt x="727646" y="925195"/>
                </a:lnTo>
                <a:lnTo>
                  <a:pt x="726376" y="922020"/>
                </a:lnTo>
                <a:lnTo>
                  <a:pt x="725106" y="917956"/>
                </a:lnTo>
                <a:lnTo>
                  <a:pt x="724471" y="914908"/>
                </a:lnTo>
                <a:lnTo>
                  <a:pt x="724471" y="911733"/>
                </a:lnTo>
                <a:lnTo>
                  <a:pt x="723328" y="908685"/>
                </a:lnTo>
                <a:lnTo>
                  <a:pt x="722693" y="905637"/>
                </a:lnTo>
                <a:lnTo>
                  <a:pt x="721423" y="902462"/>
                </a:lnTo>
                <a:lnTo>
                  <a:pt x="721423" y="894207"/>
                </a:lnTo>
                <a:lnTo>
                  <a:pt x="720788" y="891159"/>
                </a:lnTo>
                <a:lnTo>
                  <a:pt x="720788" y="885951"/>
                </a:lnTo>
                <a:lnTo>
                  <a:pt x="719518" y="881888"/>
                </a:lnTo>
                <a:lnTo>
                  <a:pt x="718883" y="878839"/>
                </a:lnTo>
                <a:lnTo>
                  <a:pt x="718883" y="876681"/>
                </a:lnTo>
                <a:lnTo>
                  <a:pt x="717740" y="873633"/>
                </a:lnTo>
                <a:lnTo>
                  <a:pt x="716470" y="869569"/>
                </a:lnTo>
                <a:lnTo>
                  <a:pt x="715835" y="865377"/>
                </a:lnTo>
                <a:lnTo>
                  <a:pt x="714565" y="861313"/>
                </a:lnTo>
                <a:lnTo>
                  <a:pt x="713930" y="858138"/>
                </a:lnTo>
                <a:lnTo>
                  <a:pt x="712660" y="854075"/>
                </a:lnTo>
                <a:lnTo>
                  <a:pt x="712025" y="852043"/>
                </a:lnTo>
                <a:lnTo>
                  <a:pt x="710882" y="848868"/>
                </a:lnTo>
                <a:lnTo>
                  <a:pt x="708977" y="844803"/>
                </a:lnTo>
                <a:lnTo>
                  <a:pt x="707707" y="841756"/>
                </a:lnTo>
                <a:lnTo>
                  <a:pt x="707072" y="837564"/>
                </a:lnTo>
                <a:lnTo>
                  <a:pt x="705802" y="834516"/>
                </a:lnTo>
                <a:lnTo>
                  <a:pt x="704024" y="830326"/>
                </a:lnTo>
                <a:lnTo>
                  <a:pt x="703389" y="828294"/>
                </a:lnTo>
                <a:lnTo>
                  <a:pt x="702119" y="825246"/>
                </a:lnTo>
                <a:lnTo>
                  <a:pt x="701484" y="822071"/>
                </a:lnTo>
                <a:lnTo>
                  <a:pt x="698944" y="818007"/>
                </a:lnTo>
                <a:lnTo>
                  <a:pt x="698309" y="814959"/>
                </a:lnTo>
                <a:lnTo>
                  <a:pt x="696531" y="811784"/>
                </a:lnTo>
                <a:lnTo>
                  <a:pt x="692721" y="808736"/>
                </a:lnTo>
                <a:lnTo>
                  <a:pt x="690308" y="805688"/>
                </a:lnTo>
                <a:lnTo>
                  <a:pt x="687768" y="803528"/>
                </a:lnTo>
                <a:lnTo>
                  <a:pt x="684085" y="800481"/>
                </a:lnTo>
                <a:lnTo>
                  <a:pt x="681545" y="797433"/>
                </a:lnTo>
                <a:lnTo>
                  <a:pt x="679005" y="795401"/>
                </a:lnTo>
                <a:lnTo>
                  <a:pt x="675957" y="793241"/>
                </a:lnTo>
                <a:lnTo>
                  <a:pt x="672147" y="789177"/>
                </a:lnTo>
                <a:lnTo>
                  <a:pt x="669099" y="786002"/>
                </a:lnTo>
                <a:lnTo>
                  <a:pt x="666559" y="782954"/>
                </a:lnTo>
                <a:lnTo>
                  <a:pt x="663511" y="780923"/>
                </a:lnTo>
                <a:lnTo>
                  <a:pt x="660336" y="778890"/>
                </a:lnTo>
                <a:lnTo>
                  <a:pt x="656653" y="776732"/>
                </a:lnTo>
                <a:lnTo>
                  <a:pt x="653478" y="775715"/>
                </a:lnTo>
                <a:lnTo>
                  <a:pt x="649795" y="773684"/>
                </a:lnTo>
                <a:lnTo>
                  <a:pt x="647890" y="770636"/>
                </a:lnTo>
                <a:lnTo>
                  <a:pt x="644842" y="767461"/>
                </a:lnTo>
                <a:lnTo>
                  <a:pt x="642302" y="765428"/>
                </a:lnTo>
                <a:lnTo>
                  <a:pt x="639127" y="763397"/>
                </a:lnTo>
                <a:lnTo>
                  <a:pt x="636079" y="761364"/>
                </a:lnTo>
                <a:lnTo>
                  <a:pt x="632269" y="759333"/>
                </a:lnTo>
                <a:lnTo>
                  <a:pt x="630491" y="756158"/>
                </a:lnTo>
                <a:lnTo>
                  <a:pt x="629856" y="754126"/>
                </a:lnTo>
                <a:lnTo>
                  <a:pt x="627316" y="753110"/>
                </a:lnTo>
                <a:lnTo>
                  <a:pt x="624903" y="750062"/>
                </a:lnTo>
                <a:lnTo>
                  <a:pt x="621728" y="747902"/>
                </a:lnTo>
                <a:lnTo>
                  <a:pt x="618680" y="744854"/>
                </a:lnTo>
                <a:lnTo>
                  <a:pt x="614870" y="742823"/>
                </a:lnTo>
                <a:lnTo>
                  <a:pt x="609917" y="739648"/>
                </a:lnTo>
                <a:lnTo>
                  <a:pt x="606107" y="737615"/>
                </a:lnTo>
                <a:lnTo>
                  <a:pt x="603694" y="735584"/>
                </a:lnTo>
                <a:lnTo>
                  <a:pt x="601154" y="734568"/>
                </a:lnTo>
                <a:lnTo>
                  <a:pt x="597471" y="732536"/>
                </a:lnTo>
                <a:lnTo>
                  <a:pt x="593661" y="731520"/>
                </a:lnTo>
                <a:lnTo>
                  <a:pt x="590613" y="729361"/>
                </a:lnTo>
                <a:lnTo>
                  <a:pt x="586803" y="727328"/>
                </a:lnTo>
                <a:lnTo>
                  <a:pt x="583120" y="724281"/>
                </a:lnTo>
                <a:lnTo>
                  <a:pt x="579945" y="722249"/>
                </a:lnTo>
                <a:lnTo>
                  <a:pt x="578167" y="724281"/>
                </a:lnTo>
                <a:lnTo>
                  <a:pt x="552005" y="695451"/>
                </a:lnTo>
                <a:lnTo>
                  <a:pt x="555688" y="693293"/>
                </a:lnTo>
                <a:lnTo>
                  <a:pt x="560006" y="690245"/>
                </a:lnTo>
                <a:lnTo>
                  <a:pt x="562546" y="688213"/>
                </a:lnTo>
                <a:lnTo>
                  <a:pt x="566356" y="685038"/>
                </a:lnTo>
                <a:lnTo>
                  <a:pt x="570674" y="683006"/>
                </a:lnTo>
                <a:lnTo>
                  <a:pt x="574357" y="679958"/>
                </a:lnTo>
                <a:lnTo>
                  <a:pt x="577532" y="676910"/>
                </a:lnTo>
                <a:lnTo>
                  <a:pt x="581215" y="673735"/>
                </a:lnTo>
                <a:lnTo>
                  <a:pt x="585025" y="669671"/>
                </a:lnTo>
                <a:lnTo>
                  <a:pt x="588073" y="666496"/>
                </a:lnTo>
                <a:lnTo>
                  <a:pt x="591883" y="662432"/>
                </a:lnTo>
                <a:lnTo>
                  <a:pt x="594931" y="659384"/>
                </a:lnTo>
                <a:lnTo>
                  <a:pt x="598741" y="655193"/>
                </a:lnTo>
                <a:lnTo>
                  <a:pt x="601154" y="652145"/>
                </a:lnTo>
                <a:lnTo>
                  <a:pt x="604329" y="647953"/>
                </a:lnTo>
                <a:lnTo>
                  <a:pt x="608012" y="644906"/>
                </a:lnTo>
                <a:lnTo>
                  <a:pt x="611187" y="640841"/>
                </a:lnTo>
                <a:lnTo>
                  <a:pt x="614235" y="636651"/>
                </a:lnTo>
                <a:lnTo>
                  <a:pt x="616775" y="632587"/>
                </a:lnTo>
                <a:lnTo>
                  <a:pt x="619823" y="628396"/>
                </a:lnTo>
                <a:lnTo>
                  <a:pt x="622998" y="624332"/>
                </a:lnTo>
                <a:lnTo>
                  <a:pt x="625538" y="619125"/>
                </a:lnTo>
                <a:lnTo>
                  <a:pt x="627316" y="615061"/>
                </a:lnTo>
                <a:lnTo>
                  <a:pt x="630491" y="610870"/>
                </a:lnTo>
                <a:lnTo>
                  <a:pt x="632269" y="606806"/>
                </a:lnTo>
                <a:lnTo>
                  <a:pt x="635444" y="602614"/>
                </a:lnTo>
                <a:lnTo>
                  <a:pt x="637349" y="598551"/>
                </a:lnTo>
                <a:lnTo>
                  <a:pt x="639127" y="594487"/>
                </a:lnTo>
                <a:lnTo>
                  <a:pt x="641032" y="589279"/>
                </a:lnTo>
                <a:lnTo>
                  <a:pt x="642302" y="585215"/>
                </a:lnTo>
                <a:lnTo>
                  <a:pt x="644207" y="581025"/>
                </a:lnTo>
                <a:lnTo>
                  <a:pt x="644842" y="576961"/>
                </a:lnTo>
                <a:lnTo>
                  <a:pt x="646620" y="573786"/>
                </a:lnTo>
                <a:lnTo>
                  <a:pt x="649160" y="569722"/>
                </a:lnTo>
                <a:lnTo>
                  <a:pt x="649795" y="566547"/>
                </a:lnTo>
                <a:lnTo>
                  <a:pt x="651700" y="563499"/>
                </a:lnTo>
                <a:lnTo>
                  <a:pt x="652843" y="560451"/>
                </a:lnTo>
                <a:lnTo>
                  <a:pt x="653478" y="557276"/>
                </a:lnTo>
                <a:lnTo>
                  <a:pt x="654748" y="554227"/>
                </a:lnTo>
                <a:lnTo>
                  <a:pt x="655383" y="551179"/>
                </a:lnTo>
                <a:lnTo>
                  <a:pt x="656653" y="546988"/>
                </a:lnTo>
                <a:lnTo>
                  <a:pt x="657923" y="543940"/>
                </a:lnTo>
                <a:lnTo>
                  <a:pt x="657923" y="540893"/>
                </a:lnTo>
                <a:lnTo>
                  <a:pt x="658558" y="537718"/>
                </a:lnTo>
                <a:lnTo>
                  <a:pt x="658558" y="533653"/>
                </a:lnTo>
                <a:lnTo>
                  <a:pt x="659701" y="530606"/>
                </a:lnTo>
                <a:lnTo>
                  <a:pt x="659701" y="526414"/>
                </a:lnTo>
                <a:lnTo>
                  <a:pt x="660336" y="523366"/>
                </a:lnTo>
                <a:lnTo>
                  <a:pt x="660336" y="515112"/>
                </a:lnTo>
                <a:lnTo>
                  <a:pt x="661606" y="510921"/>
                </a:lnTo>
                <a:lnTo>
                  <a:pt x="661606" y="500634"/>
                </a:lnTo>
                <a:lnTo>
                  <a:pt x="662241" y="497586"/>
                </a:lnTo>
                <a:lnTo>
                  <a:pt x="662241" y="486283"/>
                </a:lnTo>
                <a:lnTo>
                  <a:pt x="663511" y="483108"/>
                </a:lnTo>
                <a:lnTo>
                  <a:pt x="663511" y="480060"/>
                </a:lnTo>
                <a:lnTo>
                  <a:pt x="664146" y="475996"/>
                </a:lnTo>
                <a:lnTo>
                  <a:pt x="664146" y="468757"/>
                </a:lnTo>
                <a:lnTo>
                  <a:pt x="665289" y="465582"/>
                </a:lnTo>
                <a:lnTo>
                  <a:pt x="666559" y="461518"/>
                </a:lnTo>
                <a:lnTo>
                  <a:pt x="666559" y="455295"/>
                </a:lnTo>
                <a:lnTo>
                  <a:pt x="667194" y="451231"/>
                </a:lnTo>
                <a:lnTo>
                  <a:pt x="667194" y="448183"/>
                </a:lnTo>
                <a:lnTo>
                  <a:pt x="668464" y="445008"/>
                </a:lnTo>
                <a:lnTo>
                  <a:pt x="668464" y="440944"/>
                </a:lnTo>
                <a:lnTo>
                  <a:pt x="669099" y="437769"/>
                </a:lnTo>
                <a:lnTo>
                  <a:pt x="669099" y="433704"/>
                </a:lnTo>
                <a:lnTo>
                  <a:pt x="670369" y="430657"/>
                </a:lnTo>
                <a:lnTo>
                  <a:pt x="670369" y="426465"/>
                </a:lnTo>
                <a:lnTo>
                  <a:pt x="671004" y="423418"/>
                </a:lnTo>
                <a:lnTo>
                  <a:pt x="671004" y="419226"/>
                </a:lnTo>
                <a:lnTo>
                  <a:pt x="672147" y="415163"/>
                </a:lnTo>
                <a:lnTo>
                  <a:pt x="672782" y="412114"/>
                </a:lnTo>
                <a:lnTo>
                  <a:pt x="672782" y="407924"/>
                </a:lnTo>
                <a:lnTo>
                  <a:pt x="674052" y="404875"/>
                </a:lnTo>
                <a:lnTo>
                  <a:pt x="674052" y="400685"/>
                </a:lnTo>
                <a:lnTo>
                  <a:pt x="675322" y="397637"/>
                </a:lnTo>
                <a:lnTo>
                  <a:pt x="675322" y="393573"/>
                </a:lnTo>
                <a:lnTo>
                  <a:pt x="675957" y="390398"/>
                </a:lnTo>
                <a:lnTo>
                  <a:pt x="677227" y="386334"/>
                </a:lnTo>
                <a:lnTo>
                  <a:pt x="677227" y="383159"/>
                </a:lnTo>
                <a:lnTo>
                  <a:pt x="677862" y="379095"/>
                </a:lnTo>
                <a:lnTo>
                  <a:pt x="679005" y="376047"/>
                </a:lnTo>
                <a:lnTo>
                  <a:pt x="679005" y="370839"/>
                </a:lnTo>
                <a:lnTo>
                  <a:pt x="679640" y="367791"/>
                </a:lnTo>
                <a:lnTo>
                  <a:pt x="680910" y="363600"/>
                </a:lnTo>
                <a:lnTo>
                  <a:pt x="681545" y="360552"/>
                </a:lnTo>
                <a:lnTo>
                  <a:pt x="682815" y="356362"/>
                </a:lnTo>
                <a:lnTo>
                  <a:pt x="682815" y="353313"/>
                </a:lnTo>
                <a:lnTo>
                  <a:pt x="684085" y="350265"/>
                </a:lnTo>
                <a:lnTo>
                  <a:pt x="684085" y="347090"/>
                </a:lnTo>
                <a:lnTo>
                  <a:pt x="682815" y="344043"/>
                </a:lnTo>
                <a:lnTo>
                  <a:pt x="682815" y="334772"/>
                </a:lnTo>
                <a:lnTo>
                  <a:pt x="684085" y="331724"/>
                </a:lnTo>
                <a:lnTo>
                  <a:pt x="684720" y="328549"/>
                </a:lnTo>
                <a:lnTo>
                  <a:pt x="684720" y="325500"/>
                </a:lnTo>
                <a:lnTo>
                  <a:pt x="685863" y="321437"/>
                </a:lnTo>
                <a:lnTo>
                  <a:pt x="685863" y="298703"/>
                </a:lnTo>
                <a:lnTo>
                  <a:pt x="684720" y="295656"/>
                </a:lnTo>
                <a:lnTo>
                  <a:pt x="684720" y="289433"/>
                </a:lnTo>
                <a:lnTo>
                  <a:pt x="684085" y="286385"/>
                </a:lnTo>
                <a:lnTo>
                  <a:pt x="684085" y="283210"/>
                </a:lnTo>
                <a:lnTo>
                  <a:pt x="682815" y="280162"/>
                </a:lnTo>
                <a:lnTo>
                  <a:pt x="681545" y="276098"/>
                </a:lnTo>
                <a:lnTo>
                  <a:pt x="681545" y="275082"/>
                </a:lnTo>
                <a:lnTo>
                  <a:pt x="680910" y="271907"/>
                </a:lnTo>
                <a:lnTo>
                  <a:pt x="679640" y="267843"/>
                </a:lnTo>
                <a:lnTo>
                  <a:pt x="677862" y="264668"/>
                </a:lnTo>
                <a:lnTo>
                  <a:pt x="677227" y="261620"/>
                </a:lnTo>
                <a:lnTo>
                  <a:pt x="677862" y="258572"/>
                </a:lnTo>
                <a:lnTo>
                  <a:pt x="680910" y="256539"/>
                </a:lnTo>
                <a:lnTo>
                  <a:pt x="684085" y="255397"/>
                </a:lnTo>
                <a:lnTo>
                  <a:pt x="687768" y="254381"/>
                </a:lnTo>
                <a:lnTo>
                  <a:pt x="688403" y="251333"/>
                </a:lnTo>
                <a:lnTo>
                  <a:pt x="690308" y="248285"/>
                </a:lnTo>
                <a:lnTo>
                  <a:pt x="692721" y="245110"/>
                </a:lnTo>
                <a:lnTo>
                  <a:pt x="694626" y="242062"/>
                </a:lnTo>
                <a:lnTo>
                  <a:pt x="696531" y="239013"/>
                </a:lnTo>
                <a:lnTo>
                  <a:pt x="698309" y="235838"/>
                </a:lnTo>
                <a:lnTo>
                  <a:pt x="701484" y="231775"/>
                </a:lnTo>
                <a:lnTo>
                  <a:pt x="704024" y="227584"/>
                </a:lnTo>
                <a:lnTo>
                  <a:pt x="705802" y="224536"/>
                </a:lnTo>
                <a:lnTo>
                  <a:pt x="707707" y="220472"/>
                </a:lnTo>
                <a:lnTo>
                  <a:pt x="708977" y="217297"/>
                </a:lnTo>
                <a:lnTo>
                  <a:pt x="710247" y="214249"/>
                </a:lnTo>
                <a:lnTo>
                  <a:pt x="710882" y="211200"/>
                </a:lnTo>
                <a:lnTo>
                  <a:pt x="710882" y="198754"/>
                </a:lnTo>
                <a:lnTo>
                  <a:pt x="712025" y="194690"/>
                </a:lnTo>
                <a:lnTo>
                  <a:pt x="712025" y="168910"/>
                </a:lnTo>
                <a:lnTo>
                  <a:pt x="710882" y="164846"/>
                </a:lnTo>
                <a:lnTo>
                  <a:pt x="710882" y="155575"/>
                </a:lnTo>
                <a:lnTo>
                  <a:pt x="710247" y="150368"/>
                </a:lnTo>
                <a:lnTo>
                  <a:pt x="708977" y="146303"/>
                </a:lnTo>
                <a:lnTo>
                  <a:pt x="708977" y="141097"/>
                </a:lnTo>
                <a:lnTo>
                  <a:pt x="707707" y="136906"/>
                </a:lnTo>
                <a:lnTo>
                  <a:pt x="707072" y="131825"/>
                </a:lnTo>
                <a:lnTo>
                  <a:pt x="705802" y="127635"/>
                </a:lnTo>
                <a:lnTo>
                  <a:pt x="704024" y="122554"/>
                </a:lnTo>
                <a:lnTo>
                  <a:pt x="703389" y="118363"/>
                </a:lnTo>
                <a:lnTo>
                  <a:pt x="701484" y="114300"/>
                </a:lnTo>
                <a:lnTo>
                  <a:pt x="698944" y="110236"/>
                </a:lnTo>
                <a:lnTo>
                  <a:pt x="697166" y="106045"/>
                </a:lnTo>
                <a:lnTo>
                  <a:pt x="695261" y="101981"/>
                </a:lnTo>
                <a:lnTo>
                  <a:pt x="693356" y="97789"/>
                </a:lnTo>
                <a:lnTo>
                  <a:pt x="691578" y="93725"/>
                </a:lnTo>
                <a:lnTo>
                  <a:pt x="688403" y="90550"/>
                </a:lnTo>
                <a:lnTo>
                  <a:pt x="685863" y="86487"/>
                </a:lnTo>
                <a:lnTo>
                  <a:pt x="682815" y="83438"/>
                </a:lnTo>
                <a:lnTo>
                  <a:pt x="679640" y="80263"/>
                </a:lnTo>
                <a:lnTo>
                  <a:pt x="677227" y="77215"/>
                </a:lnTo>
                <a:lnTo>
                  <a:pt x="672782" y="73151"/>
                </a:lnTo>
                <a:lnTo>
                  <a:pt x="669099" y="69976"/>
                </a:lnTo>
                <a:lnTo>
                  <a:pt x="665289" y="67945"/>
                </a:lnTo>
                <a:lnTo>
                  <a:pt x="660336" y="64897"/>
                </a:lnTo>
                <a:lnTo>
                  <a:pt x="656653" y="61722"/>
                </a:lnTo>
                <a:lnTo>
                  <a:pt x="651700" y="58674"/>
                </a:lnTo>
                <a:lnTo>
                  <a:pt x="646620" y="55625"/>
                </a:lnTo>
                <a:lnTo>
                  <a:pt x="642302" y="52450"/>
                </a:lnTo>
                <a:lnTo>
                  <a:pt x="637349" y="49402"/>
                </a:lnTo>
                <a:lnTo>
                  <a:pt x="632269" y="47371"/>
                </a:lnTo>
                <a:lnTo>
                  <a:pt x="627316" y="44196"/>
                </a:lnTo>
                <a:lnTo>
                  <a:pt x="622998" y="42163"/>
                </a:lnTo>
                <a:lnTo>
                  <a:pt x="616775" y="39115"/>
                </a:lnTo>
                <a:lnTo>
                  <a:pt x="612457" y="37084"/>
                </a:lnTo>
                <a:lnTo>
                  <a:pt x="607377" y="33909"/>
                </a:lnTo>
                <a:lnTo>
                  <a:pt x="602424" y="31876"/>
                </a:lnTo>
                <a:lnTo>
                  <a:pt x="596836" y="29845"/>
                </a:lnTo>
                <a:lnTo>
                  <a:pt x="591883" y="27812"/>
                </a:lnTo>
                <a:lnTo>
                  <a:pt x="586803" y="25653"/>
                </a:lnTo>
                <a:lnTo>
                  <a:pt x="581215" y="22606"/>
                </a:lnTo>
                <a:lnTo>
                  <a:pt x="576262" y="20574"/>
                </a:lnTo>
                <a:lnTo>
                  <a:pt x="570674" y="18541"/>
                </a:lnTo>
                <a:lnTo>
                  <a:pt x="565721" y="17399"/>
                </a:lnTo>
                <a:lnTo>
                  <a:pt x="560006" y="15366"/>
                </a:lnTo>
                <a:lnTo>
                  <a:pt x="555053" y="14350"/>
                </a:lnTo>
                <a:lnTo>
                  <a:pt x="548830" y="13335"/>
                </a:lnTo>
                <a:lnTo>
                  <a:pt x="544512" y="11302"/>
                </a:lnTo>
                <a:lnTo>
                  <a:pt x="538289" y="10287"/>
                </a:lnTo>
                <a:lnTo>
                  <a:pt x="532701" y="9271"/>
                </a:lnTo>
                <a:lnTo>
                  <a:pt x="527621" y="8127"/>
                </a:lnTo>
                <a:lnTo>
                  <a:pt x="522033" y="8127"/>
                </a:lnTo>
                <a:lnTo>
                  <a:pt x="517080" y="7112"/>
                </a:lnTo>
                <a:lnTo>
                  <a:pt x="511492" y="6096"/>
                </a:lnTo>
                <a:lnTo>
                  <a:pt x="500824" y="6096"/>
                </a:lnTo>
                <a:lnTo>
                  <a:pt x="497141" y="5079"/>
                </a:lnTo>
                <a:lnTo>
                  <a:pt x="492823" y="4063"/>
                </a:lnTo>
                <a:lnTo>
                  <a:pt x="489013" y="4063"/>
                </a:lnTo>
                <a:lnTo>
                  <a:pt x="485330" y="3048"/>
                </a:lnTo>
                <a:lnTo>
                  <a:pt x="481520" y="2032"/>
                </a:lnTo>
                <a:lnTo>
                  <a:pt x="473519" y="2032"/>
                </a:lnTo>
                <a:lnTo>
                  <a:pt x="469709" y="1015"/>
                </a:lnTo>
                <a:lnTo>
                  <a:pt x="461073" y="1015"/>
                </a:lnTo>
                <a:lnTo>
                  <a:pt x="457263" y="0"/>
                </a:lnTo>
                <a:lnTo>
                  <a:pt x="407479" y="0"/>
                </a:lnTo>
                <a:lnTo>
                  <a:pt x="403669" y="1015"/>
                </a:lnTo>
                <a:lnTo>
                  <a:pt x="375602" y="1015"/>
                </a:lnTo>
                <a:lnTo>
                  <a:pt x="371919" y="2032"/>
                </a:lnTo>
                <a:lnTo>
                  <a:pt x="368808" y="4063"/>
                </a:lnTo>
                <a:lnTo>
                  <a:pt x="351370" y="4063"/>
                </a:lnTo>
                <a:lnTo>
                  <a:pt x="347624" y="6096"/>
                </a:lnTo>
                <a:lnTo>
                  <a:pt x="344512" y="7112"/>
                </a:lnTo>
                <a:lnTo>
                  <a:pt x="340779" y="7112"/>
                </a:lnTo>
                <a:lnTo>
                  <a:pt x="337032" y="9271"/>
                </a:lnTo>
                <a:lnTo>
                  <a:pt x="333921" y="9271"/>
                </a:lnTo>
                <a:lnTo>
                  <a:pt x="330187" y="11302"/>
                </a:lnTo>
                <a:lnTo>
                  <a:pt x="327063" y="12319"/>
                </a:lnTo>
                <a:lnTo>
                  <a:pt x="323329" y="15366"/>
                </a:lnTo>
                <a:lnTo>
                  <a:pt x="319595" y="17399"/>
                </a:lnTo>
                <a:lnTo>
                  <a:pt x="316471" y="19558"/>
                </a:lnTo>
                <a:lnTo>
                  <a:pt x="312115" y="22606"/>
                </a:lnTo>
                <a:lnTo>
                  <a:pt x="309625" y="25653"/>
                </a:lnTo>
                <a:lnTo>
                  <a:pt x="307136" y="28828"/>
                </a:lnTo>
                <a:lnTo>
                  <a:pt x="305269" y="31876"/>
                </a:lnTo>
                <a:lnTo>
                  <a:pt x="303390" y="34925"/>
                </a:lnTo>
                <a:lnTo>
                  <a:pt x="300901" y="38100"/>
                </a:lnTo>
                <a:lnTo>
                  <a:pt x="300278" y="41148"/>
                </a:lnTo>
                <a:lnTo>
                  <a:pt x="298411" y="44196"/>
                </a:lnTo>
                <a:lnTo>
                  <a:pt x="295300" y="47371"/>
                </a:lnTo>
                <a:lnTo>
                  <a:pt x="292176" y="49402"/>
                </a:lnTo>
                <a:lnTo>
                  <a:pt x="288442" y="50419"/>
                </a:lnTo>
                <a:lnTo>
                  <a:pt x="284708" y="49402"/>
                </a:lnTo>
                <a:lnTo>
                  <a:pt x="280962" y="51435"/>
                </a:lnTo>
                <a:lnTo>
                  <a:pt x="277228" y="52450"/>
                </a:lnTo>
                <a:lnTo>
                  <a:pt x="274116" y="54483"/>
                </a:lnTo>
                <a:lnTo>
                  <a:pt x="271005" y="56641"/>
                </a:lnTo>
                <a:lnTo>
                  <a:pt x="267258" y="57658"/>
                </a:lnTo>
                <a:lnTo>
                  <a:pt x="264147" y="59689"/>
                </a:lnTo>
                <a:lnTo>
                  <a:pt x="261658" y="62737"/>
                </a:lnTo>
                <a:lnTo>
                  <a:pt x="258533" y="64897"/>
                </a:lnTo>
                <a:lnTo>
                  <a:pt x="255422" y="66928"/>
                </a:lnTo>
                <a:lnTo>
                  <a:pt x="252933" y="69976"/>
                </a:lnTo>
                <a:lnTo>
                  <a:pt x="251066" y="72009"/>
                </a:lnTo>
                <a:lnTo>
                  <a:pt x="247954" y="76200"/>
                </a:lnTo>
                <a:lnTo>
                  <a:pt x="246075" y="79248"/>
                </a:lnTo>
                <a:lnTo>
                  <a:pt x="242963" y="82423"/>
                </a:lnTo>
                <a:lnTo>
                  <a:pt x="241096" y="85471"/>
                </a:lnTo>
                <a:lnTo>
                  <a:pt x="237985" y="88519"/>
                </a:lnTo>
                <a:lnTo>
                  <a:pt x="236118" y="91694"/>
                </a:lnTo>
                <a:lnTo>
                  <a:pt x="234238" y="94741"/>
                </a:lnTo>
                <a:lnTo>
                  <a:pt x="232371" y="97789"/>
                </a:lnTo>
                <a:lnTo>
                  <a:pt x="230505" y="100964"/>
                </a:lnTo>
                <a:lnTo>
                  <a:pt x="228638" y="105028"/>
                </a:lnTo>
                <a:lnTo>
                  <a:pt x="226771" y="108076"/>
                </a:lnTo>
                <a:lnTo>
                  <a:pt x="224904" y="112268"/>
                </a:lnTo>
                <a:lnTo>
                  <a:pt x="223024" y="115315"/>
                </a:lnTo>
                <a:lnTo>
                  <a:pt x="221780" y="118363"/>
                </a:lnTo>
                <a:lnTo>
                  <a:pt x="219913" y="122554"/>
                </a:lnTo>
                <a:lnTo>
                  <a:pt x="218668" y="126619"/>
                </a:lnTo>
                <a:lnTo>
                  <a:pt x="216801" y="130810"/>
                </a:lnTo>
                <a:lnTo>
                  <a:pt x="216179" y="133858"/>
                </a:lnTo>
                <a:lnTo>
                  <a:pt x="214312" y="138049"/>
                </a:lnTo>
                <a:lnTo>
                  <a:pt x="213067" y="141097"/>
                </a:lnTo>
                <a:lnTo>
                  <a:pt x="211810" y="145161"/>
                </a:lnTo>
                <a:lnTo>
                  <a:pt x="209943" y="151384"/>
                </a:lnTo>
                <a:lnTo>
                  <a:pt x="208076" y="157607"/>
                </a:lnTo>
                <a:lnTo>
                  <a:pt x="206209" y="164846"/>
                </a:lnTo>
                <a:lnTo>
                  <a:pt x="205587" y="170941"/>
                </a:lnTo>
                <a:lnTo>
                  <a:pt x="203098" y="179197"/>
                </a:lnTo>
                <a:lnTo>
                  <a:pt x="202476" y="185420"/>
                </a:lnTo>
                <a:lnTo>
                  <a:pt x="200596" y="192659"/>
                </a:lnTo>
                <a:lnTo>
                  <a:pt x="199351" y="198754"/>
                </a:lnTo>
                <a:lnTo>
                  <a:pt x="198729" y="205994"/>
                </a:lnTo>
                <a:lnTo>
                  <a:pt x="197484" y="212216"/>
                </a:lnTo>
                <a:lnTo>
                  <a:pt x="196862" y="219456"/>
                </a:lnTo>
                <a:lnTo>
                  <a:pt x="195618" y="226568"/>
                </a:lnTo>
                <a:lnTo>
                  <a:pt x="195618" y="233807"/>
                </a:lnTo>
                <a:lnTo>
                  <a:pt x="194373" y="240029"/>
                </a:lnTo>
                <a:lnTo>
                  <a:pt x="194373" y="247269"/>
                </a:lnTo>
                <a:lnTo>
                  <a:pt x="193751" y="253364"/>
                </a:lnTo>
                <a:lnTo>
                  <a:pt x="193751" y="266826"/>
                </a:lnTo>
                <a:lnTo>
                  <a:pt x="192506" y="275082"/>
                </a:lnTo>
                <a:lnTo>
                  <a:pt x="192506" y="295656"/>
                </a:lnTo>
                <a:lnTo>
                  <a:pt x="193751" y="302895"/>
                </a:lnTo>
                <a:lnTo>
                  <a:pt x="193751" y="324485"/>
                </a:lnTo>
                <a:lnTo>
                  <a:pt x="194373" y="331724"/>
                </a:lnTo>
                <a:lnTo>
                  <a:pt x="194373" y="337820"/>
                </a:lnTo>
                <a:lnTo>
                  <a:pt x="195618" y="345059"/>
                </a:lnTo>
                <a:lnTo>
                  <a:pt x="196862" y="352298"/>
                </a:lnTo>
                <a:lnTo>
                  <a:pt x="196862" y="359537"/>
                </a:lnTo>
                <a:lnTo>
                  <a:pt x="197484" y="366775"/>
                </a:lnTo>
                <a:lnTo>
                  <a:pt x="198729" y="369824"/>
                </a:lnTo>
                <a:lnTo>
                  <a:pt x="198729" y="372872"/>
                </a:lnTo>
                <a:lnTo>
                  <a:pt x="199351" y="377063"/>
                </a:lnTo>
                <a:lnTo>
                  <a:pt x="200596" y="380111"/>
                </a:lnTo>
                <a:lnTo>
                  <a:pt x="201218" y="384301"/>
                </a:lnTo>
                <a:lnTo>
                  <a:pt x="202476" y="387350"/>
                </a:lnTo>
                <a:lnTo>
                  <a:pt x="204343" y="391413"/>
                </a:lnTo>
                <a:lnTo>
                  <a:pt x="205587" y="394588"/>
                </a:lnTo>
                <a:lnTo>
                  <a:pt x="206209" y="398652"/>
                </a:lnTo>
                <a:lnTo>
                  <a:pt x="207454" y="4017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103210" y="2649220"/>
            <a:ext cx="497116" cy="401827"/>
          </a:xfrm>
          <a:custGeom>
            <a:avLst/>
            <a:gdLst/>
            <a:ahLst/>
            <a:cxnLst/>
            <a:rect l="l" t="t" r="r" b="b"/>
            <a:pathLst>
              <a:path w="497116" h="401827">
                <a:moveTo>
                  <a:pt x="497116" y="153542"/>
                </a:moveTo>
                <a:lnTo>
                  <a:pt x="495846" y="149351"/>
                </a:lnTo>
                <a:lnTo>
                  <a:pt x="495211" y="144271"/>
                </a:lnTo>
                <a:lnTo>
                  <a:pt x="495211" y="140080"/>
                </a:lnTo>
                <a:lnTo>
                  <a:pt x="494068" y="136016"/>
                </a:lnTo>
                <a:lnTo>
                  <a:pt x="493433" y="131825"/>
                </a:lnTo>
                <a:lnTo>
                  <a:pt x="492163" y="127762"/>
                </a:lnTo>
                <a:lnTo>
                  <a:pt x="490258" y="122554"/>
                </a:lnTo>
                <a:lnTo>
                  <a:pt x="489623" y="118490"/>
                </a:lnTo>
                <a:lnTo>
                  <a:pt x="488480" y="114300"/>
                </a:lnTo>
                <a:lnTo>
                  <a:pt x="486575" y="109219"/>
                </a:lnTo>
                <a:lnTo>
                  <a:pt x="485305" y="106044"/>
                </a:lnTo>
                <a:lnTo>
                  <a:pt x="483400" y="101980"/>
                </a:lnTo>
                <a:lnTo>
                  <a:pt x="482765" y="97916"/>
                </a:lnTo>
                <a:lnTo>
                  <a:pt x="480987" y="93725"/>
                </a:lnTo>
                <a:lnTo>
                  <a:pt x="477812" y="90677"/>
                </a:lnTo>
                <a:lnTo>
                  <a:pt x="474764" y="86487"/>
                </a:lnTo>
                <a:lnTo>
                  <a:pt x="472224" y="82422"/>
                </a:lnTo>
                <a:lnTo>
                  <a:pt x="467906" y="79375"/>
                </a:lnTo>
                <a:lnTo>
                  <a:pt x="464096" y="75183"/>
                </a:lnTo>
                <a:lnTo>
                  <a:pt x="461048" y="72135"/>
                </a:lnTo>
                <a:lnTo>
                  <a:pt x="457238" y="68960"/>
                </a:lnTo>
                <a:lnTo>
                  <a:pt x="453555" y="65912"/>
                </a:lnTo>
                <a:lnTo>
                  <a:pt x="449745" y="62864"/>
                </a:lnTo>
                <a:lnTo>
                  <a:pt x="446062" y="58674"/>
                </a:lnTo>
                <a:lnTo>
                  <a:pt x="441109" y="56641"/>
                </a:lnTo>
                <a:lnTo>
                  <a:pt x="437299" y="53593"/>
                </a:lnTo>
                <a:lnTo>
                  <a:pt x="432981" y="51434"/>
                </a:lnTo>
                <a:lnTo>
                  <a:pt x="428663" y="48387"/>
                </a:lnTo>
                <a:lnTo>
                  <a:pt x="424218" y="46354"/>
                </a:lnTo>
                <a:lnTo>
                  <a:pt x="419900" y="44322"/>
                </a:lnTo>
                <a:lnTo>
                  <a:pt x="415582" y="42163"/>
                </a:lnTo>
                <a:lnTo>
                  <a:pt x="411137" y="40131"/>
                </a:lnTo>
                <a:lnTo>
                  <a:pt x="406184" y="38100"/>
                </a:lnTo>
                <a:lnTo>
                  <a:pt x="402501" y="36067"/>
                </a:lnTo>
                <a:lnTo>
                  <a:pt x="397421" y="34035"/>
                </a:lnTo>
                <a:lnTo>
                  <a:pt x="392468" y="31876"/>
                </a:lnTo>
                <a:lnTo>
                  <a:pt x="388785" y="30860"/>
                </a:lnTo>
                <a:lnTo>
                  <a:pt x="383705" y="28828"/>
                </a:lnTo>
                <a:lnTo>
                  <a:pt x="378752" y="26796"/>
                </a:lnTo>
                <a:lnTo>
                  <a:pt x="375069" y="25780"/>
                </a:lnTo>
                <a:lnTo>
                  <a:pt x="369989" y="23621"/>
                </a:lnTo>
                <a:lnTo>
                  <a:pt x="365671" y="22605"/>
                </a:lnTo>
                <a:lnTo>
                  <a:pt x="361353" y="20574"/>
                </a:lnTo>
                <a:lnTo>
                  <a:pt x="356908" y="18541"/>
                </a:lnTo>
                <a:lnTo>
                  <a:pt x="352590" y="17525"/>
                </a:lnTo>
                <a:lnTo>
                  <a:pt x="348272" y="15493"/>
                </a:lnTo>
                <a:lnTo>
                  <a:pt x="345097" y="14350"/>
                </a:lnTo>
                <a:lnTo>
                  <a:pt x="342049" y="11302"/>
                </a:lnTo>
                <a:lnTo>
                  <a:pt x="339509" y="10287"/>
                </a:lnTo>
                <a:lnTo>
                  <a:pt x="336461" y="10287"/>
                </a:lnTo>
                <a:lnTo>
                  <a:pt x="333286" y="9270"/>
                </a:lnTo>
                <a:lnTo>
                  <a:pt x="330746" y="9270"/>
                </a:lnTo>
                <a:lnTo>
                  <a:pt x="327698" y="8254"/>
                </a:lnTo>
                <a:lnTo>
                  <a:pt x="315252" y="8254"/>
                </a:lnTo>
                <a:lnTo>
                  <a:pt x="312077" y="7238"/>
                </a:lnTo>
                <a:lnTo>
                  <a:pt x="309029" y="7238"/>
                </a:lnTo>
                <a:lnTo>
                  <a:pt x="306489" y="6222"/>
                </a:lnTo>
                <a:lnTo>
                  <a:pt x="303441" y="6222"/>
                </a:lnTo>
                <a:lnTo>
                  <a:pt x="299631" y="5079"/>
                </a:lnTo>
                <a:lnTo>
                  <a:pt x="295948" y="4063"/>
                </a:lnTo>
                <a:lnTo>
                  <a:pt x="290868" y="3047"/>
                </a:lnTo>
                <a:lnTo>
                  <a:pt x="285915" y="3047"/>
                </a:lnTo>
                <a:lnTo>
                  <a:pt x="280962" y="2031"/>
                </a:lnTo>
                <a:lnTo>
                  <a:pt x="272199" y="2031"/>
                </a:lnTo>
                <a:lnTo>
                  <a:pt x="267881" y="1015"/>
                </a:lnTo>
                <a:lnTo>
                  <a:pt x="254165" y="1015"/>
                </a:lnTo>
                <a:lnTo>
                  <a:pt x="249212" y="0"/>
                </a:lnTo>
                <a:lnTo>
                  <a:pt x="226733" y="0"/>
                </a:lnTo>
                <a:lnTo>
                  <a:pt x="221780" y="1015"/>
                </a:lnTo>
                <a:lnTo>
                  <a:pt x="203746" y="1015"/>
                </a:lnTo>
                <a:lnTo>
                  <a:pt x="198666" y="2031"/>
                </a:lnTo>
                <a:lnTo>
                  <a:pt x="190030" y="2031"/>
                </a:lnTo>
                <a:lnTo>
                  <a:pt x="185077" y="3047"/>
                </a:lnTo>
                <a:lnTo>
                  <a:pt x="175679" y="3047"/>
                </a:lnTo>
                <a:lnTo>
                  <a:pt x="170726" y="4063"/>
                </a:lnTo>
                <a:lnTo>
                  <a:pt x="165709" y="4063"/>
                </a:lnTo>
                <a:lnTo>
                  <a:pt x="161353" y="5079"/>
                </a:lnTo>
                <a:lnTo>
                  <a:pt x="152628" y="5079"/>
                </a:lnTo>
                <a:lnTo>
                  <a:pt x="148272" y="6222"/>
                </a:lnTo>
                <a:lnTo>
                  <a:pt x="143903" y="7238"/>
                </a:lnTo>
                <a:lnTo>
                  <a:pt x="139547" y="8254"/>
                </a:lnTo>
                <a:lnTo>
                  <a:pt x="135178" y="10287"/>
                </a:lnTo>
                <a:lnTo>
                  <a:pt x="132067" y="13334"/>
                </a:lnTo>
                <a:lnTo>
                  <a:pt x="128333" y="15493"/>
                </a:lnTo>
                <a:lnTo>
                  <a:pt x="125222" y="17525"/>
                </a:lnTo>
                <a:lnTo>
                  <a:pt x="122097" y="19557"/>
                </a:lnTo>
                <a:lnTo>
                  <a:pt x="118363" y="22605"/>
                </a:lnTo>
                <a:lnTo>
                  <a:pt x="115252" y="25780"/>
                </a:lnTo>
                <a:lnTo>
                  <a:pt x="111506" y="29844"/>
                </a:lnTo>
                <a:lnTo>
                  <a:pt x="107772" y="34035"/>
                </a:lnTo>
                <a:lnTo>
                  <a:pt x="104660" y="37083"/>
                </a:lnTo>
                <a:lnTo>
                  <a:pt x="104038" y="39115"/>
                </a:lnTo>
                <a:lnTo>
                  <a:pt x="102793" y="42163"/>
                </a:lnTo>
                <a:lnTo>
                  <a:pt x="102171" y="45338"/>
                </a:lnTo>
                <a:lnTo>
                  <a:pt x="99047" y="47370"/>
                </a:lnTo>
                <a:lnTo>
                  <a:pt x="95935" y="49402"/>
                </a:lnTo>
                <a:lnTo>
                  <a:pt x="91579" y="50418"/>
                </a:lnTo>
                <a:lnTo>
                  <a:pt x="88455" y="50418"/>
                </a:lnTo>
                <a:lnTo>
                  <a:pt x="85343" y="51434"/>
                </a:lnTo>
                <a:lnTo>
                  <a:pt x="80987" y="51434"/>
                </a:lnTo>
                <a:lnTo>
                  <a:pt x="77863" y="52577"/>
                </a:lnTo>
                <a:lnTo>
                  <a:pt x="74752" y="53593"/>
                </a:lnTo>
                <a:lnTo>
                  <a:pt x="71018" y="55625"/>
                </a:lnTo>
                <a:lnTo>
                  <a:pt x="67906" y="56641"/>
                </a:lnTo>
                <a:lnTo>
                  <a:pt x="65404" y="59689"/>
                </a:lnTo>
                <a:lnTo>
                  <a:pt x="63538" y="62864"/>
                </a:lnTo>
                <a:lnTo>
                  <a:pt x="60426" y="64896"/>
                </a:lnTo>
                <a:lnTo>
                  <a:pt x="57315" y="67944"/>
                </a:lnTo>
                <a:lnTo>
                  <a:pt x="54813" y="71119"/>
                </a:lnTo>
                <a:lnTo>
                  <a:pt x="53568" y="74167"/>
                </a:lnTo>
                <a:lnTo>
                  <a:pt x="50457" y="77215"/>
                </a:lnTo>
                <a:lnTo>
                  <a:pt x="48590" y="80390"/>
                </a:lnTo>
                <a:lnTo>
                  <a:pt x="46100" y="83438"/>
                </a:lnTo>
                <a:lnTo>
                  <a:pt x="43599" y="86487"/>
                </a:lnTo>
                <a:lnTo>
                  <a:pt x="41109" y="89662"/>
                </a:lnTo>
                <a:lnTo>
                  <a:pt x="39865" y="92709"/>
                </a:lnTo>
                <a:lnTo>
                  <a:pt x="37998" y="95757"/>
                </a:lnTo>
                <a:lnTo>
                  <a:pt x="36131" y="98932"/>
                </a:lnTo>
                <a:lnTo>
                  <a:pt x="34264" y="101980"/>
                </a:lnTo>
                <a:lnTo>
                  <a:pt x="32384" y="105028"/>
                </a:lnTo>
                <a:lnTo>
                  <a:pt x="29273" y="107187"/>
                </a:lnTo>
                <a:lnTo>
                  <a:pt x="27406" y="113283"/>
                </a:lnTo>
                <a:lnTo>
                  <a:pt x="25539" y="117475"/>
                </a:lnTo>
                <a:lnTo>
                  <a:pt x="22428" y="122554"/>
                </a:lnTo>
                <a:lnTo>
                  <a:pt x="20548" y="127762"/>
                </a:lnTo>
                <a:lnTo>
                  <a:pt x="19926" y="131825"/>
                </a:lnTo>
                <a:lnTo>
                  <a:pt x="17437" y="137032"/>
                </a:lnTo>
                <a:lnTo>
                  <a:pt x="15570" y="142112"/>
                </a:lnTo>
                <a:lnTo>
                  <a:pt x="14947" y="147319"/>
                </a:lnTo>
                <a:lnTo>
                  <a:pt x="13081" y="152526"/>
                </a:lnTo>
                <a:lnTo>
                  <a:pt x="11836" y="157606"/>
                </a:lnTo>
                <a:lnTo>
                  <a:pt x="11214" y="162813"/>
                </a:lnTo>
                <a:lnTo>
                  <a:pt x="9969" y="167893"/>
                </a:lnTo>
                <a:lnTo>
                  <a:pt x="8712" y="173100"/>
                </a:lnTo>
                <a:lnTo>
                  <a:pt x="8089" y="178180"/>
                </a:lnTo>
                <a:lnTo>
                  <a:pt x="6845" y="183387"/>
                </a:lnTo>
                <a:lnTo>
                  <a:pt x="6222" y="188467"/>
                </a:lnTo>
                <a:lnTo>
                  <a:pt x="6222" y="193675"/>
                </a:lnTo>
                <a:lnTo>
                  <a:pt x="4978" y="198881"/>
                </a:lnTo>
                <a:lnTo>
                  <a:pt x="4356" y="203962"/>
                </a:lnTo>
                <a:lnTo>
                  <a:pt x="4356" y="209168"/>
                </a:lnTo>
                <a:lnTo>
                  <a:pt x="3111" y="215264"/>
                </a:lnTo>
                <a:lnTo>
                  <a:pt x="3111" y="225678"/>
                </a:lnTo>
                <a:lnTo>
                  <a:pt x="2489" y="230758"/>
                </a:lnTo>
                <a:lnTo>
                  <a:pt x="2489" y="241045"/>
                </a:lnTo>
                <a:lnTo>
                  <a:pt x="1244" y="246252"/>
                </a:lnTo>
                <a:lnTo>
                  <a:pt x="1244" y="261619"/>
                </a:lnTo>
                <a:lnTo>
                  <a:pt x="0" y="266826"/>
                </a:lnTo>
                <a:lnTo>
                  <a:pt x="0" y="272033"/>
                </a:lnTo>
                <a:lnTo>
                  <a:pt x="1244" y="274065"/>
                </a:lnTo>
                <a:lnTo>
                  <a:pt x="1244" y="286384"/>
                </a:lnTo>
                <a:lnTo>
                  <a:pt x="2489" y="289559"/>
                </a:lnTo>
                <a:lnTo>
                  <a:pt x="2489" y="306958"/>
                </a:lnTo>
                <a:lnTo>
                  <a:pt x="3111" y="311150"/>
                </a:lnTo>
                <a:lnTo>
                  <a:pt x="3111" y="326643"/>
                </a:lnTo>
                <a:lnTo>
                  <a:pt x="4356" y="328675"/>
                </a:lnTo>
                <a:lnTo>
                  <a:pt x="4356" y="334771"/>
                </a:lnTo>
                <a:lnTo>
                  <a:pt x="4978" y="337946"/>
                </a:lnTo>
                <a:lnTo>
                  <a:pt x="4978" y="344042"/>
                </a:lnTo>
                <a:lnTo>
                  <a:pt x="6222" y="347217"/>
                </a:lnTo>
                <a:lnTo>
                  <a:pt x="6845" y="349250"/>
                </a:lnTo>
                <a:lnTo>
                  <a:pt x="6845" y="352297"/>
                </a:lnTo>
                <a:lnTo>
                  <a:pt x="8089" y="355472"/>
                </a:lnTo>
                <a:lnTo>
                  <a:pt x="8712" y="358520"/>
                </a:lnTo>
                <a:lnTo>
                  <a:pt x="8712" y="361568"/>
                </a:lnTo>
                <a:lnTo>
                  <a:pt x="9969" y="364743"/>
                </a:lnTo>
                <a:lnTo>
                  <a:pt x="11214" y="367791"/>
                </a:lnTo>
                <a:lnTo>
                  <a:pt x="11836" y="370839"/>
                </a:lnTo>
                <a:lnTo>
                  <a:pt x="11836" y="374014"/>
                </a:lnTo>
                <a:lnTo>
                  <a:pt x="13081" y="377063"/>
                </a:lnTo>
                <a:lnTo>
                  <a:pt x="13081" y="380110"/>
                </a:lnTo>
                <a:lnTo>
                  <a:pt x="13703" y="383285"/>
                </a:lnTo>
                <a:lnTo>
                  <a:pt x="14947" y="386333"/>
                </a:lnTo>
                <a:lnTo>
                  <a:pt x="15570" y="389381"/>
                </a:lnTo>
                <a:lnTo>
                  <a:pt x="16814" y="392556"/>
                </a:lnTo>
                <a:lnTo>
                  <a:pt x="17437" y="395604"/>
                </a:lnTo>
                <a:lnTo>
                  <a:pt x="18681" y="398652"/>
                </a:lnTo>
                <a:lnTo>
                  <a:pt x="19926" y="401827"/>
                </a:lnTo>
                <a:lnTo>
                  <a:pt x="20548" y="398652"/>
                </a:lnTo>
                <a:lnTo>
                  <a:pt x="21805" y="395604"/>
                </a:lnTo>
                <a:lnTo>
                  <a:pt x="23672" y="392556"/>
                </a:lnTo>
                <a:lnTo>
                  <a:pt x="26162" y="389381"/>
                </a:lnTo>
                <a:lnTo>
                  <a:pt x="29273" y="386333"/>
                </a:lnTo>
                <a:lnTo>
                  <a:pt x="32384" y="385317"/>
                </a:lnTo>
                <a:lnTo>
                  <a:pt x="34886" y="382269"/>
                </a:lnTo>
                <a:lnTo>
                  <a:pt x="37998" y="381253"/>
                </a:lnTo>
                <a:lnTo>
                  <a:pt x="41109" y="379094"/>
                </a:lnTo>
                <a:lnTo>
                  <a:pt x="44856" y="379094"/>
                </a:lnTo>
                <a:lnTo>
                  <a:pt x="47967" y="380110"/>
                </a:lnTo>
                <a:lnTo>
                  <a:pt x="51701" y="381253"/>
                </a:lnTo>
                <a:lnTo>
                  <a:pt x="65404" y="381253"/>
                </a:lnTo>
                <a:lnTo>
                  <a:pt x="69151" y="383285"/>
                </a:lnTo>
                <a:lnTo>
                  <a:pt x="72262" y="384301"/>
                </a:lnTo>
                <a:lnTo>
                  <a:pt x="75996" y="385317"/>
                </a:lnTo>
                <a:lnTo>
                  <a:pt x="80987" y="387350"/>
                </a:lnTo>
                <a:lnTo>
                  <a:pt x="84721" y="389381"/>
                </a:lnTo>
                <a:lnTo>
                  <a:pt x="88455" y="391540"/>
                </a:lnTo>
                <a:lnTo>
                  <a:pt x="91579" y="392556"/>
                </a:lnTo>
                <a:lnTo>
                  <a:pt x="95313" y="394588"/>
                </a:lnTo>
                <a:lnTo>
                  <a:pt x="99047" y="397637"/>
                </a:lnTo>
                <a:lnTo>
                  <a:pt x="102171" y="399795"/>
                </a:lnTo>
                <a:lnTo>
                  <a:pt x="105905" y="397637"/>
                </a:lnTo>
                <a:lnTo>
                  <a:pt x="105905" y="394588"/>
                </a:lnTo>
                <a:lnTo>
                  <a:pt x="106527" y="390525"/>
                </a:lnTo>
                <a:lnTo>
                  <a:pt x="107772" y="386333"/>
                </a:lnTo>
                <a:lnTo>
                  <a:pt x="107772" y="384301"/>
                </a:lnTo>
                <a:lnTo>
                  <a:pt x="109016" y="381253"/>
                </a:lnTo>
                <a:lnTo>
                  <a:pt x="109016" y="377063"/>
                </a:lnTo>
                <a:lnTo>
                  <a:pt x="109639" y="375030"/>
                </a:lnTo>
                <a:lnTo>
                  <a:pt x="109639" y="371982"/>
                </a:lnTo>
                <a:lnTo>
                  <a:pt x="110883" y="367791"/>
                </a:lnTo>
                <a:lnTo>
                  <a:pt x="111506" y="363727"/>
                </a:lnTo>
                <a:lnTo>
                  <a:pt x="111506" y="357504"/>
                </a:lnTo>
                <a:lnTo>
                  <a:pt x="112750" y="353440"/>
                </a:lnTo>
                <a:lnTo>
                  <a:pt x="113385" y="351281"/>
                </a:lnTo>
                <a:lnTo>
                  <a:pt x="113385" y="348233"/>
                </a:lnTo>
                <a:lnTo>
                  <a:pt x="114630" y="344042"/>
                </a:lnTo>
                <a:lnTo>
                  <a:pt x="116497" y="339978"/>
                </a:lnTo>
                <a:lnTo>
                  <a:pt x="117741" y="335914"/>
                </a:lnTo>
                <a:lnTo>
                  <a:pt x="119608" y="331724"/>
                </a:lnTo>
                <a:lnTo>
                  <a:pt x="120230" y="327659"/>
                </a:lnTo>
                <a:lnTo>
                  <a:pt x="121475" y="323468"/>
                </a:lnTo>
                <a:lnTo>
                  <a:pt x="121475" y="320420"/>
                </a:lnTo>
                <a:lnTo>
                  <a:pt x="122097" y="316229"/>
                </a:lnTo>
                <a:lnTo>
                  <a:pt x="123342" y="313181"/>
                </a:lnTo>
                <a:lnTo>
                  <a:pt x="123964" y="311150"/>
                </a:lnTo>
                <a:lnTo>
                  <a:pt x="123964" y="308101"/>
                </a:lnTo>
                <a:lnTo>
                  <a:pt x="125222" y="304926"/>
                </a:lnTo>
                <a:lnTo>
                  <a:pt x="127088" y="301878"/>
                </a:lnTo>
                <a:lnTo>
                  <a:pt x="128333" y="297688"/>
                </a:lnTo>
                <a:lnTo>
                  <a:pt x="128955" y="294639"/>
                </a:lnTo>
                <a:lnTo>
                  <a:pt x="130200" y="290575"/>
                </a:lnTo>
                <a:lnTo>
                  <a:pt x="130822" y="287400"/>
                </a:lnTo>
                <a:lnTo>
                  <a:pt x="132067" y="284352"/>
                </a:lnTo>
                <a:lnTo>
                  <a:pt x="133934" y="280288"/>
                </a:lnTo>
                <a:lnTo>
                  <a:pt x="135178" y="277113"/>
                </a:lnTo>
                <a:lnTo>
                  <a:pt x="135801" y="273050"/>
                </a:lnTo>
                <a:lnTo>
                  <a:pt x="133934" y="269875"/>
                </a:lnTo>
                <a:lnTo>
                  <a:pt x="130822" y="266826"/>
                </a:lnTo>
                <a:lnTo>
                  <a:pt x="132067" y="263778"/>
                </a:lnTo>
                <a:lnTo>
                  <a:pt x="132689" y="259587"/>
                </a:lnTo>
                <a:lnTo>
                  <a:pt x="135801" y="257555"/>
                </a:lnTo>
                <a:lnTo>
                  <a:pt x="138925" y="255524"/>
                </a:lnTo>
                <a:lnTo>
                  <a:pt x="141414" y="252349"/>
                </a:lnTo>
                <a:lnTo>
                  <a:pt x="142659" y="251332"/>
                </a:lnTo>
                <a:lnTo>
                  <a:pt x="145770" y="250316"/>
                </a:lnTo>
                <a:lnTo>
                  <a:pt x="149517" y="248284"/>
                </a:lnTo>
                <a:lnTo>
                  <a:pt x="152628" y="247268"/>
                </a:lnTo>
                <a:lnTo>
                  <a:pt x="156984" y="245237"/>
                </a:lnTo>
                <a:lnTo>
                  <a:pt x="158851" y="244220"/>
                </a:lnTo>
                <a:lnTo>
                  <a:pt x="161975" y="243077"/>
                </a:lnTo>
                <a:lnTo>
                  <a:pt x="165709" y="241045"/>
                </a:lnTo>
                <a:lnTo>
                  <a:pt x="168821" y="240029"/>
                </a:lnTo>
                <a:lnTo>
                  <a:pt x="172504" y="236981"/>
                </a:lnTo>
                <a:lnTo>
                  <a:pt x="175679" y="235965"/>
                </a:lnTo>
                <a:lnTo>
                  <a:pt x="179362" y="232790"/>
                </a:lnTo>
                <a:lnTo>
                  <a:pt x="181267" y="230758"/>
                </a:lnTo>
                <a:lnTo>
                  <a:pt x="184442" y="229742"/>
                </a:lnTo>
                <a:lnTo>
                  <a:pt x="188125" y="225678"/>
                </a:lnTo>
                <a:lnTo>
                  <a:pt x="191300" y="222503"/>
                </a:lnTo>
                <a:lnTo>
                  <a:pt x="194983" y="218439"/>
                </a:lnTo>
                <a:lnTo>
                  <a:pt x="198158" y="214249"/>
                </a:lnTo>
                <a:lnTo>
                  <a:pt x="199936" y="212216"/>
                </a:lnTo>
                <a:lnTo>
                  <a:pt x="200571" y="208152"/>
                </a:lnTo>
                <a:lnTo>
                  <a:pt x="203746" y="203962"/>
                </a:lnTo>
                <a:lnTo>
                  <a:pt x="204381" y="200913"/>
                </a:lnTo>
                <a:lnTo>
                  <a:pt x="206794" y="197738"/>
                </a:lnTo>
                <a:lnTo>
                  <a:pt x="207429" y="194690"/>
                </a:lnTo>
                <a:lnTo>
                  <a:pt x="210604" y="190626"/>
                </a:lnTo>
                <a:lnTo>
                  <a:pt x="212382" y="186435"/>
                </a:lnTo>
                <a:lnTo>
                  <a:pt x="213017" y="183387"/>
                </a:lnTo>
                <a:lnTo>
                  <a:pt x="213017" y="180339"/>
                </a:lnTo>
                <a:lnTo>
                  <a:pt x="214287" y="177164"/>
                </a:lnTo>
                <a:lnTo>
                  <a:pt x="215557" y="174116"/>
                </a:lnTo>
                <a:lnTo>
                  <a:pt x="216192" y="171068"/>
                </a:lnTo>
                <a:lnTo>
                  <a:pt x="216192" y="167893"/>
                </a:lnTo>
                <a:lnTo>
                  <a:pt x="217462" y="164845"/>
                </a:lnTo>
                <a:lnTo>
                  <a:pt x="217462" y="163829"/>
                </a:lnTo>
                <a:lnTo>
                  <a:pt x="218097" y="160654"/>
                </a:lnTo>
                <a:lnTo>
                  <a:pt x="219875" y="156590"/>
                </a:lnTo>
                <a:lnTo>
                  <a:pt x="221145" y="153542"/>
                </a:lnTo>
                <a:lnTo>
                  <a:pt x="223050" y="150367"/>
                </a:lnTo>
                <a:lnTo>
                  <a:pt x="223050" y="144271"/>
                </a:lnTo>
                <a:lnTo>
                  <a:pt x="224320" y="141096"/>
                </a:lnTo>
                <a:lnTo>
                  <a:pt x="224320" y="125729"/>
                </a:lnTo>
                <a:lnTo>
                  <a:pt x="223050" y="122554"/>
                </a:lnTo>
                <a:lnTo>
                  <a:pt x="226098" y="119506"/>
                </a:lnTo>
                <a:lnTo>
                  <a:pt x="231686" y="119506"/>
                </a:lnTo>
                <a:lnTo>
                  <a:pt x="234861" y="121538"/>
                </a:lnTo>
                <a:lnTo>
                  <a:pt x="237401" y="122554"/>
                </a:lnTo>
                <a:lnTo>
                  <a:pt x="240449" y="125729"/>
                </a:lnTo>
                <a:lnTo>
                  <a:pt x="243624" y="127762"/>
                </a:lnTo>
                <a:lnTo>
                  <a:pt x="244259" y="128777"/>
                </a:lnTo>
                <a:lnTo>
                  <a:pt x="247307" y="129793"/>
                </a:lnTo>
                <a:lnTo>
                  <a:pt x="250482" y="131825"/>
                </a:lnTo>
                <a:lnTo>
                  <a:pt x="254165" y="132841"/>
                </a:lnTo>
                <a:lnTo>
                  <a:pt x="256705" y="135000"/>
                </a:lnTo>
                <a:lnTo>
                  <a:pt x="259753" y="136016"/>
                </a:lnTo>
                <a:lnTo>
                  <a:pt x="262928" y="137032"/>
                </a:lnTo>
                <a:lnTo>
                  <a:pt x="265341" y="139064"/>
                </a:lnTo>
                <a:lnTo>
                  <a:pt x="269786" y="140080"/>
                </a:lnTo>
                <a:lnTo>
                  <a:pt x="272199" y="141096"/>
                </a:lnTo>
                <a:lnTo>
                  <a:pt x="275374" y="142112"/>
                </a:lnTo>
                <a:lnTo>
                  <a:pt x="279057" y="143255"/>
                </a:lnTo>
                <a:lnTo>
                  <a:pt x="282232" y="144271"/>
                </a:lnTo>
                <a:lnTo>
                  <a:pt x="285915" y="145287"/>
                </a:lnTo>
                <a:lnTo>
                  <a:pt x="289090" y="146303"/>
                </a:lnTo>
                <a:lnTo>
                  <a:pt x="291503" y="147319"/>
                </a:lnTo>
                <a:lnTo>
                  <a:pt x="295948" y="147319"/>
                </a:lnTo>
                <a:lnTo>
                  <a:pt x="298361" y="148335"/>
                </a:lnTo>
                <a:lnTo>
                  <a:pt x="302806" y="149351"/>
                </a:lnTo>
                <a:lnTo>
                  <a:pt x="305219" y="150367"/>
                </a:lnTo>
                <a:lnTo>
                  <a:pt x="308394" y="151383"/>
                </a:lnTo>
                <a:lnTo>
                  <a:pt x="312077" y="151383"/>
                </a:lnTo>
                <a:lnTo>
                  <a:pt x="315252" y="152526"/>
                </a:lnTo>
                <a:lnTo>
                  <a:pt x="318935" y="153542"/>
                </a:lnTo>
                <a:lnTo>
                  <a:pt x="322110" y="154558"/>
                </a:lnTo>
                <a:lnTo>
                  <a:pt x="324523" y="155575"/>
                </a:lnTo>
                <a:lnTo>
                  <a:pt x="328333" y="155575"/>
                </a:lnTo>
                <a:lnTo>
                  <a:pt x="331381" y="156590"/>
                </a:lnTo>
                <a:lnTo>
                  <a:pt x="334556" y="157606"/>
                </a:lnTo>
                <a:lnTo>
                  <a:pt x="338239" y="158622"/>
                </a:lnTo>
                <a:lnTo>
                  <a:pt x="341414" y="159638"/>
                </a:lnTo>
                <a:lnTo>
                  <a:pt x="343827" y="160654"/>
                </a:lnTo>
                <a:lnTo>
                  <a:pt x="347002" y="162813"/>
                </a:lnTo>
                <a:lnTo>
                  <a:pt x="350177" y="163829"/>
                </a:lnTo>
                <a:lnTo>
                  <a:pt x="352590" y="163829"/>
                </a:lnTo>
                <a:lnTo>
                  <a:pt x="355765" y="164845"/>
                </a:lnTo>
                <a:lnTo>
                  <a:pt x="358813" y="165862"/>
                </a:lnTo>
                <a:lnTo>
                  <a:pt x="362623" y="165862"/>
                </a:lnTo>
                <a:lnTo>
                  <a:pt x="365671" y="166877"/>
                </a:lnTo>
                <a:lnTo>
                  <a:pt x="376847" y="166877"/>
                </a:lnTo>
                <a:lnTo>
                  <a:pt x="380022" y="167893"/>
                </a:lnTo>
                <a:lnTo>
                  <a:pt x="387515" y="167893"/>
                </a:lnTo>
                <a:lnTo>
                  <a:pt x="390563" y="166877"/>
                </a:lnTo>
                <a:lnTo>
                  <a:pt x="411137" y="166877"/>
                </a:lnTo>
                <a:lnTo>
                  <a:pt x="413677" y="165862"/>
                </a:lnTo>
                <a:lnTo>
                  <a:pt x="437299" y="165862"/>
                </a:lnTo>
                <a:lnTo>
                  <a:pt x="439839" y="166877"/>
                </a:lnTo>
                <a:lnTo>
                  <a:pt x="441744" y="163829"/>
                </a:lnTo>
                <a:lnTo>
                  <a:pt x="444792" y="162813"/>
                </a:lnTo>
                <a:lnTo>
                  <a:pt x="451650" y="162813"/>
                </a:lnTo>
                <a:lnTo>
                  <a:pt x="454825" y="164845"/>
                </a:lnTo>
                <a:lnTo>
                  <a:pt x="457238" y="167893"/>
                </a:lnTo>
                <a:lnTo>
                  <a:pt x="458508" y="171068"/>
                </a:lnTo>
                <a:lnTo>
                  <a:pt x="459143" y="174116"/>
                </a:lnTo>
                <a:lnTo>
                  <a:pt x="460413" y="177164"/>
                </a:lnTo>
                <a:lnTo>
                  <a:pt x="460413" y="180339"/>
                </a:lnTo>
                <a:lnTo>
                  <a:pt x="461048" y="183387"/>
                </a:lnTo>
                <a:lnTo>
                  <a:pt x="461048" y="186435"/>
                </a:lnTo>
                <a:lnTo>
                  <a:pt x="462191" y="189610"/>
                </a:lnTo>
                <a:lnTo>
                  <a:pt x="462191" y="192658"/>
                </a:lnTo>
                <a:lnTo>
                  <a:pt x="463461" y="195706"/>
                </a:lnTo>
                <a:lnTo>
                  <a:pt x="465366" y="198881"/>
                </a:lnTo>
                <a:lnTo>
                  <a:pt x="466001" y="201929"/>
                </a:lnTo>
                <a:lnTo>
                  <a:pt x="467271" y="204977"/>
                </a:lnTo>
                <a:lnTo>
                  <a:pt x="467906" y="208152"/>
                </a:lnTo>
                <a:lnTo>
                  <a:pt x="469049" y="210184"/>
                </a:lnTo>
                <a:lnTo>
                  <a:pt x="469684" y="213232"/>
                </a:lnTo>
                <a:lnTo>
                  <a:pt x="470954" y="216407"/>
                </a:lnTo>
                <a:lnTo>
                  <a:pt x="472224" y="219455"/>
                </a:lnTo>
                <a:lnTo>
                  <a:pt x="472224" y="222503"/>
                </a:lnTo>
                <a:lnTo>
                  <a:pt x="472859" y="225678"/>
                </a:lnTo>
                <a:lnTo>
                  <a:pt x="472859" y="228726"/>
                </a:lnTo>
                <a:lnTo>
                  <a:pt x="475907" y="229742"/>
                </a:lnTo>
                <a:lnTo>
                  <a:pt x="478447" y="229742"/>
                </a:lnTo>
                <a:lnTo>
                  <a:pt x="481622" y="225678"/>
                </a:lnTo>
                <a:lnTo>
                  <a:pt x="483400" y="222503"/>
                </a:lnTo>
                <a:lnTo>
                  <a:pt x="486575" y="218439"/>
                </a:lnTo>
                <a:lnTo>
                  <a:pt x="488480" y="214249"/>
                </a:lnTo>
                <a:lnTo>
                  <a:pt x="490258" y="210184"/>
                </a:lnTo>
                <a:lnTo>
                  <a:pt x="491528" y="205993"/>
                </a:lnTo>
                <a:lnTo>
                  <a:pt x="493433" y="201929"/>
                </a:lnTo>
                <a:lnTo>
                  <a:pt x="494068" y="197738"/>
                </a:lnTo>
                <a:lnTo>
                  <a:pt x="495211" y="193675"/>
                </a:lnTo>
                <a:lnTo>
                  <a:pt x="495846" y="189610"/>
                </a:lnTo>
                <a:lnTo>
                  <a:pt x="497116" y="185419"/>
                </a:lnTo>
                <a:lnTo>
                  <a:pt x="497116" y="153542"/>
                </a:lnTo>
                <a:close/>
              </a:path>
            </a:pathLst>
          </a:custGeom>
          <a:solidFill>
            <a:srgbClr val="401F0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130617" y="2785237"/>
            <a:ext cx="442277" cy="584200"/>
          </a:xfrm>
          <a:custGeom>
            <a:avLst/>
            <a:gdLst/>
            <a:ahLst/>
            <a:cxnLst/>
            <a:rect l="l" t="t" r="r" b="b"/>
            <a:pathLst>
              <a:path w="442277" h="584200">
                <a:moveTo>
                  <a:pt x="436054" y="109220"/>
                </a:moveTo>
                <a:lnTo>
                  <a:pt x="434784" y="106045"/>
                </a:lnTo>
                <a:lnTo>
                  <a:pt x="433641" y="101980"/>
                </a:lnTo>
                <a:lnTo>
                  <a:pt x="433006" y="97789"/>
                </a:lnTo>
                <a:lnTo>
                  <a:pt x="431736" y="93725"/>
                </a:lnTo>
                <a:lnTo>
                  <a:pt x="431736" y="89662"/>
                </a:lnTo>
                <a:lnTo>
                  <a:pt x="431101" y="85471"/>
                </a:lnTo>
                <a:lnTo>
                  <a:pt x="429831" y="81407"/>
                </a:lnTo>
                <a:lnTo>
                  <a:pt x="429196" y="77215"/>
                </a:lnTo>
                <a:lnTo>
                  <a:pt x="428053" y="74167"/>
                </a:lnTo>
                <a:lnTo>
                  <a:pt x="427418" y="69976"/>
                </a:lnTo>
                <a:lnTo>
                  <a:pt x="426148" y="65912"/>
                </a:lnTo>
                <a:lnTo>
                  <a:pt x="424878" y="61722"/>
                </a:lnTo>
                <a:lnTo>
                  <a:pt x="424243" y="57658"/>
                </a:lnTo>
                <a:lnTo>
                  <a:pt x="422973" y="53593"/>
                </a:lnTo>
                <a:lnTo>
                  <a:pt x="422338" y="49402"/>
                </a:lnTo>
                <a:lnTo>
                  <a:pt x="419290" y="47371"/>
                </a:lnTo>
                <a:lnTo>
                  <a:pt x="416115" y="46354"/>
                </a:lnTo>
                <a:lnTo>
                  <a:pt x="409892" y="46354"/>
                </a:lnTo>
                <a:lnTo>
                  <a:pt x="406844" y="45338"/>
                </a:lnTo>
                <a:lnTo>
                  <a:pt x="403669" y="45338"/>
                </a:lnTo>
                <a:lnTo>
                  <a:pt x="399986" y="46354"/>
                </a:lnTo>
                <a:lnTo>
                  <a:pt x="389318" y="46354"/>
                </a:lnTo>
                <a:lnTo>
                  <a:pt x="386270" y="47371"/>
                </a:lnTo>
                <a:lnTo>
                  <a:pt x="353250" y="47371"/>
                </a:lnTo>
                <a:lnTo>
                  <a:pt x="348932" y="46354"/>
                </a:lnTo>
                <a:lnTo>
                  <a:pt x="343852" y="46354"/>
                </a:lnTo>
                <a:lnTo>
                  <a:pt x="340169" y="45338"/>
                </a:lnTo>
                <a:lnTo>
                  <a:pt x="335216" y="44323"/>
                </a:lnTo>
                <a:lnTo>
                  <a:pt x="330136" y="44323"/>
                </a:lnTo>
                <a:lnTo>
                  <a:pt x="326453" y="43179"/>
                </a:lnTo>
                <a:lnTo>
                  <a:pt x="321500" y="42163"/>
                </a:lnTo>
                <a:lnTo>
                  <a:pt x="316420" y="41148"/>
                </a:lnTo>
                <a:lnTo>
                  <a:pt x="312737" y="40132"/>
                </a:lnTo>
                <a:lnTo>
                  <a:pt x="307784" y="39115"/>
                </a:lnTo>
                <a:lnTo>
                  <a:pt x="303339" y="38100"/>
                </a:lnTo>
                <a:lnTo>
                  <a:pt x="299021" y="36067"/>
                </a:lnTo>
                <a:lnTo>
                  <a:pt x="294703" y="35051"/>
                </a:lnTo>
                <a:lnTo>
                  <a:pt x="289750" y="33909"/>
                </a:lnTo>
                <a:lnTo>
                  <a:pt x="285940" y="32892"/>
                </a:lnTo>
                <a:lnTo>
                  <a:pt x="280987" y="30861"/>
                </a:lnTo>
                <a:lnTo>
                  <a:pt x="276034" y="29845"/>
                </a:lnTo>
                <a:lnTo>
                  <a:pt x="272224" y="28828"/>
                </a:lnTo>
                <a:lnTo>
                  <a:pt x="267271" y="26797"/>
                </a:lnTo>
                <a:lnTo>
                  <a:pt x="263461" y="24637"/>
                </a:lnTo>
                <a:lnTo>
                  <a:pt x="258508" y="23622"/>
                </a:lnTo>
                <a:lnTo>
                  <a:pt x="253555" y="21589"/>
                </a:lnTo>
                <a:lnTo>
                  <a:pt x="249872" y="20574"/>
                </a:lnTo>
                <a:lnTo>
                  <a:pt x="244792" y="19558"/>
                </a:lnTo>
                <a:lnTo>
                  <a:pt x="241109" y="18541"/>
                </a:lnTo>
                <a:lnTo>
                  <a:pt x="237934" y="16510"/>
                </a:lnTo>
                <a:lnTo>
                  <a:pt x="234251" y="15366"/>
                </a:lnTo>
                <a:lnTo>
                  <a:pt x="231711" y="14350"/>
                </a:lnTo>
                <a:lnTo>
                  <a:pt x="228663" y="13335"/>
                </a:lnTo>
                <a:lnTo>
                  <a:pt x="225488" y="12318"/>
                </a:lnTo>
                <a:lnTo>
                  <a:pt x="221805" y="9271"/>
                </a:lnTo>
                <a:lnTo>
                  <a:pt x="218630" y="7238"/>
                </a:lnTo>
                <a:lnTo>
                  <a:pt x="216852" y="4063"/>
                </a:lnTo>
                <a:lnTo>
                  <a:pt x="214947" y="1015"/>
                </a:lnTo>
                <a:lnTo>
                  <a:pt x="214312" y="0"/>
                </a:lnTo>
                <a:lnTo>
                  <a:pt x="209359" y="1015"/>
                </a:lnTo>
                <a:lnTo>
                  <a:pt x="209359" y="4063"/>
                </a:lnTo>
                <a:lnTo>
                  <a:pt x="209994" y="7238"/>
                </a:lnTo>
                <a:lnTo>
                  <a:pt x="209994" y="10287"/>
                </a:lnTo>
                <a:lnTo>
                  <a:pt x="209359" y="13335"/>
                </a:lnTo>
                <a:lnTo>
                  <a:pt x="208089" y="16510"/>
                </a:lnTo>
                <a:lnTo>
                  <a:pt x="207454" y="20574"/>
                </a:lnTo>
                <a:lnTo>
                  <a:pt x="205549" y="23622"/>
                </a:lnTo>
                <a:lnTo>
                  <a:pt x="204279" y="26797"/>
                </a:lnTo>
                <a:lnTo>
                  <a:pt x="203136" y="29845"/>
                </a:lnTo>
                <a:lnTo>
                  <a:pt x="201231" y="32892"/>
                </a:lnTo>
                <a:lnTo>
                  <a:pt x="200596" y="36067"/>
                </a:lnTo>
                <a:lnTo>
                  <a:pt x="200596" y="40132"/>
                </a:lnTo>
                <a:lnTo>
                  <a:pt x="199326" y="44323"/>
                </a:lnTo>
                <a:lnTo>
                  <a:pt x="198691" y="47371"/>
                </a:lnTo>
                <a:lnTo>
                  <a:pt x="198691" y="50418"/>
                </a:lnTo>
                <a:lnTo>
                  <a:pt x="197548" y="53593"/>
                </a:lnTo>
                <a:lnTo>
                  <a:pt x="196913" y="56641"/>
                </a:lnTo>
                <a:lnTo>
                  <a:pt x="196913" y="59689"/>
                </a:lnTo>
                <a:lnTo>
                  <a:pt x="195643" y="62864"/>
                </a:lnTo>
                <a:lnTo>
                  <a:pt x="193738" y="65912"/>
                </a:lnTo>
                <a:lnTo>
                  <a:pt x="192468" y="68961"/>
                </a:lnTo>
                <a:lnTo>
                  <a:pt x="190055" y="71120"/>
                </a:lnTo>
                <a:lnTo>
                  <a:pt x="190055" y="74167"/>
                </a:lnTo>
                <a:lnTo>
                  <a:pt x="188785" y="77215"/>
                </a:lnTo>
                <a:lnTo>
                  <a:pt x="186880" y="80390"/>
                </a:lnTo>
                <a:lnTo>
                  <a:pt x="185610" y="83438"/>
                </a:lnTo>
                <a:lnTo>
                  <a:pt x="184975" y="85471"/>
                </a:lnTo>
                <a:lnTo>
                  <a:pt x="183197" y="88518"/>
                </a:lnTo>
                <a:lnTo>
                  <a:pt x="180022" y="92710"/>
                </a:lnTo>
                <a:lnTo>
                  <a:pt x="176339" y="96774"/>
                </a:lnTo>
                <a:lnTo>
                  <a:pt x="172529" y="100964"/>
                </a:lnTo>
                <a:lnTo>
                  <a:pt x="169481" y="102997"/>
                </a:lnTo>
                <a:lnTo>
                  <a:pt x="165671" y="107061"/>
                </a:lnTo>
                <a:lnTo>
                  <a:pt x="162623" y="108203"/>
                </a:lnTo>
                <a:lnTo>
                  <a:pt x="160718" y="110236"/>
                </a:lnTo>
                <a:lnTo>
                  <a:pt x="157670" y="111251"/>
                </a:lnTo>
                <a:lnTo>
                  <a:pt x="155765" y="113284"/>
                </a:lnTo>
                <a:lnTo>
                  <a:pt x="153225" y="114300"/>
                </a:lnTo>
                <a:lnTo>
                  <a:pt x="151447" y="116332"/>
                </a:lnTo>
                <a:lnTo>
                  <a:pt x="148272" y="117475"/>
                </a:lnTo>
                <a:lnTo>
                  <a:pt x="146367" y="118490"/>
                </a:lnTo>
                <a:lnTo>
                  <a:pt x="143319" y="120523"/>
                </a:lnTo>
                <a:lnTo>
                  <a:pt x="141414" y="121538"/>
                </a:lnTo>
                <a:lnTo>
                  <a:pt x="138303" y="122554"/>
                </a:lnTo>
                <a:lnTo>
                  <a:pt x="136436" y="125602"/>
                </a:lnTo>
                <a:lnTo>
                  <a:pt x="131444" y="127762"/>
                </a:lnTo>
                <a:lnTo>
                  <a:pt x="127088" y="129793"/>
                </a:lnTo>
                <a:lnTo>
                  <a:pt x="125222" y="132841"/>
                </a:lnTo>
                <a:lnTo>
                  <a:pt x="125222" y="136016"/>
                </a:lnTo>
                <a:lnTo>
                  <a:pt x="123977" y="139064"/>
                </a:lnTo>
                <a:lnTo>
                  <a:pt x="122732" y="142112"/>
                </a:lnTo>
                <a:lnTo>
                  <a:pt x="122110" y="145287"/>
                </a:lnTo>
                <a:lnTo>
                  <a:pt x="120230" y="148336"/>
                </a:lnTo>
                <a:lnTo>
                  <a:pt x="118986" y="151384"/>
                </a:lnTo>
                <a:lnTo>
                  <a:pt x="118363" y="155575"/>
                </a:lnTo>
                <a:lnTo>
                  <a:pt x="117119" y="158623"/>
                </a:lnTo>
                <a:lnTo>
                  <a:pt x="116497" y="160654"/>
                </a:lnTo>
                <a:lnTo>
                  <a:pt x="115252" y="163829"/>
                </a:lnTo>
                <a:lnTo>
                  <a:pt x="114007" y="165862"/>
                </a:lnTo>
                <a:lnTo>
                  <a:pt x="113385" y="168910"/>
                </a:lnTo>
                <a:lnTo>
                  <a:pt x="113385" y="170941"/>
                </a:lnTo>
                <a:lnTo>
                  <a:pt x="112140" y="175133"/>
                </a:lnTo>
                <a:lnTo>
                  <a:pt x="110274" y="179197"/>
                </a:lnTo>
                <a:lnTo>
                  <a:pt x="110274" y="182372"/>
                </a:lnTo>
                <a:lnTo>
                  <a:pt x="109651" y="184403"/>
                </a:lnTo>
                <a:lnTo>
                  <a:pt x="108394" y="187451"/>
                </a:lnTo>
                <a:lnTo>
                  <a:pt x="107772" y="189484"/>
                </a:lnTo>
                <a:lnTo>
                  <a:pt x="107772" y="192659"/>
                </a:lnTo>
                <a:lnTo>
                  <a:pt x="106527" y="194690"/>
                </a:lnTo>
                <a:lnTo>
                  <a:pt x="105282" y="197738"/>
                </a:lnTo>
                <a:lnTo>
                  <a:pt x="105282" y="199898"/>
                </a:lnTo>
                <a:lnTo>
                  <a:pt x="104660" y="202946"/>
                </a:lnTo>
                <a:lnTo>
                  <a:pt x="103416" y="204977"/>
                </a:lnTo>
                <a:lnTo>
                  <a:pt x="102793" y="208025"/>
                </a:lnTo>
                <a:lnTo>
                  <a:pt x="102793" y="210185"/>
                </a:lnTo>
                <a:lnTo>
                  <a:pt x="101549" y="213233"/>
                </a:lnTo>
                <a:lnTo>
                  <a:pt x="100926" y="215264"/>
                </a:lnTo>
                <a:lnTo>
                  <a:pt x="100926" y="218439"/>
                </a:lnTo>
                <a:lnTo>
                  <a:pt x="99682" y="220472"/>
                </a:lnTo>
                <a:lnTo>
                  <a:pt x="99059" y="224536"/>
                </a:lnTo>
                <a:lnTo>
                  <a:pt x="97815" y="226695"/>
                </a:lnTo>
                <a:lnTo>
                  <a:pt x="96558" y="229742"/>
                </a:lnTo>
                <a:lnTo>
                  <a:pt x="95935" y="231775"/>
                </a:lnTo>
                <a:lnTo>
                  <a:pt x="95935" y="237998"/>
                </a:lnTo>
                <a:lnTo>
                  <a:pt x="94691" y="242062"/>
                </a:lnTo>
                <a:lnTo>
                  <a:pt x="94691" y="246252"/>
                </a:lnTo>
                <a:lnTo>
                  <a:pt x="94068" y="250316"/>
                </a:lnTo>
                <a:lnTo>
                  <a:pt x="92824" y="253364"/>
                </a:lnTo>
                <a:lnTo>
                  <a:pt x="92201" y="257555"/>
                </a:lnTo>
                <a:lnTo>
                  <a:pt x="90957" y="260603"/>
                </a:lnTo>
                <a:lnTo>
                  <a:pt x="90957" y="264795"/>
                </a:lnTo>
                <a:lnTo>
                  <a:pt x="90335" y="267842"/>
                </a:lnTo>
                <a:lnTo>
                  <a:pt x="90335" y="282321"/>
                </a:lnTo>
                <a:lnTo>
                  <a:pt x="87223" y="284352"/>
                </a:lnTo>
                <a:lnTo>
                  <a:pt x="84099" y="286385"/>
                </a:lnTo>
                <a:lnTo>
                  <a:pt x="80365" y="287400"/>
                </a:lnTo>
                <a:lnTo>
                  <a:pt x="77254" y="287400"/>
                </a:lnTo>
                <a:lnTo>
                  <a:pt x="73507" y="285368"/>
                </a:lnTo>
                <a:lnTo>
                  <a:pt x="71640" y="281304"/>
                </a:lnTo>
                <a:lnTo>
                  <a:pt x="69773" y="278129"/>
                </a:lnTo>
                <a:lnTo>
                  <a:pt x="66662" y="276098"/>
                </a:lnTo>
                <a:lnTo>
                  <a:pt x="66039" y="275082"/>
                </a:lnTo>
                <a:lnTo>
                  <a:pt x="64173" y="271907"/>
                </a:lnTo>
                <a:lnTo>
                  <a:pt x="61048" y="269875"/>
                </a:lnTo>
                <a:lnTo>
                  <a:pt x="57937" y="268859"/>
                </a:lnTo>
                <a:lnTo>
                  <a:pt x="54203" y="265811"/>
                </a:lnTo>
                <a:lnTo>
                  <a:pt x="50457" y="264795"/>
                </a:lnTo>
                <a:lnTo>
                  <a:pt x="47345" y="263778"/>
                </a:lnTo>
                <a:lnTo>
                  <a:pt x="43611" y="262636"/>
                </a:lnTo>
                <a:lnTo>
                  <a:pt x="40500" y="260603"/>
                </a:lnTo>
                <a:lnTo>
                  <a:pt x="36753" y="259587"/>
                </a:lnTo>
                <a:lnTo>
                  <a:pt x="33642" y="258572"/>
                </a:lnTo>
                <a:lnTo>
                  <a:pt x="29908" y="257555"/>
                </a:lnTo>
                <a:lnTo>
                  <a:pt x="24917" y="255524"/>
                </a:lnTo>
                <a:lnTo>
                  <a:pt x="21183" y="255524"/>
                </a:lnTo>
                <a:lnTo>
                  <a:pt x="17449" y="256539"/>
                </a:lnTo>
                <a:lnTo>
                  <a:pt x="14325" y="257555"/>
                </a:lnTo>
                <a:lnTo>
                  <a:pt x="10591" y="259587"/>
                </a:lnTo>
                <a:lnTo>
                  <a:pt x="7480" y="262636"/>
                </a:lnTo>
                <a:lnTo>
                  <a:pt x="5613" y="265811"/>
                </a:lnTo>
                <a:lnTo>
                  <a:pt x="4978" y="268859"/>
                </a:lnTo>
                <a:lnTo>
                  <a:pt x="3733" y="273050"/>
                </a:lnTo>
                <a:lnTo>
                  <a:pt x="3111" y="278129"/>
                </a:lnTo>
                <a:lnTo>
                  <a:pt x="1866" y="281304"/>
                </a:lnTo>
                <a:lnTo>
                  <a:pt x="1866" y="285368"/>
                </a:lnTo>
                <a:lnTo>
                  <a:pt x="1244" y="289433"/>
                </a:lnTo>
                <a:lnTo>
                  <a:pt x="1244" y="293624"/>
                </a:lnTo>
                <a:lnTo>
                  <a:pt x="0" y="297688"/>
                </a:lnTo>
                <a:lnTo>
                  <a:pt x="0" y="305942"/>
                </a:lnTo>
                <a:lnTo>
                  <a:pt x="1244" y="310134"/>
                </a:lnTo>
                <a:lnTo>
                  <a:pt x="1244" y="318388"/>
                </a:lnTo>
                <a:lnTo>
                  <a:pt x="1866" y="322452"/>
                </a:lnTo>
                <a:lnTo>
                  <a:pt x="3111" y="326516"/>
                </a:lnTo>
                <a:lnTo>
                  <a:pt x="3733" y="330708"/>
                </a:lnTo>
                <a:lnTo>
                  <a:pt x="4978" y="334772"/>
                </a:lnTo>
                <a:lnTo>
                  <a:pt x="5613" y="338963"/>
                </a:lnTo>
                <a:lnTo>
                  <a:pt x="6857" y="343026"/>
                </a:lnTo>
                <a:lnTo>
                  <a:pt x="7480" y="347217"/>
                </a:lnTo>
                <a:lnTo>
                  <a:pt x="9969" y="351282"/>
                </a:lnTo>
                <a:lnTo>
                  <a:pt x="11836" y="354457"/>
                </a:lnTo>
                <a:lnTo>
                  <a:pt x="12458" y="358521"/>
                </a:lnTo>
                <a:lnTo>
                  <a:pt x="14325" y="361568"/>
                </a:lnTo>
                <a:lnTo>
                  <a:pt x="16192" y="365760"/>
                </a:lnTo>
                <a:lnTo>
                  <a:pt x="18694" y="368808"/>
                </a:lnTo>
                <a:lnTo>
                  <a:pt x="21183" y="374014"/>
                </a:lnTo>
                <a:lnTo>
                  <a:pt x="23050" y="377063"/>
                </a:lnTo>
                <a:lnTo>
                  <a:pt x="24917" y="380111"/>
                </a:lnTo>
                <a:lnTo>
                  <a:pt x="28028" y="383286"/>
                </a:lnTo>
                <a:lnTo>
                  <a:pt x="31153" y="386334"/>
                </a:lnTo>
                <a:lnTo>
                  <a:pt x="33019" y="389382"/>
                </a:lnTo>
                <a:lnTo>
                  <a:pt x="36753" y="392557"/>
                </a:lnTo>
                <a:lnTo>
                  <a:pt x="39865" y="394588"/>
                </a:lnTo>
                <a:lnTo>
                  <a:pt x="43611" y="398652"/>
                </a:lnTo>
                <a:lnTo>
                  <a:pt x="47345" y="400812"/>
                </a:lnTo>
                <a:lnTo>
                  <a:pt x="50457" y="402843"/>
                </a:lnTo>
                <a:lnTo>
                  <a:pt x="53581" y="404875"/>
                </a:lnTo>
                <a:lnTo>
                  <a:pt x="57315" y="407924"/>
                </a:lnTo>
                <a:lnTo>
                  <a:pt x="61048" y="408939"/>
                </a:lnTo>
                <a:lnTo>
                  <a:pt x="64173" y="411099"/>
                </a:lnTo>
                <a:lnTo>
                  <a:pt x="68529" y="413130"/>
                </a:lnTo>
                <a:lnTo>
                  <a:pt x="72885" y="414147"/>
                </a:lnTo>
                <a:lnTo>
                  <a:pt x="76631" y="414147"/>
                </a:lnTo>
                <a:lnTo>
                  <a:pt x="80365" y="415163"/>
                </a:lnTo>
                <a:lnTo>
                  <a:pt x="84099" y="415163"/>
                </a:lnTo>
                <a:lnTo>
                  <a:pt x="87223" y="414147"/>
                </a:lnTo>
                <a:lnTo>
                  <a:pt x="97815" y="414147"/>
                </a:lnTo>
                <a:lnTo>
                  <a:pt x="99682" y="417195"/>
                </a:lnTo>
                <a:lnTo>
                  <a:pt x="99682" y="420370"/>
                </a:lnTo>
                <a:lnTo>
                  <a:pt x="99059" y="423417"/>
                </a:lnTo>
                <a:lnTo>
                  <a:pt x="97815" y="426465"/>
                </a:lnTo>
                <a:lnTo>
                  <a:pt x="94691" y="428625"/>
                </a:lnTo>
                <a:lnTo>
                  <a:pt x="90957" y="429640"/>
                </a:lnTo>
                <a:lnTo>
                  <a:pt x="87845" y="429640"/>
                </a:lnTo>
                <a:lnTo>
                  <a:pt x="85966" y="432688"/>
                </a:lnTo>
                <a:lnTo>
                  <a:pt x="84099" y="435737"/>
                </a:lnTo>
                <a:lnTo>
                  <a:pt x="84099" y="439927"/>
                </a:lnTo>
                <a:lnTo>
                  <a:pt x="83477" y="442975"/>
                </a:lnTo>
                <a:lnTo>
                  <a:pt x="83477" y="461517"/>
                </a:lnTo>
                <a:lnTo>
                  <a:pt x="81610" y="464692"/>
                </a:lnTo>
                <a:lnTo>
                  <a:pt x="81610" y="472821"/>
                </a:lnTo>
                <a:lnTo>
                  <a:pt x="85343" y="474979"/>
                </a:lnTo>
                <a:lnTo>
                  <a:pt x="85343" y="478027"/>
                </a:lnTo>
                <a:lnTo>
                  <a:pt x="85966" y="481075"/>
                </a:lnTo>
                <a:lnTo>
                  <a:pt x="87223" y="482091"/>
                </a:lnTo>
                <a:lnTo>
                  <a:pt x="90335" y="484250"/>
                </a:lnTo>
                <a:lnTo>
                  <a:pt x="94068" y="487299"/>
                </a:lnTo>
                <a:lnTo>
                  <a:pt x="97815" y="490347"/>
                </a:lnTo>
                <a:lnTo>
                  <a:pt x="101549" y="493522"/>
                </a:lnTo>
                <a:lnTo>
                  <a:pt x="105282" y="496570"/>
                </a:lnTo>
                <a:lnTo>
                  <a:pt x="109651" y="500761"/>
                </a:lnTo>
                <a:lnTo>
                  <a:pt x="114007" y="503809"/>
                </a:lnTo>
                <a:lnTo>
                  <a:pt x="118363" y="506857"/>
                </a:lnTo>
                <a:lnTo>
                  <a:pt x="122110" y="510032"/>
                </a:lnTo>
                <a:lnTo>
                  <a:pt x="123977" y="512063"/>
                </a:lnTo>
                <a:lnTo>
                  <a:pt x="127088" y="513079"/>
                </a:lnTo>
                <a:lnTo>
                  <a:pt x="130822" y="516127"/>
                </a:lnTo>
                <a:lnTo>
                  <a:pt x="134569" y="519302"/>
                </a:lnTo>
                <a:lnTo>
                  <a:pt x="136436" y="521335"/>
                </a:lnTo>
                <a:lnTo>
                  <a:pt x="139509" y="523366"/>
                </a:lnTo>
                <a:lnTo>
                  <a:pt x="143319" y="526414"/>
                </a:lnTo>
                <a:lnTo>
                  <a:pt x="145097" y="528574"/>
                </a:lnTo>
                <a:lnTo>
                  <a:pt x="148272" y="529589"/>
                </a:lnTo>
                <a:lnTo>
                  <a:pt x="151955" y="532638"/>
                </a:lnTo>
                <a:lnTo>
                  <a:pt x="155765" y="534670"/>
                </a:lnTo>
                <a:lnTo>
                  <a:pt x="160083" y="537845"/>
                </a:lnTo>
                <a:lnTo>
                  <a:pt x="161988" y="538861"/>
                </a:lnTo>
                <a:lnTo>
                  <a:pt x="164528" y="540892"/>
                </a:lnTo>
                <a:lnTo>
                  <a:pt x="168846" y="542925"/>
                </a:lnTo>
                <a:lnTo>
                  <a:pt x="172529" y="545973"/>
                </a:lnTo>
                <a:lnTo>
                  <a:pt x="176974" y="548132"/>
                </a:lnTo>
                <a:lnTo>
                  <a:pt x="181292" y="551179"/>
                </a:lnTo>
                <a:lnTo>
                  <a:pt x="183832" y="552196"/>
                </a:lnTo>
                <a:lnTo>
                  <a:pt x="185610" y="553212"/>
                </a:lnTo>
                <a:lnTo>
                  <a:pt x="188150" y="554227"/>
                </a:lnTo>
                <a:lnTo>
                  <a:pt x="192468" y="556387"/>
                </a:lnTo>
                <a:lnTo>
                  <a:pt x="194373" y="558418"/>
                </a:lnTo>
                <a:lnTo>
                  <a:pt x="196913" y="559435"/>
                </a:lnTo>
                <a:lnTo>
                  <a:pt x="201231" y="561466"/>
                </a:lnTo>
                <a:lnTo>
                  <a:pt x="203136" y="562483"/>
                </a:lnTo>
                <a:lnTo>
                  <a:pt x="206184" y="563499"/>
                </a:lnTo>
                <a:lnTo>
                  <a:pt x="208089" y="563499"/>
                </a:lnTo>
                <a:lnTo>
                  <a:pt x="211137" y="564514"/>
                </a:lnTo>
                <a:lnTo>
                  <a:pt x="214947" y="566674"/>
                </a:lnTo>
                <a:lnTo>
                  <a:pt x="217995" y="567689"/>
                </a:lnTo>
                <a:lnTo>
                  <a:pt x="221805" y="568705"/>
                </a:lnTo>
                <a:lnTo>
                  <a:pt x="224853" y="569722"/>
                </a:lnTo>
                <a:lnTo>
                  <a:pt x="227393" y="570738"/>
                </a:lnTo>
                <a:lnTo>
                  <a:pt x="230568" y="573913"/>
                </a:lnTo>
                <a:lnTo>
                  <a:pt x="234251" y="574928"/>
                </a:lnTo>
                <a:lnTo>
                  <a:pt x="237299" y="576961"/>
                </a:lnTo>
                <a:lnTo>
                  <a:pt x="240474" y="577976"/>
                </a:lnTo>
                <a:lnTo>
                  <a:pt x="244157" y="580009"/>
                </a:lnTo>
                <a:lnTo>
                  <a:pt x="246697" y="581025"/>
                </a:lnTo>
                <a:lnTo>
                  <a:pt x="249237" y="582040"/>
                </a:lnTo>
                <a:lnTo>
                  <a:pt x="252920" y="583184"/>
                </a:lnTo>
                <a:lnTo>
                  <a:pt x="255460" y="584200"/>
                </a:lnTo>
                <a:lnTo>
                  <a:pt x="264096" y="584200"/>
                </a:lnTo>
                <a:lnTo>
                  <a:pt x="266636" y="583184"/>
                </a:lnTo>
                <a:lnTo>
                  <a:pt x="269176" y="582040"/>
                </a:lnTo>
                <a:lnTo>
                  <a:pt x="272859" y="581025"/>
                </a:lnTo>
                <a:lnTo>
                  <a:pt x="277177" y="577976"/>
                </a:lnTo>
                <a:lnTo>
                  <a:pt x="279717" y="575945"/>
                </a:lnTo>
                <a:lnTo>
                  <a:pt x="281622" y="572770"/>
                </a:lnTo>
                <a:lnTo>
                  <a:pt x="281622" y="569722"/>
                </a:lnTo>
                <a:lnTo>
                  <a:pt x="282892" y="566674"/>
                </a:lnTo>
                <a:lnTo>
                  <a:pt x="282892" y="563499"/>
                </a:lnTo>
                <a:lnTo>
                  <a:pt x="284035" y="560451"/>
                </a:lnTo>
                <a:lnTo>
                  <a:pt x="284035" y="554227"/>
                </a:lnTo>
                <a:lnTo>
                  <a:pt x="279717" y="552196"/>
                </a:lnTo>
                <a:lnTo>
                  <a:pt x="277177" y="551179"/>
                </a:lnTo>
                <a:lnTo>
                  <a:pt x="274129" y="551179"/>
                </a:lnTo>
                <a:lnTo>
                  <a:pt x="270954" y="552196"/>
                </a:lnTo>
                <a:lnTo>
                  <a:pt x="264096" y="552196"/>
                </a:lnTo>
                <a:lnTo>
                  <a:pt x="259778" y="553212"/>
                </a:lnTo>
                <a:lnTo>
                  <a:pt x="253555" y="553212"/>
                </a:lnTo>
                <a:lnTo>
                  <a:pt x="249237" y="552196"/>
                </a:lnTo>
                <a:lnTo>
                  <a:pt x="246697" y="551179"/>
                </a:lnTo>
                <a:lnTo>
                  <a:pt x="244157" y="550163"/>
                </a:lnTo>
                <a:lnTo>
                  <a:pt x="241109" y="548132"/>
                </a:lnTo>
                <a:lnTo>
                  <a:pt x="237934" y="544957"/>
                </a:lnTo>
                <a:lnTo>
                  <a:pt x="234251" y="542925"/>
                </a:lnTo>
                <a:lnTo>
                  <a:pt x="231711" y="540892"/>
                </a:lnTo>
                <a:lnTo>
                  <a:pt x="228663" y="538861"/>
                </a:lnTo>
                <a:lnTo>
                  <a:pt x="225488" y="536701"/>
                </a:lnTo>
                <a:lnTo>
                  <a:pt x="221805" y="534670"/>
                </a:lnTo>
                <a:lnTo>
                  <a:pt x="218630" y="533653"/>
                </a:lnTo>
                <a:lnTo>
                  <a:pt x="214947" y="530605"/>
                </a:lnTo>
                <a:lnTo>
                  <a:pt x="214312" y="529589"/>
                </a:lnTo>
                <a:lnTo>
                  <a:pt x="211772" y="527430"/>
                </a:lnTo>
                <a:lnTo>
                  <a:pt x="209359" y="524383"/>
                </a:lnTo>
                <a:lnTo>
                  <a:pt x="208089" y="523366"/>
                </a:lnTo>
                <a:lnTo>
                  <a:pt x="206184" y="520318"/>
                </a:lnTo>
                <a:lnTo>
                  <a:pt x="203136" y="517143"/>
                </a:lnTo>
                <a:lnTo>
                  <a:pt x="199326" y="515112"/>
                </a:lnTo>
                <a:lnTo>
                  <a:pt x="196913" y="512063"/>
                </a:lnTo>
                <a:lnTo>
                  <a:pt x="194373" y="511048"/>
                </a:lnTo>
                <a:lnTo>
                  <a:pt x="190690" y="507873"/>
                </a:lnTo>
                <a:lnTo>
                  <a:pt x="188150" y="504825"/>
                </a:lnTo>
                <a:lnTo>
                  <a:pt x="185610" y="503809"/>
                </a:lnTo>
                <a:lnTo>
                  <a:pt x="183197" y="500761"/>
                </a:lnTo>
                <a:lnTo>
                  <a:pt x="180022" y="497586"/>
                </a:lnTo>
                <a:lnTo>
                  <a:pt x="176974" y="494538"/>
                </a:lnTo>
                <a:lnTo>
                  <a:pt x="174434" y="490347"/>
                </a:lnTo>
                <a:lnTo>
                  <a:pt x="171259" y="487299"/>
                </a:lnTo>
                <a:lnTo>
                  <a:pt x="169481" y="483235"/>
                </a:lnTo>
                <a:lnTo>
                  <a:pt x="168846" y="480060"/>
                </a:lnTo>
                <a:lnTo>
                  <a:pt x="165671" y="478027"/>
                </a:lnTo>
                <a:lnTo>
                  <a:pt x="162623" y="475996"/>
                </a:lnTo>
                <a:lnTo>
                  <a:pt x="160083" y="473963"/>
                </a:lnTo>
                <a:lnTo>
                  <a:pt x="157670" y="470788"/>
                </a:lnTo>
                <a:lnTo>
                  <a:pt x="155765" y="467740"/>
                </a:lnTo>
                <a:lnTo>
                  <a:pt x="153860" y="464692"/>
                </a:lnTo>
                <a:lnTo>
                  <a:pt x="157035" y="462534"/>
                </a:lnTo>
                <a:lnTo>
                  <a:pt x="160083" y="462534"/>
                </a:lnTo>
                <a:lnTo>
                  <a:pt x="162623" y="463550"/>
                </a:lnTo>
                <a:lnTo>
                  <a:pt x="165671" y="464692"/>
                </a:lnTo>
                <a:lnTo>
                  <a:pt x="165671" y="465709"/>
                </a:lnTo>
                <a:lnTo>
                  <a:pt x="169481" y="468757"/>
                </a:lnTo>
                <a:lnTo>
                  <a:pt x="173164" y="470788"/>
                </a:lnTo>
                <a:lnTo>
                  <a:pt x="176974" y="474979"/>
                </a:lnTo>
                <a:lnTo>
                  <a:pt x="180022" y="478027"/>
                </a:lnTo>
                <a:lnTo>
                  <a:pt x="183832" y="481075"/>
                </a:lnTo>
                <a:lnTo>
                  <a:pt x="188150" y="485266"/>
                </a:lnTo>
                <a:lnTo>
                  <a:pt x="191833" y="488314"/>
                </a:lnTo>
                <a:lnTo>
                  <a:pt x="194373" y="491363"/>
                </a:lnTo>
                <a:lnTo>
                  <a:pt x="198691" y="494538"/>
                </a:lnTo>
                <a:lnTo>
                  <a:pt x="202501" y="497586"/>
                </a:lnTo>
                <a:lnTo>
                  <a:pt x="205549" y="501776"/>
                </a:lnTo>
                <a:lnTo>
                  <a:pt x="209359" y="504825"/>
                </a:lnTo>
                <a:lnTo>
                  <a:pt x="213042" y="507873"/>
                </a:lnTo>
                <a:lnTo>
                  <a:pt x="216852" y="511048"/>
                </a:lnTo>
                <a:lnTo>
                  <a:pt x="220535" y="514096"/>
                </a:lnTo>
                <a:lnTo>
                  <a:pt x="223710" y="517143"/>
                </a:lnTo>
                <a:lnTo>
                  <a:pt x="227393" y="519302"/>
                </a:lnTo>
                <a:lnTo>
                  <a:pt x="231711" y="523366"/>
                </a:lnTo>
                <a:lnTo>
                  <a:pt x="235521" y="525399"/>
                </a:lnTo>
                <a:lnTo>
                  <a:pt x="239204" y="527430"/>
                </a:lnTo>
                <a:lnTo>
                  <a:pt x="243014" y="529589"/>
                </a:lnTo>
                <a:lnTo>
                  <a:pt x="246697" y="531622"/>
                </a:lnTo>
                <a:lnTo>
                  <a:pt x="251650" y="533653"/>
                </a:lnTo>
                <a:lnTo>
                  <a:pt x="255460" y="534670"/>
                </a:lnTo>
                <a:lnTo>
                  <a:pt x="259778" y="535686"/>
                </a:lnTo>
                <a:lnTo>
                  <a:pt x="263461" y="536701"/>
                </a:lnTo>
                <a:lnTo>
                  <a:pt x="276034" y="536701"/>
                </a:lnTo>
                <a:lnTo>
                  <a:pt x="280987" y="535686"/>
                </a:lnTo>
                <a:lnTo>
                  <a:pt x="285940" y="534670"/>
                </a:lnTo>
                <a:lnTo>
                  <a:pt x="289750" y="533653"/>
                </a:lnTo>
                <a:lnTo>
                  <a:pt x="303974" y="533653"/>
                </a:lnTo>
                <a:lnTo>
                  <a:pt x="307149" y="532638"/>
                </a:lnTo>
                <a:lnTo>
                  <a:pt x="310832" y="532638"/>
                </a:lnTo>
                <a:lnTo>
                  <a:pt x="314007" y="531622"/>
                </a:lnTo>
                <a:lnTo>
                  <a:pt x="316420" y="529589"/>
                </a:lnTo>
                <a:lnTo>
                  <a:pt x="320865" y="528574"/>
                </a:lnTo>
                <a:lnTo>
                  <a:pt x="323278" y="527430"/>
                </a:lnTo>
                <a:lnTo>
                  <a:pt x="326453" y="525399"/>
                </a:lnTo>
                <a:lnTo>
                  <a:pt x="329501" y="523366"/>
                </a:lnTo>
                <a:lnTo>
                  <a:pt x="332041" y="520318"/>
                </a:lnTo>
                <a:lnTo>
                  <a:pt x="335216" y="518160"/>
                </a:lnTo>
                <a:lnTo>
                  <a:pt x="336994" y="516127"/>
                </a:lnTo>
                <a:lnTo>
                  <a:pt x="340169" y="513079"/>
                </a:lnTo>
                <a:lnTo>
                  <a:pt x="342582" y="511048"/>
                </a:lnTo>
                <a:lnTo>
                  <a:pt x="345757" y="507873"/>
                </a:lnTo>
                <a:lnTo>
                  <a:pt x="348932" y="505840"/>
                </a:lnTo>
                <a:lnTo>
                  <a:pt x="350710" y="502792"/>
                </a:lnTo>
                <a:lnTo>
                  <a:pt x="353250" y="499617"/>
                </a:lnTo>
                <a:lnTo>
                  <a:pt x="355663" y="497586"/>
                </a:lnTo>
                <a:lnTo>
                  <a:pt x="358203" y="494538"/>
                </a:lnTo>
                <a:lnTo>
                  <a:pt x="361378" y="491363"/>
                </a:lnTo>
                <a:lnTo>
                  <a:pt x="363156" y="488314"/>
                </a:lnTo>
                <a:lnTo>
                  <a:pt x="365061" y="485266"/>
                </a:lnTo>
                <a:lnTo>
                  <a:pt x="368236" y="482091"/>
                </a:lnTo>
                <a:lnTo>
                  <a:pt x="370014" y="480060"/>
                </a:lnTo>
                <a:lnTo>
                  <a:pt x="373189" y="477012"/>
                </a:lnTo>
                <a:lnTo>
                  <a:pt x="375094" y="473963"/>
                </a:lnTo>
                <a:lnTo>
                  <a:pt x="377507" y="470788"/>
                </a:lnTo>
                <a:lnTo>
                  <a:pt x="379412" y="467740"/>
                </a:lnTo>
                <a:lnTo>
                  <a:pt x="381952" y="463550"/>
                </a:lnTo>
                <a:lnTo>
                  <a:pt x="384365" y="459486"/>
                </a:lnTo>
                <a:lnTo>
                  <a:pt x="386270" y="456438"/>
                </a:lnTo>
                <a:lnTo>
                  <a:pt x="388175" y="452247"/>
                </a:lnTo>
                <a:lnTo>
                  <a:pt x="391223" y="448183"/>
                </a:lnTo>
                <a:lnTo>
                  <a:pt x="393128" y="443991"/>
                </a:lnTo>
                <a:lnTo>
                  <a:pt x="395033" y="439927"/>
                </a:lnTo>
                <a:lnTo>
                  <a:pt x="396811" y="435737"/>
                </a:lnTo>
                <a:lnTo>
                  <a:pt x="399351" y="432688"/>
                </a:lnTo>
                <a:lnTo>
                  <a:pt x="401256" y="428625"/>
                </a:lnTo>
                <a:lnTo>
                  <a:pt x="403034" y="424434"/>
                </a:lnTo>
                <a:lnTo>
                  <a:pt x="403669" y="421386"/>
                </a:lnTo>
                <a:lnTo>
                  <a:pt x="405574" y="417195"/>
                </a:lnTo>
                <a:lnTo>
                  <a:pt x="407479" y="413130"/>
                </a:lnTo>
                <a:lnTo>
                  <a:pt x="409892" y="408939"/>
                </a:lnTo>
                <a:lnTo>
                  <a:pt x="410527" y="404875"/>
                </a:lnTo>
                <a:lnTo>
                  <a:pt x="411797" y="402843"/>
                </a:lnTo>
                <a:lnTo>
                  <a:pt x="412432" y="397637"/>
                </a:lnTo>
                <a:lnTo>
                  <a:pt x="413702" y="392557"/>
                </a:lnTo>
                <a:lnTo>
                  <a:pt x="414337" y="387350"/>
                </a:lnTo>
                <a:lnTo>
                  <a:pt x="415480" y="382270"/>
                </a:lnTo>
                <a:lnTo>
                  <a:pt x="416115" y="377063"/>
                </a:lnTo>
                <a:lnTo>
                  <a:pt x="417385" y="370839"/>
                </a:lnTo>
                <a:lnTo>
                  <a:pt x="418655" y="365760"/>
                </a:lnTo>
                <a:lnTo>
                  <a:pt x="418655" y="360552"/>
                </a:lnTo>
                <a:lnTo>
                  <a:pt x="419290" y="355473"/>
                </a:lnTo>
                <a:lnTo>
                  <a:pt x="420560" y="350265"/>
                </a:lnTo>
                <a:lnTo>
                  <a:pt x="420560" y="345059"/>
                </a:lnTo>
                <a:lnTo>
                  <a:pt x="421195" y="339978"/>
                </a:lnTo>
                <a:lnTo>
                  <a:pt x="422338" y="334772"/>
                </a:lnTo>
                <a:lnTo>
                  <a:pt x="422338" y="329691"/>
                </a:lnTo>
                <a:lnTo>
                  <a:pt x="422973" y="324485"/>
                </a:lnTo>
                <a:lnTo>
                  <a:pt x="422973" y="319404"/>
                </a:lnTo>
                <a:lnTo>
                  <a:pt x="424243" y="314198"/>
                </a:lnTo>
                <a:lnTo>
                  <a:pt x="424243" y="309117"/>
                </a:lnTo>
                <a:lnTo>
                  <a:pt x="424878" y="303911"/>
                </a:lnTo>
                <a:lnTo>
                  <a:pt x="424878" y="298703"/>
                </a:lnTo>
                <a:lnTo>
                  <a:pt x="426148" y="293624"/>
                </a:lnTo>
                <a:lnTo>
                  <a:pt x="427418" y="288416"/>
                </a:lnTo>
                <a:lnTo>
                  <a:pt x="427418" y="283337"/>
                </a:lnTo>
                <a:lnTo>
                  <a:pt x="428053" y="278129"/>
                </a:lnTo>
                <a:lnTo>
                  <a:pt x="428053" y="271907"/>
                </a:lnTo>
                <a:lnTo>
                  <a:pt x="429196" y="266826"/>
                </a:lnTo>
                <a:lnTo>
                  <a:pt x="429831" y="261620"/>
                </a:lnTo>
                <a:lnTo>
                  <a:pt x="431101" y="256539"/>
                </a:lnTo>
                <a:lnTo>
                  <a:pt x="431101" y="250316"/>
                </a:lnTo>
                <a:lnTo>
                  <a:pt x="431736" y="245237"/>
                </a:lnTo>
                <a:lnTo>
                  <a:pt x="433006" y="240029"/>
                </a:lnTo>
                <a:lnTo>
                  <a:pt x="433641" y="234823"/>
                </a:lnTo>
                <a:lnTo>
                  <a:pt x="428053" y="234823"/>
                </a:lnTo>
                <a:lnTo>
                  <a:pt x="426148" y="231775"/>
                </a:lnTo>
                <a:lnTo>
                  <a:pt x="422973" y="229742"/>
                </a:lnTo>
                <a:lnTo>
                  <a:pt x="422338" y="227711"/>
                </a:lnTo>
                <a:lnTo>
                  <a:pt x="422338" y="224536"/>
                </a:lnTo>
                <a:lnTo>
                  <a:pt x="427418" y="224536"/>
                </a:lnTo>
                <a:lnTo>
                  <a:pt x="431101" y="225551"/>
                </a:lnTo>
                <a:lnTo>
                  <a:pt x="433641" y="225551"/>
                </a:lnTo>
                <a:lnTo>
                  <a:pt x="436054" y="222503"/>
                </a:lnTo>
                <a:lnTo>
                  <a:pt x="436689" y="219455"/>
                </a:lnTo>
                <a:lnTo>
                  <a:pt x="436689" y="213233"/>
                </a:lnTo>
                <a:lnTo>
                  <a:pt x="433641" y="213233"/>
                </a:lnTo>
                <a:lnTo>
                  <a:pt x="431101" y="214249"/>
                </a:lnTo>
                <a:lnTo>
                  <a:pt x="428053" y="214249"/>
                </a:lnTo>
                <a:lnTo>
                  <a:pt x="424878" y="215264"/>
                </a:lnTo>
                <a:lnTo>
                  <a:pt x="422338" y="214249"/>
                </a:lnTo>
                <a:lnTo>
                  <a:pt x="419290" y="211200"/>
                </a:lnTo>
                <a:lnTo>
                  <a:pt x="422338" y="208025"/>
                </a:lnTo>
                <a:lnTo>
                  <a:pt x="424878" y="204977"/>
                </a:lnTo>
                <a:lnTo>
                  <a:pt x="427418" y="203962"/>
                </a:lnTo>
                <a:lnTo>
                  <a:pt x="431101" y="200913"/>
                </a:lnTo>
                <a:lnTo>
                  <a:pt x="433641" y="199898"/>
                </a:lnTo>
                <a:lnTo>
                  <a:pt x="436689" y="199898"/>
                </a:lnTo>
                <a:lnTo>
                  <a:pt x="440499" y="203962"/>
                </a:lnTo>
                <a:lnTo>
                  <a:pt x="441642" y="200913"/>
                </a:lnTo>
                <a:lnTo>
                  <a:pt x="441642" y="190626"/>
                </a:lnTo>
                <a:lnTo>
                  <a:pt x="442277" y="187451"/>
                </a:lnTo>
                <a:lnTo>
                  <a:pt x="442277" y="147320"/>
                </a:lnTo>
                <a:lnTo>
                  <a:pt x="441642" y="144272"/>
                </a:lnTo>
                <a:lnTo>
                  <a:pt x="441642" y="139064"/>
                </a:lnTo>
                <a:lnTo>
                  <a:pt x="440499" y="136016"/>
                </a:lnTo>
                <a:lnTo>
                  <a:pt x="440499" y="133858"/>
                </a:lnTo>
                <a:lnTo>
                  <a:pt x="439864" y="130810"/>
                </a:lnTo>
                <a:lnTo>
                  <a:pt x="439864" y="127762"/>
                </a:lnTo>
                <a:lnTo>
                  <a:pt x="438594" y="125602"/>
                </a:lnTo>
                <a:lnTo>
                  <a:pt x="438594" y="121538"/>
                </a:lnTo>
                <a:lnTo>
                  <a:pt x="437959" y="119507"/>
                </a:lnTo>
                <a:lnTo>
                  <a:pt x="436689" y="116332"/>
                </a:lnTo>
                <a:lnTo>
                  <a:pt x="436054" y="113284"/>
                </a:lnTo>
                <a:lnTo>
                  <a:pt x="436054" y="109220"/>
                </a:lnTo>
                <a:close/>
              </a:path>
            </a:pathLst>
          </a:custGeom>
          <a:solidFill>
            <a:srgbClr val="FFD99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403477" y="2843911"/>
            <a:ext cx="83438" cy="20574"/>
          </a:xfrm>
          <a:custGeom>
            <a:avLst/>
            <a:gdLst/>
            <a:ahLst/>
            <a:cxnLst/>
            <a:rect l="l" t="t" r="r" b="b"/>
            <a:pathLst>
              <a:path w="83438" h="20574">
                <a:moveTo>
                  <a:pt x="3175" y="0"/>
                </a:moveTo>
                <a:lnTo>
                  <a:pt x="0" y="3048"/>
                </a:lnTo>
                <a:lnTo>
                  <a:pt x="4953" y="4190"/>
                </a:lnTo>
                <a:lnTo>
                  <a:pt x="8762" y="6223"/>
                </a:lnTo>
                <a:lnTo>
                  <a:pt x="13081" y="7238"/>
                </a:lnTo>
                <a:lnTo>
                  <a:pt x="17398" y="8254"/>
                </a:lnTo>
                <a:lnTo>
                  <a:pt x="19303" y="9271"/>
                </a:lnTo>
                <a:lnTo>
                  <a:pt x="22478" y="9271"/>
                </a:lnTo>
                <a:lnTo>
                  <a:pt x="26161" y="10287"/>
                </a:lnTo>
                <a:lnTo>
                  <a:pt x="29336" y="11302"/>
                </a:lnTo>
                <a:lnTo>
                  <a:pt x="33019" y="11302"/>
                </a:lnTo>
                <a:lnTo>
                  <a:pt x="36194" y="12446"/>
                </a:lnTo>
                <a:lnTo>
                  <a:pt x="41147" y="12446"/>
                </a:lnTo>
                <a:lnTo>
                  <a:pt x="44831" y="13462"/>
                </a:lnTo>
                <a:lnTo>
                  <a:pt x="48006" y="14477"/>
                </a:lnTo>
                <a:lnTo>
                  <a:pt x="51688" y="14477"/>
                </a:lnTo>
                <a:lnTo>
                  <a:pt x="54228" y="15493"/>
                </a:lnTo>
                <a:lnTo>
                  <a:pt x="58546" y="17525"/>
                </a:lnTo>
                <a:lnTo>
                  <a:pt x="62991" y="18541"/>
                </a:lnTo>
                <a:lnTo>
                  <a:pt x="67309" y="19558"/>
                </a:lnTo>
                <a:lnTo>
                  <a:pt x="70992" y="20574"/>
                </a:lnTo>
                <a:lnTo>
                  <a:pt x="83438" y="18541"/>
                </a:lnTo>
                <a:lnTo>
                  <a:pt x="83438" y="15493"/>
                </a:lnTo>
                <a:lnTo>
                  <a:pt x="82803" y="12446"/>
                </a:lnTo>
                <a:lnTo>
                  <a:pt x="79756" y="11302"/>
                </a:lnTo>
                <a:lnTo>
                  <a:pt x="76581" y="11302"/>
                </a:lnTo>
                <a:lnTo>
                  <a:pt x="72897" y="12446"/>
                </a:lnTo>
                <a:lnTo>
                  <a:pt x="69722" y="11302"/>
                </a:lnTo>
                <a:lnTo>
                  <a:pt x="66039" y="10287"/>
                </a:lnTo>
                <a:lnTo>
                  <a:pt x="62991" y="9271"/>
                </a:lnTo>
                <a:lnTo>
                  <a:pt x="60451" y="8254"/>
                </a:lnTo>
                <a:lnTo>
                  <a:pt x="57276" y="7238"/>
                </a:lnTo>
                <a:lnTo>
                  <a:pt x="50418" y="7238"/>
                </a:lnTo>
                <a:lnTo>
                  <a:pt x="46735" y="6223"/>
                </a:lnTo>
                <a:lnTo>
                  <a:pt x="32384" y="6223"/>
                </a:lnTo>
                <a:lnTo>
                  <a:pt x="29336" y="5206"/>
                </a:lnTo>
                <a:lnTo>
                  <a:pt x="25526" y="4190"/>
                </a:lnTo>
                <a:lnTo>
                  <a:pt x="22478" y="3048"/>
                </a:lnTo>
                <a:lnTo>
                  <a:pt x="21843" y="3048"/>
                </a:lnTo>
                <a:lnTo>
                  <a:pt x="19303" y="2031"/>
                </a:lnTo>
                <a:lnTo>
                  <a:pt x="15620" y="0"/>
                </a:lnTo>
                <a:lnTo>
                  <a:pt x="31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422146" y="2886202"/>
            <a:ext cx="84073" cy="14350"/>
          </a:xfrm>
          <a:custGeom>
            <a:avLst/>
            <a:gdLst/>
            <a:ahLst/>
            <a:cxnLst/>
            <a:rect l="l" t="t" r="r" b="b"/>
            <a:pathLst>
              <a:path w="84073" h="14350">
                <a:moveTo>
                  <a:pt x="634" y="0"/>
                </a:moveTo>
                <a:lnTo>
                  <a:pt x="0" y="2032"/>
                </a:lnTo>
                <a:lnTo>
                  <a:pt x="3809" y="4063"/>
                </a:lnTo>
                <a:lnTo>
                  <a:pt x="6984" y="5080"/>
                </a:lnTo>
                <a:lnTo>
                  <a:pt x="8762" y="7238"/>
                </a:lnTo>
                <a:lnTo>
                  <a:pt x="11937" y="8255"/>
                </a:lnTo>
                <a:lnTo>
                  <a:pt x="13842" y="8255"/>
                </a:lnTo>
                <a:lnTo>
                  <a:pt x="16382" y="9271"/>
                </a:lnTo>
                <a:lnTo>
                  <a:pt x="19431" y="10287"/>
                </a:lnTo>
                <a:lnTo>
                  <a:pt x="21335" y="11302"/>
                </a:lnTo>
                <a:lnTo>
                  <a:pt x="24510" y="11302"/>
                </a:lnTo>
                <a:lnTo>
                  <a:pt x="27050" y="12319"/>
                </a:lnTo>
                <a:lnTo>
                  <a:pt x="32003" y="12319"/>
                </a:lnTo>
                <a:lnTo>
                  <a:pt x="35178" y="13335"/>
                </a:lnTo>
                <a:lnTo>
                  <a:pt x="42671" y="13335"/>
                </a:lnTo>
                <a:lnTo>
                  <a:pt x="45846" y="14350"/>
                </a:lnTo>
                <a:lnTo>
                  <a:pt x="56515" y="14350"/>
                </a:lnTo>
                <a:lnTo>
                  <a:pt x="59690" y="13335"/>
                </a:lnTo>
                <a:lnTo>
                  <a:pt x="73406" y="13335"/>
                </a:lnTo>
                <a:lnTo>
                  <a:pt x="75945" y="12319"/>
                </a:lnTo>
                <a:lnTo>
                  <a:pt x="84073" y="12319"/>
                </a:lnTo>
                <a:lnTo>
                  <a:pt x="84073" y="6096"/>
                </a:lnTo>
                <a:lnTo>
                  <a:pt x="81025" y="6096"/>
                </a:lnTo>
                <a:lnTo>
                  <a:pt x="77215" y="7238"/>
                </a:lnTo>
                <a:lnTo>
                  <a:pt x="74040" y="7238"/>
                </a:lnTo>
                <a:lnTo>
                  <a:pt x="70357" y="8255"/>
                </a:lnTo>
                <a:lnTo>
                  <a:pt x="62103" y="8255"/>
                </a:lnTo>
                <a:lnTo>
                  <a:pt x="57784" y="7238"/>
                </a:lnTo>
                <a:lnTo>
                  <a:pt x="53340" y="7238"/>
                </a:lnTo>
                <a:lnTo>
                  <a:pt x="49656" y="6096"/>
                </a:lnTo>
                <a:lnTo>
                  <a:pt x="44576" y="6096"/>
                </a:lnTo>
                <a:lnTo>
                  <a:pt x="40766" y="5080"/>
                </a:lnTo>
                <a:lnTo>
                  <a:pt x="23240" y="5080"/>
                </a:lnTo>
                <a:lnTo>
                  <a:pt x="20700" y="4063"/>
                </a:lnTo>
                <a:lnTo>
                  <a:pt x="17653" y="3048"/>
                </a:lnTo>
                <a:lnTo>
                  <a:pt x="14478" y="2032"/>
                </a:lnTo>
                <a:lnTo>
                  <a:pt x="9397" y="2032"/>
                </a:lnTo>
                <a:lnTo>
                  <a:pt x="5715" y="1015"/>
                </a:lnTo>
                <a:lnTo>
                  <a:pt x="3175" y="1015"/>
                </a:lnTo>
                <a:lnTo>
                  <a:pt x="6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323721" y="2918079"/>
            <a:ext cx="117093" cy="24765"/>
          </a:xfrm>
          <a:custGeom>
            <a:avLst/>
            <a:gdLst/>
            <a:ahLst/>
            <a:cxnLst/>
            <a:rect l="l" t="t" r="r" b="b"/>
            <a:pathLst>
              <a:path w="117093" h="24765">
                <a:moveTo>
                  <a:pt x="6857" y="7238"/>
                </a:moveTo>
                <a:lnTo>
                  <a:pt x="4953" y="8255"/>
                </a:lnTo>
                <a:lnTo>
                  <a:pt x="1904" y="9271"/>
                </a:lnTo>
                <a:lnTo>
                  <a:pt x="0" y="12446"/>
                </a:lnTo>
                <a:lnTo>
                  <a:pt x="1904" y="15494"/>
                </a:lnTo>
                <a:lnTo>
                  <a:pt x="4953" y="14478"/>
                </a:lnTo>
                <a:lnTo>
                  <a:pt x="8000" y="13462"/>
                </a:lnTo>
                <a:lnTo>
                  <a:pt x="13588" y="13462"/>
                </a:lnTo>
                <a:lnTo>
                  <a:pt x="16637" y="12446"/>
                </a:lnTo>
                <a:lnTo>
                  <a:pt x="19176" y="12446"/>
                </a:lnTo>
                <a:lnTo>
                  <a:pt x="22225" y="11430"/>
                </a:lnTo>
                <a:lnTo>
                  <a:pt x="59816" y="11430"/>
                </a:lnTo>
                <a:lnTo>
                  <a:pt x="62229" y="12446"/>
                </a:lnTo>
                <a:lnTo>
                  <a:pt x="68453" y="12446"/>
                </a:lnTo>
                <a:lnTo>
                  <a:pt x="70865" y="13462"/>
                </a:lnTo>
                <a:lnTo>
                  <a:pt x="74040" y="13462"/>
                </a:lnTo>
                <a:lnTo>
                  <a:pt x="77088" y="14478"/>
                </a:lnTo>
                <a:lnTo>
                  <a:pt x="82041" y="14478"/>
                </a:lnTo>
                <a:lnTo>
                  <a:pt x="84454" y="15494"/>
                </a:lnTo>
                <a:lnTo>
                  <a:pt x="87503" y="16510"/>
                </a:lnTo>
                <a:lnTo>
                  <a:pt x="90678" y="16510"/>
                </a:lnTo>
                <a:lnTo>
                  <a:pt x="94360" y="17525"/>
                </a:lnTo>
                <a:lnTo>
                  <a:pt x="98043" y="19558"/>
                </a:lnTo>
                <a:lnTo>
                  <a:pt x="101091" y="20700"/>
                </a:lnTo>
                <a:lnTo>
                  <a:pt x="103631" y="22733"/>
                </a:lnTo>
                <a:lnTo>
                  <a:pt x="106679" y="23749"/>
                </a:lnTo>
                <a:lnTo>
                  <a:pt x="109728" y="24765"/>
                </a:lnTo>
                <a:lnTo>
                  <a:pt x="113410" y="24765"/>
                </a:lnTo>
                <a:lnTo>
                  <a:pt x="115950" y="22733"/>
                </a:lnTo>
                <a:lnTo>
                  <a:pt x="117093" y="19558"/>
                </a:lnTo>
                <a:lnTo>
                  <a:pt x="115315" y="16510"/>
                </a:lnTo>
                <a:lnTo>
                  <a:pt x="112267" y="15494"/>
                </a:lnTo>
                <a:lnTo>
                  <a:pt x="108584" y="14478"/>
                </a:lnTo>
                <a:lnTo>
                  <a:pt x="105409" y="13462"/>
                </a:lnTo>
                <a:lnTo>
                  <a:pt x="101726" y="12446"/>
                </a:lnTo>
                <a:lnTo>
                  <a:pt x="98678" y="12446"/>
                </a:lnTo>
                <a:lnTo>
                  <a:pt x="96138" y="10287"/>
                </a:lnTo>
                <a:lnTo>
                  <a:pt x="93090" y="9271"/>
                </a:lnTo>
                <a:lnTo>
                  <a:pt x="90678" y="8255"/>
                </a:lnTo>
                <a:lnTo>
                  <a:pt x="87503" y="7238"/>
                </a:lnTo>
                <a:lnTo>
                  <a:pt x="84454" y="6223"/>
                </a:lnTo>
                <a:lnTo>
                  <a:pt x="82041" y="5207"/>
                </a:lnTo>
                <a:lnTo>
                  <a:pt x="78993" y="4191"/>
                </a:lnTo>
                <a:lnTo>
                  <a:pt x="75818" y="4191"/>
                </a:lnTo>
                <a:lnTo>
                  <a:pt x="73406" y="3175"/>
                </a:lnTo>
                <a:lnTo>
                  <a:pt x="70357" y="2032"/>
                </a:lnTo>
                <a:lnTo>
                  <a:pt x="64769" y="2032"/>
                </a:lnTo>
                <a:lnTo>
                  <a:pt x="60451" y="1016"/>
                </a:lnTo>
                <a:lnTo>
                  <a:pt x="54863" y="1016"/>
                </a:lnTo>
                <a:lnTo>
                  <a:pt x="51815" y="0"/>
                </a:lnTo>
                <a:lnTo>
                  <a:pt x="36448" y="0"/>
                </a:lnTo>
                <a:lnTo>
                  <a:pt x="33909" y="1016"/>
                </a:lnTo>
                <a:lnTo>
                  <a:pt x="27812" y="1016"/>
                </a:lnTo>
                <a:lnTo>
                  <a:pt x="25272" y="2032"/>
                </a:lnTo>
                <a:lnTo>
                  <a:pt x="22225" y="2032"/>
                </a:lnTo>
                <a:lnTo>
                  <a:pt x="19176" y="3175"/>
                </a:lnTo>
                <a:lnTo>
                  <a:pt x="14859" y="4191"/>
                </a:lnTo>
                <a:lnTo>
                  <a:pt x="11684" y="5207"/>
                </a:lnTo>
                <a:lnTo>
                  <a:pt x="9906" y="6223"/>
                </a:lnTo>
                <a:lnTo>
                  <a:pt x="6857" y="723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1498219" y="2925317"/>
            <a:ext cx="69722" cy="20574"/>
          </a:xfrm>
          <a:custGeom>
            <a:avLst/>
            <a:gdLst/>
            <a:ahLst/>
            <a:cxnLst/>
            <a:rect l="l" t="t" r="r" b="b"/>
            <a:pathLst>
              <a:path w="69722" h="20574">
                <a:moveTo>
                  <a:pt x="0" y="17526"/>
                </a:moveTo>
                <a:lnTo>
                  <a:pt x="0" y="20574"/>
                </a:lnTo>
                <a:lnTo>
                  <a:pt x="8890" y="20574"/>
                </a:lnTo>
                <a:lnTo>
                  <a:pt x="11430" y="19558"/>
                </a:lnTo>
                <a:lnTo>
                  <a:pt x="14605" y="18542"/>
                </a:lnTo>
                <a:lnTo>
                  <a:pt x="17780" y="17526"/>
                </a:lnTo>
                <a:lnTo>
                  <a:pt x="21590" y="15494"/>
                </a:lnTo>
                <a:lnTo>
                  <a:pt x="24637" y="14478"/>
                </a:lnTo>
                <a:lnTo>
                  <a:pt x="27178" y="12319"/>
                </a:lnTo>
                <a:lnTo>
                  <a:pt x="30353" y="11303"/>
                </a:lnTo>
                <a:lnTo>
                  <a:pt x="33528" y="10287"/>
                </a:lnTo>
                <a:lnTo>
                  <a:pt x="42418" y="10287"/>
                </a:lnTo>
                <a:lnTo>
                  <a:pt x="44958" y="9271"/>
                </a:lnTo>
                <a:lnTo>
                  <a:pt x="55118" y="9271"/>
                </a:lnTo>
                <a:lnTo>
                  <a:pt x="57658" y="10287"/>
                </a:lnTo>
                <a:lnTo>
                  <a:pt x="64008" y="10287"/>
                </a:lnTo>
                <a:lnTo>
                  <a:pt x="67818" y="11303"/>
                </a:lnTo>
                <a:lnTo>
                  <a:pt x="69722" y="8255"/>
                </a:lnTo>
                <a:lnTo>
                  <a:pt x="66547" y="5207"/>
                </a:lnTo>
                <a:lnTo>
                  <a:pt x="62737" y="3048"/>
                </a:lnTo>
                <a:lnTo>
                  <a:pt x="60197" y="2032"/>
                </a:lnTo>
                <a:lnTo>
                  <a:pt x="57022" y="2032"/>
                </a:lnTo>
                <a:lnTo>
                  <a:pt x="53847" y="1016"/>
                </a:lnTo>
                <a:lnTo>
                  <a:pt x="50037" y="0"/>
                </a:lnTo>
                <a:lnTo>
                  <a:pt x="37972" y="0"/>
                </a:lnTo>
                <a:lnTo>
                  <a:pt x="34162" y="1016"/>
                </a:lnTo>
                <a:lnTo>
                  <a:pt x="31622" y="1016"/>
                </a:lnTo>
                <a:lnTo>
                  <a:pt x="28447" y="2032"/>
                </a:lnTo>
                <a:lnTo>
                  <a:pt x="25272" y="3048"/>
                </a:lnTo>
                <a:lnTo>
                  <a:pt x="21590" y="5207"/>
                </a:lnTo>
                <a:lnTo>
                  <a:pt x="18415" y="6223"/>
                </a:lnTo>
                <a:lnTo>
                  <a:pt x="15875" y="8255"/>
                </a:lnTo>
                <a:lnTo>
                  <a:pt x="12700" y="9271"/>
                </a:lnTo>
                <a:lnTo>
                  <a:pt x="9525" y="11303"/>
                </a:lnTo>
                <a:lnTo>
                  <a:pt x="6984" y="12319"/>
                </a:lnTo>
                <a:lnTo>
                  <a:pt x="3809" y="14478"/>
                </a:lnTo>
                <a:lnTo>
                  <a:pt x="0" y="17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372362" y="2977896"/>
            <a:ext cx="47371" cy="22605"/>
          </a:xfrm>
          <a:custGeom>
            <a:avLst/>
            <a:gdLst/>
            <a:ahLst/>
            <a:cxnLst/>
            <a:rect l="l" t="t" r="r" b="b"/>
            <a:pathLst>
              <a:path w="47371" h="22605">
                <a:moveTo>
                  <a:pt x="43434" y="5079"/>
                </a:moveTo>
                <a:lnTo>
                  <a:pt x="42799" y="2031"/>
                </a:lnTo>
                <a:lnTo>
                  <a:pt x="40259" y="1015"/>
                </a:lnTo>
                <a:lnTo>
                  <a:pt x="37718" y="0"/>
                </a:lnTo>
                <a:lnTo>
                  <a:pt x="30734" y="0"/>
                </a:lnTo>
                <a:lnTo>
                  <a:pt x="26796" y="1015"/>
                </a:lnTo>
                <a:lnTo>
                  <a:pt x="22351" y="1015"/>
                </a:lnTo>
                <a:lnTo>
                  <a:pt x="18541" y="2031"/>
                </a:lnTo>
                <a:lnTo>
                  <a:pt x="14731" y="2031"/>
                </a:lnTo>
                <a:lnTo>
                  <a:pt x="11429" y="4063"/>
                </a:lnTo>
                <a:lnTo>
                  <a:pt x="7619" y="5079"/>
                </a:lnTo>
                <a:lnTo>
                  <a:pt x="4444" y="7238"/>
                </a:lnTo>
                <a:lnTo>
                  <a:pt x="1904" y="9270"/>
                </a:lnTo>
                <a:lnTo>
                  <a:pt x="634" y="10287"/>
                </a:lnTo>
                <a:lnTo>
                  <a:pt x="1904" y="13334"/>
                </a:lnTo>
                <a:lnTo>
                  <a:pt x="634" y="16509"/>
                </a:lnTo>
                <a:lnTo>
                  <a:pt x="0" y="19557"/>
                </a:lnTo>
                <a:lnTo>
                  <a:pt x="1904" y="22605"/>
                </a:lnTo>
                <a:lnTo>
                  <a:pt x="4444" y="21589"/>
                </a:lnTo>
                <a:lnTo>
                  <a:pt x="6984" y="20574"/>
                </a:lnTo>
                <a:lnTo>
                  <a:pt x="9525" y="20574"/>
                </a:lnTo>
                <a:lnTo>
                  <a:pt x="13462" y="19557"/>
                </a:lnTo>
                <a:lnTo>
                  <a:pt x="17906" y="19557"/>
                </a:lnTo>
                <a:lnTo>
                  <a:pt x="20446" y="18541"/>
                </a:lnTo>
                <a:lnTo>
                  <a:pt x="23621" y="18541"/>
                </a:lnTo>
                <a:lnTo>
                  <a:pt x="26796" y="19557"/>
                </a:lnTo>
                <a:lnTo>
                  <a:pt x="32638" y="19557"/>
                </a:lnTo>
                <a:lnTo>
                  <a:pt x="36449" y="20574"/>
                </a:lnTo>
                <a:lnTo>
                  <a:pt x="46735" y="20574"/>
                </a:lnTo>
                <a:lnTo>
                  <a:pt x="47371" y="17525"/>
                </a:lnTo>
                <a:lnTo>
                  <a:pt x="46735" y="14350"/>
                </a:lnTo>
                <a:lnTo>
                  <a:pt x="46735" y="11302"/>
                </a:lnTo>
                <a:lnTo>
                  <a:pt x="45338" y="8254"/>
                </a:lnTo>
                <a:lnTo>
                  <a:pt x="43434" y="50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453388" y="2983991"/>
            <a:ext cx="62230" cy="144272"/>
          </a:xfrm>
          <a:custGeom>
            <a:avLst/>
            <a:gdLst/>
            <a:ahLst/>
            <a:cxnLst/>
            <a:rect l="l" t="t" r="r" b="b"/>
            <a:pathLst>
              <a:path w="62230" h="144272">
                <a:moveTo>
                  <a:pt x="60325" y="123698"/>
                </a:moveTo>
                <a:lnTo>
                  <a:pt x="61595" y="120650"/>
                </a:lnTo>
                <a:lnTo>
                  <a:pt x="62230" y="117475"/>
                </a:lnTo>
                <a:lnTo>
                  <a:pt x="62230" y="108204"/>
                </a:lnTo>
                <a:lnTo>
                  <a:pt x="61595" y="105156"/>
                </a:lnTo>
                <a:lnTo>
                  <a:pt x="59690" y="105156"/>
                </a:lnTo>
                <a:lnTo>
                  <a:pt x="58420" y="102108"/>
                </a:lnTo>
                <a:lnTo>
                  <a:pt x="57150" y="98933"/>
                </a:lnTo>
                <a:lnTo>
                  <a:pt x="55371" y="96900"/>
                </a:lnTo>
                <a:lnTo>
                  <a:pt x="54737" y="93853"/>
                </a:lnTo>
                <a:lnTo>
                  <a:pt x="53467" y="90678"/>
                </a:lnTo>
                <a:lnTo>
                  <a:pt x="52831" y="87630"/>
                </a:lnTo>
                <a:lnTo>
                  <a:pt x="51562" y="85598"/>
                </a:lnTo>
                <a:lnTo>
                  <a:pt x="50927" y="82550"/>
                </a:lnTo>
                <a:lnTo>
                  <a:pt x="49656" y="79375"/>
                </a:lnTo>
                <a:lnTo>
                  <a:pt x="48387" y="76327"/>
                </a:lnTo>
                <a:lnTo>
                  <a:pt x="47752" y="73152"/>
                </a:lnTo>
                <a:lnTo>
                  <a:pt x="46481" y="70104"/>
                </a:lnTo>
                <a:lnTo>
                  <a:pt x="45846" y="67056"/>
                </a:lnTo>
                <a:lnTo>
                  <a:pt x="44577" y="63881"/>
                </a:lnTo>
                <a:lnTo>
                  <a:pt x="43942" y="60833"/>
                </a:lnTo>
                <a:lnTo>
                  <a:pt x="42671" y="57785"/>
                </a:lnTo>
                <a:lnTo>
                  <a:pt x="42037" y="55753"/>
                </a:lnTo>
                <a:lnTo>
                  <a:pt x="40893" y="52578"/>
                </a:lnTo>
                <a:lnTo>
                  <a:pt x="40893" y="49530"/>
                </a:lnTo>
                <a:lnTo>
                  <a:pt x="39624" y="46482"/>
                </a:lnTo>
                <a:lnTo>
                  <a:pt x="38989" y="43307"/>
                </a:lnTo>
                <a:lnTo>
                  <a:pt x="38989" y="40259"/>
                </a:lnTo>
                <a:lnTo>
                  <a:pt x="37718" y="37211"/>
                </a:lnTo>
                <a:lnTo>
                  <a:pt x="37084" y="34036"/>
                </a:lnTo>
                <a:lnTo>
                  <a:pt x="37084" y="30987"/>
                </a:lnTo>
                <a:lnTo>
                  <a:pt x="35814" y="27940"/>
                </a:lnTo>
                <a:lnTo>
                  <a:pt x="35814" y="20700"/>
                </a:lnTo>
                <a:lnTo>
                  <a:pt x="35178" y="18669"/>
                </a:lnTo>
                <a:lnTo>
                  <a:pt x="35178" y="12446"/>
                </a:lnTo>
                <a:lnTo>
                  <a:pt x="33909" y="9398"/>
                </a:lnTo>
                <a:lnTo>
                  <a:pt x="35178" y="6223"/>
                </a:lnTo>
                <a:lnTo>
                  <a:pt x="37084" y="3175"/>
                </a:lnTo>
                <a:lnTo>
                  <a:pt x="33909" y="1143"/>
                </a:lnTo>
                <a:lnTo>
                  <a:pt x="30734" y="0"/>
                </a:lnTo>
                <a:lnTo>
                  <a:pt x="28193" y="2159"/>
                </a:lnTo>
                <a:lnTo>
                  <a:pt x="26415" y="5207"/>
                </a:lnTo>
                <a:lnTo>
                  <a:pt x="25146" y="8255"/>
                </a:lnTo>
                <a:lnTo>
                  <a:pt x="25146" y="14478"/>
                </a:lnTo>
                <a:lnTo>
                  <a:pt x="26415" y="17525"/>
                </a:lnTo>
                <a:lnTo>
                  <a:pt x="26415" y="20700"/>
                </a:lnTo>
                <a:lnTo>
                  <a:pt x="27050" y="23749"/>
                </a:lnTo>
                <a:lnTo>
                  <a:pt x="27050" y="34036"/>
                </a:lnTo>
                <a:lnTo>
                  <a:pt x="28193" y="37211"/>
                </a:lnTo>
                <a:lnTo>
                  <a:pt x="28828" y="40259"/>
                </a:lnTo>
                <a:lnTo>
                  <a:pt x="30099" y="44323"/>
                </a:lnTo>
                <a:lnTo>
                  <a:pt x="30734" y="47498"/>
                </a:lnTo>
                <a:lnTo>
                  <a:pt x="32003" y="50546"/>
                </a:lnTo>
                <a:lnTo>
                  <a:pt x="33274" y="53594"/>
                </a:lnTo>
                <a:lnTo>
                  <a:pt x="33909" y="56769"/>
                </a:lnTo>
                <a:lnTo>
                  <a:pt x="35178" y="59817"/>
                </a:lnTo>
                <a:lnTo>
                  <a:pt x="35814" y="62865"/>
                </a:lnTo>
                <a:lnTo>
                  <a:pt x="37084" y="66040"/>
                </a:lnTo>
                <a:lnTo>
                  <a:pt x="37718" y="69087"/>
                </a:lnTo>
                <a:lnTo>
                  <a:pt x="38989" y="72136"/>
                </a:lnTo>
                <a:lnTo>
                  <a:pt x="39624" y="73152"/>
                </a:lnTo>
                <a:lnTo>
                  <a:pt x="39624" y="76327"/>
                </a:lnTo>
                <a:lnTo>
                  <a:pt x="40893" y="79375"/>
                </a:lnTo>
                <a:lnTo>
                  <a:pt x="42037" y="82550"/>
                </a:lnTo>
                <a:lnTo>
                  <a:pt x="42037" y="85598"/>
                </a:lnTo>
                <a:lnTo>
                  <a:pt x="43942" y="88646"/>
                </a:lnTo>
                <a:lnTo>
                  <a:pt x="45846" y="91821"/>
                </a:lnTo>
                <a:lnTo>
                  <a:pt x="47752" y="94869"/>
                </a:lnTo>
                <a:lnTo>
                  <a:pt x="48387" y="97917"/>
                </a:lnTo>
                <a:lnTo>
                  <a:pt x="49656" y="101092"/>
                </a:lnTo>
                <a:lnTo>
                  <a:pt x="50927" y="104140"/>
                </a:lnTo>
                <a:lnTo>
                  <a:pt x="51562" y="107187"/>
                </a:lnTo>
                <a:lnTo>
                  <a:pt x="52831" y="110362"/>
                </a:lnTo>
                <a:lnTo>
                  <a:pt x="53467" y="113411"/>
                </a:lnTo>
                <a:lnTo>
                  <a:pt x="53467" y="119634"/>
                </a:lnTo>
                <a:lnTo>
                  <a:pt x="52831" y="122682"/>
                </a:lnTo>
                <a:lnTo>
                  <a:pt x="51562" y="125730"/>
                </a:lnTo>
                <a:lnTo>
                  <a:pt x="48387" y="127762"/>
                </a:lnTo>
                <a:lnTo>
                  <a:pt x="45846" y="129921"/>
                </a:lnTo>
                <a:lnTo>
                  <a:pt x="42671" y="130937"/>
                </a:lnTo>
                <a:lnTo>
                  <a:pt x="38989" y="132969"/>
                </a:lnTo>
                <a:lnTo>
                  <a:pt x="35814" y="132969"/>
                </a:lnTo>
                <a:lnTo>
                  <a:pt x="32003" y="133985"/>
                </a:lnTo>
                <a:lnTo>
                  <a:pt x="28828" y="133985"/>
                </a:lnTo>
                <a:lnTo>
                  <a:pt x="25146" y="135000"/>
                </a:lnTo>
                <a:lnTo>
                  <a:pt x="13208" y="135000"/>
                </a:lnTo>
                <a:lnTo>
                  <a:pt x="10668" y="136017"/>
                </a:lnTo>
                <a:lnTo>
                  <a:pt x="4318" y="136017"/>
                </a:lnTo>
                <a:lnTo>
                  <a:pt x="1778" y="137033"/>
                </a:lnTo>
                <a:lnTo>
                  <a:pt x="0" y="138175"/>
                </a:lnTo>
                <a:lnTo>
                  <a:pt x="0" y="143256"/>
                </a:lnTo>
                <a:lnTo>
                  <a:pt x="11303" y="143256"/>
                </a:lnTo>
                <a:lnTo>
                  <a:pt x="13208" y="144272"/>
                </a:lnTo>
                <a:lnTo>
                  <a:pt x="30734" y="144272"/>
                </a:lnTo>
                <a:lnTo>
                  <a:pt x="33909" y="143256"/>
                </a:lnTo>
                <a:lnTo>
                  <a:pt x="37718" y="143256"/>
                </a:lnTo>
                <a:lnTo>
                  <a:pt x="42037" y="142240"/>
                </a:lnTo>
                <a:lnTo>
                  <a:pt x="45846" y="140208"/>
                </a:lnTo>
                <a:lnTo>
                  <a:pt x="49656" y="138175"/>
                </a:lnTo>
                <a:lnTo>
                  <a:pt x="52831" y="136017"/>
                </a:lnTo>
                <a:lnTo>
                  <a:pt x="55371" y="132969"/>
                </a:lnTo>
                <a:lnTo>
                  <a:pt x="58420" y="128905"/>
                </a:lnTo>
                <a:lnTo>
                  <a:pt x="59690" y="126746"/>
                </a:lnTo>
                <a:lnTo>
                  <a:pt x="60325" y="12369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1305052" y="2985135"/>
            <a:ext cx="44195" cy="11302"/>
          </a:xfrm>
          <a:custGeom>
            <a:avLst/>
            <a:gdLst/>
            <a:ahLst/>
            <a:cxnLst/>
            <a:rect l="l" t="t" r="r" b="b"/>
            <a:pathLst>
              <a:path w="44195" h="11302">
                <a:moveTo>
                  <a:pt x="23367" y="1015"/>
                </a:moveTo>
                <a:lnTo>
                  <a:pt x="21462" y="0"/>
                </a:lnTo>
                <a:lnTo>
                  <a:pt x="0" y="2031"/>
                </a:lnTo>
                <a:lnTo>
                  <a:pt x="2539" y="5079"/>
                </a:lnTo>
                <a:lnTo>
                  <a:pt x="5079" y="5079"/>
                </a:lnTo>
                <a:lnTo>
                  <a:pt x="7619" y="6095"/>
                </a:lnTo>
                <a:lnTo>
                  <a:pt x="10794" y="6095"/>
                </a:lnTo>
                <a:lnTo>
                  <a:pt x="14478" y="7112"/>
                </a:lnTo>
                <a:lnTo>
                  <a:pt x="17653" y="7112"/>
                </a:lnTo>
                <a:lnTo>
                  <a:pt x="21462" y="8127"/>
                </a:lnTo>
                <a:lnTo>
                  <a:pt x="25272" y="9270"/>
                </a:lnTo>
                <a:lnTo>
                  <a:pt x="28447" y="10287"/>
                </a:lnTo>
                <a:lnTo>
                  <a:pt x="31622" y="10287"/>
                </a:lnTo>
                <a:lnTo>
                  <a:pt x="34162" y="11302"/>
                </a:lnTo>
                <a:lnTo>
                  <a:pt x="37337" y="11302"/>
                </a:lnTo>
                <a:lnTo>
                  <a:pt x="41020" y="10287"/>
                </a:lnTo>
                <a:lnTo>
                  <a:pt x="44195" y="9270"/>
                </a:lnTo>
                <a:lnTo>
                  <a:pt x="44195" y="6095"/>
                </a:lnTo>
                <a:lnTo>
                  <a:pt x="41020" y="4063"/>
                </a:lnTo>
                <a:lnTo>
                  <a:pt x="37845" y="2031"/>
                </a:lnTo>
                <a:lnTo>
                  <a:pt x="29082" y="2031"/>
                </a:lnTo>
                <a:lnTo>
                  <a:pt x="26542" y="1015"/>
                </a:lnTo>
                <a:lnTo>
                  <a:pt x="23367" y="10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1504442" y="2989199"/>
            <a:ext cx="37338" cy="15493"/>
          </a:xfrm>
          <a:custGeom>
            <a:avLst/>
            <a:gdLst/>
            <a:ahLst/>
            <a:cxnLst/>
            <a:rect l="l" t="t" r="r" b="b"/>
            <a:pathLst>
              <a:path w="37338" h="15493">
                <a:moveTo>
                  <a:pt x="1270" y="10287"/>
                </a:moveTo>
                <a:lnTo>
                  <a:pt x="0" y="12318"/>
                </a:lnTo>
                <a:lnTo>
                  <a:pt x="3175" y="14477"/>
                </a:lnTo>
                <a:lnTo>
                  <a:pt x="5715" y="15493"/>
                </a:lnTo>
                <a:lnTo>
                  <a:pt x="13843" y="15493"/>
                </a:lnTo>
                <a:lnTo>
                  <a:pt x="17018" y="14477"/>
                </a:lnTo>
                <a:lnTo>
                  <a:pt x="20828" y="13462"/>
                </a:lnTo>
                <a:lnTo>
                  <a:pt x="23368" y="13462"/>
                </a:lnTo>
                <a:lnTo>
                  <a:pt x="25908" y="12318"/>
                </a:lnTo>
                <a:lnTo>
                  <a:pt x="28448" y="12318"/>
                </a:lnTo>
                <a:lnTo>
                  <a:pt x="31623" y="13462"/>
                </a:lnTo>
                <a:lnTo>
                  <a:pt x="34163" y="14477"/>
                </a:lnTo>
                <a:lnTo>
                  <a:pt x="35433" y="11302"/>
                </a:lnTo>
                <a:lnTo>
                  <a:pt x="37338" y="8254"/>
                </a:lnTo>
                <a:lnTo>
                  <a:pt x="36703" y="5206"/>
                </a:lnTo>
                <a:lnTo>
                  <a:pt x="33528" y="4063"/>
                </a:lnTo>
                <a:lnTo>
                  <a:pt x="30353" y="2031"/>
                </a:lnTo>
                <a:lnTo>
                  <a:pt x="26543" y="1015"/>
                </a:lnTo>
                <a:lnTo>
                  <a:pt x="23368" y="0"/>
                </a:lnTo>
                <a:lnTo>
                  <a:pt x="10795" y="0"/>
                </a:lnTo>
                <a:lnTo>
                  <a:pt x="8255" y="3048"/>
                </a:lnTo>
                <a:lnTo>
                  <a:pt x="5715" y="5206"/>
                </a:lnTo>
                <a:lnTo>
                  <a:pt x="3175" y="7238"/>
                </a:lnTo>
                <a:lnTo>
                  <a:pt x="1270" y="10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1302512" y="3000502"/>
            <a:ext cx="34925" cy="15494"/>
          </a:xfrm>
          <a:custGeom>
            <a:avLst/>
            <a:gdLst/>
            <a:ahLst/>
            <a:cxnLst/>
            <a:rect l="l" t="t" r="r" b="b"/>
            <a:pathLst>
              <a:path w="34925" h="15494">
                <a:moveTo>
                  <a:pt x="0" y="12446"/>
                </a:moveTo>
                <a:lnTo>
                  <a:pt x="1269" y="15494"/>
                </a:lnTo>
                <a:lnTo>
                  <a:pt x="7874" y="15494"/>
                </a:lnTo>
                <a:lnTo>
                  <a:pt x="11429" y="14477"/>
                </a:lnTo>
                <a:lnTo>
                  <a:pt x="15112" y="13462"/>
                </a:lnTo>
                <a:lnTo>
                  <a:pt x="18034" y="12446"/>
                </a:lnTo>
                <a:lnTo>
                  <a:pt x="21716" y="11430"/>
                </a:lnTo>
                <a:lnTo>
                  <a:pt x="24765" y="11430"/>
                </a:lnTo>
                <a:lnTo>
                  <a:pt x="28321" y="9271"/>
                </a:lnTo>
                <a:lnTo>
                  <a:pt x="31876" y="7238"/>
                </a:lnTo>
                <a:lnTo>
                  <a:pt x="34925" y="6223"/>
                </a:lnTo>
                <a:lnTo>
                  <a:pt x="34925" y="3175"/>
                </a:lnTo>
                <a:lnTo>
                  <a:pt x="33781" y="0"/>
                </a:lnTo>
                <a:lnTo>
                  <a:pt x="30734" y="0"/>
                </a:lnTo>
                <a:lnTo>
                  <a:pt x="27178" y="1015"/>
                </a:lnTo>
                <a:lnTo>
                  <a:pt x="23494" y="1015"/>
                </a:lnTo>
                <a:lnTo>
                  <a:pt x="20446" y="2159"/>
                </a:lnTo>
                <a:lnTo>
                  <a:pt x="16890" y="3175"/>
                </a:lnTo>
                <a:lnTo>
                  <a:pt x="13843" y="4190"/>
                </a:lnTo>
                <a:lnTo>
                  <a:pt x="10287" y="6223"/>
                </a:lnTo>
                <a:lnTo>
                  <a:pt x="6603" y="7238"/>
                </a:lnTo>
                <a:lnTo>
                  <a:pt x="3682" y="10287"/>
                </a:lnTo>
                <a:lnTo>
                  <a:pt x="0" y="124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1144320" y="3054096"/>
            <a:ext cx="72262" cy="79375"/>
          </a:xfrm>
          <a:custGeom>
            <a:avLst/>
            <a:gdLst/>
            <a:ahLst/>
            <a:cxnLst/>
            <a:rect l="l" t="t" r="r" b="b"/>
            <a:pathLst>
              <a:path w="72262" h="79375">
                <a:moveTo>
                  <a:pt x="71640" y="69087"/>
                </a:moveTo>
                <a:lnTo>
                  <a:pt x="70396" y="64896"/>
                </a:lnTo>
                <a:lnTo>
                  <a:pt x="69773" y="61849"/>
                </a:lnTo>
                <a:lnTo>
                  <a:pt x="68529" y="58800"/>
                </a:lnTo>
                <a:lnTo>
                  <a:pt x="67906" y="56641"/>
                </a:lnTo>
                <a:lnTo>
                  <a:pt x="66662" y="53593"/>
                </a:lnTo>
                <a:lnTo>
                  <a:pt x="64795" y="50545"/>
                </a:lnTo>
                <a:lnTo>
                  <a:pt x="63550" y="47370"/>
                </a:lnTo>
                <a:lnTo>
                  <a:pt x="61683" y="44323"/>
                </a:lnTo>
                <a:lnTo>
                  <a:pt x="59804" y="41275"/>
                </a:lnTo>
                <a:lnTo>
                  <a:pt x="57937" y="38100"/>
                </a:lnTo>
                <a:lnTo>
                  <a:pt x="56070" y="35051"/>
                </a:lnTo>
                <a:lnTo>
                  <a:pt x="52959" y="32003"/>
                </a:lnTo>
                <a:lnTo>
                  <a:pt x="50469" y="28828"/>
                </a:lnTo>
                <a:lnTo>
                  <a:pt x="47345" y="26796"/>
                </a:lnTo>
                <a:lnTo>
                  <a:pt x="45478" y="23749"/>
                </a:lnTo>
                <a:lnTo>
                  <a:pt x="42367" y="20574"/>
                </a:lnTo>
                <a:lnTo>
                  <a:pt x="39878" y="17525"/>
                </a:lnTo>
                <a:lnTo>
                  <a:pt x="36753" y="15493"/>
                </a:lnTo>
                <a:lnTo>
                  <a:pt x="33642" y="13462"/>
                </a:lnTo>
                <a:lnTo>
                  <a:pt x="31153" y="10287"/>
                </a:lnTo>
                <a:lnTo>
                  <a:pt x="26796" y="8254"/>
                </a:lnTo>
                <a:lnTo>
                  <a:pt x="22428" y="6223"/>
                </a:lnTo>
                <a:lnTo>
                  <a:pt x="19316" y="3048"/>
                </a:lnTo>
                <a:lnTo>
                  <a:pt x="16205" y="2031"/>
                </a:lnTo>
                <a:lnTo>
                  <a:pt x="12458" y="1015"/>
                </a:lnTo>
                <a:lnTo>
                  <a:pt x="9347" y="0"/>
                </a:lnTo>
                <a:lnTo>
                  <a:pt x="5613" y="2031"/>
                </a:lnTo>
                <a:lnTo>
                  <a:pt x="2489" y="4190"/>
                </a:lnTo>
                <a:lnTo>
                  <a:pt x="1866" y="7238"/>
                </a:lnTo>
                <a:lnTo>
                  <a:pt x="0" y="9270"/>
                </a:lnTo>
                <a:lnTo>
                  <a:pt x="0" y="17525"/>
                </a:lnTo>
                <a:lnTo>
                  <a:pt x="3746" y="17525"/>
                </a:lnTo>
                <a:lnTo>
                  <a:pt x="6858" y="15493"/>
                </a:lnTo>
                <a:lnTo>
                  <a:pt x="8724" y="12445"/>
                </a:lnTo>
                <a:lnTo>
                  <a:pt x="12458" y="10287"/>
                </a:lnTo>
                <a:lnTo>
                  <a:pt x="15582" y="11302"/>
                </a:lnTo>
                <a:lnTo>
                  <a:pt x="19939" y="14477"/>
                </a:lnTo>
                <a:lnTo>
                  <a:pt x="24295" y="17525"/>
                </a:lnTo>
                <a:lnTo>
                  <a:pt x="28663" y="20574"/>
                </a:lnTo>
                <a:lnTo>
                  <a:pt x="33642" y="23749"/>
                </a:lnTo>
                <a:lnTo>
                  <a:pt x="37376" y="26796"/>
                </a:lnTo>
                <a:lnTo>
                  <a:pt x="41744" y="30987"/>
                </a:lnTo>
                <a:lnTo>
                  <a:pt x="45478" y="35051"/>
                </a:lnTo>
                <a:lnTo>
                  <a:pt x="49212" y="39115"/>
                </a:lnTo>
                <a:lnTo>
                  <a:pt x="52336" y="43306"/>
                </a:lnTo>
                <a:lnTo>
                  <a:pt x="52959" y="46354"/>
                </a:lnTo>
                <a:lnTo>
                  <a:pt x="56070" y="50545"/>
                </a:lnTo>
                <a:lnTo>
                  <a:pt x="57937" y="53593"/>
                </a:lnTo>
                <a:lnTo>
                  <a:pt x="59181" y="56641"/>
                </a:lnTo>
                <a:lnTo>
                  <a:pt x="59804" y="59816"/>
                </a:lnTo>
                <a:lnTo>
                  <a:pt x="61061" y="61849"/>
                </a:lnTo>
                <a:lnTo>
                  <a:pt x="61683" y="64896"/>
                </a:lnTo>
                <a:lnTo>
                  <a:pt x="62928" y="66928"/>
                </a:lnTo>
                <a:lnTo>
                  <a:pt x="62928" y="70103"/>
                </a:lnTo>
                <a:lnTo>
                  <a:pt x="63550" y="73151"/>
                </a:lnTo>
                <a:lnTo>
                  <a:pt x="63550" y="75183"/>
                </a:lnTo>
                <a:lnTo>
                  <a:pt x="64795" y="78358"/>
                </a:lnTo>
                <a:lnTo>
                  <a:pt x="67906" y="79375"/>
                </a:lnTo>
                <a:lnTo>
                  <a:pt x="71640" y="79375"/>
                </a:lnTo>
                <a:lnTo>
                  <a:pt x="72262" y="76200"/>
                </a:lnTo>
                <a:lnTo>
                  <a:pt x="72262" y="73151"/>
                </a:lnTo>
                <a:lnTo>
                  <a:pt x="71640" y="690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1154290" y="3095371"/>
            <a:ext cx="31153" cy="68961"/>
          </a:xfrm>
          <a:custGeom>
            <a:avLst/>
            <a:gdLst/>
            <a:ahLst/>
            <a:cxnLst/>
            <a:rect l="l" t="t" r="r" b="b"/>
            <a:pathLst>
              <a:path w="31153" h="68961">
                <a:moveTo>
                  <a:pt x="12585" y="47370"/>
                </a:moveTo>
                <a:lnTo>
                  <a:pt x="14376" y="50418"/>
                </a:lnTo>
                <a:lnTo>
                  <a:pt x="16179" y="54609"/>
                </a:lnTo>
                <a:lnTo>
                  <a:pt x="18567" y="57657"/>
                </a:lnTo>
                <a:lnTo>
                  <a:pt x="21564" y="61721"/>
                </a:lnTo>
                <a:lnTo>
                  <a:pt x="24561" y="65912"/>
                </a:lnTo>
                <a:lnTo>
                  <a:pt x="25158" y="66928"/>
                </a:lnTo>
                <a:lnTo>
                  <a:pt x="31153" y="68961"/>
                </a:lnTo>
                <a:lnTo>
                  <a:pt x="29946" y="65912"/>
                </a:lnTo>
                <a:lnTo>
                  <a:pt x="29349" y="64896"/>
                </a:lnTo>
                <a:lnTo>
                  <a:pt x="28155" y="61721"/>
                </a:lnTo>
                <a:lnTo>
                  <a:pt x="26352" y="58674"/>
                </a:lnTo>
                <a:lnTo>
                  <a:pt x="24561" y="55625"/>
                </a:lnTo>
                <a:lnTo>
                  <a:pt x="22758" y="51434"/>
                </a:lnTo>
                <a:lnTo>
                  <a:pt x="20967" y="48387"/>
                </a:lnTo>
                <a:lnTo>
                  <a:pt x="18567" y="45338"/>
                </a:lnTo>
                <a:lnTo>
                  <a:pt x="16776" y="41148"/>
                </a:lnTo>
                <a:lnTo>
                  <a:pt x="14973" y="38100"/>
                </a:lnTo>
                <a:lnTo>
                  <a:pt x="13182" y="33908"/>
                </a:lnTo>
                <a:lnTo>
                  <a:pt x="12585" y="29844"/>
                </a:lnTo>
                <a:lnTo>
                  <a:pt x="11379" y="26796"/>
                </a:lnTo>
                <a:lnTo>
                  <a:pt x="10185" y="22605"/>
                </a:lnTo>
                <a:lnTo>
                  <a:pt x="9588" y="18541"/>
                </a:lnTo>
                <a:lnTo>
                  <a:pt x="9588" y="11302"/>
                </a:lnTo>
                <a:lnTo>
                  <a:pt x="10185" y="8254"/>
                </a:lnTo>
                <a:lnTo>
                  <a:pt x="12585" y="5079"/>
                </a:lnTo>
                <a:lnTo>
                  <a:pt x="12585" y="2031"/>
                </a:lnTo>
                <a:lnTo>
                  <a:pt x="9588" y="0"/>
                </a:lnTo>
                <a:lnTo>
                  <a:pt x="6591" y="0"/>
                </a:lnTo>
                <a:lnTo>
                  <a:pt x="4190" y="3048"/>
                </a:lnTo>
                <a:lnTo>
                  <a:pt x="1803" y="6095"/>
                </a:lnTo>
                <a:lnTo>
                  <a:pt x="0" y="9270"/>
                </a:lnTo>
                <a:lnTo>
                  <a:pt x="0" y="14350"/>
                </a:lnTo>
                <a:lnTo>
                  <a:pt x="1193" y="18541"/>
                </a:lnTo>
                <a:lnTo>
                  <a:pt x="1803" y="21589"/>
                </a:lnTo>
                <a:lnTo>
                  <a:pt x="2997" y="25653"/>
                </a:lnTo>
                <a:lnTo>
                  <a:pt x="4190" y="29844"/>
                </a:lnTo>
                <a:lnTo>
                  <a:pt x="4787" y="33908"/>
                </a:lnTo>
                <a:lnTo>
                  <a:pt x="6591" y="37083"/>
                </a:lnTo>
                <a:lnTo>
                  <a:pt x="8382" y="41148"/>
                </a:lnTo>
                <a:lnTo>
                  <a:pt x="9588" y="44195"/>
                </a:lnTo>
                <a:lnTo>
                  <a:pt x="12585" y="473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1353693" y="3127248"/>
            <a:ext cx="62865" cy="85598"/>
          </a:xfrm>
          <a:custGeom>
            <a:avLst/>
            <a:gdLst/>
            <a:ahLst/>
            <a:cxnLst/>
            <a:rect l="l" t="t" r="r" b="b"/>
            <a:pathLst>
              <a:path w="62865" h="85598">
                <a:moveTo>
                  <a:pt x="27940" y="22732"/>
                </a:moveTo>
                <a:lnTo>
                  <a:pt x="30479" y="19557"/>
                </a:lnTo>
                <a:lnTo>
                  <a:pt x="33654" y="18541"/>
                </a:lnTo>
                <a:lnTo>
                  <a:pt x="36703" y="16510"/>
                </a:lnTo>
                <a:lnTo>
                  <a:pt x="39243" y="15493"/>
                </a:lnTo>
                <a:lnTo>
                  <a:pt x="41020" y="14477"/>
                </a:lnTo>
                <a:lnTo>
                  <a:pt x="43560" y="13462"/>
                </a:lnTo>
                <a:lnTo>
                  <a:pt x="46100" y="12318"/>
                </a:lnTo>
                <a:lnTo>
                  <a:pt x="49148" y="11302"/>
                </a:lnTo>
                <a:lnTo>
                  <a:pt x="52323" y="10287"/>
                </a:lnTo>
                <a:lnTo>
                  <a:pt x="56006" y="9271"/>
                </a:lnTo>
                <a:lnTo>
                  <a:pt x="58546" y="7238"/>
                </a:lnTo>
                <a:lnTo>
                  <a:pt x="61594" y="7238"/>
                </a:lnTo>
                <a:lnTo>
                  <a:pt x="62865" y="4190"/>
                </a:lnTo>
                <a:lnTo>
                  <a:pt x="60959" y="1015"/>
                </a:lnTo>
                <a:lnTo>
                  <a:pt x="57912" y="0"/>
                </a:lnTo>
                <a:lnTo>
                  <a:pt x="54737" y="0"/>
                </a:lnTo>
                <a:lnTo>
                  <a:pt x="51053" y="1015"/>
                </a:lnTo>
                <a:lnTo>
                  <a:pt x="47878" y="2031"/>
                </a:lnTo>
                <a:lnTo>
                  <a:pt x="44195" y="3048"/>
                </a:lnTo>
                <a:lnTo>
                  <a:pt x="41020" y="5206"/>
                </a:lnTo>
                <a:lnTo>
                  <a:pt x="39243" y="5206"/>
                </a:lnTo>
                <a:lnTo>
                  <a:pt x="21081" y="13462"/>
                </a:lnTo>
                <a:lnTo>
                  <a:pt x="19303" y="17525"/>
                </a:lnTo>
                <a:lnTo>
                  <a:pt x="17398" y="21716"/>
                </a:lnTo>
                <a:lnTo>
                  <a:pt x="14223" y="25780"/>
                </a:lnTo>
                <a:lnTo>
                  <a:pt x="12445" y="29844"/>
                </a:lnTo>
                <a:lnTo>
                  <a:pt x="11175" y="33019"/>
                </a:lnTo>
                <a:lnTo>
                  <a:pt x="10540" y="36067"/>
                </a:lnTo>
                <a:lnTo>
                  <a:pt x="8635" y="40259"/>
                </a:lnTo>
                <a:lnTo>
                  <a:pt x="6222" y="44323"/>
                </a:lnTo>
                <a:lnTo>
                  <a:pt x="5587" y="46354"/>
                </a:lnTo>
                <a:lnTo>
                  <a:pt x="4318" y="49529"/>
                </a:lnTo>
                <a:lnTo>
                  <a:pt x="2412" y="53593"/>
                </a:lnTo>
                <a:lnTo>
                  <a:pt x="1778" y="57657"/>
                </a:lnTo>
                <a:lnTo>
                  <a:pt x="1778" y="60832"/>
                </a:lnTo>
                <a:lnTo>
                  <a:pt x="634" y="64897"/>
                </a:lnTo>
                <a:lnTo>
                  <a:pt x="0" y="66928"/>
                </a:lnTo>
                <a:lnTo>
                  <a:pt x="0" y="85598"/>
                </a:lnTo>
                <a:lnTo>
                  <a:pt x="3682" y="81406"/>
                </a:lnTo>
                <a:lnTo>
                  <a:pt x="3682" y="78359"/>
                </a:lnTo>
                <a:lnTo>
                  <a:pt x="5587" y="74167"/>
                </a:lnTo>
                <a:lnTo>
                  <a:pt x="7493" y="70103"/>
                </a:lnTo>
                <a:lnTo>
                  <a:pt x="9270" y="65912"/>
                </a:lnTo>
                <a:lnTo>
                  <a:pt x="10540" y="61849"/>
                </a:lnTo>
                <a:lnTo>
                  <a:pt x="12445" y="57657"/>
                </a:lnTo>
                <a:lnTo>
                  <a:pt x="13081" y="53593"/>
                </a:lnTo>
                <a:lnTo>
                  <a:pt x="14859" y="49529"/>
                </a:lnTo>
                <a:lnTo>
                  <a:pt x="17398" y="45338"/>
                </a:lnTo>
                <a:lnTo>
                  <a:pt x="18034" y="41275"/>
                </a:lnTo>
                <a:lnTo>
                  <a:pt x="19938" y="37084"/>
                </a:lnTo>
                <a:lnTo>
                  <a:pt x="21716" y="33019"/>
                </a:lnTo>
                <a:lnTo>
                  <a:pt x="22987" y="29844"/>
                </a:lnTo>
                <a:lnTo>
                  <a:pt x="26162" y="26797"/>
                </a:lnTo>
                <a:lnTo>
                  <a:pt x="27940" y="227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1489456" y="3134487"/>
            <a:ext cx="28702" cy="86487"/>
          </a:xfrm>
          <a:custGeom>
            <a:avLst/>
            <a:gdLst/>
            <a:ahLst/>
            <a:cxnLst/>
            <a:rect l="l" t="t" r="r" b="b"/>
            <a:pathLst>
              <a:path w="28702" h="86487">
                <a:moveTo>
                  <a:pt x="21971" y="86487"/>
                </a:moveTo>
                <a:lnTo>
                  <a:pt x="25018" y="83438"/>
                </a:lnTo>
                <a:lnTo>
                  <a:pt x="25653" y="80390"/>
                </a:lnTo>
                <a:lnTo>
                  <a:pt x="26796" y="77215"/>
                </a:lnTo>
                <a:lnTo>
                  <a:pt x="27431" y="75184"/>
                </a:lnTo>
                <a:lnTo>
                  <a:pt x="27431" y="72136"/>
                </a:lnTo>
                <a:lnTo>
                  <a:pt x="28702" y="67945"/>
                </a:lnTo>
                <a:lnTo>
                  <a:pt x="28702" y="56641"/>
                </a:lnTo>
                <a:lnTo>
                  <a:pt x="27431" y="52577"/>
                </a:lnTo>
                <a:lnTo>
                  <a:pt x="27431" y="43307"/>
                </a:lnTo>
                <a:lnTo>
                  <a:pt x="26796" y="40132"/>
                </a:lnTo>
                <a:lnTo>
                  <a:pt x="26796" y="37084"/>
                </a:lnTo>
                <a:lnTo>
                  <a:pt x="25653" y="33020"/>
                </a:lnTo>
                <a:lnTo>
                  <a:pt x="25018" y="29845"/>
                </a:lnTo>
                <a:lnTo>
                  <a:pt x="23749" y="26797"/>
                </a:lnTo>
                <a:lnTo>
                  <a:pt x="23113" y="25780"/>
                </a:lnTo>
                <a:lnTo>
                  <a:pt x="21971" y="22605"/>
                </a:lnTo>
                <a:lnTo>
                  <a:pt x="20700" y="19558"/>
                </a:lnTo>
                <a:lnTo>
                  <a:pt x="18922" y="16510"/>
                </a:lnTo>
                <a:lnTo>
                  <a:pt x="18287" y="13335"/>
                </a:lnTo>
                <a:lnTo>
                  <a:pt x="15240" y="10287"/>
                </a:lnTo>
                <a:lnTo>
                  <a:pt x="12191" y="7238"/>
                </a:lnTo>
                <a:lnTo>
                  <a:pt x="9778" y="4063"/>
                </a:lnTo>
                <a:lnTo>
                  <a:pt x="6731" y="2032"/>
                </a:lnTo>
                <a:lnTo>
                  <a:pt x="3682" y="1015"/>
                </a:lnTo>
                <a:lnTo>
                  <a:pt x="1269" y="0"/>
                </a:lnTo>
                <a:lnTo>
                  <a:pt x="0" y="3048"/>
                </a:lnTo>
                <a:lnTo>
                  <a:pt x="1269" y="6223"/>
                </a:lnTo>
                <a:lnTo>
                  <a:pt x="3682" y="9271"/>
                </a:lnTo>
                <a:lnTo>
                  <a:pt x="6731" y="12318"/>
                </a:lnTo>
                <a:lnTo>
                  <a:pt x="8509" y="15493"/>
                </a:lnTo>
                <a:lnTo>
                  <a:pt x="9778" y="18541"/>
                </a:lnTo>
                <a:lnTo>
                  <a:pt x="11556" y="21589"/>
                </a:lnTo>
                <a:lnTo>
                  <a:pt x="12191" y="24764"/>
                </a:lnTo>
                <a:lnTo>
                  <a:pt x="14605" y="27812"/>
                </a:lnTo>
                <a:lnTo>
                  <a:pt x="16509" y="30861"/>
                </a:lnTo>
                <a:lnTo>
                  <a:pt x="17018" y="34036"/>
                </a:lnTo>
                <a:lnTo>
                  <a:pt x="18287" y="37084"/>
                </a:lnTo>
                <a:lnTo>
                  <a:pt x="18922" y="40132"/>
                </a:lnTo>
                <a:lnTo>
                  <a:pt x="20065" y="44323"/>
                </a:lnTo>
                <a:lnTo>
                  <a:pt x="20700" y="48387"/>
                </a:lnTo>
                <a:lnTo>
                  <a:pt x="20700" y="55625"/>
                </a:lnTo>
                <a:lnTo>
                  <a:pt x="20065" y="58674"/>
                </a:lnTo>
                <a:lnTo>
                  <a:pt x="21971" y="61849"/>
                </a:lnTo>
                <a:lnTo>
                  <a:pt x="20065" y="64897"/>
                </a:lnTo>
                <a:lnTo>
                  <a:pt x="20700" y="67945"/>
                </a:lnTo>
                <a:lnTo>
                  <a:pt x="20700" y="83438"/>
                </a:lnTo>
                <a:lnTo>
                  <a:pt x="21971" y="864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1380998" y="3165348"/>
            <a:ext cx="108458" cy="90677"/>
          </a:xfrm>
          <a:custGeom>
            <a:avLst/>
            <a:gdLst/>
            <a:ahLst/>
            <a:cxnLst/>
            <a:rect l="l" t="t" r="r" b="b"/>
            <a:pathLst>
              <a:path w="108458" h="90677">
                <a:moveTo>
                  <a:pt x="36830" y="2159"/>
                </a:moveTo>
                <a:lnTo>
                  <a:pt x="20574" y="9271"/>
                </a:lnTo>
                <a:lnTo>
                  <a:pt x="17526" y="12446"/>
                </a:lnTo>
                <a:lnTo>
                  <a:pt x="14351" y="14477"/>
                </a:lnTo>
                <a:lnTo>
                  <a:pt x="12573" y="17525"/>
                </a:lnTo>
                <a:lnTo>
                  <a:pt x="10033" y="20700"/>
                </a:lnTo>
                <a:lnTo>
                  <a:pt x="8128" y="23749"/>
                </a:lnTo>
                <a:lnTo>
                  <a:pt x="5715" y="26797"/>
                </a:lnTo>
                <a:lnTo>
                  <a:pt x="3810" y="29972"/>
                </a:lnTo>
                <a:lnTo>
                  <a:pt x="3175" y="33019"/>
                </a:lnTo>
                <a:lnTo>
                  <a:pt x="1905" y="36067"/>
                </a:lnTo>
                <a:lnTo>
                  <a:pt x="1270" y="40259"/>
                </a:lnTo>
                <a:lnTo>
                  <a:pt x="1270" y="44323"/>
                </a:lnTo>
                <a:lnTo>
                  <a:pt x="0" y="47498"/>
                </a:lnTo>
                <a:lnTo>
                  <a:pt x="1270" y="50546"/>
                </a:lnTo>
                <a:lnTo>
                  <a:pt x="1270" y="53593"/>
                </a:lnTo>
                <a:lnTo>
                  <a:pt x="1905" y="56768"/>
                </a:lnTo>
                <a:lnTo>
                  <a:pt x="3175" y="59816"/>
                </a:lnTo>
                <a:lnTo>
                  <a:pt x="3175" y="62864"/>
                </a:lnTo>
                <a:lnTo>
                  <a:pt x="3810" y="67055"/>
                </a:lnTo>
                <a:lnTo>
                  <a:pt x="5715" y="70103"/>
                </a:lnTo>
                <a:lnTo>
                  <a:pt x="6858" y="73151"/>
                </a:lnTo>
                <a:lnTo>
                  <a:pt x="10033" y="76326"/>
                </a:lnTo>
                <a:lnTo>
                  <a:pt x="12573" y="79375"/>
                </a:lnTo>
                <a:lnTo>
                  <a:pt x="15621" y="80390"/>
                </a:lnTo>
                <a:lnTo>
                  <a:pt x="18796" y="81406"/>
                </a:lnTo>
                <a:lnTo>
                  <a:pt x="22479" y="82423"/>
                </a:lnTo>
                <a:lnTo>
                  <a:pt x="25654" y="83438"/>
                </a:lnTo>
                <a:lnTo>
                  <a:pt x="29337" y="85598"/>
                </a:lnTo>
                <a:lnTo>
                  <a:pt x="33020" y="86613"/>
                </a:lnTo>
                <a:lnTo>
                  <a:pt x="36830" y="87629"/>
                </a:lnTo>
                <a:lnTo>
                  <a:pt x="40513" y="88646"/>
                </a:lnTo>
                <a:lnTo>
                  <a:pt x="42418" y="88646"/>
                </a:lnTo>
                <a:lnTo>
                  <a:pt x="44958" y="89662"/>
                </a:lnTo>
                <a:lnTo>
                  <a:pt x="48640" y="89662"/>
                </a:lnTo>
                <a:lnTo>
                  <a:pt x="52451" y="90677"/>
                </a:lnTo>
                <a:lnTo>
                  <a:pt x="62992" y="90677"/>
                </a:lnTo>
                <a:lnTo>
                  <a:pt x="66675" y="89662"/>
                </a:lnTo>
                <a:lnTo>
                  <a:pt x="71120" y="89662"/>
                </a:lnTo>
                <a:lnTo>
                  <a:pt x="75438" y="88646"/>
                </a:lnTo>
                <a:lnTo>
                  <a:pt x="79756" y="87629"/>
                </a:lnTo>
                <a:lnTo>
                  <a:pt x="82296" y="86613"/>
                </a:lnTo>
                <a:lnTo>
                  <a:pt x="85471" y="85598"/>
                </a:lnTo>
                <a:lnTo>
                  <a:pt x="88518" y="83438"/>
                </a:lnTo>
                <a:lnTo>
                  <a:pt x="91059" y="82423"/>
                </a:lnTo>
                <a:lnTo>
                  <a:pt x="94107" y="81406"/>
                </a:lnTo>
                <a:lnTo>
                  <a:pt x="97282" y="79375"/>
                </a:lnTo>
                <a:lnTo>
                  <a:pt x="99060" y="76326"/>
                </a:lnTo>
                <a:lnTo>
                  <a:pt x="100965" y="73151"/>
                </a:lnTo>
                <a:lnTo>
                  <a:pt x="102870" y="70103"/>
                </a:lnTo>
                <a:lnTo>
                  <a:pt x="103505" y="66039"/>
                </a:lnTo>
                <a:lnTo>
                  <a:pt x="105918" y="62864"/>
                </a:lnTo>
                <a:lnTo>
                  <a:pt x="106553" y="58800"/>
                </a:lnTo>
                <a:lnTo>
                  <a:pt x="107823" y="55625"/>
                </a:lnTo>
                <a:lnTo>
                  <a:pt x="108458" y="51562"/>
                </a:lnTo>
                <a:lnTo>
                  <a:pt x="108458" y="34036"/>
                </a:lnTo>
                <a:lnTo>
                  <a:pt x="107823" y="29972"/>
                </a:lnTo>
                <a:lnTo>
                  <a:pt x="106553" y="26797"/>
                </a:lnTo>
                <a:lnTo>
                  <a:pt x="104775" y="22732"/>
                </a:lnTo>
                <a:lnTo>
                  <a:pt x="103505" y="19557"/>
                </a:lnTo>
                <a:lnTo>
                  <a:pt x="102870" y="16510"/>
                </a:lnTo>
                <a:lnTo>
                  <a:pt x="101600" y="13462"/>
                </a:lnTo>
                <a:lnTo>
                  <a:pt x="99695" y="10287"/>
                </a:lnTo>
                <a:lnTo>
                  <a:pt x="97917" y="7238"/>
                </a:lnTo>
                <a:lnTo>
                  <a:pt x="97282" y="6223"/>
                </a:lnTo>
                <a:lnTo>
                  <a:pt x="94742" y="5206"/>
                </a:lnTo>
                <a:lnTo>
                  <a:pt x="92202" y="4190"/>
                </a:lnTo>
                <a:lnTo>
                  <a:pt x="88518" y="2159"/>
                </a:lnTo>
                <a:lnTo>
                  <a:pt x="85471" y="1015"/>
                </a:lnTo>
                <a:lnTo>
                  <a:pt x="81661" y="1015"/>
                </a:lnTo>
                <a:lnTo>
                  <a:pt x="77343" y="0"/>
                </a:lnTo>
                <a:lnTo>
                  <a:pt x="48640" y="0"/>
                </a:lnTo>
                <a:lnTo>
                  <a:pt x="44958" y="1015"/>
                </a:lnTo>
                <a:lnTo>
                  <a:pt x="42418" y="1015"/>
                </a:lnTo>
                <a:lnTo>
                  <a:pt x="38735" y="2159"/>
                </a:lnTo>
                <a:lnTo>
                  <a:pt x="36830" y="21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1392936" y="3174619"/>
            <a:ext cx="86613" cy="69087"/>
          </a:xfrm>
          <a:custGeom>
            <a:avLst/>
            <a:gdLst/>
            <a:ahLst/>
            <a:cxnLst/>
            <a:rect l="l" t="t" r="r" b="b"/>
            <a:pathLst>
              <a:path w="86613" h="69087">
                <a:moveTo>
                  <a:pt x="84708" y="25780"/>
                </a:moveTo>
                <a:lnTo>
                  <a:pt x="86613" y="22732"/>
                </a:lnTo>
                <a:lnTo>
                  <a:pt x="83438" y="19557"/>
                </a:lnTo>
                <a:lnTo>
                  <a:pt x="82168" y="16509"/>
                </a:lnTo>
                <a:lnTo>
                  <a:pt x="81533" y="13461"/>
                </a:lnTo>
                <a:lnTo>
                  <a:pt x="81533" y="10286"/>
                </a:lnTo>
                <a:lnTo>
                  <a:pt x="79755" y="7238"/>
                </a:lnTo>
                <a:lnTo>
                  <a:pt x="76580" y="6222"/>
                </a:lnTo>
                <a:lnTo>
                  <a:pt x="73532" y="4190"/>
                </a:lnTo>
                <a:lnTo>
                  <a:pt x="70992" y="3175"/>
                </a:lnTo>
                <a:lnTo>
                  <a:pt x="67817" y="1015"/>
                </a:lnTo>
                <a:lnTo>
                  <a:pt x="64769" y="1015"/>
                </a:lnTo>
                <a:lnTo>
                  <a:pt x="62229" y="0"/>
                </a:lnTo>
                <a:lnTo>
                  <a:pt x="52323" y="0"/>
                </a:lnTo>
                <a:lnTo>
                  <a:pt x="49783" y="1015"/>
                </a:lnTo>
                <a:lnTo>
                  <a:pt x="34797" y="1015"/>
                </a:lnTo>
                <a:lnTo>
                  <a:pt x="31114" y="2158"/>
                </a:lnTo>
                <a:lnTo>
                  <a:pt x="29844" y="3175"/>
                </a:lnTo>
                <a:lnTo>
                  <a:pt x="26161" y="4190"/>
                </a:lnTo>
                <a:lnTo>
                  <a:pt x="22351" y="5206"/>
                </a:lnTo>
                <a:lnTo>
                  <a:pt x="19303" y="6222"/>
                </a:lnTo>
                <a:lnTo>
                  <a:pt x="16763" y="7238"/>
                </a:lnTo>
                <a:lnTo>
                  <a:pt x="13715" y="10286"/>
                </a:lnTo>
                <a:lnTo>
                  <a:pt x="10540" y="12445"/>
                </a:lnTo>
                <a:lnTo>
                  <a:pt x="8000" y="15493"/>
                </a:lnTo>
                <a:lnTo>
                  <a:pt x="6222" y="18541"/>
                </a:lnTo>
                <a:lnTo>
                  <a:pt x="3047" y="21716"/>
                </a:lnTo>
                <a:lnTo>
                  <a:pt x="1777" y="25780"/>
                </a:lnTo>
                <a:lnTo>
                  <a:pt x="0" y="28828"/>
                </a:lnTo>
                <a:lnTo>
                  <a:pt x="0" y="44322"/>
                </a:lnTo>
                <a:lnTo>
                  <a:pt x="1142" y="47497"/>
                </a:lnTo>
                <a:lnTo>
                  <a:pt x="1142" y="50545"/>
                </a:lnTo>
                <a:lnTo>
                  <a:pt x="1777" y="53593"/>
                </a:lnTo>
                <a:lnTo>
                  <a:pt x="4952" y="56768"/>
                </a:lnTo>
                <a:lnTo>
                  <a:pt x="8635" y="59816"/>
                </a:lnTo>
                <a:lnTo>
                  <a:pt x="11810" y="60832"/>
                </a:lnTo>
                <a:lnTo>
                  <a:pt x="15493" y="62864"/>
                </a:lnTo>
                <a:lnTo>
                  <a:pt x="18668" y="63880"/>
                </a:lnTo>
                <a:lnTo>
                  <a:pt x="20573" y="64896"/>
                </a:lnTo>
                <a:lnTo>
                  <a:pt x="23621" y="66039"/>
                </a:lnTo>
                <a:lnTo>
                  <a:pt x="27939" y="67055"/>
                </a:lnTo>
                <a:lnTo>
                  <a:pt x="29844" y="68071"/>
                </a:lnTo>
                <a:lnTo>
                  <a:pt x="33019" y="68071"/>
                </a:lnTo>
                <a:lnTo>
                  <a:pt x="34797" y="69087"/>
                </a:lnTo>
                <a:lnTo>
                  <a:pt x="54101" y="69087"/>
                </a:lnTo>
                <a:lnTo>
                  <a:pt x="57276" y="68071"/>
                </a:lnTo>
                <a:lnTo>
                  <a:pt x="59181" y="68071"/>
                </a:lnTo>
                <a:lnTo>
                  <a:pt x="62229" y="67055"/>
                </a:lnTo>
                <a:lnTo>
                  <a:pt x="66039" y="66039"/>
                </a:lnTo>
                <a:lnTo>
                  <a:pt x="69087" y="64896"/>
                </a:lnTo>
                <a:lnTo>
                  <a:pt x="70992" y="63880"/>
                </a:lnTo>
                <a:lnTo>
                  <a:pt x="73532" y="62864"/>
                </a:lnTo>
                <a:lnTo>
                  <a:pt x="77850" y="60832"/>
                </a:lnTo>
                <a:lnTo>
                  <a:pt x="78485" y="57784"/>
                </a:lnTo>
                <a:lnTo>
                  <a:pt x="79755" y="54609"/>
                </a:lnTo>
                <a:lnTo>
                  <a:pt x="80263" y="51561"/>
                </a:lnTo>
                <a:lnTo>
                  <a:pt x="81533" y="48513"/>
                </a:lnTo>
                <a:lnTo>
                  <a:pt x="83438" y="45338"/>
                </a:lnTo>
                <a:lnTo>
                  <a:pt x="84708" y="42290"/>
                </a:lnTo>
                <a:lnTo>
                  <a:pt x="85343" y="39242"/>
                </a:lnTo>
                <a:lnTo>
                  <a:pt x="85343" y="28828"/>
                </a:lnTo>
                <a:lnTo>
                  <a:pt x="84708" y="25780"/>
                </a:lnTo>
                <a:close/>
              </a:path>
            </a:pathLst>
          </a:custGeom>
          <a:solidFill>
            <a:srgbClr val="FF99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1197902" y="3274567"/>
            <a:ext cx="185635" cy="205105"/>
          </a:xfrm>
          <a:custGeom>
            <a:avLst/>
            <a:gdLst/>
            <a:ahLst/>
            <a:cxnLst/>
            <a:rect l="l" t="t" r="r" b="b"/>
            <a:pathLst>
              <a:path w="185635" h="205105">
                <a:moveTo>
                  <a:pt x="3098" y="18542"/>
                </a:moveTo>
                <a:lnTo>
                  <a:pt x="3098" y="21717"/>
                </a:lnTo>
                <a:lnTo>
                  <a:pt x="3721" y="24765"/>
                </a:lnTo>
                <a:lnTo>
                  <a:pt x="4965" y="27812"/>
                </a:lnTo>
                <a:lnTo>
                  <a:pt x="6210" y="30987"/>
                </a:lnTo>
                <a:lnTo>
                  <a:pt x="6832" y="32004"/>
                </a:lnTo>
                <a:lnTo>
                  <a:pt x="6832" y="35052"/>
                </a:lnTo>
                <a:lnTo>
                  <a:pt x="8686" y="38100"/>
                </a:lnTo>
                <a:lnTo>
                  <a:pt x="9931" y="41275"/>
                </a:lnTo>
                <a:lnTo>
                  <a:pt x="10553" y="44323"/>
                </a:lnTo>
                <a:lnTo>
                  <a:pt x="11798" y="47371"/>
                </a:lnTo>
                <a:lnTo>
                  <a:pt x="13652" y="51562"/>
                </a:lnTo>
                <a:lnTo>
                  <a:pt x="14897" y="54610"/>
                </a:lnTo>
                <a:lnTo>
                  <a:pt x="14897" y="57785"/>
                </a:lnTo>
                <a:lnTo>
                  <a:pt x="15519" y="60833"/>
                </a:lnTo>
                <a:lnTo>
                  <a:pt x="16764" y="63881"/>
                </a:lnTo>
                <a:lnTo>
                  <a:pt x="17386" y="67056"/>
                </a:lnTo>
                <a:lnTo>
                  <a:pt x="18630" y="70104"/>
                </a:lnTo>
                <a:lnTo>
                  <a:pt x="18630" y="73152"/>
                </a:lnTo>
                <a:lnTo>
                  <a:pt x="21107" y="76327"/>
                </a:lnTo>
                <a:lnTo>
                  <a:pt x="22352" y="79375"/>
                </a:lnTo>
                <a:lnTo>
                  <a:pt x="22352" y="86614"/>
                </a:lnTo>
                <a:lnTo>
                  <a:pt x="23596" y="89662"/>
                </a:lnTo>
                <a:lnTo>
                  <a:pt x="24218" y="92710"/>
                </a:lnTo>
                <a:lnTo>
                  <a:pt x="25450" y="95885"/>
                </a:lnTo>
                <a:lnTo>
                  <a:pt x="27317" y="98933"/>
                </a:lnTo>
                <a:lnTo>
                  <a:pt x="29806" y="101981"/>
                </a:lnTo>
                <a:lnTo>
                  <a:pt x="31038" y="105156"/>
                </a:lnTo>
                <a:lnTo>
                  <a:pt x="32905" y="108204"/>
                </a:lnTo>
                <a:lnTo>
                  <a:pt x="34150" y="111252"/>
                </a:lnTo>
                <a:lnTo>
                  <a:pt x="34150" y="117475"/>
                </a:lnTo>
                <a:lnTo>
                  <a:pt x="37871" y="120523"/>
                </a:lnTo>
                <a:lnTo>
                  <a:pt x="41605" y="122682"/>
                </a:lnTo>
                <a:lnTo>
                  <a:pt x="45326" y="125730"/>
                </a:lnTo>
                <a:lnTo>
                  <a:pt x="49669" y="129794"/>
                </a:lnTo>
                <a:lnTo>
                  <a:pt x="51536" y="130937"/>
                </a:lnTo>
                <a:lnTo>
                  <a:pt x="53390" y="133985"/>
                </a:lnTo>
                <a:lnTo>
                  <a:pt x="57124" y="137033"/>
                </a:lnTo>
                <a:lnTo>
                  <a:pt x="60845" y="141224"/>
                </a:lnTo>
                <a:lnTo>
                  <a:pt x="63957" y="144272"/>
                </a:lnTo>
                <a:lnTo>
                  <a:pt x="67678" y="148336"/>
                </a:lnTo>
                <a:lnTo>
                  <a:pt x="71399" y="152527"/>
                </a:lnTo>
                <a:lnTo>
                  <a:pt x="73240" y="153543"/>
                </a:lnTo>
                <a:lnTo>
                  <a:pt x="75780" y="155575"/>
                </a:lnTo>
                <a:lnTo>
                  <a:pt x="78193" y="159766"/>
                </a:lnTo>
                <a:lnTo>
                  <a:pt x="82003" y="162814"/>
                </a:lnTo>
                <a:lnTo>
                  <a:pt x="86321" y="167005"/>
                </a:lnTo>
                <a:lnTo>
                  <a:pt x="90004" y="170053"/>
                </a:lnTo>
                <a:lnTo>
                  <a:pt x="93179" y="173101"/>
                </a:lnTo>
                <a:lnTo>
                  <a:pt x="96862" y="176276"/>
                </a:lnTo>
                <a:lnTo>
                  <a:pt x="99402" y="179324"/>
                </a:lnTo>
                <a:lnTo>
                  <a:pt x="101815" y="182372"/>
                </a:lnTo>
                <a:lnTo>
                  <a:pt x="105498" y="185547"/>
                </a:lnTo>
                <a:lnTo>
                  <a:pt x="108038" y="188595"/>
                </a:lnTo>
                <a:lnTo>
                  <a:pt x="111086" y="190627"/>
                </a:lnTo>
                <a:lnTo>
                  <a:pt x="114261" y="193675"/>
                </a:lnTo>
                <a:lnTo>
                  <a:pt x="117944" y="196850"/>
                </a:lnTo>
                <a:lnTo>
                  <a:pt x="118579" y="197866"/>
                </a:lnTo>
                <a:lnTo>
                  <a:pt x="121119" y="198882"/>
                </a:lnTo>
                <a:lnTo>
                  <a:pt x="124802" y="200914"/>
                </a:lnTo>
                <a:lnTo>
                  <a:pt x="128485" y="204089"/>
                </a:lnTo>
                <a:lnTo>
                  <a:pt x="131660" y="205105"/>
                </a:lnTo>
                <a:lnTo>
                  <a:pt x="135343" y="204089"/>
                </a:lnTo>
                <a:lnTo>
                  <a:pt x="137248" y="200914"/>
                </a:lnTo>
                <a:lnTo>
                  <a:pt x="138518" y="197866"/>
                </a:lnTo>
                <a:lnTo>
                  <a:pt x="140296" y="194818"/>
                </a:lnTo>
                <a:lnTo>
                  <a:pt x="140931" y="191643"/>
                </a:lnTo>
                <a:lnTo>
                  <a:pt x="142836" y="188595"/>
                </a:lnTo>
                <a:lnTo>
                  <a:pt x="145884" y="185547"/>
                </a:lnTo>
                <a:lnTo>
                  <a:pt x="147789" y="182372"/>
                </a:lnTo>
                <a:lnTo>
                  <a:pt x="149059" y="178308"/>
                </a:lnTo>
                <a:lnTo>
                  <a:pt x="149694" y="175133"/>
                </a:lnTo>
                <a:lnTo>
                  <a:pt x="150837" y="171069"/>
                </a:lnTo>
                <a:lnTo>
                  <a:pt x="151472" y="168021"/>
                </a:lnTo>
                <a:lnTo>
                  <a:pt x="153377" y="164846"/>
                </a:lnTo>
                <a:lnTo>
                  <a:pt x="154647" y="161798"/>
                </a:lnTo>
                <a:lnTo>
                  <a:pt x="156425" y="158750"/>
                </a:lnTo>
                <a:lnTo>
                  <a:pt x="157695" y="155575"/>
                </a:lnTo>
                <a:lnTo>
                  <a:pt x="160235" y="151511"/>
                </a:lnTo>
                <a:lnTo>
                  <a:pt x="162013" y="148336"/>
                </a:lnTo>
                <a:lnTo>
                  <a:pt x="164553" y="144272"/>
                </a:lnTo>
                <a:lnTo>
                  <a:pt x="166458" y="141224"/>
                </a:lnTo>
                <a:lnTo>
                  <a:pt x="168236" y="138049"/>
                </a:lnTo>
                <a:lnTo>
                  <a:pt x="170141" y="135001"/>
                </a:lnTo>
                <a:lnTo>
                  <a:pt x="173189" y="130937"/>
                </a:lnTo>
                <a:lnTo>
                  <a:pt x="175094" y="127762"/>
                </a:lnTo>
                <a:lnTo>
                  <a:pt x="176999" y="124714"/>
                </a:lnTo>
                <a:lnTo>
                  <a:pt x="177634" y="121666"/>
                </a:lnTo>
                <a:lnTo>
                  <a:pt x="179412" y="118491"/>
                </a:lnTo>
                <a:lnTo>
                  <a:pt x="181952" y="116459"/>
                </a:lnTo>
                <a:lnTo>
                  <a:pt x="182587" y="113411"/>
                </a:lnTo>
                <a:lnTo>
                  <a:pt x="185635" y="110236"/>
                </a:lnTo>
                <a:lnTo>
                  <a:pt x="182587" y="109220"/>
                </a:lnTo>
                <a:lnTo>
                  <a:pt x="179412" y="107187"/>
                </a:lnTo>
                <a:lnTo>
                  <a:pt x="175729" y="105156"/>
                </a:lnTo>
                <a:lnTo>
                  <a:pt x="173189" y="104140"/>
                </a:lnTo>
                <a:lnTo>
                  <a:pt x="170141" y="103124"/>
                </a:lnTo>
                <a:lnTo>
                  <a:pt x="166458" y="101981"/>
                </a:lnTo>
                <a:lnTo>
                  <a:pt x="163283" y="100965"/>
                </a:lnTo>
                <a:lnTo>
                  <a:pt x="160235" y="99949"/>
                </a:lnTo>
                <a:lnTo>
                  <a:pt x="157695" y="98933"/>
                </a:lnTo>
                <a:lnTo>
                  <a:pt x="154647" y="97917"/>
                </a:lnTo>
                <a:lnTo>
                  <a:pt x="151472" y="95885"/>
                </a:lnTo>
                <a:lnTo>
                  <a:pt x="147789" y="93853"/>
                </a:lnTo>
                <a:lnTo>
                  <a:pt x="142836" y="93853"/>
                </a:lnTo>
                <a:lnTo>
                  <a:pt x="139026" y="92710"/>
                </a:lnTo>
                <a:lnTo>
                  <a:pt x="137248" y="91694"/>
                </a:lnTo>
                <a:lnTo>
                  <a:pt x="134073" y="90678"/>
                </a:lnTo>
                <a:lnTo>
                  <a:pt x="130390" y="89662"/>
                </a:lnTo>
                <a:lnTo>
                  <a:pt x="126707" y="87630"/>
                </a:lnTo>
                <a:lnTo>
                  <a:pt x="122897" y="85598"/>
                </a:lnTo>
                <a:lnTo>
                  <a:pt x="121119" y="83439"/>
                </a:lnTo>
                <a:lnTo>
                  <a:pt x="117944" y="81407"/>
                </a:lnTo>
                <a:lnTo>
                  <a:pt x="114261" y="79375"/>
                </a:lnTo>
                <a:lnTo>
                  <a:pt x="109943" y="76327"/>
                </a:lnTo>
                <a:lnTo>
                  <a:pt x="106133" y="74168"/>
                </a:lnTo>
                <a:lnTo>
                  <a:pt x="102450" y="71120"/>
                </a:lnTo>
                <a:lnTo>
                  <a:pt x="98767" y="69087"/>
                </a:lnTo>
                <a:lnTo>
                  <a:pt x="94957" y="67056"/>
                </a:lnTo>
                <a:lnTo>
                  <a:pt x="93179" y="65912"/>
                </a:lnTo>
                <a:lnTo>
                  <a:pt x="90639" y="64897"/>
                </a:lnTo>
                <a:lnTo>
                  <a:pt x="86321" y="62865"/>
                </a:lnTo>
                <a:lnTo>
                  <a:pt x="84416" y="61849"/>
                </a:lnTo>
                <a:lnTo>
                  <a:pt x="81368" y="60833"/>
                </a:lnTo>
                <a:lnTo>
                  <a:pt x="77558" y="57785"/>
                </a:lnTo>
                <a:lnTo>
                  <a:pt x="74510" y="55626"/>
                </a:lnTo>
                <a:lnTo>
                  <a:pt x="72605" y="53594"/>
                </a:lnTo>
                <a:lnTo>
                  <a:pt x="69545" y="52578"/>
                </a:lnTo>
                <a:lnTo>
                  <a:pt x="67678" y="50546"/>
                </a:lnTo>
                <a:lnTo>
                  <a:pt x="64566" y="48514"/>
                </a:lnTo>
                <a:lnTo>
                  <a:pt x="60223" y="45339"/>
                </a:lnTo>
                <a:lnTo>
                  <a:pt x="57124" y="43307"/>
                </a:lnTo>
                <a:lnTo>
                  <a:pt x="55257" y="42291"/>
                </a:lnTo>
                <a:lnTo>
                  <a:pt x="52158" y="40259"/>
                </a:lnTo>
                <a:lnTo>
                  <a:pt x="50292" y="38100"/>
                </a:lnTo>
                <a:lnTo>
                  <a:pt x="47193" y="37084"/>
                </a:lnTo>
                <a:lnTo>
                  <a:pt x="44704" y="35052"/>
                </a:lnTo>
                <a:lnTo>
                  <a:pt x="42837" y="32004"/>
                </a:lnTo>
                <a:lnTo>
                  <a:pt x="39738" y="30987"/>
                </a:lnTo>
                <a:lnTo>
                  <a:pt x="37871" y="28829"/>
                </a:lnTo>
                <a:lnTo>
                  <a:pt x="34772" y="26797"/>
                </a:lnTo>
                <a:lnTo>
                  <a:pt x="29806" y="22733"/>
                </a:lnTo>
                <a:lnTo>
                  <a:pt x="25450" y="19558"/>
                </a:lnTo>
                <a:lnTo>
                  <a:pt x="22352" y="17526"/>
                </a:lnTo>
                <a:lnTo>
                  <a:pt x="20485" y="15494"/>
                </a:lnTo>
                <a:lnTo>
                  <a:pt x="17386" y="13462"/>
                </a:lnTo>
                <a:lnTo>
                  <a:pt x="13652" y="9271"/>
                </a:lnTo>
                <a:lnTo>
                  <a:pt x="10553" y="7239"/>
                </a:lnTo>
                <a:lnTo>
                  <a:pt x="8686" y="5207"/>
                </a:lnTo>
                <a:lnTo>
                  <a:pt x="6832" y="2032"/>
                </a:lnTo>
                <a:lnTo>
                  <a:pt x="3721" y="0"/>
                </a:lnTo>
                <a:lnTo>
                  <a:pt x="0" y="1016"/>
                </a:lnTo>
                <a:lnTo>
                  <a:pt x="0" y="3175"/>
                </a:lnTo>
                <a:lnTo>
                  <a:pt x="1244" y="6223"/>
                </a:lnTo>
                <a:lnTo>
                  <a:pt x="1866" y="9271"/>
                </a:lnTo>
                <a:lnTo>
                  <a:pt x="3098" y="12446"/>
                </a:lnTo>
                <a:lnTo>
                  <a:pt x="3098" y="1854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1611503" y="3531108"/>
            <a:ext cx="59816" cy="460628"/>
          </a:xfrm>
          <a:custGeom>
            <a:avLst/>
            <a:gdLst/>
            <a:ahLst/>
            <a:cxnLst/>
            <a:rect l="l" t="t" r="r" b="b"/>
            <a:pathLst>
              <a:path w="59816" h="460628">
                <a:moveTo>
                  <a:pt x="55498" y="286511"/>
                </a:moveTo>
                <a:lnTo>
                  <a:pt x="55498" y="277240"/>
                </a:lnTo>
                <a:lnTo>
                  <a:pt x="54228" y="271017"/>
                </a:lnTo>
                <a:lnTo>
                  <a:pt x="54228" y="265810"/>
                </a:lnTo>
                <a:lnTo>
                  <a:pt x="55498" y="260730"/>
                </a:lnTo>
                <a:lnTo>
                  <a:pt x="55498" y="251459"/>
                </a:lnTo>
                <a:lnTo>
                  <a:pt x="54228" y="248284"/>
                </a:lnTo>
                <a:lnTo>
                  <a:pt x="52451" y="244220"/>
                </a:lnTo>
                <a:lnTo>
                  <a:pt x="51180" y="240156"/>
                </a:lnTo>
                <a:lnTo>
                  <a:pt x="50546" y="236981"/>
                </a:lnTo>
                <a:lnTo>
                  <a:pt x="49276" y="232917"/>
                </a:lnTo>
                <a:lnTo>
                  <a:pt x="48640" y="228726"/>
                </a:lnTo>
                <a:lnTo>
                  <a:pt x="47371" y="224662"/>
                </a:lnTo>
                <a:lnTo>
                  <a:pt x="47371" y="221614"/>
                </a:lnTo>
                <a:lnTo>
                  <a:pt x="46735" y="217423"/>
                </a:lnTo>
                <a:lnTo>
                  <a:pt x="45592" y="214375"/>
                </a:lnTo>
                <a:lnTo>
                  <a:pt x="44958" y="210184"/>
                </a:lnTo>
                <a:lnTo>
                  <a:pt x="43688" y="206120"/>
                </a:lnTo>
                <a:lnTo>
                  <a:pt x="42417" y="201929"/>
                </a:lnTo>
                <a:lnTo>
                  <a:pt x="41783" y="197865"/>
                </a:lnTo>
                <a:lnTo>
                  <a:pt x="40513" y="194817"/>
                </a:lnTo>
                <a:lnTo>
                  <a:pt x="39878" y="190626"/>
                </a:lnTo>
                <a:lnTo>
                  <a:pt x="38734" y="186562"/>
                </a:lnTo>
                <a:lnTo>
                  <a:pt x="38099" y="182371"/>
                </a:lnTo>
                <a:lnTo>
                  <a:pt x="36829" y="178307"/>
                </a:lnTo>
                <a:lnTo>
                  <a:pt x="36829" y="174116"/>
                </a:lnTo>
                <a:lnTo>
                  <a:pt x="36195" y="170052"/>
                </a:lnTo>
                <a:lnTo>
                  <a:pt x="36195" y="165861"/>
                </a:lnTo>
                <a:lnTo>
                  <a:pt x="34924" y="161797"/>
                </a:lnTo>
                <a:lnTo>
                  <a:pt x="34924" y="158749"/>
                </a:lnTo>
                <a:lnTo>
                  <a:pt x="34290" y="154558"/>
                </a:lnTo>
                <a:lnTo>
                  <a:pt x="34290" y="150494"/>
                </a:lnTo>
                <a:lnTo>
                  <a:pt x="33020" y="147319"/>
                </a:lnTo>
                <a:lnTo>
                  <a:pt x="33020" y="143255"/>
                </a:lnTo>
                <a:lnTo>
                  <a:pt x="31877" y="139191"/>
                </a:lnTo>
                <a:lnTo>
                  <a:pt x="31877" y="136016"/>
                </a:lnTo>
                <a:lnTo>
                  <a:pt x="31241" y="131952"/>
                </a:lnTo>
                <a:lnTo>
                  <a:pt x="29971" y="127761"/>
                </a:lnTo>
                <a:lnTo>
                  <a:pt x="29336" y="125729"/>
                </a:lnTo>
                <a:lnTo>
                  <a:pt x="29336" y="121665"/>
                </a:lnTo>
                <a:lnTo>
                  <a:pt x="28066" y="117474"/>
                </a:lnTo>
                <a:lnTo>
                  <a:pt x="26289" y="114426"/>
                </a:lnTo>
                <a:lnTo>
                  <a:pt x="26289" y="109219"/>
                </a:lnTo>
                <a:lnTo>
                  <a:pt x="25653" y="105155"/>
                </a:lnTo>
                <a:lnTo>
                  <a:pt x="24384" y="100964"/>
                </a:lnTo>
                <a:lnTo>
                  <a:pt x="23114" y="95884"/>
                </a:lnTo>
                <a:lnTo>
                  <a:pt x="22478" y="91693"/>
                </a:lnTo>
                <a:lnTo>
                  <a:pt x="21209" y="87629"/>
                </a:lnTo>
                <a:lnTo>
                  <a:pt x="20573" y="83438"/>
                </a:lnTo>
                <a:lnTo>
                  <a:pt x="19430" y="78358"/>
                </a:lnTo>
                <a:lnTo>
                  <a:pt x="17526" y="73151"/>
                </a:lnTo>
                <a:lnTo>
                  <a:pt x="16890" y="69087"/>
                </a:lnTo>
                <a:lnTo>
                  <a:pt x="15621" y="64896"/>
                </a:lnTo>
                <a:lnTo>
                  <a:pt x="14351" y="60832"/>
                </a:lnTo>
                <a:lnTo>
                  <a:pt x="13715" y="56768"/>
                </a:lnTo>
                <a:lnTo>
                  <a:pt x="12572" y="52577"/>
                </a:lnTo>
                <a:lnTo>
                  <a:pt x="10668" y="48513"/>
                </a:lnTo>
                <a:lnTo>
                  <a:pt x="10033" y="44322"/>
                </a:lnTo>
                <a:lnTo>
                  <a:pt x="8762" y="39242"/>
                </a:lnTo>
                <a:lnTo>
                  <a:pt x="8128" y="35051"/>
                </a:lnTo>
                <a:lnTo>
                  <a:pt x="6858" y="30987"/>
                </a:lnTo>
                <a:lnTo>
                  <a:pt x="5715" y="26796"/>
                </a:lnTo>
                <a:lnTo>
                  <a:pt x="5080" y="21716"/>
                </a:lnTo>
                <a:lnTo>
                  <a:pt x="3809" y="17525"/>
                </a:lnTo>
                <a:lnTo>
                  <a:pt x="3175" y="13462"/>
                </a:lnTo>
                <a:lnTo>
                  <a:pt x="1905" y="8254"/>
                </a:lnTo>
                <a:lnTo>
                  <a:pt x="1269" y="4190"/>
                </a:lnTo>
                <a:lnTo>
                  <a:pt x="0" y="0"/>
                </a:lnTo>
                <a:lnTo>
                  <a:pt x="1905" y="460628"/>
                </a:lnTo>
                <a:lnTo>
                  <a:pt x="3809" y="457453"/>
                </a:lnTo>
                <a:lnTo>
                  <a:pt x="6858" y="455421"/>
                </a:lnTo>
                <a:lnTo>
                  <a:pt x="10033" y="452373"/>
                </a:lnTo>
                <a:lnTo>
                  <a:pt x="11937" y="449198"/>
                </a:lnTo>
                <a:lnTo>
                  <a:pt x="14351" y="446150"/>
                </a:lnTo>
                <a:lnTo>
                  <a:pt x="17526" y="444118"/>
                </a:lnTo>
                <a:lnTo>
                  <a:pt x="19430" y="441070"/>
                </a:lnTo>
                <a:lnTo>
                  <a:pt x="22478" y="438911"/>
                </a:lnTo>
                <a:lnTo>
                  <a:pt x="25653" y="436879"/>
                </a:lnTo>
                <a:lnTo>
                  <a:pt x="26289" y="433831"/>
                </a:lnTo>
                <a:lnTo>
                  <a:pt x="28066" y="430656"/>
                </a:lnTo>
                <a:lnTo>
                  <a:pt x="29971" y="427608"/>
                </a:lnTo>
                <a:lnTo>
                  <a:pt x="31877" y="424560"/>
                </a:lnTo>
                <a:lnTo>
                  <a:pt x="34290" y="420369"/>
                </a:lnTo>
                <a:lnTo>
                  <a:pt x="36195" y="417321"/>
                </a:lnTo>
                <a:lnTo>
                  <a:pt x="38099" y="414273"/>
                </a:lnTo>
                <a:lnTo>
                  <a:pt x="40513" y="411098"/>
                </a:lnTo>
                <a:lnTo>
                  <a:pt x="42417" y="408050"/>
                </a:lnTo>
                <a:lnTo>
                  <a:pt x="44958" y="405002"/>
                </a:lnTo>
                <a:lnTo>
                  <a:pt x="47371" y="400811"/>
                </a:lnTo>
                <a:lnTo>
                  <a:pt x="49276" y="396747"/>
                </a:lnTo>
                <a:lnTo>
                  <a:pt x="52451" y="391540"/>
                </a:lnTo>
                <a:lnTo>
                  <a:pt x="54228" y="387476"/>
                </a:lnTo>
                <a:lnTo>
                  <a:pt x="55498" y="383285"/>
                </a:lnTo>
                <a:lnTo>
                  <a:pt x="57403" y="379221"/>
                </a:lnTo>
                <a:lnTo>
                  <a:pt x="58039" y="374014"/>
                </a:lnTo>
                <a:lnTo>
                  <a:pt x="59182" y="368934"/>
                </a:lnTo>
                <a:lnTo>
                  <a:pt x="59182" y="364743"/>
                </a:lnTo>
                <a:lnTo>
                  <a:pt x="59816" y="359663"/>
                </a:lnTo>
                <a:lnTo>
                  <a:pt x="59816" y="331850"/>
                </a:lnTo>
                <a:lnTo>
                  <a:pt x="59182" y="326643"/>
                </a:lnTo>
                <a:lnTo>
                  <a:pt x="59182" y="320420"/>
                </a:lnTo>
                <a:lnTo>
                  <a:pt x="58039" y="315340"/>
                </a:lnTo>
                <a:lnTo>
                  <a:pt x="58039" y="311149"/>
                </a:lnTo>
                <a:lnTo>
                  <a:pt x="57403" y="306069"/>
                </a:lnTo>
                <a:lnTo>
                  <a:pt x="57403" y="300862"/>
                </a:lnTo>
                <a:lnTo>
                  <a:pt x="56134" y="295782"/>
                </a:lnTo>
                <a:lnTo>
                  <a:pt x="56134" y="291591"/>
                </a:lnTo>
                <a:lnTo>
                  <a:pt x="55498" y="286511"/>
                </a:lnTo>
                <a:close/>
              </a:path>
            </a:pathLst>
          </a:custGeom>
          <a:solidFill>
            <a:srgbClr val="6F8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911326" y="3284854"/>
            <a:ext cx="702081" cy="1105535"/>
          </a:xfrm>
          <a:custGeom>
            <a:avLst/>
            <a:gdLst/>
            <a:ahLst/>
            <a:cxnLst/>
            <a:rect l="l" t="t" r="r" b="b"/>
            <a:pathLst>
              <a:path w="702081" h="1105535">
                <a:moveTo>
                  <a:pt x="150139" y="516255"/>
                </a:moveTo>
                <a:lnTo>
                  <a:pt x="150139" y="509016"/>
                </a:lnTo>
                <a:lnTo>
                  <a:pt x="149517" y="504952"/>
                </a:lnTo>
                <a:lnTo>
                  <a:pt x="149517" y="501777"/>
                </a:lnTo>
                <a:lnTo>
                  <a:pt x="148272" y="497713"/>
                </a:lnTo>
                <a:lnTo>
                  <a:pt x="147027" y="493522"/>
                </a:lnTo>
                <a:lnTo>
                  <a:pt x="147027" y="484251"/>
                </a:lnTo>
                <a:lnTo>
                  <a:pt x="146405" y="480187"/>
                </a:lnTo>
                <a:lnTo>
                  <a:pt x="146405" y="475996"/>
                </a:lnTo>
                <a:lnTo>
                  <a:pt x="145161" y="471932"/>
                </a:lnTo>
                <a:lnTo>
                  <a:pt x="145161" y="467868"/>
                </a:lnTo>
                <a:lnTo>
                  <a:pt x="144538" y="463677"/>
                </a:lnTo>
                <a:lnTo>
                  <a:pt x="144538" y="457454"/>
                </a:lnTo>
                <a:lnTo>
                  <a:pt x="143281" y="454406"/>
                </a:lnTo>
                <a:lnTo>
                  <a:pt x="143281" y="450342"/>
                </a:lnTo>
                <a:lnTo>
                  <a:pt x="142659" y="446151"/>
                </a:lnTo>
                <a:lnTo>
                  <a:pt x="142659" y="443103"/>
                </a:lnTo>
                <a:lnTo>
                  <a:pt x="141414" y="438912"/>
                </a:lnTo>
                <a:lnTo>
                  <a:pt x="141414" y="434848"/>
                </a:lnTo>
                <a:lnTo>
                  <a:pt x="140792" y="431800"/>
                </a:lnTo>
                <a:lnTo>
                  <a:pt x="140792" y="427609"/>
                </a:lnTo>
                <a:lnTo>
                  <a:pt x="139547" y="424561"/>
                </a:lnTo>
                <a:lnTo>
                  <a:pt x="139547" y="421386"/>
                </a:lnTo>
                <a:lnTo>
                  <a:pt x="140792" y="418338"/>
                </a:lnTo>
                <a:lnTo>
                  <a:pt x="141414" y="415290"/>
                </a:lnTo>
                <a:lnTo>
                  <a:pt x="144538" y="413258"/>
                </a:lnTo>
                <a:lnTo>
                  <a:pt x="148272" y="415290"/>
                </a:lnTo>
                <a:lnTo>
                  <a:pt x="150139" y="418338"/>
                </a:lnTo>
                <a:lnTo>
                  <a:pt x="151384" y="421386"/>
                </a:lnTo>
                <a:lnTo>
                  <a:pt x="152006" y="424561"/>
                </a:lnTo>
                <a:lnTo>
                  <a:pt x="153250" y="427609"/>
                </a:lnTo>
                <a:lnTo>
                  <a:pt x="153250" y="436880"/>
                </a:lnTo>
                <a:lnTo>
                  <a:pt x="153873" y="440055"/>
                </a:lnTo>
                <a:lnTo>
                  <a:pt x="153873" y="443103"/>
                </a:lnTo>
                <a:lnTo>
                  <a:pt x="155117" y="446151"/>
                </a:lnTo>
                <a:lnTo>
                  <a:pt x="155752" y="449326"/>
                </a:lnTo>
                <a:lnTo>
                  <a:pt x="155752" y="459613"/>
                </a:lnTo>
                <a:lnTo>
                  <a:pt x="156997" y="462661"/>
                </a:lnTo>
                <a:lnTo>
                  <a:pt x="156997" y="469900"/>
                </a:lnTo>
                <a:lnTo>
                  <a:pt x="158242" y="473964"/>
                </a:lnTo>
                <a:lnTo>
                  <a:pt x="158242" y="477139"/>
                </a:lnTo>
                <a:lnTo>
                  <a:pt x="158864" y="480187"/>
                </a:lnTo>
                <a:lnTo>
                  <a:pt x="158864" y="484251"/>
                </a:lnTo>
                <a:lnTo>
                  <a:pt x="160108" y="487426"/>
                </a:lnTo>
                <a:lnTo>
                  <a:pt x="160108" y="494538"/>
                </a:lnTo>
                <a:lnTo>
                  <a:pt x="160731" y="497713"/>
                </a:lnTo>
                <a:lnTo>
                  <a:pt x="160731" y="500761"/>
                </a:lnTo>
                <a:lnTo>
                  <a:pt x="161975" y="504952"/>
                </a:lnTo>
                <a:lnTo>
                  <a:pt x="161975" y="508000"/>
                </a:lnTo>
                <a:lnTo>
                  <a:pt x="162598" y="512064"/>
                </a:lnTo>
                <a:lnTo>
                  <a:pt x="162598" y="519303"/>
                </a:lnTo>
                <a:lnTo>
                  <a:pt x="163842" y="523494"/>
                </a:lnTo>
                <a:lnTo>
                  <a:pt x="163842" y="529590"/>
                </a:lnTo>
                <a:lnTo>
                  <a:pt x="164465" y="533781"/>
                </a:lnTo>
                <a:lnTo>
                  <a:pt x="164465" y="560578"/>
                </a:lnTo>
                <a:lnTo>
                  <a:pt x="165709" y="563626"/>
                </a:lnTo>
                <a:lnTo>
                  <a:pt x="165709" y="571881"/>
                </a:lnTo>
                <a:lnTo>
                  <a:pt x="166331" y="574929"/>
                </a:lnTo>
                <a:lnTo>
                  <a:pt x="166331" y="630555"/>
                </a:lnTo>
                <a:lnTo>
                  <a:pt x="167589" y="632714"/>
                </a:lnTo>
                <a:lnTo>
                  <a:pt x="167589" y="670814"/>
                </a:lnTo>
                <a:lnTo>
                  <a:pt x="166331" y="682117"/>
                </a:lnTo>
                <a:lnTo>
                  <a:pt x="166331" y="694436"/>
                </a:lnTo>
                <a:lnTo>
                  <a:pt x="165709" y="705866"/>
                </a:lnTo>
                <a:lnTo>
                  <a:pt x="164465" y="718185"/>
                </a:lnTo>
                <a:lnTo>
                  <a:pt x="163842" y="730504"/>
                </a:lnTo>
                <a:lnTo>
                  <a:pt x="162598" y="741934"/>
                </a:lnTo>
                <a:lnTo>
                  <a:pt x="161975" y="753237"/>
                </a:lnTo>
                <a:lnTo>
                  <a:pt x="160731" y="765556"/>
                </a:lnTo>
                <a:lnTo>
                  <a:pt x="160108" y="777875"/>
                </a:lnTo>
                <a:lnTo>
                  <a:pt x="158864" y="790321"/>
                </a:lnTo>
                <a:lnTo>
                  <a:pt x="158242" y="801624"/>
                </a:lnTo>
                <a:lnTo>
                  <a:pt x="155752" y="813943"/>
                </a:lnTo>
                <a:lnTo>
                  <a:pt x="155117" y="826389"/>
                </a:lnTo>
                <a:lnTo>
                  <a:pt x="153250" y="838708"/>
                </a:lnTo>
                <a:lnTo>
                  <a:pt x="152006" y="850011"/>
                </a:lnTo>
                <a:lnTo>
                  <a:pt x="150139" y="862457"/>
                </a:lnTo>
                <a:lnTo>
                  <a:pt x="148272" y="874776"/>
                </a:lnTo>
                <a:lnTo>
                  <a:pt x="147027" y="887095"/>
                </a:lnTo>
                <a:lnTo>
                  <a:pt x="145161" y="898525"/>
                </a:lnTo>
                <a:lnTo>
                  <a:pt x="143281" y="910844"/>
                </a:lnTo>
                <a:lnTo>
                  <a:pt x="142659" y="924179"/>
                </a:lnTo>
                <a:lnTo>
                  <a:pt x="140792" y="935609"/>
                </a:lnTo>
                <a:lnTo>
                  <a:pt x="138303" y="947928"/>
                </a:lnTo>
                <a:lnTo>
                  <a:pt x="136436" y="959231"/>
                </a:lnTo>
                <a:lnTo>
                  <a:pt x="134569" y="972693"/>
                </a:lnTo>
                <a:lnTo>
                  <a:pt x="133946" y="983996"/>
                </a:lnTo>
                <a:lnTo>
                  <a:pt x="132067" y="996315"/>
                </a:lnTo>
                <a:lnTo>
                  <a:pt x="129578" y="1007745"/>
                </a:lnTo>
                <a:lnTo>
                  <a:pt x="127711" y="1021080"/>
                </a:lnTo>
                <a:lnTo>
                  <a:pt x="127088" y="1032383"/>
                </a:lnTo>
                <a:lnTo>
                  <a:pt x="125844" y="1035558"/>
                </a:lnTo>
                <a:lnTo>
                  <a:pt x="125844" y="1041654"/>
                </a:lnTo>
                <a:lnTo>
                  <a:pt x="127088" y="1044829"/>
                </a:lnTo>
                <a:lnTo>
                  <a:pt x="128955" y="1047877"/>
                </a:lnTo>
                <a:lnTo>
                  <a:pt x="130822" y="1050925"/>
                </a:lnTo>
                <a:lnTo>
                  <a:pt x="133946" y="1053084"/>
                </a:lnTo>
                <a:lnTo>
                  <a:pt x="138303" y="1055116"/>
                </a:lnTo>
                <a:lnTo>
                  <a:pt x="143281" y="1058164"/>
                </a:lnTo>
                <a:lnTo>
                  <a:pt x="145161" y="1059180"/>
                </a:lnTo>
                <a:lnTo>
                  <a:pt x="148272" y="1060196"/>
                </a:lnTo>
                <a:lnTo>
                  <a:pt x="150139" y="1061212"/>
                </a:lnTo>
                <a:lnTo>
                  <a:pt x="153250" y="1062355"/>
                </a:lnTo>
                <a:lnTo>
                  <a:pt x="158242" y="1064387"/>
                </a:lnTo>
                <a:lnTo>
                  <a:pt x="160731" y="1064387"/>
                </a:lnTo>
                <a:lnTo>
                  <a:pt x="163842" y="1066419"/>
                </a:lnTo>
                <a:lnTo>
                  <a:pt x="168833" y="1068451"/>
                </a:lnTo>
                <a:lnTo>
                  <a:pt x="171323" y="1068451"/>
                </a:lnTo>
                <a:lnTo>
                  <a:pt x="174434" y="1069467"/>
                </a:lnTo>
                <a:lnTo>
                  <a:pt x="177546" y="1069467"/>
                </a:lnTo>
                <a:lnTo>
                  <a:pt x="180047" y="1070483"/>
                </a:lnTo>
                <a:lnTo>
                  <a:pt x="183159" y="1071626"/>
                </a:lnTo>
                <a:lnTo>
                  <a:pt x="185026" y="1071626"/>
                </a:lnTo>
                <a:lnTo>
                  <a:pt x="188137" y="1072642"/>
                </a:lnTo>
                <a:lnTo>
                  <a:pt x="190639" y="1072642"/>
                </a:lnTo>
                <a:lnTo>
                  <a:pt x="193751" y="1073658"/>
                </a:lnTo>
                <a:lnTo>
                  <a:pt x="196862" y="1073658"/>
                </a:lnTo>
                <a:lnTo>
                  <a:pt x="199351" y="1074674"/>
                </a:lnTo>
                <a:lnTo>
                  <a:pt x="202476" y="1074674"/>
                </a:lnTo>
                <a:lnTo>
                  <a:pt x="204343" y="1075690"/>
                </a:lnTo>
                <a:lnTo>
                  <a:pt x="207454" y="1076706"/>
                </a:lnTo>
                <a:lnTo>
                  <a:pt x="209943" y="1076706"/>
                </a:lnTo>
                <a:lnTo>
                  <a:pt x="213067" y="1077722"/>
                </a:lnTo>
                <a:lnTo>
                  <a:pt x="216179" y="1077722"/>
                </a:lnTo>
                <a:lnTo>
                  <a:pt x="219913" y="1079881"/>
                </a:lnTo>
                <a:lnTo>
                  <a:pt x="223647" y="1080897"/>
                </a:lnTo>
                <a:lnTo>
                  <a:pt x="227393" y="1081913"/>
                </a:lnTo>
                <a:lnTo>
                  <a:pt x="231749" y="1082929"/>
                </a:lnTo>
                <a:lnTo>
                  <a:pt x="235483" y="1082929"/>
                </a:lnTo>
                <a:lnTo>
                  <a:pt x="239229" y="1083945"/>
                </a:lnTo>
                <a:lnTo>
                  <a:pt x="242963" y="1084961"/>
                </a:lnTo>
                <a:lnTo>
                  <a:pt x="244830" y="1084961"/>
                </a:lnTo>
                <a:lnTo>
                  <a:pt x="247954" y="1085977"/>
                </a:lnTo>
                <a:lnTo>
                  <a:pt x="251688" y="1085977"/>
                </a:lnTo>
                <a:lnTo>
                  <a:pt x="256044" y="1086993"/>
                </a:lnTo>
                <a:lnTo>
                  <a:pt x="259791" y="1088009"/>
                </a:lnTo>
                <a:lnTo>
                  <a:pt x="263525" y="1089152"/>
                </a:lnTo>
                <a:lnTo>
                  <a:pt x="267258" y="1089152"/>
                </a:lnTo>
                <a:lnTo>
                  <a:pt x="271005" y="1090168"/>
                </a:lnTo>
                <a:lnTo>
                  <a:pt x="275361" y="1091184"/>
                </a:lnTo>
                <a:lnTo>
                  <a:pt x="279095" y="1093216"/>
                </a:lnTo>
                <a:lnTo>
                  <a:pt x="286575" y="1094232"/>
                </a:lnTo>
                <a:lnTo>
                  <a:pt x="294678" y="1095248"/>
                </a:lnTo>
                <a:lnTo>
                  <a:pt x="302145" y="1096264"/>
                </a:lnTo>
                <a:lnTo>
                  <a:pt x="310870" y="1097280"/>
                </a:lnTo>
                <a:lnTo>
                  <a:pt x="318973" y="1098423"/>
                </a:lnTo>
                <a:lnTo>
                  <a:pt x="326440" y="1099439"/>
                </a:lnTo>
                <a:lnTo>
                  <a:pt x="335165" y="1100455"/>
                </a:lnTo>
                <a:lnTo>
                  <a:pt x="343890" y="1101471"/>
                </a:lnTo>
                <a:lnTo>
                  <a:pt x="351370" y="1102487"/>
                </a:lnTo>
                <a:lnTo>
                  <a:pt x="360070" y="1102487"/>
                </a:lnTo>
                <a:lnTo>
                  <a:pt x="368833" y="1103503"/>
                </a:lnTo>
                <a:lnTo>
                  <a:pt x="377469" y="1104519"/>
                </a:lnTo>
                <a:lnTo>
                  <a:pt x="394995" y="1104519"/>
                </a:lnTo>
                <a:lnTo>
                  <a:pt x="403758" y="1105535"/>
                </a:lnTo>
                <a:lnTo>
                  <a:pt x="490880" y="1105535"/>
                </a:lnTo>
                <a:lnTo>
                  <a:pt x="499643" y="1104519"/>
                </a:lnTo>
                <a:lnTo>
                  <a:pt x="516407" y="1104519"/>
                </a:lnTo>
                <a:lnTo>
                  <a:pt x="525170" y="1103503"/>
                </a:lnTo>
                <a:lnTo>
                  <a:pt x="532663" y="1102487"/>
                </a:lnTo>
                <a:lnTo>
                  <a:pt x="541426" y="1102487"/>
                </a:lnTo>
                <a:lnTo>
                  <a:pt x="549427" y="1101471"/>
                </a:lnTo>
                <a:lnTo>
                  <a:pt x="551332" y="1098423"/>
                </a:lnTo>
                <a:lnTo>
                  <a:pt x="551332" y="1076706"/>
                </a:lnTo>
                <a:lnTo>
                  <a:pt x="551967" y="1073658"/>
                </a:lnTo>
                <a:lnTo>
                  <a:pt x="553237" y="1070483"/>
                </a:lnTo>
                <a:lnTo>
                  <a:pt x="555142" y="1067435"/>
                </a:lnTo>
                <a:lnTo>
                  <a:pt x="555142" y="1064387"/>
                </a:lnTo>
                <a:lnTo>
                  <a:pt x="558190" y="1063371"/>
                </a:lnTo>
                <a:lnTo>
                  <a:pt x="560730" y="1062355"/>
                </a:lnTo>
                <a:lnTo>
                  <a:pt x="561873" y="1063371"/>
                </a:lnTo>
                <a:lnTo>
                  <a:pt x="565683" y="1067435"/>
                </a:lnTo>
                <a:lnTo>
                  <a:pt x="561873" y="1099439"/>
                </a:lnTo>
                <a:lnTo>
                  <a:pt x="565683" y="1100455"/>
                </a:lnTo>
                <a:lnTo>
                  <a:pt x="573176" y="1100455"/>
                </a:lnTo>
                <a:lnTo>
                  <a:pt x="577494" y="1099439"/>
                </a:lnTo>
                <a:lnTo>
                  <a:pt x="581304" y="1099439"/>
                </a:lnTo>
                <a:lnTo>
                  <a:pt x="584987" y="1098423"/>
                </a:lnTo>
                <a:lnTo>
                  <a:pt x="588670" y="1097280"/>
                </a:lnTo>
                <a:lnTo>
                  <a:pt x="593115" y="1096264"/>
                </a:lnTo>
                <a:lnTo>
                  <a:pt x="596798" y="1095248"/>
                </a:lnTo>
                <a:lnTo>
                  <a:pt x="600608" y="1094232"/>
                </a:lnTo>
                <a:lnTo>
                  <a:pt x="604291" y="1093216"/>
                </a:lnTo>
                <a:lnTo>
                  <a:pt x="607974" y="1092200"/>
                </a:lnTo>
                <a:lnTo>
                  <a:pt x="610514" y="1092200"/>
                </a:lnTo>
                <a:lnTo>
                  <a:pt x="614324" y="1091184"/>
                </a:lnTo>
                <a:lnTo>
                  <a:pt x="618007" y="1090168"/>
                </a:lnTo>
                <a:lnTo>
                  <a:pt x="621690" y="1090168"/>
                </a:lnTo>
                <a:lnTo>
                  <a:pt x="624865" y="1089152"/>
                </a:lnTo>
                <a:lnTo>
                  <a:pt x="628548" y="1088009"/>
                </a:lnTo>
                <a:lnTo>
                  <a:pt x="631723" y="1086993"/>
                </a:lnTo>
                <a:lnTo>
                  <a:pt x="634263" y="1086993"/>
                </a:lnTo>
                <a:lnTo>
                  <a:pt x="637311" y="1085977"/>
                </a:lnTo>
                <a:lnTo>
                  <a:pt x="640486" y="1084961"/>
                </a:lnTo>
                <a:lnTo>
                  <a:pt x="644169" y="1083945"/>
                </a:lnTo>
                <a:lnTo>
                  <a:pt x="647344" y="1082929"/>
                </a:lnTo>
                <a:lnTo>
                  <a:pt x="651027" y="1080897"/>
                </a:lnTo>
                <a:lnTo>
                  <a:pt x="653567" y="1079881"/>
                </a:lnTo>
                <a:lnTo>
                  <a:pt x="656615" y="1077722"/>
                </a:lnTo>
                <a:lnTo>
                  <a:pt x="657885" y="1074674"/>
                </a:lnTo>
                <a:lnTo>
                  <a:pt x="657885" y="1068451"/>
                </a:lnTo>
                <a:lnTo>
                  <a:pt x="656615" y="1064387"/>
                </a:lnTo>
                <a:lnTo>
                  <a:pt x="656615" y="1061212"/>
                </a:lnTo>
                <a:lnTo>
                  <a:pt x="658520" y="1058164"/>
                </a:lnTo>
                <a:lnTo>
                  <a:pt x="660425" y="1056132"/>
                </a:lnTo>
                <a:lnTo>
                  <a:pt x="662203" y="1048893"/>
                </a:lnTo>
                <a:lnTo>
                  <a:pt x="663473" y="1040638"/>
                </a:lnTo>
                <a:lnTo>
                  <a:pt x="664743" y="1033399"/>
                </a:lnTo>
                <a:lnTo>
                  <a:pt x="665378" y="1026287"/>
                </a:lnTo>
                <a:lnTo>
                  <a:pt x="665378" y="1018032"/>
                </a:lnTo>
                <a:lnTo>
                  <a:pt x="666648" y="1009777"/>
                </a:lnTo>
                <a:lnTo>
                  <a:pt x="667156" y="1001522"/>
                </a:lnTo>
                <a:lnTo>
                  <a:pt x="667156" y="994283"/>
                </a:lnTo>
                <a:lnTo>
                  <a:pt x="668426" y="987044"/>
                </a:lnTo>
                <a:lnTo>
                  <a:pt x="668426" y="971677"/>
                </a:lnTo>
                <a:lnTo>
                  <a:pt x="669061" y="963422"/>
                </a:lnTo>
                <a:lnTo>
                  <a:pt x="669061" y="839724"/>
                </a:lnTo>
                <a:lnTo>
                  <a:pt x="670331" y="831469"/>
                </a:lnTo>
                <a:lnTo>
                  <a:pt x="670331" y="796544"/>
                </a:lnTo>
                <a:lnTo>
                  <a:pt x="670966" y="793369"/>
                </a:lnTo>
                <a:lnTo>
                  <a:pt x="670966" y="759333"/>
                </a:lnTo>
                <a:lnTo>
                  <a:pt x="672236" y="756285"/>
                </a:lnTo>
                <a:lnTo>
                  <a:pt x="672236" y="686181"/>
                </a:lnTo>
                <a:lnTo>
                  <a:pt x="670966" y="683133"/>
                </a:lnTo>
                <a:lnTo>
                  <a:pt x="670966" y="670814"/>
                </a:lnTo>
                <a:lnTo>
                  <a:pt x="672236" y="666623"/>
                </a:lnTo>
                <a:lnTo>
                  <a:pt x="672236" y="663575"/>
                </a:lnTo>
                <a:lnTo>
                  <a:pt x="673506" y="660527"/>
                </a:lnTo>
                <a:lnTo>
                  <a:pt x="673506" y="650240"/>
                </a:lnTo>
                <a:lnTo>
                  <a:pt x="674014" y="643001"/>
                </a:lnTo>
                <a:lnTo>
                  <a:pt x="674014" y="596646"/>
                </a:lnTo>
                <a:lnTo>
                  <a:pt x="673506" y="589407"/>
                </a:lnTo>
                <a:lnTo>
                  <a:pt x="673506" y="558419"/>
                </a:lnTo>
                <a:lnTo>
                  <a:pt x="672236" y="551307"/>
                </a:lnTo>
                <a:lnTo>
                  <a:pt x="672236" y="529590"/>
                </a:lnTo>
                <a:lnTo>
                  <a:pt x="670966" y="522478"/>
                </a:lnTo>
                <a:lnTo>
                  <a:pt x="670966" y="491490"/>
                </a:lnTo>
                <a:lnTo>
                  <a:pt x="670331" y="484251"/>
                </a:lnTo>
                <a:lnTo>
                  <a:pt x="670331" y="412115"/>
                </a:lnTo>
                <a:lnTo>
                  <a:pt x="673506" y="410083"/>
                </a:lnTo>
                <a:lnTo>
                  <a:pt x="677189" y="412115"/>
                </a:lnTo>
                <a:lnTo>
                  <a:pt x="677824" y="413258"/>
                </a:lnTo>
                <a:lnTo>
                  <a:pt x="679094" y="417322"/>
                </a:lnTo>
                <a:lnTo>
                  <a:pt x="679094" y="426593"/>
                </a:lnTo>
                <a:lnTo>
                  <a:pt x="679729" y="430657"/>
                </a:lnTo>
                <a:lnTo>
                  <a:pt x="679729" y="532765"/>
                </a:lnTo>
                <a:lnTo>
                  <a:pt x="680872" y="536829"/>
                </a:lnTo>
                <a:lnTo>
                  <a:pt x="680872" y="544068"/>
                </a:lnTo>
                <a:lnTo>
                  <a:pt x="682777" y="547116"/>
                </a:lnTo>
                <a:lnTo>
                  <a:pt x="682142" y="605917"/>
                </a:lnTo>
                <a:lnTo>
                  <a:pt x="684047" y="608965"/>
                </a:lnTo>
                <a:lnTo>
                  <a:pt x="684047" y="612013"/>
                </a:lnTo>
                <a:lnTo>
                  <a:pt x="682777" y="615188"/>
                </a:lnTo>
                <a:lnTo>
                  <a:pt x="682777" y="619252"/>
                </a:lnTo>
                <a:lnTo>
                  <a:pt x="684047" y="622300"/>
                </a:lnTo>
                <a:lnTo>
                  <a:pt x="684047" y="648081"/>
                </a:lnTo>
                <a:lnTo>
                  <a:pt x="682777" y="651256"/>
                </a:lnTo>
                <a:lnTo>
                  <a:pt x="682777" y="660527"/>
                </a:lnTo>
                <a:lnTo>
                  <a:pt x="682142" y="663575"/>
                </a:lnTo>
                <a:lnTo>
                  <a:pt x="682142" y="666623"/>
                </a:lnTo>
                <a:lnTo>
                  <a:pt x="680872" y="670814"/>
                </a:lnTo>
                <a:lnTo>
                  <a:pt x="680872" y="673862"/>
                </a:lnTo>
                <a:lnTo>
                  <a:pt x="682142" y="676910"/>
                </a:lnTo>
                <a:lnTo>
                  <a:pt x="682142" y="680085"/>
                </a:lnTo>
                <a:lnTo>
                  <a:pt x="682777" y="683133"/>
                </a:lnTo>
                <a:lnTo>
                  <a:pt x="682777" y="716153"/>
                </a:lnTo>
                <a:lnTo>
                  <a:pt x="684047" y="720217"/>
                </a:lnTo>
                <a:lnTo>
                  <a:pt x="684047" y="724408"/>
                </a:lnTo>
                <a:lnTo>
                  <a:pt x="684682" y="727456"/>
                </a:lnTo>
                <a:lnTo>
                  <a:pt x="687730" y="726440"/>
                </a:lnTo>
                <a:lnTo>
                  <a:pt x="689635" y="723392"/>
                </a:lnTo>
                <a:lnTo>
                  <a:pt x="692810" y="720217"/>
                </a:lnTo>
                <a:lnTo>
                  <a:pt x="694588" y="716153"/>
                </a:lnTo>
                <a:lnTo>
                  <a:pt x="697128" y="712978"/>
                </a:lnTo>
                <a:lnTo>
                  <a:pt x="699668" y="709930"/>
                </a:lnTo>
                <a:lnTo>
                  <a:pt x="702081" y="706882"/>
                </a:lnTo>
                <a:lnTo>
                  <a:pt x="700176" y="246253"/>
                </a:lnTo>
                <a:lnTo>
                  <a:pt x="699668" y="242189"/>
                </a:lnTo>
                <a:lnTo>
                  <a:pt x="698398" y="236982"/>
                </a:lnTo>
                <a:lnTo>
                  <a:pt x="697128" y="232918"/>
                </a:lnTo>
                <a:lnTo>
                  <a:pt x="696493" y="227711"/>
                </a:lnTo>
                <a:lnTo>
                  <a:pt x="696493" y="223647"/>
                </a:lnTo>
                <a:lnTo>
                  <a:pt x="695223" y="218440"/>
                </a:lnTo>
                <a:lnTo>
                  <a:pt x="694588" y="213360"/>
                </a:lnTo>
                <a:lnTo>
                  <a:pt x="693445" y="210185"/>
                </a:lnTo>
                <a:lnTo>
                  <a:pt x="692810" y="207137"/>
                </a:lnTo>
                <a:lnTo>
                  <a:pt x="691540" y="204089"/>
                </a:lnTo>
                <a:lnTo>
                  <a:pt x="690905" y="199898"/>
                </a:lnTo>
                <a:lnTo>
                  <a:pt x="689635" y="196850"/>
                </a:lnTo>
                <a:lnTo>
                  <a:pt x="688365" y="193802"/>
                </a:lnTo>
                <a:lnTo>
                  <a:pt x="686587" y="190627"/>
                </a:lnTo>
                <a:lnTo>
                  <a:pt x="685952" y="187579"/>
                </a:lnTo>
                <a:lnTo>
                  <a:pt x="684682" y="184531"/>
                </a:lnTo>
                <a:lnTo>
                  <a:pt x="682777" y="181356"/>
                </a:lnTo>
                <a:lnTo>
                  <a:pt x="682142" y="178308"/>
                </a:lnTo>
                <a:lnTo>
                  <a:pt x="679094" y="174117"/>
                </a:lnTo>
                <a:lnTo>
                  <a:pt x="675919" y="172085"/>
                </a:lnTo>
                <a:lnTo>
                  <a:pt x="675284" y="169037"/>
                </a:lnTo>
                <a:lnTo>
                  <a:pt x="672236" y="167005"/>
                </a:lnTo>
                <a:lnTo>
                  <a:pt x="669061" y="164846"/>
                </a:lnTo>
                <a:lnTo>
                  <a:pt x="665378" y="161798"/>
                </a:lnTo>
                <a:lnTo>
                  <a:pt x="662203" y="159766"/>
                </a:lnTo>
                <a:lnTo>
                  <a:pt x="660425" y="156718"/>
                </a:lnTo>
                <a:lnTo>
                  <a:pt x="657885" y="154559"/>
                </a:lnTo>
                <a:lnTo>
                  <a:pt x="654710" y="151511"/>
                </a:lnTo>
                <a:lnTo>
                  <a:pt x="651027" y="148462"/>
                </a:lnTo>
                <a:lnTo>
                  <a:pt x="649122" y="145287"/>
                </a:lnTo>
                <a:lnTo>
                  <a:pt x="646074" y="143256"/>
                </a:lnTo>
                <a:lnTo>
                  <a:pt x="642899" y="140208"/>
                </a:lnTo>
                <a:lnTo>
                  <a:pt x="638581" y="137033"/>
                </a:lnTo>
                <a:lnTo>
                  <a:pt x="635406" y="135000"/>
                </a:lnTo>
                <a:lnTo>
                  <a:pt x="632358" y="133985"/>
                </a:lnTo>
                <a:lnTo>
                  <a:pt x="628548" y="131953"/>
                </a:lnTo>
                <a:lnTo>
                  <a:pt x="625500" y="130937"/>
                </a:lnTo>
                <a:lnTo>
                  <a:pt x="622960" y="129921"/>
                </a:lnTo>
                <a:lnTo>
                  <a:pt x="621055" y="126746"/>
                </a:lnTo>
                <a:lnTo>
                  <a:pt x="618007" y="123698"/>
                </a:lnTo>
                <a:lnTo>
                  <a:pt x="616102" y="120650"/>
                </a:lnTo>
                <a:lnTo>
                  <a:pt x="613054" y="117475"/>
                </a:lnTo>
                <a:lnTo>
                  <a:pt x="610514" y="115443"/>
                </a:lnTo>
                <a:lnTo>
                  <a:pt x="607466" y="113411"/>
                </a:lnTo>
                <a:lnTo>
                  <a:pt x="604291" y="111379"/>
                </a:lnTo>
                <a:lnTo>
                  <a:pt x="601751" y="109220"/>
                </a:lnTo>
                <a:lnTo>
                  <a:pt x="598703" y="107187"/>
                </a:lnTo>
                <a:lnTo>
                  <a:pt x="595528" y="105156"/>
                </a:lnTo>
                <a:lnTo>
                  <a:pt x="591845" y="103124"/>
                </a:lnTo>
                <a:lnTo>
                  <a:pt x="588670" y="102108"/>
                </a:lnTo>
                <a:lnTo>
                  <a:pt x="584352" y="99949"/>
                </a:lnTo>
                <a:lnTo>
                  <a:pt x="581304" y="98933"/>
                </a:lnTo>
                <a:lnTo>
                  <a:pt x="584352" y="102108"/>
                </a:lnTo>
                <a:lnTo>
                  <a:pt x="586257" y="105156"/>
                </a:lnTo>
                <a:lnTo>
                  <a:pt x="586892" y="108204"/>
                </a:lnTo>
                <a:lnTo>
                  <a:pt x="588670" y="111379"/>
                </a:lnTo>
                <a:lnTo>
                  <a:pt x="589940" y="114427"/>
                </a:lnTo>
                <a:lnTo>
                  <a:pt x="591845" y="117475"/>
                </a:lnTo>
                <a:lnTo>
                  <a:pt x="593750" y="120650"/>
                </a:lnTo>
                <a:lnTo>
                  <a:pt x="594893" y="123698"/>
                </a:lnTo>
                <a:lnTo>
                  <a:pt x="596798" y="126746"/>
                </a:lnTo>
                <a:lnTo>
                  <a:pt x="599338" y="128778"/>
                </a:lnTo>
                <a:lnTo>
                  <a:pt x="601751" y="131953"/>
                </a:lnTo>
                <a:lnTo>
                  <a:pt x="602386" y="135000"/>
                </a:lnTo>
                <a:lnTo>
                  <a:pt x="604291" y="138049"/>
                </a:lnTo>
                <a:lnTo>
                  <a:pt x="605561" y="141224"/>
                </a:lnTo>
                <a:lnTo>
                  <a:pt x="606196" y="144272"/>
                </a:lnTo>
                <a:lnTo>
                  <a:pt x="607466" y="147447"/>
                </a:lnTo>
                <a:lnTo>
                  <a:pt x="610514" y="150495"/>
                </a:lnTo>
                <a:lnTo>
                  <a:pt x="612419" y="153543"/>
                </a:lnTo>
                <a:lnTo>
                  <a:pt x="614832" y="157734"/>
                </a:lnTo>
                <a:lnTo>
                  <a:pt x="618007" y="161798"/>
                </a:lnTo>
                <a:lnTo>
                  <a:pt x="619277" y="164846"/>
                </a:lnTo>
                <a:lnTo>
                  <a:pt x="621690" y="169037"/>
                </a:lnTo>
                <a:lnTo>
                  <a:pt x="621690" y="170053"/>
                </a:lnTo>
                <a:lnTo>
                  <a:pt x="622960" y="173100"/>
                </a:lnTo>
                <a:lnTo>
                  <a:pt x="623595" y="176275"/>
                </a:lnTo>
                <a:lnTo>
                  <a:pt x="625500" y="179324"/>
                </a:lnTo>
                <a:lnTo>
                  <a:pt x="627405" y="183387"/>
                </a:lnTo>
                <a:lnTo>
                  <a:pt x="628548" y="186562"/>
                </a:lnTo>
                <a:lnTo>
                  <a:pt x="630453" y="189611"/>
                </a:lnTo>
                <a:lnTo>
                  <a:pt x="631723" y="192659"/>
                </a:lnTo>
                <a:lnTo>
                  <a:pt x="633628" y="195834"/>
                </a:lnTo>
                <a:lnTo>
                  <a:pt x="633628" y="201930"/>
                </a:lnTo>
                <a:lnTo>
                  <a:pt x="632358" y="205105"/>
                </a:lnTo>
                <a:lnTo>
                  <a:pt x="630453" y="208153"/>
                </a:lnTo>
                <a:lnTo>
                  <a:pt x="628548" y="211200"/>
                </a:lnTo>
                <a:lnTo>
                  <a:pt x="626770" y="214375"/>
                </a:lnTo>
                <a:lnTo>
                  <a:pt x="623595" y="216408"/>
                </a:lnTo>
                <a:lnTo>
                  <a:pt x="621055" y="219456"/>
                </a:lnTo>
                <a:lnTo>
                  <a:pt x="619277" y="222631"/>
                </a:lnTo>
                <a:lnTo>
                  <a:pt x="616737" y="224662"/>
                </a:lnTo>
                <a:lnTo>
                  <a:pt x="614324" y="227711"/>
                </a:lnTo>
                <a:lnTo>
                  <a:pt x="613054" y="230886"/>
                </a:lnTo>
                <a:lnTo>
                  <a:pt x="616102" y="231902"/>
                </a:lnTo>
                <a:lnTo>
                  <a:pt x="619277" y="232918"/>
                </a:lnTo>
                <a:lnTo>
                  <a:pt x="622960" y="234950"/>
                </a:lnTo>
                <a:lnTo>
                  <a:pt x="625500" y="235966"/>
                </a:lnTo>
                <a:lnTo>
                  <a:pt x="628548" y="235966"/>
                </a:lnTo>
                <a:lnTo>
                  <a:pt x="631723" y="236982"/>
                </a:lnTo>
                <a:lnTo>
                  <a:pt x="632358" y="240157"/>
                </a:lnTo>
                <a:lnTo>
                  <a:pt x="638581" y="240157"/>
                </a:lnTo>
                <a:lnTo>
                  <a:pt x="642264" y="242189"/>
                </a:lnTo>
                <a:lnTo>
                  <a:pt x="644804" y="243205"/>
                </a:lnTo>
                <a:lnTo>
                  <a:pt x="647344" y="244221"/>
                </a:lnTo>
                <a:lnTo>
                  <a:pt x="651027" y="247269"/>
                </a:lnTo>
                <a:lnTo>
                  <a:pt x="653567" y="249428"/>
                </a:lnTo>
                <a:lnTo>
                  <a:pt x="652932" y="252475"/>
                </a:lnTo>
                <a:lnTo>
                  <a:pt x="651662" y="254508"/>
                </a:lnTo>
                <a:lnTo>
                  <a:pt x="651027" y="257683"/>
                </a:lnTo>
                <a:lnTo>
                  <a:pt x="649757" y="260731"/>
                </a:lnTo>
                <a:lnTo>
                  <a:pt x="649122" y="263779"/>
                </a:lnTo>
                <a:lnTo>
                  <a:pt x="647852" y="266954"/>
                </a:lnTo>
                <a:lnTo>
                  <a:pt x="647344" y="270002"/>
                </a:lnTo>
                <a:lnTo>
                  <a:pt x="646074" y="274066"/>
                </a:lnTo>
                <a:lnTo>
                  <a:pt x="644804" y="277241"/>
                </a:lnTo>
                <a:lnTo>
                  <a:pt x="644169" y="280289"/>
                </a:lnTo>
                <a:lnTo>
                  <a:pt x="642899" y="283337"/>
                </a:lnTo>
                <a:lnTo>
                  <a:pt x="642264" y="286512"/>
                </a:lnTo>
                <a:lnTo>
                  <a:pt x="640994" y="289560"/>
                </a:lnTo>
                <a:lnTo>
                  <a:pt x="640486" y="292608"/>
                </a:lnTo>
                <a:lnTo>
                  <a:pt x="639216" y="295783"/>
                </a:lnTo>
                <a:lnTo>
                  <a:pt x="637311" y="298831"/>
                </a:lnTo>
                <a:lnTo>
                  <a:pt x="636041" y="301879"/>
                </a:lnTo>
                <a:lnTo>
                  <a:pt x="635406" y="305054"/>
                </a:lnTo>
                <a:lnTo>
                  <a:pt x="634263" y="308102"/>
                </a:lnTo>
                <a:lnTo>
                  <a:pt x="633628" y="311150"/>
                </a:lnTo>
                <a:lnTo>
                  <a:pt x="632358" y="315341"/>
                </a:lnTo>
                <a:lnTo>
                  <a:pt x="631723" y="318389"/>
                </a:lnTo>
                <a:lnTo>
                  <a:pt x="630453" y="322580"/>
                </a:lnTo>
                <a:lnTo>
                  <a:pt x="629818" y="325628"/>
                </a:lnTo>
                <a:lnTo>
                  <a:pt x="628548" y="328676"/>
                </a:lnTo>
                <a:lnTo>
                  <a:pt x="627405" y="331851"/>
                </a:lnTo>
                <a:lnTo>
                  <a:pt x="626770" y="334899"/>
                </a:lnTo>
                <a:lnTo>
                  <a:pt x="625500" y="337947"/>
                </a:lnTo>
                <a:lnTo>
                  <a:pt x="624865" y="341122"/>
                </a:lnTo>
                <a:lnTo>
                  <a:pt x="624865" y="344170"/>
                </a:lnTo>
                <a:lnTo>
                  <a:pt x="623595" y="347218"/>
                </a:lnTo>
                <a:lnTo>
                  <a:pt x="622960" y="350393"/>
                </a:lnTo>
                <a:lnTo>
                  <a:pt x="621690" y="353441"/>
                </a:lnTo>
                <a:lnTo>
                  <a:pt x="619912" y="356489"/>
                </a:lnTo>
                <a:lnTo>
                  <a:pt x="619277" y="359664"/>
                </a:lnTo>
                <a:lnTo>
                  <a:pt x="616737" y="361696"/>
                </a:lnTo>
                <a:lnTo>
                  <a:pt x="616102" y="364744"/>
                </a:lnTo>
                <a:lnTo>
                  <a:pt x="614324" y="367919"/>
                </a:lnTo>
                <a:lnTo>
                  <a:pt x="614324" y="370967"/>
                </a:lnTo>
                <a:lnTo>
                  <a:pt x="612419" y="374015"/>
                </a:lnTo>
                <a:lnTo>
                  <a:pt x="611149" y="377190"/>
                </a:lnTo>
                <a:lnTo>
                  <a:pt x="609244" y="381254"/>
                </a:lnTo>
                <a:lnTo>
                  <a:pt x="607974" y="384302"/>
                </a:lnTo>
                <a:lnTo>
                  <a:pt x="607466" y="387477"/>
                </a:lnTo>
                <a:lnTo>
                  <a:pt x="606196" y="390525"/>
                </a:lnTo>
                <a:lnTo>
                  <a:pt x="604291" y="393573"/>
                </a:lnTo>
                <a:lnTo>
                  <a:pt x="602386" y="396748"/>
                </a:lnTo>
                <a:lnTo>
                  <a:pt x="600608" y="400812"/>
                </a:lnTo>
                <a:lnTo>
                  <a:pt x="597433" y="405003"/>
                </a:lnTo>
                <a:lnTo>
                  <a:pt x="596798" y="408051"/>
                </a:lnTo>
                <a:lnTo>
                  <a:pt x="594893" y="412115"/>
                </a:lnTo>
                <a:lnTo>
                  <a:pt x="593115" y="415290"/>
                </a:lnTo>
                <a:lnTo>
                  <a:pt x="591845" y="418338"/>
                </a:lnTo>
                <a:lnTo>
                  <a:pt x="589940" y="421386"/>
                </a:lnTo>
                <a:lnTo>
                  <a:pt x="588670" y="424561"/>
                </a:lnTo>
                <a:lnTo>
                  <a:pt x="586892" y="427609"/>
                </a:lnTo>
                <a:lnTo>
                  <a:pt x="584352" y="430657"/>
                </a:lnTo>
                <a:lnTo>
                  <a:pt x="581812" y="432816"/>
                </a:lnTo>
                <a:lnTo>
                  <a:pt x="578129" y="435864"/>
                </a:lnTo>
                <a:lnTo>
                  <a:pt x="572541" y="429641"/>
                </a:lnTo>
                <a:lnTo>
                  <a:pt x="574446" y="426593"/>
                </a:lnTo>
                <a:lnTo>
                  <a:pt x="575589" y="422529"/>
                </a:lnTo>
                <a:lnTo>
                  <a:pt x="576224" y="421386"/>
                </a:lnTo>
                <a:lnTo>
                  <a:pt x="577494" y="418338"/>
                </a:lnTo>
                <a:lnTo>
                  <a:pt x="579399" y="414274"/>
                </a:lnTo>
                <a:lnTo>
                  <a:pt x="581304" y="411099"/>
                </a:lnTo>
                <a:lnTo>
                  <a:pt x="583082" y="407035"/>
                </a:lnTo>
                <a:lnTo>
                  <a:pt x="584987" y="403987"/>
                </a:lnTo>
                <a:lnTo>
                  <a:pt x="586892" y="400812"/>
                </a:lnTo>
                <a:lnTo>
                  <a:pt x="588670" y="396748"/>
                </a:lnTo>
                <a:lnTo>
                  <a:pt x="590575" y="393573"/>
                </a:lnTo>
                <a:lnTo>
                  <a:pt x="593115" y="389509"/>
                </a:lnTo>
                <a:lnTo>
                  <a:pt x="594893" y="386461"/>
                </a:lnTo>
                <a:lnTo>
                  <a:pt x="595528" y="382270"/>
                </a:lnTo>
                <a:lnTo>
                  <a:pt x="597433" y="378206"/>
                </a:lnTo>
                <a:lnTo>
                  <a:pt x="598703" y="375031"/>
                </a:lnTo>
                <a:lnTo>
                  <a:pt x="599338" y="370967"/>
                </a:lnTo>
                <a:lnTo>
                  <a:pt x="600608" y="367919"/>
                </a:lnTo>
                <a:lnTo>
                  <a:pt x="602386" y="364744"/>
                </a:lnTo>
                <a:lnTo>
                  <a:pt x="604291" y="361696"/>
                </a:lnTo>
                <a:lnTo>
                  <a:pt x="605561" y="358648"/>
                </a:lnTo>
                <a:lnTo>
                  <a:pt x="607466" y="355473"/>
                </a:lnTo>
                <a:lnTo>
                  <a:pt x="607974" y="351409"/>
                </a:lnTo>
                <a:lnTo>
                  <a:pt x="609244" y="348234"/>
                </a:lnTo>
                <a:lnTo>
                  <a:pt x="610514" y="345186"/>
                </a:lnTo>
                <a:lnTo>
                  <a:pt x="611149" y="342138"/>
                </a:lnTo>
                <a:lnTo>
                  <a:pt x="612419" y="337947"/>
                </a:lnTo>
                <a:lnTo>
                  <a:pt x="613054" y="334899"/>
                </a:lnTo>
                <a:lnTo>
                  <a:pt x="614324" y="332867"/>
                </a:lnTo>
                <a:lnTo>
                  <a:pt x="614324" y="329692"/>
                </a:lnTo>
                <a:lnTo>
                  <a:pt x="614832" y="325628"/>
                </a:lnTo>
                <a:lnTo>
                  <a:pt x="616102" y="322580"/>
                </a:lnTo>
                <a:lnTo>
                  <a:pt x="616737" y="319405"/>
                </a:lnTo>
                <a:lnTo>
                  <a:pt x="618007" y="317373"/>
                </a:lnTo>
                <a:lnTo>
                  <a:pt x="618007" y="314325"/>
                </a:lnTo>
                <a:lnTo>
                  <a:pt x="619912" y="310134"/>
                </a:lnTo>
                <a:lnTo>
                  <a:pt x="621055" y="307086"/>
                </a:lnTo>
                <a:lnTo>
                  <a:pt x="621690" y="303022"/>
                </a:lnTo>
                <a:lnTo>
                  <a:pt x="622960" y="300863"/>
                </a:lnTo>
                <a:lnTo>
                  <a:pt x="623595" y="297815"/>
                </a:lnTo>
                <a:lnTo>
                  <a:pt x="625500" y="293750"/>
                </a:lnTo>
                <a:lnTo>
                  <a:pt x="625500" y="290575"/>
                </a:lnTo>
                <a:lnTo>
                  <a:pt x="627405" y="286512"/>
                </a:lnTo>
                <a:lnTo>
                  <a:pt x="628548" y="284353"/>
                </a:lnTo>
                <a:lnTo>
                  <a:pt x="629818" y="281305"/>
                </a:lnTo>
                <a:lnTo>
                  <a:pt x="631723" y="277241"/>
                </a:lnTo>
                <a:lnTo>
                  <a:pt x="631723" y="274066"/>
                </a:lnTo>
                <a:lnTo>
                  <a:pt x="632358" y="272034"/>
                </a:lnTo>
                <a:lnTo>
                  <a:pt x="633628" y="268986"/>
                </a:lnTo>
                <a:lnTo>
                  <a:pt x="634263" y="266954"/>
                </a:lnTo>
                <a:lnTo>
                  <a:pt x="634263" y="263779"/>
                </a:lnTo>
                <a:lnTo>
                  <a:pt x="636041" y="259715"/>
                </a:lnTo>
                <a:lnTo>
                  <a:pt x="636041" y="256540"/>
                </a:lnTo>
                <a:lnTo>
                  <a:pt x="633628" y="253492"/>
                </a:lnTo>
                <a:lnTo>
                  <a:pt x="630453" y="251460"/>
                </a:lnTo>
                <a:lnTo>
                  <a:pt x="627405" y="250444"/>
                </a:lnTo>
                <a:lnTo>
                  <a:pt x="624865" y="249428"/>
                </a:lnTo>
                <a:lnTo>
                  <a:pt x="621690" y="248412"/>
                </a:lnTo>
                <a:lnTo>
                  <a:pt x="619277" y="247269"/>
                </a:lnTo>
                <a:lnTo>
                  <a:pt x="616737" y="247269"/>
                </a:lnTo>
                <a:lnTo>
                  <a:pt x="613054" y="246253"/>
                </a:lnTo>
                <a:lnTo>
                  <a:pt x="607974" y="246253"/>
                </a:lnTo>
                <a:lnTo>
                  <a:pt x="603656" y="244221"/>
                </a:lnTo>
                <a:lnTo>
                  <a:pt x="600608" y="243205"/>
                </a:lnTo>
                <a:lnTo>
                  <a:pt x="597433" y="242189"/>
                </a:lnTo>
                <a:lnTo>
                  <a:pt x="593750" y="239141"/>
                </a:lnTo>
                <a:lnTo>
                  <a:pt x="590575" y="235966"/>
                </a:lnTo>
                <a:lnTo>
                  <a:pt x="591845" y="232918"/>
                </a:lnTo>
                <a:lnTo>
                  <a:pt x="588670" y="230886"/>
                </a:lnTo>
                <a:lnTo>
                  <a:pt x="591845" y="228727"/>
                </a:lnTo>
                <a:lnTo>
                  <a:pt x="594893" y="226695"/>
                </a:lnTo>
                <a:lnTo>
                  <a:pt x="597433" y="223647"/>
                </a:lnTo>
                <a:lnTo>
                  <a:pt x="600608" y="221615"/>
                </a:lnTo>
                <a:lnTo>
                  <a:pt x="601751" y="218440"/>
                </a:lnTo>
                <a:lnTo>
                  <a:pt x="604291" y="216408"/>
                </a:lnTo>
                <a:lnTo>
                  <a:pt x="607466" y="213360"/>
                </a:lnTo>
                <a:lnTo>
                  <a:pt x="609244" y="210185"/>
                </a:lnTo>
                <a:lnTo>
                  <a:pt x="612419" y="207137"/>
                </a:lnTo>
                <a:lnTo>
                  <a:pt x="614324" y="204089"/>
                </a:lnTo>
                <a:lnTo>
                  <a:pt x="616737" y="200914"/>
                </a:lnTo>
                <a:lnTo>
                  <a:pt x="616737" y="196850"/>
                </a:lnTo>
                <a:lnTo>
                  <a:pt x="616102" y="193802"/>
                </a:lnTo>
                <a:lnTo>
                  <a:pt x="614832" y="190627"/>
                </a:lnTo>
                <a:lnTo>
                  <a:pt x="613054" y="186562"/>
                </a:lnTo>
                <a:lnTo>
                  <a:pt x="612419" y="183387"/>
                </a:lnTo>
                <a:lnTo>
                  <a:pt x="610514" y="180340"/>
                </a:lnTo>
                <a:lnTo>
                  <a:pt x="607974" y="176275"/>
                </a:lnTo>
                <a:lnTo>
                  <a:pt x="607466" y="173100"/>
                </a:lnTo>
                <a:lnTo>
                  <a:pt x="606196" y="170053"/>
                </a:lnTo>
                <a:lnTo>
                  <a:pt x="604291" y="167005"/>
                </a:lnTo>
                <a:lnTo>
                  <a:pt x="602386" y="163830"/>
                </a:lnTo>
                <a:lnTo>
                  <a:pt x="601751" y="159766"/>
                </a:lnTo>
                <a:lnTo>
                  <a:pt x="599338" y="156718"/>
                </a:lnTo>
                <a:lnTo>
                  <a:pt x="597433" y="152527"/>
                </a:lnTo>
                <a:lnTo>
                  <a:pt x="595528" y="149479"/>
                </a:lnTo>
                <a:lnTo>
                  <a:pt x="594893" y="146304"/>
                </a:lnTo>
                <a:lnTo>
                  <a:pt x="593750" y="144272"/>
                </a:lnTo>
                <a:lnTo>
                  <a:pt x="591845" y="141224"/>
                </a:lnTo>
                <a:lnTo>
                  <a:pt x="589940" y="139192"/>
                </a:lnTo>
                <a:lnTo>
                  <a:pt x="588162" y="136017"/>
                </a:lnTo>
                <a:lnTo>
                  <a:pt x="586257" y="132969"/>
                </a:lnTo>
                <a:lnTo>
                  <a:pt x="584352" y="129921"/>
                </a:lnTo>
                <a:lnTo>
                  <a:pt x="583082" y="127762"/>
                </a:lnTo>
                <a:lnTo>
                  <a:pt x="581304" y="124714"/>
                </a:lnTo>
                <a:lnTo>
                  <a:pt x="579399" y="120650"/>
                </a:lnTo>
                <a:lnTo>
                  <a:pt x="577494" y="117475"/>
                </a:lnTo>
                <a:lnTo>
                  <a:pt x="575589" y="114427"/>
                </a:lnTo>
                <a:lnTo>
                  <a:pt x="573176" y="111379"/>
                </a:lnTo>
                <a:lnTo>
                  <a:pt x="572541" y="108204"/>
                </a:lnTo>
                <a:lnTo>
                  <a:pt x="570636" y="105156"/>
                </a:lnTo>
                <a:lnTo>
                  <a:pt x="568731" y="102108"/>
                </a:lnTo>
                <a:lnTo>
                  <a:pt x="566953" y="99949"/>
                </a:lnTo>
                <a:lnTo>
                  <a:pt x="564413" y="96900"/>
                </a:lnTo>
                <a:lnTo>
                  <a:pt x="562508" y="93853"/>
                </a:lnTo>
                <a:lnTo>
                  <a:pt x="560730" y="90678"/>
                </a:lnTo>
                <a:lnTo>
                  <a:pt x="558825" y="88646"/>
                </a:lnTo>
                <a:lnTo>
                  <a:pt x="556920" y="85598"/>
                </a:lnTo>
                <a:lnTo>
                  <a:pt x="555142" y="82423"/>
                </a:lnTo>
                <a:lnTo>
                  <a:pt x="553237" y="80391"/>
                </a:lnTo>
                <a:lnTo>
                  <a:pt x="551332" y="77343"/>
                </a:lnTo>
                <a:lnTo>
                  <a:pt x="549427" y="75311"/>
                </a:lnTo>
                <a:lnTo>
                  <a:pt x="546379" y="73152"/>
                </a:lnTo>
                <a:lnTo>
                  <a:pt x="544474" y="69087"/>
                </a:lnTo>
                <a:lnTo>
                  <a:pt x="541426" y="67056"/>
                </a:lnTo>
                <a:lnTo>
                  <a:pt x="539521" y="64897"/>
                </a:lnTo>
                <a:lnTo>
                  <a:pt x="536346" y="62865"/>
                </a:lnTo>
                <a:lnTo>
                  <a:pt x="533933" y="60833"/>
                </a:lnTo>
                <a:lnTo>
                  <a:pt x="530758" y="59817"/>
                </a:lnTo>
                <a:lnTo>
                  <a:pt x="527710" y="57785"/>
                </a:lnTo>
                <a:lnTo>
                  <a:pt x="527075" y="54610"/>
                </a:lnTo>
                <a:lnTo>
                  <a:pt x="527075" y="51562"/>
                </a:lnTo>
                <a:lnTo>
                  <a:pt x="525805" y="49530"/>
                </a:lnTo>
                <a:lnTo>
                  <a:pt x="518947" y="50546"/>
                </a:lnTo>
                <a:lnTo>
                  <a:pt x="520217" y="53594"/>
                </a:lnTo>
                <a:lnTo>
                  <a:pt x="520852" y="56769"/>
                </a:lnTo>
                <a:lnTo>
                  <a:pt x="523265" y="59817"/>
                </a:lnTo>
                <a:lnTo>
                  <a:pt x="525170" y="62865"/>
                </a:lnTo>
                <a:lnTo>
                  <a:pt x="527075" y="66040"/>
                </a:lnTo>
                <a:lnTo>
                  <a:pt x="527710" y="69087"/>
                </a:lnTo>
                <a:lnTo>
                  <a:pt x="528853" y="73152"/>
                </a:lnTo>
                <a:lnTo>
                  <a:pt x="528853" y="76327"/>
                </a:lnTo>
                <a:lnTo>
                  <a:pt x="532028" y="79375"/>
                </a:lnTo>
                <a:lnTo>
                  <a:pt x="532663" y="82423"/>
                </a:lnTo>
                <a:lnTo>
                  <a:pt x="533933" y="85598"/>
                </a:lnTo>
                <a:lnTo>
                  <a:pt x="534568" y="88646"/>
                </a:lnTo>
                <a:lnTo>
                  <a:pt x="535711" y="91694"/>
                </a:lnTo>
                <a:lnTo>
                  <a:pt x="536346" y="95885"/>
                </a:lnTo>
                <a:lnTo>
                  <a:pt x="536346" y="98933"/>
                </a:lnTo>
                <a:lnTo>
                  <a:pt x="537616" y="102108"/>
                </a:lnTo>
                <a:lnTo>
                  <a:pt x="538251" y="105156"/>
                </a:lnTo>
                <a:lnTo>
                  <a:pt x="539521" y="108204"/>
                </a:lnTo>
                <a:lnTo>
                  <a:pt x="541426" y="111379"/>
                </a:lnTo>
                <a:lnTo>
                  <a:pt x="543204" y="114427"/>
                </a:lnTo>
                <a:lnTo>
                  <a:pt x="543204" y="119507"/>
                </a:lnTo>
                <a:lnTo>
                  <a:pt x="544474" y="122682"/>
                </a:lnTo>
                <a:lnTo>
                  <a:pt x="544474" y="125730"/>
                </a:lnTo>
                <a:lnTo>
                  <a:pt x="545109" y="129921"/>
                </a:lnTo>
                <a:lnTo>
                  <a:pt x="546379" y="132969"/>
                </a:lnTo>
                <a:lnTo>
                  <a:pt x="546379" y="136017"/>
                </a:lnTo>
                <a:lnTo>
                  <a:pt x="548284" y="140208"/>
                </a:lnTo>
                <a:lnTo>
                  <a:pt x="548284" y="143256"/>
                </a:lnTo>
                <a:lnTo>
                  <a:pt x="549427" y="146304"/>
                </a:lnTo>
                <a:lnTo>
                  <a:pt x="550062" y="149479"/>
                </a:lnTo>
                <a:lnTo>
                  <a:pt x="551332" y="152527"/>
                </a:lnTo>
                <a:lnTo>
                  <a:pt x="551967" y="155575"/>
                </a:lnTo>
                <a:lnTo>
                  <a:pt x="551967" y="158750"/>
                </a:lnTo>
                <a:lnTo>
                  <a:pt x="553237" y="161798"/>
                </a:lnTo>
                <a:lnTo>
                  <a:pt x="551967" y="164846"/>
                </a:lnTo>
                <a:lnTo>
                  <a:pt x="551967" y="168021"/>
                </a:lnTo>
                <a:lnTo>
                  <a:pt x="553237" y="172085"/>
                </a:lnTo>
                <a:lnTo>
                  <a:pt x="555142" y="175260"/>
                </a:lnTo>
                <a:lnTo>
                  <a:pt x="556920" y="178308"/>
                </a:lnTo>
                <a:lnTo>
                  <a:pt x="558190" y="181356"/>
                </a:lnTo>
                <a:lnTo>
                  <a:pt x="558825" y="184531"/>
                </a:lnTo>
                <a:lnTo>
                  <a:pt x="558825" y="187579"/>
                </a:lnTo>
                <a:lnTo>
                  <a:pt x="560095" y="190627"/>
                </a:lnTo>
                <a:lnTo>
                  <a:pt x="560095" y="200914"/>
                </a:lnTo>
                <a:lnTo>
                  <a:pt x="560730" y="204089"/>
                </a:lnTo>
                <a:lnTo>
                  <a:pt x="560730" y="210185"/>
                </a:lnTo>
                <a:lnTo>
                  <a:pt x="561873" y="213360"/>
                </a:lnTo>
                <a:lnTo>
                  <a:pt x="562508" y="217424"/>
                </a:lnTo>
                <a:lnTo>
                  <a:pt x="564413" y="221615"/>
                </a:lnTo>
                <a:lnTo>
                  <a:pt x="565683" y="224662"/>
                </a:lnTo>
                <a:lnTo>
                  <a:pt x="566953" y="227711"/>
                </a:lnTo>
                <a:lnTo>
                  <a:pt x="566953" y="229870"/>
                </a:lnTo>
                <a:lnTo>
                  <a:pt x="567588" y="232918"/>
                </a:lnTo>
                <a:lnTo>
                  <a:pt x="567588" y="235966"/>
                </a:lnTo>
                <a:lnTo>
                  <a:pt x="568731" y="239141"/>
                </a:lnTo>
                <a:lnTo>
                  <a:pt x="568731" y="241173"/>
                </a:lnTo>
                <a:lnTo>
                  <a:pt x="569366" y="244221"/>
                </a:lnTo>
                <a:lnTo>
                  <a:pt x="569366" y="250444"/>
                </a:lnTo>
                <a:lnTo>
                  <a:pt x="570636" y="253492"/>
                </a:lnTo>
                <a:lnTo>
                  <a:pt x="570636" y="267970"/>
                </a:lnTo>
                <a:lnTo>
                  <a:pt x="571271" y="272034"/>
                </a:lnTo>
                <a:lnTo>
                  <a:pt x="571271" y="292608"/>
                </a:lnTo>
                <a:lnTo>
                  <a:pt x="572541" y="295783"/>
                </a:lnTo>
                <a:lnTo>
                  <a:pt x="572541" y="307086"/>
                </a:lnTo>
                <a:lnTo>
                  <a:pt x="573176" y="310134"/>
                </a:lnTo>
                <a:lnTo>
                  <a:pt x="573176" y="316357"/>
                </a:lnTo>
                <a:lnTo>
                  <a:pt x="572541" y="319405"/>
                </a:lnTo>
                <a:lnTo>
                  <a:pt x="572541" y="322580"/>
                </a:lnTo>
                <a:lnTo>
                  <a:pt x="571271" y="325628"/>
                </a:lnTo>
                <a:lnTo>
                  <a:pt x="571271" y="328676"/>
                </a:lnTo>
                <a:lnTo>
                  <a:pt x="572541" y="331851"/>
                </a:lnTo>
                <a:lnTo>
                  <a:pt x="572541" y="337947"/>
                </a:lnTo>
                <a:lnTo>
                  <a:pt x="573176" y="341122"/>
                </a:lnTo>
                <a:lnTo>
                  <a:pt x="573176" y="350393"/>
                </a:lnTo>
                <a:lnTo>
                  <a:pt x="572541" y="353441"/>
                </a:lnTo>
                <a:lnTo>
                  <a:pt x="571271" y="356489"/>
                </a:lnTo>
                <a:lnTo>
                  <a:pt x="571271" y="368935"/>
                </a:lnTo>
                <a:lnTo>
                  <a:pt x="568731" y="368935"/>
                </a:lnTo>
                <a:lnTo>
                  <a:pt x="569366" y="371983"/>
                </a:lnTo>
                <a:lnTo>
                  <a:pt x="570636" y="375031"/>
                </a:lnTo>
                <a:lnTo>
                  <a:pt x="570636" y="379222"/>
                </a:lnTo>
                <a:lnTo>
                  <a:pt x="571271" y="383286"/>
                </a:lnTo>
                <a:lnTo>
                  <a:pt x="571271" y="387477"/>
                </a:lnTo>
                <a:lnTo>
                  <a:pt x="570636" y="391541"/>
                </a:lnTo>
                <a:lnTo>
                  <a:pt x="570636" y="395732"/>
                </a:lnTo>
                <a:lnTo>
                  <a:pt x="569366" y="399796"/>
                </a:lnTo>
                <a:lnTo>
                  <a:pt x="568731" y="403987"/>
                </a:lnTo>
                <a:lnTo>
                  <a:pt x="567588" y="408051"/>
                </a:lnTo>
                <a:lnTo>
                  <a:pt x="566953" y="412115"/>
                </a:lnTo>
                <a:lnTo>
                  <a:pt x="565683" y="416306"/>
                </a:lnTo>
                <a:lnTo>
                  <a:pt x="565683" y="421386"/>
                </a:lnTo>
                <a:lnTo>
                  <a:pt x="564413" y="425577"/>
                </a:lnTo>
                <a:lnTo>
                  <a:pt x="564413" y="436880"/>
                </a:lnTo>
                <a:lnTo>
                  <a:pt x="563778" y="440055"/>
                </a:lnTo>
                <a:lnTo>
                  <a:pt x="562508" y="443103"/>
                </a:lnTo>
                <a:lnTo>
                  <a:pt x="562508" y="446151"/>
                </a:lnTo>
                <a:lnTo>
                  <a:pt x="561873" y="450342"/>
                </a:lnTo>
                <a:lnTo>
                  <a:pt x="561873" y="457454"/>
                </a:lnTo>
                <a:lnTo>
                  <a:pt x="560730" y="460629"/>
                </a:lnTo>
                <a:lnTo>
                  <a:pt x="560730" y="464693"/>
                </a:lnTo>
                <a:lnTo>
                  <a:pt x="560095" y="467868"/>
                </a:lnTo>
                <a:lnTo>
                  <a:pt x="560095" y="470916"/>
                </a:lnTo>
                <a:lnTo>
                  <a:pt x="558825" y="473964"/>
                </a:lnTo>
                <a:lnTo>
                  <a:pt x="561873" y="477139"/>
                </a:lnTo>
                <a:lnTo>
                  <a:pt x="562508" y="480187"/>
                </a:lnTo>
                <a:lnTo>
                  <a:pt x="564413" y="483235"/>
                </a:lnTo>
                <a:lnTo>
                  <a:pt x="566953" y="485267"/>
                </a:lnTo>
                <a:lnTo>
                  <a:pt x="567588" y="488442"/>
                </a:lnTo>
                <a:lnTo>
                  <a:pt x="570636" y="490474"/>
                </a:lnTo>
                <a:lnTo>
                  <a:pt x="573176" y="493522"/>
                </a:lnTo>
                <a:lnTo>
                  <a:pt x="576224" y="494538"/>
                </a:lnTo>
                <a:lnTo>
                  <a:pt x="580034" y="496697"/>
                </a:lnTo>
                <a:lnTo>
                  <a:pt x="583082" y="500761"/>
                </a:lnTo>
                <a:lnTo>
                  <a:pt x="584987" y="504952"/>
                </a:lnTo>
                <a:lnTo>
                  <a:pt x="586257" y="509016"/>
                </a:lnTo>
                <a:lnTo>
                  <a:pt x="586892" y="513207"/>
                </a:lnTo>
                <a:lnTo>
                  <a:pt x="588162" y="516255"/>
                </a:lnTo>
                <a:lnTo>
                  <a:pt x="588162" y="521335"/>
                </a:lnTo>
                <a:lnTo>
                  <a:pt x="588670" y="524510"/>
                </a:lnTo>
                <a:lnTo>
                  <a:pt x="588670" y="539877"/>
                </a:lnTo>
                <a:lnTo>
                  <a:pt x="588162" y="542036"/>
                </a:lnTo>
                <a:lnTo>
                  <a:pt x="588162" y="553339"/>
                </a:lnTo>
                <a:lnTo>
                  <a:pt x="586892" y="555371"/>
                </a:lnTo>
                <a:lnTo>
                  <a:pt x="586892" y="565658"/>
                </a:lnTo>
                <a:lnTo>
                  <a:pt x="586257" y="569849"/>
                </a:lnTo>
                <a:lnTo>
                  <a:pt x="586257" y="578104"/>
                </a:lnTo>
                <a:lnTo>
                  <a:pt x="584987" y="581152"/>
                </a:lnTo>
                <a:lnTo>
                  <a:pt x="583082" y="584200"/>
                </a:lnTo>
                <a:lnTo>
                  <a:pt x="581304" y="587375"/>
                </a:lnTo>
                <a:lnTo>
                  <a:pt x="580034" y="587375"/>
                </a:lnTo>
                <a:lnTo>
                  <a:pt x="573176" y="579120"/>
                </a:lnTo>
                <a:lnTo>
                  <a:pt x="574446" y="574929"/>
                </a:lnTo>
                <a:lnTo>
                  <a:pt x="574446" y="528574"/>
                </a:lnTo>
                <a:lnTo>
                  <a:pt x="573176" y="524510"/>
                </a:lnTo>
                <a:lnTo>
                  <a:pt x="573176" y="520319"/>
                </a:lnTo>
                <a:lnTo>
                  <a:pt x="572541" y="516255"/>
                </a:lnTo>
                <a:lnTo>
                  <a:pt x="572541" y="512064"/>
                </a:lnTo>
                <a:lnTo>
                  <a:pt x="571271" y="508000"/>
                </a:lnTo>
                <a:lnTo>
                  <a:pt x="570636" y="504952"/>
                </a:lnTo>
                <a:lnTo>
                  <a:pt x="567588" y="502793"/>
                </a:lnTo>
                <a:lnTo>
                  <a:pt x="564413" y="499745"/>
                </a:lnTo>
                <a:lnTo>
                  <a:pt x="561873" y="497713"/>
                </a:lnTo>
                <a:lnTo>
                  <a:pt x="558825" y="494538"/>
                </a:lnTo>
                <a:lnTo>
                  <a:pt x="555650" y="491490"/>
                </a:lnTo>
                <a:lnTo>
                  <a:pt x="553237" y="488442"/>
                </a:lnTo>
                <a:lnTo>
                  <a:pt x="550062" y="485267"/>
                </a:lnTo>
                <a:lnTo>
                  <a:pt x="547014" y="482219"/>
                </a:lnTo>
                <a:lnTo>
                  <a:pt x="544474" y="479171"/>
                </a:lnTo>
                <a:lnTo>
                  <a:pt x="541426" y="475996"/>
                </a:lnTo>
                <a:lnTo>
                  <a:pt x="538251" y="472948"/>
                </a:lnTo>
                <a:lnTo>
                  <a:pt x="535711" y="469900"/>
                </a:lnTo>
                <a:lnTo>
                  <a:pt x="533933" y="464693"/>
                </a:lnTo>
                <a:lnTo>
                  <a:pt x="530758" y="461645"/>
                </a:lnTo>
                <a:lnTo>
                  <a:pt x="527710" y="458597"/>
                </a:lnTo>
                <a:lnTo>
                  <a:pt x="525805" y="455422"/>
                </a:lnTo>
                <a:lnTo>
                  <a:pt x="523265" y="451358"/>
                </a:lnTo>
                <a:lnTo>
                  <a:pt x="520217" y="448183"/>
                </a:lnTo>
                <a:lnTo>
                  <a:pt x="518312" y="445135"/>
                </a:lnTo>
                <a:lnTo>
                  <a:pt x="515264" y="442087"/>
                </a:lnTo>
                <a:lnTo>
                  <a:pt x="512089" y="437896"/>
                </a:lnTo>
                <a:lnTo>
                  <a:pt x="510184" y="434848"/>
                </a:lnTo>
                <a:lnTo>
                  <a:pt x="507771" y="431800"/>
                </a:lnTo>
                <a:lnTo>
                  <a:pt x="505866" y="427609"/>
                </a:lnTo>
                <a:lnTo>
                  <a:pt x="502691" y="424561"/>
                </a:lnTo>
                <a:lnTo>
                  <a:pt x="500913" y="421386"/>
                </a:lnTo>
                <a:lnTo>
                  <a:pt x="497738" y="417322"/>
                </a:lnTo>
                <a:lnTo>
                  <a:pt x="495325" y="414274"/>
                </a:lnTo>
                <a:lnTo>
                  <a:pt x="492785" y="411099"/>
                </a:lnTo>
                <a:lnTo>
                  <a:pt x="490245" y="408051"/>
                </a:lnTo>
                <a:lnTo>
                  <a:pt x="488467" y="405003"/>
                </a:lnTo>
                <a:lnTo>
                  <a:pt x="485292" y="401828"/>
                </a:lnTo>
                <a:lnTo>
                  <a:pt x="480339" y="395732"/>
                </a:lnTo>
                <a:lnTo>
                  <a:pt x="475386" y="389509"/>
                </a:lnTo>
                <a:lnTo>
                  <a:pt x="469671" y="383286"/>
                </a:lnTo>
                <a:lnTo>
                  <a:pt x="464718" y="376174"/>
                </a:lnTo>
                <a:lnTo>
                  <a:pt x="460400" y="368935"/>
                </a:lnTo>
                <a:lnTo>
                  <a:pt x="455447" y="362712"/>
                </a:lnTo>
                <a:lnTo>
                  <a:pt x="450367" y="355473"/>
                </a:lnTo>
                <a:lnTo>
                  <a:pt x="445414" y="349377"/>
                </a:lnTo>
                <a:lnTo>
                  <a:pt x="440461" y="342138"/>
                </a:lnTo>
                <a:lnTo>
                  <a:pt x="436651" y="335915"/>
                </a:lnTo>
                <a:lnTo>
                  <a:pt x="431698" y="328676"/>
                </a:lnTo>
                <a:lnTo>
                  <a:pt x="427380" y="322580"/>
                </a:lnTo>
                <a:lnTo>
                  <a:pt x="423062" y="314325"/>
                </a:lnTo>
                <a:lnTo>
                  <a:pt x="418617" y="307086"/>
                </a:lnTo>
                <a:lnTo>
                  <a:pt x="414299" y="300863"/>
                </a:lnTo>
                <a:lnTo>
                  <a:pt x="410489" y="293750"/>
                </a:lnTo>
                <a:lnTo>
                  <a:pt x="405536" y="286512"/>
                </a:lnTo>
                <a:lnTo>
                  <a:pt x="401853" y="279273"/>
                </a:lnTo>
                <a:lnTo>
                  <a:pt x="396900" y="272034"/>
                </a:lnTo>
                <a:lnTo>
                  <a:pt x="393090" y="264795"/>
                </a:lnTo>
                <a:lnTo>
                  <a:pt x="389407" y="257683"/>
                </a:lnTo>
                <a:lnTo>
                  <a:pt x="385597" y="250444"/>
                </a:lnTo>
                <a:lnTo>
                  <a:pt x="381914" y="243205"/>
                </a:lnTo>
                <a:lnTo>
                  <a:pt x="376961" y="235966"/>
                </a:lnTo>
                <a:lnTo>
                  <a:pt x="373151" y="228727"/>
                </a:lnTo>
                <a:lnTo>
                  <a:pt x="368833" y="221615"/>
                </a:lnTo>
                <a:lnTo>
                  <a:pt x="365023" y="213360"/>
                </a:lnTo>
                <a:lnTo>
                  <a:pt x="361340" y="206121"/>
                </a:lnTo>
                <a:lnTo>
                  <a:pt x="357593" y="198882"/>
                </a:lnTo>
                <a:lnTo>
                  <a:pt x="352615" y="191643"/>
                </a:lnTo>
                <a:lnTo>
                  <a:pt x="348869" y="184531"/>
                </a:lnTo>
                <a:lnTo>
                  <a:pt x="345135" y="177292"/>
                </a:lnTo>
                <a:lnTo>
                  <a:pt x="342023" y="174117"/>
                </a:lnTo>
                <a:lnTo>
                  <a:pt x="338899" y="170053"/>
                </a:lnTo>
                <a:lnTo>
                  <a:pt x="337032" y="165989"/>
                </a:lnTo>
                <a:lnTo>
                  <a:pt x="333921" y="162814"/>
                </a:lnTo>
                <a:lnTo>
                  <a:pt x="332054" y="158750"/>
                </a:lnTo>
                <a:lnTo>
                  <a:pt x="329565" y="155575"/>
                </a:lnTo>
                <a:lnTo>
                  <a:pt x="327685" y="151511"/>
                </a:lnTo>
                <a:lnTo>
                  <a:pt x="325196" y="147447"/>
                </a:lnTo>
                <a:lnTo>
                  <a:pt x="323329" y="143256"/>
                </a:lnTo>
                <a:lnTo>
                  <a:pt x="320840" y="139192"/>
                </a:lnTo>
                <a:lnTo>
                  <a:pt x="318973" y="136017"/>
                </a:lnTo>
                <a:lnTo>
                  <a:pt x="317728" y="131953"/>
                </a:lnTo>
                <a:lnTo>
                  <a:pt x="315849" y="127762"/>
                </a:lnTo>
                <a:lnTo>
                  <a:pt x="313982" y="123698"/>
                </a:lnTo>
                <a:lnTo>
                  <a:pt x="312115" y="118491"/>
                </a:lnTo>
                <a:lnTo>
                  <a:pt x="310248" y="114427"/>
                </a:lnTo>
                <a:lnTo>
                  <a:pt x="309003" y="110236"/>
                </a:lnTo>
                <a:lnTo>
                  <a:pt x="307136" y="105156"/>
                </a:lnTo>
                <a:lnTo>
                  <a:pt x="305269" y="100965"/>
                </a:lnTo>
                <a:lnTo>
                  <a:pt x="304012" y="96900"/>
                </a:lnTo>
                <a:lnTo>
                  <a:pt x="302145" y="92837"/>
                </a:lnTo>
                <a:lnTo>
                  <a:pt x="300278" y="88646"/>
                </a:lnTo>
                <a:lnTo>
                  <a:pt x="299034" y="84582"/>
                </a:lnTo>
                <a:lnTo>
                  <a:pt x="297167" y="80391"/>
                </a:lnTo>
                <a:lnTo>
                  <a:pt x="295300" y="76327"/>
                </a:lnTo>
                <a:lnTo>
                  <a:pt x="294678" y="71120"/>
                </a:lnTo>
                <a:lnTo>
                  <a:pt x="292798" y="67056"/>
                </a:lnTo>
                <a:lnTo>
                  <a:pt x="290309" y="62865"/>
                </a:lnTo>
                <a:lnTo>
                  <a:pt x="288442" y="58800"/>
                </a:lnTo>
                <a:lnTo>
                  <a:pt x="286575" y="54610"/>
                </a:lnTo>
                <a:lnTo>
                  <a:pt x="285953" y="50546"/>
                </a:lnTo>
                <a:lnTo>
                  <a:pt x="284086" y="46355"/>
                </a:lnTo>
                <a:lnTo>
                  <a:pt x="282841" y="43307"/>
                </a:lnTo>
                <a:lnTo>
                  <a:pt x="281584" y="40259"/>
                </a:lnTo>
                <a:lnTo>
                  <a:pt x="281584" y="37084"/>
                </a:lnTo>
                <a:lnTo>
                  <a:pt x="280962" y="34036"/>
                </a:lnTo>
                <a:lnTo>
                  <a:pt x="279717" y="30987"/>
                </a:lnTo>
                <a:lnTo>
                  <a:pt x="279717" y="27812"/>
                </a:lnTo>
                <a:lnTo>
                  <a:pt x="279095" y="24765"/>
                </a:lnTo>
                <a:lnTo>
                  <a:pt x="277850" y="21717"/>
                </a:lnTo>
                <a:lnTo>
                  <a:pt x="277850" y="18542"/>
                </a:lnTo>
                <a:lnTo>
                  <a:pt x="277228" y="15494"/>
                </a:lnTo>
                <a:lnTo>
                  <a:pt x="275983" y="12446"/>
                </a:lnTo>
                <a:lnTo>
                  <a:pt x="275361" y="9271"/>
                </a:lnTo>
                <a:lnTo>
                  <a:pt x="274116" y="6223"/>
                </a:lnTo>
                <a:lnTo>
                  <a:pt x="273494" y="2159"/>
                </a:lnTo>
                <a:lnTo>
                  <a:pt x="272249" y="0"/>
                </a:lnTo>
                <a:lnTo>
                  <a:pt x="269125" y="4191"/>
                </a:lnTo>
                <a:lnTo>
                  <a:pt x="266636" y="7239"/>
                </a:lnTo>
                <a:lnTo>
                  <a:pt x="264769" y="11430"/>
                </a:lnTo>
                <a:lnTo>
                  <a:pt x="261658" y="14478"/>
                </a:lnTo>
                <a:lnTo>
                  <a:pt x="260413" y="18542"/>
                </a:lnTo>
                <a:lnTo>
                  <a:pt x="258533" y="23749"/>
                </a:lnTo>
                <a:lnTo>
                  <a:pt x="256667" y="27812"/>
                </a:lnTo>
                <a:lnTo>
                  <a:pt x="256044" y="32004"/>
                </a:lnTo>
                <a:lnTo>
                  <a:pt x="254800" y="36068"/>
                </a:lnTo>
                <a:lnTo>
                  <a:pt x="253555" y="40259"/>
                </a:lnTo>
                <a:lnTo>
                  <a:pt x="252933" y="44323"/>
                </a:lnTo>
                <a:lnTo>
                  <a:pt x="251688" y="48514"/>
                </a:lnTo>
                <a:lnTo>
                  <a:pt x="251688" y="52578"/>
                </a:lnTo>
                <a:lnTo>
                  <a:pt x="251066" y="56769"/>
                </a:lnTo>
                <a:lnTo>
                  <a:pt x="251066" y="60833"/>
                </a:lnTo>
                <a:lnTo>
                  <a:pt x="249821" y="64897"/>
                </a:lnTo>
                <a:lnTo>
                  <a:pt x="249821" y="83566"/>
                </a:lnTo>
                <a:lnTo>
                  <a:pt x="249199" y="88646"/>
                </a:lnTo>
                <a:lnTo>
                  <a:pt x="249199" y="102108"/>
                </a:lnTo>
                <a:lnTo>
                  <a:pt x="247954" y="106172"/>
                </a:lnTo>
                <a:lnTo>
                  <a:pt x="247954" y="110236"/>
                </a:lnTo>
                <a:lnTo>
                  <a:pt x="247319" y="115443"/>
                </a:lnTo>
                <a:lnTo>
                  <a:pt x="247319" y="119507"/>
                </a:lnTo>
                <a:lnTo>
                  <a:pt x="246075" y="124714"/>
                </a:lnTo>
                <a:lnTo>
                  <a:pt x="244830" y="128778"/>
                </a:lnTo>
                <a:lnTo>
                  <a:pt x="244208" y="133985"/>
                </a:lnTo>
                <a:lnTo>
                  <a:pt x="242963" y="138049"/>
                </a:lnTo>
                <a:lnTo>
                  <a:pt x="242963" y="164846"/>
                </a:lnTo>
                <a:lnTo>
                  <a:pt x="244208" y="168021"/>
                </a:lnTo>
                <a:lnTo>
                  <a:pt x="244208" y="172085"/>
                </a:lnTo>
                <a:lnTo>
                  <a:pt x="244830" y="175260"/>
                </a:lnTo>
                <a:lnTo>
                  <a:pt x="247319" y="178308"/>
                </a:lnTo>
                <a:lnTo>
                  <a:pt x="251066" y="179324"/>
                </a:lnTo>
                <a:lnTo>
                  <a:pt x="254800" y="181356"/>
                </a:lnTo>
                <a:lnTo>
                  <a:pt x="257911" y="182372"/>
                </a:lnTo>
                <a:lnTo>
                  <a:pt x="261658" y="185547"/>
                </a:lnTo>
                <a:lnTo>
                  <a:pt x="264769" y="186562"/>
                </a:lnTo>
                <a:lnTo>
                  <a:pt x="268503" y="188595"/>
                </a:lnTo>
                <a:lnTo>
                  <a:pt x="272249" y="190627"/>
                </a:lnTo>
                <a:lnTo>
                  <a:pt x="275361" y="191643"/>
                </a:lnTo>
                <a:lnTo>
                  <a:pt x="279095" y="192659"/>
                </a:lnTo>
                <a:lnTo>
                  <a:pt x="282841" y="194818"/>
                </a:lnTo>
                <a:lnTo>
                  <a:pt x="285953" y="196850"/>
                </a:lnTo>
                <a:lnTo>
                  <a:pt x="289687" y="198882"/>
                </a:lnTo>
                <a:lnTo>
                  <a:pt x="292798" y="199898"/>
                </a:lnTo>
                <a:lnTo>
                  <a:pt x="296545" y="201930"/>
                </a:lnTo>
                <a:lnTo>
                  <a:pt x="300278" y="204089"/>
                </a:lnTo>
                <a:lnTo>
                  <a:pt x="303390" y="206121"/>
                </a:lnTo>
                <a:lnTo>
                  <a:pt x="307136" y="207137"/>
                </a:lnTo>
                <a:lnTo>
                  <a:pt x="310248" y="208153"/>
                </a:lnTo>
                <a:lnTo>
                  <a:pt x="314604" y="210185"/>
                </a:lnTo>
                <a:lnTo>
                  <a:pt x="317728" y="211200"/>
                </a:lnTo>
                <a:lnTo>
                  <a:pt x="320840" y="212344"/>
                </a:lnTo>
                <a:lnTo>
                  <a:pt x="323329" y="215392"/>
                </a:lnTo>
                <a:lnTo>
                  <a:pt x="326440" y="217424"/>
                </a:lnTo>
                <a:lnTo>
                  <a:pt x="327685" y="221615"/>
                </a:lnTo>
                <a:lnTo>
                  <a:pt x="328320" y="224662"/>
                </a:lnTo>
                <a:lnTo>
                  <a:pt x="325196" y="226695"/>
                </a:lnTo>
                <a:lnTo>
                  <a:pt x="321462" y="227711"/>
                </a:lnTo>
                <a:lnTo>
                  <a:pt x="319595" y="230886"/>
                </a:lnTo>
                <a:lnTo>
                  <a:pt x="316484" y="232918"/>
                </a:lnTo>
                <a:lnTo>
                  <a:pt x="314604" y="235966"/>
                </a:lnTo>
                <a:lnTo>
                  <a:pt x="310870" y="239141"/>
                </a:lnTo>
                <a:lnTo>
                  <a:pt x="307136" y="241173"/>
                </a:lnTo>
                <a:lnTo>
                  <a:pt x="304012" y="243205"/>
                </a:lnTo>
                <a:lnTo>
                  <a:pt x="300278" y="245237"/>
                </a:lnTo>
                <a:lnTo>
                  <a:pt x="297167" y="246253"/>
                </a:lnTo>
                <a:lnTo>
                  <a:pt x="292798" y="249428"/>
                </a:lnTo>
                <a:lnTo>
                  <a:pt x="289687" y="251460"/>
                </a:lnTo>
                <a:lnTo>
                  <a:pt x="285953" y="253492"/>
                </a:lnTo>
                <a:lnTo>
                  <a:pt x="282841" y="255524"/>
                </a:lnTo>
                <a:lnTo>
                  <a:pt x="279717" y="257683"/>
                </a:lnTo>
                <a:lnTo>
                  <a:pt x="275361" y="260731"/>
                </a:lnTo>
                <a:lnTo>
                  <a:pt x="272249" y="262763"/>
                </a:lnTo>
                <a:lnTo>
                  <a:pt x="268503" y="264795"/>
                </a:lnTo>
                <a:lnTo>
                  <a:pt x="265391" y="265811"/>
                </a:lnTo>
                <a:lnTo>
                  <a:pt x="262280" y="267970"/>
                </a:lnTo>
                <a:lnTo>
                  <a:pt x="259791" y="270002"/>
                </a:lnTo>
                <a:lnTo>
                  <a:pt x="260413" y="276225"/>
                </a:lnTo>
                <a:lnTo>
                  <a:pt x="264769" y="278257"/>
                </a:lnTo>
                <a:lnTo>
                  <a:pt x="267258" y="281305"/>
                </a:lnTo>
                <a:lnTo>
                  <a:pt x="271005" y="283337"/>
                </a:lnTo>
                <a:lnTo>
                  <a:pt x="274116" y="286512"/>
                </a:lnTo>
                <a:lnTo>
                  <a:pt x="277850" y="288544"/>
                </a:lnTo>
                <a:lnTo>
                  <a:pt x="280962" y="291592"/>
                </a:lnTo>
                <a:lnTo>
                  <a:pt x="284086" y="293750"/>
                </a:lnTo>
                <a:lnTo>
                  <a:pt x="287820" y="296799"/>
                </a:lnTo>
                <a:lnTo>
                  <a:pt x="290309" y="299847"/>
                </a:lnTo>
                <a:lnTo>
                  <a:pt x="293433" y="301879"/>
                </a:lnTo>
                <a:lnTo>
                  <a:pt x="297167" y="305054"/>
                </a:lnTo>
                <a:lnTo>
                  <a:pt x="300278" y="308102"/>
                </a:lnTo>
                <a:lnTo>
                  <a:pt x="303390" y="311150"/>
                </a:lnTo>
                <a:lnTo>
                  <a:pt x="305892" y="313309"/>
                </a:lnTo>
                <a:lnTo>
                  <a:pt x="309003" y="316357"/>
                </a:lnTo>
                <a:lnTo>
                  <a:pt x="312737" y="319405"/>
                </a:lnTo>
                <a:lnTo>
                  <a:pt x="315849" y="322580"/>
                </a:lnTo>
                <a:lnTo>
                  <a:pt x="318973" y="325628"/>
                </a:lnTo>
                <a:lnTo>
                  <a:pt x="321462" y="328676"/>
                </a:lnTo>
                <a:lnTo>
                  <a:pt x="324573" y="331851"/>
                </a:lnTo>
                <a:lnTo>
                  <a:pt x="328320" y="333883"/>
                </a:lnTo>
                <a:lnTo>
                  <a:pt x="331431" y="336931"/>
                </a:lnTo>
                <a:lnTo>
                  <a:pt x="333921" y="338963"/>
                </a:lnTo>
                <a:lnTo>
                  <a:pt x="337032" y="342138"/>
                </a:lnTo>
                <a:lnTo>
                  <a:pt x="340156" y="345186"/>
                </a:lnTo>
                <a:lnTo>
                  <a:pt x="343890" y="347218"/>
                </a:lnTo>
                <a:lnTo>
                  <a:pt x="347002" y="350393"/>
                </a:lnTo>
                <a:lnTo>
                  <a:pt x="349491" y="352425"/>
                </a:lnTo>
                <a:lnTo>
                  <a:pt x="352615" y="354457"/>
                </a:lnTo>
                <a:lnTo>
                  <a:pt x="356349" y="357505"/>
                </a:lnTo>
                <a:lnTo>
                  <a:pt x="359435" y="359664"/>
                </a:lnTo>
                <a:lnTo>
                  <a:pt x="362610" y="361696"/>
                </a:lnTo>
                <a:lnTo>
                  <a:pt x="365023" y="363728"/>
                </a:lnTo>
                <a:lnTo>
                  <a:pt x="368198" y="366903"/>
                </a:lnTo>
                <a:lnTo>
                  <a:pt x="370103" y="368935"/>
                </a:lnTo>
                <a:lnTo>
                  <a:pt x="373151" y="371983"/>
                </a:lnTo>
                <a:lnTo>
                  <a:pt x="375691" y="374015"/>
                </a:lnTo>
                <a:lnTo>
                  <a:pt x="378739" y="376174"/>
                </a:lnTo>
                <a:lnTo>
                  <a:pt x="381914" y="378206"/>
                </a:lnTo>
                <a:lnTo>
                  <a:pt x="384327" y="380238"/>
                </a:lnTo>
                <a:lnTo>
                  <a:pt x="387502" y="382270"/>
                </a:lnTo>
                <a:lnTo>
                  <a:pt x="390550" y="384302"/>
                </a:lnTo>
                <a:lnTo>
                  <a:pt x="393090" y="386461"/>
                </a:lnTo>
                <a:lnTo>
                  <a:pt x="396265" y="388493"/>
                </a:lnTo>
                <a:lnTo>
                  <a:pt x="399313" y="390525"/>
                </a:lnTo>
                <a:lnTo>
                  <a:pt x="401853" y="392557"/>
                </a:lnTo>
                <a:lnTo>
                  <a:pt x="404901" y="394716"/>
                </a:lnTo>
                <a:lnTo>
                  <a:pt x="408076" y="396748"/>
                </a:lnTo>
                <a:lnTo>
                  <a:pt x="410489" y="399796"/>
                </a:lnTo>
                <a:lnTo>
                  <a:pt x="413664" y="401828"/>
                </a:lnTo>
                <a:lnTo>
                  <a:pt x="416839" y="403987"/>
                </a:lnTo>
                <a:lnTo>
                  <a:pt x="419252" y="406019"/>
                </a:lnTo>
                <a:lnTo>
                  <a:pt x="423062" y="408051"/>
                </a:lnTo>
                <a:lnTo>
                  <a:pt x="426110" y="410083"/>
                </a:lnTo>
                <a:lnTo>
                  <a:pt x="429285" y="412115"/>
                </a:lnTo>
                <a:lnTo>
                  <a:pt x="431063" y="414274"/>
                </a:lnTo>
                <a:lnTo>
                  <a:pt x="434238" y="416306"/>
                </a:lnTo>
                <a:lnTo>
                  <a:pt x="436651" y="418338"/>
                </a:lnTo>
                <a:lnTo>
                  <a:pt x="439826" y="421386"/>
                </a:lnTo>
                <a:lnTo>
                  <a:pt x="443001" y="423545"/>
                </a:lnTo>
                <a:lnTo>
                  <a:pt x="445414" y="425577"/>
                </a:lnTo>
                <a:lnTo>
                  <a:pt x="447319" y="428625"/>
                </a:lnTo>
                <a:lnTo>
                  <a:pt x="450367" y="430657"/>
                </a:lnTo>
                <a:lnTo>
                  <a:pt x="453542" y="432816"/>
                </a:lnTo>
                <a:lnTo>
                  <a:pt x="456082" y="434848"/>
                </a:lnTo>
                <a:lnTo>
                  <a:pt x="459130" y="436880"/>
                </a:lnTo>
                <a:lnTo>
                  <a:pt x="462305" y="437896"/>
                </a:lnTo>
                <a:lnTo>
                  <a:pt x="465988" y="441071"/>
                </a:lnTo>
                <a:lnTo>
                  <a:pt x="469163" y="444119"/>
                </a:lnTo>
                <a:lnTo>
                  <a:pt x="470941" y="447167"/>
                </a:lnTo>
                <a:lnTo>
                  <a:pt x="474751" y="448183"/>
                </a:lnTo>
                <a:lnTo>
                  <a:pt x="477799" y="450342"/>
                </a:lnTo>
                <a:lnTo>
                  <a:pt x="480339" y="451358"/>
                </a:lnTo>
                <a:lnTo>
                  <a:pt x="483387" y="452374"/>
                </a:lnTo>
                <a:lnTo>
                  <a:pt x="487197" y="453390"/>
                </a:lnTo>
                <a:lnTo>
                  <a:pt x="490245" y="455422"/>
                </a:lnTo>
                <a:lnTo>
                  <a:pt x="492785" y="456438"/>
                </a:lnTo>
                <a:lnTo>
                  <a:pt x="495960" y="458597"/>
                </a:lnTo>
                <a:lnTo>
                  <a:pt x="499008" y="459613"/>
                </a:lnTo>
                <a:lnTo>
                  <a:pt x="501548" y="461645"/>
                </a:lnTo>
                <a:lnTo>
                  <a:pt x="504596" y="463677"/>
                </a:lnTo>
                <a:lnTo>
                  <a:pt x="508406" y="465709"/>
                </a:lnTo>
                <a:lnTo>
                  <a:pt x="511454" y="466725"/>
                </a:lnTo>
                <a:lnTo>
                  <a:pt x="514629" y="469900"/>
                </a:lnTo>
                <a:lnTo>
                  <a:pt x="517042" y="471932"/>
                </a:lnTo>
                <a:lnTo>
                  <a:pt x="520217" y="473964"/>
                </a:lnTo>
                <a:lnTo>
                  <a:pt x="523265" y="475996"/>
                </a:lnTo>
                <a:lnTo>
                  <a:pt x="525805" y="478155"/>
                </a:lnTo>
                <a:lnTo>
                  <a:pt x="528853" y="480187"/>
                </a:lnTo>
                <a:lnTo>
                  <a:pt x="532028" y="482219"/>
                </a:lnTo>
                <a:lnTo>
                  <a:pt x="534568" y="485267"/>
                </a:lnTo>
                <a:lnTo>
                  <a:pt x="537616" y="487426"/>
                </a:lnTo>
                <a:lnTo>
                  <a:pt x="539521" y="489458"/>
                </a:lnTo>
                <a:lnTo>
                  <a:pt x="542569" y="491490"/>
                </a:lnTo>
                <a:lnTo>
                  <a:pt x="545109" y="493522"/>
                </a:lnTo>
                <a:lnTo>
                  <a:pt x="548284" y="495681"/>
                </a:lnTo>
                <a:lnTo>
                  <a:pt x="551332" y="497713"/>
                </a:lnTo>
                <a:lnTo>
                  <a:pt x="553872" y="499745"/>
                </a:lnTo>
                <a:lnTo>
                  <a:pt x="555650" y="501777"/>
                </a:lnTo>
                <a:lnTo>
                  <a:pt x="558825" y="503936"/>
                </a:lnTo>
                <a:lnTo>
                  <a:pt x="561873" y="505968"/>
                </a:lnTo>
                <a:lnTo>
                  <a:pt x="563778" y="508000"/>
                </a:lnTo>
                <a:lnTo>
                  <a:pt x="569366" y="523494"/>
                </a:lnTo>
                <a:lnTo>
                  <a:pt x="567588" y="526542"/>
                </a:lnTo>
                <a:lnTo>
                  <a:pt x="564413" y="529590"/>
                </a:lnTo>
                <a:lnTo>
                  <a:pt x="561873" y="530606"/>
                </a:lnTo>
                <a:lnTo>
                  <a:pt x="558825" y="529590"/>
                </a:lnTo>
                <a:lnTo>
                  <a:pt x="555650" y="527558"/>
                </a:lnTo>
                <a:lnTo>
                  <a:pt x="553237" y="524510"/>
                </a:lnTo>
                <a:lnTo>
                  <a:pt x="550062" y="522478"/>
                </a:lnTo>
                <a:lnTo>
                  <a:pt x="548284" y="519303"/>
                </a:lnTo>
                <a:lnTo>
                  <a:pt x="546379" y="516255"/>
                </a:lnTo>
                <a:lnTo>
                  <a:pt x="542569" y="512064"/>
                </a:lnTo>
                <a:lnTo>
                  <a:pt x="540791" y="510032"/>
                </a:lnTo>
                <a:lnTo>
                  <a:pt x="538251" y="508000"/>
                </a:lnTo>
                <a:lnTo>
                  <a:pt x="535711" y="504952"/>
                </a:lnTo>
                <a:lnTo>
                  <a:pt x="532028" y="500761"/>
                </a:lnTo>
                <a:lnTo>
                  <a:pt x="528853" y="498729"/>
                </a:lnTo>
                <a:lnTo>
                  <a:pt x="527075" y="497713"/>
                </a:lnTo>
                <a:lnTo>
                  <a:pt x="523900" y="495681"/>
                </a:lnTo>
                <a:lnTo>
                  <a:pt x="522122" y="493522"/>
                </a:lnTo>
                <a:lnTo>
                  <a:pt x="518947" y="491490"/>
                </a:lnTo>
                <a:lnTo>
                  <a:pt x="514629" y="487426"/>
                </a:lnTo>
                <a:lnTo>
                  <a:pt x="512089" y="486410"/>
                </a:lnTo>
                <a:lnTo>
                  <a:pt x="509549" y="484251"/>
                </a:lnTo>
                <a:lnTo>
                  <a:pt x="506501" y="482219"/>
                </a:lnTo>
                <a:lnTo>
                  <a:pt x="503961" y="481203"/>
                </a:lnTo>
                <a:lnTo>
                  <a:pt x="501548" y="479171"/>
                </a:lnTo>
                <a:lnTo>
                  <a:pt x="499008" y="477139"/>
                </a:lnTo>
                <a:lnTo>
                  <a:pt x="495960" y="475996"/>
                </a:lnTo>
                <a:lnTo>
                  <a:pt x="492785" y="474980"/>
                </a:lnTo>
                <a:lnTo>
                  <a:pt x="488467" y="471932"/>
                </a:lnTo>
                <a:lnTo>
                  <a:pt x="485292" y="469900"/>
                </a:lnTo>
                <a:lnTo>
                  <a:pt x="482244" y="467868"/>
                </a:lnTo>
                <a:lnTo>
                  <a:pt x="479704" y="466725"/>
                </a:lnTo>
                <a:lnTo>
                  <a:pt x="477799" y="465709"/>
                </a:lnTo>
                <a:lnTo>
                  <a:pt x="474751" y="463677"/>
                </a:lnTo>
                <a:lnTo>
                  <a:pt x="471576" y="462661"/>
                </a:lnTo>
                <a:lnTo>
                  <a:pt x="469163" y="459613"/>
                </a:lnTo>
                <a:lnTo>
                  <a:pt x="466623" y="458597"/>
                </a:lnTo>
                <a:lnTo>
                  <a:pt x="464083" y="456438"/>
                </a:lnTo>
                <a:lnTo>
                  <a:pt x="461035" y="455422"/>
                </a:lnTo>
                <a:lnTo>
                  <a:pt x="457225" y="452374"/>
                </a:lnTo>
                <a:lnTo>
                  <a:pt x="454177" y="450342"/>
                </a:lnTo>
                <a:lnTo>
                  <a:pt x="450367" y="447167"/>
                </a:lnTo>
                <a:lnTo>
                  <a:pt x="447319" y="444119"/>
                </a:lnTo>
                <a:lnTo>
                  <a:pt x="444779" y="442087"/>
                </a:lnTo>
                <a:lnTo>
                  <a:pt x="440461" y="438912"/>
                </a:lnTo>
                <a:lnTo>
                  <a:pt x="437921" y="436880"/>
                </a:lnTo>
                <a:lnTo>
                  <a:pt x="434238" y="433832"/>
                </a:lnTo>
                <a:lnTo>
                  <a:pt x="431063" y="431800"/>
                </a:lnTo>
                <a:lnTo>
                  <a:pt x="427380" y="429641"/>
                </a:lnTo>
                <a:lnTo>
                  <a:pt x="424205" y="426593"/>
                </a:lnTo>
                <a:lnTo>
                  <a:pt x="420522" y="424561"/>
                </a:lnTo>
                <a:lnTo>
                  <a:pt x="417347" y="422529"/>
                </a:lnTo>
                <a:lnTo>
                  <a:pt x="414299" y="420370"/>
                </a:lnTo>
                <a:lnTo>
                  <a:pt x="410489" y="416306"/>
                </a:lnTo>
                <a:lnTo>
                  <a:pt x="408076" y="414274"/>
                </a:lnTo>
                <a:lnTo>
                  <a:pt x="403758" y="412115"/>
                </a:lnTo>
                <a:lnTo>
                  <a:pt x="401218" y="410083"/>
                </a:lnTo>
                <a:lnTo>
                  <a:pt x="396900" y="408051"/>
                </a:lnTo>
                <a:lnTo>
                  <a:pt x="394360" y="405003"/>
                </a:lnTo>
                <a:lnTo>
                  <a:pt x="391185" y="402844"/>
                </a:lnTo>
                <a:lnTo>
                  <a:pt x="387502" y="400812"/>
                </a:lnTo>
                <a:lnTo>
                  <a:pt x="384327" y="397764"/>
                </a:lnTo>
                <a:lnTo>
                  <a:pt x="381914" y="395732"/>
                </a:lnTo>
                <a:lnTo>
                  <a:pt x="377469" y="393573"/>
                </a:lnTo>
                <a:lnTo>
                  <a:pt x="375056" y="390525"/>
                </a:lnTo>
                <a:lnTo>
                  <a:pt x="371881" y="388493"/>
                </a:lnTo>
                <a:lnTo>
                  <a:pt x="368198" y="385445"/>
                </a:lnTo>
                <a:lnTo>
                  <a:pt x="365023" y="383286"/>
                </a:lnTo>
                <a:lnTo>
                  <a:pt x="362610" y="380238"/>
                </a:lnTo>
                <a:lnTo>
                  <a:pt x="359435" y="377190"/>
                </a:lnTo>
                <a:lnTo>
                  <a:pt x="356349" y="374015"/>
                </a:lnTo>
                <a:lnTo>
                  <a:pt x="351370" y="371983"/>
                </a:lnTo>
                <a:lnTo>
                  <a:pt x="347624" y="367919"/>
                </a:lnTo>
                <a:lnTo>
                  <a:pt x="343890" y="365760"/>
                </a:lnTo>
                <a:lnTo>
                  <a:pt x="340156" y="362712"/>
                </a:lnTo>
                <a:lnTo>
                  <a:pt x="336410" y="359664"/>
                </a:lnTo>
                <a:lnTo>
                  <a:pt x="332054" y="356489"/>
                </a:lnTo>
                <a:lnTo>
                  <a:pt x="329565" y="353441"/>
                </a:lnTo>
                <a:lnTo>
                  <a:pt x="325196" y="350393"/>
                </a:lnTo>
                <a:lnTo>
                  <a:pt x="321462" y="347218"/>
                </a:lnTo>
                <a:lnTo>
                  <a:pt x="317728" y="344170"/>
                </a:lnTo>
                <a:lnTo>
                  <a:pt x="314604" y="341122"/>
                </a:lnTo>
                <a:lnTo>
                  <a:pt x="310870" y="337947"/>
                </a:lnTo>
                <a:lnTo>
                  <a:pt x="307136" y="334899"/>
                </a:lnTo>
                <a:lnTo>
                  <a:pt x="303390" y="331851"/>
                </a:lnTo>
                <a:lnTo>
                  <a:pt x="300278" y="328676"/>
                </a:lnTo>
                <a:lnTo>
                  <a:pt x="296545" y="325628"/>
                </a:lnTo>
                <a:lnTo>
                  <a:pt x="292798" y="321564"/>
                </a:lnTo>
                <a:lnTo>
                  <a:pt x="289687" y="317373"/>
                </a:lnTo>
                <a:lnTo>
                  <a:pt x="285953" y="314325"/>
                </a:lnTo>
                <a:lnTo>
                  <a:pt x="281584" y="311150"/>
                </a:lnTo>
                <a:lnTo>
                  <a:pt x="279095" y="308102"/>
                </a:lnTo>
                <a:lnTo>
                  <a:pt x="275361" y="305054"/>
                </a:lnTo>
                <a:lnTo>
                  <a:pt x="271005" y="301879"/>
                </a:lnTo>
                <a:lnTo>
                  <a:pt x="267258" y="298831"/>
                </a:lnTo>
                <a:lnTo>
                  <a:pt x="263525" y="295783"/>
                </a:lnTo>
                <a:lnTo>
                  <a:pt x="259791" y="292608"/>
                </a:lnTo>
                <a:lnTo>
                  <a:pt x="256044" y="290575"/>
                </a:lnTo>
                <a:lnTo>
                  <a:pt x="251688" y="287528"/>
                </a:lnTo>
                <a:lnTo>
                  <a:pt x="247954" y="284353"/>
                </a:lnTo>
                <a:lnTo>
                  <a:pt x="244208" y="282321"/>
                </a:lnTo>
                <a:lnTo>
                  <a:pt x="240474" y="279273"/>
                </a:lnTo>
                <a:lnTo>
                  <a:pt x="235483" y="277241"/>
                </a:lnTo>
                <a:lnTo>
                  <a:pt x="235483" y="266954"/>
                </a:lnTo>
                <a:lnTo>
                  <a:pt x="238607" y="265811"/>
                </a:lnTo>
                <a:lnTo>
                  <a:pt x="242341" y="262763"/>
                </a:lnTo>
                <a:lnTo>
                  <a:pt x="246075" y="259715"/>
                </a:lnTo>
                <a:lnTo>
                  <a:pt x="249199" y="258699"/>
                </a:lnTo>
                <a:lnTo>
                  <a:pt x="252933" y="255524"/>
                </a:lnTo>
                <a:lnTo>
                  <a:pt x="254800" y="254508"/>
                </a:lnTo>
                <a:lnTo>
                  <a:pt x="257911" y="253492"/>
                </a:lnTo>
                <a:lnTo>
                  <a:pt x="261658" y="250444"/>
                </a:lnTo>
                <a:lnTo>
                  <a:pt x="263525" y="249428"/>
                </a:lnTo>
                <a:lnTo>
                  <a:pt x="266636" y="248412"/>
                </a:lnTo>
                <a:lnTo>
                  <a:pt x="270370" y="245237"/>
                </a:lnTo>
                <a:lnTo>
                  <a:pt x="274116" y="243205"/>
                </a:lnTo>
                <a:lnTo>
                  <a:pt x="277228" y="242189"/>
                </a:lnTo>
                <a:lnTo>
                  <a:pt x="280962" y="239141"/>
                </a:lnTo>
                <a:lnTo>
                  <a:pt x="282841" y="237998"/>
                </a:lnTo>
                <a:lnTo>
                  <a:pt x="285953" y="235966"/>
                </a:lnTo>
                <a:lnTo>
                  <a:pt x="289687" y="233934"/>
                </a:lnTo>
                <a:lnTo>
                  <a:pt x="293433" y="230886"/>
                </a:lnTo>
                <a:lnTo>
                  <a:pt x="296545" y="229870"/>
                </a:lnTo>
                <a:lnTo>
                  <a:pt x="300278" y="226695"/>
                </a:lnTo>
                <a:lnTo>
                  <a:pt x="304012" y="223647"/>
                </a:lnTo>
                <a:lnTo>
                  <a:pt x="300278" y="219456"/>
                </a:lnTo>
                <a:lnTo>
                  <a:pt x="296545" y="216408"/>
                </a:lnTo>
                <a:lnTo>
                  <a:pt x="292798" y="213360"/>
                </a:lnTo>
                <a:lnTo>
                  <a:pt x="288442" y="211200"/>
                </a:lnTo>
                <a:lnTo>
                  <a:pt x="284086" y="209169"/>
                </a:lnTo>
                <a:lnTo>
                  <a:pt x="279717" y="207137"/>
                </a:lnTo>
                <a:lnTo>
                  <a:pt x="275361" y="205105"/>
                </a:lnTo>
                <a:lnTo>
                  <a:pt x="273494" y="204089"/>
                </a:lnTo>
                <a:lnTo>
                  <a:pt x="270370" y="203073"/>
                </a:lnTo>
                <a:lnTo>
                  <a:pt x="266636" y="200914"/>
                </a:lnTo>
                <a:lnTo>
                  <a:pt x="263525" y="199898"/>
                </a:lnTo>
                <a:lnTo>
                  <a:pt x="259791" y="198882"/>
                </a:lnTo>
                <a:lnTo>
                  <a:pt x="256667" y="197866"/>
                </a:lnTo>
                <a:lnTo>
                  <a:pt x="252933" y="195834"/>
                </a:lnTo>
                <a:lnTo>
                  <a:pt x="249821" y="194818"/>
                </a:lnTo>
                <a:lnTo>
                  <a:pt x="246075" y="192659"/>
                </a:lnTo>
                <a:lnTo>
                  <a:pt x="242963" y="191643"/>
                </a:lnTo>
                <a:lnTo>
                  <a:pt x="239229" y="188595"/>
                </a:lnTo>
                <a:lnTo>
                  <a:pt x="237362" y="187579"/>
                </a:lnTo>
                <a:lnTo>
                  <a:pt x="234238" y="186562"/>
                </a:lnTo>
                <a:lnTo>
                  <a:pt x="232371" y="183387"/>
                </a:lnTo>
                <a:lnTo>
                  <a:pt x="230505" y="180340"/>
                </a:lnTo>
                <a:lnTo>
                  <a:pt x="230505" y="177292"/>
                </a:lnTo>
                <a:lnTo>
                  <a:pt x="229882" y="174117"/>
                </a:lnTo>
                <a:lnTo>
                  <a:pt x="230505" y="170053"/>
                </a:lnTo>
                <a:lnTo>
                  <a:pt x="230505" y="155575"/>
                </a:lnTo>
                <a:lnTo>
                  <a:pt x="231749" y="153543"/>
                </a:lnTo>
                <a:lnTo>
                  <a:pt x="231749" y="129921"/>
                </a:lnTo>
                <a:lnTo>
                  <a:pt x="232371" y="126746"/>
                </a:lnTo>
                <a:lnTo>
                  <a:pt x="232371" y="117475"/>
                </a:lnTo>
                <a:lnTo>
                  <a:pt x="233616" y="114427"/>
                </a:lnTo>
                <a:lnTo>
                  <a:pt x="233616" y="105156"/>
                </a:lnTo>
                <a:lnTo>
                  <a:pt x="234238" y="102108"/>
                </a:lnTo>
                <a:lnTo>
                  <a:pt x="234238" y="96900"/>
                </a:lnTo>
                <a:lnTo>
                  <a:pt x="235483" y="93853"/>
                </a:lnTo>
                <a:lnTo>
                  <a:pt x="235483" y="87630"/>
                </a:lnTo>
                <a:lnTo>
                  <a:pt x="236118" y="84582"/>
                </a:lnTo>
                <a:lnTo>
                  <a:pt x="236118" y="81407"/>
                </a:lnTo>
                <a:lnTo>
                  <a:pt x="237362" y="78359"/>
                </a:lnTo>
                <a:lnTo>
                  <a:pt x="237362" y="75311"/>
                </a:lnTo>
                <a:lnTo>
                  <a:pt x="238607" y="71120"/>
                </a:lnTo>
                <a:lnTo>
                  <a:pt x="238607" y="68072"/>
                </a:lnTo>
                <a:lnTo>
                  <a:pt x="236118" y="64897"/>
                </a:lnTo>
                <a:lnTo>
                  <a:pt x="237362" y="61849"/>
                </a:lnTo>
                <a:lnTo>
                  <a:pt x="238607" y="58800"/>
                </a:lnTo>
                <a:lnTo>
                  <a:pt x="235483" y="59817"/>
                </a:lnTo>
                <a:lnTo>
                  <a:pt x="233616" y="61849"/>
                </a:lnTo>
                <a:lnTo>
                  <a:pt x="230505" y="62865"/>
                </a:lnTo>
                <a:lnTo>
                  <a:pt x="226771" y="67056"/>
                </a:lnTo>
                <a:lnTo>
                  <a:pt x="223647" y="68072"/>
                </a:lnTo>
                <a:lnTo>
                  <a:pt x="221780" y="69087"/>
                </a:lnTo>
                <a:lnTo>
                  <a:pt x="218668" y="71120"/>
                </a:lnTo>
                <a:lnTo>
                  <a:pt x="214312" y="74295"/>
                </a:lnTo>
                <a:lnTo>
                  <a:pt x="211188" y="76327"/>
                </a:lnTo>
                <a:lnTo>
                  <a:pt x="209321" y="77343"/>
                </a:lnTo>
                <a:lnTo>
                  <a:pt x="206209" y="78359"/>
                </a:lnTo>
                <a:lnTo>
                  <a:pt x="201218" y="80391"/>
                </a:lnTo>
                <a:lnTo>
                  <a:pt x="198729" y="81407"/>
                </a:lnTo>
                <a:lnTo>
                  <a:pt x="195618" y="83566"/>
                </a:lnTo>
                <a:lnTo>
                  <a:pt x="193751" y="84582"/>
                </a:lnTo>
                <a:lnTo>
                  <a:pt x="190639" y="85598"/>
                </a:lnTo>
                <a:lnTo>
                  <a:pt x="188137" y="86614"/>
                </a:lnTo>
                <a:lnTo>
                  <a:pt x="185026" y="87630"/>
                </a:lnTo>
                <a:lnTo>
                  <a:pt x="183159" y="88646"/>
                </a:lnTo>
                <a:lnTo>
                  <a:pt x="180047" y="89662"/>
                </a:lnTo>
                <a:lnTo>
                  <a:pt x="177546" y="90678"/>
                </a:lnTo>
                <a:lnTo>
                  <a:pt x="174434" y="91694"/>
                </a:lnTo>
                <a:lnTo>
                  <a:pt x="171323" y="92837"/>
                </a:lnTo>
                <a:lnTo>
                  <a:pt x="169456" y="93853"/>
                </a:lnTo>
                <a:lnTo>
                  <a:pt x="166331" y="94869"/>
                </a:lnTo>
                <a:lnTo>
                  <a:pt x="163842" y="95885"/>
                </a:lnTo>
                <a:lnTo>
                  <a:pt x="160731" y="96900"/>
                </a:lnTo>
                <a:lnTo>
                  <a:pt x="155752" y="98933"/>
                </a:lnTo>
                <a:lnTo>
                  <a:pt x="152006" y="103124"/>
                </a:lnTo>
                <a:lnTo>
                  <a:pt x="147027" y="106172"/>
                </a:lnTo>
                <a:lnTo>
                  <a:pt x="143281" y="109220"/>
                </a:lnTo>
                <a:lnTo>
                  <a:pt x="139547" y="112395"/>
                </a:lnTo>
                <a:lnTo>
                  <a:pt x="136436" y="114427"/>
                </a:lnTo>
                <a:lnTo>
                  <a:pt x="132067" y="117475"/>
                </a:lnTo>
                <a:lnTo>
                  <a:pt x="128955" y="119507"/>
                </a:lnTo>
                <a:lnTo>
                  <a:pt x="127088" y="122682"/>
                </a:lnTo>
                <a:lnTo>
                  <a:pt x="123977" y="124714"/>
                </a:lnTo>
                <a:lnTo>
                  <a:pt x="120865" y="126746"/>
                </a:lnTo>
                <a:lnTo>
                  <a:pt x="117119" y="129921"/>
                </a:lnTo>
                <a:lnTo>
                  <a:pt x="114630" y="132969"/>
                </a:lnTo>
                <a:lnTo>
                  <a:pt x="112140" y="135000"/>
                </a:lnTo>
                <a:lnTo>
                  <a:pt x="109651" y="140208"/>
                </a:lnTo>
                <a:lnTo>
                  <a:pt x="105905" y="146304"/>
                </a:lnTo>
                <a:lnTo>
                  <a:pt x="102793" y="151511"/>
                </a:lnTo>
                <a:lnTo>
                  <a:pt x="99682" y="157734"/>
                </a:lnTo>
                <a:lnTo>
                  <a:pt x="97815" y="163830"/>
                </a:lnTo>
                <a:lnTo>
                  <a:pt x="94691" y="170053"/>
                </a:lnTo>
                <a:lnTo>
                  <a:pt x="92202" y="176275"/>
                </a:lnTo>
                <a:lnTo>
                  <a:pt x="90335" y="182372"/>
                </a:lnTo>
                <a:lnTo>
                  <a:pt x="88468" y="188595"/>
                </a:lnTo>
                <a:lnTo>
                  <a:pt x="85966" y="194818"/>
                </a:lnTo>
                <a:lnTo>
                  <a:pt x="83477" y="200914"/>
                </a:lnTo>
                <a:lnTo>
                  <a:pt x="81610" y="207137"/>
                </a:lnTo>
                <a:lnTo>
                  <a:pt x="79743" y="213360"/>
                </a:lnTo>
                <a:lnTo>
                  <a:pt x="78498" y="219456"/>
                </a:lnTo>
                <a:lnTo>
                  <a:pt x="76631" y="227711"/>
                </a:lnTo>
                <a:lnTo>
                  <a:pt x="74764" y="233934"/>
                </a:lnTo>
                <a:lnTo>
                  <a:pt x="72885" y="240157"/>
                </a:lnTo>
                <a:lnTo>
                  <a:pt x="71640" y="246253"/>
                </a:lnTo>
                <a:lnTo>
                  <a:pt x="69773" y="252475"/>
                </a:lnTo>
                <a:lnTo>
                  <a:pt x="67906" y="258699"/>
                </a:lnTo>
                <a:lnTo>
                  <a:pt x="66662" y="265811"/>
                </a:lnTo>
                <a:lnTo>
                  <a:pt x="64795" y="273050"/>
                </a:lnTo>
                <a:lnTo>
                  <a:pt x="64173" y="279273"/>
                </a:lnTo>
                <a:lnTo>
                  <a:pt x="62293" y="285496"/>
                </a:lnTo>
                <a:lnTo>
                  <a:pt x="59804" y="292608"/>
                </a:lnTo>
                <a:lnTo>
                  <a:pt x="59182" y="298831"/>
                </a:lnTo>
                <a:lnTo>
                  <a:pt x="57315" y="305054"/>
                </a:lnTo>
                <a:lnTo>
                  <a:pt x="55448" y="311150"/>
                </a:lnTo>
                <a:lnTo>
                  <a:pt x="53581" y="317373"/>
                </a:lnTo>
                <a:lnTo>
                  <a:pt x="51079" y="324612"/>
                </a:lnTo>
                <a:lnTo>
                  <a:pt x="49212" y="330835"/>
                </a:lnTo>
                <a:lnTo>
                  <a:pt x="47345" y="336931"/>
                </a:lnTo>
                <a:lnTo>
                  <a:pt x="47345" y="341122"/>
                </a:lnTo>
                <a:lnTo>
                  <a:pt x="46723" y="344170"/>
                </a:lnTo>
                <a:lnTo>
                  <a:pt x="45478" y="347218"/>
                </a:lnTo>
                <a:lnTo>
                  <a:pt x="45478" y="351409"/>
                </a:lnTo>
                <a:lnTo>
                  <a:pt x="44856" y="354457"/>
                </a:lnTo>
                <a:lnTo>
                  <a:pt x="44856" y="357505"/>
                </a:lnTo>
                <a:lnTo>
                  <a:pt x="43611" y="361696"/>
                </a:lnTo>
                <a:lnTo>
                  <a:pt x="43611" y="364744"/>
                </a:lnTo>
                <a:lnTo>
                  <a:pt x="42989" y="367919"/>
                </a:lnTo>
                <a:lnTo>
                  <a:pt x="42989" y="372999"/>
                </a:lnTo>
                <a:lnTo>
                  <a:pt x="41744" y="376174"/>
                </a:lnTo>
                <a:lnTo>
                  <a:pt x="41744" y="379222"/>
                </a:lnTo>
                <a:lnTo>
                  <a:pt x="40500" y="383286"/>
                </a:lnTo>
                <a:lnTo>
                  <a:pt x="40500" y="386461"/>
                </a:lnTo>
                <a:lnTo>
                  <a:pt x="39865" y="389509"/>
                </a:lnTo>
                <a:lnTo>
                  <a:pt x="39865" y="393573"/>
                </a:lnTo>
                <a:lnTo>
                  <a:pt x="38620" y="396748"/>
                </a:lnTo>
                <a:lnTo>
                  <a:pt x="38620" y="399796"/>
                </a:lnTo>
                <a:lnTo>
                  <a:pt x="37998" y="403987"/>
                </a:lnTo>
                <a:lnTo>
                  <a:pt x="37998" y="410083"/>
                </a:lnTo>
                <a:lnTo>
                  <a:pt x="36753" y="413258"/>
                </a:lnTo>
                <a:lnTo>
                  <a:pt x="36753" y="417322"/>
                </a:lnTo>
                <a:lnTo>
                  <a:pt x="36131" y="421386"/>
                </a:lnTo>
                <a:lnTo>
                  <a:pt x="36131" y="424561"/>
                </a:lnTo>
                <a:lnTo>
                  <a:pt x="34886" y="428625"/>
                </a:lnTo>
                <a:lnTo>
                  <a:pt x="34264" y="431800"/>
                </a:lnTo>
                <a:lnTo>
                  <a:pt x="34264" y="434848"/>
                </a:lnTo>
                <a:lnTo>
                  <a:pt x="33020" y="437896"/>
                </a:lnTo>
                <a:lnTo>
                  <a:pt x="33020" y="442087"/>
                </a:lnTo>
                <a:lnTo>
                  <a:pt x="31775" y="445135"/>
                </a:lnTo>
                <a:lnTo>
                  <a:pt x="31153" y="448183"/>
                </a:lnTo>
                <a:lnTo>
                  <a:pt x="29908" y="451358"/>
                </a:lnTo>
                <a:lnTo>
                  <a:pt x="29286" y="454406"/>
                </a:lnTo>
                <a:lnTo>
                  <a:pt x="28028" y="457454"/>
                </a:lnTo>
                <a:lnTo>
                  <a:pt x="28028" y="463677"/>
                </a:lnTo>
                <a:lnTo>
                  <a:pt x="27406" y="466725"/>
                </a:lnTo>
                <a:lnTo>
                  <a:pt x="27406" y="472948"/>
                </a:lnTo>
                <a:lnTo>
                  <a:pt x="26162" y="475996"/>
                </a:lnTo>
                <a:lnTo>
                  <a:pt x="25539" y="477139"/>
                </a:lnTo>
                <a:lnTo>
                  <a:pt x="24295" y="481203"/>
                </a:lnTo>
                <a:lnTo>
                  <a:pt x="23050" y="485267"/>
                </a:lnTo>
                <a:lnTo>
                  <a:pt x="23050" y="488442"/>
                </a:lnTo>
                <a:lnTo>
                  <a:pt x="22428" y="492506"/>
                </a:lnTo>
                <a:lnTo>
                  <a:pt x="21183" y="495681"/>
                </a:lnTo>
                <a:lnTo>
                  <a:pt x="20561" y="499745"/>
                </a:lnTo>
                <a:lnTo>
                  <a:pt x="19316" y="503936"/>
                </a:lnTo>
                <a:lnTo>
                  <a:pt x="19316" y="506984"/>
                </a:lnTo>
                <a:lnTo>
                  <a:pt x="18694" y="511048"/>
                </a:lnTo>
                <a:lnTo>
                  <a:pt x="17449" y="515239"/>
                </a:lnTo>
                <a:lnTo>
                  <a:pt x="16814" y="519303"/>
                </a:lnTo>
                <a:lnTo>
                  <a:pt x="16814" y="523494"/>
                </a:lnTo>
                <a:lnTo>
                  <a:pt x="15570" y="527558"/>
                </a:lnTo>
                <a:lnTo>
                  <a:pt x="14325" y="530606"/>
                </a:lnTo>
                <a:lnTo>
                  <a:pt x="13703" y="534797"/>
                </a:lnTo>
                <a:lnTo>
                  <a:pt x="13703" y="537845"/>
                </a:lnTo>
                <a:lnTo>
                  <a:pt x="12458" y="542036"/>
                </a:lnTo>
                <a:lnTo>
                  <a:pt x="11836" y="546100"/>
                </a:lnTo>
                <a:lnTo>
                  <a:pt x="11836" y="549148"/>
                </a:lnTo>
                <a:lnTo>
                  <a:pt x="10591" y="553339"/>
                </a:lnTo>
                <a:lnTo>
                  <a:pt x="9969" y="557403"/>
                </a:lnTo>
                <a:lnTo>
                  <a:pt x="9969" y="561594"/>
                </a:lnTo>
                <a:lnTo>
                  <a:pt x="8724" y="564642"/>
                </a:lnTo>
                <a:lnTo>
                  <a:pt x="8724" y="569849"/>
                </a:lnTo>
                <a:lnTo>
                  <a:pt x="8102" y="573913"/>
                </a:lnTo>
                <a:lnTo>
                  <a:pt x="8102" y="577088"/>
                </a:lnTo>
                <a:lnTo>
                  <a:pt x="6858" y="581152"/>
                </a:lnTo>
                <a:lnTo>
                  <a:pt x="6858" y="585216"/>
                </a:lnTo>
                <a:lnTo>
                  <a:pt x="5613" y="588391"/>
                </a:lnTo>
                <a:lnTo>
                  <a:pt x="5613" y="596646"/>
                </a:lnTo>
                <a:lnTo>
                  <a:pt x="4978" y="599694"/>
                </a:lnTo>
                <a:lnTo>
                  <a:pt x="3733" y="602742"/>
                </a:lnTo>
                <a:lnTo>
                  <a:pt x="1866" y="606933"/>
                </a:lnTo>
                <a:lnTo>
                  <a:pt x="1244" y="610997"/>
                </a:lnTo>
                <a:lnTo>
                  <a:pt x="0" y="615188"/>
                </a:lnTo>
                <a:lnTo>
                  <a:pt x="0" y="623443"/>
                </a:lnTo>
                <a:lnTo>
                  <a:pt x="1244" y="627507"/>
                </a:lnTo>
                <a:lnTo>
                  <a:pt x="1866" y="631571"/>
                </a:lnTo>
                <a:lnTo>
                  <a:pt x="3111" y="634746"/>
                </a:lnTo>
                <a:lnTo>
                  <a:pt x="3733" y="638810"/>
                </a:lnTo>
                <a:lnTo>
                  <a:pt x="5613" y="641985"/>
                </a:lnTo>
                <a:lnTo>
                  <a:pt x="8102" y="646049"/>
                </a:lnTo>
                <a:lnTo>
                  <a:pt x="9969" y="649097"/>
                </a:lnTo>
                <a:lnTo>
                  <a:pt x="11836" y="653288"/>
                </a:lnTo>
                <a:lnTo>
                  <a:pt x="14325" y="656336"/>
                </a:lnTo>
                <a:lnTo>
                  <a:pt x="16814" y="660527"/>
                </a:lnTo>
                <a:lnTo>
                  <a:pt x="19316" y="661543"/>
                </a:lnTo>
                <a:lnTo>
                  <a:pt x="21183" y="664591"/>
                </a:lnTo>
                <a:lnTo>
                  <a:pt x="23050" y="666623"/>
                </a:lnTo>
                <a:lnTo>
                  <a:pt x="25539" y="669798"/>
                </a:lnTo>
                <a:lnTo>
                  <a:pt x="27406" y="672846"/>
                </a:lnTo>
                <a:lnTo>
                  <a:pt x="29908" y="674878"/>
                </a:lnTo>
                <a:lnTo>
                  <a:pt x="31775" y="678053"/>
                </a:lnTo>
                <a:lnTo>
                  <a:pt x="36131" y="682117"/>
                </a:lnTo>
                <a:lnTo>
                  <a:pt x="38620" y="685165"/>
                </a:lnTo>
                <a:lnTo>
                  <a:pt x="42989" y="689356"/>
                </a:lnTo>
                <a:lnTo>
                  <a:pt x="45478" y="692404"/>
                </a:lnTo>
                <a:lnTo>
                  <a:pt x="47345" y="694436"/>
                </a:lnTo>
                <a:lnTo>
                  <a:pt x="50457" y="696595"/>
                </a:lnTo>
                <a:lnTo>
                  <a:pt x="52336" y="698627"/>
                </a:lnTo>
                <a:lnTo>
                  <a:pt x="55448" y="701675"/>
                </a:lnTo>
                <a:lnTo>
                  <a:pt x="59804" y="705866"/>
                </a:lnTo>
                <a:lnTo>
                  <a:pt x="62915" y="707898"/>
                </a:lnTo>
                <a:lnTo>
                  <a:pt x="66040" y="709930"/>
                </a:lnTo>
                <a:lnTo>
                  <a:pt x="68529" y="712978"/>
                </a:lnTo>
                <a:lnTo>
                  <a:pt x="71018" y="715137"/>
                </a:lnTo>
                <a:lnTo>
                  <a:pt x="73507" y="718185"/>
                </a:lnTo>
                <a:lnTo>
                  <a:pt x="76631" y="720217"/>
                </a:lnTo>
                <a:lnTo>
                  <a:pt x="79743" y="722249"/>
                </a:lnTo>
                <a:lnTo>
                  <a:pt x="82232" y="724408"/>
                </a:lnTo>
                <a:lnTo>
                  <a:pt x="85343" y="726440"/>
                </a:lnTo>
                <a:lnTo>
                  <a:pt x="88468" y="728472"/>
                </a:lnTo>
                <a:lnTo>
                  <a:pt x="90957" y="730504"/>
                </a:lnTo>
                <a:lnTo>
                  <a:pt x="94068" y="732663"/>
                </a:lnTo>
                <a:lnTo>
                  <a:pt x="97180" y="733679"/>
                </a:lnTo>
                <a:lnTo>
                  <a:pt x="100926" y="736727"/>
                </a:lnTo>
                <a:lnTo>
                  <a:pt x="105905" y="739775"/>
                </a:lnTo>
                <a:lnTo>
                  <a:pt x="109651" y="742950"/>
                </a:lnTo>
                <a:lnTo>
                  <a:pt x="113385" y="745998"/>
                </a:lnTo>
                <a:lnTo>
                  <a:pt x="116497" y="749046"/>
                </a:lnTo>
                <a:lnTo>
                  <a:pt x="120230" y="752221"/>
                </a:lnTo>
                <a:lnTo>
                  <a:pt x="123355" y="755269"/>
                </a:lnTo>
                <a:lnTo>
                  <a:pt x="127088" y="758317"/>
                </a:lnTo>
                <a:lnTo>
                  <a:pt x="132067" y="761492"/>
                </a:lnTo>
                <a:lnTo>
                  <a:pt x="135813" y="763524"/>
                </a:lnTo>
                <a:lnTo>
                  <a:pt x="139547" y="764540"/>
                </a:lnTo>
                <a:lnTo>
                  <a:pt x="142659" y="765556"/>
                </a:lnTo>
                <a:lnTo>
                  <a:pt x="146405" y="765556"/>
                </a:lnTo>
                <a:lnTo>
                  <a:pt x="147027" y="762508"/>
                </a:lnTo>
                <a:lnTo>
                  <a:pt x="147027" y="759333"/>
                </a:lnTo>
                <a:lnTo>
                  <a:pt x="148272" y="755269"/>
                </a:lnTo>
                <a:lnTo>
                  <a:pt x="148272" y="752221"/>
                </a:lnTo>
                <a:lnTo>
                  <a:pt x="149517" y="748030"/>
                </a:lnTo>
                <a:lnTo>
                  <a:pt x="149517" y="740791"/>
                </a:lnTo>
                <a:lnTo>
                  <a:pt x="150139" y="737743"/>
                </a:lnTo>
                <a:lnTo>
                  <a:pt x="150139" y="726440"/>
                </a:lnTo>
                <a:lnTo>
                  <a:pt x="151384" y="722249"/>
                </a:lnTo>
                <a:lnTo>
                  <a:pt x="151384" y="705866"/>
                </a:lnTo>
                <a:lnTo>
                  <a:pt x="152006" y="701675"/>
                </a:lnTo>
                <a:lnTo>
                  <a:pt x="152006" y="682117"/>
                </a:lnTo>
                <a:lnTo>
                  <a:pt x="153250" y="678053"/>
                </a:lnTo>
                <a:lnTo>
                  <a:pt x="153250" y="654304"/>
                </a:lnTo>
                <a:lnTo>
                  <a:pt x="153873" y="651256"/>
                </a:lnTo>
                <a:lnTo>
                  <a:pt x="153873" y="603758"/>
                </a:lnTo>
                <a:lnTo>
                  <a:pt x="153250" y="599694"/>
                </a:lnTo>
                <a:lnTo>
                  <a:pt x="153250" y="591439"/>
                </a:lnTo>
                <a:lnTo>
                  <a:pt x="152006" y="587375"/>
                </a:lnTo>
                <a:lnTo>
                  <a:pt x="152006" y="577088"/>
                </a:lnTo>
                <a:lnTo>
                  <a:pt x="153873" y="573913"/>
                </a:lnTo>
                <a:lnTo>
                  <a:pt x="153250" y="570865"/>
                </a:lnTo>
                <a:lnTo>
                  <a:pt x="153250" y="567690"/>
                </a:lnTo>
                <a:lnTo>
                  <a:pt x="151384" y="564642"/>
                </a:lnTo>
                <a:lnTo>
                  <a:pt x="151384" y="519303"/>
                </a:lnTo>
                <a:lnTo>
                  <a:pt x="150139" y="516255"/>
                </a:lnTo>
                <a:close/>
              </a:path>
            </a:pathLst>
          </a:custGeom>
          <a:solidFill>
            <a:srgbClr val="6F8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1403477" y="3365246"/>
            <a:ext cx="46100" cy="67055"/>
          </a:xfrm>
          <a:custGeom>
            <a:avLst/>
            <a:gdLst/>
            <a:ahLst/>
            <a:cxnLst/>
            <a:rect l="l" t="t" r="r" b="b"/>
            <a:pathLst>
              <a:path w="46100" h="67055">
                <a:moveTo>
                  <a:pt x="3175" y="21716"/>
                </a:moveTo>
                <a:lnTo>
                  <a:pt x="6350" y="23749"/>
                </a:lnTo>
                <a:lnTo>
                  <a:pt x="10159" y="26796"/>
                </a:lnTo>
                <a:lnTo>
                  <a:pt x="13207" y="29844"/>
                </a:lnTo>
                <a:lnTo>
                  <a:pt x="15747" y="33019"/>
                </a:lnTo>
                <a:lnTo>
                  <a:pt x="18922" y="35051"/>
                </a:lnTo>
                <a:lnTo>
                  <a:pt x="19557" y="37083"/>
                </a:lnTo>
                <a:lnTo>
                  <a:pt x="22097" y="38100"/>
                </a:lnTo>
                <a:lnTo>
                  <a:pt x="24637" y="42290"/>
                </a:lnTo>
                <a:lnTo>
                  <a:pt x="27812" y="45338"/>
                </a:lnTo>
                <a:lnTo>
                  <a:pt x="30987" y="48387"/>
                </a:lnTo>
                <a:lnTo>
                  <a:pt x="33528" y="51562"/>
                </a:lnTo>
                <a:lnTo>
                  <a:pt x="36575" y="54609"/>
                </a:lnTo>
                <a:lnTo>
                  <a:pt x="37210" y="55625"/>
                </a:lnTo>
                <a:lnTo>
                  <a:pt x="39750" y="57657"/>
                </a:lnTo>
                <a:lnTo>
                  <a:pt x="41656" y="60832"/>
                </a:lnTo>
                <a:lnTo>
                  <a:pt x="44195" y="63880"/>
                </a:lnTo>
                <a:lnTo>
                  <a:pt x="46100" y="67055"/>
                </a:lnTo>
                <a:lnTo>
                  <a:pt x="45465" y="63880"/>
                </a:lnTo>
                <a:lnTo>
                  <a:pt x="45465" y="57657"/>
                </a:lnTo>
                <a:lnTo>
                  <a:pt x="44195" y="54609"/>
                </a:lnTo>
                <a:lnTo>
                  <a:pt x="41656" y="50545"/>
                </a:lnTo>
                <a:lnTo>
                  <a:pt x="40385" y="47370"/>
                </a:lnTo>
                <a:lnTo>
                  <a:pt x="39750" y="44323"/>
                </a:lnTo>
                <a:lnTo>
                  <a:pt x="39750" y="40258"/>
                </a:lnTo>
                <a:lnTo>
                  <a:pt x="37210" y="37083"/>
                </a:lnTo>
                <a:lnTo>
                  <a:pt x="36575" y="34036"/>
                </a:lnTo>
                <a:lnTo>
                  <a:pt x="35432" y="29844"/>
                </a:lnTo>
                <a:lnTo>
                  <a:pt x="34797" y="26796"/>
                </a:lnTo>
                <a:lnTo>
                  <a:pt x="32892" y="23749"/>
                </a:lnTo>
                <a:lnTo>
                  <a:pt x="31622" y="20574"/>
                </a:lnTo>
                <a:lnTo>
                  <a:pt x="30987" y="16509"/>
                </a:lnTo>
                <a:lnTo>
                  <a:pt x="28447" y="13462"/>
                </a:lnTo>
                <a:lnTo>
                  <a:pt x="27812" y="10287"/>
                </a:lnTo>
                <a:lnTo>
                  <a:pt x="26542" y="6223"/>
                </a:lnTo>
                <a:lnTo>
                  <a:pt x="25907" y="3175"/>
                </a:lnTo>
                <a:lnTo>
                  <a:pt x="24637" y="0"/>
                </a:lnTo>
                <a:lnTo>
                  <a:pt x="24003" y="3175"/>
                </a:lnTo>
                <a:lnTo>
                  <a:pt x="20828" y="6223"/>
                </a:lnTo>
                <a:lnTo>
                  <a:pt x="17653" y="8254"/>
                </a:lnTo>
                <a:lnTo>
                  <a:pt x="15112" y="11302"/>
                </a:lnTo>
                <a:lnTo>
                  <a:pt x="12064" y="12445"/>
                </a:lnTo>
                <a:lnTo>
                  <a:pt x="8889" y="14477"/>
                </a:lnTo>
                <a:lnTo>
                  <a:pt x="5079" y="16509"/>
                </a:lnTo>
                <a:lnTo>
                  <a:pt x="2539" y="17525"/>
                </a:lnTo>
                <a:lnTo>
                  <a:pt x="0" y="18541"/>
                </a:lnTo>
                <a:lnTo>
                  <a:pt x="3175" y="2171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1371092" y="3400298"/>
            <a:ext cx="57277" cy="78359"/>
          </a:xfrm>
          <a:custGeom>
            <a:avLst/>
            <a:gdLst/>
            <a:ahLst/>
            <a:cxnLst/>
            <a:rect l="l" t="t" r="r" b="b"/>
            <a:pathLst>
              <a:path w="57277" h="78359">
                <a:moveTo>
                  <a:pt x="56642" y="39115"/>
                </a:moveTo>
                <a:lnTo>
                  <a:pt x="55371" y="36067"/>
                </a:lnTo>
                <a:lnTo>
                  <a:pt x="55371" y="29844"/>
                </a:lnTo>
                <a:lnTo>
                  <a:pt x="54737" y="25780"/>
                </a:lnTo>
                <a:lnTo>
                  <a:pt x="53594" y="22605"/>
                </a:lnTo>
                <a:lnTo>
                  <a:pt x="50419" y="20574"/>
                </a:lnTo>
                <a:lnTo>
                  <a:pt x="48514" y="17525"/>
                </a:lnTo>
                <a:lnTo>
                  <a:pt x="45974" y="14477"/>
                </a:lnTo>
                <a:lnTo>
                  <a:pt x="42799" y="11302"/>
                </a:lnTo>
                <a:lnTo>
                  <a:pt x="39624" y="9271"/>
                </a:lnTo>
                <a:lnTo>
                  <a:pt x="35941" y="5206"/>
                </a:lnTo>
                <a:lnTo>
                  <a:pt x="32766" y="4063"/>
                </a:lnTo>
                <a:lnTo>
                  <a:pt x="30226" y="2031"/>
                </a:lnTo>
                <a:lnTo>
                  <a:pt x="27051" y="1015"/>
                </a:lnTo>
                <a:lnTo>
                  <a:pt x="23876" y="0"/>
                </a:lnTo>
                <a:lnTo>
                  <a:pt x="20193" y="2031"/>
                </a:lnTo>
                <a:lnTo>
                  <a:pt x="18288" y="5206"/>
                </a:lnTo>
                <a:lnTo>
                  <a:pt x="16383" y="8254"/>
                </a:lnTo>
                <a:lnTo>
                  <a:pt x="14478" y="11302"/>
                </a:lnTo>
                <a:lnTo>
                  <a:pt x="13208" y="14477"/>
                </a:lnTo>
                <a:lnTo>
                  <a:pt x="11303" y="17525"/>
                </a:lnTo>
                <a:lnTo>
                  <a:pt x="9398" y="20574"/>
                </a:lnTo>
                <a:lnTo>
                  <a:pt x="7620" y="23749"/>
                </a:lnTo>
                <a:lnTo>
                  <a:pt x="5715" y="26797"/>
                </a:lnTo>
                <a:lnTo>
                  <a:pt x="3810" y="29844"/>
                </a:lnTo>
                <a:lnTo>
                  <a:pt x="635" y="32003"/>
                </a:lnTo>
                <a:lnTo>
                  <a:pt x="0" y="35051"/>
                </a:lnTo>
                <a:lnTo>
                  <a:pt x="0" y="39115"/>
                </a:lnTo>
                <a:lnTo>
                  <a:pt x="635" y="42290"/>
                </a:lnTo>
                <a:lnTo>
                  <a:pt x="2540" y="46354"/>
                </a:lnTo>
                <a:lnTo>
                  <a:pt x="4445" y="49402"/>
                </a:lnTo>
                <a:lnTo>
                  <a:pt x="7620" y="52577"/>
                </a:lnTo>
                <a:lnTo>
                  <a:pt x="8763" y="53593"/>
                </a:lnTo>
                <a:lnTo>
                  <a:pt x="9398" y="56641"/>
                </a:lnTo>
                <a:lnTo>
                  <a:pt x="12573" y="59816"/>
                </a:lnTo>
                <a:lnTo>
                  <a:pt x="15113" y="62864"/>
                </a:lnTo>
                <a:lnTo>
                  <a:pt x="17653" y="65912"/>
                </a:lnTo>
                <a:lnTo>
                  <a:pt x="19558" y="70103"/>
                </a:lnTo>
                <a:lnTo>
                  <a:pt x="21463" y="73151"/>
                </a:lnTo>
                <a:lnTo>
                  <a:pt x="23241" y="76200"/>
                </a:lnTo>
                <a:lnTo>
                  <a:pt x="26416" y="78359"/>
                </a:lnTo>
                <a:lnTo>
                  <a:pt x="30226" y="77215"/>
                </a:lnTo>
                <a:lnTo>
                  <a:pt x="32766" y="76200"/>
                </a:lnTo>
                <a:lnTo>
                  <a:pt x="39624" y="76200"/>
                </a:lnTo>
                <a:lnTo>
                  <a:pt x="54737" y="72136"/>
                </a:lnTo>
                <a:lnTo>
                  <a:pt x="55371" y="69087"/>
                </a:lnTo>
                <a:lnTo>
                  <a:pt x="56642" y="64897"/>
                </a:lnTo>
                <a:lnTo>
                  <a:pt x="56642" y="58674"/>
                </a:lnTo>
                <a:lnTo>
                  <a:pt x="57277" y="57657"/>
                </a:lnTo>
                <a:lnTo>
                  <a:pt x="57277" y="51562"/>
                </a:lnTo>
                <a:lnTo>
                  <a:pt x="56642" y="48387"/>
                </a:lnTo>
                <a:lnTo>
                  <a:pt x="56642" y="39115"/>
                </a:lnTo>
                <a:close/>
              </a:path>
            </a:pathLst>
          </a:custGeom>
          <a:solidFill>
            <a:srgbClr val="0025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1255217" y="3434334"/>
            <a:ext cx="128320" cy="185419"/>
          </a:xfrm>
          <a:custGeom>
            <a:avLst/>
            <a:gdLst/>
            <a:ahLst/>
            <a:cxnLst/>
            <a:rect l="l" t="t" r="r" b="b"/>
            <a:pathLst>
              <a:path w="128320" h="185419">
                <a:moveTo>
                  <a:pt x="6261" y="6095"/>
                </a:moveTo>
                <a:lnTo>
                  <a:pt x="2501" y="3048"/>
                </a:lnTo>
                <a:lnTo>
                  <a:pt x="0" y="0"/>
                </a:lnTo>
                <a:lnTo>
                  <a:pt x="622" y="3048"/>
                </a:lnTo>
                <a:lnTo>
                  <a:pt x="1879" y="6095"/>
                </a:lnTo>
                <a:lnTo>
                  <a:pt x="3759" y="9270"/>
                </a:lnTo>
                <a:lnTo>
                  <a:pt x="5626" y="12318"/>
                </a:lnTo>
                <a:lnTo>
                  <a:pt x="7505" y="15366"/>
                </a:lnTo>
                <a:lnTo>
                  <a:pt x="9385" y="18541"/>
                </a:lnTo>
                <a:lnTo>
                  <a:pt x="10642" y="22605"/>
                </a:lnTo>
                <a:lnTo>
                  <a:pt x="12522" y="25780"/>
                </a:lnTo>
                <a:lnTo>
                  <a:pt x="14401" y="28828"/>
                </a:lnTo>
                <a:lnTo>
                  <a:pt x="14401" y="29844"/>
                </a:lnTo>
                <a:lnTo>
                  <a:pt x="16306" y="32892"/>
                </a:lnTo>
                <a:lnTo>
                  <a:pt x="19354" y="35051"/>
                </a:lnTo>
                <a:lnTo>
                  <a:pt x="19989" y="38100"/>
                </a:lnTo>
                <a:lnTo>
                  <a:pt x="21894" y="41148"/>
                </a:lnTo>
                <a:lnTo>
                  <a:pt x="23799" y="44323"/>
                </a:lnTo>
                <a:lnTo>
                  <a:pt x="25069" y="47370"/>
                </a:lnTo>
                <a:lnTo>
                  <a:pt x="26974" y="50418"/>
                </a:lnTo>
                <a:lnTo>
                  <a:pt x="28117" y="54610"/>
                </a:lnTo>
                <a:lnTo>
                  <a:pt x="30022" y="57657"/>
                </a:lnTo>
                <a:lnTo>
                  <a:pt x="30657" y="60705"/>
                </a:lnTo>
                <a:lnTo>
                  <a:pt x="32562" y="63880"/>
                </a:lnTo>
                <a:lnTo>
                  <a:pt x="35102" y="66928"/>
                </a:lnTo>
                <a:lnTo>
                  <a:pt x="36880" y="69976"/>
                </a:lnTo>
                <a:lnTo>
                  <a:pt x="38785" y="74167"/>
                </a:lnTo>
                <a:lnTo>
                  <a:pt x="41325" y="78231"/>
                </a:lnTo>
                <a:lnTo>
                  <a:pt x="43865" y="79248"/>
                </a:lnTo>
                <a:lnTo>
                  <a:pt x="46278" y="83438"/>
                </a:lnTo>
                <a:lnTo>
                  <a:pt x="49453" y="87502"/>
                </a:lnTo>
                <a:lnTo>
                  <a:pt x="51358" y="91693"/>
                </a:lnTo>
                <a:lnTo>
                  <a:pt x="53263" y="94741"/>
                </a:lnTo>
                <a:lnTo>
                  <a:pt x="55041" y="98932"/>
                </a:lnTo>
                <a:lnTo>
                  <a:pt x="58216" y="102996"/>
                </a:lnTo>
                <a:lnTo>
                  <a:pt x="58851" y="106044"/>
                </a:lnTo>
                <a:lnTo>
                  <a:pt x="60756" y="110236"/>
                </a:lnTo>
                <a:lnTo>
                  <a:pt x="63169" y="113283"/>
                </a:lnTo>
                <a:lnTo>
                  <a:pt x="65074" y="117475"/>
                </a:lnTo>
                <a:lnTo>
                  <a:pt x="65709" y="119506"/>
                </a:lnTo>
                <a:lnTo>
                  <a:pt x="66979" y="123570"/>
                </a:lnTo>
                <a:lnTo>
                  <a:pt x="69519" y="127762"/>
                </a:lnTo>
                <a:lnTo>
                  <a:pt x="70789" y="129793"/>
                </a:lnTo>
                <a:lnTo>
                  <a:pt x="72567" y="132841"/>
                </a:lnTo>
                <a:lnTo>
                  <a:pt x="75742" y="137032"/>
                </a:lnTo>
                <a:lnTo>
                  <a:pt x="78282" y="141096"/>
                </a:lnTo>
                <a:lnTo>
                  <a:pt x="81330" y="145287"/>
                </a:lnTo>
                <a:lnTo>
                  <a:pt x="85140" y="149351"/>
                </a:lnTo>
                <a:lnTo>
                  <a:pt x="87045" y="152400"/>
                </a:lnTo>
                <a:lnTo>
                  <a:pt x="88315" y="155575"/>
                </a:lnTo>
                <a:lnTo>
                  <a:pt x="90093" y="158623"/>
                </a:lnTo>
                <a:lnTo>
                  <a:pt x="91998" y="161670"/>
                </a:lnTo>
                <a:lnTo>
                  <a:pt x="93903" y="164845"/>
                </a:lnTo>
                <a:lnTo>
                  <a:pt x="97078" y="167893"/>
                </a:lnTo>
                <a:lnTo>
                  <a:pt x="98856" y="172085"/>
                </a:lnTo>
                <a:lnTo>
                  <a:pt x="100761" y="175132"/>
                </a:lnTo>
                <a:lnTo>
                  <a:pt x="102666" y="178180"/>
                </a:lnTo>
                <a:lnTo>
                  <a:pt x="104571" y="181355"/>
                </a:lnTo>
                <a:lnTo>
                  <a:pt x="104571" y="182371"/>
                </a:lnTo>
                <a:lnTo>
                  <a:pt x="108889" y="185419"/>
                </a:lnTo>
                <a:lnTo>
                  <a:pt x="108889" y="184403"/>
                </a:lnTo>
                <a:lnTo>
                  <a:pt x="109524" y="180212"/>
                </a:lnTo>
                <a:lnTo>
                  <a:pt x="109524" y="166877"/>
                </a:lnTo>
                <a:lnTo>
                  <a:pt x="110794" y="162813"/>
                </a:lnTo>
                <a:lnTo>
                  <a:pt x="110794" y="158623"/>
                </a:lnTo>
                <a:lnTo>
                  <a:pt x="111429" y="154558"/>
                </a:lnTo>
                <a:lnTo>
                  <a:pt x="111429" y="150367"/>
                </a:lnTo>
                <a:lnTo>
                  <a:pt x="112699" y="146303"/>
                </a:lnTo>
                <a:lnTo>
                  <a:pt x="112699" y="142112"/>
                </a:lnTo>
                <a:lnTo>
                  <a:pt x="113334" y="138049"/>
                </a:lnTo>
                <a:lnTo>
                  <a:pt x="113334" y="133857"/>
                </a:lnTo>
                <a:lnTo>
                  <a:pt x="114604" y="129793"/>
                </a:lnTo>
                <a:lnTo>
                  <a:pt x="115874" y="125602"/>
                </a:lnTo>
                <a:lnTo>
                  <a:pt x="115874" y="122554"/>
                </a:lnTo>
                <a:lnTo>
                  <a:pt x="116382" y="117475"/>
                </a:lnTo>
                <a:lnTo>
                  <a:pt x="117652" y="113283"/>
                </a:lnTo>
                <a:lnTo>
                  <a:pt x="117652" y="109219"/>
                </a:lnTo>
                <a:lnTo>
                  <a:pt x="118287" y="105028"/>
                </a:lnTo>
                <a:lnTo>
                  <a:pt x="119557" y="100964"/>
                </a:lnTo>
                <a:lnTo>
                  <a:pt x="120192" y="96774"/>
                </a:lnTo>
                <a:lnTo>
                  <a:pt x="120192" y="92710"/>
                </a:lnTo>
                <a:lnTo>
                  <a:pt x="121462" y="88518"/>
                </a:lnTo>
                <a:lnTo>
                  <a:pt x="122097" y="84454"/>
                </a:lnTo>
                <a:lnTo>
                  <a:pt x="123367" y="80390"/>
                </a:lnTo>
                <a:lnTo>
                  <a:pt x="123367" y="76200"/>
                </a:lnTo>
                <a:lnTo>
                  <a:pt x="124637" y="72136"/>
                </a:lnTo>
                <a:lnTo>
                  <a:pt x="125145" y="66928"/>
                </a:lnTo>
                <a:lnTo>
                  <a:pt x="126415" y="62864"/>
                </a:lnTo>
                <a:lnTo>
                  <a:pt x="126415" y="58674"/>
                </a:lnTo>
                <a:lnTo>
                  <a:pt x="127050" y="54610"/>
                </a:lnTo>
                <a:lnTo>
                  <a:pt x="128320" y="50418"/>
                </a:lnTo>
                <a:lnTo>
                  <a:pt x="126415" y="47370"/>
                </a:lnTo>
                <a:lnTo>
                  <a:pt x="123367" y="44323"/>
                </a:lnTo>
                <a:lnTo>
                  <a:pt x="121462" y="41148"/>
                </a:lnTo>
                <a:lnTo>
                  <a:pt x="119557" y="38100"/>
                </a:lnTo>
                <a:lnTo>
                  <a:pt x="117652" y="35051"/>
                </a:lnTo>
                <a:lnTo>
                  <a:pt x="115874" y="31876"/>
                </a:lnTo>
                <a:lnTo>
                  <a:pt x="113334" y="28828"/>
                </a:lnTo>
                <a:lnTo>
                  <a:pt x="111429" y="25780"/>
                </a:lnTo>
                <a:lnTo>
                  <a:pt x="108889" y="23621"/>
                </a:lnTo>
                <a:lnTo>
                  <a:pt x="107619" y="20574"/>
                </a:lnTo>
                <a:lnTo>
                  <a:pt x="105841" y="24637"/>
                </a:lnTo>
                <a:lnTo>
                  <a:pt x="103936" y="27812"/>
                </a:lnTo>
                <a:lnTo>
                  <a:pt x="102031" y="31876"/>
                </a:lnTo>
                <a:lnTo>
                  <a:pt x="100126" y="35051"/>
                </a:lnTo>
                <a:lnTo>
                  <a:pt x="98221" y="38100"/>
                </a:lnTo>
                <a:lnTo>
                  <a:pt x="95808" y="41148"/>
                </a:lnTo>
                <a:lnTo>
                  <a:pt x="95173" y="44323"/>
                </a:lnTo>
                <a:lnTo>
                  <a:pt x="93268" y="47370"/>
                </a:lnTo>
                <a:lnTo>
                  <a:pt x="91998" y="50418"/>
                </a:lnTo>
                <a:lnTo>
                  <a:pt x="91363" y="53593"/>
                </a:lnTo>
                <a:lnTo>
                  <a:pt x="90093" y="57657"/>
                </a:lnTo>
                <a:lnTo>
                  <a:pt x="89458" y="61721"/>
                </a:lnTo>
                <a:lnTo>
                  <a:pt x="86410" y="63880"/>
                </a:lnTo>
                <a:lnTo>
                  <a:pt x="82600" y="64896"/>
                </a:lnTo>
                <a:lnTo>
                  <a:pt x="75742" y="64896"/>
                </a:lnTo>
                <a:lnTo>
                  <a:pt x="72567" y="63880"/>
                </a:lnTo>
                <a:lnTo>
                  <a:pt x="68884" y="60705"/>
                </a:lnTo>
                <a:lnTo>
                  <a:pt x="65709" y="58674"/>
                </a:lnTo>
                <a:lnTo>
                  <a:pt x="63169" y="55625"/>
                </a:lnTo>
                <a:lnTo>
                  <a:pt x="60756" y="52450"/>
                </a:lnTo>
                <a:lnTo>
                  <a:pt x="58216" y="49402"/>
                </a:lnTo>
                <a:lnTo>
                  <a:pt x="55041" y="47370"/>
                </a:lnTo>
                <a:lnTo>
                  <a:pt x="51993" y="44323"/>
                </a:lnTo>
                <a:lnTo>
                  <a:pt x="49453" y="41148"/>
                </a:lnTo>
                <a:lnTo>
                  <a:pt x="46278" y="39115"/>
                </a:lnTo>
                <a:lnTo>
                  <a:pt x="42595" y="38100"/>
                </a:lnTo>
                <a:lnTo>
                  <a:pt x="39420" y="36067"/>
                </a:lnTo>
                <a:lnTo>
                  <a:pt x="35737" y="31876"/>
                </a:lnTo>
                <a:lnTo>
                  <a:pt x="31927" y="28828"/>
                </a:lnTo>
                <a:lnTo>
                  <a:pt x="28117" y="25780"/>
                </a:lnTo>
                <a:lnTo>
                  <a:pt x="26339" y="23621"/>
                </a:lnTo>
                <a:lnTo>
                  <a:pt x="23799" y="22605"/>
                </a:lnTo>
                <a:lnTo>
                  <a:pt x="23164" y="19557"/>
                </a:lnTo>
                <a:lnTo>
                  <a:pt x="19989" y="17525"/>
                </a:lnTo>
                <a:lnTo>
                  <a:pt x="16306" y="14350"/>
                </a:lnTo>
                <a:lnTo>
                  <a:pt x="13144" y="12318"/>
                </a:lnTo>
                <a:lnTo>
                  <a:pt x="9385" y="8254"/>
                </a:lnTo>
                <a:lnTo>
                  <a:pt x="6261" y="609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1433449" y="3443604"/>
            <a:ext cx="38607" cy="143129"/>
          </a:xfrm>
          <a:custGeom>
            <a:avLst/>
            <a:gdLst/>
            <a:ahLst/>
            <a:cxnLst/>
            <a:rect l="l" t="t" r="r" b="b"/>
            <a:pathLst>
              <a:path w="38607" h="143129">
                <a:moveTo>
                  <a:pt x="36703" y="88519"/>
                </a:moveTo>
                <a:lnTo>
                  <a:pt x="36703" y="82423"/>
                </a:lnTo>
                <a:lnTo>
                  <a:pt x="36067" y="78232"/>
                </a:lnTo>
                <a:lnTo>
                  <a:pt x="36067" y="72136"/>
                </a:lnTo>
                <a:lnTo>
                  <a:pt x="34797" y="67945"/>
                </a:lnTo>
                <a:lnTo>
                  <a:pt x="34797" y="64897"/>
                </a:lnTo>
                <a:lnTo>
                  <a:pt x="33528" y="59690"/>
                </a:lnTo>
                <a:lnTo>
                  <a:pt x="33528" y="56642"/>
                </a:lnTo>
                <a:lnTo>
                  <a:pt x="33019" y="53594"/>
                </a:lnTo>
                <a:lnTo>
                  <a:pt x="31750" y="49403"/>
                </a:lnTo>
                <a:lnTo>
                  <a:pt x="31750" y="46355"/>
                </a:lnTo>
                <a:lnTo>
                  <a:pt x="31114" y="43180"/>
                </a:lnTo>
                <a:lnTo>
                  <a:pt x="29844" y="39116"/>
                </a:lnTo>
                <a:lnTo>
                  <a:pt x="29209" y="36068"/>
                </a:lnTo>
                <a:lnTo>
                  <a:pt x="27939" y="31877"/>
                </a:lnTo>
                <a:lnTo>
                  <a:pt x="27304" y="28829"/>
                </a:lnTo>
                <a:lnTo>
                  <a:pt x="24256" y="26797"/>
                </a:lnTo>
                <a:lnTo>
                  <a:pt x="21081" y="24637"/>
                </a:lnTo>
                <a:lnTo>
                  <a:pt x="19303" y="21590"/>
                </a:lnTo>
                <a:lnTo>
                  <a:pt x="17398" y="18542"/>
                </a:lnTo>
                <a:lnTo>
                  <a:pt x="15493" y="15367"/>
                </a:lnTo>
                <a:lnTo>
                  <a:pt x="13588" y="11303"/>
                </a:lnTo>
                <a:lnTo>
                  <a:pt x="12445" y="8255"/>
                </a:lnTo>
                <a:lnTo>
                  <a:pt x="10540" y="5080"/>
                </a:lnTo>
                <a:lnTo>
                  <a:pt x="8635" y="2032"/>
                </a:lnTo>
                <a:lnTo>
                  <a:pt x="4953" y="0"/>
                </a:lnTo>
                <a:lnTo>
                  <a:pt x="4953" y="28829"/>
                </a:lnTo>
                <a:lnTo>
                  <a:pt x="3682" y="32893"/>
                </a:lnTo>
                <a:lnTo>
                  <a:pt x="3047" y="37084"/>
                </a:lnTo>
                <a:lnTo>
                  <a:pt x="1778" y="40132"/>
                </a:lnTo>
                <a:lnTo>
                  <a:pt x="1142" y="44323"/>
                </a:lnTo>
                <a:lnTo>
                  <a:pt x="0" y="45339"/>
                </a:lnTo>
                <a:lnTo>
                  <a:pt x="1778" y="48387"/>
                </a:lnTo>
                <a:lnTo>
                  <a:pt x="3682" y="51435"/>
                </a:lnTo>
                <a:lnTo>
                  <a:pt x="5587" y="54610"/>
                </a:lnTo>
                <a:lnTo>
                  <a:pt x="7365" y="57658"/>
                </a:lnTo>
                <a:lnTo>
                  <a:pt x="8635" y="59690"/>
                </a:lnTo>
                <a:lnTo>
                  <a:pt x="8635" y="62865"/>
                </a:lnTo>
                <a:lnTo>
                  <a:pt x="10540" y="65912"/>
                </a:lnTo>
                <a:lnTo>
                  <a:pt x="12445" y="68961"/>
                </a:lnTo>
                <a:lnTo>
                  <a:pt x="13588" y="73152"/>
                </a:lnTo>
                <a:lnTo>
                  <a:pt x="15493" y="76200"/>
                </a:lnTo>
                <a:lnTo>
                  <a:pt x="16128" y="79248"/>
                </a:lnTo>
                <a:lnTo>
                  <a:pt x="17398" y="83439"/>
                </a:lnTo>
                <a:lnTo>
                  <a:pt x="18668" y="86487"/>
                </a:lnTo>
                <a:lnTo>
                  <a:pt x="19303" y="89662"/>
                </a:lnTo>
                <a:lnTo>
                  <a:pt x="20446" y="93725"/>
                </a:lnTo>
                <a:lnTo>
                  <a:pt x="21081" y="96774"/>
                </a:lnTo>
                <a:lnTo>
                  <a:pt x="22351" y="100965"/>
                </a:lnTo>
                <a:lnTo>
                  <a:pt x="24891" y="104012"/>
                </a:lnTo>
                <a:lnTo>
                  <a:pt x="27304" y="107061"/>
                </a:lnTo>
                <a:lnTo>
                  <a:pt x="27304" y="110236"/>
                </a:lnTo>
                <a:lnTo>
                  <a:pt x="27939" y="113284"/>
                </a:lnTo>
                <a:lnTo>
                  <a:pt x="27939" y="116332"/>
                </a:lnTo>
                <a:lnTo>
                  <a:pt x="29209" y="119507"/>
                </a:lnTo>
                <a:lnTo>
                  <a:pt x="29844" y="122555"/>
                </a:lnTo>
                <a:lnTo>
                  <a:pt x="31114" y="125603"/>
                </a:lnTo>
                <a:lnTo>
                  <a:pt x="33019" y="128778"/>
                </a:lnTo>
                <a:lnTo>
                  <a:pt x="34797" y="131825"/>
                </a:lnTo>
                <a:lnTo>
                  <a:pt x="36067" y="135000"/>
                </a:lnTo>
                <a:lnTo>
                  <a:pt x="36703" y="138049"/>
                </a:lnTo>
                <a:lnTo>
                  <a:pt x="37972" y="141097"/>
                </a:lnTo>
                <a:lnTo>
                  <a:pt x="38607" y="143129"/>
                </a:lnTo>
                <a:lnTo>
                  <a:pt x="38607" y="118491"/>
                </a:lnTo>
                <a:lnTo>
                  <a:pt x="37972" y="114300"/>
                </a:lnTo>
                <a:lnTo>
                  <a:pt x="37972" y="92710"/>
                </a:lnTo>
                <a:lnTo>
                  <a:pt x="36703" y="8851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1377315" y="3488944"/>
            <a:ext cx="93472" cy="251332"/>
          </a:xfrm>
          <a:custGeom>
            <a:avLst/>
            <a:gdLst/>
            <a:ahLst/>
            <a:cxnLst/>
            <a:rect l="l" t="t" r="r" b="b"/>
            <a:pathLst>
              <a:path w="93472" h="251332">
                <a:moveTo>
                  <a:pt x="84709" y="119506"/>
                </a:moveTo>
                <a:lnTo>
                  <a:pt x="84709" y="115315"/>
                </a:lnTo>
                <a:lnTo>
                  <a:pt x="83438" y="111251"/>
                </a:lnTo>
                <a:lnTo>
                  <a:pt x="83438" y="108203"/>
                </a:lnTo>
                <a:lnTo>
                  <a:pt x="82803" y="105028"/>
                </a:lnTo>
                <a:lnTo>
                  <a:pt x="81660" y="101980"/>
                </a:lnTo>
                <a:lnTo>
                  <a:pt x="81660" y="97789"/>
                </a:lnTo>
                <a:lnTo>
                  <a:pt x="80390" y="94741"/>
                </a:lnTo>
                <a:lnTo>
                  <a:pt x="79756" y="91693"/>
                </a:lnTo>
                <a:lnTo>
                  <a:pt x="78485" y="88518"/>
                </a:lnTo>
                <a:lnTo>
                  <a:pt x="77850" y="84454"/>
                </a:lnTo>
                <a:lnTo>
                  <a:pt x="76581" y="81406"/>
                </a:lnTo>
                <a:lnTo>
                  <a:pt x="76072" y="78231"/>
                </a:lnTo>
                <a:lnTo>
                  <a:pt x="74803" y="74167"/>
                </a:lnTo>
                <a:lnTo>
                  <a:pt x="72897" y="70992"/>
                </a:lnTo>
                <a:lnTo>
                  <a:pt x="71628" y="67944"/>
                </a:lnTo>
                <a:lnTo>
                  <a:pt x="70993" y="63880"/>
                </a:lnTo>
                <a:lnTo>
                  <a:pt x="69722" y="59689"/>
                </a:lnTo>
                <a:lnTo>
                  <a:pt x="67944" y="56641"/>
                </a:lnTo>
                <a:lnTo>
                  <a:pt x="67309" y="53593"/>
                </a:lnTo>
                <a:lnTo>
                  <a:pt x="65404" y="49402"/>
                </a:lnTo>
                <a:lnTo>
                  <a:pt x="64134" y="46354"/>
                </a:lnTo>
                <a:lnTo>
                  <a:pt x="62356" y="43179"/>
                </a:lnTo>
                <a:lnTo>
                  <a:pt x="61087" y="40131"/>
                </a:lnTo>
                <a:lnTo>
                  <a:pt x="59181" y="37083"/>
                </a:lnTo>
                <a:lnTo>
                  <a:pt x="58546" y="32892"/>
                </a:lnTo>
                <a:lnTo>
                  <a:pt x="56641" y="29844"/>
                </a:lnTo>
                <a:lnTo>
                  <a:pt x="55498" y="26796"/>
                </a:lnTo>
                <a:lnTo>
                  <a:pt x="53593" y="23621"/>
                </a:lnTo>
                <a:lnTo>
                  <a:pt x="51688" y="20573"/>
                </a:lnTo>
                <a:lnTo>
                  <a:pt x="50418" y="17525"/>
                </a:lnTo>
                <a:lnTo>
                  <a:pt x="48640" y="13334"/>
                </a:lnTo>
                <a:lnTo>
                  <a:pt x="48006" y="10286"/>
                </a:lnTo>
                <a:lnTo>
                  <a:pt x="46735" y="7111"/>
                </a:lnTo>
                <a:lnTo>
                  <a:pt x="43560" y="4063"/>
                </a:lnTo>
                <a:lnTo>
                  <a:pt x="39878" y="2031"/>
                </a:lnTo>
                <a:lnTo>
                  <a:pt x="31115" y="2031"/>
                </a:lnTo>
                <a:lnTo>
                  <a:pt x="27431" y="0"/>
                </a:lnTo>
                <a:lnTo>
                  <a:pt x="24256" y="1015"/>
                </a:lnTo>
                <a:lnTo>
                  <a:pt x="20573" y="1015"/>
                </a:lnTo>
                <a:lnTo>
                  <a:pt x="18668" y="5079"/>
                </a:lnTo>
                <a:lnTo>
                  <a:pt x="17398" y="9270"/>
                </a:lnTo>
                <a:lnTo>
                  <a:pt x="16763" y="13334"/>
                </a:lnTo>
                <a:lnTo>
                  <a:pt x="15621" y="18541"/>
                </a:lnTo>
                <a:lnTo>
                  <a:pt x="14985" y="22605"/>
                </a:lnTo>
                <a:lnTo>
                  <a:pt x="13715" y="26796"/>
                </a:lnTo>
                <a:lnTo>
                  <a:pt x="13081" y="30860"/>
                </a:lnTo>
                <a:lnTo>
                  <a:pt x="11810" y="35051"/>
                </a:lnTo>
                <a:lnTo>
                  <a:pt x="11175" y="40131"/>
                </a:lnTo>
                <a:lnTo>
                  <a:pt x="10032" y="44322"/>
                </a:lnTo>
                <a:lnTo>
                  <a:pt x="8762" y="48386"/>
                </a:lnTo>
                <a:lnTo>
                  <a:pt x="8762" y="52450"/>
                </a:lnTo>
                <a:lnTo>
                  <a:pt x="8128" y="56641"/>
                </a:lnTo>
                <a:lnTo>
                  <a:pt x="6857" y="60705"/>
                </a:lnTo>
                <a:lnTo>
                  <a:pt x="6857" y="65912"/>
                </a:lnTo>
                <a:lnTo>
                  <a:pt x="6222" y="70992"/>
                </a:lnTo>
                <a:lnTo>
                  <a:pt x="4953" y="75183"/>
                </a:lnTo>
                <a:lnTo>
                  <a:pt x="4953" y="80263"/>
                </a:lnTo>
                <a:lnTo>
                  <a:pt x="4318" y="84454"/>
                </a:lnTo>
                <a:lnTo>
                  <a:pt x="4318" y="92709"/>
                </a:lnTo>
                <a:lnTo>
                  <a:pt x="3175" y="97789"/>
                </a:lnTo>
                <a:lnTo>
                  <a:pt x="3175" y="107060"/>
                </a:lnTo>
                <a:lnTo>
                  <a:pt x="2540" y="111251"/>
                </a:lnTo>
                <a:lnTo>
                  <a:pt x="2540" y="134873"/>
                </a:lnTo>
                <a:lnTo>
                  <a:pt x="1269" y="140080"/>
                </a:lnTo>
                <a:lnTo>
                  <a:pt x="1269" y="144144"/>
                </a:lnTo>
                <a:lnTo>
                  <a:pt x="0" y="147319"/>
                </a:lnTo>
                <a:lnTo>
                  <a:pt x="0" y="150367"/>
                </a:lnTo>
                <a:lnTo>
                  <a:pt x="1269" y="153415"/>
                </a:lnTo>
                <a:lnTo>
                  <a:pt x="2540" y="155574"/>
                </a:lnTo>
                <a:lnTo>
                  <a:pt x="4953" y="158622"/>
                </a:lnTo>
                <a:lnTo>
                  <a:pt x="6857" y="161670"/>
                </a:lnTo>
                <a:lnTo>
                  <a:pt x="10032" y="163829"/>
                </a:lnTo>
                <a:lnTo>
                  <a:pt x="11810" y="167893"/>
                </a:lnTo>
                <a:lnTo>
                  <a:pt x="14985" y="170941"/>
                </a:lnTo>
                <a:lnTo>
                  <a:pt x="16763" y="174116"/>
                </a:lnTo>
                <a:lnTo>
                  <a:pt x="18668" y="177164"/>
                </a:lnTo>
                <a:lnTo>
                  <a:pt x="21843" y="180212"/>
                </a:lnTo>
                <a:lnTo>
                  <a:pt x="23621" y="183387"/>
                </a:lnTo>
                <a:lnTo>
                  <a:pt x="26162" y="185419"/>
                </a:lnTo>
                <a:lnTo>
                  <a:pt x="28701" y="188467"/>
                </a:lnTo>
                <a:lnTo>
                  <a:pt x="30479" y="191642"/>
                </a:lnTo>
                <a:lnTo>
                  <a:pt x="33019" y="194690"/>
                </a:lnTo>
                <a:lnTo>
                  <a:pt x="34925" y="197738"/>
                </a:lnTo>
                <a:lnTo>
                  <a:pt x="37972" y="200913"/>
                </a:lnTo>
                <a:lnTo>
                  <a:pt x="39878" y="203961"/>
                </a:lnTo>
                <a:lnTo>
                  <a:pt x="41782" y="205993"/>
                </a:lnTo>
                <a:lnTo>
                  <a:pt x="44831" y="209168"/>
                </a:lnTo>
                <a:lnTo>
                  <a:pt x="46735" y="212216"/>
                </a:lnTo>
                <a:lnTo>
                  <a:pt x="49784" y="216280"/>
                </a:lnTo>
                <a:lnTo>
                  <a:pt x="51688" y="219455"/>
                </a:lnTo>
                <a:lnTo>
                  <a:pt x="53593" y="222503"/>
                </a:lnTo>
                <a:lnTo>
                  <a:pt x="56641" y="225551"/>
                </a:lnTo>
                <a:lnTo>
                  <a:pt x="58546" y="227710"/>
                </a:lnTo>
                <a:lnTo>
                  <a:pt x="61087" y="230758"/>
                </a:lnTo>
                <a:lnTo>
                  <a:pt x="62865" y="233806"/>
                </a:lnTo>
                <a:lnTo>
                  <a:pt x="65404" y="236981"/>
                </a:lnTo>
                <a:lnTo>
                  <a:pt x="67944" y="240029"/>
                </a:lnTo>
                <a:lnTo>
                  <a:pt x="69722" y="243077"/>
                </a:lnTo>
                <a:lnTo>
                  <a:pt x="71628" y="246252"/>
                </a:lnTo>
                <a:lnTo>
                  <a:pt x="74803" y="248284"/>
                </a:lnTo>
                <a:lnTo>
                  <a:pt x="76581" y="251332"/>
                </a:lnTo>
                <a:lnTo>
                  <a:pt x="81660" y="250316"/>
                </a:lnTo>
                <a:lnTo>
                  <a:pt x="82803" y="246252"/>
                </a:lnTo>
                <a:lnTo>
                  <a:pt x="82803" y="243077"/>
                </a:lnTo>
                <a:lnTo>
                  <a:pt x="83438" y="239013"/>
                </a:lnTo>
                <a:lnTo>
                  <a:pt x="84709" y="234822"/>
                </a:lnTo>
                <a:lnTo>
                  <a:pt x="85343" y="230758"/>
                </a:lnTo>
                <a:lnTo>
                  <a:pt x="85343" y="226567"/>
                </a:lnTo>
                <a:lnTo>
                  <a:pt x="86613" y="222503"/>
                </a:lnTo>
                <a:lnTo>
                  <a:pt x="87248" y="218439"/>
                </a:lnTo>
                <a:lnTo>
                  <a:pt x="88518" y="213232"/>
                </a:lnTo>
                <a:lnTo>
                  <a:pt x="89153" y="209168"/>
                </a:lnTo>
                <a:lnTo>
                  <a:pt x="89153" y="205993"/>
                </a:lnTo>
                <a:lnTo>
                  <a:pt x="90297" y="201929"/>
                </a:lnTo>
                <a:lnTo>
                  <a:pt x="90297" y="197738"/>
                </a:lnTo>
                <a:lnTo>
                  <a:pt x="91566" y="193674"/>
                </a:lnTo>
                <a:lnTo>
                  <a:pt x="92201" y="189483"/>
                </a:lnTo>
                <a:lnTo>
                  <a:pt x="92201" y="181355"/>
                </a:lnTo>
                <a:lnTo>
                  <a:pt x="93472" y="177164"/>
                </a:lnTo>
                <a:lnTo>
                  <a:pt x="93472" y="155574"/>
                </a:lnTo>
                <a:lnTo>
                  <a:pt x="92201" y="151383"/>
                </a:lnTo>
                <a:lnTo>
                  <a:pt x="92201" y="147319"/>
                </a:lnTo>
                <a:lnTo>
                  <a:pt x="91566" y="143128"/>
                </a:lnTo>
                <a:lnTo>
                  <a:pt x="90297" y="139064"/>
                </a:lnTo>
                <a:lnTo>
                  <a:pt x="89153" y="134873"/>
                </a:lnTo>
                <a:lnTo>
                  <a:pt x="88518" y="130809"/>
                </a:lnTo>
                <a:lnTo>
                  <a:pt x="87248" y="126745"/>
                </a:lnTo>
                <a:lnTo>
                  <a:pt x="86613" y="123570"/>
                </a:lnTo>
                <a:lnTo>
                  <a:pt x="84709" y="119506"/>
                </a:lnTo>
                <a:close/>
              </a:path>
            </a:pathLst>
          </a:custGeom>
          <a:solidFill>
            <a:srgbClr val="00256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1407287" y="3521837"/>
            <a:ext cx="37337" cy="73151"/>
          </a:xfrm>
          <a:custGeom>
            <a:avLst/>
            <a:gdLst/>
            <a:ahLst/>
            <a:cxnLst/>
            <a:rect l="l" t="t" r="r" b="b"/>
            <a:pathLst>
              <a:path w="37337" h="73151">
                <a:moveTo>
                  <a:pt x="3682" y="12446"/>
                </a:moveTo>
                <a:lnTo>
                  <a:pt x="507" y="15493"/>
                </a:lnTo>
                <a:lnTo>
                  <a:pt x="507" y="18541"/>
                </a:lnTo>
                <a:lnTo>
                  <a:pt x="0" y="21716"/>
                </a:lnTo>
                <a:lnTo>
                  <a:pt x="0" y="25780"/>
                </a:lnTo>
                <a:lnTo>
                  <a:pt x="507" y="28828"/>
                </a:lnTo>
                <a:lnTo>
                  <a:pt x="507" y="32003"/>
                </a:lnTo>
                <a:lnTo>
                  <a:pt x="1778" y="35051"/>
                </a:lnTo>
                <a:lnTo>
                  <a:pt x="1778" y="38100"/>
                </a:lnTo>
                <a:lnTo>
                  <a:pt x="2412" y="41275"/>
                </a:lnTo>
                <a:lnTo>
                  <a:pt x="3682" y="44323"/>
                </a:lnTo>
                <a:lnTo>
                  <a:pt x="4318" y="48513"/>
                </a:lnTo>
                <a:lnTo>
                  <a:pt x="5587" y="51562"/>
                </a:lnTo>
                <a:lnTo>
                  <a:pt x="6857" y="54610"/>
                </a:lnTo>
                <a:lnTo>
                  <a:pt x="8762" y="57785"/>
                </a:lnTo>
                <a:lnTo>
                  <a:pt x="10668" y="61849"/>
                </a:lnTo>
                <a:lnTo>
                  <a:pt x="13207" y="66039"/>
                </a:lnTo>
                <a:lnTo>
                  <a:pt x="16382" y="69087"/>
                </a:lnTo>
                <a:lnTo>
                  <a:pt x="19557" y="71120"/>
                </a:lnTo>
                <a:lnTo>
                  <a:pt x="22097" y="73151"/>
                </a:lnTo>
                <a:lnTo>
                  <a:pt x="28447" y="73151"/>
                </a:lnTo>
                <a:lnTo>
                  <a:pt x="30987" y="71120"/>
                </a:lnTo>
                <a:lnTo>
                  <a:pt x="32893" y="68072"/>
                </a:lnTo>
                <a:lnTo>
                  <a:pt x="35432" y="64897"/>
                </a:lnTo>
                <a:lnTo>
                  <a:pt x="36068" y="61849"/>
                </a:lnTo>
                <a:lnTo>
                  <a:pt x="36068" y="58800"/>
                </a:lnTo>
                <a:lnTo>
                  <a:pt x="37337" y="54610"/>
                </a:lnTo>
                <a:lnTo>
                  <a:pt x="37337" y="43307"/>
                </a:lnTo>
                <a:lnTo>
                  <a:pt x="36068" y="39242"/>
                </a:lnTo>
                <a:lnTo>
                  <a:pt x="35432" y="36067"/>
                </a:lnTo>
                <a:lnTo>
                  <a:pt x="35432" y="33020"/>
                </a:lnTo>
                <a:lnTo>
                  <a:pt x="34162" y="29972"/>
                </a:lnTo>
                <a:lnTo>
                  <a:pt x="32893" y="25780"/>
                </a:lnTo>
                <a:lnTo>
                  <a:pt x="30987" y="22733"/>
                </a:lnTo>
                <a:lnTo>
                  <a:pt x="30353" y="19558"/>
                </a:lnTo>
                <a:lnTo>
                  <a:pt x="28447" y="16510"/>
                </a:lnTo>
                <a:lnTo>
                  <a:pt x="26543" y="12446"/>
                </a:lnTo>
                <a:lnTo>
                  <a:pt x="25272" y="9271"/>
                </a:lnTo>
                <a:lnTo>
                  <a:pt x="23368" y="6223"/>
                </a:lnTo>
                <a:lnTo>
                  <a:pt x="21462" y="3175"/>
                </a:lnTo>
                <a:lnTo>
                  <a:pt x="20193" y="0"/>
                </a:lnTo>
                <a:lnTo>
                  <a:pt x="17653" y="1015"/>
                </a:lnTo>
                <a:lnTo>
                  <a:pt x="15112" y="1015"/>
                </a:lnTo>
                <a:lnTo>
                  <a:pt x="14478" y="4190"/>
                </a:lnTo>
                <a:lnTo>
                  <a:pt x="15112" y="7238"/>
                </a:lnTo>
                <a:lnTo>
                  <a:pt x="17653" y="11429"/>
                </a:lnTo>
                <a:lnTo>
                  <a:pt x="19557" y="14477"/>
                </a:lnTo>
                <a:lnTo>
                  <a:pt x="21462" y="17525"/>
                </a:lnTo>
                <a:lnTo>
                  <a:pt x="22097" y="21716"/>
                </a:lnTo>
                <a:lnTo>
                  <a:pt x="23368" y="25780"/>
                </a:lnTo>
                <a:lnTo>
                  <a:pt x="25272" y="28828"/>
                </a:lnTo>
                <a:lnTo>
                  <a:pt x="26543" y="33020"/>
                </a:lnTo>
                <a:lnTo>
                  <a:pt x="26543" y="36067"/>
                </a:lnTo>
                <a:lnTo>
                  <a:pt x="27178" y="40259"/>
                </a:lnTo>
                <a:lnTo>
                  <a:pt x="27178" y="43307"/>
                </a:lnTo>
                <a:lnTo>
                  <a:pt x="28447" y="47371"/>
                </a:lnTo>
                <a:lnTo>
                  <a:pt x="28447" y="51562"/>
                </a:lnTo>
                <a:lnTo>
                  <a:pt x="27178" y="54610"/>
                </a:lnTo>
                <a:lnTo>
                  <a:pt x="27178" y="58800"/>
                </a:lnTo>
                <a:lnTo>
                  <a:pt x="26543" y="61849"/>
                </a:lnTo>
                <a:lnTo>
                  <a:pt x="24003" y="62864"/>
                </a:lnTo>
                <a:lnTo>
                  <a:pt x="21462" y="60833"/>
                </a:lnTo>
                <a:lnTo>
                  <a:pt x="19557" y="57785"/>
                </a:lnTo>
                <a:lnTo>
                  <a:pt x="16382" y="54610"/>
                </a:lnTo>
                <a:lnTo>
                  <a:pt x="14478" y="51562"/>
                </a:lnTo>
                <a:lnTo>
                  <a:pt x="12572" y="48513"/>
                </a:lnTo>
                <a:lnTo>
                  <a:pt x="11303" y="45338"/>
                </a:lnTo>
                <a:lnTo>
                  <a:pt x="10668" y="42290"/>
                </a:lnTo>
                <a:lnTo>
                  <a:pt x="9397" y="39242"/>
                </a:lnTo>
                <a:lnTo>
                  <a:pt x="7493" y="35051"/>
                </a:lnTo>
                <a:lnTo>
                  <a:pt x="7493" y="32003"/>
                </a:lnTo>
                <a:lnTo>
                  <a:pt x="6857" y="28828"/>
                </a:lnTo>
                <a:lnTo>
                  <a:pt x="5587" y="25780"/>
                </a:lnTo>
                <a:lnTo>
                  <a:pt x="5587" y="22733"/>
                </a:lnTo>
                <a:lnTo>
                  <a:pt x="6857" y="19558"/>
                </a:lnTo>
                <a:lnTo>
                  <a:pt x="6857" y="13462"/>
                </a:lnTo>
                <a:lnTo>
                  <a:pt x="3682" y="124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420876" y="3818636"/>
            <a:ext cx="48640" cy="47370"/>
          </a:xfrm>
          <a:custGeom>
            <a:avLst/>
            <a:gdLst/>
            <a:ahLst/>
            <a:cxnLst/>
            <a:rect l="l" t="t" r="r" b="b"/>
            <a:pathLst>
              <a:path w="48640" h="47370">
                <a:moveTo>
                  <a:pt x="1905" y="14350"/>
                </a:moveTo>
                <a:lnTo>
                  <a:pt x="0" y="17525"/>
                </a:lnTo>
                <a:lnTo>
                  <a:pt x="0" y="29844"/>
                </a:lnTo>
                <a:lnTo>
                  <a:pt x="635" y="32893"/>
                </a:lnTo>
                <a:lnTo>
                  <a:pt x="1905" y="36068"/>
                </a:lnTo>
                <a:lnTo>
                  <a:pt x="3683" y="39115"/>
                </a:lnTo>
                <a:lnTo>
                  <a:pt x="5587" y="42163"/>
                </a:lnTo>
                <a:lnTo>
                  <a:pt x="8636" y="45338"/>
                </a:lnTo>
                <a:lnTo>
                  <a:pt x="11176" y="46355"/>
                </a:lnTo>
                <a:lnTo>
                  <a:pt x="14224" y="46355"/>
                </a:lnTo>
                <a:lnTo>
                  <a:pt x="17271" y="47370"/>
                </a:lnTo>
                <a:lnTo>
                  <a:pt x="29590" y="47370"/>
                </a:lnTo>
                <a:lnTo>
                  <a:pt x="32639" y="46355"/>
                </a:lnTo>
                <a:lnTo>
                  <a:pt x="36321" y="45338"/>
                </a:lnTo>
                <a:lnTo>
                  <a:pt x="39370" y="44322"/>
                </a:lnTo>
                <a:lnTo>
                  <a:pt x="41910" y="42163"/>
                </a:lnTo>
                <a:lnTo>
                  <a:pt x="44958" y="41147"/>
                </a:lnTo>
                <a:lnTo>
                  <a:pt x="48006" y="38100"/>
                </a:lnTo>
                <a:lnTo>
                  <a:pt x="48640" y="33908"/>
                </a:lnTo>
                <a:lnTo>
                  <a:pt x="48640" y="21589"/>
                </a:lnTo>
                <a:lnTo>
                  <a:pt x="48006" y="18541"/>
                </a:lnTo>
                <a:lnTo>
                  <a:pt x="48006" y="15366"/>
                </a:lnTo>
                <a:lnTo>
                  <a:pt x="45593" y="12318"/>
                </a:lnTo>
                <a:lnTo>
                  <a:pt x="43053" y="10287"/>
                </a:lnTo>
                <a:lnTo>
                  <a:pt x="41275" y="7238"/>
                </a:lnTo>
                <a:lnTo>
                  <a:pt x="38227" y="6095"/>
                </a:lnTo>
                <a:lnTo>
                  <a:pt x="35052" y="4063"/>
                </a:lnTo>
                <a:lnTo>
                  <a:pt x="31368" y="2031"/>
                </a:lnTo>
                <a:lnTo>
                  <a:pt x="28321" y="1015"/>
                </a:lnTo>
                <a:lnTo>
                  <a:pt x="24637" y="0"/>
                </a:lnTo>
                <a:lnTo>
                  <a:pt x="17907" y="0"/>
                </a:lnTo>
                <a:lnTo>
                  <a:pt x="15367" y="1015"/>
                </a:lnTo>
                <a:lnTo>
                  <a:pt x="12318" y="2031"/>
                </a:lnTo>
                <a:lnTo>
                  <a:pt x="9271" y="4063"/>
                </a:lnTo>
                <a:lnTo>
                  <a:pt x="6858" y="7238"/>
                </a:lnTo>
                <a:lnTo>
                  <a:pt x="3683" y="10287"/>
                </a:lnTo>
                <a:lnTo>
                  <a:pt x="1905" y="13334"/>
                </a:lnTo>
                <a:lnTo>
                  <a:pt x="1905" y="143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430909" y="3827906"/>
            <a:ext cx="28702" cy="28829"/>
          </a:xfrm>
          <a:custGeom>
            <a:avLst/>
            <a:gdLst/>
            <a:ahLst/>
            <a:cxnLst/>
            <a:rect l="l" t="t" r="r" b="b"/>
            <a:pathLst>
              <a:path w="28702" h="28828">
                <a:moveTo>
                  <a:pt x="634" y="9271"/>
                </a:moveTo>
                <a:lnTo>
                  <a:pt x="0" y="12319"/>
                </a:lnTo>
                <a:lnTo>
                  <a:pt x="0" y="18542"/>
                </a:lnTo>
                <a:lnTo>
                  <a:pt x="634" y="21590"/>
                </a:lnTo>
                <a:lnTo>
                  <a:pt x="3175" y="24638"/>
                </a:lnTo>
                <a:lnTo>
                  <a:pt x="5079" y="27813"/>
                </a:lnTo>
                <a:lnTo>
                  <a:pt x="7619" y="28829"/>
                </a:lnTo>
                <a:lnTo>
                  <a:pt x="19684" y="28829"/>
                </a:lnTo>
                <a:lnTo>
                  <a:pt x="22859" y="27813"/>
                </a:lnTo>
                <a:lnTo>
                  <a:pt x="24765" y="24638"/>
                </a:lnTo>
                <a:lnTo>
                  <a:pt x="27431" y="22606"/>
                </a:lnTo>
                <a:lnTo>
                  <a:pt x="27431" y="19558"/>
                </a:lnTo>
                <a:lnTo>
                  <a:pt x="28702" y="16510"/>
                </a:lnTo>
                <a:lnTo>
                  <a:pt x="27431" y="13335"/>
                </a:lnTo>
                <a:lnTo>
                  <a:pt x="27431" y="10287"/>
                </a:lnTo>
                <a:lnTo>
                  <a:pt x="26796" y="7239"/>
                </a:lnTo>
                <a:lnTo>
                  <a:pt x="23494" y="5080"/>
                </a:lnTo>
                <a:lnTo>
                  <a:pt x="20954" y="3048"/>
                </a:lnTo>
                <a:lnTo>
                  <a:pt x="17779" y="2032"/>
                </a:lnTo>
                <a:lnTo>
                  <a:pt x="14604" y="1016"/>
                </a:lnTo>
                <a:lnTo>
                  <a:pt x="10794" y="0"/>
                </a:lnTo>
                <a:lnTo>
                  <a:pt x="7619" y="1016"/>
                </a:lnTo>
                <a:lnTo>
                  <a:pt x="5079" y="3048"/>
                </a:lnTo>
                <a:lnTo>
                  <a:pt x="1904" y="6096"/>
                </a:lnTo>
                <a:lnTo>
                  <a:pt x="634" y="9271"/>
                </a:lnTo>
                <a:close/>
              </a:path>
            </a:pathLst>
          </a:custGeom>
          <a:solidFill>
            <a:srgbClr val="609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422146" y="3969004"/>
            <a:ext cx="48640" cy="51562"/>
          </a:xfrm>
          <a:custGeom>
            <a:avLst/>
            <a:gdLst/>
            <a:ahLst/>
            <a:cxnLst/>
            <a:rect l="l" t="t" r="r" b="b"/>
            <a:pathLst>
              <a:path w="48640" h="51562">
                <a:moveTo>
                  <a:pt x="3809" y="10287"/>
                </a:moveTo>
                <a:lnTo>
                  <a:pt x="3175" y="11303"/>
                </a:lnTo>
                <a:lnTo>
                  <a:pt x="1904" y="14478"/>
                </a:lnTo>
                <a:lnTo>
                  <a:pt x="634" y="17526"/>
                </a:lnTo>
                <a:lnTo>
                  <a:pt x="0" y="20574"/>
                </a:lnTo>
                <a:lnTo>
                  <a:pt x="0" y="26797"/>
                </a:lnTo>
                <a:lnTo>
                  <a:pt x="634" y="29845"/>
                </a:lnTo>
                <a:lnTo>
                  <a:pt x="634" y="34036"/>
                </a:lnTo>
                <a:lnTo>
                  <a:pt x="1904" y="37084"/>
                </a:lnTo>
                <a:lnTo>
                  <a:pt x="3809" y="40259"/>
                </a:lnTo>
                <a:lnTo>
                  <a:pt x="5587" y="43307"/>
                </a:lnTo>
                <a:lnTo>
                  <a:pt x="8762" y="45339"/>
                </a:lnTo>
                <a:lnTo>
                  <a:pt x="11810" y="47371"/>
                </a:lnTo>
                <a:lnTo>
                  <a:pt x="14350" y="48514"/>
                </a:lnTo>
                <a:lnTo>
                  <a:pt x="17525" y="50546"/>
                </a:lnTo>
                <a:lnTo>
                  <a:pt x="20573" y="51562"/>
                </a:lnTo>
                <a:lnTo>
                  <a:pt x="26162" y="51562"/>
                </a:lnTo>
                <a:lnTo>
                  <a:pt x="29337" y="50546"/>
                </a:lnTo>
                <a:lnTo>
                  <a:pt x="33019" y="49530"/>
                </a:lnTo>
                <a:lnTo>
                  <a:pt x="35559" y="48514"/>
                </a:lnTo>
                <a:lnTo>
                  <a:pt x="38607" y="47371"/>
                </a:lnTo>
                <a:lnTo>
                  <a:pt x="41782" y="46355"/>
                </a:lnTo>
                <a:lnTo>
                  <a:pt x="44322" y="43307"/>
                </a:lnTo>
                <a:lnTo>
                  <a:pt x="46735" y="40259"/>
                </a:lnTo>
                <a:lnTo>
                  <a:pt x="48640" y="37084"/>
                </a:lnTo>
                <a:lnTo>
                  <a:pt x="48640" y="21717"/>
                </a:lnTo>
                <a:lnTo>
                  <a:pt x="47370" y="18542"/>
                </a:lnTo>
                <a:lnTo>
                  <a:pt x="46735" y="15494"/>
                </a:lnTo>
                <a:lnTo>
                  <a:pt x="45465" y="12446"/>
                </a:lnTo>
                <a:lnTo>
                  <a:pt x="44322" y="9271"/>
                </a:lnTo>
                <a:lnTo>
                  <a:pt x="41782" y="7239"/>
                </a:lnTo>
                <a:lnTo>
                  <a:pt x="37972" y="4191"/>
                </a:lnTo>
                <a:lnTo>
                  <a:pt x="33654" y="3175"/>
                </a:lnTo>
                <a:lnTo>
                  <a:pt x="29971" y="1016"/>
                </a:lnTo>
                <a:lnTo>
                  <a:pt x="26796" y="1016"/>
                </a:lnTo>
                <a:lnTo>
                  <a:pt x="22478" y="0"/>
                </a:lnTo>
                <a:lnTo>
                  <a:pt x="19303" y="1016"/>
                </a:lnTo>
                <a:lnTo>
                  <a:pt x="16256" y="1016"/>
                </a:lnTo>
                <a:lnTo>
                  <a:pt x="12445" y="2032"/>
                </a:lnTo>
                <a:lnTo>
                  <a:pt x="8762" y="4191"/>
                </a:lnTo>
                <a:lnTo>
                  <a:pt x="5587" y="7239"/>
                </a:lnTo>
                <a:lnTo>
                  <a:pt x="3809" y="102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433449" y="3977258"/>
            <a:ext cx="26162" cy="35052"/>
          </a:xfrm>
          <a:custGeom>
            <a:avLst/>
            <a:gdLst/>
            <a:ahLst/>
            <a:cxnLst/>
            <a:rect l="l" t="t" r="r" b="b"/>
            <a:pathLst>
              <a:path w="26162" h="35051">
                <a:moveTo>
                  <a:pt x="0" y="13462"/>
                </a:moveTo>
                <a:lnTo>
                  <a:pt x="0" y="19558"/>
                </a:lnTo>
                <a:lnTo>
                  <a:pt x="1142" y="22733"/>
                </a:lnTo>
                <a:lnTo>
                  <a:pt x="1778" y="25781"/>
                </a:lnTo>
                <a:lnTo>
                  <a:pt x="3556" y="28829"/>
                </a:lnTo>
                <a:lnTo>
                  <a:pt x="6476" y="30988"/>
                </a:lnTo>
                <a:lnTo>
                  <a:pt x="9397" y="33020"/>
                </a:lnTo>
                <a:lnTo>
                  <a:pt x="13081" y="35052"/>
                </a:lnTo>
                <a:lnTo>
                  <a:pt x="16637" y="33020"/>
                </a:lnTo>
                <a:lnTo>
                  <a:pt x="19557" y="32004"/>
                </a:lnTo>
                <a:lnTo>
                  <a:pt x="21970" y="28829"/>
                </a:lnTo>
                <a:lnTo>
                  <a:pt x="23748" y="25781"/>
                </a:lnTo>
                <a:lnTo>
                  <a:pt x="24891" y="22733"/>
                </a:lnTo>
                <a:lnTo>
                  <a:pt x="26162" y="19558"/>
                </a:lnTo>
                <a:lnTo>
                  <a:pt x="26162" y="13462"/>
                </a:lnTo>
                <a:lnTo>
                  <a:pt x="24891" y="10287"/>
                </a:lnTo>
                <a:lnTo>
                  <a:pt x="23748" y="7239"/>
                </a:lnTo>
                <a:lnTo>
                  <a:pt x="21970" y="4191"/>
                </a:lnTo>
                <a:lnTo>
                  <a:pt x="19557" y="1016"/>
                </a:lnTo>
                <a:lnTo>
                  <a:pt x="16637" y="0"/>
                </a:lnTo>
                <a:lnTo>
                  <a:pt x="13588" y="0"/>
                </a:lnTo>
                <a:lnTo>
                  <a:pt x="10032" y="1016"/>
                </a:lnTo>
                <a:lnTo>
                  <a:pt x="7112" y="2032"/>
                </a:lnTo>
                <a:lnTo>
                  <a:pt x="4698" y="5207"/>
                </a:lnTo>
                <a:lnTo>
                  <a:pt x="2920" y="8255"/>
                </a:lnTo>
                <a:lnTo>
                  <a:pt x="1142" y="11303"/>
                </a:lnTo>
                <a:lnTo>
                  <a:pt x="0" y="13462"/>
                </a:lnTo>
                <a:close/>
              </a:path>
            </a:pathLst>
          </a:custGeom>
          <a:solidFill>
            <a:srgbClr val="609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413510" y="4125595"/>
            <a:ext cx="54737" cy="51562"/>
          </a:xfrm>
          <a:custGeom>
            <a:avLst/>
            <a:gdLst/>
            <a:ahLst/>
            <a:cxnLst/>
            <a:rect l="l" t="t" r="r" b="b"/>
            <a:pathLst>
              <a:path w="54737" h="51562">
                <a:moveTo>
                  <a:pt x="3048" y="11429"/>
                </a:moveTo>
                <a:lnTo>
                  <a:pt x="1143" y="14477"/>
                </a:lnTo>
                <a:lnTo>
                  <a:pt x="1143" y="17525"/>
                </a:lnTo>
                <a:lnTo>
                  <a:pt x="0" y="20700"/>
                </a:lnTo>
                <a:lnTo>
                  <a:pt x="1143" y="23748"/>
                </a:lnTo>
                <a:lnTo>
                  <a:pt x="1143" y="26796"/>
                </a:lnTo>
                <a:lnTo>
                  <a:pt x="1778" y="29971"/>
                </a:lnTo>
                <a:lnTo>
                  <a:pt x="1778" y="33019"/>
                </a:lnTo>
                <a:lnTo>
                  <a:pt x="3048" y="36067"/>
                </a:lnTo>
                <a:lnTo>
                  <a:pt x="3683" y="39242"/>
                </a:lnTo>
                <a:lnTo>
                  <a:pt x="6858" y="40258"/>
                </a:lnTo>
                <a:lnTo>
                  <a:pt x="9398" y="42290"/>
                </a:lnTo>
                <a:lnTo>
                  <a:pt x="11937" y="45338"/>
                </a:lnTo>
                <a:lnTo>
                  <a:pt x="13843" y="48513"/>
                </a:lnTo>
                <a:lnTo>
                  <a:pt x="16383" y="49529"/>
                </a:lnTo>
                <a:lnTo>
                  <a:pt x="19431" y="50545"/>
                </a:lnTo>
                <a:lnTo>
                  <a:pt x="38353" y="50545"/>
                </a:lnTo>
                <a:lnTo>
                  <a:pt x="40893" y="51561"/>
                </a:lnTo>
                <a:lnTo>
                  <a:pt x="44068" y="51561"/>
                </a:lnTo>
                <a:lnTo>
                  <a:pt x="47243" y="50545"/>
                </a:lnTo>
                <a:lnTo>
                  <a:pt x="49784" y="47497"/>
                </a:lnTo>
                <a:lnTo>
                  <a:pt x="50927" y="44322"/>
                </a:lnTo>
                <a:lnTo>
                  <a:pt x="52831" y="41274"/>
                </a:lnTo>
                <a:lnTo>
                  <a:pt x="53467" y="38226"/>
                </a:lnTo>
                <a:lnTo>
                  <a:pt x="54737" y="35051"/>
                </a:lnTo>
                <a:lnTo>
                  <a:pt x="54737" y="24764"/>
                </a:lnTo>
                <a:lnTo>
                  <a:pt x="53467" y="21716"/>
                </a:lnTo>
                <a:lnTo>
                  <a:pt x="52831" y="18541"/>
                </a:lnTo>
                <a:lnTo>
                  <a:pt x="51562" y="15493"/>
                </a:lnTo>
                <a:lnTo>
                  <a:pt x="50927" y="12445"/>
                </a:lnTo>
                <a:lnTo>
                  <a:pt x="49149" y="9270"/>
                </a:lnTo>
                <a:lnTo>
                  <a:pt x="45974" y="6222"/>
                </a:lnTo>
                <a:lnTo>
                  <a:pt x="42799" y="4190"/>
                </a:lnTo>
                <a:lnTo>
                  <a:pt x="40259" y="2158"/>
                </a:lnTo>
                <a:lnTo>
                  <a:pt x="37084" y="1015"/>
                </a:lnTo>
                <a:lnTo>
                  <a:pt x="33909" y="0"/>
                </a:lnTo>
                <a:lnTo>
                  <a:pt x="26415" y="0"/>
                </a:lnTo>
                <a:lnTo>
                  <a:pt x="23240" y="1015"/>
                </a:lnTo>
                <a:lnTo>
                  <a:pt x="19431" y="1015"/>
                </a:lnTo>
                <a:lnTo>
                  <a:pt x="15748" y="2158"/>
                </a:lnTo>
                <a:lnTo>
                  <a:pt x="11937" y="2158"/>
                </a:lnTo>
                <a:lnTo>
                  <a:pt x="4953" y="8254"/>
                </a:lnTo>
                <a:lnTo>
                  <a:pt x="3048" y="1142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1425829" y="4135881"/>
            <a:ext cx="28702" cy="32004"/>
          </a:xfrm>
          <a:custGeom>
            <a:avLst/>
            <a:gdLst/>
            <a:ahLst/>
            <a:cxnLst/>
            <a:rect l="l" t="t" r="r" b="b"/>
            <a:pathLst>
              <a:path w="28702" h="32003">
                <a:moveTo>
                  <a:pt x="0" y="11430"/>
                </a:moveTo>
                <a:lnTo>
                  <a:pt x="0" y="17526"/>
                </a:lnTo>
                <a:lnTo>
                  <a:pt x="1778" y="20701"/>
                </a:lnTo>
                <a:lnTo>
                  <a:pt x="3683" y="23749"/>
                </a:lnTo>
                <a:lnTo>
                  <a:pt x="5461" y="26797"/>
                </a:lnTo>
                <a:lnTo>
                  <a:pt x="8382" y="28956"/>
                </a:lnTo>
                <a:lnTo>
                  <a:pt x="10159" y="32004"/>
                </a:lnTo>
                <a:lnTo>
                  <a:pt x="16764" y="32004"/>
                </a:lnTo>
                <a:lnTo>
                  <a:pt x="20320" y="29972"/>
                </a:lnTo>
                <a:lnTo>
                  <a:pt x="22733" y="26797"/>
                </a:lnTo>
                <a:lnTo>
                  <a:pt x="25781" y="23749"/>
                </a:lnTo>
                <a:lnTo>
                  <a:pt x="26924" y="20701"/>
                </a:lnTo>
                <a:lnTo>
                  <a:pt x="28702" y="17526"/>
                </a:lnTo>
                <a:lnTo>
                  <a:pt x="28702" y="8255"/>
                </a:lnTo>
                <a:lnTo>
                  <a:pt x="26924" y="5207"/>
                </a:lnTo>
                <a:lnTo>
                  <a:pt x="24003" y="2159"/>
                </a:lnTo>
                <a:lnTo>
                  <a:pt x="20955" y="0"/>
                </a:lnTo>
                <a:lnTo>
                  <a:pt x="10795" y="0"/>
                </a:lnTo>
                <a:lnTo>
                  <a:pt x="7239" y="1143"/>
                </a:lnTo>
                <a:lnTo>
                  <a:pt x="4190" y="2159"/>
                </a:lnTo>
                <a:lnTo>
                  <a:pt x="634" y="5207"/>
                </a:lnTo>
                <a:lnTo>
                  <a:pt x="0" y="8255"/>
                </a:lnTo>
                <a:lnTo>
                  <a:pt x="0" y="11430"/>
                </a:lnTo>
                <a:close/>
              </a:path>
            </a:pathLst>
          </a:custGeom>
          <a:solidFill>
            <a:srgbClr val="6091B1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037170" y="4359529"/>
            <a:ext cx="317665" cy="881887"/>
          </a:xfrm>
          <a:custGeom>
            <a:avLst/>
            <a:gdLst/>
            <a:ahLst/>
            <a:cxnLst/>
            <a:rect l="l" t="t" r="r" b="b"/>
            <a:pathLst>
              <a:path w="317665" h="881888">
                <a:moveTo>
                  <a:pt x="622" y="855091"/>
                </a:moveTo>
                <a:lnTo>
                  <a:pt x="622" y="858266"/>
                </a:lnTo>
                <a:lnTo>
                  <a:pt x="1866" y="861314"/>
                </a:lnTo>
                <a:lnTo>
                  <a:pt x="4978" y="860298"/>
                </a:lnTo>
                <a:lnTo>
                  <a:pt x="9347" y="859282"/>
                </a:lnTo>
                <a:lnTo>
                  <a:pt x="12458" y="859282"/>
                </a:lnTo>
                <a:lnTo>
                  <a:pt x="14325" y="858266"/>
                </a:lnTo>
                <a:lnTo>
                  <a:pt x="17437" y="857250"/>
                </a:lnTo>
                <a:lnTo>
                  <a:pt x="19316" y="856234"/>
                </a:lnTo>
                <a:lnTo>
                  <a:pt x="22428" y="855091"/>
                </a:lnTo>
                <a:lnTo>
                  <a:pt x="26784" y="854075"/>
                </a:lnTo>
                <a:lnTo>
                  <a:pt x="28651" y="853059"/>
                </a:lnTo>
                <a:lnTo>
                  <a:pt x="31775" y="852043"/>
                </a:lnTo>
                <a:lnTo>
                  <a:pt x="33642" y="851027"/>
                </a:lnTo>
                <a:lnTo>
                  <a:pt x="36753" y="850011"/>
                </a:lnTo>
                <a:lnTo>
                  <a:pt x="38620" y="848995"/>
                </a:lnTo>
                <a:lnTo>
                  <a:pt x="41744" y="847979"/>
                </a:lnTo>
                <a:lnTo>
                  <a:pt x="46100" y="845820"/>
                </a:lnTo>
                <a:lnTo>
                  <a:pt x="49212" y="844804"/>
                </a:lnTo>
                <a:lnTo>
                  <a:pt x="51079" y="843788"/>
                </a:lnTo>
                <a:lnTo>
                  <a:pt x="54203" y="843788"/>
                </a:lnTo>
                <a:lnTo>
                  <a:pt x="56070" y="842772"/>
                </a:lnTo>
                <a:lnTo>
                  <a:pt x="59181" y="841756"/>
                </a:lnTo>
                <a:lnTo>
                  <a:pt x="63538" y="840740"/>
                </a:lnTo>
                <a:lnTo>
                  <a:pt x="69773" y="840740"/>
                </a:lnTo>
                <a:lnTo>
                  <a:pt x="72262" y="839724"/>
                </a:lnTo>
                <a:lnTo>
                  <a:pt x="75374" y="839724"/>
                </a:lnTo>
                <a:lnTo>
                  <a:pt x="78498" y="840740"/>
                </a:lnTo>
                <a:lnTo>
                  <a:pt x="87845" y="840740"/>
                </a:lnTo>
                <a:lnTo>
                  <a:pt x="91579" y="841756"/>
                </a:lnTo>
                <a:lnTo>
                  <a:pt x="96558" y="842772"/>
                </a:lnTo>
                <a:lnTo>
                  <a:pt x="100304" y="842772"/>
                </a:lnTo>
                <a:lnTo>
                  <a:pt x="104660" y="843788"/>
                </a:lnTo>
                <a:lnTo>
                  <a:pt x="109016" y="844804"/>
                </a:lnTo>
                <a:lnTo>
                  <a:pt x="113385" y="844804"/>
                </a:lnTo>
                <a:lnTo>
                  <a:pt x="117119" y="845820"/>
                </a:lnTo>
                <a:lnTo>
                  <a:pt x="120853" y="846963"/>
                </a:lnTo>
                <a:lnTo>
                  <a:pt x="125844" y="847979"/>
                </a:lnTo>
                <a:lnTo>
                  <a:pt x="129578" y="848995"/>
                </a:lnTo>
                <a:lnTo>
                  <a:pt x="133311" y="850011"/>
                </a:lnTo>
                <a:lnTo>
                  <a:pt x="138303" y="851027"/>
                </a:lnTo>
                <a:lnTo>
                  <a:pt x="142036" y="852043"/>
                </a:lnTo>
                <a:lnTo>
                  <a:pt x="146405" y="853059"/>
                </a:lnTo>
                <a:lnTo>
                  <a:pt x="150139" y="855091"/>
                </a:lnTo>
                <a:lnTo>
                  <a:pt x="154495" y="856234"/>
                </a:lnTo>
                <a:lnTo>
                  <a:pt x="158864" y="857250"/>
                </a:lnTo>
                <a:lnTo>
                  <a:pt x="162598" y="859282"/>
                </a:lnTo>
                <a:lnTo>
                  <a:pt x="166331" y="860298"/>
                </a:lnTo>
                <a:lnTo>
                  <a:pt x="170078" y="862330"/>
                </a:lnTo>
                <a:lnTo>
                  <a:pt x="175056" y="863346"/>
                </a:lnTo>
                <a:lnTo>
                  <a:pt x="178790" y="865505"/>
                </a:lnTo>
                <a:lnTo>
                  <a:pt x="183159" y="866521"/>
                </a:lnTo>
                <a:lnTo>
                  <a:pt x="186893" y="868553"/>
                </a:lnTo>
                <a:lnTo>
                  <a:pt x="190627" y="870585"/>
                </a:lnTo>
                <a:lnTo>
                  <a:pt x="195618" y="871601"/>
                </a:lnTo>
                <a:lnTo>
                  <a:pt x="199351" y="873760"/>
                </a:lnTo>
                <a:lnTo>
                  <a:pt x="203098" y="875792"/>
                </a:lnTo>
                <a:lnTo>
                  <a:pt x="206832" y="877824"/>
                </a:lnTo>
                <a:lnTo>
                  <a:pt x="211188" y="879856"/>
                </a:lnTo>
                <a:lnTo>
                  <a:pt x="214934" y="881888"/>
                </a:lnTo>
                <a:lnTo>
                  <a:pt x="215557" y="878840"/>
                </a:lnTo>
                <a:lnTo>
                  <a:pt x="216801" y="875792"/>
                </a:lnTo>
                <a:lnTo>
                  <a:pt x="218046" y="872617"/>
                </a:lnTo>
                <a:lnTo>
                  <a:pt x="218046" y="868553"/>
                </a:lnTo>
                <a:lnTo>
                  <a:pt x="218668" y="865505"/>
                </a:lnTo>
                <a:lnTo>
                  <a:pt x="218668" y="859282"/>
                </a:lnTo>
                <a:lnTo>
                  <a:pt x="219913" y="856234"/>
                </a:lnTo>
                <a:lnTo>
                  <a:pt x="219913" y="850011"/>
                </a:lnTo>
                <a:lnTo>
                  <a:pt x="220535" y="846963"/>
                </a:lnTo>
                <a:lnTo>
                  <a:pt x="221780" y="842772"/>
                </a:lnTo>
                <a:lnTo>
                  <a:pt x="222402" y="839724"/>
                </a:lnTo>
                <a:lnTo>
                  <a:pt x="223647" y="835533"/>
                </a:lnTo>
                <a:lnTo>
                  <a:pt x="223647" y="833501"/>
                </a:lnTo>
                <a:lnTo>
                  <a:pt x="224269" y="830453"/>
                </a:lnTo>
                <a:lnTo>
                  <a:pt x="224269" y="818007"/>
                </a:lnTo>
                <a:lnTo>
                  <a:pt x="225513" y="814959"/>
                </a:lnTo>
                <a:lnTo>
                  <a:pt x="225513" y="808736"/>
                </a:lnTo>
                <a:lnTo>
                  <a:pt x="226771" y="805688"/>
                </a:lnTo>
                <a:lnTo>
                  <a:pt x="226771" y="802640"/>
                </a:lnTo>
                <a:lnTo>
                  <a:pt x="227393" y="799465"/>
                </a:lnTo>
                <a:lnTo>
                  <a:pt x="227393" y="796417"/>
                </a:lnTo>
                <a:lnTo>
                  <a:pt x="228638" y="793369"/>
                </a:lnTo>
                <a:lnTo>
                  <a:pt x="228638" y="790194"/>
                </a:lnTo>
                <a:lnTo>
                  <a:pt x="229260" y="788162"/>
                </a:lnTo>
                <a:lnTo>
                  <a:pt x="229260" y="784098"/>
                </a:lnTo>
                <a:lnTo>
                  <a:pt x="230504" y="780923"/>
                </a:lnTo>
                <a:lnTo>
                  <a:pt x="230504" y="777875"/>
                </a:lnTo>
                <a:lnTo>
                  <a:pt x="231127" y="774827"/>
                </a:lnTo>
                <a:lnTo>
                  <a:pt x="231127" y="771652"/>
                </a:lnTo>
                <a:lnTo>
                  <a:pt x="232371" y="768604"/>
                </a:lnTo>
                <a:lnTo>
                  <a:pt x="232371" y="765556"/>
                </a:lnTo>
                <a:lnTo>
                  <a:pt x="232956" y="763397"/>
                </a:lnTo>
                <a:lnTo>
                  <a:pt x="232956" y="757301"/>
                </a:lnTo>
                <a:lnTo>
                  <a:pt x="234226" y="754126"/>
                </a:lnTo>
                <a:lnTo>
                  <a:pt x="234226" y="733552"/>
                </a:lnTo>
                <a:lnTo>
                  <a:pt x="235496" y="723265"/>
                </a:lnTo>
                <a:lnTo>
                  <a:pt x="237401" y="712978"/>
                </a:lnTo>
                <a:lnTo>
                  <a:pt x="238036" y="702691"/>
                </a:lnTo>
                <a:lnTo>
                  <a:pt x="239179" y="693420"/>
                </a:lnTo>
                <a:lnTo>
                  <a:pt x="239814" y="682117"/>
                </a:lnTo>
                <a:lnTo>
                  <a:pt x="241084" y="671703"/>
                </a:lnTo>
                <a:lnTo>
                  <a:pt x="241719" y="661416"/>
                </a:lnTo>
                <a:lnTo>
                  <a:pt x="242989" y="652145"/>
                </a:lnTo>
                <a:lnTo>
                  <a:pt x="244259" y="641858"/>
                </a:lnTo>
                <a:lnTo>
                  <a:pt x="246037" y="630555"/>
                </a:lnTo>
                <a:lnTo>
                  <a:pt x="246672" y="620268"/>
                </a:lnTo>
                <a:lnTo>
                  <a:pt x="247942" y="609981"/>
                </a:lnTo>
                <a:lnTo>
                  <a:pt x="248577" y="600710"/>
                </a:lnTo>
                <a:lnTo>
                  <a:pt x="249847" y="590423"/>
                </a:lnTo>
                <a:lnTo>
                  <a:pt x="250482" y="578993"/>
                </a:lnTo>
                <a:lnTo>
                  <a:pt x="252895" y="568706"/>
                </a:lnTo>
                <a:lnTo>
                  <a:pt x="253530" y="559435"/>
                </a:lnTo>
                <a:lnTo>
                  <a:pt x="254800" y="549148"/>
                </a:lnTo>
                <a:lnTo>
                  <a:pt x="255435" y="538861"/>
                </a:lnTo>
                <a:lnTo>
                  <a:pt x="257340" y="527558"/>
                </a:lnTo>
                <a:lnTo>
                  <a:pt x="258483" y="518287"/>
                </a:lnTo>
                <a:lnTo>
                  <a:pt x="259118" y="507873"/>
                </a:lnTo>
                <a:lnTo>
                  <a:pt x="261658" y="497586"/>
                </a:lnTo>
                <a:lnTo>
                  <a:pt x="262293" y="487299"/>
                </a:lnTo>
                <a:lnTo>
                  <a:pt x="263563" y="477012"/>
                </a:lnTo>
                <a:lnTo>
                  <a:pt x="265341" y="466725"/>
                </a:lnTo>
                <a:lnTo>
                  <a:pt x="265976" y="456438"/>
                </a:lnTo>
                <a:lnTo>
                  <a:pt x="267881" y="446151"/>
                </a:lnTo>
                <a:lnTo>
                  <a:pt x="269151" y="435864"/>
                </a:lnTo>
                <a:lnTo>
                  <a:pt x="271056" y="425450"/>
                </a:lnTo>
                <a:lnTo>
                  <a:pt x="272199" y="415163"/>
                </a:lnTo>
                <a:lnTo>
                  <a:pt x="274104" y="405892"/>
                </a:lnTo>
                <a:lnTo>
                  <a:pt x="274104" y="401828"/>
                </a:lnTo>
                <a:lnTo>
                  <a:pt x="274739" y="398780"/>
                </a:lnTo>
                <a:lnTo>
                  <a:pt x="274739" y="392557"/>
                </a:lnTo>
                <a:lnTo>
                  <a:pt x="276009" y="389509"/>
                </a:lnTo>
                <a:lnTo>
                  <a:pt x="276009" y="385318"/>
                </a:lnTo>
                <a:lnTo>
                  <a:pt x="276644" y="381254"/>
                </a:lnTo>
                <a:lnTo>
                  <a:pt x="276644" y="378079"/>
                </a:lnTo>
                <a:lnTo>
                  <a:pt x="277914" y="375031"/>
                </a:lnTo>
                <a:lnTo>
                  <a:pt x="277914" y="371983"/>
                </a:lnTo>
                <a:lnTo>
                  <a:pt x="278422" y="368808"/>
                </a:lnTo>
                <a:lnTo>
                  <a:pt x="278422" y="365760"/>
                </a:lnTo>
                <a:lnTo>
                  <a:pt x="279692" y="362712"/>
                </a:lnTo>
                <a:lnTo>
                  <a:pt x="279692" y="359537"/>
                </a:lnTo>
                <a:lnTo>
                  <a:pt x="280962" y="356489"/>
                </a:lnTo>
                <a:lnTo>
                  <a:pt x="280962" y="353441"/>
                </a:lnTo>
                <a:lnTo>
                  <a:pt x="281597" y="350266"/>
                </a:lnTo>
                <a:lnTo>
                  <a:pt x="281597" y="346202"/>
                </a:lnTo>
                <a:lnTo>
                  <a:pt x="282867" y="343027"/>
                </a:lnTo>
                <a:lnTo>
                  <a:pt x="282867" y="335915"/>
                </a:lnTo>
                <a:lnTo>
                  <a:pt x="283502" y="332740"/>
                </a:lnTo>
                <a:lnTo>
                  <a:pt x="283502" y="326644"/>
                </a:lnTo>
                <a:lnTo>
                  <a:pt x="284645" y="323469"/>
                </a:lnTo>
                <a:lnTo>
                  <a:pt x="284645" y="310134"/>
                </a:lnTo>
                <a:lnTo>
                  <a:pt x="285280" y="307086"/>
                </a:lnTo>
                <a:lnTo>
                  <a:pt x="285280" y="293624"/>
                </a:lnTo>
                <a:lnTo>
                  <a:pt x="286550" y="286385"/>
                </a:lnTo>
                <a:lnTo>
                  <a:pt x="287185" y="279146"/>
                </a:lnTo>
                <a:lnTo>
                  <a:pt x="288455" y="272034"/>
                </a:lnTo>
                <a:lnTo>
                  <a:pt x="289725" y="265811"/>
                </a:lnTo>
                <a:lnTo>
                  <a:pt x="289725" y="258572"/>
                </a:lnTo>
                <a:lnTo>
                  <a:pt x="290360" y="252476"/>
                </a:lnTo>
                <a:lnTo>
                  <a:pt x="291503" y="245237"/>
                </a:lnTo>
                <a:lnTo>
                  <a:pt x="292138" y="236982"/>
                </a:lnTo>
                <a:lnTo>
                  <a:pt x="293408" y="230759"/>
                </a:lnTo>
                <a:lnTo>
                  <a:pt x="294043" y="223520"/>
                </a:lnTo>
                <a:lnTo>
                  <a:pt x="294043" y="216408"/>
                </a:lnTo>
                <a:lnTo>
                  <a:pt x="295313" y="210185"/>
                </a:lnTo>
                <a:lnTo>
                  <a:pt x="295948" y="202946"/>
                </a:lnTo>
                <a:lnTo>
                  <a:pt x="297218" y="195707"/>
                </a:lnTo>
                <a:lnTo>
                  <a:pt x="298361" y="187452"/>
                </a:lnTo>
                <a:lnTo>
                  <a:pt x="298996" y="181356"/>
                </a:lnTo>
                <a:lnTo>
                  <a:pt x="300266" y="174117"/>
                </a:lnTo>
                <a:lnTo>
                  <a:pt x="300266" y="166878"/>
                </a:lnTo>
                <a:lnTo>
                  <a:pt x="300901" y="159639"/>
                </a:lnTo>
                <a:lnTo>
                  <a:pt x="302171" y="152527"/>
                </a:lnTo>
                <a:lnTo>
                  <a:pt x="302806" y="146304"/>
                </a:lnTo>
                <a:lnTo>
                  <a:pt x="304076" y="138049"/>
                </a:lnTo>
                <a:lnTo>
                  <a:pt x="304584" y="130810"/>
                </a:lnTo>
                <a:lnTo>
                  <a:pt x="305854" y="123571"/>
                </a:lnTo>
                <a:lnTo>
                  <a:pt x="305854" y="116459"/>
                </a:lnTo>
                <a:lnTo>
                  <a:pt x="307124" y="110236"/>
                </a:lnTo>
                <a:lnTo>
                  <a:pt x="307759" y="102997"/>
                </a:lnTo>
                <a:lnTo>
                  <a:pt x="309029" y="95758"/>
                </a:lnTo>
                <a:lnTo>
                  <a:pt x="309664" y="87630"/>
                </a:lnTo>
                <a:lnTo>
                  <a:pt x="310807" y="80391"/>
                </a:lnTo>
                <a:lnTo>
                  <a:pt x="311442" y="73152"/>
                </a:lnTo>
                <a:lnTo>
                  <a:pt x="317665" y="47371"/>
                </a:lnTo>
                <a:lnTo>
                  <a:pt x="285280" y="47371"/>
                </a:lnTo>
                <a:lnTo>
                  <a:pt x="280962" y="46355"/>
                </a:lnTo>
                <a:lnTo>
                  <a:pt x="269786" y="46355"/>
                </a:lnTo>
                <a:lnTo>
                  <a:pt x="265341" y="45339"/>
                </a:lnTo>
                <a:lnTo>
                  <a:pt x="254800" y="45339"/>
                </a:lnTo>
                <a:lnTo>
                  <a:pt x="248577" y="44323"/>
                </a:lnTo>
                <a:lnTo>
                  <a:pt x="238036" y="44323"/>
                </a:lnTo>
                <a:lnTo>
                  <a:pt x="232956" y="43307"/>
                </a:lnTo>
                <a:lnTo>
                  <a:pt x="228638" y="43307"/>
                </a:lnTo>
                <a:lnTo>
                  <a:pt x="222402" y="42291"/>
                </a:lnTo>
                <a:lnTo>
                  <a:pt x="218046" y="42291"/>
                </a:lnTo>
                <a:lnTo>
                  <a:pt x="211810" y="41148"/>
                </a:lnTo>
                <a:lnTo>
                  <a:pt x="206832" y="41148"/>
                </a:lnTo>
                <a:lnTo>
                  <a:pt x="202463" y="39116"/>
                </a:lnTo>
                <a:lnTo>
                  <a:pt x="196240" y="39116"/>
                </a:lnTo>
                <a:lnTo>
                  <a:pt x="191884" y="38100"/>
                </a:lnTo>
                <a:lnTo>
                  <a:pt x="186893" y="38100"/>
                </a:lnTo>
                <a:lnTo>
                  <a:pt x="180670" y="37084"/>
                </a:lnTo>
                <a:lnTo>
                  <a:pt x="176301" y="36068"/>
                </a:lnTo>
                <a:lnTo>
                  <a:pt x="171322" y="36068"/>
                </a:lnTo>
                <a:lnTo>
                  <a:pt x="165709" y="35052"/>
                </a:lnTo>
                <a:lnTo>
                  <a:pt x="160731" y="35052"/>
                </a:lnTo>
                <a:lnTo>
                  <a:pt x="155740" y="34036"/>
                </a:lnTo>
                <a:lnTo>
                  <a:pt x="150139" y="34036"/>
                </a:lnTo>
                <a:lnTo>
                  <a:pt x="146405" y="31877"/>
                </a:lnTo>
                <a:lnTo>
                  <a:pt x="142036" y="30861"/>
                </a:lnTo>
                <a:lnTo>
                  <a:pt x="138303" y="29845"/>
                </a:lnTo>
                <a:lnTo>
                  <a:pt x="134569" y="28829"/>
                </a:lnTo>
                <a:lnTo>
                  <a:pt x="129578" y="28829"/>
                </a:lnTo>
                <a:lnTo>
                  <a:pt x="125844" y="27813"/>
                </a:lnTo>
                <a:lnTo>
                  <a:pt x="122110" y="26797"/>
                </a:lnTo>
                <a:lnTo>
                  <a:pt x="117119" y="25781"/>
                </a:lnTo>
                <a:lnTo>
                  <a:pt x="113385" y="24765"/>
                </a:lnTo>
                <a:lnTo>
                  <a:pt x="109016" y="23749"/>
                </a:lnTo>
                <a:lnTo>
                  <a:pt x="104660" y="22606"/>
                </a:lnTo>
                <a:lnTo>
                  <a:pt x="100304" y="21590"/>
                </a:lnTo>
                <a:lnTo>
                  <a:pt x="96558" y="20574"/>
                </a:lnTo>
                <a:lnTo>
                  <a:pt x="91579" y="19558"/>
                </a:lnTo>
                <a:lnTo>
                  <a:pt x="87845" y="18542"/>
                </a:lnTo>
                <a:lnTo>
                  <a:pt x="82854" y="18542"/>
                </a:lnTo>
                <a:lnTo>
                  <a:pt x="79121" y="17526"/>
                </a:lnTo>
                <a:lnTo>
                  <a:pt x="74129" y="16510"/>
                </a:lnTo>
                <a:lnTo>
                  <a:pt x="70396" y="15494"/>
                </a:lnTo>
                <a:lnTo>
                  <a:pt x="65417" y="14478"/>
                </a:lnTo>
                <a:lnTo>
                  <a:pt x="61671" y="13335"/>
                </a:lnTo>
                <a:lnTo>
                  <a:pt x="57937" y="12319"/>
                </a:lnTo>
                <a:lnTo>
                  <a:pt x="52959" y="11303"/>
                </a:lnTo>
                <a:lnTo>
                  <a:pt x="49212" y="10287"/>
                </a:lnTo>
                <a:lnTo>
                  <a:pt x="44234" y="9271"/>
                </a:lnTo>
                <a:lnTo>
                  <a:pt x="40487" y="8255"/>
                </a:lnTo>
                <a:lnTo>
                  <a:pt x="35509" y="7239"/>
                </a:lnTo>
                <a:lnTo>
                  <a:pt x="31775" y="5080"/>
                </a:lnTo>
                <a:lnTo>
                  <a:pt x="26784" y="4064"/>
                </a:lnTo>
                <a:lnTo>
                  <a:pt x="23050" y="3048"/>
                </a:lnTo>
                <a:lnTo>
                  <a:pt x="19316" y="2032"/>
                </a:lnTo>
                <a:lnTo>
                  <a:pt x="14325" y="0"/>
                </a:lnTo>
                <a:lnTo>
                  <a:pt x="13703" y="4064"/>
                </a:lnTo>
                <a:lnTo>
                  <a:pt x="12458" y="8255"/>
                </a:lnTo>
                <a:lnTo>
                  <a:pt x="12458" y="11303"/>
                </a:lnTo>
                <a:lnTo>
                  <a:pt x="11214" y="15494"/>
                </a:lnTo>
                <a:lnTo>
                  <a:pt x="11214" y="26797"/>
                </a:lnTo>
                <a:lnTo>
                  <a:pt x="12458" y="30861"/>
                </a:lnTo>
                <a:lnTo>
                  <a:pt x="12458" y="49403"/>
                </a:lnTo>
                <a:lnTo>
                  <a:pt x="11214" y="52578"/>
                </a:lnTo>
                <a:lnTo>
                  <a:pt x="11214" y="56642"/>
                </a:lnTo>
                <a:lnTo>
                  <a:pt x="10591" y="60833"/>
                </a:lnTo>
                <a:lnTo>
                  <a:pt x="9347" y="62865"/>
                </a:lnTo>
                <a:lnTo>
                  <a:pt x="11214" y="65913"/>
                </a:lnTo>
                <a:lnTo>
                  <a:pt x="11214" y="68961"/>
                </a:lnTo>
                <a:lnTo>
                  <a:pt x="12458" y="72136"/>
                </a:lnTo>
                <a:lnTo>
                  <a:pt x="12458" y="78232"/>
                </a:lnTo>
                <a:lnTo>
                  <a:pt x="11214" y="81407"/>
                </a:lnTo>
                <a:lnTo>
                  <a:pt x="11214" y="84455"/>
                </a:lnTo>
                <a:lnTo>
                  <a:pt x="10591" y="87630"/>
                </a:lnTo>
                <a:lnTo>
                  <a:pt x="10591" y="94742"/>
                </a:lnTo>
                <a:lnTo>
                  <a:pt x="11214" y="98933"/>
                </a:lnTo>
                <a:lnTo>
                  <a:pt x="11214" y="101981"/>
                </a:lnTo>
                <a:lnTo>
                  <a:pt x="9347" y="105029"/>
                </a:lnTo>
                <a:lnTo>
                  <a:pt x="8724" y="108204"/>
                </a:lnTo>
                <a:lnTo>
                  <a:pt x="9347" y="111252"/>
                </a:lnTo>
                <a:lnTo>
                  <a:pt x="9347" y="126746"/>
                </a:lnTo>
                <a:lnTo>
                  <a:pt x="10591" y="129794"/>
                </a:lnTo>
                <a:lnTo>
                  <a:pt x="11214" y="132842"/>
                </a:lnTo>
                <a:lnTo>
                  <a:pt x="12458" y="136017"/>
                </a:lnTo>
                <a:lnTo>
                  <a:pt x="12458" y="140081"/>
                </a:lnTo>
                <a:lnTo>
                  <a:pt x="11214" y="143256"/>
                </a:lnTo>
                <a:lnTo>
                  <a:pt x="10591" y="147320"/>
                </a:lnTo>
                <a:lnTo>
                  <a:pt x="11214" y="149352"/>
                </a:lnTo>
                <a:lnTo>
                  <a:pt x="11214" y="152527"/>
                </a:lnTo>
                <a:lnTo>
                  <a:pt x="12458" y="156591"/>
                </a:lnTo>
                <a:lnTo>
                  <a:pt x="12458" y="166878"/>
                </a:lnTo>
                <a:lnTo>
                  <a:pt x="11214" y="171069"/>
                </a:lnTo>
                <a:lnTo>
                  <a:pt x="11214" y="178181"/>
                </a:lnTo>
                <a:lnTo>
                  <a:pt x="10591" y="181356"/>
                </a:lnTo>
                <a:lnTo>
                  <a:pt x="10591" y="185420"/>
                </a:lnTo>
                <a:lnTo>
                  <a:pt x="9347" y="189611"/>
                </a:lnTo>
                <a:lnTo>
                  <a:pt x="9347" y="195707"/>
                </a:lnTo>
                <a:lnTo>
                  <a:pt x="8724" y="198882"/>
                </a:lnTo>
                <a:lnTo>
                  <a:pt x="8724" y="221488"/>
                </a:lnTo>
                <a:lnTo>
                  <a:pt x="9347" y="224663"/>
                </a:lnTo>
                <a:lnTo>
                  <a:pt x="9347" y="236982"/>
                </a:lnTo>
                <a:lnTo>
                  <a:pt x="10591" y="240030"/>
                </a:lnTo>
                <a:lnTo>
                  <a:pt x="9347" y="243205"/>
                </a:lnTo>
                <a:lnTo>
                  <a:pt x="9347" y="246253"/>
                </a:lnTo>
                <a:lnTo>
                  <a:pt x="8724" y="249301"/>
                </a:lnTo>
                <a:lnTo>
                  <a:pt x="7480" y="252476"/>
                </a:lnTo>
                <a:lnTo>
                  <a:pt x="5600" y="255524"/>
                </a:lnTo>
                <a:lnTo>
                  <a:pt x="6857" y="259588"/>
                </a:lnTo>
                <a:lnTo>
                  <a:pt x="7480" y="263779"/>
                </a:lnTo>
                <a:lnTo>
                  <a:pt x="7480" y="289560"/>
                </a:lnTo>
                <a:lnTo>
                  <a:pt x="8724" y="292608"/>
                </a:lnTo>
                <a:lnTo>
                  <a:pt x="8724" y="298831"/>
                </a:lnTo>
                <a:lnTo>
                  <a:pt x="9347" y="300863"/>
                </a:lnTo>
                <a:lnTo>
                  <a:pt x="9347" y="350266"/>
                </a:lnTo>
                <a:lnTo>
                  <a:pt x="8724" y="353441"/>
                </a:lnTo>
                <a:lnTo>
                  <a:pt x="8724" y="366776"/>
                </a:lnTo>
                <a:lnTo>
                  <a:pt x="7480" y="369824"/>
                </a:lnTo>
                <a:lnTo>
                  <a:pt x="7480" y="384302"/>
                </a:lnTo>
                <a:lnTo>
                  <a:pt x="6857" y="388366"/>
                </a:lnTo>
                <a:lnTo>
                  <a:pt x="7480" y="391541"/>
                </a:lnTo>
                <a:lnTo>
                  <a:pt x="8724" y="394589"/>
                </a:lnTo>
                <a:lnTo>
                  <a:pt x="9347" y="398780"/>
                </a:lnTo>
                <a:lnTo>
                  <a:pt x="10591" y="401828"/>
                </a:lnTo>
                <a:lnTo>
                  <a:pt x="10591" y="409067"/>
                </a:lnTo>
                <a:lnTo>
                  <a:pt x="11214" y="412115"/>
                </a:lnTo>
                <a:lnTo>
                  <a:pt x="11214" y="419354"/>
                </a:lnTo>
                <a:lnTo>
                  <a:pt x="10591" y="422402"/>
                </a:lnTo>
                <a:lnTo>
                  <a:pt x="10591" y="429641"/>
                </a:lnTo>
                <a:lnTo>
                  <a:pt x="9347" y="433705"/>
                </a:lnTo>
                <a:lnTo>
                  <a:pt x="9347" y="434721"/>
                </a:lnTo>
                <a:lnTo>
                  <a:pt x="8724" y="437896"/>
                </a:lnTo>
                <a:lnTo>
                  <a:pt x="7480" y="440944"/>
                </a:lnTo>
                <a:lnTo>
                  <a:pt x="6857" y="445135"/>
                </a:lnTo>
                <a:lnTo>
                  <a:pt x="7480" y="448183"/>
                </a:lnTo>
                <a:lnTo>
                  <a:pt x="7480" y="454406"/>
                </a:lnTo>
                <a:lnTo>
                  <a:pt x="8724" y="457454"/>
                </a:lnTo>
                <a:lnTo>
                  <a:pt x="8724" y="469773"/>
                </a:lnTo>
                <a:lnTo>
                  <a:pt x="7480" y="473964"/>
                </a:lnTo>
                <a:lnTo>
                  <a:pt x="7480" y="483235"/>
                </a:lnTo>
                <a:lnTo>
                  <a:pt x="6857" y="487299"/>
                </a:lnTo>
                <a:lnTo>
                  <a:pt x="6857" y="494538"/>
                </a:lnTo>
                <a:lnTo>
                  <a:pt x="5600" y="497586"/>
                </a:lnTo>
                <a:lnTo>
                  <a:pt x="5600" y="500761"/>
                </a:lnTo>
                <a:lnTo>
                  <a:pt x="4978" y="503809"/>
                </a:lnTo>
                <a:lnTo>
                  <a:pt x="4978" y="511048"/>
                </a:lnTo>
                <a:lnTo>
                  <a:pt x="3733" y="514096"/>
                </a:lnTo>
                <a:lnTo>
                  <a:pt x="3733" y="521335"/>
                </a:lnTo>
                <a:lnTo>
                  <a:pt x="2489" y="524383"/>
                </a:lnTo>
                <a:lnTo>
                  <a:pt x="2489" y="552196"/>
                </a:lnTo>
                <a:lnTo>
                  <a:pt x="3733" y="555371"/>
                </a:lnTo>
                <a:lnTo>
                  <a:pt x="4978" y="558419"/>
                </a:lnTo>
                <a:lnTo>
                  <a:pt x="4978" y="597535"/>
                </a:lnTo>
                <a:lnTo>
                  <a:pt x="3733" y="600710"/>
                </a:lnTo>
                <a:lnTo>
                  <a:pt x="3733" y="615061"/>
                </a:lnTo>
                <a:lnTo>
                  <a:pt x="2489" y="618236"/>
                </a:lnTo>
                <a:lnTo>
                  <a:pt x="2489" y="699516"/>
                </a:lnTo>
                <a:lnTo>
                  <a:pt x="1866" y="702691"/>
                </a:lnTo>
                <a:lnTo>
                  <a:pt x="1866" y="705739"/>
                </a:lnTo>
                <a:lnTo>
                  <a:pt x="622" y="709930"/>
                </a:lnTo>
                <a:lnTo>
                  <a:pt x="622" y="721233"/>
                </a:lnTo>
                <a:lnTo>
                  <a:pt x="1866" y="725297"/>
                </a:lnTo>
                <a:lnTo>
                  <a:pt x="2489" y="728472"/>
                </a:lnTo>
                <a:lnTo>
                  <a:pt x="3733" y="731520"/>
                </a:lnTo>
                <a:lnTo>
                  <a:pt x="4978" y="732536"/>
                </a:lnTo>
                <a:lnTo>
                  <a:pt x="4978" y="735584"/>
                </a:lnTo>
                <a:lnTo>
                  <a:pt x="3733" y="737743"/>
                </a:lnTo>
                <a:lnTo>
                  <a:pt x="3733" y="740791"/>
                </a:lnTo>
                <a:lnTo>
                  <a:pt x="2489" y="742823"/>
                </a:lnTo>
                <a:lnTo>
                  <a:pt x="2489" y="804672"/>
                </a:lnTo>
                <a:lnTo>
                  <a:pt x="1866" y="808736"/>
                </a:lnTo>
                <a:lnTo>
                  <a:pt x="1866" y="818007"/>
                </a:lnTo>
                <a:lnTo>
                  <a:pt x="2489" y="821182"/>
                </a:lnTo>
                <a:lnTo>
                  <a:pt x="2489" y="824230"/>
                </a:lnTo>
                <a:lnTo>
                  <a:pt x="1866" y="828421"/>
                </a:lnTo>
                <a:lnTo>
                  <a:pt x="1866" y="832485"/>
                </a:lnTo>
                <a:lnTo>
                  <a:pt x="622" y="835533"/>
                </a:lnTo>
                <a:lnTo>
                  <a:pt x="622" y="841756"/>
                </a:lnTo>
                <a:lnTo>
                  <a:pt x="0" y="844804"/>
                </a:lnTo>
                <a:lnTo>
                  <a:pt x="0" y="852043"/>
                </a:lnTo>
                <a:lnTo>
                  <a:pt x="622" y="855091"/>
                </a:lnTo>
                <a:close/>
              </a:path>
            </a:pathLst>
          </a:custGeom>
          <a:solidFill>
            <a:srgbClr val="6F8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270127" y="4386326"/>
            <a:ext cx="275463" cy="846963"/>
          </a:xfrm>
          <a:custGeom>
            <a:avLst/>
            <a:gdLst/>
            <a:ahLst/>
            <a:cxnLst/>
            <a:rect l="l" t="t" r="r" b="b"/>
            <a:pathLst>
              <a:path w="275463" h="846963">
                <a:moveTo>
                  <a:pt x="40004" y="844804"/>
                </a:moveTo>
                <a:lnTo>
                  <a:pt x="43687" y="843788"/>
                </a:lnTo>
                <a:lnTo>
                  <a:pt x="51181" y="843788"/>
                </a:lnTo>
                <a:lnTo>
                  <a:pt x="54990" y="842772"/>
                </a:lnTo>
                <a:lnTo>
                  <a:pt x="61213" y="842772"/>
                </a:lnTo>
                <a:lnTo>
                  <a:pt x="65023" y="841756"/>
                </a:lnTo>
                <a:lnTo>
                  <a:pt x="68706" y="840740"/>
                </a:lnTo>
                <a:lnTo>
                  <a:pt x="72516" y="840740"/>
                </a:lnTo>
                <a:lnTo>
                  <a:pt x="76834" y="839724"/>
                </a:lnTo>
                <a:lnTo>
                  <a:pt x="80644" y="839724"/>
                </a:lnTo>
                <a:lnTo>
                  <a:pt x="84328" y="838707"/>
                </a:lnTo>
                <a:lnTo>
                  <a:pt x="88137" y="837565"/>
                </a:lnTo>
                <a:lnTo>
                  <a:pt x="89915" y="837565"/>
                </a:lnTo>
                <a:lnTo>
                  <a:pt x="93090" y="836549"/>
                </a:lnTo>
                <a:lnTo>
                  <a:pt x="96138" y="836549"/>
                </a:lnTo>
                <a:lnTo>
                  <a:pt x="98043" y="835532"/>
                </a:lnTo>
                <a:lnTo>
                  <a:pt x="101218" y="834517"/>
                </a:lnTo>
                <a:lnTo>
                  <a:pt x="105536" y="833501"/>
                </a:lnTo>
                <a:lnTo>
                  <a:pt x="107441" y="832485"/>
                </a:lnTo>
                <a:lnTo>
                  <a:pt x="110616" y="831469"/>
                </a:lnTo>
                <a:lnTo>
                  <a:pt x="112394" y="830453"/>
                </a:lnTo>
                <a:lnTo>
                  <a:pt x="115569" y="829437"/>
                </a:lnTo>
                <a:lnTo>
                  <a:pt x="119253" y="827278"/>
                </a:lnTo>
                <a:lnTo>
                  <a:pt x="122428" y="826262"/>
                </a:lnTo>
                <a:lnTo>
                  <a:pt x="126110" y="824230"/>
                </a:lnTo>
                <a:lnTo>
                  <a:pt x="128015" y="823213"/>
                </a:lnTo>
                <a:lnTo>
                  <a:pt x="131190" y="822198"/>
                </a:lnTo>
                <a:lnTo>
                  <a:pt x="134873" y="820166"/>
                </a:lnTo>
                <a:lnTo>
                  <a:pt x="138048" y="818007"/>
                </a:lnTo>
                <a:lnTo>
                  <a:pt x="141731" y="815975"/>
                </a:lnTo>
                <a:lnTo>
                  <a:pt x="143636" y="814959"/>
                </a:lnTo>
                <a:lnTo>
                  <a:pt x="146811" y="813943"/>
                </a:lnTo>
                <a:lnTo>
                  <a:pt x="150494" y="810894"/>
                </a:lnTo>
                <a:lnTo>
                  <a:pt x="153034" y="809751"/>
                </a:lnTo>
                <a:lnTo>
                  <a:pt x="155575" y="808736"/>
                </a:lnTo>
                <a:lnTo>
                  <a:pt x="157353" y="805688"/>
                </a:lnTo>
                <a:lnTo>
                  <a:pt x="161797" y="803656"/>
                </a:lnTo>
                <a:lnTo>
                  <a:pt x="164210" y="802640"/>
                </a:lnTo>
                <a:lnTo>
                  <a:pt x="179197" y="789178"/>
                </a:lnTo>
                <a:lnTo>
                  <a:pt x="182372" y="789178"/>
                </a:lnTo>
                <a:lnTo>
                  <a:pt x="185547" y="788162"/>
                </a:lnTo>
                <a:lnTo>
                  <a:pt x="189229" y="785113"/>
                </a:lnTo>
                <a:lnTo>
                  <a:pt x="191134" y="781938"/>
                </a:lnTo>
                <a:lnTo>
                  <a:pt x="190500" y="780923"/>
                </a:lnTo>
                <a:lnTo>
                  <a:pt x="194182" y="776859"/>
                </a:lnTo>
                <a:lnTo>
                  <a:pt x="194817" y="773811"/>
                </a:lnTo>
                <a:lnTo>
                  <a:pt x="194817" y="770636"/>
                </a:lnTo>
                <a:lnTo>
                  <a:pt x="196087" y="766572"/>
                </a:lnTo>
                <a:lnTo>
                  <a:pt x="196087" y="759332"/>
                </a:lnTo>
                <a:lnTo>
                  <a:pt x="196722" y="756285"/>
                </a:lnTo>
                <a:lnTo>
                  <a:pt x="196722" y="745871"/>
                </a:lnTo>
                <a:lnTo>
                  <a:pt x="197992" y="742823"/>
                </a:lnTo>
                <a:lnTo>
                  <a:pt x="197992" y="739775"/>
                </a:lnTo>
                <a:lnTo>
                  <a:pt x="199262" y="736600"/>
                </a:lnTo>
                <a:lnTo>
                  <a:pt x="199897" y="732536"/>
                </a:lnTo>
                <a:lnTo>
                  <a:pt x="199897" y="731519"/>
                </a:lnTo>
                <a:lnTo>
                  <a:pt x="201040" y="728472"/>
                </a:lnTo>
                <a:lnTo>
                  <a:pt x="201675" y="725297"/>
                </a:lnTo>
                <a:lnTo>
                  <a:pt x="201675" y="722249"/>
                </a:lnTo>
                <a:lnTo>
                  <a:pt x="202945" y="719201"/>
                </a:lnTo>
                <a:lnTo>
                  <a:pt x="202945" y="716026"/>
                </a:lnTo>
                <a:lnTo>
                  <a:pt x="203581" y="712978"/>
                </a:lnTo>
                <a:lnTo>
                  <a:pt x="203581" y="709930"/>
                </a:lnTo>
                <a:lnTo>
                  <a:pt x="204850" y="705738"/>
                </a:lnTo>
                <a:lnTo>
                  <a:pt x="204850" y="701675"/>
                </a:lnTo>
                <a:lnTo>
                  <a:pt x="205485" y="698500"/>
                </a:lnTo>
                <a:lnTo>
                  <a:pt x="205485" y="692404"/>
                </a:lnTo>
                <a:lnTo>
                  <a:pt x="206756" y="689229"/>
                </a:lnTo>
                <a:lnTo>
                  <a:pt x="206756" y="685165"/>
                </a:lnTo>
                <a:lnTo>
                  <a:pt x="208025" y="681990"/>
                </a:lnTo>
                <a:lnTo>
                  <a:pt x="208025" y="675894"/>
                </a:lnTo>
                <a:lnTo>
                  <a:pt x="208534" y="671703"/>
                </a:lnTo>
                <a:lnTo>
                  <a:pt x="208534" y="668655"/>
                </a:lnTo>
                <a:lnTo>
                  <a:pt x="209803" y="665607"/>
                </a:lnTo>
                <a:lnTo>
                  <a:pt x="209803" y="659384"/>
                </a:lnTo>
                <a:lnTo>
                  <a:pt x="210438" y="655319"/>
                </a:lnTo>
                <a:lnTo>
                  <a:pt x="210438" y="651129"/>
                </a:lnTo>
                <a:lnTo>
                  <a:pt x="211709" y="648081"/>
                </a:lnTo>
                <a:lnTo>
                  <a:pt x="211709" y="644906"/>
                </a:lnTo>
                <a:lnTo>
                  <a:pt x="212344" y="641857"/>
                </a:lnTo>
                <a:lnTo>
                  <a:pt x="212344" y="638810"/>
                </a:lnTo>
                <a:lnTo>
                  <a:pt x="213613" y="635635"/>
                </a:lnTo>
                <a:lnTo>
                  <a:pt x="213613" y="632587"/>
                </a:lnTo>
                <a:lnTo>
                  <a:pt x="214248" y="629538"/>
                </a:lnTo>
                <a:lnTo>
                  <a:pt x="214248" y="626363"/>
                </a:lnTo>
                <a:lnTo>
                  <a:pt x="215519" y="623316"/>
                </a:lnTo>
                <a:lnTo>
                  <a:pt x="215519" y="610997"/>
                </a:lnTo>
                <a:lnTo>
                  <a:pt x="216661" y="607822"/>
                </a:lnTo>
                <a:lnTo>
                  <a:pt x="216661" y="598551"/>
                </a:lnTo>
                <a:lnTo>
                  <a:pt x="217297" y="595503"/>
                </a:lnTo>
                <a:lnTo>
                  <a:pt x="217297" y="592455"/>
                </a:lnTo>
                <a:lnTo>
                  <a:pt x="218566" y="589280"/>
                </a:lnTo>
                <a:lnTo>
                  <a:pt x="218566" y="577976"/>
                </a:lnTo>
                <a:lnTo>
                  <a:pt x="219201" y="573913"/>
                </a:lnTo>
                <a:lnTo>
                  <a:pt x="219201" y="569722"/>
                </a:lnTo>
                <a:lnTo>
                  <a:pt x="220472" y="566674"/>
                </a:lnTo>
                <a:lnTo>
                  <a:pt x="221106" y="562482"/>
                </a:lnTo>
                <a:lnTo>
                  <a:pt x="222376" y="560451"/>
                </a:lnTo>
                <a:lnTo>
                  <a:pt x="222376" y="557403"/>
                </a:lnTo>
                <a:lnTo>
                  <a:pt x="223011" y="554355"/>
                </a:lnTo>
                <a:lnTo>
                  <a:pt x="224154" y="550163"/>
                </a:lnTo>
                <a:lnTo>
                  <a:pt x="225425" y="547116"/>
                </a:lnTo>
                <a:lnTo>
                  <a:pt x="226059" y="542925"/>
                </a:lnTo>
                <a:lnTo>
                  <a:pt x="226059" y="538861"/>
                </a:lnTo>
                <a:lnTo>
                  <a:pt x="227329" y="535686"/>
                </a:lnTo>
                <a:lnTo>
                  <a:pt x="227329" y="531622"/>
                </a:lnTo>
                <a:lnTo>
                  <a:pt x="226059" y="527557"/>
                </a:lnTo>
                <a:lnTo>
                  <a:pt x="226059" y="525399"/>
                </a:lnTo>
                <a:lnTo>
                  <a:pt x="227329" y="519303"/>
                </a:lnTo>
                <a:lnTo>
                  <a:pt x="227964" y="513080"/>
                </a:lnTo>
                <a:lnTo>
                  <a:pt x="229234" y="505841"/>
                </a:lnTo>
                <a:lnTo>
                  <a:pt x="229869" y="499744"/>
                </a:lnTo>
                <a:lnTo>
                  <a:pt x="231012" y="492506"/>
                </a:lnTo>
                <a:lnTo>
                  <a:pt x="231647" y="486282"/>
                </a:lnTo>
                <a:lnTo>
                  <a:pt x="231647" y="480060"/>
                </a:lnTo>
                <a:lnTo>
                  <a:pt x="232917" y="473963"/>
                </a:lnTo>
                <a:lnTo>
                  <a:pt x="234187" y="467741"/>
                </a:lnTo>
                <a:lnTo>
                  <a:pt x="234822" y="461518"/>
                </a:lnTo>
                <a:lnTo>
                  <a:pt x="234822" y="454406"/>
                </a:lnTo>
                <a:lnTo>
                  <a:pt x="236092" y="448182"/>
                </a:lnTo>
                <a:lnTo>
                  <a:pt x="236092" y="441960"/>
                </a:lnTo>
                <a:lnTo>
                  <a:pt x="236728" y="435863"/>
                </a:lnTo>
                <a:lnTo>
                  <a:pt x="237997" y="429641"/>
                </a:lnTo>
                <a:lnTo>
                  <a:pt x="237997" y="422401"/>
                </a:lnTo>
                <a:lnTo>
                  <a:pt x="238506" y="416179"/>
                </a:lnTo>
                <a:lnTo>
                  <a:pt x="238506" y="409067"/>
                </a:lnTo>
                <a:lnTo>
                  <a:pt x="239775" y="402844"/>
                </a:lnTo>
                <a:lnTo>
                  <a:pt x="240410" y="396621"/>
                </a:lnTo>
                <a:lnTo>
                  <a:pt x="240410" y="390525"/>
                </a:lnTo>
                <a:lnTo>
                  <a:pt x="241681" y="384301"/>
                </a:lnTo>
                <a:lnTo>
                  <a:pt x="242950" y="378079"/>
                </a:lnTo>
                <a:lnTo>
                  <a:pt x="242950" y="371982"/>
                </a:lnTo>
                <a:lnTo>
                  <a:pt x="243585" y="365760"/>
                </a:lnTo>
                <a:lnTo>
                  <a:pt x="244856" y="358521"/>
                </a:lnTo>
                <a:lnTo>
                  <a:pt x="245490" y="351281"/>
                </a:lnTo>
                <a:lnTo>
                  <a:pt x="246634" y="345186"/>
                </a:lnTo>
                <a:lnTo>
                  <a:pt x="247269" y="338963"/>
                </a:lnTo>
                <a:lnTo>
                  <a:pt x="248538" y="332740"/>
                </a:lnTo>
                <a:lnTo>
                  <a:pt x="249173" y="326644"/>
                </a:lnTo>
                <a:lnTo>
                  <a:pt x="250444" y="320421"/>
                </a:lnTo>
                <a:lnTo>
                  <a:pt x="251713" y="314198"/>
                </a:lnTo>
                <a:lnTo>
                  <a:pt x="251713" y="306959"/>
                </a:lnTo>
                <a:lnTo>
                  <a:pt x="252348" y="299847"/>
                </a:lnTo>
                <a:lnTo>
                  <a:pt x="253491" y="293624"/>
                </a:lnTo>
                <a:lnTo>
                  <a:pt x="254126" y="287400"/>
                </a:lnTo>
                <a:lnTo>
                  <a:pt x="254126" y="281305"/>
                </a:lnTo>
                <a:lnTo>
                  <a:pt x="255397" y="275081"/>
                </a:lnTo>
                <a:lnTo>
                  <a:pt x="256031" y="268859"/>
                </a:lnTo>
                <a:lnTo>
                  <a:pt x="257301" y="263779"/>
                </a:lnTo>
                <a:lnTo>
                  <a:pt x="257936" y="256540"/>
                </a:lnTo>
                <a:lnTo>
                  <a:pt x="257936" y="250317"/>
                </a:lnTo>
                <a:lnTo>
                  <a:pt x="259206" y="244221"/>
                </a:lnTo>
                <a:lnTo>
                  <a:pt x="260476" y="237998"/>
                </a:lnTo>
                <a:lnTo>
                  <a:pt x="260984" y="231775"/>
                </a:lnTo>
                <a:lnTo>
                  <a:pt x="262254" y="225679"/>
                </a:lnTo>
                <a:lnTo>
                  <a:pt x="262254" y="219456"/>
                </a:lnTo>
                <a:lnTo>
                  <a:pt x="262889" y="213232"/>
                </a:lnTo>
                <a:lnTo>
                  <a:pt x="264159" y="205994"/>
                </a:lnTo>
                <a:lnTo>
                  <a:pt x="264794" y="199898"/>
                </a:lnTo>
                <a:lnTo>
                  <a:pt x="264794" y="193675"/>
                </a:lnTo>
                <a:lnTo>
                  <a:pt x="266064" y="187451"/>
                </a:lnTo>
                <a:lnTo>
                  <a:pt x="266700" y="181356"/>
                </a:lnTo>
                <a:lnTo>
                  <a:pt x="266700" y="175132"/>
                </a:lnTo>
                <a:lnTo>
                  <a:pt x="267969" y="168910"/>
                </a:lnTo>
                <a:lnTo>
                  <a:pt x="268478" y="162813"/>
                </a:lnTo>
                <a:lnTo>
                  <a:pt x="268478" y="155575"/>
                </a:lnTo>
                <a:lnTo>
                  <a:pt x="269747" y="149351"/>
                </a:lnTo>
                <a:lnTo>
                  <a:pt x="269747" y="143256"/>
                </a:lnTo>
                <a:lnTo>
                  <a:pt x="271017" y="137032"/>
                </a:lnTo>
                <a:lnTo>
                  <a:pt x="271017" y="130810"/>
                </a:lnTo>
                <a:lnTo>
                  <a:pt x="271653" y="124713"/>
                </a:lnTo>
                <a:lnTo>
                  <a:pt x="271653" y="114300"/>
                </a:lnTo>
                <a:lnTo>
                  <a:pt x="271017" y="111251"/>
                </a:lnTo>
                <a:lnTo>
                  <a:pt x="271017" y="97917"/>
                </a:lnTo>
                <a:lnTo>
                  <a:pt x="271653" y="94742"/>
                </a:lnTo>
                <a:lnTo>
                  <a:pt x="271653" y="87503"/>
                </a:lnTo>
                <a:lnTo>
                  <a:pt x="272922" y="84455"/>
                </a:lnTo>
                <a:lnTo>
                  <a:pt x="272922" y="80391"/>
                </a:lnTo>
                <a:lnTo>
                  <a:pt x="273557" y="77216"/>
                </a:lnTo>
                <a:lnTo>
                  <a:pt x="273557" y="63881"/>
                </a:lnTo>
                <a:lnTo>
                  <a:pt x="272922" y="60832"/>
                </a:lnTo>
                <a:lnTo>
                  <a:pt x="272922" y="39116"/>
                </a:lnTo>
                <a:lnTo>
                  <a:pt x="273557" y="36068"/>
                </a:lnTo>
                <a:lnTo>
                  <a:pt x="273557" y="16510"/>
                </a:lnTo>
                <a:lnTo>
                  <a:pt x="274828" y="14350"/>
                </a:lnTo>
                <a:lnTo>
                  <a:pt x="274828" y="7238"/>
                </a:lnTo>
                <a:lnTo>
                  <a:pt x="275463" y="4063"/>
                </a:lnTo>
                <a:lnTo>
                  <a:pt x="275463" y="0"/>
                </a:lnTo>
                <a:lnTo>
                  <a:pt x="271653" y="2031"/>
                </a:lnTo>
                <a:lnTo>
                  <a:pt x="268478" y="2031"/>
                </a:lnTo>
                <a:lnTo>
                  <a:pt x="266700" y="3048"/>
                </a:lnTo>
                <a:lnTo>
                  <a:pt x="264159" y="3048"/>
                </a:lnTo>
                <a:lnTo>
                  <a:pt x="262254" y="4063"/>
                </a:lnTo>
                <a:lnTo>
                  <a:pt x="259206" y="5080"/>
                </a:lnTo>
                <a:lnTo>
                  <a:pt x="257301" y="5080"/>
                </a:lnTo>
                <a:lnTo>
                  <a:pt x="254126" y="6223"/>
                </a:lnTo>
                <a:lnTo>
                  <a:pt x="252348" y="6223"/>
                </a:lnTo>
                <a:lnTo>
                  <a:pt x="249173" y="7238"/>
                </a:lnTo>
                <a:lnTo>
                  <a:pt x="244856" y="7238"/>
                </a:lnTo>
                <a:lnTo>
                  <a:pt x="241681" y="8255"/>
                </a:lnTo>
                <a:lnTo>
                  <a:pt x="239775" y="8255"/>
                </a:lnTo>
                <a:lnTo>
                  <a:pt x="236728" y="9271"/>
                </a:lnTo>
                <a:lnTo>
                  <a:pt x="231647" y="9271"/>
                </a:lnTo>
                <a:lnTo>
                  <a:pt x="229869" y="10287"/>
                </a:lnTo>
                <a:lnTo>
                  <a:pt x="224154" y="10287"/>
                </a:lnTo>
                <a:lnTo>
                  <a:pt x="222376" y="11303"/>
                </a:lnTo>
                <a:lnTo>
                  <a:pt x="219201" y="11303"/>
                </a:lnTo>
                <a:lnTo>
                  <a:pt x="215519" y="12318"/>
                </a:lnTo>
                <a:lnTo>
                  <a:pt x="212344" y="12318"/>
                </a:lnTo>
                <a:lnTo>
                  <a:pt x="208025" y="14350"/>
                </a:lnTo>
                <a:lnTo>
                  <a:pt x="205485" y="14350"/>
                </a:lnTo>
                <a:lnTo>
                  <a:pt x="203581" y="15493"/>
                </a:lnTo>
                <a:lnTo>
                  <a:pt x="199262" y="15493"/>
                </a:lnTo>
                <a:lnTo>
                  <a:pt x="196087" y="16510"/>
                </a:lnTo>
                <a:lnTo>
                  <a:pt x="187325" y="16510"/>
                </a:lnTo>
                <a:lnTo>
                  <a:pt x="184276" y="17525"/>
                </a:lnTo>
                <a:lnTo>
                  <a:pt x="169925" y="17525"/>
                </a:lnTo>
                <a:lnTo>
                  <a:pt x="166750" y="18542"/>
                </a:lnTo>
                <a:lnTo>
                  <a:pt x="139953" y="18542"/>
                </a:lnTo>
                <a:lnTo>
                  <a:pt x="136144" y="19557"/>
                </a:lnTo>
                <a:lnTo>
                  <a:pt x="106806" y="19557"/>
                </a:lnTo>
                <a:lnTo>
                  <a:pt x="103631" y="20574"/>
                </a:lnTo>
                <a:lnTo>
                  <a:pt x="101853" y="23622"/>
                </a:lnTo>
                <a:lnTo>
                  <a:pt x="101218" y="26797"/>
                </a:lnTo>
                <a:lnTo>
                  <a:pt x="99948" y="29844"/>
                </a:lnTo>
                <a:lnTo>
                  <a:pt x="98678" y="32893"/>
                </a:lnTo>
                <a:lnTo>
                  <a:pt x="98043" y="36068"/>
                </a:lnTo>
                <a:lnTo>
                  <a:pt x="98043" y="39116"/>
                </a:lnTo>
                <a:lnTo>
                  <a:pt x="96773" y="42163"/>
                </a:lnTo>
                <a:lnTo>
                  <a:pt x="93090" y="43306"/>
                </a:lnTo>
                <a:lnTo>
                  <a:pt x="91185" y="46355"/>
                </a:lnTo>
                <a:lnTo>
                  <a:pt x="91185" y="52578"/>
                </a:lnTo>
                <a:lnTo>
                  <a:pt x="89915" y="55625"/>
                </a:lnTo>
                <a:lnTo>
                  <a:pt x="89281" y="58674"/>
                </a:lnTo>
                <a:lnTo>
                  <a:pt x="88137" y="61849"/>
                </a:lnTo>
                <a:lnTo>
                  <a:pt x="88137" y="67944"/>
                </a:lnTo>
                <a:lnTo>
                  <a:pt x="87503" y="71119"/>
                </a:lnTo>
                <a:lnTo>
                  <a:pt x="87503" y="83438"/>
                </a:lnTo>
                <a:lnTo>
                  <a:pt x="86232" y="86487"/>
                </a:lnTo>
                <a:lnTo>
                  <a:pt x="85597" y="89662"/>
                </a:lnTo>
                <a:lnTo>
                  <a:pt x="86232" y="92710"/>
                </a:lnTo>
                <a:lnTo>
                  <a:pt x="86232" y="102997"/>
                </a:lnTo>
                <a:lnTo>
                  <a:pt x="85597" y="106044"/>
                </a:lnTo>
                <a:lnTo>
                  <a:pt x="85597" y="109219"/>
                </a:lnTo>
                <a:lnTo>
                  <a:pt x="84328" y="111251"/>
                </a:lnTo>
                <a:lnTo>
                  <a:pt x="83692" y="114300"/>
                </a:lnTo>
                <a:lnTo>
                  <a:pt x="83692" y="117475"/>
                </a:lnTo>
                <a:lnTo>
                  <a:pt x="82422" y="121538"/>
                </a:lnTo>
                <a:lnTo>
                  <a:pt x="81153" y="124713"/>
                </a:lnTo>
                <a:lnTo>
                  <a:pt x="80644" y="128778"/>
                </a:lnTo>
                <a:lnTo>
                  <a:pt x="80644" y="131825"/>
                </a:lnTo>
                <a:lnTo>
                  <a:pt x="79375" y="136017"/>
                </a:lnTo>
                <a:lnTo>
                  <a:pt x="77469" y="139065"/>
                </a:lnTo>
                <a:lnTo>
                  <a:pt x="79375" y="142112"/>
                </a:lnTo>
                <a:lnTo>
                  <a:pt x="80644" y="145287"/>
                </a:lnTo>
                <a:lnTo>
                  <a:pt x="80644" y="167894"/>
                </a:lnTo>
                <a:lnTo>
                  <a:pt x="79375" y="172085"/>
                </a:lnTo>
                <a:lnTo>
                  <a:pt x="79375" y="176149"/>
                </a:lnTo>
                <a:lnTo>
                  <a:pt x="78739" y="180340"/>
                </a:lnTo>
                <a:lnTo>
                  <a:pt x="77469" y="184404"/>
                </a:lnTo>
                <a:lnTo>
                  <a:pt x="76834" y="188468"/>
                </a:lnTo>
                <a:lnTo>
                  <a:pt x="75564" y="192659"/>
                </a:lnTo>
                <a:lnTo>
                  <a:pt x="74929" y="196723"/>
                </a:lnTo>
                <a:lnTo>
                  <a:pt x="74929" y="200913"/>
                </a:lnTo>
                <a:lnTo>
                  <a:pt x="73659" y="204978"/>
                </a:lnTo>
                <a:lnTo>
                  <a:pt x="72516" y="209169"/>
                </a:lnTo>
                <a:lnTo>
                  <a:pt x="72516" y="216407"/>
                </a:lnTo>
                <a:lnTo>
                  <a:pt x="71881" y="219456"/>
                </a:lnTo>
                <a:lnTo>
                  <a:pt x="70611" y="222504"/>
                </a:lnTo>
                <a:lnTo>
                  <a:pt x="70611" y="225679"/>
                </a:lnTo>
                <a:lnTo>
                  <a:pt x="69976" y="228726"/>
                </a:lnTo>
                <a:lnTo>
                  <a:pt x="69976" y="249300"/>
                </a:lnTo>
                <a:lnTo>
                  <a:pt x="68706" y="253492"/>
                </a:lnTo>
                <a:lnTo>
                  <a:pt x="68072" y="256540"/>
                </a:lnTo>
                <a:lnTo>
                  <a:pt x="66166" y="259587"/>
                </a:lnTo>
                <a:lnTo>
                  <a:pt x="66801" y="262763"/>
                </a:lnTo>
                <a:lnTo>
                  <a:pt x="66801" y="277113"/>
                </a:lnTo>
                <a:lnTo>
                  <a:pt x="66166" y="280288"/>
                </a:lnTo>
                <a:lnTo>
                  <a:pt x="66166" y="283337"/>
                </a:lnTo>
                <a:lnTo>
                  <a:pt x="65023" y="286385"/>
                </a:lnTo>
                <a:lnTo>
                  <a:pt x="63753" y="289560"/>
                </a:lnTo>
                <a:lnTo>
                  <a:pt x="63753" y="293624"/>
                </a:lnTo>
                <a:lnTo>
                  <a:pt x="63118" y="296672"/>
                </a:lnTo>
                <a:lnTo>
                  <a:pt x="63118" y="299847"/>
                </a:lnTo>
                <a:lnTo>
                  <a:pt x="61848" y="302894"/>
                </a:lnTo>
                <a:lnTo>
                  <a:pt x="61848" y="309118"/>
                </a:lnTo>
                <a:lnTo>
                  <a:pt x="63118" y="310134"/>
                </a:lnTo>
                <a:lnTo>
                  <a:pt x="63118" y="316230"/>
                </a:lnTo>
                <a:lnTo>
                  <a:pt x="61848" y="319405"/>
                </a:lnTo>
                <a:lnTo>
                  <a:pt x="61848" y="325500"/>
                </a:lnTo>
                <a:lnTo>
                  <a:pt x="61213" y="328675"/>
                </a:lnTo>
                <a:lnTo>
                  <a:pt x="61213" y="331724"/>
                </a:lnTo>
                <a:lnTo>
                  <a:pt x="59943" y="334772"/>
                </a:lnTo>
                <a:lnTo>
                  <a:pt x="59309" y="337947"/>
                </a:lnTo>
                <a:lnTo>
                  <a:pt x="58165" y="340994"/>
                </a:lnTo>
                <a:lnTo>
                  <a:pt x="58165" y="344169"/>
                </a:lnTo>
                <a:lnTo>
                  <a:pt x="57531" y="348234"/>
                </a:lnTo>
                <a:lnTo>
                  <a:pt x="57531" y="361569"/>
                </a:lnTo>
                <a:lnTo>
                  <a:pt x="56260" y="365760"/>
                </a:lnTo>
                <a:lnTo>
                  <a:pt x="56260" y="369824"/>
                </a:lnTo>
                <a:lnTo>
                  <a:pt x="54990" y="374015"/>
                </a:lnTo>
                <a:lnTo>
                  <a:pt x="54990" y="378079"/>
                </a:lnTo>
                <a:lnTo>
                  <a:pt x="54356" y="382269"/>
                </a:lnTo>
                <a:lnTo>
                  <a:pt x="53085" y="386334"/>
                </a:lnTo>
                <a:lnTo>
                  <a:pt x="53085" y="390525"/>
                </a:lnTo>
                <a:lnTo>
                  <a:pt x="52450" y="394588"/>
                </a:lnTo>
                <a:lnTo>
                  <a:pt x="51181" y="398653"/>
                </a:lnTo>
                <a:lnTo>
                  <a:pt x="49403" y="402844"/>
                </a:lnTo>
                <a:lnTo>
                  <a:pt x="48767" y="406907"/>
                </a:lnTo>
                <a:lnTo>
                  <a:pt x="47497" y="409067"/>
                </a:lnTo>
                <a:lnTo>
                  <a:pt x="48767" y="412115"/>
                </a:lnTo>
                <a:lnTo>
                  <a:pt x="48767" y="423418"/>
                </a:lnTo>
                <a:lnTo>
                  <a:pt x="47497" y="427609"/>
                </a:lnTo>
                <a:lnTo>
                  <a:pt x="47497" y="432688"/>
                </a:lnTo>
                <a:lnTo>
                  <a:pt x="46228" y="436880"/>
                </a:lnTo>
                <a:lnTo>
                  <a:pt x="45592" y="438912"/>
                </a:lnTo>
                <a:lnTo>
                  <a:pt x="45592" y="441960"/>
                </a:lnTo>
                <a:lnTo>
                  <a:pt x="44322" y="446150"/>
                </a:lnTo>
                <a:lnTo>
                  <a:pt x="42544" y="450215"/>
                </a:lnTo>
                <a:lnTo>
                  <a:pt x="42544" y="453263"/>
                </a:lnTo>
                <a:lnTo>
                  <a:pt x="41909" y="457454"/>
                </a:lnTo>
                <a:lnTo>
                  <a:pt x="40639" y="460501"/>
                </a:lnTo>
                <a:lnTo>
                  <a:pt x="40639" y="463676"/>
                </a:lnTo>
                <a:lnTo>
                  <a:pt x="40004" y="467741"/>
                </a:lnTo>
                <a:lnTo>
                  <a:pt x="38734" y="470788"/>
                </a:lnTo>
                <a:lnTo>
                  <a:pt x="38734" y="477012"/>
                </a:lnTo>
                <a:lnTo>
                  <a:pt x="37464" y="480060"/>
                </a:lnTo>
                <a:lnTo>
                  <a:pt x="37464" y="494538"/>
                </a:lnTo>
                <a:lnTo>
                  <a:pt x="36829" y="497586"/>
                </a:lnTo>
                <a:lnTo>
                  <a:pt x="36829" y="511048"/>
                </a:lnTo>
                <a:lnTo>
                  <a:pt x="35686" y="514096"/>
                </a:lnTo>
                <a:lnTo>
                  <a:pt x="35686" y="517144"/>
                </a:lnTo>
                <a:lnTo>
                  <a:pt x="35051" y="520319"/>
                </a:lnTo>
                <a:lnTo>
                  <a:pt x="33781" y="523367"/>
                </a:lnTo>
                <a:lnTo>
                  <a:pt x="31876" y="526415"/>
                </a:lnTo>
                <a:lnTo>
                  <a:pt x="31876" y="529590"/>
                </a:lnTo>
                <a:lnTo>
                  <a:pt x="31241" y="532638"/>
                </a:lnTo>
                <a:lnTo>
                  <a:pt x="31241" y="546100"/>
                </a:lnTo>
                <a:lnTo>
                  <a:pt x="31876" y="549148"/>
                </a:lnTo>
                <a:lnTo>
                  <a:pt x="31241" y="553212"/>
                </a:lnTo>
                <a:lnTo>
                  <a:pt x="31241" y="560451"/>
                </a:lnTo>
                <a:lnTo>
                  <a:pt x="29971" y="564642"/>
                </a:lnTo>
                <a:lnTo>
                  <a:pt x="29336" y="567690"/>
                </a:lnTo>
                <a:lnTo>
                  <a:pt x="28193" y="571754"/>
                </a:lnTo>
                <a:lnTo>
                  <a:pt x="26923" y="575944"/>
                </a:lnTo>
                <a:lnTo>
                  <a:pt x="26288" y="578993"/>
                </a:lnTo>
                <a:lnTo>
                  <a:pt x="25018" y="583184"/>
                </a:lnTo>
                <a:lnTo>
                  <a:pt x="24384" y="587248"/>
                </a:lnTo>
                <a:lnTo>
                  <a:pt x="24384" y="591438"/>
                </a:lnTo>
                <a:lnTo>
                  <a:pt x="23113" y="594487"/>
                </a:lnTo>
                <a:lnTo>
                  <a:pt x="23113" y="598551"/>
                </a:lnTo>
                <a:lnTo>
                  <a:pt x="22478" y="602742"/>
                </a:lnTo>
                <a:lnTo>
                  <a:pt x="22478" y="606806"/>
                </a:lnTo>
                <a:lnTo>
                  <a:pt x="21209" y="610997"/>
                </a:lnTo>
                <a:lnTo>
                  <a:pt x="21209" y="623316"/>
                </a:lnTo>
                <a:lnTo>
                  <a:pt x="20700" y="627507"/>
                </a:lnTo>
                <a:lnTo>
                  <a:pt x="20700" y="638810"/>
                </a:lnTo>
                <a:lnTo>
                  <a:pt x="19431" y="642874"/>
                </a:lnTo>
                <a:lnTo>
                  <a:pt x="19431" y="660400"/>
                </a:lnTo>
                <a:lnTo>
                  <a:pt x="18160" y="664591"/>
                </a:lnTo>
                <a:lnTo>
                  <a:pt x="18160" y="672719"/>
                </a:lnTo>
                <a:lnTo>
                  <a:pt x="17525" y="676910"/>
                </a:lnTo>
                <a:lnTo>
                  <a:pt x="17525" y="685165"/>
                </a:lnTo>
                <a:lnTo>
                  <a:pt x="16256" y="689229"/>
                </a:lnTo>
                <a:lnTo>
                  <a:pt x="15620" y="692404"/>
                </a:lnTo>
                <a:lnTo>
                  <a:pt x="14350" y="695451"/>
                </a:lnTo>
                <a:lnTo>
                  <a:pt x="13715" y="698500"/>
                </a:lnTo>
                <a:lnTo>
                  <a:pt x="13715" y="708787"/>
                </a:lnTo>
                <a:lnTo>
                  <a:pt x="12572" y="711962"/>
                </a:lnTo>
                <a:lnTo>
                  <a:pt x="12572" y="721232"/>
                </a:lnTo>
                <a:lnTo>
                  <a:pt x="11937" y="724281"/>
                </a:lnTo>
                <a:lnTo>
                  <a:pt x="11937" y="732536"/>
                </a:lnTo>
                <a:lnTo>
                  <a:pt x="10667" y="735584"/>
                </a:lnTo>
                <a:lnTo>
                  <a:pt x="10667" y="739775"/>
                </a:lnTo>
                <a:lnTo>
                  <a:pt x="9397" y="743838"/>
                </a:lnTo>
                <a:lnTo>
                  <a:pt x="9397" y="747013"/>
                </a:lnTo>
                <a:lnTo>
                  <a:pt x="8762" y="751078"/>
                </a:lnTo>
                <a:lnTo>
                  <a:pt x="7492" y="754126"/>
                </a:lnTo>
                <a:lnTo>
                  <a:pt x="7492" y="759332"/>
                </a:lnTo>
                <a:lnTo>
                  <a:pt x="6857" y="762381"/>
                </a:lnTo>
                <a:lnTo>
                  <a:pt x="6857" y="785113"/>
                </a:lnTo>
                <a:lnTo>
                  <a:pt x="5714" y="789178"/>
                </a:lnTo>
                <a:lnTo>
                  <a:pt x="5079" y="792353"/>
                </a:lnTo>
                <a:lnTo>
                  <a:pt x="3809" y="796417"/>
                </a:lnTo>
                <a:lnTo>
                  <a:pt x="3809" y="800481"/>
                </a:lnTo>
                <a:lnTo>
                  <a:pt x="3175" y="803656"/>
                </a:lnTo>
                <a:lnTo>
                  <a:pt x="3175" y="808736"/>
                </a:lnTo>
                <a:lnTo>
                  <a:pt x="1904" y="812926"/>
                </a:lnTo>
                <a:lnTo>
                  <a:pt x="1904" y="820166"/>
                </a:lnTo>
                <a:lnTo>
                  <a:pt x="634" y="824230"/>
                </a:lnTo>
                <a:lnTo>
                  <a:pt x="634" y="835532"/>
                </a:lnTo>
                <a:lnTo>
                  <a:pt x="0" y="838707"/>
                </a:lnTo>
                <a:lnTo>
                  <a:pt x="0" y="844804"/>
                </a:lnTo>
                <a:lnTo>
                  <a:pt x="3175" y="845819"/>
                </a:lnTo>
                <a:lnTo>
                  <a:pt x="6857" y="846963"/>
                </a:lnTo>
                <a:lnTo>
                  <a:pt x="15620" y="846963"/>
                </a:lnTo>
                <a:lnTo>
                  <a:pt x="18160" y="845819"/>
                </a:lnTo>
                <a:lnTo>
                  <a:pt x="20700" y="845819"/>
                </a:lnTo>
                <a:lnTo>
                  <a:pt x="24384" y="844804"/>
                </a:lnTo>
                <a:lnTo>
                  <a:pt x="40004" y="844804"/>
                </a:lnTo>
                <a:close/>
              </a:path>
            </a:pathLst>
          </a:custGeom>
          <a:solidFill>
            <a:srgbClr val="6F869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266431" y="5193030"/>
            <a:ext cx="388759" cy="178307"/>
          </a:xfrm>
          <a:custGeom>
            <a:avLst/>
            <a:gdLst/>
            <a:ahLst/>
            <a:cxnLst/>
            <a:rect l="l" t="t" r="r" b="b"/>
            <a:pathLst>
              <a:path w="388759" h="178307">
                <a:moveTo>
                  <a:pt x="10553" y="153543"/>
                </a:moveTo>
                <a:lnTo>
                  <a:pt x="10553" y="156591"/>
                </a:lnTo>
                <a:lnTo>
                  <a:pt x="12458" y="159766"/>
                </a:lnTo>
                <a:lnTo>
                  <a:pt x="15506" y="160782"/>
                </a:lnTo>
                <a:lnTo>
                  <a:pt x="18046" y="161798"/>
                </a:lnTo>
                <a:lnTo>
                  <a:pt x="21094" y="163830"/>
                </a:lnTo>
                <a:lnTo>
                  <a:pt x="24269" y="164846"/>
                </a:lnTo>
                <a:lnTo>
                  <a:pt x="24904" y="162814"/>
                </a:lnTo>
                <a:lnTo>
                  <a:pt x="30492" y="163830"/>
                </a:lnTo>
                <a:lnTo>
                  <a:pt x="36715" y="165862"/>
                </a:lnTo>
                <a:lnTo>
                  <a:pt x="41033" y="166878"/>
                </a:lnTo>
                <a:lnTo>
                  <a:pt x="47256" y="167894"/>
                </a:lnTo>
                <a:lnTo>
                  <a:pt x="52844" y="169037"/>
                </a:lnTo>
                <a:lnTo>
                  <a:pt x="57797" y="170053"/>
                </a:lnTo>
                <a:lnTo>
                  <a:pt x="63385" y="171069"/>
                </a:lnTo>
                <a:lnTo>
                  <a:pt x="68465" y="172085"/>
                </a:lnTo>
                <a:lnTo>
                  <a:pt x="74053" y="173101"/>
                </a:lnTo>
                <a:lnTo>
                  <a:pt x="79006" y="174117"/>
                </a:lnTo>
                <a:lnTo>
                  <a:pt x="84594" y="175133"/>
                </a:lnTo>
                <a:lnTo>
                  <a:pt x="89547" y="175133"/>
                </a:lnTo>
                <a:lnTo>
                  <a:pt x="95770" y="176149"/>
                </a:lnTo>
                <a:lnTo>
                  <a:pt x="100088" y="176149"/>
                </a:lnTo>
                <a:lnTo>
                  <a:pt x="106311" y="177165"/>
                </a:lnTo>
                <a:lnTo>
                  <a:pt x="110756" y="177165"/>
                </a:lnTo>
                <a:lnTo>
                  <a:pt x="116979" y="178308"/>
                </a:lnTo>
                <a:lnTo>
                  <a:pt x="177939" y="178308"/>
                </a:lnTo>
                <a:lnTo>
                  <a:pt x="183527" y="177165"/>
                </a:lnTo>
                <a:lnTo>
                  <a:pt x="195338" y="177165"/>
                </a:lnTo>
                <a:lnTo>
                  <a:pt x="200926" y="176149"/>
                </a:lnTo>
                <a:lnTo>
                  <a:pt x="210832" y="176149"/>
                </a:lnTo>
                <a:lnTo>
                  <a:pt x="213372" y="175133"/>
                </a:lnTo>
                <a:lnTo>
                  <a:pt x="223278" y="175133"/>
                </a:lnTo>
                <a:lnTo>
                  <a:pt x="226961" y="174117"/>
                </a:lnTo>
                <a:lnTo>
                  <a:pt x="230136" y="174117"/>
                </a:lnTo>
                <a:lnTo>
                  <a:pt x="232676" y="173101"/>
                </a:lnTo>
                <a:lnTo>
                  <a:pt x="239407" y="173101"/>
                </a:lnTo>
                <a:lnTo>
                  <a:pt x="242582" y="172085"/>
                </a:lnTo>
                <a:lnTo>
                  <a:pt x="246265" y="172085"/>
                </a:lnTo>
                <a:lnTo>
                  <a:pt x="249440" y="171069"/>
                </a:lnTo>
                <a:lnTo>
                  <a:pt x="251853" y="171069"/>
                </a:lnTo>
                <a:lnTo>
                  <a:pt x="255028" y="170053"/>
                </a:lnTo>
                <a:lnTo>
                  <a:pt x="258711" y="170053"/>
                </a:lnTo>
                <a:lnTo>
                  <a:pt x="261886" y="169037"/>
                </a:lnTo>
                <a:lnTo>
                  <a:pt x="264934" y="169037"/>
                </a:lnTo>
                <a:lnTo>
                  <a:pt x="268744" y="167894"/>
                </a:lnTo>
                <a:lnTo>
                  <a:pt x="274332" y="167894"/>
                </a:lnTo>
                <a:lnTo>
                  <a:pt x="277380" y="166878"/>
                </a:lnTo>
                <a:lnTo>
                  <a:pt x="284238" y="166878"/>
                </a:lnTo>
                <a:lnTo>
                  <a:pt x="286778" y="165862"/>
                </a:lnTo>
                <a:lnTo>
                  <a:pt x="293001" y="165862"/>
                </a:lnTo>
                <a:lnTo>
                  <a:pt x="295414" y="164846"/>
                </a:lnTo>
                <a:lnTo>
                  <a:pt x="304177" y="164846"/>
                </a:lnTo>
                <a:lnTo>
                  <a:pt x="305955" y="163830"/>
                </a:lnTo>
                <a:lnTo>
                  <a:pt x="309130" y="163830"/>
                </a:lnTo>
                <a:lnTo>
                  <a:pt x="312178" y="162814"/>
                </a:lnTo>
                <a:lnTo>
                  <a:pt x="317258" y="162814"/>
                </a:lnTo>
                <a:lnTo>
                  <a:pt x="319671" y="161798"/>
                </a:lnTo>
                <a:lnTo>
                  <a:pt x="324624" y="161798"/>
                </a:lnTo>
                <a:lnTo>
                  <a:pt x="327799" y="160782"/>
                </a:lnTo>
                <a:lnTo>
                  <a:pt x="333387" y="160782"/>
                </a:lnTo>
                <a:lnTo>
                  <a:pt x="336435" y="159766"/>
                </a:lnTo>
                <a:lnTo>
                  <a:pt x="340880" y="159766"/>
                </a:lnTo>
                <a:lnTo>
                  <a:pt x="343928" y="158623"/>
                </a:lnTo>
                <a:lnTo>
                  <a:pt x="349516" y="158623"/>
                </a:lnTo>
                <a:lnTo>
                  <a:pt x="352056" y="157607"/>
                </a:lnTo>
                <a:lnTo>
                  <a:pt x="354469" y="157607"/>
                </a:lnTo>
                <a:lnTo>
                  <a:pt x="357644" y="156591"/>
                </a:lnTo>
                <a:lnTo>
                  <a:pt x="360692" y="156591"/>
                </a:lnTo>
                <a:lnTo>
                  <a:pt x="365137" y="155575"/>
                </a:lnTo>
                <a:lnTo>
                  <a:pt x="368185" y="154559"/>
                </a:lnTo>
                <a:lnTo>
                  <a:pt x="370090" y="153543"/>
                </a:lnTo>
                <a:lnTo>
                  <a:pt x="373138" y="153543"/>
                </a:lnTo>
                <a:lnTo>
                  <a:pt x="375043" y="152527"/>
                </a:lnTo>
                <a:lnTo>
                  <a:pt x="378218" y="151511"/>
                </a:lnTo>
                <a:lnTo>
                  <a:pt x="379996" y="150495"/>
                </a:lnTo>
                <a:lnTo>
                  <a:pt x="382536" y="148336"/>
                </a:lnTo>
                <a:lnTo>
                  <a:pt x="385584" y="145288"/>
                </a:lnTo>
                <a:lnTo>
                  <a:pt x="386219" y="141224"/>
                </a:lnTo>
                <a:lnTo>
                  <a:pt x="387489" y="139065"/>
                </a:lnTo>
                <a:lnTo>
                  <a:pt x="387489" y="136017"/>
                </a:lnTo>
                <a:lnTo>
                  <a:pt x="388759" y="131953"/>
                </a:lnTo>
                <a:lnTo>
                  <a:pt x="388759" y="114427"/>
                </a:lnTo>
                <a:lnTo>
                  <a:pt x="387489" y="110236"/>
                </a:lnTo>
                <a:lnTo>
                  <a:pt x="387489" y="107188"/>
                </a:lnTo>
                <a:lnTo>
                  <a:pt x="386219" y="102997"/>
                </a:lnTo>
                <a:lnTo>
                  <a:pt x="385584" y="100965"/>
                </a:lnTo>
                <a:lnTo>
                  <a:pt x="384441" y="96901"/>
                </a:lnTo>
                <a:lnTo>
                  <a:pt x="383806" y="92710"/>
                </a:lnTo>
                <a:lnTo>
                  <a:pt x="381901" y="88646"/>
                </a:lnTo>
                <a:lnTo>
                  <a:pt x="379996" y="84455"/>
                </a:lnTo>
                <a:lnTo>
                  <a:pt x="379996" y="81407"/>
                </a:lnTo>
                <a:lnTo>
                  <a:pt x="376948" y="78359"/>
                </a:lnTo>
                <a:lnTo>
                  <a:pt x="375043" y="74168"/>
                </a:lnTo>
                <a:lnTo>
                  <a:pt x="371995" y="72136"/>
                </a:lnTo>
                <a:lnTo>
                  <a:pt x="368185" y="70104"/>
                </a:lnTo>
                <a:lnTo>
                  <a:pt x="365137" y="69088"/>
                </a:lnTo>
                <a:lnTo>
                  <a:pt x="361327" y="66929"/>
                </a:lnTo>
                <a:lnTo>
                  <a:pt x="358279" y="65913"/>
                </a:lnTo>
                <a:lnTo>
                  <a:pt x="355739" y="64897"/>
                </a:lnTo>
                <a:lnTo>
                  <a:pt x="352691" y="63881"/>
                </a:lnTo>
                <a:lnTo>
                  <a:pt x="349516" y="62865"/>
                </a:lnTo>
                <a:lnTo>
                  <a:pt x="345833" y="61849"/>
                </a:lnTo>
                <a:lnTo>
                  <a:pt x="342150" y="60833"/>
                </a:lnTo>
                <a:lnTo>
                  <a:pt x="338975" y="60833"/>
                </a:lnTo>
                <a:lnTo>
                  <a:pt x="336435" y="59817"/>
                </a:lnTo>
                <a:lnTo>
                  <a:pt x="333387" y="59817"/>
                </a:lnTo>
                <a:lnTo>
                  <a:pt x="330212" y="58801"/>
                </a:lnTo>
                <a:lnTo>
                  <a:pt x="326529" y="58801"/>
                </a:lnTo>
                <a:lnTo>
                  <a:pt x="323481" y="57658"/>
                </a:lnTo>
                <a:lnTo>
                  <a:pt x="320941" y="56642"/>
                </a:lnTo>
                <a:lnTo>
                  <a:pt x="317258" y="56642"/>
                </a:lnTo>
                <a:lnTo>
                  <a:pt x="314083" y="55626"/>
                </a:lnTo>
                <a:lnTo>
                  <a:pt x="311035" y="54610"/>
                </a:lnTo>
                <a:lnTo>
                  <a:pt x="307225" y="53594"/>
                </a:lnTo>
                <a:lnTo>
                  <a:pt x="304177" y="51562"/>
                </a:lnTo>
                <a:lnTo>
                  <a:pt x="301637" y="49530"/>
                </a:lnTo>
                <a:lnTo>
                  <a:pt x="298589" y="48387"/>
                </a:lnTo>
                <a:lnTo>
                  <a:pt x="294779" y="46355"/>
                </a:lnTo>
                <a:lnTo>
                  <a:pt x="291731" y="45339"/>
                </a:lnTo>
                <a:lnTo>
                  <a:pt x="288556" y="45339"/>
                </a:lnTo>
                <a:lnTo>
                  <a:pt x="286143" y="44323"/>
                </a:lnTo>
                <a:lnTo>
                  <a:pt x="282968" y="44323"/>
                </a:lnTo>
                <a:lnTo>
                  <a:pt x="279920" y="43307"/>
                </a:lnTo>
                <a:lnTo>
                  <a:pt x="277380" y="42291"/>
                </a:lnTo>
                <a:lnTo>
                  <a:pt x="274332" y="42291"/>
                </a:lnTo>
                <a:lnTo>
                  <a:pt x="271157" y="41275"/>
                </a:lnTo>
                <a:lnTo>
                  <a:pt x="268744" y="40259"/>
                </a:lnTo>
                <a:lnTo>
                  <a:pt x="265569" y="39116"/>
                </a:lnTo>
                <a:lnTo>
                  <a:pt x="263664" y="38100"/>
                </a:lnTo>
                <a:lnTo>
                  <a:pt x="260616" y="37084"/>
                </a:lnTo>
                <a:lnTo>
                  <a:pt x="258076" y="36068"/>
                </a:lnTo>
                <a:lnTo>
                  <a:pt x="255028" y="35052"/>
                </a:lnTo>
                <a:lnTo>
                  <a:pt x="251853" y="34036"/>
                </a:lnTo>
                <a:lnTo>
                  <a:pt x="249440" y="33020"/>
                </a:lnTo>
                <a:lnTo>
                  <a:pt x="246265" y="32004"/>
                </a:lnTo>
                <a:lnTo>
                  <a:pt x="243217" y="29845"/>
                </a:lnTo>
                <a:lnTo>
                  <a:pt x="240677" y="28829"/>
                </a:lnTo>
                <a:lnTo>
                  <a:pt x="237629" y="27813"/>
                </a:lnTo>
                <a:lnTo>
                  <a:pt x="235724" y="26797"/>
                </a:lnTo>
                <a:lnTo>
                  <a:pt x="232676" y="25781"/>
                </a:lnTo>
                <a:lnTo>
                  <a:pt x="230136" y="24765"/>
                </a:lnTo>
                <a:lnTo>
                  <a:pt x="226961" y="22733"/>
                </a:lnTo>
                <a:lnTo>
                  <a:pt x="223913" y="21590"/>
                </a:lnTo>
                <a:lnTo>
                  <a:pt x="221373" y="20574"/>
                </a:lnTo>
                <a:lnTo>
                  <a:pt x="218325" y="19558"/>
                </a:lnTo>
                <a:lnTo>
                  <a:pt x="215150" y="18542"/>
                </a:lnTo>
                <a:lnTo>
                  <a:pt x="213372" y="16510"/>
                </a:lnTo>
                <a:lnTo>
                  <a:pt x="210832" y="15494"/>
                </a:lnTo>
                <a:lnTo>
                  <a:pt x="207784" y="14478"/>
                </a:lnTo>
                <a:lnTo>
                  <a:pt x="204609" y="13462"/>
                </a:lnTo>
                <a:lnTo>
                  <a:pt x="200926" y="10287"/>
                </a:lnTo>
                <a:lnTo>
                  <a:pt x="197751" y="8255"/>
                </a:lnTo>
                <a:lnTo>
                  <a:pt x="194068" y="5207"/>
                </a:lnTo>
                <a:lnTo>
                  <a:pt x="190893" y="3048"/>
                </a:lnTo>
                <a:lnTo>
                  <a:pt x="190385" y="0"/>
                </a:lnTo>
                <a:lnTo>
                  <a:pt x="187210" y="0"/>
                </a:lnTo>
                <a:lnTo>
                  <a:pt x="183527" y="4191"/>
                </a:lnTo>
                <a:lnTo>
                  <a:pt x="180352" y="6223"/>
                </a:lnTo>
                <a:lnTo>
                  <a:pt x="176034" y="10287"/>
                </a:lnTo>
                <a:lnTo>
                  <a:pt x="173494" y="11303"/>
                </a:lnTo>
                <a:lnTo>
                  <a:pt x="169176" y="15494"/>
                </a:lnTo>
                <a:lnTo>
                  <a:pt x="166128" y="17526"/>
                </a:lnTo>
                <a:lnTo>
                  <a:pt x="162318" y="19558"/>
                </a:lnTo>
                <a:lnTo>
                  <a:pt x="158635" y="21590"/>
                </a:lnTo>
                <a:lnTo>
                  <a:pt x="155460" y="23749"/>
                </a:lnTo>
                <a:lnTo>
                  <a:pt x="151777" y="25781"/>
                </a:lnTo>
                <a:lnTo>
                  <a:pt x="148094" y="27813"/>
                </a:lnTo>
                <a:lnTo>
                  <a:pt x="143649" y="29845"/>
                </a:lnTo>
                <a:lnTo>
                  <a:pt x="139966" y="30861"/>
                </a:lnTo>
                <a:lnTo>
                  <a:pt x="136156" y="33020"/>
                </a:lnTo>
                <a:lnTo>
                  <a:pt x="132473" y="34036"/>
                </a:lnTo>
                <a:lnTo>
                  <a:pt x="129425" y="36068"/>
                </a:lnTo>
                <a:lnTo>
                  <a:pt x="125615" y="38100"/>
                </a:lnTo>
                <a:lnTo>
                  <a:pt x="122567" y="40259"/>
                </a:lnTo>
                <a:lnTo>
                  <a:pt x="120662" y="41275"/>
                </a:lnTo>
                <a:lnTo>
                  <a:pt x="117614" y="42291"/>
                </a:lnTo>
                <a:lnTo>
                  <a:pt x="115709" y="43307"/>
                </a:lnTo>
                <a:lnTo>
                  <a:pt x="113169" y="44323"/>
                </a:lnTo>
                <a:lnTo>
                  <a:pt x="110756" y="45339"/>
                </a:lnTo>
                <a:lnTo>
                  <a:pt x="108216" y="45339"/>
                </a:lnTo>
                <a:lnTo>
                  <a:pt x="105168" y="46355"/>
                </a:lnTo>
                <a:lnTo>
                  <a:pt x="103263" y="47371"/>
                </a:lnTo>
                <a:lnTo>
                  <a:pt x="100088" y="48387"/>
                </a:lnTo>
                <a:lnTo>
                  <a:pt x="95770" y="49530"/>
                </a:lnTo>
                <a:lnTo>
                  <a:pt x="92722" y="49530"/>
                </a:lnTo>
                <a:lnTo>
                  <a:pt x="89547" y="51562"/>
                </a:lnTo>
                <a:lnTo>
                  <a:pt x="87642" y="51562"/>
                </a:lnTo>
                <a:lnTo>
                  <a:pt x="84594" y="52578"/>
                </a:lnTo>
                <a:lnTo>
                  <a:pt x="82054" y="52578"/>
                </a:lnTo>
                <a:lnTo>
                  <a:pt x="79006" y="53594"/>
                </a:lnTo>
                <a:lnTo>
                  <a:pt x="75831" y="53594"/>
                </a:lnTo>
                <a:lnTo>
                  <a:pt x="74053" y="54610"/>
                </a:lnTo>
                <a:lnTo>
                  <a:pt x="68465" y="54610"/>
                </a:lnTo>
                <a:lnTo>
                  <a:pt x="65290" y="55626"/>
                </a:lnTo>
                <a:lnTo>
                  <a:pt x="60972" y="55626"/>
                </a:lnTo>
                <a:lnTo>
                  <a:pt x="57797" y="56642"/>
                </a:lnTo>
                <a:lnTo>
                  <a:pt x="52209" y="56642"/>
                </a:lnTo>
                <a:lnTo>
                  <a:pt x="49161" y="57658"/>
                </a:lnTo>
                <a:lnTo>
                  <a:pt x="15506" y="57658"/>
                </a:lnTo>
                <a:lnTo>
                  <a:pt x="12458" y="56642"/>
                </a:lnTo>
                <a:lnTo>
                  <a:pt x="9283" y="56642"/>
                </a:lnTo>
                <a:lnTo>
                  <a:pt x="6870" y="55626"/>
                </a:lnTo>
                <a:lnTo>
                  <a:pt x="4330" y="55626"/>
                </a:lnTo>
                <a:lnTo>
                  <a:pt x="2489" y="58801"/>
                </a:lnTo>
                <a:lnTo>
                  <a:pt x="1866" y="61849"/>
                </a:lnTo>
                <a:lnTo>
                  <a:pt x="622" y="64897"/>
                </a:lnTo>
                <a:lnTo>
                  <a:pt x="0" y="68072"/>
                </a:lnTo>
                <a:lnTo>
                  <a:pt x="0" y="71120"/>
                </a:lnTo>
                <a:lnTo>
                  <a:pt x="1866" y="75184"/>
                </a:lnTo>
                <a:lnTo>
                  <a:pt x="3695" y="79375"/>
                </a:lnTo>
                <a:lnTo>
                  <a:pt x="4330" y="82423"/>
                </a:lnTo>
                <a:lnTo>
                  <a:pt x="6870" y="86614"/>
                </a:lnTo>
                <a:lnTo>
                  <a:pt x="7505" y="89662"/>
                </a:lnTo>
                <a:lnTo>
                  <a:pt x="7505" y="91694"/>
                </a:lnTo>
                <a:lnTo>
                  <a:pt x="8648" y="94742"/>
                </a:lnTo>
                <a:lnTo>
                  <a:pt x="8648" y="100965"/>
                </a:lnTo>
                <a:lnTo>
                  <a:pt x="9283" y="104013"/>
                </a:lnTo>
                <a:lnTo>
                  <a:pt x="9283" y="145288"/>
                </a:lnTo>
                <a:lnTo>
                  <a:pt x="10553" y="147320"/>
                </a:lnTo>
                <a:lnTo>
                  <a:pt x="10553" y="15354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93559" y="5212588"/>
            <a:ext cx="267881" cy="204089"/>
          </a:xfrm>
          <a:custGeom>
            <a:avLst/>
            <a:gdLst/>
            <a:ahLst/>
            <a:cxnLst/>
            <a:rect l="l" t="t" r="r" b="b"/>
            <a:pathLst>
              <a:path w="267881" h="204088">
                <a:moveTo>
                  <a:pt x="1244" y="174117"/>
                </a:moveTo>
                <a:lnTo>
                  <a:pt x="1244" y="185547"/>
                </a:lnTo>
                <a:lnTo>
                  <a:pt x="3111" y="188595"/>
                </a:lnTo>
                <a:lnTo>
                  <a:pt x="6222" y="189611"/>
                </a:lnTo>
                <a:lnTo>
                  <a:pt x="9944" y="191643"/>
                </a:lnTo>
                <a:lnTo>
                  <a:pt x="13677" y="193675"/>
                </a:lnTo>
                <a:lnTo>
                  <a:pt x="16789" y="193675"/>
                </a:lnTo>
                <a:lnTo>
                  <a:pt x="20510" y="194818"/>
                </a:lnTo>
                <a:lnTo>
                  <a:pt x="23621" y="195834"/>
                </a:lnTo>
                <a:lnTo>
                  <a:pt x="27965" y="196850"/>
                </a:lnTo>
                <a:lnTo>
                  <a:pt x="32321" y="198881"/>
                </a:lnTo>
                <a:lnTo>
                  <a:pt x="36677" y="199898"/>
                </a:lnTo>
                <a:lnTo>
                  <a:pt x="41020" y="200914"/>
                </a:lnTo>
                <a:lnTo>
                  <a:pt x="45377" y="200914"/>
                </a:lnTo>
                <a:lnTo>
                  <a:pt x="49720" y="201930"/>
                </a:lnTo>
                <a:lnTo>
                  <a:pt x="54076" y="202946"/>
                </a:lnTo>
                <a:lnTo>
                  <a:pt x="58432" y="202946"/>
                </a:lnTo>
                <a:lnTo>
                  <a:pt x="62776" y="204089"/>
                </a:lnTo>
                <a:lnTo>
                  <a:pt x="105663" y="204089"/>
                </a:lnTo>
                <a:lnTo>
                  <a:pt x="110020" y="202946"/>
                </a:lnTo>
                <a:lnTo>
                  <a:pt x="118719" y="202946"/>
                </a:lnTo>
                <a:lnTo>
                  <a:pt x="123062" y="201930"/>
                </a:lnTo>
                <a:lnTo>
                  <a:pt x="131762" y="201930"/>
                </a:lnTo>
                <a:lnTo>
                  <a:pt x="136118" y="200914"/>
                </a:lnTo>
                <a:lnTo>
                  <a:pt x="149174" y="200914"/>
                </a:lnTo>
                <a:lnTo>
                  <a:pt x="153517" y="199898"/>
                </a:lnTo>
                <a:lnTo>
                  <a:pt x="162229" y="199898"/>
                </a:lnTo>
                <a:lnTo>
                  <a:pt x="165328" y="198881"/>
                </a:lnTo>
                <a:lnTo>
                  <a:pt x="168440" y="197865"/>
                </a:lnTo>
                <a:lnTo>
                  <a:pt x="172173" y="196850"/>
                </a:lnTo>
                <a:lnTo>
                  <a:pt x="175272" y="196850"/>
                </a:lnTo>
                <a:lnTo>
                  <a:pt x="179006" y="195834"/>
                </a:lnTo>
                <a:lnTo>
                  <a:pt x="189572" y="195834"/>
                </a:lnTo>
                <a:lnTo>
                  <a:pt x="192684" y="194818"/>
                </a:lnTo>
                <a:lnTo>
                  <a:pt x="196405" y="193675"/>
                </a:lnTo>
                <a:lnTo>
                  <a:pt x="201383" y="192659"/>
                </a:lnTo>
                <a:lnTo>
                  <a:pt x="205104" y="191643"/>
                </a:lnTo>
                <a:lnTo>
                  <a:pt x="210083" y="190627"/>
                </a:lnTo>
                <a:lnTo>
                  <a:pt x="213817" y="189611"/>
                </a:lnTo>
                <a:lnTo>
                  <a:pt x="218782" y="188595"/>
                </a:lnTo>
                <a:lnTo>
                  <a:pt x="222516" y="187578"/>
                </a:lnTo>
                <a:lnTo>
                  <a:pt x="224383" y="186562"/>
                </a:lnTo>
                <a:lnTo>
                  <a:pt x="227482" y="185547"/>
                </a:lnTo>
                <a:lnTo>
                  <a:pt x="231216" y="184403"/>
                </a:lnTo>
                <a:lnTo>
                  <a:pt x="234950" y="183387"/>
                </a:lnTo>
                <a:lnTo>
                  <a:pt x="238048" y="182372"/>
                </a:lnTo>
                <a:lnTo>
                  <a:pt x="241782" y="181356"/>
                </a:lnTo>
                <a:lnTo>
                  <a:pt x="245516" y="178308"/>
                </a:lnTo>
                <a:lnTo>
                  <a:pt x="249237" y="176275"/>
                </a:lnTo>
                <a:lnTo>
                  <a:pt x="253593" y="175133"/>
                </a:lnTo>
                <a:lnTo>
                  <a:pt x="257937" y="173100"/>
                </a:lnTo>
                <a:lnTo>
                  <a:pt x="262293" y="171069"/>
                </a:lnTo>
                <a:lnTo>
                  <a:pt x="261048" y="168021"/>
                </a:lnTo>
                <a:lnTo>
                  <a:pt x="264159" y="167005"/>
                </a:lnTo>
                <a:lnTo>
                  <a:pt x="264782" y="163830"/>
                </a:lnTo>
                <a:lnTo>
                  <a:pt x="264782" y="148336"/>
                </a:lnTo>
                <a:lnTo>
                  <a:pt x="266026" y="144272"/>
                </a:lnTo>
                <a:lnTo>
                  <a:pt x="266026" y="132969"/>
                </a:lnTo>
                <a:lnTo>
                  <a:pt x="266636" y="128778"/>
                </a:lnTo>
                <a:lnTo>
                  <a:pt x="266636" y="120523"/>
                </a:lnTo>
                <a:lnTo>
                  <a:pt x="267881" y="116459"/>
                </a:lnTo>
                <a:lnTo>
                  <a:pt x="267881" y="86614"/>
                </a:lnTo>
                <a:lnTo>
                  <a:pt x="266636" y="82423"/>
                </a:lnTo>
                <a:lnTo>
                  <a:pt x="266636" y="78359"/>
                </a:lnTo>
                <a:lnTo>
                  <a:pt x="266026" y="74168"/>
                </a:lnTo>
                <a:lnTo>
                  <a:pt x="264782" y="71120"/>
                </a:lnTo>
                <a:lnTo>
                  <a:pt x="264159" y="67056"/>
                </a:lnTo>
                <a:lnTo>
                  <a:pt x="262915" y="63881"/>
                </a:lnTo>
                <a:lnTo>
                  <a:pt x="262293" y="59817"/>
                </a:lnTo>
                <a:lnTo>
                  <a:pt x="259803" y="56642"/>
                </a:lnTo>
                <a:lnTo>
                  <a:pt x="259181" y="53593"/>
                </a:lnTo>
                <a:lnTo>
                  <a:pt x="257314" y="49530"/>
                </a:lnTo>
                <a:lnTo>
                  <a:pt x="255460" y="46355"/>
                </a:lnTo>
                <a:lnTo>
                  <a:pt x="252348" y="43306"/>
                </a:lnTo>
                <a:lnTo>
                  <a:pt x="249237" y="41275"/>
                </a:lnTo>
                <a:lnTo>
                  <a:pt x="245516" y="39243"/>
                </a:lnTo>
                <a:lnTo>
                  <a:pt x="242404" y="37084"/>
                </a:lnTo>
                <a:lnTo>
                  <a:pt x="238671" y="35052"/>
                </a:lnTo>
                <a:lnTo>
                  <a:pt x="236181" y="34036"/>
                </a:lnTo>
                <a:lnTo>
                  <a:pt x="231838" y="32003"/>
                </a:lnTo>
                <a:lnTo>
                  <a:pt x="229349" y="29971"/>
                </a:lnTo>
                <a:lnTo>
                  <a:pt x="225005" y="27812"/>
                </a:lnTo>
                <a:lnTo>
                  <a:pt x="222516" y="26796"/>
                </a:lnTo>
                <a:lnTo>
                  <a:pt x="218782" y="24765"/>
                </a:lnTo>
                <a:lnTo>
                  <a:pt x="214439" y="23749"/>
                </a:lnTo>
                <a:lnTo>
                  <a:pt x="211950" y="21717"/>
                </a:lnTo>
                <a:lnTo>
                  <a:pt x="207594" y="20700"/>
                </a:lnTo>
                <a:lnTo>
                  <a:pt x="203873" y="19557"/>
                </a:lnTo>
                <a:lnTo>
                  <a:pt x="200139" y="18542"/>
                </a:lnTo>
                <a:lnTo>
                  <a:pt x="197027" y="17525"/>
                </a:lnTo>
                <a:lnTo>
                  <a:pt x="193306" y="16510"/>
                </a:lnTo>
                <a:lnTo>
                  <a:pt x="189572" y="14478"/>
                </a:lnTo>
                <a:lnTo>
                  <a:pt x="185839" y="13462"/>
                </a:lnTo>
                <a:lnTo>
                  <a:pt x="182740" y="12445"/>
                </a:lnTo>
                <a:lnTo>
                  <a:pt x="179006" y="11303"/>
                </a:lnTo>
                <a:lnTo>
                  <a:pt x="175272" y="11303"/>
                </a:lnTo>
                <a:lnTo>
                  <a:pt x="170929" y="10287"/>
                </a:lnTo>
                <a:lnTo>
                  <a:pt x="168440" y="9270"/>
                </a:lnTo>
                <a:lnTo>
                  <a:pt x="164706" y="8255"/>
                </a:lnTo>
                <a:lnTo>
                  <a:pt x="160362" y="7238"/>
                </a:lnTo>
                <a:lnTo>
                  <a:pt x="156629" y="6223"/>
                </a:lnTo>
                <a:lnTo>
                  <a:pt x="152895" y="5206"/>
                </a:lnTo>
                <a:lnTo>
                  <a:pt x="149796" y="5206"/>
                </a:lnTo>
                <a:lnTo>
                  <a:pt x="146062" y="4191"/>
                </a:lnTo>
                <a:lnTo>
                  <a:pt x="142328" y="3175"/>
                </a:lnTo>
                <a:lnTo>
                  <a:pt x="138607" y="2031"/>
                </a:lnTo>
                <a:lnTo>
                  <a:pt x="133629" y="1016"/>
                </a:lnTo>
                <a:lnTo>
                  <a:pt x="128663" y="1016"/>
                </a:lnTo>
                <a:lnTo>
                  <a:pt x="125552" y="0"/>
                </a:lnTo>
                <a:lnTo>
                  <a:pt x="121196" y="0"/>
                </a:lnTo>
                <a:lnTo>
                  <a:pt x="118097" y="1016"/>
                </a:lnTo>
                <a:lnTo>
                  <a:pt x="110020" y="1016"/>
                </a:lnTo>
                <a:lnTo>
                  <a:pt x="107530" y="2031"/>
                </a:lnTo>
                <a:lnTo>
                  <a:pt x="104419" y="2031"/>
                </a:lnTo>
                <a:lnTo>
                  <a:pt x="102552" y="3175"/>
                </a:lnTo>
                <a:lnTo>
                  <a:pt x="99453" y="4191"/>
                </a:lnTo>
                <a:lnTo>
                  <a:pt x="96964" y="4191"/>
                </a:lnTo>
                <a:lnTo>
                  <a:pt x="93853" y="5206"/>
                </a:lnTo>
                <a:lnTo>
                  <a:pt x="91986" y="6223"/>
                </a:lnTo>
                <a:lnTo>
                  <a:pt x="88887" y="7238"/>
                </a:lnTo>
                <a:lnTo>
                  <a:pt x="83908" y="8255"/>
                </a:lnTo>
                <a:lnTo>
                  <a:pt x="79552" y="10287"/>
                </a:lnTo>
                <a:lnTo>
                  <a:pt x="76453" y="12445"/>
                </a:lnTo>
                <a:lnTo>
                  <a:pt x="73342" y="13462"/>
                </a:lnTo>
                <a:lnTo>
                  <a:pt x="68999" y="15493"/>
                </a:lnTo>
                <a:lnTo>
                  <a:pt x="67132" y="16510"/>
                </a:lnTo>
                <a:lnTo>
                  <a:pt x="64020" y="17525"/>
                </a:lnTo>
                <a:lnTo>
                  <a:pt x="62153" y="18542"/>
                </a:lnTo>
                <a:lnTo>
                  <a:pt x="59042" y="20700"/>
                </a:lnTo>
                <a:lnTo>
                  <a:pt x="57188" y="21717"/>
                </a:lnTo>
                <a:lnTo>
                  <a:pt x="54076" y="25781"/>
                </a:lnTo>
                <a:lnTo>
                  <a:pt x="52209" y="29971"/>
                </a:lnTo>
                <a:lnTo>
                  <a:pt x="50342" y="33020"/>
                </a:lnTo>
                <a:lnTo>
                  <a:pt x="47243" y="36068"/>
                </a:lnTo>
                <a:lnTo>
                  <a:pt x="44754" y="39243"/>
                </a:lnTo>
                <a:lnTo>
                  <a:pt x="41020" y="42290"/>
                </a:lnTo>
                <a:lnTo>
                  <a:pt x="37922" y="45339"/>
                </a:lnTo>
                <a:lnTo>
                  <a:pt x="34188" y="47371"/>
                </a:lnTo>
                <a:lnTo>
                  <a:pt x="31076" y="50546"/>
                </a:lnTo>
                <a:lnTo>
                  <a:pt x="27355" y="52578"/>
                </a:lnTo>
                <a:lnTo>
                  <a:pt x="24244" y="55625"/>
                </a:lnTo>
                <a:lnTo>
                  <a:pt x="20510" y="58800"/>
                </a:lnTo>
                <a:lnTo>
                  <a:pt x="17398" y="61849"/>
                </a:lnTo>
                <a:lnTo>
                  <a:pt x="14922" y="64896"/>
                </a:lnTo>
                <a:lnTo>
                  <a:pt x="11810" y="68072"/>
                </a:lnTo>
                <a:lnTo>
                  <a:pt x="8699" y="72136"/>
                </a:lnTo>
                <a:lnTo>
                  <a:pt x="6832" y="74168"/>
                </a:lnTo>
                <a:lnTo>
                  <a:pt x="6832" y="77343"/>
                </a:lnTo>
                <a:lnTo>
                  <a:pt x="6222" y="81406"/>
                </a:lnTo>
                <a:lnTo>
                  <a:pt x="6222" y="84455"/>
                </a:lnTo>
                <a:lnTo>
                  <a:pt x="4978" y="88646"/>
                </a:lnTo>
                <a:lnTo>
                  <a:pt x="4978" y="91693"/>
                </a:lnTo>
                <a:lnTo>
                  <a:pt x="3733" y="94868"/>
                </a:lnTo>
                <a:lnTo>
                  <a:pt x="3733" y="97917"/>
                </a:lnTo>
                <a:lnTo>
                  <a:pt x="3111" y="101981"/>
                </a:lnTo>
                <a:lnTo>
                  <a:pt x="3111" y="108203"/>
                </a:lnTo>
                <a:lnTo>
                  <a:pt x="1866" y="111252"/>
                </a:lnTo>
                <a:lnTo>
                  <a:pt x="1866" y="118490"/>
                </a:lnTo>
                <a:lnTo>
                  <a:pt x="1244" y="121665"/>
                </a:lnTo>
                <a:lnTo>
                  <a:pt x="1244" y="137033"/>
                </a:lnTo>
                <a:lnTo>
                  <a:pt x="0" y="140208"/>
                </a:lnTo>
                <a:lnTo>
                  <a:pt x="0" y="171069"/>
                </a:lnTo>
                <a:lnTo>
                  <a:pt x="1244" y="1741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597140" y="5385816"/>
            <a:ext cx="1473707" cy="48463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583424" y="5454396"/>
            <a:ext cx="1501140" cy="353568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541514" y="5330825"/>
            <a:ext cx="1458087" cy="468312"/>
          </a:xfrm>
          <a:custGeom>
            <a:avLst/>
            <a:gdLst/>
            <a:ahLst/>
            <a:cxnLst/>
            <a:rect l="l" t="t" r="r" b="b"/>
            <a:pathLst>
              <a:path w="1458087" h="468312">
                <a:moveTo>
                  <a:pt x="0" y="468312"/>
                </a:moveTo>
                <a:lnTo>
                  <a:pt x="1458087" y="468312"/>
                </a:lnTo>
                <a:lnTo>
                  <a:pt x="1458087" y="0"/>
                </a:lnTo>
                <a:lnTo>
                  <a:pt x="0" y="0"/>
                </a:lnTo>
                <a:lnTo>
                  <a:pt x="0" y="468312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541514" y="5330825"/>
            <a:ext cx="1458087" cy="468312"/>
          </a:xfrm>
          <a:custGeom>
            <a:avLst/>
            <a:gdLst/>
            <a:ahLst/>
            <a:cxnLst/>
            <a:rect l="l" t="t" r="r" b="b"/>
            <a:pathLst>
              <a:path w="1458087" h="468312">
                <a:moveTo>
                  <a:pt x="0" y="468312"/>
                </a:moveTo>
                <a:lnTo>
                  <a:pt x="1458087" y="468312"/>
                </a:lnTo>
                <a:lnTo>
                  <a:pt x="1458087" y="0"/>
                </a:lnTo>
                <a:lnTo>
                  <a:pt x="0" y="0"/>
                </a:lnTo>
                <a:lnTo>
                  <a:pt x="0" y="46831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783161" y="1453451"/>
            <a:ext cx="2091003" cy="762291"/>
          </a:xfrm>
          <a:custGeom>
            <a:avLst/>
            <a:gdLst/>
            <a:ahLst/>
            <a:cxnLst/>
            <a:rect l="l" t="t" r="r" b="b"/>
            <a:pathLst>
              <a:path w="2091003" h="762291">
                <a:moveTo>
                  <a:pt x="1900844" y="251015"/>
                </a:moveTo>
                <a:lnTo>
                  <a:pt x="1903374" y="237760"/>
                </a:lnTo>
                <a:lnTo>
                  <a:pt x="1903736" y="224659"/>
                </a:lnTo>
                <a:lnTo>
                  <a:pt x="1902002" y="211758"/>
                </a:lnTo>
                <a:lnTo>
                  <a:pt x="1892530" y="186745"/>
                </a:lnTo>
                <a:lnTo>
                  <a:pt x="1875533" y="163096"/>
                </a:lnTo>
                <a:lnTo>
                  <a:pt x="1851586" y="141186"/>
                </a:lnTo>
                <a:lnTo>
                  <a:pt x="1837185" y="131000"/>
                </a:lnTo>
                <a:lnTo>
                  <a:pt x="1821263" y="121389"/>
                </a:lnTo>
                <a:lnTo>
                  <a:pt x="1803890" y="112401"/>
                </a:lnTo>
                <a:lnTo>
                  <a:pt x="1785139" y="104082"/>
                </a:lnTo>
                <a:lnTo>
                  <a:pt x="1765081" y="96478"/>
                </a:lnTo>
                <a:lnTo>
                  <a:pt x="1743789" y="89638"/>
                </a:lnTo>
                <a:lnTo>
                  <a:pt x="1721333" y="83607"/>
                </a:lnTo>
                <a:lnTo>
                  <a:pt x="1697786" y="78432"/>
                </a:lnTo>
                <a:lnTo>
                  <a:pt x="1673220" y="74161"/>
                </a:lnTo>
                <a:lnTo>
                  <a:pt x="1647706" y="70840"/>
                </a:lnTo>
                <a:lnTo>
                  <a:pt x="1621317" y="68516"/>
                </a:lnTo>
                <a:lnTo>
                  <a:pt x="1595176" y="67297"/>
                </a:lnTo>
                <a:lnTo>
                  <a:pt x="1582106" y="67077"/>
                </a:lnTo>
                <a:lnTo>
                  <a:pt x="1569056" y="67115"/>
                </a:lnTo>
                <a:lnTo>
                  <a:pt x="1543079" y="67961"/>
                </a:lnTo>
                <a:lnTo>
                  <a:pt x="1517364" y="69826"/>
                </a:lnTo>
                <a:lnTo>
                  <a:pt x="1492031" y="72700"/>
                </a:lnTo>
                <a:lnTo>
                  <a:pt x="1467203" y="76575"/>
                </a:lnTo>
                <a:lnTo>
                  <a:pt x="1442998" y="81440"/>
                </a:lnTo>
                <a:lnTo>
                  <a:pt x="1419538" y="87287"/>
                </a:lnTo>
                <a:lnTo>
                  <a:pt x="1412275" y="89344"/>
                </a:lnTo>
                <a:lnTo>
                  <a:pt x="1401600" y="80246"/>
                </a:lnTo>
                <a:lnTo>
                  <a:pt x="1389676" y="71745"/>
                </a:lnTo>
                <a:lnTo>
                  <a:pt x="1376591" y="63853"/>
                </a:lnTo>
                <a:lnTo>
                  <a:pt x="1362437" y="56586"/>
                </a:lnTo>
                <a:lnTo>
                  <a:pt x="1347303" y="49956"/>
                </a:lnTo>
                <a:lnTo>
                  <a:pt x="1331278" y="43977"/>
                </a:lnTo>
                <a:lnTo>
                  <a:pt x="1314452" y="38663"/>
                </a:lnTo>
                <a:lnTo>
                  <a:pt x="1296914" y="34027"/>
                </a:lnTo>
                <a:lnTo>
                  <a:pt x="1278756" y="30083"/>
                </a:lnTo>
                <a:lnTo>
                  <a:pt x="1260066" y="26844"/>
                </a:lnTo>
                <a:lnTo>
                  <a:pt x="1240933" y="24325"/>
                </a:lnTo>
                <a:lnTo>
                  <a:pt x="1221449" y="22538"/>
                </a:lnTo>
                <a:lnTo>
                  <a:pt x="1201702" y="21497"/>
                </a:lnTo>
                <a:lnTo>
                  <a:pt x="1181782" y="21217"/>
                </a:lnTo>
                <a:lnTo>
                  <a:pt x="1161779" y="21710"/>
                </a:lnTo>
                <a:lnTo>
                  <a:pt x="1141783" y="22991"/>
                </a:lnTo>
                <a:lnTo>
                  <a:pt x="1121884" y="25072"/>
                </a:lnTo>
                <a:lnTo>
                  <a:pt x="1102170" y="27968"/>
                </a:lnTo>
                <a:lnTo>
                  <a:pt x="1082732" y="31692"/>
                </a:lnTo>
                <a:lnTo>
                  <a:pt x="1063660" y="36258"/>
                </a:lnTo>
                <a:lnTo>
                  <a:pt x="1038304" y="43853"/>
                </a:lnTo>
                <a:lnTo>
                  <a:pt x="1014880" y="52921"/>
                </a:lnTo>
                <a:lnTo>
                  <a:pt x="1003716" y="58102"/>
                </a:lnTo>
                <a:lnTo>
                  <a:pt x="985986" y="43495"/>
                </a:lnTo>
                <a:lnTo>
                  <a:pt x="975621" y="36914"/>
                </a:lnTo>
                <a:lnTo>
                  <a:pt x="964352" y="30829"/>
                </a:lnTo>
                <a:lnTo>
                  <a:pt x="952253" y="25255"/>
                </a:lnTo>
                <a:lnTo>
                  <a:pt x="939397" y="20201"/>
                </a:lnTo>
                <a:lnTo>
                  <a:pt x="925857" y="15681"/>
                </a:lnTo>
                <a:lnTo>
                  <a:pt x="911705" y="11707"/>
                </a:lnTo>
                <a:lnTo>
                  <a:pt x="897015" y="8291"/>
                </a:lnTo>
                <a:lnTo>
                  <a:pt x="881860" y="5444"/>
                </a:lnTo>
                <a:lnTo>
                  <a:pt x="866312" y="3180"/>
                </a:lnTo>
                <a:lnTo>
                  <a:pt x="850444" y="1510"/>
                </a:lnTo>
                <a:lnTo>
                  <a:pt x="834330" y="445"/>
                </a:lnTo>
                <a:lnTo>
                  <a:pt x="818043" y="0"/>
                </a:lnTo>
                <a:lnTo>
                  <a:pt x="801655" y="184"/>
                </a:lnTo>
                <a:lnTo>
                  <a:pt x="785239" y="1011"/>
                </a:lnTo>
                <a:lnTo>
                  <a:pt x="768869" y="2492"/>
                </a:lnTo>
                <a:lnTo>
                  <a:pt x="752617" y="4640"/>
                </a:lnTo>
                <a:lnTo>
                  <a:pt x="736557" y="7467"/>
                </a:lnTo>
                <a:lnTo>
                  <a:pt x="720760" y="10985"/>
                </a:lnTo>
                <a:lnTo>
                  <a:pt x="707253" y="14677"/>
                </a:lnTo>
                <a:lnTo>
                  <a:pt x="694341" y="18822"/>
                </a:lnTo>
                <a:lnTo>
                  <a:pt x="682075" y="23406"/>
                </a:lnTo>
                <a:lnTo>
                  <a:pt x="670510" y="28419"/>
                </a:lnTo>
                <a:lnTo>
                  <a:pt x="659696" y="33846"/>
                </a:lnTo>
                <a:lnTo>
                  <a:pt x="647100" y="41338"/>
                </a:lnTo>
                <a:lnTo>
                  <a:pt x="634058" y="34307"/>
                </a:lnTo>
                <a:lnTo>
                  <a:pt x="620136" y="27924"/>
                </a:lnTo>
                <a:lnTo>
                  <a:pt x="605419" y="22191"/>
                </a:lnTo>
                <a:lnTo>
                  <a:pt x="589992" y="17113"/>
                </a:lnTo>
                <a:lnTo>
                  <a:pt x="573940" y="12693"/>
                </a:lnTo>
                <a:lnTo>
                  <a:pt x="557349" y="8935"/>
                </a:lnTo>
                <a:lnTo>
                  <a:pt x="540305" y="5842"/>
                </a:lnTo>
                <a:lnTo>
                  <a:pt x="522892" y="3417"/>
                </a:lnTo>
                <a:lnTo>
                  <a:pt x="505196" y="1664"/>
                </a:lnTo>
                <a:lnTo>
                  <a:pt x="487302" y="587"/>
                </a:lnTo>
                <a:lnTo>
                  <a:pt x="469296" y="189"/>
                </a:lnTo>
                <a:lnTo>
                  <a:pt x="451263" y="473"/>
                </a:lnTo>
                <a:lnTo>
                  <a:pt x="433288" y="1444"/>
                </a:lnTo>
                <a:lnTo>
                  <a:pt x="415457" y="3105"/>
                </a:lnTo>
                <a:lnTo>
                  <a:pt x="397855" y="5458"/>
                </a:lnTo>
                <a:lnTo>
                  <a:pt x="380567" y="8509"/>
                </a:lnTo>
                <a:lnTo>
                  <a:pt x="363678" y="12260"/>
                </a:lnTo>
                <a:lnTo>
                  <a:pt x="347275" y="16714"/>
                </a:lnTo>
                <a:lnTo>
                  <a:pt x="331442" y="21876"/>
                </a:lnTo>
                <a:lnTo>
                  <a:pt x="316265" y="27749"/>
                </a:lnTo>
                <a:lnTo>
                  <a:pt x="301697" y="34414"/>
                </a:lnTo>
                <a:lnTo>
                  <a:pt x="288384" y="41611"/>
                </a:lnTo>
                <a:lnTo>
                  <a:pt x="276377" y="49295"/>
                </a:lnTo>
                <a:lnTo>
                  <a:pt x="256491" y="65962"/>
                </a:lnTo>
                <a:lnTo>
                  <a:pt x="242452" y="84075"/>
                </a:lnTo>
                <a:lnTo>
                  <a:pt x="236890" y="95821"/>
                </a:lnTo>
                <a:lnTo>
                  <a:pt x="216726" y="99003"/>
                </a:lnTo>
                <a:lnTo>
                  <a:pt x="197450" y="102922"/>
                </a:lnTo>
                <a:lnTo>
                  <a:pt x="179111" y="107537"/>
                </a:lnTo>
                <a:lnTo>
                  <a:pt x="161754" y="112808"/>
                </a:lnTo>
                <a:lnTo>
                  <a:pt x="145426" y="118695"/>
                </a:lnTo>
                <a:lnTo>
                  <a:pt x="130175" y="125156"/>
                </a:lnTo>
                <a:lnTo>
                  <a:pt x="116047" y="132152"/>
                </a:lnTo>
                <a:lnTo>
                  <a:pt x="103089" y="139641"/>
                </a:lnTo>
                <a:lnTo>
                  <a:pt x="91348" y="147584"/>
                </a:lnTo>
                <a:lnTo>
                  <a:pt x="80871" y="155939"/>
                </a:lnTo>
                <a:lnTo>
                  <a:pt x="71704" y="164668"/>
                </a:lnTo>
                <a:lnTo>
                  <a:pt x="63895" y="173728"/>
                </a:lnTo>
                <a:lnTo>
                  <a:pt x="57490" y="183079"/>
                </a:lnTo>
                <a:lnTo>
                  <a:pt x="52536" y="192682"/>
                </a:lnTo>
                <a:lnTo>
                  <a:pt x="49081" y="202495"/>
                </a:lnTo>
                <a:lnTo>
                  <a:pt x="47170" y="212478"/>
                </a:lnTo>
                <a:lnTo>
                  <a:pt x="46852" y="222591"/>
                </a:lnTo>
                <a:lnTo>
                  <a:pt x="48172" y="232792"/>
                </a:lnTo>
                <a:lnTo>
                  <a:pt x="51177" y="243043"/>
                </a:lnTo>
                <a:lnTo>
                  <a:pt x="55915" y="253301"/>
                </a:lnTo>
                <a:lnTo>
                  <a:pt x="59090" y="259143"/>
                </a:lnTo>
                <a:lnTo>
                  <a:pt x="63027" y="264731"/>
                </a:lnTo>
                <a:lnTo>
                  <a:pt x="67726" y="270192"/>
                </a:lnTo>
                <a:lnTo>
                  <a:pt x="52218" y="281101"/>
                </a:lnTo>
                <a:lnTo>
                  <a:pt x="38753" y="292414"/>
                </a:lnTo>
                <a:lnTo>
                  <a:pt x="27316" y="304072"/>
                </a:lnTo>
                <a:lnTo>
                  <a:pt x="17891" y="316018"/>
                </a:lnTo>
                <a:lnTo>
                  <a:pt x="10463" y="328191"/>
                </a:lnTo>
                <a:lnTo>
                  <a:pt x="5015" y="340534"/>
                </a:lnTo>
                <a:lnTo>
                  <a:pt x="1533" y="352988"/>
                </a:lnTo>
                <a:lnTo>
                  <a:pt x="0" y="365495"/>
                </a:lnTo>
                <a:lnTo>
                  <a:pt x="400" y="377994"/>
                </a:lnTo>
                <a:lnTo>
                  <a:pt x="2718" y="390429"/>
                </a:lnTo>
                <a:lnTo>
                  <a:pt x="6938" y="402740"/>
                </a:lnTo>
                <a:lnTo>
                  <a:pt x="13045" y="414868"/>
                </a:lnTo>
                <a:lnTo>
                  <a:pt x="21022" y="426755"/>
                </a:lnTo>
                <a:lnTo>
                  <a:pt x="30855" y="438343"/>
                </a:lnTo>
                <a:lnTo>
                  <a:pt x="42526" y="449571"/>
                </a:lnTo>
                <a:lnTo>
                  <a:pt x="56022" y="460383"/>
                </a:lnTo>
                <a:lnTo>
                  <a:pt x="71325" y="470719"/>
                </a:lnTo>
                <a:lnTo>
                  <a:pt x="88420" y="480520"/>
                </a:lnTo>
                <a:lnTo>
                  <a:pt x="107292" y="489728"/>
                </a:lnTo>
                <a:lnTo>
                  <a:pt x="127924" y="498284"/>
                </a:lnTo>
                <a:lnTo>
                  <a:pt x="138965" y="502309"/>
                </a:lnTo>
                <a:lnTo>
                  <a:pt x="150306" y="506095"/>
                </a:lnTo>
                <a:lnTo>
                  <a:pt x="161932" y="509637"/>
                </a:lnTo>
                <a:lnTo>
                  <a:pt x="173826" y="512933"/>
                </a:lnTo>
                <a:lnTo>
                  <a:pt x="185973" y="515977"/>
                </a:lnTo>
                <a:lnTo>
                  <a:pt x="198356" y="518768"/>
                </a:lnTo>
                <a:lnTo>
                  <a:pt x="210961" y="521301"/>
                </a:lnTo>
                <a:lnTo>
                  <a:pt x="223771" y="523572"/>
                </a:lnTo>
                <a:lnTo>
                  <a:pt x="236769" y="525577"/>
                </a:lnTo>
                <a:lnTo>
                  <a:pt x="249942" y="527314"/>
                </a:lnTo>
                <a:lnTo>
                  <a:pt x="263271" y="528778"/>
                </a:lnTo>
                <a:lnTo>
                  <a:pt x="276742" y="529966"/>
                </a:lnTo>
                <a:lnTo>
                  <a:pt x="281086" y="530288"/>
                </a:lnTo>
                <a:lnTo>
                  <a:pt x="285119" y="552769"/>
                </a:lnTo>
                <a:lnTo>
                  <a:pt x="296070" y="574073"/>
                </a:lnTo>
                <a:lnTo>
                  <a:pt x="313358" y="593916"/>
                </a:lnTo>
                <a:lnTo>
                  <a:pt x="324196" y="603201"/>
                </a:lnTo>
                <a:lnTo>
                  <a:pt x="336401" y="612013"/>
                </a:lnTo>
                <a:lnTo>
                  <a:pt x="349900" y="620317"/>
                </a:lnTo>
                <a:lnTo>
                  <a:pt x="364620" y="628078"/>
                </a:lnTo>
                <a:lnTo>
                  <a:pt x="380489" y="635260"/>
                </a:lnTo>
                <a:lnTo>
                  <a:pt x="397434" y="641826"/>
                </a:lnTo>
                <a:lnTo>
                  <a:pt x="415383" y="647743"/>
                </a:lnTo>
                <a:lnTo>
                  <a:pt x="434263" y="652973"/>
                </a:lnTo>
                <a:lnTo>
                  <a:pt x="454001" y="657482"/>
                </a:lnTo>
                <a:lnTo>
                  <a:pt x="474524" y="661234"/>
                </a:lnTo>
                <a:lnTo>
                  <a:pt x="495761" y="664193"/>
                </a:lnTo>
                <a:lnTo>
                  <a:pt x="517639" y="666323"/>
                </a:lnTo>
                <a:lnTo>
                  <a:pt x="540085" y="667589"/>
                </a:lnTo>
                <a:lnTo>
                  <a:pt x="563026" y="667956"/>
                </a:lnTo>
                <a:lnTo>
                  <a:pt x="576335" y="667735"/>
                </a:lnTo>
                <a:lnTo>
                  <a:pt x="602728" y="666368"/>
                </a:lnTo>
                <a:lnTo>
                  <a:pt x="628670" y="663785"/>
                </a:lnTo>
                <a:lnTo>
                  <a:pt x="653982" y="660004"/>
                </a:lnTo>
                <a:lnTo>
                  <a:pt x="678483" y="655046"/>
                </a:lnTo>
                <a:lnTo>
                  <a:pt x="701995" y="648930"/>
                </a:lnTo>
                <a:lnTo>
                  <a:pt x="708822" y="646874"/>
                </a:lnTo>
                <a:lnTo>
                  <a:pt x="728277" y="671476"/>
                </a:lnTo>
                <a:lnTo>
                  <a:pt x="754689" y="693620"/>
                </a:lnTo>
                <a:lnTo>
                  <a:pt x="787220" y="713082"/>
                </a:lnTo>
                <a:lnTo>
                  <a:pt x="805519" y="721737"/>
                </a:lnTo>
                <a:lnTo>
                  <a:pt x="825032" y="729637"/>
                </a:lnTo>
                <a:lnTo>
                  <a:pt x="845656" y="736754"/>
                </a:lnTo>
                <a:lnTo>
                  <a:pt x="867286" y="743060"/>
                </a:lnTo>
                <a:lnTo>
                  <a:pt x="889817" y="748527"/>
                </a:lnTo>
                <a:lnTo>
                  <a:pt x="913145" y="753127"/>
                </a:lnTo>
                <a:lnTo>
                  <a:pt x="937164" y="756832"/>
                </a:lnTo>
                <a:lnTo>
                  <a:pt x="961769" y="759612"/>
                </a:lnTo>
                <a:lnTo>
                  <a:pt x="986857" y="761442"/>
                </a:lnTo>
                <a:lnTo>
                  <a:pt x="1012322" y="762291"/>
                </a:lnTo>
                <a:lnTo>
                  <a:pt x="1038059" y="762133"/>
                </a:lnTo>
                <a:lnTo>
                  <a:pt x="1063964" y="760940"/>
                </a:lnTo>
                <a:lnTo>
                  <a:pt x="1089931" y="758682"/>
                </a:lnTo>
                <a:lnTo>
                  <a:pt x="1115857" y="755332"/>
                </a:lnTo>
                <a:lnTo>
                  <a:pt x="1144556" y="750267"/>
                </a:lnTo>
                <a:lnTo>
                  <a:pt x="1172010" y="743941"/>
                </a:lnTo>
                <a:lnTo>
                  <a:pt x="1198068" y="736409"/>
                </a:lnTo>
                <a:lnTo>
                  <a:pt x="1222580" y="727723"/>
                </a:lnTo>
                <a:lnTo>
                  <a:pt x="1245393" y="717939"/>
                </a:lnTo>
                <a:lnTo>
                  <a:pt x="1266357" y="707111"/>
                </a:lnTo>
                <a:lnTo>
                  <a:pt x="1285321" y="695292"/>
                </a:lnTo>
                <a:lnTo>
                  <a:pt x="1292641" y="690054"/>
                </a:lnTo>
                <a:lnTo>
                  <a:pt x="1319513" y="697390"/>
                </a:lnTo>
                <a:lnTo>
                  <a:pt x="1347043" y="703521"/>
                </a:lnTo>
                <a:lnTo>
                  <a:pt x="1375101" y="708464"/>
                </a:lnTo>
                <a:lnTo>
                  <a:pt x="1403553" y="712235"/>
                </a:lnTo>
                <a:lnTo>
                  <a:pt x="1432268" y="714851"/>
                </a:lnTo>
                <a:lnTo>
                  <a:pt x="1461114" y="716327"/>
                </a:lnTo>
                <a:lnTo>
                  <a:pt x="1489958" y="716680"/>
                </a:lnTo>
                <a:lnTo>
                  <a:pt x="1518671" y="715927"/>
                </a:lnTo>
                <a:lnTo>
                  <a:pt x="1547118" y="714084"/>
                </a:lnTo>
                <a:lnTo>
                  <a:pt x="1575168" y="711168"/>
                </a:lnTo>
                <a:lnTo>
                  <a:pt x="1602690" y="707194"/>
                </a:lnTo>
                <a:lnTo>
                  <a:pt x="1629552" y="702179"/>
                </a:lnTo>
                <a:lnTo>
                  <a:pt x="1655621" y="696139"/>
                </a:lnTo>
                <a:lnTo>
                  <a:pt x="1680765" y="689092"/>
                </a:lnTo>
                <a:lnTo>
                  <a:pt x="1704853" y="681053"/>
                </a:lnTo>
                <a:lnTo>
                  <a:pt x="1727753" y="672038"/>
                </a:lnTo>
                <a:lnTo>
                  <a:pt x="1749333" y="662065"/>
                </a:lnTo>
                <a:lnTo>
                  <a:pt x="1769461" y="651148"/>
                </a:lnTo>
                <a:lnTo>
                  <a:pt x="1788004" y="639306"/>
                </a:lnTo>
                <a:lnTo>
                  <a:pt x="1804832" y="626554"/>
                </a:lnTo>
                <a:lnTo>
                  <a:pt x="1806102" y="625411"/>
                </a:lnTo>
                <a:lnTo>
                  <a:pt x="1807499" y="624268"/>
                </a:lnTo>
                <a:lnTo>
                  <a:pt x="1808769" y="623125"/>
                </a:lnTo>
                <a:lnTo>
                  <a:pt x="1826014" y="623781"/>
                </a:lnTo>
                <a:lnTo>
                  <a:pt x="1843036" y="623747"/>
                </a:lnTo>
                <a:lnTo>
                  <a:pt x="1859776" y="623045"/>
                </a:lnTo>
                <a:lnTo>
                  <a:pt x="1876173" y="621698"/>
                </a:lnTo>
                <a:lnTo>
                  <a:pt x="1892166" y="619732"/>
                </a:lnTo>
                <a:lnTo>
                  <a:pt x="1907697" y="617168"/>
                </a:lnTo>
                <a:lnTo>
                  <a:pt x="1922704" y="614030"/>
                </a:lnTo>
                <a:lnTo>
                  <a:pt x="1937126" y="610342"/>
                </a:lnTo>
                <a:lnTo>
                  <a:pt x="1950905" y="606126"/>
                </a:lnTo>
                <a:lnTo>
                  <a:pt x="1963979" y="601408"/>
                </a:lnTo>
                <a:lnTo>
                  <a:pt x="1976288" y="596209"/>
                </a:lnTo>
                <a:lnTo>
                  <a:pt x="1987772" y="590554"/>
                </a:lnTo>
                <a:lnTo>
                  <a:pt x="1998371" y="584465"/>
                </a:lnTo>
                <a:lnTo>
                  <a:pt x="2008023" y="577967"/>
                </a:lnTo>
                <a:lnTo>
                  <a:pt x="2016670" y="571083"/>
                </a:lnTo>
                <a:lnTo>
                  <a:pt x="2024250" y="563835"/>
                </a:lnTo>
                <a:lnTo>
                  <a:pt x="2030704" y="556248"/>
                </a:lnTo>
                <a:lnTo>
                  <a:pt x="2035971" y="548345"/>
                </a:lnTo>
                <a:lnTo>
                  <a:pt x="2039991" y="540150"/>
                </a:lnTo>
                <a:lnTo>
                  <a:pt x="2042703" y="531685"/>
                </a:lnTo>
                <a:lnTo>
                  <a:pt x="2044120" y="521038"/>
                </a:lnTo>
                <a:lnTo>
                  <a:pt x="2043343" y="510460"/>
                </a:lnTo>
                <a:lnTo>
                  <a:pt x="2040425" y="500028"/>
                </a:lnTo>
                <a:lnTo>
                  <a:pt x="2035418" y="489820"/>
                </a:lnTo>
                <a:lnTo>
                  <a:pt x="2028373" y="479916"/>
                </a:lnTo>
                <a:lnTo>
                  <a:pt x="2019343" y="470393"/>
                </a:lnTo>
                <a:lnTo>
                  <a:pt x="2008378" y="461329"/>
                </a:lnTo>
                <a:lnTo>
                  <a:pt x="1995532" y="452804"/>
                </a:lnTo>
                <a:lnTo>
                  <a:pt x="1987204" y="448119"/>
                </a:lnTo>
                <a:lnTo>
                  <a:pt x="2002532" y="443194"/>
                </a:lnTo>
                <a:lnTo>
                  <a:pt x="2016721" y="437723"/>
                </a:lnTo>
                <a:lnTo>
                  <a:pt x="2029747" y="431752"/>
                </a:lnTo>
                <a:lnTo>
                  <a:pt x="2041588" y="425323"/>
                </a:lnTo>
                <a:lnTo>
                  <a:pt x="2052220" y="418480"/>
                </a:lnTo>
                <a:lnTo>
                  <a:pt x="2061620" y="411269"/>
                </a:lnTo>
                <a:lnTo>
                  <a:pt x="2069766" y="403732"/>
                </a:lnTo>
                <a:lnTo>
                  <a:pt x="2076634" y="395913"/>
                </a:lnTo>
                <a:lnTo>
                  <a:pt x="2082202" y="387857"/>
                </a:lnTo>
                <a:lnTo>
                  <a:pt x="2086445" y="379607"/>
                </a:lnTo>
                <a:lnTo>
                  <a:pt x="2089342" y="371208"/>
                </a:lnTo>
                <a:lnTo>
                  <a:pt x="2090869" y="362703"/>
                </a:lnTo>
                <a:lnTo>
                  <a:pt x="2091003" y="354136"/>
                </a:lnTo>
                <a:lnTo>
                  <a:pt x="2089721" y="345551"/>
                </a:lnTo>
                <a:lnTo>
                  <a:pt x="2087000" y="336992"/>
                </a:lnTo>
                <a:lnTo>
                  <a:pt x="2082817" y="328504"/>
                </a:lnTo>
                <a:lnTo>
                  <a:pt x="2077149" y="320129"/>
                </a:lnTo>
                <a:lnTo>
                  <a:pt x="2069973" y="311913"/>
                </a:lnTo>
                <a:lnTo>
                  <a:pt x="2062261" y="304736"/>
                </a:lnTo>
                <a:lnTo>
                  <a:pt x="2054154" y="298356"/>
                </a:lnTo>
                <a:lnTo>
                  <a:pt x="2045216" y="292328"/>
                </a:lnTo>
                <a:lnTo>
                  <a:pt x="2035494" y="286668"/>
                </a:lnTo>
                <a:lnTo>
                  <a:pt x="2025038" y="281389"/>
                </a:lnTo>
                <a:lnTo>
                  <a:pt x="2013893" y="276508"/>
                </a:lnTo>
                <a:lnTo>
                  <a:pt x="2002108" y="272040"/>
                </a:lnTo>
                <a:lnTo>
                  <a:pt x="1989730" y="268000"/>
                </a:lnTo>
                <a:lnTo>
                  <a:pt x="1976808" y="264402"/>
                </a:lnTo>
                <a:lnTo>
                  <a:pt x="1963388" y="261264"/>
                </a:lnTo>
                <a:lnTo>
                  <a:pt x="1949519" y="258599"/>
                </a:lnTo>
                <a:lnTo>
                  <a:pt x="1935248" y="256422"/>
                </a:lnTo>
                <a:lnTo>
                  <a:pt x="1920622" y="254750"/>
                </a:lnTo>
                <a:lnTo>
                  <a:pt x="1905691" y="253597"/>
                </a:lnTo>
                <a:lnTo>
                  <a:pt x="1902622" y="253428"/>
                </a:lnTo>
                <a:lnTo>
                  <a:pt x="1900844" y="251015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422769" y="2506091"/>
            <a:ext cx="42417" cy="42418"/>
          </a:xfrm>
          <a:custGeom>
            <a:avLst/>
            <a:gdLst/>
            <a:ahLst/>
            <a:cxnLst/>
            <a:rect l="l" t="t" r="r" b="b"/>
            <a:pathLst>
              <a:path w="42417" h="42418">
                <a:moveTo>
                  <a:pt x="0" y="21209"/>
                </a:moveTo>
                <a:lnTo>
                  <a:pt x="4563" y="34330"/>
                </a:lnTo>
                <a:lnTo>
                  <a:pt x="16018" y="41774"/>
                </a:lnTo>
                <a:lnTo>
                  <a:pt x="21208" y="42418"/>
                </a:lnTo>
                <a:lnTo>
                  <a:pt x="34330" y="37854"/>
                </a:lnTo>
                <a:lnTo>
                  <a:pt x="41774" y="26399"/>
                </a:lnTo>
                <a:lnTo>
                  <a:pt x="42417" y="21209"/>
                </a:lnTo>
                <a:lnTo>
                  <a:pt x="37854" y="8087"/>
                </a:lnTo>
                <a:lnTo>
                  <a:pt x="26399" y="643"/>
                </a:lnTo>
                <a:lnTo>
                  <a:pt x="21208" y="0"/>
                </a:lnTo>
                <a:lnTo>
                  <a:pt x="8087" y="4563"/>
                </a:lnTo>
                <a:lnTo>
                  <a:pt x="643" y="16018"/>
                </a:lnTo>
                <a:lnTo>
                  <a:pt x="0" y="2120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454138" y="2390013"/>
            <a:ext cx="84708" cy="84709"/>
          </a:xfrm>
          <a:custGeom>
            <a:avLst/>
            <a:gdLst/>
            <a:ahLst/>
            <a:cxnLst/>
            <a:rect l="l" t="t" r="r" b="b"/>
            <a:pathLst>
              <a:path w="84708" h="84709">
                <a:moveTo>
                  <a:pt x="0" y="42417"/>
                </a:moveTo>
                <a:lnTo>
                  <a:pt x="2421" y="56564"/>
                </a:lnTo>
                <a:lnTo>
                  <a:pt x="9129" y="68676"/>
                </a:lnTo>
                <a:lnTo>
                  <a:pt x="19294" y="77922"/>
                </a:lnTo>
                <a:lnTo>
                  <a:pt x="32083" y="83470"/>
                </a:lnTo>
                <a:lnTo>
                  <a:pt x="42290" y="84709"/>
                </a:lnTo>
                <a:lnTo>
                  <a:pt x="56432" y="82294"/>
                </a:lnTo>
                <a:lnTo>
                  <a:pt x="68565" y="75604"/>
                </a:lnTo>
                <a:lnTo>
                  <a:pt x="77850" y="65466"/>
                </a:lnTo>
                <a:lnTo>
                  <a:pt x="83442" y="52708"/>
                </a:lnTo>
                <a:lnTo>
                  <a:pt x="84708" y="42417"/>
                </a:lnTo>
                <a:lnTo>
                  <a:pt x="82287" y="28246"/>
                </a:lnTo>
                <a:lnTo>
                  <a:pt x="75581" y="16121"/>
                </a:lnTo>
                <a:lnTo>
                  <a:pt x="65429" y="6860"/>
                </a:lnTo>
                <a:lnTo>
                  <a:pt x="52671" y="1280"/>
                </a:lnTo>
                <a:lnTo>
                  <a:pt x="42290" y="0"/>
                </a:lnTo>
                <a:lnTo>
                  <a:pt x="28164" y="2415"/>
                </a:lnTo>
                <a:lnTo>
                  <a:pt x="16065" y="9113"/>
                </a:lnTo>
                <a:lnTo>
                  <a:pt x="6820" y="19275"/>
                </a:lnTo>
                <a:lnTo>
                  <a:pt x="1259" y="32078"/>
                </a:lnTo>
                <a:lnTo>
                  <a:pt x="0" y="4241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505954" y="2236851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63500"/>
                </a:moveTo>
                <a:lnTo>
                  <a:pt x="1638" y="77913"/>
                </a:lnTo>
                <a:lnTo>
                  <a:pt x="6311" y="91163"/>
                </a:lnTo>
                <a:lnTo>
                  <a:pt x="13654" y="102879"/>
                </a:lnTo>
                <a:lnTo>
                  <a:pt x="23302" y="112691"/>
                </a:lnTo>
                <a:lnTo>
                  <a:pt x="34893" y="120227"/>
                </a:lnTo>
                <a:lnTo>
                  <a:pt x="48060" y="125117"/>
                </a:lnTo>
                <a:lnTo>
                  <a:pt x="62441" y="126991"/>
                </a:lnTo>
                <a:lnTo>
                  <a:pt x="63500" y="127000"/>
                </a:lnTo>
                <a:lnTo>
                  <a:pt x="77913" y="125354"/>
                </a:lnTo>
                <a:lnTo>
                  <a:pt x="91163" y="120666"/>
                </a:lnTo>
                <a:lnTo>
                  <a:pt x="102879" y="113306"/>
                </a:lnTo>
                <a:lnTo>
                  <a:pt x="112691" y="103644"/>
                </a:lnTo>
                <a:lnTo>
                  <a:pt x="120227" y="92051"/>
                </a:lnTo>
                <a:lnTo>
                  <a:pt x="125117" y="78897"/>
                </a:lnTo>
                <a:lnTo>
                  <a:pt x="126991" y="64554"/>
                </a:lnTo>
                <a:lnTo>
                  <a:pt x="127000" y="63500"/>
                </a:lnTo>
                <a:lnTo>
                  <a:pt x="125354" y="49086"/>
                </a:lnTo>
                <a:lnTo>
                  <a:pt x="120666" y="35836"/>
                </a:lnTo>
                <a:lnTo>
                  <a:pt x="113306" y="24120"/>
                </a:lnTo>
                <a:lnTo>
                  <a:pt x="103644" y="14308"/>
                </a:lnTo>
                <a:lnTo>
                  <a:pt x="92051" y="6772"/>
                </a:lnTo>
                <a:lnTo>
                  <a:pt x="78897" y="1882"/>
                </a:lnTo>
                <a:lnTo>
                  <a:pt x="64554" y="8"/>
                </a:lnTo>
                <a:lnTo>
                  <a:pt x="63500" y="0"/>
                </a:lnTo>
                <a:lnTo>
                  <a:pt x="49047" y="1645"/>
                </a:lnTo>
                <a:lnTo>
                  <a:pt x="35781" y="6333"/>
                </a:lnTo>
                <a:lnTo>
                  <a:pt x="24066" y="13693"/>
                </a:lnTo>
                <a:lnTo>
                  <a:pt x="14268" y="23355"/>
                </a:lnTo>
                <a:lnTo>
                  <a:pt x="6749" y="34948"/>
                </a:lnTo>
                <a:lnTo>
                  <a:pt x="1874" y="48102"/>
                </a:lnTo>
                <a:lnTo>
                  <a:pt x="8" y="62445"/>
                </a:lnTo>
                <a:lnTo>
                  <a:pt x="0" y="635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8645652" y="1898650"/>
            <a:ext cx="122427" cy="14397"/>
          </a:xfrm>
          <a:custGeom>
            <a:avLst/>
            <a:gdLst/>
            <a:ahLst/>
            <a:cxnLst/>
            <a:rect l="l" t="t" r="r" b="b"/>
            <a:pathLst>
              <a:path w="122427" h="14397">
                <a:moveTo>
                  <a:pt x="0" y="14097"/>
                </a:moveTo>
                <a:lnTo>
                  <a:pt x="13176" y="14397"/>
                </a:lnTo>
                <a:lnTo>
                  <a:pt x="26308" y="14285"/>
                </a:lnTo>
                <a:lnTo>
                  <a:pt x="39360" y="13764"/>
                </a:lnTo>
                <a:lnTo>
                  <a:pt x="52295" y="12841"/>
                </a:lnTo>
                <a:lnTo>
                  <a:pt x="65076" y="11519"/>
                </a:lnTo>
                <a:lnTo>
                  <a:pt x="77667" y="9804"/>
                </a:lnTo>
                <a:lnTo>
                  <a:pt x="90033" y="7701"/>
                </a:lnTo>
                <a:lnTo>
                  <a:pt x="102136" y="5214"/>
                </a:lnTo>
                <a:lnTo>
                  <a:pt x="113941" y="2350"/>
                </a:lnTo>
                <a:lnTo>
                  <a:pt x="1224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8537575" y="2066544"/>
            <a:ext cx="53594" cy="6730"/>
          </a:xfrm>
          <a:custGeom>
            <a:avLst/>
            <a:gdLst/>
            <a:ahLst/>
            <a:cxnLst/>
            <a:rect l="l" t="t" r="r" b="b"/>
            <a:pathLst>
              <a:path w="53594" h="6730">
                <a:moveTo>
                  <a:pt x="0" y="0"/>
                </a:moveTo>
                <a:lnTo>
                  <a:pt x="12286" y="2227"/>
                </a:lnTo>
                <a:lnTo>
                  <a:pt x="24773" y="4065"/>
                </a:lnTo>
                <a:lnTo>
                  <a:pt x="37452" y="5505"/>
                </a:lnTo>
                <a:lnTo>
                  <a:pt x="50311" y="6536"/>
                </a:lnTo>
                <a:lnTo>
                  <a:pt x="53594" y="673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8075930" y="2109724"/>
            <a:ext cx="32258" cy="30734"/>
          </a:xfrm>
          <a:custGeom>
            <a:avLst/>
            <a:gdLst/>
            <a:ahLst/>
            <a:cxnLst/>
            <a:rect l="l" t="t" r="r" b="b"/>
            <a:pathLst>
              <a:path w="32258" h="30734">
                <a:moveTo>
                  <a:pt x="0" y="30734"/>
                </a:moveTo>
                <a:lnTo>
                  <a:pt x="10548" y="22328"/>
                </a:lnTo>
                <a:lnTo>
                  <a:pt x="20025" y="13631"/>
                </a:lnTo>
                <a:lnTo>
                  <a:pt x="28416" y="4659"/>
                </a:lnTo>
                <a:lnTo>
                  <a:pt x="3225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478903" y="2064003"/>
            <a:ext cx="12953" cy="33655"/>
          </a:xfrm>
          <a:custGeom>
            <a:avLst/>
            <a:gdLst/>
            <a:ahLst/>
            <a:cxnLst/>
            <a:rect l="l" t="t" r="r" b="b"/>
            <a:pathLst>
              <a:path w="12953" h="33655">
                <a:moveTo>
                  <a:pt x="0" y="0"/>
                </a:moveTo>
                <a:lnTo>
                  <a:pt x="2910" y="11930"/>
                </a:lnTo>
                <a:lnTo>
                  <a:pt x="7616" y="23794"/>
                </a:lnTo>
                <a:lnTo>
                  <a:pt x="12953" y="3365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065391" y="1855851"/>
            <a:ext cx="157225" cy="125857"/>
          </a:xfrm>
          <a:custGeom>
            <a:avLst/>
            <a:gdLst/>
            <a:ahLst/>
            <a:cxnLst/>
            <a:rect l="l" t="t" r="r" b="b"/>
            <a:pathLst>
              <a:path w="157225" h="125857">
                <a:moveTo>
                  <a:pt x="157225" y="0"/>
                </a:moveTo>
                <a:lnTo>
                  <a:pt x="139430" y="4691"/>
                </a:lnTo>
                <a:lnTo>
                  <a:pt x="122518" y="9957"/>
                </a:lnTo>
                <a:lnTo>
                  <a:pt x="106527" y="15765"/>
                </a:lnTo>
                <a:lnTo>
                  <a:pt x="91496" y="22083"/>
                </a:lnTo>
                <a:lnTo>
                  <a:pt x="77464" y="28881"/>
                </a:lnTo>
                <a:lnTo>
                  <a:pt x="64468" y="36128"/>
                </a:lnTo>
                <a:lnTo>
                  <a:pt x="52548" y="43791"/>
                </a:lnTo>
                <a:lnTo>
                  <a:pt x="41742" y="51839"/>
                </a:lnTo>
                <a:lnTo>
                  <a:pt x="32088" y="60242"/>
                </a:lnTo>
                <a:lnTo>
                  <a:pt x="23624" y="68967"/>
                </a:lnTo>
                <a:lnTo>
                  <a:pt x="16391" y="77984"/>
                </a:lnTo>
                <a:lnTo>
                  <a:pt x="10425" y="87261"/>
                </a:lnTo>
                <a:lnTo>
                  <a:pt x="5765" y="96767"/>
                </a:lnTo>
                <a:lnTo>
                  <a:pt x="2450" y="106469"/>
                </a:lnTo>
                <a:lnTo>
                  <a:pt x="518" y="116338"/>
                </a:lnTo>
                <a:lnTo>
                  <a:pt x="0" y="12585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851904" y="1721865"/>
            <a:ext cx="69976" cy="47117"/>
          </a:xfrm>
          <a:custGeom>
            <a:avLst/>
            <a:gdLst/>
            <a:ahLst/>
            <a:cxnLst/>
            <a:rect l="l" t="t" r="r" b="b"/>
            <a:pathLst>
              <a:path w="69976" h="47117">
                <a:moveTo>
                  <a:pt x="0" y="0"/>
                </a:moveTo>
                <a:lnTo>
                  <a:pt x="7617" y="8059"/>
                </a:lnTo>
                <a:lnTo>
                  <a:pt x="16333" y="15816"/>
                </a:lnTo>
                <a:lnTo>
                  <a:pt x="26106" y="23245"/>
                </a:lnTo>
                <a:lnTo>
                  <a:pt x="36894" y="30320"/>
                </a:lnTo>
                <a:lnTo>
                  <a:pt x="48655" y="37014"/>
                </a:lnTo>
                <a:lnTo>
                  <a:pt x="61348" y="43302"/>
                </a:lnTo>
                <a:lnTo>
                  <a:pt x="69976" y="47117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7015860" y="1546733"/>
            <a:ext cx="3937" cy="22225"/>
          </a:xfrm>
          <a:custGeom>
            <a:avLst/>
            <a:gdLst/>
            <a:ahLst/>
            <a:cxnLst/>
            <a:rect l="l" t="t" r="r" b="b"/>
            <a:pathLst>
              <a:path w="3937" h="22225">
                <a:moveTo>
                  <a:pt x="3937" y="0"/>
                </a:moveTo>
                <a:lnTo>
                  <a:pt x="1270" y="7365"/>
                </a:lnTo>
                <a:lnTo>
                  <a:pt x="0" y="14731"/>
                </a:lnTo>
                <a:lnTo>
                  <a:pt x="254" y="22225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430897" y="1492250"/>
            <a:ext cx="35941" cy="28448"/>
          </a:xfrm>
          <a:custGeom>
            <a:avLst/>
            <a:gdLst/>
            <a:ahLst/>
            <a:cxnLst/>
            <a:rect l="l" t="t" r="r" b="b"/>
            <a:pathLst>
              <a:path w="35941" h="28448">
                <a:moveTo>
                  <a:pt x="35941" y="28448"/>
                </a:moveTo>
                <a:lnTo>
                  <a:pt x="27673" y="20075"/>
                </a:lnTo>
                <a:lnTo>
                  <a:pt x="18092" y="12070"/>
                </a:lnTo>
                <a:lnTo>
                  <a:pt x="7230" y="4448"/>
                </a:ln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784846" y="1509776"/>
            <a:ext cx="17272" cy="24511"/>
          </a:xfrm>
          <a:custGeom>
            <a:avLst/>
            <a:gdLst/>
            <a:ahLst/>
            <a:cxnLst/>
            <a:rect l="l" t="t" r="r" b="b"/>
            <a:pathLst>
              <a:path w="17272" h="24511">
                <a:moveTo>
                  <a:pt x="17272" y="24511"/>
                </a:moveTo>
                <a:lnTo>
                  <a:pt x="11449" y="13855"/>
                </a:lnTo>
                <a:lnTo>
                  <a:pt x="3419" y="3588"/>
                </a:ln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132826" y="1542541"/>
            <a:ext cx="62865" cy="23749"/>
          </a:xfrm>
          <a:custGeom>
            <a:avLst/>
            <a:gdLst/>
            <a:ahLst/>
            <a:cxnLst/>
            <a:rect l="l" t="t" r="r" b="b"/>
            <a:pathLst>
              <a:path w="62865" h="23749">
                <a:moveTo>
                  <a:pt x="62865" y="0"/>
                </a:moveTo>
                <a:lnTo>
                  <a:pt x="50155" y="3892"/>
                </a:lnTo>
                <a:lnTo>
                  <a:pt x="37816" y="8073"/>
                </a:lnTo>
                <a:lnTo>
                  <a:pt x="25860" y="12533"/>
                </a:lnTo>
                <a:lnTo>
                  <a:pt x="14305" y="17261"/>
                </a:lnTo>
                <a:lnTo>
                  <a:pt x="3166" y="22248"/>
                </a:lnTo>
                <a:lnTo>
                  <a:pt x="0" y="23749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673084" y="1704466"/>
            <a:ext cx="10922" cy="25019"/>
          </a:xfrm>
          <a:custGeom>
            <a:avLst/>
            <a:gdLst/>
            <a:ahLst/>
            <a:cxnLst/>
            <a:rect l="l" t="t" r="r" b="b"/>
            <a:pathLst>
              <a:path w="10922" h="25019">
                <a:moveTo>
                  <a:pt x="0" y="25019"/>
                </a:moveTo>
                <a:lnTo>
                  <a:pt x="6075" y="13472"/>
                </a:lnTo>
                <a:lnTo>
                  <a:pt x="10424" y="1772"/>
                </a:lnTo>
                <a:lnTo>
                  <a:pt x="1092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368675" y="2432050"/>
            <a:ext cx="3579749" cy="76200"/>
          </a:xfrm>
          <a:custGeom>
            <a:avLst/>
            <a:gdLst/>
            <a:ahLst/>
            <a:cxnLst/>
            <a:rect l="l" t="t" r="r" b="b"/>
            <a:pathLst>
              <a:path w="3579749" h="76200">
                <a:moveTo>
                  <a:pt x="190500" y="38099"/>
                </a:moveTo>
                <a:lnTo>
                  <a:pt x="3579749" y="38100"/>
                </a:lnTo>
                <a:lnTo>
                  <a:pt x="3579749" y="0"/>
                </a:lnTo>
                <a:lnTo>
                  <a:pt x="171450" y="0"/>
                </a:lnTo>
                <a:lnTo>
                  <a:pt x="171450" y="38100"/>
                </a:lnTo>
                <a:lnTo>
                  <a:pt x="190500" y="38099"/>
                </a:lnTo>
                <a:close/>
              </a:path>
              <a:path w="3579749" h="76200">
                <a:moveTo>
                  <a:pt x="190499" y="0"/>
                </a:moveTo>
                <a:lnTo>
                  <a:pt x="190500" y="-38100"/>
                </a:lnTo>
                <a:lnTo>
                  <a:pt x="0" y="19050"/>
                </a:lnTo>
                <a:lnTo>
                  <a:pt x="190500" y="76200"/>
                </a:lnTo>
                <a:lnTo>
                  <a:pt x="190500" y="38099"/>
                </a:lnTo>
                <a:lnTo>
                  <a:pt x="171450" y="38100"/>
                </a:lnTo>
                <a:lnTo>
                  <a:pt x="171450" y="0"/>
                </a:lnTo>
                <a:lnTo>
                  <a:pt x="1904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170557" y="260750"/>
            <a:ext cx="105741" cy="548120"/>
          </a:xfrm>
          <a:custGeom>
            <a:avLst/>
            <a:gdLst/>
            <a:ahLst/>
            <a:cxnLst/>
            <a:rect l="l" t="t" r="r" b="b"/>
            <a:pathLst>
              <a:path w="105741" h="548120">
                <a:moveTo>
                  <a:pt x="0" y="272903"/>
                </a:moveTo>
                <a:lnTo>
                  <a:pt x="168" y="288386"/>
                </a:lnTo>
                <a:lnTo>
                  <a:pt x="668" y="303380"/>
                </a:lnTo>
                <a:lnTo>
                  <a:pt x="1500" y="318019"/>
                </a:lnTo>
                <a:lnTo>
                  <a:pt x="2664" y="332304"/>
                </a:lnTo>
                <a:lnTo>
                  <a:pt x="4160" y="346235"/>
                </a:lnTo>
                <a:lnTo>
                  <a:pt x="5989" y="359811"/>
                </a:lnTo>
                <a:lnTo>
                  <a:pt x="8151" y="373033"/>
                </a:lnTo>
                <a:lnTo>
                  <a:pt x="10646" y="385902"/>
                </a:lnTo>
                <a:lnTo>
                  <a:pt x="13474" y="398417"/>
                </a:lnTo>
                <a:lnTo>
                  <a:pt x="16636" y="410578"/>
                </a:lnTo>
                <a:lnTo>
                  <a:pt x="20132" y="422386"/>
                </a:lnTo>
                <a:lnTo>
                  <a:pt x="23962" y="433840"/>
                </a:lnTo>
                <a:lnTo>
                  <a:pt x="28127" y="444941"/>
                </a:lnTo>
                <a:lnTo>
                  <a:pt x="32626" y="455689"/>
                </a:lnTo>
                <a:lnTo>
                  <a:pt x="37460" y="466084"/>
                </a:lnTo>
                <a:lnTo>
                  <a:pt x="42629" y="476127"/>
                </a:lnTo>
                <a:lnTo>
                  <a:pt x="48134" y="485816"/>
                </a:lnTo>
                <a:lnTo>
                  <a:pt x="53975" y="495153"/>
                </a:lnTo>
                <a:lnTo>
                  <a:pt x="65696" y="511460"/>
                </a:lnTo>
                <a:lnTo>
                  <a:pt x="74613" y="522000"/>
                </a:lnTo>
                <a:lnTo>
                  <a:pt x="83988" y="531623"/>
                </a:lnTo>
                <a:lnTo>
                  <a:pt x="93821" y="540330"/>
                </a:lnTo>
                <a:lnTo>
                  <a:pt x="104113" y="548120"/>
                </a:lnTo>
                <a:lnTo>
                  <a:pt x="105698" y="287427"/>
                </a:lnTo>
                <a:lnTo>
                  <a:pt x="105537" y="272903"/>
                </a:lnTo>
                <a:lnTo>
                  <a:pt x="105539" y="271311"/>
                </a:lnTo>
                <a:lnTo>
                  <a:pt x="105741" y="257209"/>
                </a:lnTo>
                <a:lnTo>
                  <a:pt x="99989" y="0"/>
                </a:lnTo>
                <a:lnTo>
                  <a:pt x="89867" y="8124"/>
                </a:lnTo>
                <a:lnTo>
                  <a:pt x="80205" y="17163"/>
                </a:lnTo>
                <a:lnTo>
                  <a:pt x="71002" y="27115"/>
                </a:lnTo>
                <a:lnTo>
                  <a:pt x="62259" y="37983"/>
                </a:lnTo>
                <a:lnTo>
                  <a:pt x="53975" y="49764"/>
                </a:lnTo>
                <a:lnTo>
                  <a:pt x="47723" y="59733"/>
                </a:lnTo>
                <a:lnTo>
                  <a:pt x="42262" y="69370"/>
                </a:lnTo>
                <a:lnTo>
                  <a:pt x="37135" y="79370"/>
                </a:lnTo>
                <a:lnTo>
                  <a:pt x="32340" y="89733"/>
                </a:lnTo>
                <a:lnTo>
                  <a:pt x="27878" y="100460"/>
                </a:lnTo>
                <a:lnTo>
                  <a:pt x="23748" y="111549"/>
                </a:lnTo>
                <a:lnTo>
                  <a:pt x="19949" y="123002"/>
                </a:lnTo>
                <a:lnTo>
                  <a:pt x="16483" y="134818"/>
                </a:lnTo>
                <a:lnTo>
                  <a:pt x="13347" y="146996"/>
                </a:lnTo>
                <a:lnTo>
                  <a:pt x="10543" y="159537"/>
                </a:lnTo>
                <a:lnTo>
                  <a:pt x="8070" y="172440"/>
                </a:lnTo>
                <a:lnTo>
                  <a:pt x="5927" y="185706"/>
                </a:lnTo>
                <a:lnTo>
                  <a:pt x="4115" y="199334"/>
                </a:lnTo>
                <a:lnTo>
                  <a:pt x="2633" y="213324"/>
                </a:lnTo>
                <a:lnTo>
                  <a:pt x="1480" y="227676"/>
                </a:lnTo>
                <a:lnTo>
                  <a:pt x="657" y="242390"/>
                </a:lnTo>
                <a:lnTo>
                  <a:pt x="164" y="257466"/>
                </a:lnTo>
                <a:lnTo>
                  <a:pt x="0" y="272903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270546" y="228600"/>
            <a:ext cx="306156" cy="609600"/>
          </a:xfrm>
          <a:custGeom>
            <a:avLst/>
            <a:gdLst/>
            <a:ahLst/>
            <a:cxnLst/>
            <a:rect l="l" t="t" r="r" b="b"/>
            <a:pathLst>
              <a:path w="306156" h="609600">
                <a:moveTo>
                  <a:pt x="26083" y="593102"/>
                </a:moveTo>
                <a:lnTo>
                  <a:pt x="49874" y="602267"/>
                </a:lnTo>
                <a:lnTo>
                  <a:pt x="75499" y="607766"/>
                </a:lnTo>
                <a:lnTo>
                  <a:pt x="102956" y="609600"/>
                </a:lnTo>
                <a:lnTo>
                  <a:pt x="108856" y="609519"/>
                </a:lnTo>
                <a:lnTo>
                  <a:pt x="135943" y="606926"/>
                </a:lnTo>
                <a:lnTo>
                  <a:pt x="161190" y="600677"/>
                </a:lnTo>
                <a:lnTo>
                  <a:pt x="184604" y="590770"/>
                </a:lnTo>
                <a:lnTo>
                  <a:pt x="206189" y="577208"/>
                </a:lnTo>
                <a:lnTo>
                  <a:pt x="225949" y="559988"/>
                </a:lnTo>
                <a:lnTo>
                  <a:pt x="243891" y="539113"/>
                </a:lnTo>
                <a:lnTo>
                  <a:pt x="258052" y="517884"/>
                </a:lnTo>
                <a:lnTo>
                  <a:pt x="268695" y="498146"/>
                </a:lnTo>
                <a:lnTo>
                  <a:pt x="278012" y="476997"/>
                </a:lnTo>
                <a:lnTo>
                  <a:pt x="286000" y="454435"/>
                </a:lnTo>
                <a:lnTo>
                  <a:pt x="292660" y="430460"/>
                </a:lnTo>
                <a:lnTo>
                  <a:pt x="297990" y="405071"/>
                </a:lnTo>
                <a:lnTo>
                  <a:pt x="301989" y="378266"/>
                </a:lnTo>
                <a:lnTo>
                  <a:pt x="304656" y="350044"/>
                </a:lnTo>
                <a:lnTo>
                  <a:pt x="305990" y="320405"/>
                </a:lnTo>
                <a:lnTo>
                  <a:pt x="306156" y="305053"/>
                </a:lnTo>
                <a:lnTo>
                  <a:pt x="306155" y="303783"/>
                </a:lnTo>
                <a:lnTo>
                  <a:pt x="305435" y="273337"/>
                </a:lnTo>
                <a:lnTo>
                  <a:pt x="303383" y="244337"/>
                </a:lnTo>
                <a:lnTo>
                  <a:pt x="300003" y="216784"/>
                </a:lnTo>
                <a:lnTo>
                  <a:pt x="295296" y="190679"/>
                </a:lnTo>
                <a:lnTo>
                  <a:pt x="289263" y="166024"/>
                </a:lnTo>
                <a:lnTo>
                  <a:pt x="281908" y="142819"/>
                </a:lnTo>
                <a:lnTo>
                  <a:pt x="273233" y="121065"/>
                </a:lnTo>
                <a:lnTo>
                  <a:pt x="263238" y="100763"/>
                </a:lnTo>
                <a:lnTo>
                  <a:pt x="251927" y="81915"/>
                </a:lnTo>
                <a:lnTo>
                  <a:pt x="231287" y="55312"/>
                </a:lnTo>
                <a:lnTo>
                  <a:pt x="212011" y="37027"/>
                </a:lnTo>
                <a:lnTo>
                  <a:pt x="190932" y="22399"/>
                </a:lnTo>
                <a:lnTo>
                  <a:pt x="168050" y="11428"/>
                </a:lnTo>
                <a:lnTo>
                  <a:pt x="143365" y="4114"/>
                </a:lnTo>
                <a:lnTo>
                  <a:pt x="116877" y="457"/>
                </a:lnTo>
                <a:lnTo>
                  <a:pt x="102956" y="0"/>
                </a:lnTo>
                <a:lnTo>
                  <a:pt x="97503" y="68"/>
                </a:lnTo>
                <a:lnTo>
                  <a:pt x="70372" y="2603"/>
                </a:lnTo>
                <a:lnTo>
                  <a:pt x="45077" y="8795"/>
                </a:lnTo>
                <a:lnTo>
                  <a:pt x="21620" y="18644"/>
                </a:lnTo>
                <a:lnTo>
                  <a:pt x="0" y="32150"/>
                </a:lnTo>
                <a:lnTo>
                  <a:pt x="5752" y="289359"/>
                </a:lnTo>
                <a:lnTo>
                  <a:pt x="6286" y="275763"/>
                </a:lnTo>
                <a:lnTo>
                  <a:pt x="7152" y="262665"/>
                </a:lnTo>
                <a:lnTo>
                  <a:pt x="9877" y="237942"/>
                </a:lnTo>
                <a:lnTo>
                  <a:pt x="13929" y="215137"/>
                </a:lnTo>
                <a:lnTo>
                  <a:pt x="17622" y="199561"/>
                </a:lnTo>
                <a:lnTo>
                  <a:pt x="21490" y="186346"/>
                </a:lnTo>
                <a:lnTo>
                  <a:pt x="30387" y="163787"/>
                </a:lnTo>
                <a:lnTo>
                  <a:pt x="40442" y="146644"/>
                </a:lnTo>
                <a:lnTo>
                  <a:pt x="48815" y="135960"/>
                </a:lnTo>
                <a:lnTo>
                  <a:pt x="66761" y="120650"/>
                </a:lnTo>
                <a:lnTo>
                  <a:pt x="90458" y="111615"/>
                </a:lnTo>
                <a:lnTo>
                  <a:pt x="103210" y="110490"/>
                </a:lnTo>
                <a:lnTo>
                  <a:pt x="115718" y="111638"/>
                </a:lnTo>
                <a:lnTo>
                  <a:pt x="139786" y="121030"/>
                </a:lnTo>
                <a:lnTo>
                  <a:pt x="154839" y="133254"/>
                </a:lnTo>
                <a:lnTo>
                  <a:pt x="163174" y="143266"/>
                </a:lnTo>
                <a:lnTo>
                  <a:pt x="170901" y="155194"/>
                </a:lnTo>
                <a:lnTo>
                  <a:pt x="180735" y="175764"/>
                </a:lnTo>
                <a:lnTo>
                  <a:pt x="188892" y="200803"/>
                </a:lnTo>
                <a:lnTo>
                  <a:pt x="192364" y="215011"/>
                </a:lnTo>
                <a:lnTo>
                  <a:pt x="196456" y="238065"/>
                </a:lnTo>
                <a:lnTo>
                  <a:pt x="199046" y="262787"/>
                </a:lnTo>
                <a:lnTo>
                  <a:pt x="199851" y="276083"/>
                </a:lnTo>
                <a:lnTo>
                  <a:pt x="200332" y="290003"/>
                </a:lnTo>
                <a:lnTo>
                  <a:pt x="200492" y="304546"/>
                </a:lnTo>
                <a:lnTo>
                  <a:pt x="200405" y="315478"/>
                </a:lnTo>
                <a:lnTo>
                  <a:pt x="200022" y="329316"/>
                </a:lnTo>
                <a:lnTo>
                  <a:pt x="199330" y="342599"/>
                </a:lnTo>
                <a:lnTo>
                  <a:pt x="197002" y="367494"/>
                </a:lnTo>
                <a:lnTo>
                  <a:pt x="193380" y="390144"/>
                </a:lnTo>
                <a:lnTo>
                  <a:pt x="189564" y="406887"/>
                </a:lnTo>
                <a:lnTo>
                  <a:pt x="185872" y="419490"/>
                </a:lnTo>
                <a:lnTo>
                  <a:pt x="176790" y="442624"/>
                </a:lnTo>
                <a:lnTo>
                  <a:pt x="166464" y="461332"/>
                </a:lnTo>
                <a:lnTo>
                  <a:pt x="158493" y="472036"/>
                </a:lnTo>
                <a:lnTo>
                  <a:pt x="140421" y="487934"/>
                </a:lnTo>
                <a:lnTo>
                  <a:pt x="127929" y="494352"/>
                </a:lnTo>
                <a:lnTo>
                  <a:pt x="103210" y="499110"/>
                </a:lnTo>
                <a:lnTo>
                  <a:pt x="102402" y="499105"/>
                </a:lnTo>
                <a:lnTo>
                  <a:pt x="77643" y="494136"/>
                </a:lnTo>
                <a:lnTo>
                  <a:pt x="65872" y="488188"/>
                </a:lnTo>
                <a:lnTo>
                  <a:pt x="50829" y="475760"/>
                </a:lnTo>
                <a:lnTo>
                  <a:pt x="42532" y="465750"/>
                </a:lnTo>
                <a:lnTo>
                  <a:pt x="34884" y="453898"/>
                </a:lnTo>
                <a:lnTo>
                  <a:pt x="25160" y="433222"/>
                </a:lnTo>
                <a:lnTo>
                  <a:pt x="17023" y="408188"/>
                </a:lnTo>
                <a:lnTo>
                  <a:pt x="13548" y="394080"/>
                </a:lnTo>
                <a:lnTo>
                  <a:pt x="9585" y="371479"/>
                </a:lnTo>
                <a:lnTo>
                  <a:pt x="7001" y="346772"/>
                </a:lnTo>
                <a:lnTo>
                  <a:pt x="6194" y="333485"/>
                </a:lnTo>
                <a:lnTo>
                  <a:pt x="5709" y="319578"/>
                </a:lnTo>
                <a:lnTo>
                  <a:pt x="4124" y="580271"/>
                </a:lnTo>
                <a:lnTo>
                  <a:pt x="14874" y="587145"/>
                </a:lnTo>
                <a:lnTo>
                  <a:pt x="26083" y="593102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768983" y="240792"/>
            <a:ext cx="199966" cy="585215"/>
          </a:xfrm>
          <a:custGeom>
            <a:avLst/>
            <a:gdLst/>
            <a:ahLst/>
            <a:cxnLst/>
            <a:rect l="l" t="t" r="r" b="b"/>
            <a:pathLst>
              <a:path w="199966" h="585215">
                <a:moveTo>
                  <a:pt x="0" y="321868"/>
                </a:moveTo>
                <a:lnTo>
                  <a:pt x="0" y="585215"/>
                </a:lnTo>
                <a:lnTo>
                  <a:pt x="101092" y="585215"/>
                </a:lnTo>
                <a:lnTo>
                  <a:pt x="101092" y="370585"/>
                </a:lnTo>
                <a:lnTo>
                  <a:pt x="122811" y="370585"/>
                </a:lnTo>
                <a:lnTo>
                  <a:pt x="126491" y="265303"/>
                </a:lnTo>
                <a:lnTo>
                  <a:pt x="101092" y="265302"/>
                </a:lnTo>
                <a:lnTo>
                  <a:pt x="101092" y="107696"/>
                </a:lnTo>
                <a:lnTo>
                  <a:pt x="145300" y="107760"/>
                </a:lnTo>
                <a:lnTo>
                  <a:pt x="158332" y="108223"/>
                </a:lnTo>
                <a:lnTo>
                  <a:pt x="169925" y="109092"/>
                </a:lnTo>
                <a:lnTo>
                  <a:pt x="179069" y="109981"/>
                </a:lnTo>
                <a:lnTo>
                  <a:pt x="187071" y="112522"/>
                </a:lnTo>
                <a:lnTo>
                  <a:pt x="193929" y="116712"/>
                </a:lnTo>
                <a:lnTo>
                  <a:pt x="199966" y="120987"/>
                </a:lnTo>
                <a:lnTo>
                  <a:pt x="198080" y="1021"/>
                </a:lnTo>
                <a:lnTo>
                  <a:pt x="184682" y="254"/>
                </a:lnTo>
                <a:lnTo>
                  <a:pt x="170434" y="0"/>
                </a:lnTo>
                <a:lnTo>
                  <a:pt x="0" y="0"/>
                </a:lnTo>
                <a:lnTo>
                  <a:pt x="0" y="321868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891794" y="241813"/>
            <a:ext cx="256664" cy="584194"/>
          </a:xfrm>
          <a:custGeom>
            <a:avLst/>
            <a:gdLst/>
            <a:ahLst/>
            <a:cxnLst/>
            <a:rect l="l" t="t" r="r" b="b"/>
            <a:pathLst>
              <a:path w="256664" h="584194">
                <a:moveTo>
                  <a:pt x="205858" y="584194"/>
                </a:moveTo>
                <a:lnTo>
                  <a:pt x="256664" y="584194"/>
                </a:lnTo>
                <a:lnTo>
                  <a:pt x="250092" y="571659"/>
                </a:lnTo>
                <a:lnTo>
                  <a:pt x="243520" y="559124"/>
                </a:lnTo>
                <a:lnTo>
                  <a:pt x="236947" y="546589"/>
                </a:lnTo>
                <a:lnTo>
                  <a:pt x="230375" y="534054"/>
                </a:lnTo>
                <a:lnTo>
                  <a:pt x="223803" y="521519"/>
                </a:lnTo>
                <a:lnTo>
                  <a:pt x="217231" y="508984"/>
                </a:lnTo>
                <a:lnTo>
                  <a:pt x="210658" y="496450"/>
                </a:lnTo>
                <a:lnTo>
                  <a:pt x="204086" y="483915"/>
                </a:lnTo>
                <a:lnTo>
                  <a:pt x="197514" y="471380"/>
                </a:lnTo>
                <a:lnTo>
                  <a:pt x="190942" y="458845"/>
                </a:lnTo>
                <a:lnTo>
                  <a:pt x="184369" y="446310"/>
                </a:lnTo>
                <a:lnTo>
                  <a:pt x="177797" y="433775"/>
                </a:lnTo>
                <a:lnTo>
                  <a:pt x="171225" y="421240"/>
                </a:lnTo>
                <a:lnTo>
                  <a:pt x="164653" y="408705"/>
                </a:lnTo>
                <a:lnTo>
                  <a:pt x="158080" y="396170"/>
                </a:lnTo>
                <a:lnTo>
                  <a:pt x="151508" y="383635"/>
                </a:lnTo>
                <a:lnTo>
                  <a:pt x="144936" y="371101"/>
                </a:lnTo>
                <a:lnTo>
                  <a:pt x="138364" y="358566"/>
                </a:lnTo>
                <a:lnTo>
                  <a:pt x="131791" y="346031"/>
                </a:lnTo>
                <a:lnTo>
                  <a:pt x="125219" y="333496"/>
                </a:lnTo>
                <a:lnTo>
                  <a:pt x="125547" y="333257"/>
                </a:lnTo>
                <a:lnTo>
                  <a:pt x="135854" y="325221"/>
                </a:lnTo>
                <a:lnTo>
                  <a:pt x="145465" y="316640"/>
                </a:lnTo>
                <a:lnTo>
                  <a:pt x="154378" y="307511"/>
                </a:lnTo>
                <a:lnTo>
                  <a:pt x="162591" y="297830"/>
                </a:lnTo>
                <a:lnTo>
                  <a:pt x="170100" y="287591"/>
                </a:lnTo>
                <a:lnTo>
                  <a:pt x="176906" y="276790"/>
                </a:lnTo>
                <a:lnTo>
                  <a:pt x="183004" y="265424"/>
                </a:lnTo>
                <a:lnTo>
                  <a:pt x="189407" y="250535"/>
                </a:lnTo>
                <a:lnTo>
                  <a:pt x="193065" y="239575"/>
                </a:lnTo>
                <a:lnTo>
                  <a:pt x="196161" y="227942"/>
                </a:lnTo>
                <a:lnTo>
                  <a:pt x="198694" y="215637"/>
                </a:lnTo>
                <a:lnTo>
                  <a:pt x="200664" y="202664"/>
                </a:lnTo>
                <a:lnTo>
                  <a:pt x="202071" y="189026"/>
                </a:lnTo>
                <a:lnTo>
                  <a:pt x="202916" y="174723"/>
                </a:lnTo>
                <a:lnTo>
                  <a:pt x="203197" y="159760"/>
                </a:lnTo>
                <a:lnTo>
                  <a:pt x="203174" y="155788"/>
                </a:lnTo>
                <a:lnTo>
                  <a:pt x="202668" y="141331"/>
                </a:lnTo>
                <a:lnTo>
                  <a:pt x="201498" y="127689"/>
                </a:lnTo>
                <a:lnTo>
                  <a:pt x="199661" y="114862"/>
                </a:lnTo>
                <a:lnTo>
                  <a:pt x="197153" y="102851"/>
                </a:lnTo>
                <a:lnTo>
                  <a:pt x="193973" y="91655"/>
                </a:lnTo>
                <a:lnTo>
                  <a:pt x="190116" y="81274"/>
                </a:lnTo>
                <a:lnTo>
                  <a:pt x="185133" y="70476"/>
                </a:lnTo>
                <a:lnTo>
                  <a:pt x="178710" y="59007"/>
                </a:lnTo>
                <a:lnTo>
                  <a:pt x="171524" y="48522"/>
                </a:lnTo>
                <a:lnTo>
                  <a:pt x="163562" y="39013"/>
                </a:lnTo>
                <a:lnTo>
                  <a:pt x="154810" y="30474"/>
                </a:lnTo>
                <a:lnTo>
                  <a:pt x="141827" y="20171"/>
                </a:lnTo>
                <a:lnTo>
                  <a:pt x="130807" y="13500"/>
                </a:lnTo>
                <a:lnTo>
                  <a:pt x="119426" y="8386"/>
                </a:lnTo>
                <a:lnTo>
                  <a:pt x="107693" y="4820"/>
                </a:lnTo>
                <a:lnTo>
                  <a:pt x="87808" y="1287"/>
                </a:lnTo>
                <a:lnTo>
                  <a:pt x="75268" y="0"/>
                </a:lnTo>
                <a:lnTo>
                  <a:pt x="77154" y="119965"/>
                </a:lnTo>
                <a:lnTo>
                  <a:pt x="85956" y="129218"/>
                </a:lnTo>
                <a:lnTo>
                  <a:pt x="92072" y="140456"/>
                </a:lnTo>
                <a:lnTo>
                  <a:pt x="95474" y="151742"/>
                </a:lnTo>
                <a:lnTo>
                  <a:pt x="97495" y="164285"/>
                </a:lnTo>
                <a:lnTo>
                  <a:pt x="98168" y="178175"/>
                </a:lnTo>
                <a:lnTo>
                  <a:pt x="98159" y="180280"/>
                </a:lnTo>
                <a:lnTo>
                  <a:pt x="97519" y="194797"/>
                </a:lnTo>
                <a:lnTo>
                  <a:pt x="95871" y="207269"/>
                </a:lnTo>
                <a:lnTo>
                  <a:pt x="93215" y="217672"/>
                </a:lnTo>
                <a:lnTo>
                  <a:pt x="91297" y="222943"/>
                </a:lnTo>
                <a:lnTo>
                  <a:pt x="85520" y="234205"/>
                </a:lnTo>
                <a:lnTo>
                  <a:pt x="77848" y="244596"/>
                </a:lnTo>
                <a:lnTo>
                  <a:pt x="73041" y="249358"/>
                </a:lnTo>
                <a:lnTo>
                  <a:pt x="62485" y="256452"/>
                </a:lnTo>
                <a:lnTo>
                  <a:pt x="50289" y="260725"/>
                </a:lnTo>
                <a:lnTo>
                  <a:pt x="36710" y="262929"/>
                </a:lnTo>
                <a:lnTo>
                  <a:pt x="23886" y="263947"/>
                </a:lnTo>
                <a:lnTo>
                  <a:pt x="9522" y="264281"/>
                </a:lnTo>
                <a:lnTo>
                  <a:pt x="3680" y="264281"/>
                </a:lnTo>
                <a:lnTo>
                  <a:pt x="0" y="369564"/>
                </a:lnTo>
                <a:lnTo>
                  <a:pt x="25397" y="369564"/>
                </a:lnTo>
                <a:lnTo>
                  <a:pt x="30443" y="379691"/>
                </a:lnTo>
                <a:lnTo>
                  <a:pt x="36110" y="391063"/>
                </a:lnTo>
                <a:lnTo>
                  <a:pt x="41778" y="402434"/>
                </a:lnTo>
                <a:lnTo>
                  <a:pt x="47446" y="413802"/>
                </a:lnTo>
                <a:lnTo>
                  <a:pt x="53115" y="425169"/>
                </a:lnTo>
                <a:lnTo>
                  <a:pt x="58784" y="436535"/>
                </a:lnTo>
                <a:lnTo>
                  <a:pt x="64454" y="447899"/>
                </a:lnTo>
                <a:lnTo>
                  <a:pt x="70125" y="459262"/>
                </a:lnTo>
                <a:lnTo>
                  <a:pt x="75796" y="470623"/>
                </a:lnTo>
                <a:lnTo>
                  <a:pt x="81469" y="481983"/>
                </a:lnTo>
                <a:lnTo>
                  <a:pt x="87142" y="493343"/>
                </a:lnTo>
                <a:lnTo>
                  <a:pt x="92817" y="504701"/>
                </a:lnTo>
                <a:lnTo>
                  <a:pt x="98493" y="516059"/>
                </a:lnTo>
                <a:lnTo>
                  <a:pt x="104171" y="527416"/>
                </a:lnTo>
                <a:lnTo>
                  <a:pt x="109850" y="538772"/>
                </a:lnTo>
                <a:lnTo>
                  <a:pt x="115531" y="550128"/>
                </a:lnTo>
                <a:lnTo>
                  <a:pt x="121214" y="561483"/>
                </a:lnTo>
                <a:lnTo>
                  <a:pt x="126898" y="572839"/>
                </a:lnTo>
                <a:lnTo>
                  <a:pt x="132585" y="584194"/>
                </a:lnTo>
                <a:lnTo>
                  <a:pt x="205858" y="584194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70074" y="348488"/>
            <a:ext cx="119888" cy="157607"/>
          </a:xfrm>
          <a:custGeom>
            <a:avLst/>
            <a:gdLst/>
            <a:ahLst/>
            <a:cxnLst/>
            <a:rect l="l" t="t" r="r" b="b"/>
            <a:pathLst>
              <a:path w="119888" h="157607">
                <a:moveTo>
                  <a:pt x="0" y="0"/>
                </a:moveTo>
                <a:lnTo>
                  <a:pt x="0" y="12707"/>
                </a:lnTo>
                <a:lnTo>
                  <a:pt x="0" y="25411"/>
                </a:lnTo>
                <a:lnTo>
                  <a:pt x="0" y="38112"/>
                </a:lnTo>
                <a:lnTo>
                  <a:pt x="0" y="50809"/>
                </a:lnTo>
                <a:lnTo>
                  <a:pt x="0" y="63505"/>
                </a:lnTo>
                <a:lnTo>
                  <a:pt x="0" y="76201"/>
                </a:lnTo>
                <a:lnTo>
                  <a:pt x="0" y="157606"/>
                </a:lnTo>
                <a:lnTo>
                  <a:pt x="12700" y="157606"/>
                </a:lnTo>
                <a:lnTo>
                  <a:pt x="25400" y="157607"/>
                </a:lnTo>
                <a:lnTo>
                  <a:pt x="31242" y="157606"/>
                </a:lnTo>
                <a:lnTo>
                  <a:pt x="45606" y="157272"/>
                </a:lnTo>
                <a:lnTo>
                  <a:pt x="58429" y="156255"/>
                </a:lnTo>
                <a:lnTo>
                  <a:pt x="69711" y="154532"/>
                </a:lnTo>
                <a:lnTo>
                  <a:pt x="84205" y="149777"/>
                </a:lnTo>
                <a:lnTo>
                  <a:pt x="94761" y="142684"/>
                </a:lnTo>
                <a:lnTo>
                  <a:pt x="99568" y="137921"/>
                </a:lnTo>
                <a:lnTo>
                  <a:pt x="107239" y="127531"/>
                </a:lnTo>
                <a:lnTo>
                  <a:pt x="113016" y="116269"/>
                </a:lnTo>
                <a:lnTo>
                  <a:pt x="114935" y="110997"/>
                </a:lnTo>
                <a:lnTo>
                  <a:pt x="117591" y="100595"/>
                </a:lnTo>
                <a:lnTo>
                  <a:pt x="119239" y="88122"/>
                </a:lnTo>
                <a:lnTo>
                  <a:pt x="119878" y="73605"/>
                </a:lnTo>
                <a:lnTo>
                  <a:pt x="119888" y="71500"/>
                </a:lnTo>
                <a:lnTo>
                  <a:pt x="119214" y="57610"/>
                </a:lnTo>
                <a:lnTo>
                  <a:pt x="117194" y="45067"/>
                </a:lnTo>
                <a:lnTo>
                  <a:pt x="113792" y="33781"/>
                </a:lnTo>
                <a:lnTo>
                  <a:pt x="107676" y="22544"/>
                </a:lnTo>
                <a:lnTo>
                  <a:pt x="98874" y="13291"/>
                </a:lnTo>
                <a:lnTo>
                  <a:pt x="92837" y="9016"/>
                </a:lnTo>
                <a:lnTo>
                  <a:pt x="85979" y="4825"/>
                </a:lnTo>
                <a:lnTo>
                  <a:pt x="77978" y="2285"/>
                </a:lnTo>
                <a:lnTo>
                  <a:pt x="68834" y="1396"/>
                </a:lnTo>
                <a:lnTo>
                  <a:pt x="57240" y="527"/>
                </a:lnTo>
                <a:lnTo>
                  <a:pt x="44208" y="64"/>
                </a:lnTo>
                <a:lnTo>
                  <a:pt x="36830" y="0"/>
                </a:lnTo>
                <a:lnTo>
                  <a:pt x="24121" y="0"/>
                </a:lnTo>
                <a:lnTo>
                  <a:pt x="11440" y="0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276094" y="339090"/>
            <a:ext cx="194944" cy="388619"/>
          </a:xfrm>
          <a:custGeom>
            <a:avLst/>
            <a:gdLst/>
            <a:ahLst/>
            <a:cxnLst/>
            <a:rect l="l" t="t" r="r" b="b"/>
            <a:pathLst>
              <a:path w="194944" h="388619">
                <a:moveTo>
                  <a:pt x="97662" y="0"/>
                </a:moveTo>
                <a:lnTo>
                  <a:pt x="72700" y="4540"/>
                </a:lnTo>
                <a:lnTo>
                  <a:pt x="52051" y="16816"/>
                </a:lnTo>
                <a:lnTo>
                  <a:pt x="34894" y="36154"/>
                </a:lnTo>
                <a:lnTo>
                  <a:pt x="24839" y="53297"/>
                </a:lnTo>
                <a:lnTo>
                  <a:pt x="15942" y="75856"/>
                </a:lnTo>
                <a:lnTo>
                  <a:pt x="12074" y="89071"/>
                </a:lnTo>
                <a:lnTo>
                  <a:pt x="8609" y="103583"/>
                </a:lnTo>
                <a:lnTo>
                  <a:pt x="4329" y="127452"/>
                </a:lnTo>
                <a:lnTo>
                  <a:pt x="1604" y="152175"/>
                </a:lnTo>
                <a:lnTo>
                  <a:pt x="738" y="165273"/>
                </a:lnTo>
                <a:lnTo>
                  <a:pt x="204" y="178869"/>
                </a:lnTo>
                <a:lnTo>
                  <a:pt x="2" y="192971"/>
                </a:lnTo>
                <a:lnTo>
                  <a:pt x="0" y="194563"/>
                </a:lnTo>
                <a:lnTo>
                  <a:pt x="161" y="209088"/>
                </a:lnTo>
                <a:lnTo>
                  <a:pt x="646" y="222995"/>
                </a:lnTo>
                <a:lnTo>
                  <a:pt x="1453" y="236282"/>
                </a:lnTo>
                <a:lnTo>
                  <a:pt x="4037" y="260989"/>
                </a:lnTo>
                <a:lnTo>
                  <a:pt x="7914" y="283190"/>
                </a:lnTo>
                <a:lnTo>
                  <a:pt x="11475" y="297698"/>
                </a:lnTo>
                <a:lnTo>
                  <a:pt x="15345" y="310751"/>
                </a:lnTo>
                <a:lnTo>
                  <a:pt x="24274" y="333621"/>
                </a:lnTo>
                <a:lnTo>
                  <a:pt x="36984" y="355260"/>
                </a:lnTo>
                <a:lnTo>
                  <a:pt x="45281" y="365270"/>
                </a:lnTo>
                <a:lnTo>
                  <a:pt x="60325" y="377697"/>
                </a:lnTo>
                <a:lnTo>
                  <a:pt x="72095" y="383646"/>
                </a:lnTo>
                <a:lnTo>
                  <a:pt x="96854" y="388615"/>
                </a:lnTo>
                <a:lnTo>
                  <a:pt x="97662" y="388619"/>
                </a:lnTo>
                <a:lnTo>
                  <a:pt x="110198" y="387435"/>
                </a:lnTo>
                <a:lnTo>
                  <a:pt x="134186" y="377875"/>
                </a:lnTo>
                <a:lnTo>
                  <a:pt x="152945" y="361546"/>
                </a:lnTo>
                <a:lnTo>
                  <a:pt x="160916" y="350842"/>
                </a:lnTo>
                <a:lnTo>
                  <a:pt x="171242" y="332134"/>
                </a:lnTo>
                <a:lnTo>
                  <a:pt x="180324" y="309000"/>
                </a:lnTo>
                <a:lnTo>
                  <a:pt x="184016" y="296397"/>
                </a:lnTo>
                <a:lnTo>
                  <a:pt x="187135" y="283119"/>
                </a:lnTo>
                <a:lnTo>
                  <a:pt x="189807" y="268611"/>
                </a:lnTo>
                <a:lnTo>
                  <a:pt x="192777" y="244836"/>
                </a:lnTo>
                <a:lnTo>
                  <a:pt x="194474" y="218826"/>
                </a:lnTo>
                <a:lnTo>
                  <a:pt x="194857" y="204988"/>
                </a:lnTo>
                <a:lnTo>
                  <a:pt x="194944" y="194055"/>
                </a:lnTo>
                <a:lnTo>
                  <a:pt x="194784" y="179513"/>
                </a:lnTo>
                <a:lnTo>
                  <a:pt x="194303" y="165593"/>
                </a:lnTo>
                <a:lnTo>
                  <a:pt x="193498" y="152297"/>
                </a:lnTo>
                <a:lnTo>
                  <a:pt x="190908" y="127575"/>
                </a:lnTo>
                <a:lnTo>
                  <a:pt x="186998" y="105347"/>
                </a:lnTo>
                <a:lnTo>
                  <a:pt x="183344" y="90313"/>
                </a:lnTo>
                <a:lnTo>
                  <a:pt x="179469" y="77231"/>
                </a:lnTo>
                <a:lnTo>
                  <a:pt x="170491" y="54444"/>
                </a:lnTo>
                <a:lnTo>
                  <a:pt x="157626" y="32776"/>
                </a:lnTo>
                <a:lnTo>
                  <a:pt x="149291" y="22764"/>
                </a:lnTo>
                <a:lnTo>
                  <a:pt x="134238" y="10540"/>
                </a:lnTo>
                <a:lnTo>
                  <a:pt x="122374" y="4642"/>
                </a:lnTo>
                <a:lnTo>
                  <a:pt x="97662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768982" y="240791"/>
            <a:ext cx="379476" cy="585216"/>
          </a:xfrm>
          <a:custGeom>
            <a:avLst/>
            <a:gdLst/>
            <a:ahLst/>
            <a:cxnLst/>
            <a:rect l="l" t="t" r="r" b="b"/>
            <a:pathLst>
              <a:path w="379476" h="585216">
                <a:moveTo>
                  <a:pt x="0" y="0"/>
                </a:moveTo>
                <a:lnTo>
                  <a:pt x="12692" y="0"/>
                </a:lnTo>
                <a:lnTo>
                  <a:pt x="25388" y="0"/>
                </a:lnTo>
                <a:lnTo>
                  <a:pt x="38087" y="0"/>
                </a:lnTo>
                <a:lnTo>
                  <a:pt x="50789" y="0"/>
                </a:lnTo>
                <a:lnTo>
                  <a:pt x="63492" y="0"/>
                </a:lnTo>
                <a:lnTo>
                  <a:pt x="76196" y="0"/>
                </a:lnTo>
                <a:lnTo>
                  <a:pt x="88901" y="0"/>
                </a:lnTo>
                <a:lnTo>
                  <a:pt x="170434" y="0"/>
                </a:lnTo>
                <a:lnTo>
                  <a:pt x="184682" y="254"/>
                </a:lnTo>
                <a:lnTo>
                  <a:pt x="198080" y="1021"/>
                </a:lnTo>
                <a:lnTo>
                  <a:pt x="210620" y="2309"/>
                </a:lnTo>
                <a:lnTo>
                  <a:pt x="222295" y="4124"/>
                </a:lnTo>
                <a:lnTo>
                  <a:pt x="242237" y="9408"/>
                </a:lnTo>
                <a:lnTo>
                  <a:pt x="253619" y="14522"/>
                </a:lnTo>
                <a:lnTo>
                  <a:pt x="264638" y="21193"/>
                </a:lnTo>
                <a:lnTo>
                  <a:pt x="275286" y="29432"/>
                </a:lnTo>
                <a:lnTo>
                  <a:pt x="286373" y="40034"/>
                </a:lnTo>
                <a:lnTo>
                  <a:pt x="294336" y="49543"/>
                </a:lnTo>
                <a:lnTo>
                  <a:pt x="301522" y="60029"/>
                </a:lnTo>
                <a:lnTo>
                  <a:pt x="307944" y="71498"/>
                </a:lnTo>
                <a:lnTo>
                  <a:pt x="312928" y="82296"/>
                </a:lnTo>
                <a:lnTo>
                  <a:pt x="319965" y="103872"/>
                </a:lnTo>
                <a:lnTo>
                  <a:pt x="322472" y="115884"/>
                </a:lnTo>
                <a:lnTo>
                  <a:pt x="324309" y="128711"/>
                </a:lnTo>
                <a:lnTo>
                  <a:pt x="325479" y="142353"/>
                </a:lnTo>
                <a:lnTo>
                  <a:pt x="325985" y="156810"/>
                </a:lnTo>
                <a:lnTo>
                  <a:pt x="326009" y="160782"/>
                </a:lnTo>
                <a:lnTo>
                  <a:pt x="325727" y="175745"/>
                </a:lnTo>
                <a:lnTo>
                  <a:pt x="324883" y="190047"/>
                </a:lnTo>
                <a:lnTo>
                  <a:pt x="323476" y="203686"/>
                </a:lnTo>
                <a:lnTo>
                  <a:pt x="321506" y="216659"/>
                </a:lnTo>
                <a:lnTo>
                  <a:pt x="318973" y="228963"/>
                </a:lnTo>
                <a:lnTo>
                  <a:pt x="315877" y="240597"/>
                </a:lnTo>
                <a:lnTo>
                  <a:pt x="312218" y="251557"/>
                </a:lnTo>
                <a:lnTo>
                  <a:pt x="305816" y="266446"/>
                </a:lnTo>
                <a:lnTo>
                  <a:pt x="299717" y="277812"/>
                </a:lnTo>
                <a:lnTo>
                  <a:pt x="292912" y="288612"/>
                </a:lnTo>
                <a:lnTo>
                  <a:pt x="285402" y="298851"/>
                </a:lnTo>
                <a:lnTo>
                  <a:pt x="277190" y="308533"/>
                </a:lnTo>
                <a:lnTo>
                  <a:pt x="268277" y="317662"/>
                </a:lnTo>
                <a:lnTo>
                  <a:pt x="258666" y="326242"/>
                </a:lnTo>
                <a:lnTo>
                  <a:pt x="248359" y="334279"/>
                </a:lnTo>
                <a:lnTo>
                  <a:pt x="248031" y="334518"/>
                </a:lnTo>
                <a:lnTo>
                  <a:pt x="254603" y="347052"/>
                </a:lnTo>
                <a:lnTo>
                  <a:pt x="261175" y="359587"/>
                </a:lnTo>
                <a:lnTo>
                  <a:pt x="267747" y="372122"/>
                </a:lnTo>
                <a:lnTo>
                  <a:pt x="274320" y="384657"/>
                </a:lnTo>
                <a:lnTo>
                  <a:pt x="280892" y="397192"/>
                </a:lnTo>
                <a:lnTo>
                  <a:pt x="287464" y="409727"/>
                </a:lnTo>
                <a:lnTo>
                  <a:pt x="294036" y="422262"/>
                </a:lnTo>
                <a:lnTo>
                  <a:pt x="300609" y="434797"/>
                </a:lnTo>
                <a:lnTo>
                  <a:pt x="307181" y="447332"/>
                </a:lnTo>
                <a:lnTo>
                  <a:pt x="313753" y="459867"/>
                </a:lnTo>
                <a:lnTo>
                  <a:pt x="320325" y="472401"/>
                </a:lnTo>
                <a:lnTo>
                  <a:pt x="326898" y="484936"/>
                </a:lnTo>
                <a:lnTo>
                  <a:pt x="333470" y="497471"/>
                </a:lnTo>
                <a:lnTo>
                  <a:pt x="340042" y="510006"/>
                </a:lnTo>
                <a:lnTo>
                  <a:pt x="346614" y="522541"/>
                </a:lnTo>
                <a:lnTo>
                  <a:pt x="353187" y="535076"/>
                </a:lnTo>
                <a:lnTo>
                  <a:pt x="359759" y="547611"/>
                </a:lnTo>
                <a:lnTo>
                  <a:pt x="366331" y="560146"/>
                </a:lnTo>
                <a:lnTo>
                  <a:pt x="372903" y="572681"/>
                </a:lnTo>
                <a:lnTo>
                  <a:pt x="379476" y="585216"/>
                </a:lnTo>
                <a:lnTo>
                  <a:pt x="366766" y="585216"/>
                </a:lnTo>
                <a:lnTo>
                  <a:pt x="354063" y="585215"/>
                </a:lnTo>
                <a:lnTo>
                  <a:pt x="341365" y="585216"/>
                </a:lnTo>
                <a:lnTo>
                  <a:pt x="328670" y="585216"/>
                </a:lnTo>
                <a:lnTo>
                  <a:pt x="315976" y="585216"/>
                </a:lnTo>
                <a:lnTo>
                  <a:pt x="303282" y="585216"/>
                </a:lnTo>
                <a:lnTo>
                  <a:pt x="290587" y="585216"/>
                </a:lnTo>
                <a:lnTo>
                  <a:pt x="277888" y="585216"/>
                </a:lnTo>
                <a:lnTo>
                  <a:pt x="265183" y="585216"/>
                </a:lnTo>
                <a:lnTo>
                  <a:pt x="255397" y="585216"/>
                </a:lnTo>
                <a:lnTo>
                  <a:pt x="249710" y="573860"/>
                </a:lnTo>
                <a:lnTo>
                  <a:pt x="244025" y="562505"/>
                </a:lnTo>
                <a:lnTo>
                  <a:pt x="238343" y="551149"/>
                </a:lnTo>
                <a:lnTo>
                  <a:pt x="232662" y="539794"/>
                </a:lnTo>
                <a:lnTo>
                  <a:pt x="226982" y="528437"/>
                </a:lnTo>
                <a:lnTo>
                  <a:pt x="221305" y="517080"/>
                </a:lnTo>
                <a:lnTo>
                  <a:pt x="215629" y="505723"/>
                </a:lnTo>
                <a:lnTo>
                  <a:pt x="209954" y="494364"/>
                </a:lnTo>
                <a:lnTo>
                  <a:pt x="204280" y="483005"/>
                </a:lnTo>
                <a:lnTo>
                  <a:pt x="198608" y="471645"/>
                </a:lnTo>
                <a:lnTo>
                  <a:pt x="192936" y="460283"/>
                </a:lnTo>
                <a:lnTo>
                  <a:pt x="187266" y="448921"/>
                </a:lnTo>
                <a:lnTo>
                  <a:pt x="181596" y="437557"/>
                </a:lnTo>
                <a:lnTo>
                  <a:pt x="175927" y="426191"/>
                </a:lnTo>
                <a:lnTo>
                  <a:pt x="170258" y="414824"/>
                </a:lnTo>
                <a:lnTo>
                  <a:pt x="164590" y="403455"/>
                </a:lnTo>
                <a:lnTo>
                  <a:pt x="158922" y="392085"/>
                </a:lnTo>
                <a:lnTo>
                  <a:pt x="153254" y="380712"/>
                </a:lnTo>
                <a:lnTo>
                  <a:pt x="148209" y="370586"/>
                </a:lnTo>
                <a:lnTo>
                  <a:pt x="135497" y="370585"/>
                </a:lnTo>
                <a:lnTo>
                  <a:pt x="122811" y="370586"/>
                </a:lnTo>
                <a:lnTo>
                  <a:pt x="110121" y="370586"/>
                </a:lnTo>
                <a:lnTo>
                  <a:pt x="101092" y="370586"/>
                </a:lnTo>
                <a:lnTo>
                  <a:pt x="101092" y="383299"/>
                </a:lnTo>
                <a:lnTo>
                  <a:pt x="101092" y="396010"/>
                </a:lnTo>
                <a:lnTo>
                  <a:pt x="101092" y="408719"/>
                </a:lnTo>
                <a:lnTo>
                  <a:pt x="101092" y="421426"/>
                </a:lnTo>
                <a:lnTo>
                  <a:pt x="101092" y="434131"/>
                </a:lnTo>
                <a:lnTo>
                  <a:pt x="101092" y="446833"/>
                </a:lnTo>
                <a:lnTo>
                  <a:pt x="101092" y="459534"/>
                </a:lnTo>
                <a:lnTo>
                  <a:pt x="101092" y="472234"/>
                </a:lnTo>
                <a:lnTo>
                  <a:pt x="101092" y="585216"/>
                </a:lnTo>
                <a:lnTo>
                  <a:pt x="88407" y="585216"/>
                </a:lnTo>
                <a:lnTo>
                  <a:pt x="75721" y="585216"/>
                </a:lnTo>
                <a:lnTo>
                  <a:pt x="63033" y="585216"/>
                </a:lnTo>
                <a:lnTo>
                  <a:pt x="50339" y="585216"/>
                </a:lnTo>
                <a:lnTo>
                  <a:pt x="37640" y="585216"/>
                </a:lnTo>
                <a:lnTo>
                  <a:pt x="24933" y="585216"/>
                </a:lnTo>
                <a:lnTo>
                  <a:pt x="12217" y="585216"/>
                </a:lnTo>
                <a:lnTo>
                  <a:pt x="0" y="585216"/>
                </a:lnTo>
                <a:lnTo>
                  <a:pt x="0" y="555955"/>
                </a:lnTo>
                <a:lnTo>
                  <a:pt x="0" y="526694"/>
                </a:lnTo>
                <a:lnTo>
                  <a:pt x="0" y="497433"/>
                </a:lnTo>
                <a:lnTo>
                  <a:pt x="0" y="468172"/>
                </a:lnTo>
                <a:lnTo>
                  <a:pt x="0" y="438912"/>
                </a:lnTo>
                <a:lnTo>
                  <a:pt x="0" y="409651"/>
                </a:lnTo>
                <a:lnTo>
                  <a:pt x="0" y="380390"/>
                </a:lnTo>
                <a:lnTo>
                  <a:pt x="0" y="351129"/>
                </a:lnTo>
                <a:lnTo>
                  <a:pt x="0" y="321868"/>
                </a:lnTo>
                <a:lnTo>
                  <a:pt x="0" y="292608"/>
                </a:lnTo>
                <a:lnTo>
                  <a:pt x="0" y="263347"/>
                </a:lnTo>
                <a:lnTo>
                  <a:pt x="0" y="234086"/>
                </a:lnTo>
                <a:lnTo>
                  <a:pt x="0" y="204825"/>
                </a:lnTo>
                <a:lnTo>
                  <a:pt x="0" y="175564"/>
                </a:lnTo>
                <a:lnTo>
                  <a:pt x="0" y="146303"/>
                </a:lnTo>
                <a:lnTo>
                  <a:pt x="0" y="117043"/>
                </a:lnTo>
                <a:lnTo>
                  <a:pt x="0" y="87782"/>
                </a:lnTo>
                <a:lnTo>
                  <a:pt x="0" y="58521"/>
                </a:lnTo>
                <a:lnTo>
                  <a:pt x="0" y="2926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170557" y="228600"/>
            <a:ext cx="406145" cy="609600"/>
          </a:xfrm>
          <a:custGeom>
            <a:avLst/>
            <a:gdLst/>
            <a:ahLst/>
            <a:cxnLst/>
            <a:rect l="l" t="t" r="r" b="b"/>
            <a:pathLst>
              <a:path w="406145" h="609600">
                <a:moveTo>
                  <a:pt x="202945" y="0"/>
                </a:moveTo>
                <a:lnTo>
                  <a:pt x="230335" y="1828"/>
                </a:lnTo>
                <a:lnTo>
                  <a:pt x="255921" y="7314"/>
                </a:lnTo>
                <a:lnTo>
                  <a:pt x="279705" y="16456"/>
                </a:lnTo>
                <a:lnTo>
                  <a:pt x="301685" y="29256"/>
                </a:lnTo>
                <a:lnTo>
                  <a:pt x="321863" y="45712"/>
                </a:lnTo>
                <a:lnTo>
                  <a:pt x="340237" y="65826"/>
                </a:lnTo>
                <a:lnTo>
                  <a:pt x="357736" y="91157"/>
                </a:lnTo>
                <a:lnTo>
                  <a:pt x="368389" y="110732"/>
                </a:lnTo>
                <a:lnTo>
                  <a:pt x="377725" y="131760"/>
                </a:lnTo>
                <a:lnTo>
                  <a:pt x="385740" y="154240"/>
                </a:lnTo>
                <a:lnTo>
                  <a:pt x="392434" y="178170"/>
                </a:lnTo>
                <a:lnTo>
                  <a:pt x="397804" y="203551"/>
                </a:lnTo>
                <a:lnTo>
                  <a:pt x="401848" y="230380"/>
                </a:lnTo>
                <a:lnTo>
                  <a:pt x="404564" y="258656"/>
                </a:lnTo>
                <a:lnTo>
                  <a:pt x="405951" y="288380"/>
                </a:lnTo>
                <a:lnTo>
                  <a:pt x="406145" y="305053"/>
                </a:lnTo>
                <a:lnTo>
                  <a:pt x="405979" y="320405"/>
                </a:lnTo>
                <a:lnTo>
                  <a:pt x="404645" y="350044"/>
                </a:lnTo>
                <a:lnTo>
                  <a:pt x="401978" y="378266"/>
                </a:lnTo>
                <a:lnTo>
                  <a:pt x="397979" y="405071"/>
                </a:lnTo>
                <a:lnTo>
                  <a:pt x="392649" y="430460"/>
                </a:lnTo>
                <a:lnTo>
                  <a:pt x="385989" y="454435"/>
                </a:lnTo>
                <a:lnTo>
                  <a:pt x="378001" y="476997"/>
                </a:lnTo>
                <a:lnTo>
                  <a:pt x="368684" y="498146"/>
                </a:lnTo>
                <a:lnTo>
                  <a:pt x="358041" y="517884"/>
                </a:lnTo>
                <a:lnTo>
                  <a:pt x="343880" y="539113"/>
                </a:lnTo>
                <a:lnTo>
                  <a:pt x="325938" y="559988"/>
                </a:lnTo>
                <a:lnTo>
                  <a:pt x="306178" y="577208"/>
                </a:lnTo>
                <a:lnTo>
                  <a:pt x="284593" y="590770"/>
                </a:lnTo>
                <a:lnTo>
                  <a:pt x="261179" y="600677"/>
                </a:lnTo>
                <a:lnTo>
                  <a:pt x="235932" y="606926"/>
                </a:lnTo>
                <a:lnTo>
                  <a:pt x="208845" y="609519"/>
                </a:lnTo>
                <a:lnTo>
                  <a:pt x="202945" y="609600"/>
                </a:lnTo>
                <a:lnTo>
                  <a:pt x="188988" y="609141"/>
                </a:lnTo>
                <a:lnTo>
                  <a:pt x="162446" y="605475"/>
                </a:lnTo>
                <a:lnTo>
                  <a:pt x="137738" y="598143"/>
                </a:lnTo>
                <a:lnTo>
                  <a:pt x="114863" y="587145"/>
                </a:lnTo>
                <a:lnTo>
                  <a:pt x="93821" y="572480"/>
                </a:lnTo>
                <a:lnTo>
                  <a:pt x="74613" y="554150"/>
                </a:lnTo>
                <a:lnTo>
                  <a:pt x="57237" y="532153"/>
                </a:lnTo>
                <a:lnTo>
                  <a:pt x="42629" y="508277"/>
                </a:lnTo>
                <a:lnTo>
                  <a:pt x="32626" y="487840"/>
                </a:lnTo>
                <a:lnTo>
                  <a:pt x="23962" y="465990"/>
                </a:lnTo>
                <a:lnTo>
                  <a:pt x="16636" y="442728"/>
                </a:lnTo>
                <a:lnTo>
                  <a:pt x="10646" y="418052"/>
                </a:lnTo>
                <a:lnTo>
                  <a:pt x="5989" y="391961"/>
                </a:lnTo>
                <a:lnTo>
                  <a:pt x="2664" y="364454"/>
                </a:lnTo>
                <a:lnTo>
                  <a:pt x="668" y="335530"/>
                </a:lnTo>
                <a:lnTo>
                  <a:pt x="0" y="305188"/>
                </a:lnTo>
                <a:lnTo>
                  <a:pt x="0" y="305053"/>
                </a:lnTo>
                <a:lnTo>
                  <a:pt x="164" y="289616"/>
                </a:lnTo>
                <a:lnTo>
                  <a:pt x="1480" y="259827"/>
                </a:lnTo>
                <a:lnTo>
                  <a:pt x="4115" y="231485"/>
                </a:lnTo>
                <a:lnTo>
                  <a:pt x="8070" y="204591"/>
                </a:lnTo>
                <a:lnTo>
                  <a:pt x="13347" y="179146"/>
                </a:lnTo>
                <a:lnTo>
                  <a:pt x="19949" y="155152"/>
                </a:lnTo>
                <a:lnTo>
                  <a:pt x="27878" y="132610"/>
                </a:lnTo>
                <a:lnTo>
                  <a:pt x="37135" y="111520"/>
                </a:lnTo>
                <a:lnTo>
                  <a:pt x="47723" y="91884"/>
                </a:lnTo>
                <a:lnTo>
                  <a:pt x="62259" y="70133"/>
                </a:lnTo>
                <a:lnTo>
                  <a:pt x="80205" y="49313"/>
                </a:lnTo>
                <a:lnTo>
                  <a:pt x="99989" y="32150"/>
                </a:lnTo>
                <a:lnTo>
                  <a:pt x="121609" y="18644"/>
                </a:lnTo>
                <a:lnTo>
                  <a:pt x="145066" y="8795"/>
                </a:lnTo>
                <a:lnTo>
                  <a:pt x="170361" y="2603"/>
                </a:lnTo>
                <a:lnTo>
                  <a:pt x="197492" y="68"/>
                </a:lnTo>
                <a:lnTo>
                  <a:pt x="202945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371600" y="240792"/>
            <a:ext cx="325247" cy="585215"/>
          </a:xfrm>
          <a:custGeom>
            <a:avLst/>
            <a:gdLst/>
            <a:ahLst/>
            <a:cxnLst/>
            <a:rect l="l" t="t" r="r" b="b"/>
            <a:pathLst>
              <a:path w="325247" h="585215">
                <a:moveTo>
                  <a:pt x="101600" y="121919"/>
                </a:moveTo>
                <a:lnTo>
                  <a:pt x="101600" y="109219"/>
                </a:lnTo>
                <a:lnTo>
                  <a:pt x="121661" y="109222"/>
                </a:lnTo>
                <a:lnTo>
                  <a:pt x="136216" y="109367"/>
                </a:lnTo>
                <a:lnTo>
                  <a:pt x="148740" y="109713"/>
                </a:lnTo>
                <a:lnTo>
                  <a:pt x="159258" y="110235"/>
                </a:lnTo>
                <a:lnTo>
                  <a:pt x="166025" y="111079"/>
                </a:lnTo>
                <a:lnTo>
                  <a:pt x="178033" y="114564"/>
                </a:lnTo>
                <a:lnTo>
                  <a:pt x="190246" y="120649"/>
                </a:lnTo>
                <a:lnTo>
                  <a:pt x="195350" y="124257"/>
                </a:lnTo>
                <a:lnTo>
                  <a:pt x="203692" y="133239"/>
                </a:lnTo>
                <a:lnTo>
                  <a:pt x="211200" y="145541"/>
                </a:lnTo>
                <a:lnTo>
                  <a:pt x="217124" y="161578"/>
                </a:lnTo>
                <a:lnTo>
                  <a:pt x="219441" y="174234"/>
                </a:lnTo>
                <a:lnTo>
                  <a:pt x="220218" y="188086"/>
                </a:lnTo>
                <a:lnTo>
                  <a:pt x="220163" y="193489"/>
                </a:lnTo>
                <a:lnTo>
                  <a:pt x="219472" y="207213"/>
                </a:lnTo>
                <a:lnTo>
                  <a:pt x="218001" y="219580"/>
                </a:lnTo>
                <a:lnTo>
                  <a:pt x="215772" y="230631"/>
                </a:lnTo>
                <a:lnTo>
                  <a:pt x="213440" y="238517"/>
                </a:lnTo>
                <a:lnTo>
                  <a:pt x="208342" y="250275"/>
                </a:lnTo>
                <a:lnTo>
                  <a:pt x="201675" y="260603"/>
                </a:lnTo>
                <a:lnTo>
                  <a:pt x="195617" y="267086"/>
                </a:lnTo>
                <a:lnTo>
                  <a:pt x="185298" y="274594"/>
                </a:lnTo>
                <a:lnTo>
                  <a:pt x="173481" y="279399"/>
                </a:lnTo>
                <a:lnTo>
                  <a:pt x="158148" y="282481"/>
                </a:lnTo>
                <a:lnTo>
                  <a:pt x="145197" y="283697"/>
                </a:lnTo>
                <a:lnTo>
                  <a:pt x="130683" y="284098"/>
                </a:lnTo>
                <a:lnTo>
                  <a:pt x="127010" y="284098"/>
                </a:lnTo>
                <a:lnTo>
                  <a:pt x="139445" y="394588"/>
                </a:lnTo>
                <a:lnTo>
                  <a:pt x="164846" y="394588"/>
                </a:lnTo>
                <a:lnTo>
                  <a:pt x="190674" y="392835"/>
                </a:lnTo>
                <a:lnTo>
                  <a:pt x="215491" y="386965"/>
                </a:lnTo>
                <a:lnTo>
                  <a:pt x="236981" y="376935"/>
                </a:lnTo>
                <a:lnTo>
                  <a:pt x="254654" y="364138"/>
                </a:lnTo>
                <a:lnTo>
                  <a:pt x="272699" y="346375"/>
                </a:lnTo>
                <a:lnTo>
                  <a:pt x="289432" y="324611"/>
                </a:lnTo>
                <a:lnTo>
                  <a:pt x="303159" y="299689"/>
                </a:lnTo>
                <a:lnTo>
                  <a:pt x="312242" y="275144"/>
                </a:lnTo>
                <a:lnTo>
                  <a:pt x="318995" y="247938"/>
                </a:lnTo>
                <a:lnTo>
                  <a:pt x="322976" y="222913"/>
                </a:lnTo>
                <a:lnTo>
                  <a:pt x="324992" y="197519"/>
                </a:lnTo>
                <a:lnTo>
                  <a:pt x="325247" y="184657"/>
                </a:lnTo>
                <a:lnTo>
                  <a:pt x="325032" y="171668"/>
                </a:lnTo>
                <a:lnTo>
                  <a:pt x="323024" y="144619"/>
                </a:lnTo>
                <a:lnTo>
                  <a:pt x="318905" y="120029"/>
                </a:lnTo>
                <a:lnTo>
                  <a:pt x="312674" y="97916"/>
                </a:lnTo>
                <a:lnTo>
                  <a:pt x="305010" y="79224"/>
                </a:lnTo>
                <a:lnTo>
                  <a:pt x="292102" y="57133"/>
                </a:lnTo>
                <a:lnTo>
                  <a:pt x="276225" y="38480"/>
                </a:lnTo>
                <a:lnTo>
                  <a:pt x="253570" y="20805"/>
                </a:lnTo>
                <a:lnTo>
                  <a:pt x="230631" y="9651"/>
                </a:lnTo>
                <a:lnTo>
                  <a:pt x="207723" y="3391"/>
                </a:lnTo>
                <a:lnTo>
                  <a:pt x="181666" y="374"/>
                </a:lnTo>
                <a:lnTo>
                  <a:pt x="167259" y="0"/>
                </a:lnTo>
                <a:lnTo>
                  <a:pt x="0" y="0"/>
                </a:lnTo>
                <a:lnTo>
                  <a:pt x="0" y="585215"/>
                </a:lnTo>
                <a:lnTo>
                  <a:pt x="101600" y="585215"/>
                </a:lnTo>
                <a:lnTo>
                  <a:pt x="101600" y="121919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473200" y="524890"/>
            <a:ext cx="37845" cy="110489"/>
          </a:xfrm>
          <a:custGeom>
            <a:avLst/>
            <a:gdLst/>
            <a:ahLst/>
            <a:cxnLst/>
            <a:rect l="l" t="t" r="r" b="b"/>
            <a:pathLst>
              <a:path w="37845" h="110489">
                <a:moveTo>
                  <a:pt x="37845" y="110489"/>
                </a:moveTo>
                <a:lnTo>
                  <a:pt x="25410" y="0"/>
                </a:lnTo>
                <a:lnTo>
                  <a:pt x="0" y="0"/>
                </a:lnTo>
                <a:lnTo>
                  <a:pt x="0" y="110489"/>
                </a:lnTo>
                <a:lnTo>
                  <a:pt x="37845" y="110489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473199" y="350011"/>
            <a:ext cx="118618" cy="174879"/>
          </a:xfrm>
          <a:custGeom>
            <a:avLst/>
            <a:gdLst/>
            <a:ahLst/>
            <a:cxnLst/>
            <a:rect l="l" t="t" r="r" b="b"/>
            <a:pathLst>
              <a:path w="118618" h="174879">
                <a:moveTo>
                  <a:pt x="0" y="0"/>
                </a:moveTo>
                <a:lnTo>
                  <a:pt x="0" y="12699"/>
                </a:lnTo>
                <a:lnTo>
                  <a:pt x="0" y="25400"/>
                </a:lnTo>
                <a:lnTo>
                  <a:pt x="0" y="38100"/>
                </a:lnTo>
                <a:lnTo>
                  <a:pt x="0" y="50800"/>
                </a:lnTo>
                <a:lnTo>
                  <a:pt x="0" y="63500"/>
                </a:lnTo>
                <a:lnTo>
                  <a:pt x="0" y="76199"/>
                </a:lnTo>
                <a:lnTo>
                  <a:pt x="0" y="88900"/>
                </a:lnTo>
                <a:lnTo>
                  <a:pt x="0" y="174879"/>
                </a:lnTo>
                <a:lnTo>
                  <a:pt x="12696" y="174878"/>
                </a:lnTo>
                <a:lnTo>
                  <a:pt x="25410" y="174879"/>
                </a:lnTo>
                <a:lnTo>
                  <a:pt x="29083" y="174879"/>
                </a:lnTo>
                <a:lnTo>
                  <a:pt x="43597" y="174477"/>
                </a:lnTo>
                <a:lnTo>
                  <a:pt x="56548" y="173261"/>
                </a:lnTo>
                <a:lnTo>
                  <a:pt x="67896" y="171210"/>
                </a:lnTo>
                <a:lnTo>
                  <a:pt x="83698" y="165374"/>
                </a:lnTo>
                <a:lnTo>
                  <a:pt x="94017" y="157866"/>
                </a:lnTo>
                <a:lnTo>
                  <a:pt x="100076" y="151384"/>
                </a:lnTo>
                <a:lnTo>
                  <a:pt x="106742" y="141055"/>
                </a:lnTo>
                <a:lnTo>
                  <a:pt x="111840" y="129297"/>
                </a:lnTo>
                <a:lnTo>
                  <a:pt x="114173" y="121412"/>
                </a:lnTo>
                <a:lnTo>
                  <a:pt x="116401" y="110360"/>
                </a:lnTo>
                <a:lnTo>
                  <a:pt x="117872" y="97993"/>
                </a:lnTo>
                <a:lnTo>
                  <a:pt x="118563" y="84269"/>
                </a:lnTo>
                <a:lnTo>
                  <a:pt x="118618" y="78867"/>
                </a:lnTo>
                <a:lnTo>
                  <a:pt x="117841" y="65014"/>
                </a:lnTo>
                <a:lnTo>
                  <a:pt x="115524" y="52358"/>
                </a:lnTo>
                <a:lnTo>
                  <a:pt x="111685" y="40860"/>
                </a:lnTo>
                <a:lnTo>
                  <a:pt x="102092" y="24019"/>
                </a:lnTo>
                <a:lnTo>
                  <a:pt x="93750" y="15037"/>
                </a:lnTo>
                <a:lnTo>
                  <a:pt x="88646" y="11430"/>
                </a:lnTo>
                <a:lnTo>
                  <a:pt x="76433" y="5344"/>
                </a:lnTo>
                <a:lnTo>
                  <a:pt x="64425" y="1859"/>
                </a:lnTo>
                <a:lnTo>
                  <a:pt x="57658" y="1016"/>
                </a:lnTo>
                <a:lnTo>
                  <a:pt x="47140" y="493"/>
                </a:lnTo>
                <a:lnTo>
                  <a:pt x="34616" y="147"/>
                </a:lnTo>
                <a:lnTo>
                  <a:pt x="20061" y="2"/>
                </a:lnTo>
                <a:lnTo>
                  <a:pt x="17526" y="0"/>
                </a:lnTo>
                <a:lnTo>
                  <a:pt x="11684" y="0"/>
                </a:lnTo>
                <a:lnTo>
                  <a:pt x="5842" y="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371599" y="240791"/>
            <a:ext cx="325247" cy="585216"/>
          </a:xfrm>
          <a:custGeom>
            <a:avLst/>
            <a:gdLst/>
            <a:ahLst/>
            <a:cxnLst/>
            <a:rect l="l" t="t" r="r" b="b"/>
            <a:pathLst>
              <a:path w="325247" h="585216">
                <a:moveTo>
                  <a:pt x="0" y="0"/>
                </a:moveTo>
                <a:lnTo>
                  <a:pt x="12700" y="0"/>
                </a:lnTo>
                <a:lnTo>
                  <a:pt x="25400" y="0"/>
                </a:lnTo>
                <a:lnTo>
                  <a:pt x="38100" y="0"/>
                </a:lnTo>
                <a:lnTo>
                  <a:pt x="167259" y="0"/>
                </a:lnTo>
                <a:lnTo>
                  <a:pt x="181666" y="374"/>
                </a:lnTo>
                <a:lnTo>
                  <a:pt x="195152" y="1503"/>
                </a:lnTo>
                <a:lnTo>
                  <a:pt x="219384" y="6044"/>
                </a:lnTo>
                <a:lnTo>
                  <a:pt x="242423" y="14684"/>
                </a:lnTo>
                <a:lnTo>
                  <a:pt x="264064" y="28004"/>
                </a:lnTo>
                <a:lnTo>
                  <a:pt x="276225" y="38481"/>
                </a:lnTo>
                <a:lnTo>
                  <a:pt x="292102" y="57133"/>
                </a:lnTo>
                <a:lnTo>
                  <a:pt x="305010" y="79224"/>
                </a:lnTo>
                <a:lnTo>
                  <a:pt x="310339" y="91560"/>
                </a:lnTo>
                <a:lnTo>
                  <a:pt x="316053" y="108662"/>
                </a:lnTo>
                <a:lnTo>
                  <a:pt x="321229" y="132016"/>
                </a:lnTo>
                <a:lnTo>
                  <a:pt x="324292" y="157838"/>
                </a:lnTo>
                <a:lnTo>
                  <a:pt x="325032" y="171668"/>
                </a:lnTo>
                <a:lnTo>
                  <a:pt x="325247" y="184658"/>
                </a:lnTo>
                <a:lnTo>
                  <a:pt x="324992" y="197519"/>
                </a:lnTo>
                <a:lnTo>
                  <a:pt x="322976" y="222913"/>
                </a:lnTo>
                <a:lnTo>
                  <a:pt x="318995" y="247938"/>
                </a:lnTo>
                <a:lnTo>
                  <a:pt x="315976" y="261620"/>
                </a:lnTo>
                <a:lnTo>
                  <a:pt x="312242" y="275144"/>
                </a:lnTo>
                <a:lnTo>
                  <a:pt x="307973" y="287833"/>
                </a:lnTo>
                <a:lnTo>
                  <a:pt x="297788" y="310718"/>
                </a:lnTo>
                <a:lnTo>
                  <a:pt x="289433" y="324612"/>
                </a:lnTo>
                <a:lnTo>
                  <a:pt x="281232" y="335995"/>
                </a:lnTo>
                <a:lnTo>
                  <a:pt x="272699" y="346375"/>
                </a:lnTo>
                <a:lnTo>
                  <a:pt x="254654" y="364138"/>
                </a:lnTo>
                <a:lnTo>
                  <a:pt x="236982" y="376936"/>
                </a:lnTo>
                <a:lnTo>
                  <a:pt x="215491" y="386965"/>
                </a:lnTo>
                <a:lnTo>
                  <a:pt x="190674" y="392835"/>
                </a:lnTo>
                <a:lnTo>
                  <a:pt x="177038" y="394220"/>
                </a:lnTo>
                <a:lnTo>
                  <a:pt x="152146" y="394589"/>
                </a:lnTo>
                <a:lnTo>
                  <a:pt x="139446" y="394589"/>
                </a:lnTo>
                <a:lnTo>
                  <a:pt x="126746" y="394588"/>
                </a:lnTo>
                <a:lnTo>
                  <a:pt x="114046" y="394589"/>
                </a:lnTo>
                <a:lnTo>
                  <a:pt x="101600" y="394589"/>
                </a:lnTo>
                <a:lnTo>
                  <a:pt x="101600" y="407282"/>
                </a:lnTo>
                <a:lnTo>
                  <a:pt x="101600" y="419978"/>
                </a:lnTo>
                <a:lnTo>
                  <a:pt x="101600" y="432676"/>
                </a:lnTo>
                <a:lnTo>
                  <a:pt x="101600" y="445377"/>
                </a:lnTo>
                <a:lnTo>
                  <a:pt x="101600" y="458079"/>
                </a:lnTo>
                <a:lnTo>
                  <a:pt x="101600" y="470782"/>
                </a:lnTo>
                <a:lnTo>
                  <a:pt x="101600" y="483486"/>
                </a:lnTo>
                <a:lnTo>
                  <a:pt x="101600" y="496191"/>
                </a:lnTo>
                <a:lnTo>
                  <a:pt x="101600" y="585216"/>
                </a:lnTo>
                <a:lnTo>
                  <a:pt x="88889" y="585216"/>
                </a:lnTo>
                <a:lnTo>
                  <a:pt x="76188" y="585216"/>
                </a:lnTo>
                <a:lnTo>
                  <a:pt x="63492" y="585216"/>
                </a:lnTo>
                <a:lnTo>
                  <a:pt x="50800" y="585216"/>
                </a:lnTo>
                <a:lnTo>
                  <a:pt x="38107" y="585216"/>
                </a:lnTo>
                <a:lnTo>
                  <a:pt x="25411" y="585216"/>
                </a:lnTo>
                <a:lnTo>
                  <a:pt x="12710" y="585216"/>
                </a:lnTo>
                <a:lnTo>
                  <a:pt x="0" y="585216"/>
                </a:lnTo>
                <a:lnTo>
                  <a:pt x="0" y="555955"/>
                </a:lnTo>
                <a:lnTo>
                  <a:pt x="0" y="526694"/>
                </a:lnTo>
                <a:lnTo>
                  <a:pt x="0" y="497433"/>
                </a:lnTo>
                <a:lnTo>
                  <a:pt x="0" y="468172"/>
                </a:lnTo>
                <a:lnTo>
                  <a:pt x="0" y="438912"/>
                </a:lnTo>
                <a:lnTo>
                  <a:pt x="0" y="409651"/>
                </a:lnTo>
                <a:lnTo>
                  <a:pt x="0" y="380390"/>
                </a:lnTo>
                <a:lnTo>
                  <a:pt x="0" y="351129"/>
                </a:lnTo>
                <a:lnTo>
                  <a:pt x="0" y="321868"/>
                </a:lnTo>
                <a:lnTo>
                  <a:pt x="0" y="292608"/>
                </a:lnTo>
                <a:lnTo>
                  <a:pt x="0" y="263347"/>
                </a:lnTo>
                <a:lnTo>
                  <a:pt x="0" y="234086"/>
                </a:lnTo>
                <a:lnTo>
                  <a:pt x="0" y="204825"/>
                </a:lnTo>
                <a:lnTo>
                  <a:pt x="0" y="175564"/>
                </a:lnTo>
                <a:lnTo>
                  <a:pt x="0" y="146303"/>
                </a:lnTo>
                <a:lnTo>
                  <a:pt x="0" y="117043"/>
                </a:lnTo>
                <a:lnTo>
                  <a:pt x="0" y="87782"/>
                </a:lnTo>
                <a:lnTo>
                  <a:pt x="0" y="58521"/>
                </a:lnTo>
                <a:lnTo>
                  <a:pt x="0" y="29260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856226" y="240792"/>
            <a:ext cx="413003" cy="585215"/>
          </a:xfrm>
          <a:custGeom>
            <a:avLst/>
            <a:gdLst/>
            <a:ahLst/>
            <a:cxnLst/>
            <a:rect l="l" t="t" r="r" b="b"/>
            <a:pathLst>
              <a:path w="413003" h="585215">
                <a:moveTo>
                  <a:pt x="88870" y="0"/>
                </a:moveTo>
                <a:lnTo>
                  <a:pt x="0" y="0"/>
                </a:lnTo>
                <a:lnTo>
                  <a:pt x="0" y="585215"/>
                </a:lnTo>
                <a:lnTo>
                  <a:pt x="95758" y="585215"/>
                </a:lnTo>
                <a:lnTo>
                  <a:pt x="95758" y="193420"/>
                </a:lnTo>
                <a:lnTo>
                  <a:pt x="99414" y="206127"/>
                </a:lnTo>
                <a:lnTo>
                  <a:pt x="103069" y="218833"/>
                </a:lnTo>
                <a:lnTo>
                  <a:pt x="106723" y="231540"/>
                </a:lnTo>
                <a:lnTo>
                  <a:pt x="110375" y="244247"/>
                </a:lnTo>
                <a:lnTo>
                  <a:pt x="114026" y="256954"/>
                </a:lnTo>
                <a:lnTo>
                  <a:pt x="117676" y="269662"/>
                </a:lnTo>
                <a:lnTo>
                  <a:pt x="121325" y="282370"/>
                </a:lnTo>
                <a:lnTo>
                  <a:pt x="124974" y="295079"/>
                </a:lnTo>
                <a:lnTo>
                  <a:pt x="128622" y="307789"/>
                </a:lnTo>
                <a:lnTo>
                  <a:pt x="132270" y="320500"/>
                </a:lnTo>
                <a:lnTo>
                  <a:pt x="135918" y="333211"/>
                </a:lnTo>
                <a:lnTo>
                  <a:pt x="139566" y="345924"/>
                </a:lnTo>
                <a:lnTo>
                  <a:pt x="143215" y="358638"/>
                </a:lnTo>
                <a:lnTo>
                  <a:pt x="146864" y="371353"/>
                </a:lnTo>
                <a:lnTo>
                  <a:pt x="150514" y="384069"/>
                </a:lnTo>
                <a:lnTo>
                  <a:pt x="154165" y="396787"/>
                </a:lnTo>
                <a:lnTo>
                  <a:pt x="157817" y="409506"/>
                </a:lnTo>
                <a:lnTo>
                  <a:pt x="161471" y="422227"/>
                </a:lnTo>
                <a:lnTo>
                  <a:pt x="165126" y="434950"/>
                </a:lnTo>
                <a:lnTo>
                  <a:pt x="168783" y="447674"/>
                </a:lnTo>
                <a:lnTo>
                  <a:pt x="238887" y="447674"/>
                </a:lnTo>
                <a:lnTo>
                  <a:pt x="242543" y="434950"/>
                </a:lnTo>
                <a:lnTo>
                  <a:pt x="246198" y="422227"/>
                </a:lnTo>
                <a:lnTo>
                  <a:pt x="249852" y="409506"/>
                </a:lnTo>
                <a:lnTo>
                  <a:pt x="253504" y="396787"/>
                </a:lnTo>
                <a:lnTo>
                  <a:pt x="257155" y="384069"/>
                </a:lnTo>
                <a:lnTo>
                  <a:pt x="260805" y="371353"/>
                </a:lnTo>
                <a:lnTo>
                  <a:pt x="264454" y="358638"/>
                </a:lnTo>
                <a:lnTo>
                  <a:pt x="268103" y="345924"/>
                </a:lnTo>
                <a:lnTo>
                  <a:pt x="271751" y="333211"/>
                </a:lnTo>
                <a:lnTo>
                  <a:pt x="275399" y="320500"/>
                </a:lnTo>
                <a:lnTo>
                  <a:pt x="279047" y="307789"/>
                </a:lnTo>
                <a:lnTo>
                  <a:pt x="282695" y="295079"/>
                </a:lnTo>
                <a:lnTo>
                  <a:pt x="286344" y="282370"/>
                </a:lnTo>
                <a:lnTo>
                  <a:pt x="289993" y="269662"/>
                </a:lnTo>
                <a:lnTo>
                  <a:pt x="293643" y="256954"/>
                </a:lnTo>
                <a:lnTo>
                  <a:pt x="297294" y="244247"/>
                </a:lnTo>
                <a:lnTo>
                  <a:pt x="300946" y="231540"/>
                </a:lnTo>
                <a:lnTo>
                  <a:pt x="304600" y="218833"/>
                </a:lnTo>
                <a:lnTo>
                  <a:pt x="308255" y="206127"/>
                </a:lnTo>
                <a:lnTo>
                  <a:pt x="311912" y="193420"/>
                </a:lnTo>
                <a:lnTo>
                  <a:pt x="311912" y="585215"/>
                </a:lnTo>
                <a:lnTo>
                  <a:pt x="413003" y="585215"/>
                </a:lnTo>
                <a:lnTo>
                  <a:pt x="413003" y="0"/>
                </a:lnTo>
                <a:lnTo>
                  <a:pt x="295021" y="0"/>
                </a:lnTo>
                <a:lnTo>
                  <a:pt x="290601" y="14686"/>
                </a:lnTo>
                <a:lnTo>
                  <a:pt x="286181" y="29371"/>
                </a:lnTo>
                <a:lnTo>
                  <a:pt x="281762" y="44054"/>
                </a:lnTo>
                <a:lnTo>
                  <a:pt x="277342" y="58736"/>
                </a:lnTo>
                <a:lnTo>
                  <a:pt x="272923" y="73417"/>
                </a:lnTo>
                <a:lnTo>
                  <a:pt x="268503" y="88097"/>
                </a:lnTo>
                <a:lnTo>
                  <a:pt x="264083" y="102777"/>
                </a:lnTo>
                <a:lnTo>
                  <a:pt x="259664" y="117455"/>
                </a:lnTo>
                <a:lnTo>
                  <a:pt x="255244" y="132133"/>
                </a:lnTo>
                <a:lnTo>
                  <a:pt x="250824" y="146812"/>
                </a:lnTo>
                <a:lnTo>
                  <a:pt x="246405" y="161490"/>
                </a:lnTo>
                <a:lnTo>
                  <a:pt x="241985" y="176168"/>
                </a:lnTo>
                <a:lnTo>
                  <a:pt x="237566" y="190846"/>
                </a:lnTo>
                <a:lnTo>
                  <a:pt x="233146" y="205526"/>
                </a:lnTo>
                <a:lnTo>
                  <a:pt x="228726" y="220206"/>
                </a:lnTo>
                <a:lnTo>
                  <a:pt x="224307" y="234887"/>
                </a:lnTo>
                <a:lnTo>
                  <a:pt x="219887" y="249569"/>
                </a:lnTo>
                <a:lnTo>
                  <a:pt x="215468" y="264252"/>
                </a:lnTo>
                <a:lnTo>
                  <a:pt x="211048" y="278937"/>
                </a:lnTo>
                <a:lnTo>
                  <a:pt x="206628" y="293623"/>
                </a:lnTo>
                <a:lnTo>
                  <a:pt x="202191" y="278937"/>
                </a:lnTo>
                <a:lnTo>
                  <a:pt x="197755" y="264252"/>
                </a:lnTo>
                <a:lnTo>
                  <a:pt x="193320" y="249569"/>
                </a:lnTo>
                <a:lnTo>
                  <a:pt x="188887" y="234887"/>
                </a:lnTo>
                <a:lnTo>
                  <a:pt x="184455" y="220206"/>
                </a:lnTo>
                <a:lnTo>
                  <a:pt x="180024" y="205526"/>
                </a:lnTo>
                <a:lnTo>
                  <a:pt x="175594" y="190846"/>
                </a:lnTo>
                <a:lnTo>
                  <a:pt x="171164" y="176168"/>
                </a:lnTo>
                <a:lnTo>
                  <a:pt x="166735" y="161490"/>
                </a:lnTo>
                <a:lnTo>
                  <a:pt x="162305" y="146812"/>
                </a:lnTo>
                <a:lnTo>
                  <a:pt x="157876" y="132133"/>
                </a:lnTo>
                <a:lnTo>
                  <a:pt x="153447" y="117455"/>
                </a:lnTo>
                <a:lnTo>
                  <a:pt x="149017" y="102777"/>
                </a:lnTo>
                <a:lnTo>
                  <a:pt x="144587" y="88097"/>
                </a:lnTo>
                <a:lnTo>
                  <a:pt x="140156" y="73417"/>
                </a:lnTo>
                <a:lnTo>
                  <a:pt x="135724" y="58736"/>
                </a:lnTo>
                <a:lnTo>
                  <a:pt x="131291" y="44054"/>
                </a:lnTo>
                <a:lnTo>
                  <a:pt x="126856" y="29371"/>
                </a:lnTo>
                <a:lnTo>
                  <a:pt x="122420" y="14686"/>
                </a:lnTo>
                <a:lnTo>
                  <a:pt x="117983" y="0"/>
                </a:lnTo>
                <a:lnTo>
                  <a:pt x="88870" y="0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856225" y="240791"/>
            <a:ext cx="413004" cy="585216"/>
          </a:xfrm>
          <a:custGeom>
            <a:avLst/>
            <a:gdLst/>
            <a:ahLst/>
            <a:cxnLst/>
            <a:rect l="l" t="t" r="r" b="b"/>
            <a:pathLst>
              <a:path w="413004" h="585216">
                <a:moveTo>
                  <a:pt x="0" y="0"/>
                </a:moveTo>
                <a:lnTo>
                  <a:pt x="12676" y="0"/>
                </a:lnTo>
                <a:lnTo>
                  <a:pt x="25361" y="0"/>
                </a:lnTo>
                <a:lnTo>
                  <a:pt x="38053" y="0"/>
                </a:lnTo>
                <a:lnTo>
                  <a:pt x="50751" y="0"/>
                </a:lnTo>
                <a:lnTo>
                  <a:pt x="63453" y="0"/>
                </a:lnTo>
                <a:lnTo>
                  <a:pt x="76160" y="0"/>
                </a:lnTo>
                <a:lnTo>
                  <a:pt x="88870" y="0"/>
                </a:lnTo>
                <a:lnTo>
                  <a:pt x="101582" y="0"/>
                </a:lnTo>
                <a:lnTo>
                  <a:pt x="114296" y="0"/>
                </a:lnTo>
                <a:lnTo>
                  <a:pt x="117983" y="0"/>
                </a:lnTo>
                <a:lnTo>
                  <a:pt x="122420" y="14686"/>
                </a:lnTo>
                <a:lnTo>
                  <a:pt x="126856" y="29371"/>
                </a:lnTo>
                <a:lnTo>
                  <a:pt x="131291" y="44054"/>
                </a:lnTo>
                <a:lnTo>
                  <a:pt x="135724" y="58736"/>
                </a:lnTo>
                <a:lnTo>
                  <a:pt x="140156" y="73417"/>
                </a:lnTo>
                <a:lnTo>
                  <a:pt x="144587" y="88097"/>
                </a:lnTo>
                <a:lnTo>
                  <a:pt x="149017" y="102777"/>
                </a:lnTo>
                <a:lnTo>
                  <a:pt x="153447" y="117455"/>
                </a:lnTo>
                <a:lnTo>
                  <a:pt x="157876" y="132133"/>
                </a:lnTo>
                <a:lnTo>
                  <a:pt x="162305" y="146812"/>
                </a:lnTo>
                <a:lnTo>
                  <a:pt x="166735" y="161490"/>
                </a:lnTo>
                <a:lnTo>
                  <a:pt x="171164" y="176168"/>
                </a:lnTo>
                <a:lnTo>
                  <a:pt x="175594" y="190846"/>
                </a:lnTo>
                <a:lnTo>
                  <a:pt x="180024" y="205526"/>
                </a:lnTo>
                <a:lnTo>
                  <a:pt x="184455" y="220206"/>
                </a:lnTo>
                <a:lnTo>
                  <a:pt x="188887" y="234887"/>
                </a:lnTo>
                <a:lnTo>
                  <a:pt x="193320" y="249569"/>
                </a:lnTo>
                <a:lnTo>
                  <a:pt x="197755" y="264252"/>
                </a:lnTo>
                <a:lnTo>
                  <a:pt x="202191" y="278937"/>
                </a:lnTo>
                <a:lnTo>
                  <a:pt x="206629" y="293624"/>
                </a:lnTo>
                <a:lnTo>
                  <a:pt x="211048" y="278937"/>
                </a:lnTo>
                <a:lnTo>
                  <a:pt x="215468" y="264252"/>
                </a:lnTo>
                <a:lnTo>
                  <a:pt x="219887" y="249569"/>
                </a:lnTo>
                <a:lnTo>
                  <a:pt x="224307" y="234887"/>
                </a:lnTo>
                <a:lnTo>
                  <a:pt x="228727" y="220206"/>
                </a:lnTo>
                <a:lnTo>
                  <a:pt x="233146" y="205526"/>
                </a:lnTo>
                <a:lnTo>
                  <a:pt x="237566" y="190846"/>
                </a:lnTo>
                <a:lnTo>
                  <a:pt x="241985" y="176168"/>
                </a:lnTo>
                <a:lnTo>
                  <a:pt x="246405" y="161490"/>
                </a:lnTo>
                <a:lnTo>
                  <a:pt x="250825" y="146812"/>
                </a:lnTo>
                <a:lnTo>
                  <a:pt x="255244" y="132133"/>
                </a:lnTo>
                <a:lnTo>
                  <a:pt x="259664" y="117455"/>
                </a:lnTo>
                <a:lnTo>
                  <a:pt x="264083" y="102777"/>
                </a:lnTo>
                <a:lnTo>
                  <a:pt x="268503" y="88097"/>
                </a:lnTo>
                <a:lnTo>
                  <a:pt x="272923" y="73417"/>
                </a:lnTo>
                <a:lnTo>
                  <a:pt x="277342" y="58736"/>
                </a:lnTo>
                <a:lnTo>
                  <a:pt x="281762" y="44054"/>
                </a:lnTo>
                <a:lnTo>
                  <a:pt x="286181" y="29371"/>
                </a:lnTo>
                <a:lnTo>
                  <a:pt x="290601" y="14686"/>
                </a:lnTo>
                <a:lnTo>
                  <a:pt x="295021" y="0"/>
                </a:lnTo>
                <a:lnTo>
                  <a:pt x="307730" y="0"/>
                </a:lnTo>
                <a:lnTo>
                  <a:pt x="320433" y="0"/>
                </a:lnTo>
                <a:lnTo>
                  <a:pt x="333130" y="0"/>
                </a:lnTo>
                <a:lnTo>
                  <a:pt x="345825" y="0"/>
                </a:lnTo>
                <a:lnTo>
                  <a:pt x="358518" y="0"/>
                </a:lnTo>
                <a:lnTo>
                  <a:pt x="371212" y="0"/>
                </a:lnTo>
                <a:lnTo>
                  <a:pt x="383909" y="0"/>
                </a:lnTo>
                <a:lnTo>
                  <a:pt x="396610" y="0"/>
                </a:lnTo>
                <a:lnTo>
                  <a:pt x="409317" y="0"/>
                </a:lnTo>
                <a:lnTo>
                  <a:pt x="413004" y="0"/>
                </a:lnTo>
                <a:lnTo>
                  <a:pt x="413004" y="29260"/>
                </a:lnTo>
                <a:lnTo>
                  <a:pt x="413004" y="58521"/>
                </a:lnTo>
                <a:lnTo>
                  <a:pt x="413004" y="87782"/>
                </a:lnTo>
                <a:lnTo>
                  <a:pt x="413004" y="117043"/>
                </a:lnTo>
                <a:lnTo>
                  <a:pt x="413004" y="146304"/>
                </a:lnTo>
                <a:lnTo>
                  <a:pt x="413004" y="175564"/>
                </a:lnTo>
                <a:lnTo>
                  <a:pt x="413004" y="204825"/>
                </a:lnTo>
                <a:lnTo>
                  <a:pt x="413004" y="234086"/>
                </a:lnTo>
                <a:lnTo>
                  <a:pt x="413004" y="263347"/>
                </a:lnTo>
                <a:lnTo>
                  <a:pt x="413003" y="292608"/>
                </a:lnTo>
                <a:lnTo>
                  <a:pt x="413004" y="321868"/>
                </a:lnTo>
                <a:lnTo>
                  <a:pt x="413004" y="351129"/>
                </a:lnTo>
                <a:lnTo>
                  <a:pt x="413004" y="380390"/>
                </a:lnTo>
                <a:lnTo>
                  <a:pt x="413004" y="409651"/>
                </a:lnTo>
                <a:lnTo>
                  <a:pt x="413004" y="438912"/>
                </a:lnTo>
                <a:lnTo>
                  <a:pt x="413004" y="468172"/>
                </a:lnTo>
                <a:lnTo>
                  <a:pt x="413004" y="497433"/>
                </a:lnTo>
                <a:lnTo>
                  <a:pt x="413004" y="526694"/>
                </a:lnTo>
                <a:lnTo>
                  <a:pt x="413004" y="555955"/>
                </a:lnTo>
                <a:lnTo>
                  <a:pt x="413004" y="585216"/>
                </a:lnTo>
                <a:lnTo>
                  <a:pt x="400314" y="585216"/>
                </a:lnTo>
                <a:lnTo>
                  <a:pt x="387615" y="585216"/>
                </a:lnTo>
                <a:lnTo>
                  <a:pt x="374911" y="585216"/>
                </a:lnTo>
                <a:lnTo>
                  <a:pt x="362203" y="585216"/>
                </a:lnTo>
                <a:lnTo>
                  <a:pt x="349496" y="585216"/>
                </a:lnTo>
                <a:lnTo>
                  <a:pt x="336792" y="585216"/>
                </a:lnTo>
                <a:lnTo>
                  <a:pt x="324093" y="585216"/>
                </a:lnTo>
                <a:lnTo>
                  <a:pt x="311912" y="585216"/>
                </a:lnTo>
                <a:lnTo>
                  <a:pt x="311912" y="565631"/>
                </a:lnTo>
                <a:lnTo>
                  <a:pt x="311912" y="546045"/>
                </a:lnTo>
                <a:lnTo>
                  <a:pt x="311912" y="526458"/>
                </a:lnTo>
                <a:lnTo>
                  <a:pt x="311912" y="506869"/>
                </a:lnTo>
                <a:lnTo>
                  <a:pt x="311912" y="487279"/>
                </a:lnTo>
                <a:lnTo>
                  <a:pt x="311912" y="467688"/>
                </a:lnTo>
                <a:lnTo>
                  <a:pt x="311912" y="448096"/>
                </a:lnTo>
                <a:lnTo>
                  <a:pt x="311912" y="428504"/>
                </a:lnTo>
                <a:lnTo>
                  <a:pt x="311912" y="408911"/>
                </a:lnTo>
                <a:lnTo>
                  <a:pt x="311912" y="389318"/>
                </a:lnTo>
                <a:lnTo>
                  <a:pt x="311912" y="369725"/>
                </a:lnTo>
                <a:lnTo>
                  <a:pt x="311912" y="350132"/>
                </a:lnTo>
                <a:lnTo>
                  <a:pt x="311912" y="330540"/>
                </a:lnTo>
                <a:lnTo>
                  <a:pt x="311912" y="310948"/>
                </a:lnTo>
                <a:lnTo>
                  <a:pt x="311912" y="291357"/>
                </a:lnTo>
                <a:lnTo>
                  <a:pt x="311912" y="271767"/>
                </a:lnTo>
                <a:lnTo>
                  <a:pt x="311912" y="252178"/>
                </a:lnTo>
                <a:lnTo>
                  <a:pt x="311912" y="232591"/>
                </a:lnTo>
                <a:lnTo>
                  <a:pt x="311912" y="213005"/>
                </a:lnTo>
                <a:lnTo>
                  <a:pt x="311912" y="193421"/>
                </a:lnTo>
                <a:lnTo>
                  <a:pt x="308255" y="206127"/>
                </a:lnTo>
                <a:lnTo>
                  <a:pt x="304600" y="218833"/>
                </a:lnTo>
                <a:lnTo>
                  <a:pt x="300946" y="231540"/>
                </a:lnTo>
                <a:lnTo>
                  <a:pt x="297294" y="244247"/>
                </a:lnTo>
                <a:lnTo>
                  <a:pt x="293643" y="256954"/>
                </a:lnTo>
                <a:lnTo>
                  <a:pt x="289993" y="269662"/>
                </a:lnTo>
                <a:lnTo>
                  <a:pt x="286344" y="282370"/>
                </a:lnTo>
                <a:lnTo>
                  <a:pt x="282695" y="295079"/>
                </a:lnTo>
                <a:lnTo>
                  <a:pt x="279047" y="307789"/>
                </a:lnTo>
                <a:lnTo>
                  <a:pt x="275399" y="320500"/>
                </a:lnTo>
                <a:lnTo>
                  <a:pt x="271751" y="333211"/>
                </a:lnTo>
                <a:lnTo>
                  <a:pt x="268103" y="345924"/>
                </a:lnTo>
                <a:lnTo>
                  <a:pt x="264454" y="358638"/>
                </a:lnTo>
                <a:lnTo>
                  <a:pt x="260805" y="371353"/>
                </a:lnTo>
                <a:lnTo>
                  <a:pt x="257155" y="384069"/>
                </a:lnTo>
                <a:lnTo>
                  <a:pt x="253504" y="396787"/>
                </a:lnTo>
                <a:lnTo>
                  <a:pt x="249852" y="409506"/>
                </a:lnTo>
                <a:lnTo>
                  <a:pt x="246198" y="422227"/>
                </a:lnTo>
                <a:lnTo>
                  <a:pt x="242543" y="434950"/>
                </a:lnTo>
                <a:lnTo>
                  <a:pt x="238887" y="447675"/>
                </a:lnTo>
                <a:lnTo>
                  <a:pt x="226187" y="447674"/>
                </a:lnTo>
                <a:lnTo>
                  <a:pt x="213487" y="447674"/>
                </a:lnTo>
                <a:lnTo>
                  <a:pt x="200787" y="447675"/>
                </a:lnTo>
                <a:lnTo>
                  <a:pt x="188087" y="447675"/>
                </a:lnTo>
                <a:lnTo>
                  <a:pt x="175387" y="447675"/>
                </a:lnTo>
                <a:lnTo>
                  <a:pt x="168783" y="447675"/>
                </a:lnTo>
                <a:lnTo>
                  <a:pt x="165126" y="434950"/>
                </a:lnTo>
                <a:lnTo>
                  <a:pt x="161471" y="422227"/>
                </a:lnTo>
                <a:lnTo>
                  <a:pt x="157817" y="409506"/>
                </a:lnTo>
                <a:lnTo>
                  <a:pt x="154165" y="396787"/>
                </a:lnTo>
                <a:lnTo>
                  <a:pt x="150514" y="384069"/>
                </a:lnTo>
                <a:lnTo>
                  <a:pt x="146864" y="371353"/>
                </a:lnTo>
                <a:lnTo>
                  <a:pt x="143215" y="358638"/>
                </a:lnTo>
                <a:lnTo>
                  <a:pt x="139566" y="345924"/>
                </a:lnTo>
                <a:lnTo>
                  <a:pt x="135918" y="333211"/>
                </a:lnTo>
                <a:lnTo>
                  <a:pt x="132270" y="320500"/>
                </a:lnTo>
                <a:lnTo>
                  <a:pt x="128622" y="307789"/>
                </a:lnTo>
                <a:lnTo>
                  <a:pt x="124974" y="295079"/>
                </a:lnTo>
                <a:lnTo>
                  <a:pt x="121325" y="282370"/>
                </a:lnTo>
                <a:lnTo>
                  <a:pt x="117676" y="269662"/>
                </a:lnTo>
                <a:lnTo>
                  <a:pt x="114026" y="256954"/>
                </a:lnTo>
                <a:lnTo>
                  <a:pt x="110375" y="244247"/>
                </a:lnTo>
                <a:lnTo>
                  <a:pt x="106723" y="231540"/>
                </a:lnTo>
                <a:lnTo>
                  <a:pt x="103069" y="218833"/>
                </a:lnTo>
                <a:lnTo>
                  <a:pt x="99414" y="206127"/>
                </a:lnTo>
                <a:lnTo>
                  <a:pt x="95758" y="193421"/>
                </a:lnTo>
                <a:lnTo>
                  <a:pt x="95758" y="213005"/>
                </a:lnTo>
                <a:lnTo>
                  <a:pt x="95758" y="232591"/>
                </a:lnTo>
                <a:lnTo>
                  <a:pt x="95758" y="252178"/>
                </a:lnTo>
                <a:lnTo>
                  <a:pt x="95758" y="271767"/>
                </a:lnTo>
                <a:lnTo>
                  <a:pt x="95758" y="291357"/>
                </a:lnTo>
                <a:lnTo>
                  <a:pt x="95758" y="310948"/>
                </a:lnTo>
                <a:lnTo>
                  <a:pt x="95758" y="330540"/>
                </a:lnTo>
                <a:lnTo>
                  <a:pt x="95758" y="350132"/>
                </a:lnTo>
                <a:lnTo>
                  <a:pt x="95758" y="369725"/>
                </a:lnTo>
                <a:lnTo>
                  <a:pt x="95758" y="389318"/>
                </a:lnTo>
                <a:lnTo>
                  <a:pt x="95758" y="408911"/>
                </a:lnTo>
                <a:lnTo>
                  <a:pt x="95758" y="428504"/>
                </a:lnTo>
                <a:lnTo>
                  <a:pt x="95758" y="448096"/>
                </a:lnTo>
                <a:lnTo>
                  <a:pt x="95758" y="467688"/>
                </a:lnTo>
                <a:lnTo>
                  <a:pt x="95758" y="487279"/>
                </a:lnTo>
                <a:lnTo>
                  <a:pt x="95758" y="506869"/>
                </a:lnTo>
                <a:lnTo>
                  <a:pt x="95758" y="526458"/>
                </a:lnTo>
                <a:lnTo>
                  <a:pt x="95758" y="546045"/>
                </a:lnTo>
                <a:lnTo>
                  <a:pt x="95758" y="565631"/>
                </a:lnTo>
                <a:lnTo>
                  <a:pt x="95758" y="585216"/>
                </a:lnTo>
                <a:lnTo>
                  <a:pt x="83030" y="585216"/>
                </a:lnTo>
                <a:lnTo>
                  <a:pt x="70315" y="585215"/>
                </a:lnTo>
                <a:lnTo>
                  <a:pt x="57609" y="585216"/>
                </a:lnTo>
                <a:lnTo>
                  <a:pt x="44911" y="585216"/>
                </a:lnTo>
                <a:lnTo>
                  <a:pt x="32220" y="585216"/>
                </a:lnTo>
                <a:lnTo>
                  <a:pt x="19533" y="585216"/>
                </a:lnTo>
                <a:lnTo>
                  <a:pt x="6848" y="585216"/>
                </a:lnTo>
                <a:lnTo>
                  <a:pt x="0" y="585216"/>
                </a:lnTo>
                <a:lnTo>
                  <a:pt x="0" y="555955"/>
                </a:lnTo>
                <a:lnTo>
                  <a:pt x="0" y="526694"/>
                </a:lnTo>
                <a:lnTo>
                  <a:pt x="0" y="497433"/>
                </a:lnTo>
                <a:lnTo>
                  <a:pt x="0" y="468172"/>
                </a:lnTo>
                <a:lnTo>
                  <a:pt x="0" y="438912"/>
                </a:lnTo>
                <a:lnTo>
                  <a:pt x="0" y="409651"/>
                </a:lnTo>
                <a:lnTo>
                  <a:pt x="0" y="380390"/>
                </a:lnTo>
                <a:lnTo>
                  <a:pt x="0" y="351129"/>
                </a:lnTo>
                <a:lnTo>
                  <a:pt x="0" y="321868"/>
                </a:lnTo>
                <a:lnTo>
                  <a:pt x="0" y="292608"/>
                </a:lnTo>
                <a:lnTo>
                  <a:pt x="0" y="263347"/>
                </a:lnTo>
                <a:lnTo>
                  <a:pt x="0" y="234086"/>
                </a:lnTo>
                <a:lnTo>
                  <a:pt x="0" y="204825"/>
                </a:lnTo>
                <a:lnTo>
                  <a:pt x="0" y="175564"/>
                </a:lnTo>
                <a:lnTo>
                  <a:pt x="0" y="146303"/>
                </a:lnTo>
                <a:lnTo>
                  <a:pt x="0" y="117043"/>
                </a:lnTo>
                <a:lnTo>
                  <a:pt x="0" y="87782"/>
                </a:lnTo>
                <a:lnTo>
                  <a:pt x="0" y="58521"/>
                </a:lnTo>
                <a:lnTo>
                  <a:pt x="0" y="2926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809996" y="240792"/>
            <a:ext cx="358267" cy="585215"/>
          </a:xfrm>
          <a:custGeom>
            <a:avLst/>
            <a:gdLst/>
            <a:ahLst/>
            <a:cxnLst/>
            <a:rect l="l" t="t" r="r" b="b"/>
            <a:pathLst>
              <a:path w="358267" h="585215">
                <a:moveTo>
                  <a:pt x="358267" y="117043"/>
                </a:moveTo>
                <a:lnTo>
                  <a:pt x="358266" y="0"/>
                </a:lnTo>
                <a:lnTo>
                  <a:pt x="265049" y="0"/>
                </a:lnTo>
                <a:lnTo>
                  <a:pt x="265049" y="335279"/>
                </a:lnTo>
                <a:lnTo>
                  <a:pt x="257867" y="318516"/>
                </a:lnTo>
                <a:lnTo>
                  <a:pt x="250685" y="301751"/>
                </a:lnTo>
                <a:lnTo>
                  <a:pt x="243503" y="284987"/>
                </a:lnTo>
                <a:lnTo>
                  <a:pt x="236321" y="268224"/>
                </a:lnTo>
                <a:lnTo>
                  <a:pt x="229139" y="251459"/>
                </a:lnTo>
                <a:lnTo>
                  <a:pt x="221957" y="234696"/>
                </a:lnTo>
                <a:lnTo>
                  <a:pt x="214776" y="217931"/>
                </a:lnTo>
                <a:lnTo>
                  <a:pt x="207594" y="201167"/>
                </a:lnTo>
                <a:lnTo>
                  <a:pt x="200412" y="184403"/>
                </a:lnTo>
                <a:lnTo>
                  <a:pt x="193230" y="167640"/>
                </a:lnTo>
                <a:lnTo>
                  <a:pt x="186048" y="150875"/>
                </a:lnTo>
                <a:lnTo>
                  <a:pt x="178866" y="134111"/>
                </a:lnTo>
                <a:lnTo>
                  <a:pt x="171684" y="117347"/>
                </a:lnTo>
                <a:lnTo>
                  <a:pt x="164503" y="100584"/>
                </a:lnTo>
                <a:lnTo>
                  <a:pt x="157321" y="83820"/>
                </a:lnTo>
                <a:lnTo>
                  <a:pt x="150139" y="67055"/>
                </a:lnTo>
                <a:lnTo>
                  <a:pt x="142957" y="50292"/>
                </a:lnTo>
                <a:lnTo>
                  <a:pt x="135775" y="33527"/>
                </a:lnTo>
                <a:lnTo>
                  <a:pt x="128593" y="16764"/>
                </a:lnTo>
                <a:lnTo>
                  <a:pt x="121412" y="0"/>
                </a:lnTo>
                <a:lnTo>
                  <a:pt x="0" y="0"/>
                </a:lnTo>
                <a:lnTo>
                  <a:pt x="0" y="585215"/>
                </a:lnTo>
                <a:lnTo>
                  <a:pt x="93090" y="585215"/>
                </a:lnTo>
                <a:lnTo>
                  <a:pt x="93090" y="183514"/>
                </a:lnTo>
                <a:lnTo>
                  <a:pt x="101453" y="203594"/>
                </a:lnTo>
                <a:lnTo>
                  <a:pt x="109816" y="223675"/>
                </a:lnTo>
                <a:lnTo>
                  <a:pt x="118179" y="243758"/>
                </a:lnTo>
                <a:lnTo>
                  <a:pt x="126542" y="263843"/>
                </a:lnTo>
                <a:lnTo>
                  <a:pt x="134905" y="283928"/>
                </a:lnTo>
                <a:lnTo>
                  <a:pt x="143268" y="304014"/>
                </a:lnTo>
                <a:lnTo>
                  <a:pt x="151631" y="324101"/>
                </a:lnTo>
                <a:lnTo>
                  <a:pt x="159994" y="344189"/>
                </a:lnTo>
                <a:lnTo>
                  <a:pt x="168357" y="364277"/>
                </a:lnTo>
                <a:lnTo>
                  <a:pt x="176720" y="384365"/>
                </a:lnTo>
                <a:lnTo>
                  <a:pt x="185083" y="404453"/>
                </a:lnTo>
                <a:lnTo>
                  <a:pt x="193446" y="424541"/>
                </a:lnTo>
                <a:lnTo>
                  <a:pt x="201809" y="444629"/>
                </a:lnTo>
                <a:lnTo>
                  <a:pt x="210172" y="464716"/>
                </a:lnTo>
                <a:lnTo>
                  <a:pt x="218535" y="484802"/>
                </a:lnTo>
                <a:lnTo>
                  <a:pt x="226898" y="504887"/>
                </a:lnTo>
                <a:lnTo>
                  <a:pt x="235261" y="524972"/>
                </a:lnTo>
                <a:lnTo>
                  <a:pt x="243624" y="545055"/>
                </a:lnTo>
                <a:lnTo>
                  <a:pt x="251987" y="565136"/>
                </a:lnTo>
                <a:lnTo>
                  <a:pt x="260350" y="585215"/>
                </a:lnTo>
                <a:lnTo>
                  <a:pt x="358266" y="585215"/>
                </a:lnTo>
                <a:lnTo>
                  <a:pt x="358267" y="117043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809995" y="240791"/>
            <a:ext cx="358267" cy="585216"/>
          </a:xfrm>
          <a:custGeom>
            <a:avLst/>
            <a:gdLst/>
            <a:ahLst/>
            <a:cxnLst/>
            <a:rect l="l" t="t" r="r" b="b"/>
            <a:pathLst>
              <a:path w="358267" h="585216">
                <a:moveTo>
                  <a:pt x="0" y="0"/>
                </a:moveTo>
                <a:lnTo>
                  <a:pt x="12709" y="0"/>
                </a:lnTo>
                <a:lnTo>
                  <a:pt x="25412" y="0"/>
                </a:lnTo>
                <a:lnTo>
                  <a:pt x="38110" y="0"/>
                </a:lnTo>
                <a:lnTo>
                  <a:pt x="50805" y="0"/>
                </a:lnTo>
                <a:lnTo>
                  <a:pt x="63498" y="0"/>
                </a:lnTo>
                <a:lnTo>
                  <a:pt x="76192" y="0"/>
                </a:lnTo>
                <a:lnTo>
                  <a:pt x="88888" y="0"/>
                </a:lnTo>
                <a:lnTo>
                  <a:pt x="101588" y="0"/>
                </a:lnTo>
                <a:lnTo>
                  <a:pt x="114293" y="0"/>
                </a:lnTo>
                <a:lnTo>
                  <a:pt x="121412" y="0"/>
                </a:lnTo>
                <a:lnTo>
                  <a:pt x="128593" y="16764"/>
                </a:lnTo>
                <a:lnTo>
                  <a:pt x="135775" y="33527"/>
                </a:lnTo>
                <a:lnTo>
                  <a:pt x="142957" y="50292"/>
                </a:lnTo>
                <a:lnTo>
                  <a:pt x="150139" y="67055"/>
                </a:lnTo>
                <a:lnTo>
                  <a:pt x="157321" y="83820"/>
                </a:lnTo>
                <a:lnTo>
                  <a:pt x="164503" y="100584"/>
                </a:lnTo>
                <a:lnTo>
                  <a:pt x="171684" y="117348"/>
                </a:lnTo>
                <a:lnTo>
                  <a:pt x="178866" y="134112"/>
                </a:lnTo>
                <a:lnTo>
                  <a:pt x="186048" y="150875"/>
                </a:lnTo>
                <a:lnTo>
                  <a:pt x="193230" y="167640"/>
                </a:lnTo>
                <a:lnTo>
                  <a:pt x="200412" y="184404"/>
                </a:lnTo>
                <a:lnTo>
                  <a:pt x="207594" y="201168"/>
                </a:lnTo>
                <a:lnTo>
                  <a:pt x="214776" y="217932"/>
                </a:lnTo>
                <a:lnTo>
                  <a:pt x="221957" y="234696"/>
                </a:lnTo>
                <a:lnTo>
                  <a:pt x="229139" y="251460"/>
                </a:lnTo>
                <a:lnTo>
                  <a:pt x="236321" y="268224"/>
                </a:lnTo>
                <a:lnTo>
                  <a:pt x="243503" y="284988"/>
                </a:lnTo>
                <a:lnTo>
                  <a:pt x="250685" y="301752"/>
                </a:lnTo>
                <a:lnTo>
                  <a:pt x="257867" y="318516"/>
                </a:lnTo>
                <a:lnTo>
                  <a:pt x="265049" y="335280"/>
                </a:lnTo>
                <a:lnTo>
                  <a:pt x="265049" y="318516"/>
                </a:lnTo>
                <a:lnTo>
                  <a:pt x="265049" y="301751"/>
                </a:lnTo>
                <a:lnTo>
                  <a:pt x="265049" y="284988"/>
                </a:lnTo>
                <a:lnTo>
                  <a:pt x="265049" y="268223"/>
                </a:lnTo>
                <a:lnTo>
                  <a:pt x="265049" y="251460"/>
                </a:lnTo>
                <a:lnTo>
                  <a:pt x="265049" y="234696"/>
                </a:lnTo>
                <a:lnTo>
                  <a:pt x="265049" y="217932"/>
                </a:lnTo>
                <a:lnTo>
                  <a:pt x="265049" y="201167"/>
                </a:lnTo>
                <a:lnTo>
                  <a:pt x="265049" y="184404"/>
                </a:lnTo>
                <a:lnTo>
                  <a:pt x="265049" y="167640"/>
                </a:lnTo>
                <a:lnTo>
                  <a:pt x="265049" y="150876"/>
                </a:lnTo>
                <a:lnTo>
                  <a:pt x="265049" y="134112"/>
                </a:lnTo>
                <a:lnTo>
                  <a:pt x="265049" y="117348"/>
                </a:lnTo>
                <a:lnTo>
                  <a:pt x="265049" y="100584"/>
                </a:lnTo>
                <a:lnTo>
                  <a:pt x="265049" y="83820"/>
                </a:lnTo>
                <a:lnTo>
                  <a:pt x="265049" y="67056"/>
                </a:lnTo>
                <a:lnTo>
                  <a:pt x="265049" y="50292"/>
                </a:lnTo>
                <a:lnTo>
                  <a:pt x="265049" y="33528"/>
                </a:lnTo>
                <a:lnTo>
                  <a:pt x="265049" y="16764"/>
                </a:lnTo>
                <a:lnTo>
                  <a:pt x="265049" y="0"/>
                </a:lnTo>
                <a:lnTo>
                  <a:pt x="277759" y="0"/>
                </a:lnTo>
                <a:lnTo>
                  <a:pt x="290460" y="0"/>
                </a:lnTo>
                <a:lnTo>
                  <a:pt x="303154" y="0"/>
                </a:lnTo>
                <a:lnTo>
                  <a:pt x="315846" y="0"/>
                </a:lnTo>
                <a:lnTo>
                  <a:pt x="328539" y="0"/>
                </a:lnTo>
                <a:lnTo>
                  <a:pt x="341236" y="0"/>
                </a:lnTo>
                <a:lnTo>
                  <a:pt x="353943" y="0"/>
                </a:lnTo>
                <a:lnTo>
                  <a:pt x="358267" y="0"/>
                </a:lnTo>
                <a:lnTo>
                  <a:pt x="358266" y="29260"/>
                </a:lnTo>
                <a:lnTo>
                  <a:pt x="358267" y="58521"/>
                </a:lnTo>
                <a:lnTo>
                  <a:pt x="358266" y="87782"/>
                </a:lnTo>
                <a:lnTo>
                  <a:pt x="358267" y="117043"/>
                </a:lnTo>
                <a:lnTo>
                  <a:pt x="358266" y="146304"/>
                </a:lnTo>
                <a:lnTo>
                  <a:pt x="358266" y="175564"/>
                </a:lnTo>
                <a:lnTo>
                  <a:pt x="358267" y="204825"/>
                </a:lnTo>
                <a:lnTo>
                  <a:pt x="358267" y="234086"/>
                </a:lnTo>
                <a:lnTo>
                  <a:pt x="358267" y="263347"/>
                </a:lnTo>
                <a:lnTo>
                  <a:pt x="358266" y="292608"/>
                </a:lnTo>
                <a:lnTo>
                  <a:pt x="358267" y="321868"/>
                </a:lnTo>
                <a:lnTo>
                  <a:pt x="358267" y="351129"/>
                </a:lnTo>
                <a:lnTo>
                  <a:pt x="358267" y="380390"/>
                </a:lnTo>
                <a:lnTo>
                  <a:pt x="358266" y="409651"/>
                </a:lnTo>
                <a:lnTo>
                  <a:pt x="358267" y="438912"/>
                </a:lnTo>
                <a:lnTo>
                  <a:pt x="358266" y="468172"/>
                </a:lnTo>
                <a:lnTo>
                  <a:pt x="358267" y="497433"/>
                </a:lnTo>
                <a:lnTo>
                  <a:pt x="358266" y="526694"/>
                </a:lnTo>
                <a:lnTo>
                  <a:pt x="358267" y="555955"/>
                </a:lnTo>
                <a:lnTo>
                  <a:pt x="358267" y="585216"/>
                </a:lnTo>
                <a:lnTo>
                  <a:pt x="345567" y="585215"/>
                </a:lnTo>
                <a:lnTo>
                  <a:pt x="332867" y="585216"/>
                </a:lnTo>
                <a:lnTo>
                  <a:pt x="320167" y="585216"/>
                </a:lnTo>
                <a:lnTo>
                  <a:pt x="307467" y="585216"/>
                </a:lnTo>
                <a:lnTo>
                  <a:pt x="294766" y="585216"/>
                </a:lnTo>
                <a:lnTo>
                  <a:pt x="282066" y="585216"/>
                </a:lnTo>
                <a:lnTo>
                  <a:pt x="269367" y="585216"/>
                </a:lnTo>
                <a:lnTo>
                  <a:pt x="260350" y="585216"/>
                </a:lnTo>
                <a:lnTo>
                  <a:pt x="251987" y="565136"/>
                </a:lnTo>
                <a:lnTo>
                  <a:pt x="243624" y="545055"/>
                </a:lnTo>
                <a:lnTo>
                  <a:pt x="235261" y="524972"/>
                </a:lnTo>
                <a:lnTo>
                  <a:pt x="226898" y="504887"/>
                </a:lnTo>
                <a:lnTo>
                  <a:pt x="218535" y="484802"/>
                </a:lnTo>
                <a:lnTo>
                  <a:pt x="210172" y="464716"/>
                </a:lnTo>
                <a:lnTo>
                  <a:pt x="201809" y="444629"/>
                </a:lnTo>
                <a:lnTo>
                  <a:pt x="193446" y="424541"/>
                </a:lnTo>
                <a:lnTo>
                  <a:pt x="185083" y="404453"/>
                </a:lnTo>
                <a:lnTo>
                  <a:pt x="176720" y="384365"/>
                </a:lnTo>
                <a:lnTo>
                  <a:pt x="168357" y="364277"/>
                </a:lnTo>
                <a:lnTo>
                  <a:pt x="159994" y="344189"/>
                </a:lnTo>
                <a:lnTo>
                  <a:pt x="151631" y="324101"/>
                </a:lnTo>
                <a:lnTo>
                  <a:pt x="143268" y="304014"/>
                </a:lnTo>
                <a:lnTo>
                  <a:pt x="134905" y="283928"/>
                </a:lnTo>
                <a:lnTo>
                  <a:pt x="126542" y="263843"/>
                </a:lnTo>
                <a:lnTo>
                  <a:pt x="118179" y="243758"/>
                </a:lnTo>
                <a:lnTo>
                  <a:pt x="109816" y="223675"/>
                </a:lnTo>
                <a:lnTo>
                  <a:pt x="101453" y="203594"/>
                </a:lnTo>
                <a:lnTo>
                  <a:pt x="93091" y="183515"/>
                </a:lnTo>
                <a:lnTo>
                  <a:pt x="93090" y="203594"/>
                </a:lnTo>
                <a:lnTo>
                  <a:pt x="93091" y="223675"/>
                </a:lnTo>
                <a:lnTo>
                  <a:pt x="93091" y="243758"/>
                </a:lnTo>
                <a:lnTo>
                  <a:pt x="93091" y="263843"/>
                </a:lnTo>
                <a:lnTo>
                  <a:pt x="93091" y="283928"/>
                </a:lnTo>
                <a:lnTo>
                  <a:pt x="93090" y="304014"/>
                </a:lnTo>
                <a:lnTo>
                  <a:pt x="93091" y="324101"/>
                </a:lnTo>
                <a:lnTo>
                  <a:pt x="93091" y="344189"/>
                </a:lnTo>
                <a:lnTo>
                  <a:pt x="93091" y="364277"/>
                </a:lnTo>
                <a:lnTo>
                  <a:pt x="93090" y="384365"/>
                </a:lnTo>
                <a:lnTo>
                  <a:pt x="93091" y="404453"/>
                </a:lnTo>
                <a:lnTo>
                  <a:pt x="93091" y="424541"/>
                </a:lnTo>
                <a:lnTo>
                  <a:pt x="93091" y="444629"/>
                </a:lnTo>
                <a:lnTo>
                  <a:pt x="93090" y="464716"/>
                </a:lnTo>
                <a:lnTo>
                  <a:pt x="93091" y="484802"/>
                </a:lnTo>
                <a:lnTo>
                  <a:pt x="93090" y="504887"/>
                </a:lnTo>
                <a:lnTo>
                  <a:pt x="93091" y="524972"/>
                </a:lnTo>
                <a:lnTo>
                  <a:pt x="93090" y="545055"/>
                </a:lnTo>
                <a:lnTo>
                  <a:pt x="93091" y="565136"/>
                </a:lnTo>
                <a:lnTo>
                  <a:pt x="93091" y="585216"/>
                </a:lnTo>
                <a:lnTo>
                  <a:pt x="80401" y="585216"/>
                </a:lnTo>
                <a:lnTo>
                  <a:pt x="67702" y="585216"/>
                </a:lnTo>
                <a:lnTo>
                  <a:pt x="54996" y="585216"/>
                </a:lnTo>
                <a:lnTo>
                  <a:pt x="42288" y="585216"/>
                </a:lnTo>
                <a:lnTo>
                  <a:pt x="29580" y="585216"/>
                </a:lnTo>
                <a:lnTo>
                  <a:pt x="16878" y="585216"/>
                </a:lnTo>
                <a:lnTo>
                  <a:pt x="4186" y="585216"/>
                </a:lnTo>
                <a:lnTo>
                  <a:pt x="0" y="585216"/>
                </a:lnTo>
                <a:lnTo>
                  <a:pt x="0" y="555955"/>
                </a:lnTo>
                <a:lnTo>
                  <a:pt x="0" y="526694"/>
                </a:lnTo>
                <a:lnTo>
                  <a:pt x="0" y="497433"/>
                </a:lnTo>
                <a:lnTo>
                  <a:pt x="0" y="468172"/>
                </a:lnTo>
                <a:lnTo>
                  <a:pt x="0" y="438912"/>
                </a:lnTo>
                <a:lnTo>
                  <a:pt x="0" y="409651"/>
                </a:lnTo>
                <a:lnTo>
                  <a:pt x="0" y="380390"/>
                </a:lnTo>
                <a:lnTo>
                  <a:pt x="0" y="351129"/>
                </a:lnTo>
                <a:lnTo>
                  <a:pt x="0" y="321868"/>
                </a:lnTo>
                <a:lnTo>
                  <a:pt x="0" y="292608"/>
                </a:lnTo>
                <a:lnTo>
                  <a:pt x="0" y="263347"/>
                </a:lnTo>
                <a:lnTo>
                  <a:pt x="0" y="234086"/>
                </a:lnTo>
                <a:lnTo>
                  <a:pt x="0" y="204825"/>
                </a:lnTo>
                <a:lnTo>
                  <a:pt x="0" y="175564"/>
                </a:lnTo>
                <a:lnTo>
                  <a:pt x="0" y="146303"/>
                </a:lnTo>
                <a:lnTo>
                  <a:pt x="0" y="117043"/>
                </a:lnTo>
                <a:lnTo>
                  <a:pt x="0" y="87782"/>
                </a:lnTo>
                <a:lnTo>
                  <a:pt x="0" y="58521"/>
                </a:lnTo>
                <a:lnTo>
                  <a:pt x="0" y="2926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416155" y="240792"/>
            <a:ext cx="65670" cy="443696"/>
          </a:xfrm>
          <a:custGeom>
            <a:avLst/>
            <a:gdLst/>
            <a:ahLst/>
            <a:cxnLst/>
            <a:rect l="l" t="t" r="r" b="b"/>
            <a:pathLst>
              <a:path w="65670" h="443696">
                <a:moveTo>
                  <a:pt x="1027" y="254832"/>
                </a:moveTo>
                <a:lnTo>
                  <a:pt x="1027" y="103758"/>
                </a:lnTo>
                <a:lnTo>
                  <a:pt x="65670" y="103758"/>
                </a:lnTo>
                <a:lnTo>
                  <a:pt x="65670" y="0"/>
                </a:lnTo>
                <a:lnTo>
                  <a:pt x="0" y="0"/>
                </a:lnTo>
                <a:lnTo>
                  <a:pt x="1027" y="443696"/>
                </a:lnTo>
                <a:lnTo>
                  <a:pt x="1027" y="254832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251067" y="240792"/>
            <a:ext cx="230759" cy="585215"/>
          </a:xfrm>
          <a:custGeom>
            <a:avLst/>
            <a:gdLst/>
            <a:ahLst/>
            <a:cxnLst/>
            <a:rect l="l" t="t" r="r" b="b"/>
            <a:pathLst>
              <a:path w="230759" h="585215">
                <a:moveTo>
                  <a:pt x="0" y="572526"/>
                </a:moveTo>
                <a:lnTo>
                  <a:pt x="0" y="585215"/>
                </a:lnTo>
                <a:lnTo>
                  <a:pt x="230759" y="585215"/>
                </a:lnTo>
                <a:lnTo>
                  <a:pt x="230759" y="481456"/>
                </a:lnTo>
                <a:lnTo>
                  <a:pt x="166116" y="481456"/>
                </a:lnTo>
                <a:lnTo>
                  <a:pt x="166115" y="443696"/>
                </a:lnTo>
                <a:lnTo>
                  <a:pt x="165088" y="0"/>
                </a:lnTo>
                <a:lnTo>
                  <a:pt x="0" y="0"/>
                </a:lnTo>
                <a:lnTo>
                  <a:pt x="0" y="103758"/>
                </a:lnTo>
                <a:lnTo>
                  <a:pt x="64516" y="103758"/>
                </a:lnTo>
                <a:lnTo>
                  <a:pt x="64516" y="481456"/>
                </a:lnTo>
                <a:lnTo>
                  <a:pt x="0" y="481456"/>
                </a:lnTo>
                <a:lnTo>
                  <a:pt x="0" y="572526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251066" y="240791"/>
            <a:ext cx="230759" cy="585216"/>
          </a:xfrm>
          <a:custGeom>
            <a:avLst/>
            <a:gdLst/>
            <a:ahLst/>
            <a:cxnLst/>
            <a:rect l="l" t="t" r="r" b="b"/>
            <a:pathLst>
              <a:path w="230759" h="585216">
                <a:moveTo>
                  <a:pt x="0" y="0"/>
                </a:moveTo>
                <a:lnTo>
                  <a:pt x="0" y="0"/>
                </a:lnTo>
                <a:lnTo>
                  <a:pt x="63511" y="0"/>
                </a:lnTo>
                <a:lnTo>
                  <a:pt x="76209" y="0"/>
                </a:lnTo>
                <a:lnTo>
                  <a:pt x="88906" y="0"/>
                </a:lnTo>
                <a:lnTo>
                  <a:pt x="101603" y="0"/>
                </a:lnTo>
                <a:lnTo>
                  <a:pt x="114300" y="0"/>
                </a:lnTo>
                <a:lnTo>
                  <a:pt x="126996" y="0"/>
                </a:lnTo>
                <a:lnTo>
                  <a:pt x="230759" y="0"/>
                </a:lnTo>
                <a:lnTo>
                  <a:pt x="230759" y="12689"/>
                </a:lnTo>
                <a:lnTo>
                  <a:pt x="230759" y="25388"/>
                </a:lnTo>
                <a:lnTo>
                  <a:pt x="230759" y="38092"/>
                </a:lnTo>
                <a:lnTo>
                  <a:pt x="230759" y="50799"/>
                </a:lnTo>
                <a:lnTo>
                  <a:pt x="230759" y="63506"/>
                </a:lnTo>
                <a:lnTo>
                  <a:pt x="230759" y="76211"/>
                </a:lnTo>
                <a:lnTo>
                  <a:pt x="230759" y="88911"/>
                </a:lnTo>
                <a:lnTo>
                  <a:pt x="230759" y="101602"/>
                </a:lnTo>
                <a:lnTo>
                  <a:pt x="230759" y="103759"/>
                </a:lnTo>
                <a:lnTo>
                  <a:pt x="218046" y="103758"/>
                </a:lnTo>
                <a:lnTo>
                  <a:pt x="205352" y="103758"/>
                </a:lnTo>
                <a:lnTo>
                  <a:pt x="192664" y="103759"/>
                </a:lnTo>
                <a:lnTo>
                  <a:pt x="179971" y="103759"/>
                </a:lnTo>
                <a:lnTo>
                  <a:pt x="167261" y="103759"/>
                </a:lnTo>
                <a:lnTo>
                  <a:pt x="166116" y="103759"/>
                </a:lnTo>
                <a:lnTo>
                  <a:pt x="166116" y="122638"/>
                </a:lnTo>
                <a:lnTo>
                  <a:pt x="166116" y="141519"/>
                </a:lnTo>
                <a:lnTo>
                  <a:pt x="166116" y="160402"/>
                </a:lnTo>
                <a:lnTo>
                  <a:pt x="166116" y="179286"/>
                </a:lnTo>
                <a:lnTo>
                  <a:pt x="166116" y="198171"/>
                </a:lnTo>
                <a:lnTo>
                  <a:pt x="166116" y="217057"/>
                </a:lnTo>
                <a:lnTo>
                  <a:pt x="166116" y="235944"/>
                </a:lnTo>
                <a:lnTo>
                  <a:pt x="166116" y="254832"/>
                </a:lnTo>
                <a:lnTo>
                  <a:pt x="166116" y="273719"/>
                </a:lnTo>
                <a:lnTo>
                  <a:pt x="166116" y="292608"/>
                </a:lnTo>
                <a:lnTo>
                  <a:pt x="166116" y="311496"/>
                </a:lnTo>
                <a:lnTo>
                  <a:pt x="166116" y="330383"/>
                </a:lnTo>
                <a:lnTo>
                  <a:pt x="166116" y="349271"/>
                </a:lnTo>
                <a:lnTo>
                  <a:pt x="166116" y="368158"/>
                </a:lnTo>
                <a:lnTo>
                  <a:pt x="166116" y="387044"/>
                </a:lnTo>
                <a:lnTo>
                  <a:pt x="166116" y="405929"/>
                </a:lnTo>
                <a:lnTo>
                  <a:pt x="166116" y="424813"/>
                </a:lnTo>
                <a:lnTo>
                  <a:pt x="166116" y="443696"/>
                </a:lnTo>
                <a:lnTo>
                  <a:pt x="166116" y="462577"/>
                </a:lnTo>
                <a:lnTo>
                  <a:pt x="166116" y="481457"/>
                </a:lnTo>
                <a:lnTo>
                  <a:pt x="178828" y="481457"/>
                </a:lnTo>
                <a:lnTo>
                  <a:pt x="191522" y="481456"/>
                </a:lnTo>
                <a:lnTo>
                  <a:pt x="204210" y="481457"/>
                </a:lnTo>
                <a:lnTo>
                  <a:pt x="216903" y="481457"/>
                </a:lnTo>
                <a:lnTo>
                  <a:pt x="229613" y="481457"/>
                </a:lnTo>
                <a:lnTo>
                  <a:pt x="230759" y="481457"/>
                </a:lnTo>
                <a:lnTo>
                  <a:pt x="230759" y="494146"/>
                </a:lnTo>
                <a:lnTo>
                  <a:pt x="230759" y="506845"/>
                </a:lnTo>
                <a:lnTo>
                  <a:pt x="230759" y="519549"/>
                </a:lnTo>
                <a:lnTo>
                  <a:pt x="230759" y="532256"/>
                </a:lnTo>
                <a:lnTo>
                  <a:pt x="230759" y="544963"/>
                </a:lnTo>
                <a:lnTo>
                  <a:pt x="230759" y="557668"/>
                </a:lnTo>
                <a:lnTo>
                  <a:pt x="230759" y="570368"/>
                </a:lnTo>
                <a:lnTo>
                  <a:pt x="230759" y="583059"/>
                </a:lnTo>
                <a:lnTo>
                  <a:pt x="230759" y="585216"/>
                </a:lnTo>
                <a:lnTo>
                  <a:pt x="218053" y="585216"/>
                </a:lnTo>
                <a:lnTo>
                  <a:pt x="205349" y="585216"/>
                </a:lnTo>
                <a:lnTo>
                  <a:pt x="192647" y="585216"/>
                </a:lnTo>
                <a:lnTo>
                  <a:pt x="179946" y="585216"/>
                </a:lnTo>
                <a:lnTo>
                  <a:pt x="167247" y="585216"/>
                </a:lnTo>
                <a:lnTo>
                  <a:pt x="154549" y="585216"/>
                </a:lnTo>
                <a:lnTo>
                  <a:pt x="141852" y="585216"/>
                </a:lnTo>
                <a:lnTo>
                  <a:pt x="129155" y="585216"/>
                </a:lnTo>
                <a:lnTo>
                  <a:pt x="116458" y="585216"/>
                </a:lnTo>
                <a:lnTo>
                  <a:pt x="103762" y="585216"/>
                </a:lnTo>
                <a:lnTo>
                  <a:pt x="91065" y="585216"/>
                </a:lnTo>
                <a:lnTo>
                  <a:pt x="78368" y="585216"/>
                </a:lnTo>
                <a:lnTo>
                  <a:pt x="65670" y="585216"/>
                </a:lnTo>
                <a:lnTo>
                  <a:pt x="52971" y="585216"/>
                </a:lnTo>
                <a:lnTo>
                  <a:pt x="40270" y="585216"/>
                </a:lnTo>
                <a:lnTo>
                  <a:pt x="27569" y="585216"/>
                </a:lnTo>
                <a:lnTo>
                  <a:pt x="14865" y="585216"/>
                </a:lnTo>
                <a:lnTo>
                  <a:pt x="2160" y="585216"/>
                </a:lnTo>
                <a:lnTo>
                  <a:pt x="0" y="585216"/>
                </a:lnTo>
                <a:lnTo>
                  <a:pt x="0" y="572526"/>
                </a:lnTo>
                <a:lnTo>
                  <a:pt x="0" y="559827"/>
                </a:lnTo>
                <a:lnTo>
                  <a:pt x="0" y="547123"/>
                </a:lnTo>
                <a:lnTo>
                  <a:pt x="0" y="534416"/>
                </a:lnTo>
                <a:lnTo>
                  <a:pt x="0" y="521709"/>
                </a:lnTo>
                <a:lnTo>
                  <a:pt x="0" y="509004"/>
                </a:lnTo>
                <a:lnTo>
                  <a:pt x="0" y="496304"/>
                </a:lnTo>
                <a:lnTo>
                  <a:pt x="0" y="483613"/>
                </a:lnTo>
                <a:lnTo>
                  <a:pt x="0" y="481457"/>
                </a:lnTo>
                <a:lnTo>
                  <a:pt x="12687" y="481457"/>
                </a:lnTo>
                <a:lnTo>
                  <a:pt x="25393" y="481457"/>
                </a:lnTo>
                <a:lnTo>
                  <a:pt x="38105" y="481457"/>
                </a:lnTo>
                <a:lnTo>
                  <a:pt x="50812" y="481457"/>
                </a:lnTo>
                <a:lnTo>
                  <a:pt x="63501" y="481457"/>
                </a:lnTo>
                <a:lnTo>
                  <a:pt x="64516" y="481457"/>
                </a:lnTo>
                <a:lnTo>
                  <a:pt x="64516" y="462577"/>
                </a:lnTo>
                <a:lnTo>
                  <a:pt x="64516" y="443696"/>
                </a:lnTo>
                <a:lnTo>
                  <a:pt x="64516" y="424813"/>
                </a:lnTo>
                <a:lnTo>
                  <a:pt x="64516" y="405929"/>
                </a:lnTo>
                <a:lnTo>
                  <a:pt x="64516" y="387044"/>
                </a:lnTo>
                <a:lnTo>
                  <a:pt x="64515" y="368158"/>
                </a:lnTo>
                <a:lnTo>
                  <a:pt x="64516" y="349271"/>
                </a:lnTo>
                <a:lnTo>
                  <a:pt x="64516" y="330383"/>
                </a:lnTo>
                <a:lnTo>
                  <a:pt x="64516" y="311496"/>
                </a:lnTo>
                <a:lnTo>
                  <a:pt x="64516" y="292608"/>
                </a:lnTo>
                <a:lnTo>
                  <a:pt x="64516" y="273719"/>
                </a:lnTo>
                <a:lnTo>
                  <a:pt x="64516" y="254832"/>
                </a:lnTo>
                <a:lnTo>
                  <a:pt x="64516" y="235944"/>
                </a:lnTo>
                <a:lnTo>
                  <a:pt x="64516" y="217057"/>
                </a:lnTo>
                <a:lnTo>
                  <a:pt x="64516" y="198171"/>
                </a:lnTo>
                <a:lnTo>
                  <a:pt x="64516" y="179286"/>
                </a:lnTo>
                <a:lnTo>
                  <a:pt x="64516" y="160402"/>
                </a:lnTo>
                <a:lnTo>
                  <a:pt x="64516" y="141519"/>
                </a:lnTo>
                <a:lnTo>
                  <a:pt x="64516" y="122638"/>
                </a:lnTo>
                <a:lnTo>
                  <a:pt x="64516" y="103759"/>
                </a:lnTo>
                <a:lnTo>
                  <a:pt x="51828" y="103759"/>
                </a:lnTo>
                <a:lnTo>
                  <a:pt x="39122" y="103759"/>
                </a:lnTo>
                <a:lnTo>
                  <a:pt x="26410" y="103759"/>
                </a:lnTo>
                <a:lnTo>
                  <a:pt x="13703" y="103759"/>
                </a:lnTo>
                <a:lnTo>
                  <a:pt x="1014" y="103759"/>
                </a:lnTo>
                <a:lnTo>
                  <a:pt x="0" y="103759"/>
                </a:lnTo>
                <a:lnTo>
                  <a:pt x="0" y="91069"/>
                </a:lnTo>
                <a:lnTo>
                  <a:pt x="0" y="78370"/>
                </a:lnTo>
                <a:lnTo>
                  <a:pt x="0" y="65666"/>
                </a:lnTo>
                <a:lnTo>
                  <a:pt x="0" y="52959"/>
                </a:lnTo>
                <a:lnTo>
                  <a:pt x="0" y="40252"/>
                </a:lnTo>
                <a:lnTo>
                  <a:pt x="0" y="27547"/>
                </a:lnTo>
                <a:lnTo>
                  <a:pt x="0" y="14847"/>
                </a:lnTo>
                <a:lnTo>
                  <a:pt x="0" y="2156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770241" y="240792"/>
            <a:ext cx="230758" cy="585215"/>
          </a:xfrm>
          <a:custGeom>
            <a:avLst/>
            <a:gdLst/>
            <a:ahLst/>
            <a:cxnLst/>
            <a:rect l="l" t="t" r="r" b="b"/>
            <a:pathLst>
              <a:path w="230758" h="585215">
                <a:moveTo>
                  <a:pt x="166243" y="254832"/>
                </a:moveTo>
                <a:lnTo>
                  <a:pt x="166242" y="103758"/>
                </a:lnTo>
                <a:lnTo>
                  <a:pt x="230758" y="103758"/>
                </a:lnTo>
                <a:lnTo>
                  <a:pt x="230758" y="0"/>
                </a:lnTo>
                <a:lnTo>
                  <a:pt x="0" y="0"/>
                </a:lnTo>
                <a:lnTo>
                  <a:pt x="0" y="103758"/>
                </a:lnTo>
                <a:lnTo>
                  <a:pt x="64642" y="103758"/>
                </a:lnTo>
                <a:lnTo>
                  <a:pt x="64642" y="481456"/>
                </a:lnTo>
                <a:lnTo>
                  <a:pt x="0" y="481456"/>
                </a:lnTo>
                <a:lnTo>
                  <a:pt x="0" y="585215"/>
                </a:lnTo>
                <a:lnTo>
                  <a:pt x="230758" y="585215"/>
                </a:lnTo>
                <a:lnTo>
                  <a:pt x="230758" y="481456"/>
                </a:lnTo>
                <a:lnTo>
                  <a:pt x="166242" y="481456"/>
                </a:lnTo>
                <a:lnTo>
                  <a:pt x="166243" y="254832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770240" y="240792"/>
            <a:ext cx="230759" cy="585216"/>
          </a:xfrm>
          <a:custGeom>
            <a:avLst/>
            <a:gdLst/>
            <a:ahLst/>
            <a:cxnLst/>
            <a:rect l="l" t="t" r="r" b="b"/>
            <a:pathLst>
              <a:path w="230759" h="585216">
                <a:moveTo>
                  <a:pt x="0" y="0"/>
                </a:moveTo>
                <a:lnTo>
                  <a:pt x="12705" y="0"/>
                </a:lnTo>
                <a:lnTo>
                  <a:pt x="25409" y="0"/>
                </a:lnTo>
                <a:lnTo>
                  <a:pt x="38111" y="0"/>
                </a:lnTo>
                <a:lnTo>
                  <a:pt x="50812" y="0"/>
                </a:lnTo>
                <a:lnTo>
                  <a:pt x="63511" y="0"/>
                </a:lnTo>
                <a:lnTo>
                  <a:pt x="76209" y="0"/>
                </a:lnTo>
                <a:lnTo>
                  <a:pt x="88906" y="0"/>
                </a:lnTo>
                <a:lnTo>
                  <a:pt x="101603" y="0"/>
                </a:lnTo>
                <a:lnTo>
                  <a:pt x="114300" y="0"/>
                </a:lnTo>
                <a:lnTo>
                  <a:pt x="126996" y="0"/>
                </a:lnTo>
                <a:lnTo>
                  <a:pt x="230759" y="0"/>
                </a:lnTo>
                <a:lnTo>
                  <a:pt x="230759" y="12689"/>
                </a:lnTo>
                <a:lnTo>
                  <a:pt x="230758" y="25388"/>
                </a:lnTo>
                <a:lnTo>
                  <a:pt x="230759" y="38092"/>
                </a:lnTo>
                <a:lnTo>
                  <a:pt x="230758" y="50799"/>
                </a:lnTo>
                <a:lnTo>
                  <a:pt x="230759" y="63506"/>
                </a:lnTo>
                <a:lnTo>
                  <a:pt x="230759" y="76211"/>
                </a:lnTo>
                <a:lnTo>
                  <a:pt x="230759" y="88911"/>
                </a:lnTo>
                <a:lnTo>
                  <a:pt x="230759" y="101602"/>
                </a:lnTo>
                <a:lnTo>
                  <a:pt x="230759" y="103758"/>
                </a:lnTo>
                <a:lnTo>
                  <a:pt x="218071" y="103759"/>
                </a:lnTo>
                <a:lnTo>
                  <a:pt x="205365" y="103759"/>
                </a:lnTo>
                <a:lnTo>
                  <a:pt x="192653" y="103758"/>
                </a:lnTo>
                <a:lnTo>
                  <a:pt x="179946" y="103758"/>
                </a:lnTo>
                <a:lnTo>
                  <a:pt x="167257" y="103758"/>
                </a:lnTo>
                <a:lnTo>
                  <a:pt x="166243" y="103758"/>
                </a:lnTo>
                <a:lnTo>
                  <a:pt x="166243" y="122638"/>
                </a:lnTo>
                <a:lnTo>
                  <a:pt x="166243" y="141519"/>
                </a:lnTo>
                <a:lnTo>
                  <a:pt x="166243" y="160402"/>
                </a:lnTo>
                <a:lnTo>
                  <a:pt x="166243" y="179286"/>
                </a:lnTo>
                <a:lnTo>
                  <a:pt x="166243" y="198171"/>
                </a:lnTo>
                <a:lnTo>
                  <a:pt x="166242" y="217057"/>
                </a:lnTo>
                <a:lnTo>
                  <a:pt x="166243" y="235944"/>
                </a:lnTo>
                <a:lnTo>
                  <a:pt x="166243" y="254832"/>
                </a:lnTo>
                <a:lnTo>
                  <a:pt x="166243" y="273719"/>
                </a:lnTo>
                <a:lnTo>
                  <a:pt x="166242" y="292608"/>
                </a:lnTo>
                <a:lnTo>
                  <a:pt x="166243" y="311496"/>
                </a:lnTo>
                <a:lnTo>
                  <a:pt x="166243" y="330383"/>
                </a:lnTo>
                <a:lnTo>
                  <a:pt x="166243" y="349271"/>
                </a:lnTo>
                <a:lnTo>
                  <a:pt x="166243" y="368158"/>
                </a:lnTo>
                <a:lnTo>
                  <a:pt x="166243" y="387044"/>
                </a:lnTo>
                <a:lnTo>
                  <a:pt x="166242" y="405929"/>
                </a:lnTo>
                <a:lnTo>
                  <a:pt x="166243" y="424813"/>
                </a:lnTo>
                <a:lnTo>
                  <a:pt x="166242" y="443696"/>
                </a:lnTo>
                <a:lnTo>
                  <a:pt x="166243" y="462577"/>
                </a:lnTo>
                <a:lnTo>
                  <a:pt x="166243" y="481456"/>
                </a:lnTo>
                <a:lnTo>
                  <a:pt x="178930" y="481457"/>
                </a:lnTo>
                <a:lnTo>
                  <a:pt x="191636" y="481457"/>
                </a:lnTo>
                <a:lnTo>
                  <a:pt x="204348" y="481456"/>
                </a:lnTo>
                <a:lnTo>
                  <a:pt x="217055" y="481456"/>
                </a:lnTo>
                <a:lnTo>
                  <a:pt x="229744" y="481456"/>
                </a:lnTo>
                <a:lnTo>
                  <a:pt x="230759" y="481456"/>
                </a:lnTo>
                <a:lnTo>
                  <a:pt x="230759" y="494146"/>
                </a:lnTo>
                <a:lnTo>
                  <a:pt x="230759" y="506845"/>
                </a:lnTo>
                <a:lnTo>
                  <a:pt x="230759" y="519549"/>
                </a:lnTo>
                <a:lnTo>
                  <a:pt x="230759" y="532256"/>
                </a:lnTo>
                <a:lnTo>
                  <a:pt x="230759" y="585215"/>
                </a:lnTo>
                <a:lnTo>
                  <a:pt x="218053" y="585215"/>
                </a:lnTo>
                <a:lnTo>
                  <a:pt x="205349" y="585216"/>
                </a:lnTo>
                <a:lnTo>
                  <a:pt x="192647" y="585216"/>
                </a:lnTo>
                <a:lnTo>
                  <a:pt x="179946" y="585216"/>
                </a:lnTo>
                <a:lnTo>
                  <a:pt x="167247" y="585216"/>
                </a:lnTo>
                <a:lnTo>
                  <a:pt x="154549" y="585216"/>
                </a:lnTo>
                <a:lnTo>
                  <a:pt x="141852" y="585216"/>
                </a:lnTo>
                <a:lnTo>
                  <a:pt x="129155" y="585216"/>
                </a:lnTo>
                <a:lnTo>
                  <a:pt x="116458" y="585216"/>
                </a:lnTo>
                <a:lnTo>
                  <a:pt x="103762" y="585216"/>
                </a:lnTo>
                <a:lnTo>
                  <a:pt x="91065" y="585216"/>
                </a:lnTo>
                <a:lnTo>
                  <a:pt x="78368" y="585216"/>
                </a:lnTo>
                <a:lnTo>
                  <a:pt x="65670" y="585215"/>
                </a:lnTo>
                <a:lnTo>
                  <a:pt x="52971" y="585215"/>
                </a:lnTo>
                <a:lnTo>
                  <a:pt x="40270" y="585215"/>
                </a:lnTo>
                <a:lnTo>
                  <a:pt x="27569" y="585215"/>
                </a:lnTo>
                <a:lnTo>
                  <a:pt x="14865" y="585215"/>
                </a:lnTo>
                <a:lnTo>
                  <a:pt x="2160" y="585215"/>
                </a:lnTo>
                <a:lnTo>
                  <a:pt x="0" y="585215"/>
                </a:lnTo>
                <a:lnTo>
                  <a:pt x="0" y="572526"/>
                </a:lnTo>
                <a:lnTo>
                  <a:pt x="0" y="559827"/>
                </a:lnTo>
                <a:lnTo>
                  <a:pt x="0" y="547123"/>
                </a:lnTo>
                <a:lnTo>
                  <a:pt x="0" y="534416"/>
                </a:lnTo>
                <a:lnTo>
                  <a:pt x="0" y="521709"/>
                </a:lnTo>
                <a:lnTo>
                  <a:pt x="0" y="509004"/>
                </a:lnTo>
                <a:lnTo>
                  <a:pt x="0" y="496304"/>
                </a:lnTo>
                <a:lnTo>
                  <a:pt x="0" y="483613"/>
                </a:lnTo>
                <a:lnTo>
                  <a:pt x="0" y="481456"/>
                </a:lnTo>
                <a:lnTo>
                  <a:pt x="12712" y="481456"/>
                </a:lnTo>
                <a:lnTo>
                  <a:pt x="25406" y="481457"/>
                </a:lnTo>
                <a:lnTo>
                  <a:pt x="38094" y="481456"/>
                </a:lnTo>
                <a:lnTo>
                  <a:pt x="50787" y="481456"/>
                </a:lnTo>
                <a:lnTo>
                  <a:pt x="63497" y="481456"/>
                </a:lnTo>
                <a:lnTo>
                  <a:pt x="64643" y="481456"/>
                </a:lnTo>
                <a:lnTo>
                  <a:pt x="64642" y="462577"/>
                </a:lnTo>
                <a:lnTo>
                  <a:pt x="64643" y="443696"/>
                </a:lnTo>
                <a:lnTo>
                  <a:pt x="64643" y="424813"/>
                </a:lnTo>
                <a:lnTo>
                  <a:pt x="64643" y="405929"/>
                </a:lnTo>
                <a:lnTo>
                  <a:pt x="64643" y="387044"/>
                </a:lnTo>
                <a:lnTo>
                  <a:pt x="64642" y="368158"/>
                </a:lnTo>
                <a:lnTo>
                  <a:pt x="64643" y="349271"/>
                </a:lnTo>
                <a:lnTo>
                  <a:pt x="64643" y="330383"/>
                </a:lnTo>
                <a:lnTo>
                  <a:pt x="64643" y="311496"/>
                </a:lnTo>
                <a:lnTo>
                  <a:pt x="64642" y="292608"/>
                </a:lnTo>
                <a:lnTo>
                  <a:pt x="64643" y="273719"/>
                </a:lnTo>
                <a:lnTo>
                  <a:pt x="64643" y="254832"/>
                </a:lnTo>
                <a:lnTo>
                  <a:pt x="64643" y="235944"/>
                </a:lnTo>
                <a:lnTo>
                  <a:pt x="64642" y="217057"/>
                </a:lnTo>
                <a:lnTo>
                  <a:pt x="64643" y="198171"/>
                </a:lnTo>
                <a:lnTo>
                  <a:pt x="64642" y="179286"/>
                </a:lnTo>
                <a:lnTo>
                  <a:pt x="64643" y="160402"/>
                </a:lnTo>
                <a:lnTo>
                  <a:pt x="64643" y="141519"/>
                </a:lnTo>
                <a:lnTo>
                  <a:pt x="64643" y="122638"/>
                </a:lnTo>
                <a:lnTo>
                  <a:pt x="64643" y="103758"/>
                </a:lnTo>
                <a:lnTo>
                  <a:pt x="51930" y="103758"/>
                </a:lnTo>
                <a:lnTo>
                  <a:pt x="39236" y="103758"/>
                </a:lnTo>
                <a:lnTo>
                  <a:pt x="26548" y="103758"/>
                </a:lnTo>
                <a:lnTo>
                  <a:pt x="13855" y="103758"/>
                </a:lnTo>
                <a:lnTo>
                  <a:pt x="1145" y="103758"/>
                </a:lnTo>
                <a:lnTo>
                  <a:pt x="0" y="103758"/>
                </a:lnTo>
                <a:lnTo>
                  <a:pt x="0" y="91069"/>
                </a:lnTo>
                <a:lnTo>
                  <a:pt x="0" y="78370"/>
                </a:lnTo>
                <a:lnTo>
                  <a:pt x="0" y="65666"/>
                </a:lnTo>
                <a:lnTo>
                  <a:pt x="0" y="52959"/>
                </a:lnTo>
                <a:lnTo>
                  <a:pt x="0" y="40252"/>
                </a:lnTo>
                <a:lnTo>
                  <a:pt x="0" y="27547"/>
                </a:lnTo>
                <a:lnTo>
                  <a:pt x="0" y="14847"/>
                </a:lnTo>
                <a:lnTo>
                  <a:pt x="0" y="2156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092696" y="240792"/>
            <a:ext cx="253746" cy="585215"/>
          </a:xfrm>
          <a:custGeom>
            <a:avLst/>
            <a:gdLst/>
            <a:ahLst/>
            <a:cxnLst/>
            <a:rect l="l" t="t" r="r" b="b"/>
            <a:pathLst>
              <a:path w="253746" h="585215">
                <a:moveTo>
                  <a:pt x="29336" y="0"/>
                </a:moveTo>
                <a:lnTo>
                  <a:pt x="3936" y="0"/>
                </a:lnTo>
                <a:lnTo>
                  <a:pt x="5557" y="335559"/>
                </a:lnTo>
                <a:lnTo>
                  <a:pt x="8412" y="323177"/>
                </a:lnTo>
                <a:lnTo>
                  <a:pt x="11269" y="310797"/>
                </a:lnTo>
                <a:lnTo>
                  <a:pt x="14126" y="298419"/>
                </a:lnTo>
                <a:lnTo>
                  <a:pt x="16983" y="286043"/>
                </a:lnTo>
                <a:lnTo>
                  <a:pt x="19842" y="273669"/>
                </a:lnTo>
                <a:lnTo>
                  <a:pt x="22702" y="261296"/>
                </a:lnTo>
                <a:lnTo>
                  <a:pt x="25562" y="248925"/>
                </a:lnTo>
                <a:lnTo>
                  <a:pt x="28425" y="236555"/>
                </a:lnTo>
                <a:lnTo>
                  <a:pt x="31289" y="224186"/>
                </a:lnTo>
                <a:lnTo>
                  <a:pt x="34154" y="211818"/>
                </a:lnTo>
                <a:lnTo>
                  <a:pt x="37022" y="199451"/>
                </a:lnTo>
                <a:lnTo>
                  <a:pt x="39891" y="187084"/>
                </a:lnTo>
                <a:lnTo>
                  <a:pt x="42763" y="174718"/>
                </a:lnTo>
                <a:lnTo>
                  <a:pt x="45637" y="162352"/>
                </a:lnTo>
                <a:lnTo>
                  <a:pt x="48513" y="149986"/>
                </a:lnTo>
                <a:lnTo>
                  <a:pt x="51209" y="161660"/>
                </a:lnTo>
                <a:lnTo>
                  <a:pt x="54065" y="174028"/>
                </a:lnTo>
                <a:lnTo>
                  <a:pt x="56920" y="186395"/>
                </a:lnTo>
                <a:lnTo>
                  <a:pt x="59776" y="198764"/>
                </a:lnTo>
                <a:lnTo>
                  <a:pt x="62632" y="211132"/>
                </a:lnTo>
                <a:lnTo>
                  <a:pt x="65488" y="223502"/>
                </a:lnTo>
                <a:lnTo>
                  <a:pt x="68343" y="235873"/>
                </a:lnTo>
                <a:lnTo>
                  <a:pt x="71199" y="248244"/>
                </a:lnTo>
                <a:lnTo>
                  <a:pt x="74055" y="260617"/>
                </a:lnTo>
                <a:lnTo>
                  <a:pt x="76910" y="272991"/>
                </a:lnTo>
                <a:lnTo>
                  <a:pt x="79766" y="285367"/>
                </a:lnTo>
                <a:lnTo>
                  <a:pt x="82622" y="297745"/>
                </a:lnTo>
                <a:lnTo>
                  <a:pt x="85478" y="310124"/>
                </a:lnTo>
                <a:lnTo>
                  <a:pt x="88333" y="322505"/>
                </a:lnTo>
                <a:lnTo>
                  <a:pt x="91189" y="334889"/>
                </a:lnTo>
                <a:lnTo>
                  <a:pt x="94045" y="347275"/>
                </a:lnTo>
                <a:lnTo>
                  <a:pt x="96900" y="359663"/>
                </a:lnTo>
                <a:lnTo>
                  <a:pt x="0" y="359663"/>
                </a:lnTo>
                <a:lnTo>
                  <a:pt x="7111" y="466978"/>
                </a:lnTo>
                <a:lnTo>
                  <a:pt x="121411" y="466978"/>
                </a:lnTo>
                <a:lnTo>
                  <a:pt x="123011" y="473867"/>
                </a:lnTo>
                <a:lnTo>
                  <a:pt x="125881" y="486233"/>
                </a:lnTo>
                <a:lnTo>
                  <a:pt x="128752" y="498604"/>
                </a:lnTo>
                <a:lnTo>
                  <a:pt x="131622" y="510980"/>
                </a:lnTo>
                <a:lnTo>
                  <a:pt x="134492" y="523357"/>
                </a:lnTo>
                <a:lnTo>
                  <a:pt x="137362" y="535735"/>
                </a:lnTo>
                <a:lnTo>
                  <a:pt x="140233" y="548111"/>
                </a:lnTo>
                <a:lnTo>
                  <a:pt x="143103" y="560485"/>
                </a:lnTo>
                <a:lnTo>
                  <a:pt x="145973" y="572854"/>
                </a:lnTo>
                <a:lnTo>
                  <a:pt x="148844" y="585215"/>
                </a:lnTo>
                <a:lnTo>
                  <a:pt x="253746" y="585215"/>
                </a:lnTo>
                <a:lnTo>
                  <a:pt x="246468" y="555955"/>
                </a:lnTo>
                <a:lnTo>
                  <a:pt x="239191" y="526694"/>
                </a:lnTo>
                <a:lnTo>
                  <a:pt x="231914" y="497433"/>
                </a:lnTo>
                <a:lnTo>
                  <a:pt x="224637" y="468172"/>
                </a:lnTo>
                <a:lnTo>
                  <a:pt x="217360" y="438911"/>
                </a:lnTo>
                <a:lnTo>
                  <a:pt x="210083" y="409651"/>
                </a:lnTo>
                <a:lnTo>
                  <a:pt x="202806" y="380390"/>
                </a:lnTo>
                <a:lnTo>
                  <a:pt x="195529" y="351129"/>
                </a:lnTo>
                <a:lnTo>
                  <a:pt x="188252" y="321868"/>
                </a:lnTo>
                <a:lnTo>
                  <a:pt x="180974" y="292608"/>
                </a:lnTo>
                <a:lnTo>
                  <a:pt x="173697" y="263347"/>
                </a:lnTo>
                <a:lnTo>
                  <a:pt x="166420" y="234086"/>
                </a:lnTo>
                <a:lnTo>
                  <a:pt x="159143" y="204825"/>
                </a:lnTo>
                <a:lnTo>
                  <a:pt x="151866" y="175564"/>
                </a:lnTo>
                <a:lnTo>
                  <a:pt x="144589" y="146303"/>
                </a:lnTo>
                <a:lnTo>
                  <a:pt x="137312" y="117043"/>
                </a:lnTo>
                <a:lnTo>
                  <a:pt x="130035" y="87782"/>
                </a:lnTo>
                <a:lnTo>
                  <a:pt x="122758" y="58521"/>
                </a:lnTo>
                <a:lnTo>
                  <a:pt x="115481" y="29260"/>
                </a:lnTo>
                <a:lnTo>
                  <a:pt x="108203" y="0"/>
                </a:lnTo>
                <a:lnTo>
                  <a:pt x="29336" y="0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938391" y="240792"/>
            <a:ext cx="161416" cy="585215"/>
          </a:xfrm>
          <a:custGeom>
            <a:avLst/>
            <a:gdLst/>
            <a:ahLst/>
            <a:cxnLst/>
            <a:rect l="l" t="t" r="r" b="b"/>
            <a:pathLst>
              <a:path w="161416" h="585215">
                <a:moveTo>
                  <a:pt x="0" y="585215"/>
                </a:moveTo>
                <a:lnTo>
                  <a:pt x="102361" y="585215"/>
                </a:lnTo>
                <a:lnTo>
                  <a:pt x="103961" y="578327"/>
                </a:lnTo>
                <a:lnTo>
                  <a:pt x="106831" y="565961"/>
                </a:lnTo>
                <a:lnTo>
                  <a:pt x="109702" y="553590"/>
                </a:lnTo>
                <a:lnTo>
                  <a:pt x="112572" y="541214"/>
                </a:lnTo>
                <a:lnTo>
                  <a:pt x="115442" y="528837"/>
                </a:lnTo>
                <a:lnTo>
                  <a:pt x="118312" y="516459"/>
                </a:lnTo>
                <a:lnTo>
                  <a:pt x="121183" y="504083"/>
                </a:lnTo>
                <a:lnTo>
                  <a:pt x="124053" y="491709"/>
                </a:lnTo>
                <a:lnTo>
                  <a:pt x="126923" y="479340"/>
                </a:lnTo>
                <a:lnTo>
                  <a:pt x="129793" y="466978"/>
                </a:lnTo>
                <a:lnTo>
                  <a:pt x="161416" y="466978"/>
                </a:lnTo>
                <a:lnTo>
                  <a:pt x="154304" y="359663"/>
                </a:lnTo>
                <a:lnTo>
                  <a:pt x="157006" y="347943"/>
                </a:lnTo>
                <a:lnTo>
                  <a:pt x="159862" y="335559"/>
                </a:lnTo>
                <a:lnTo>
                  <a:pt x="158241" y="0"/>
                </a:lnTo>
                <a:lnTo>
                  <a:pt x="145541" y="0"/>
                </a:lnTo>
                <a:lnTo>
                  <a:pt x="138264" y="29260"/>
                </a:lnTo>
                <a:lnTo>
                  <a:pt x="130987" y="58521"/>
                </a:lnTo>
                <a:lnTo>
                  <a:pt x="123710" y="87782"/>
                </a:lnTo>
                <a:lnTo>
                  <a:pt x="116433" y="117043"/>
                </a:lnTo>
                <a:lnTo>
                  <a:pt x="109156" y="146303"/>
                </a:lnTo>
                <a:lnTo>
                  <a:pt x="101879" y="175564"/>
                </a:lnTo>
                <a:lnTo>
                  <a:pt x="94602" y="204825"/>
                </a:lnTo>
                <a:lnTo>
                  <a:pt x="87325" y="234086"/>
                </a:lnTo>
                <a:lnTo>
                  <a:pt x="80048" y="263347"/>
                </a:lnTo>
                <a:lnTo>
                  <a:pt x="72770" y="292608"/>
                </a:lnTo>
                <a:lnTo>
                  <a:pt x="65493" y="321868"/>
                </a:lnTo>
                <a:lnTo>
                  <a:pt x="58216" y="351129"/>
                </a:lnTo>
                <a:lnTo>
                  <a:pt x="50939" y="380390"/>
                </a:lnTo>
                <a:lnTo>
                  <a:pt x="43662" y="409651"/>
                </a:lnTo>
                <a:lnTo>
                  <a:pt x="36385" y="438912"/>
                </a:lnTo>
                <a:lnTo>
                  <a:pt x="29108" y="468172"/>
                </a:lnTo>
                <a:lnTo>
                  <a:pt x="21831" y="497433"/>
                </a:lnTo>
                <a:lnTo>
                  <a:pt x="14554" y="526694"/>
                </a:lnTo>
                <a:lnTo>
                  <a:pt x="7277" y="555955"/>
                </a:lnTo>
                <a:lnTo>
                  <a:pt x="0" y="585215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565010" y="240792"/>
            <a:ext cx="367792" cy="585215"/>
          </a:xfrm>
          <a:custGeom>
            <a:avLst/>
            <a:gdLst/>
            <a:ahLst/>
            <a:cxnLst/>
            <a:rect l="l" t="t" r="r" b="b"/>
            <a:pathLst>
              <a:path w="367792" h="585215">
                <a:moveTo>
                  <a:pt x="207632" y="514948"/>
                </a:moveTo>
                <a:lnTo>
                  <a:pt x="213518" y="526657"/>
                </a:lnTo>
                <a:lnTo>
                  <a:pt x="219405" y="538366"/>
                </a:lnTo>
                <a:lnTo>
                  <a:pt x="225291" y="550076"/>
                </a:lnTo>
                <a:lnTo>
                  <a:pt x="231178" y="561788"/>
                </a:lnTo>
                <a:lnTo>
                  <a:pt x="237064" y="573501"/>
                </a:lnTo>
                <a:lnTo>
                  <a:pt x="242950" y="585215"/>
                </a:lnTo>
                <a:lnTo>
                  <a:pt x="367792" y="585215"/>
                </a:lnTo>
                <a:lnTo>
                  <a:pt x="359714" y="569499"/>
                </a:lnTo>
                <a:lnTo>
                  <a:pt x="351637" y="553783"/>
                </a:lnTo>
                <a:lnTo>
                  <a:pt x="343559" y="538066"/>
                </a:lnTo>
                <a:lnTo>
                  <a:pt x="335482" y="522349"/>
                </a:lnTo>
                <a:lnTo>
                  <a:pt x="327404" y="506632"/>
                </a:lnTo>
                <a:lnTo>
                  <a:pt x="319325" y="490915"/>
                </a:lnTo>
                <a:lnTo>
                  <a:pt x="311246" y="475196"/>
                </a:lnTo>
                <a:lnTo>
                  <a:pt x="303166" y="459477"/>
                </a:lnTo>
                <a:lnTo>
                  <a:pt x="295085" y="443758"/>
                </a:lnTo>
                <a:lnTo>
                  <a:pt x="287004" y="428037"/>
                </a:lnTo>
                <a:lnTo>
                  <a:pt x="278921" y="412316"/>
                </a:lnTo>
                <a:lnTo>
                  <a:pt x="270838" y="396593"/>
                </a:lnTo>
                <a:lnTo>
                  <a:pt x="262753" y="380869"/>
                </a:lnTo>
                <a:lnTo>
                  <a:pt x="254667" y="365144"/>
                </a:lnTo>
                <a:lnTo>
                  <a:pt x="246580" y="349418"/>
                </a:lnTo>
                <a:lnTo>
                  <a:pt x="238491" y="333690"/>
                </a:lnTo>
                <a:lnTo>
                  <a:pt x="230401" y="317961"/>
                </a:lnTo>
                <a:lnTo>
                  <a:pt x="222309" y="302230"/>
                </a:lnTo>
                <a:lnTo>
                  <a:pt x="214216" y="286498"/>
                </a:lnTo>
                <a:lnTo>
                  <a:pt x="206121" y="270763"/>
                </a:lnTo>
                <a:lnTo>
                  <a:pt x="213835" y="257220"/>
                </a:lnTo>
                <a:lnTo>
                  <a:pt x="221547" y="243678"/>
                </a:lnTo>
                <a:lnTo>
                  <a:pt x="229258" y="230138"/>
                </a:lnTo>
                <a:lnTo>
                  <a:pt x="236967" y="216599"/>
                </a:lnTo>
                <a:lnTo>
                  <a:pt x="244675" y="203061"/>
                </a:lnTo>
                <a:lnTo>
                  <a:pt x="252381" y="189524"/>
                </a:lnTo>
                <a:lnTo>
                  <a:pt x="260086" y="175987"/>
                </a:lnTo>
                <a:lnTo>
                  <a:pt x="267790" y="162452"/>
                </a:lnTo>
                <a:lnTo>
                  <a:pt x="275492" y="148917"/>
                </a:lnTo>
                <a:lnTo>
                  <a:pt x="283194" y="135382"/>
                </a:lnTo>
                <a:lnTo>
                  <a:pt x="290894" y="121846"/>
                </a:lnTo>
                <a:lnTo>
                  <a:pt x="298594" y="108311"/>
                </a:lnTo>
                <a:lnTo>
                  <a:pt x="306293" y="94776"/>
                </a:lnTo>
                <a:lnTo>
                  <a:pt x="313991" y="81239"/>
                </a:lnTo>
                <a:lnTo>
                  <a:pt x="321689" y="67702"/>
                </a:lnTo>
                <a:lnTo>
                  <a:pt x="329386" y="54164"/>
                </a:lnTo>
                <a:lnTo>
                  <a:pt x="337082" y="40625"/>
                </a:lnTo>
                <a:lnTo>
                  <a:pt x="344779" y="27085"/>
                </a:lnTo>
                <a:lnTo>
                  <a:pt x="352475" y="13543"/>
                </a:lnTo>
                <a:lnTo>
                  <a:pt x="360172" y="0"/>
                </a:lnTo>
                <a:lnTo>
                  <a:pt x="242443" y="0"/>
                </a:lnTo>
                <a:lnTo>
                  <a:pt x="235395" y="13258"/>
                </a:lnTo>
                <a:lnTo>
                  <a:pt x="228349" y="26517"/>
                </a:lnTo>
                <a:lnTo>
                  <a:pt x="221305" y="39776"/>
                </a:lnTo>
                <a:lnTo>
                  <a:pt x="214262" y="53035"/>
                </a:lnTo>
                <a:lnTo>
                  <a:pt x="207220" y="66293"/>
                </a:lnTo>
                <a:lnTo>
                  <a:pt x="200179" y="79552"/>
                </a:lnTo>
                <a:lnTo>
                  <a:pt x="193139" y="92811"/>
                </a:lnTo>
                <a:lnTo>
                  <a:pt x="186099" y="106070"/>
                </a:lnTo>
                <a:lnTo>
                  <a:pt x="179060" y="119329"/>
                </a:lnTo>
                <a:lnTo>
                  <a:pt x="172021" y="132588"/>
                </a:lnTo>
                <a:lnTo>
                  <a:pt x="164982" y="145846"/>
                </a:lnTo>
                <a:lnTo>
                  <a:pt x="157943" y="159105"/>
                </a:lnTo>
                <a:lnTo>
                  <a:pt x="150903" y="172364"/>
                </a:lnTo>
                <a:lnTo>
                  <a:pt x="143863" y="185623"/>
                </a:lnTo>
                <a:lnTo>
                  <a:pt x="136822" y="198881"/>
                </a:lnTo>
                <a:lnTo>
                  <a:pt x="129780" y="212140"/>
                </a:lnTo>
                <a:lnTo>
                  <a:pt x="122737" y="225399"/>
                </a:lnTo>
                <a:lnTo>
                  <a:pt x="115693" y="238658"/>
                </a:lnTo>
                <a:lnTo>
                  <a:pt x="108647" y="251917"/>
                </a:lnTo>
                <a:lnTo>
                  <a:pt x="101600" y="265175"/>
                </a:lnTo>
                <a:lnTo>
                  <a:pt x="101600" y="0"/>
                </a:lnTo>
                <a:lnTo>
                  <a:pt x="0" y="0"/>
                </a:lnTo>
                <a:lnTo>
                  <a:pt x="0" y="585215"/>
                </a:lnTo>
                <a:lnTo>
                  <a:pt x="101600" y="585215"/>
                </a:lnTo>
                <a:lnTo>
                  <a:pt x="101600" y="394207"/>
                </a:lnTo>
                <a:lnTo>
                  <a:pt x="106936" y="384465"/>
                </a:lnTo>
                <a:lnTo>
                  <a:pt x="113031" y="373312"/>
                </a:lnTo>
                <a:lnTo>
                  <a:pt x="119126" y="362157"/>
                </a:lnTo>
                <a:lnTo>
                  <a:pt x="125222" y="351027"/>
                </a:lnTo>
                <a:lnTo>
                  <a:pt x="131108" y="362742"/>
                </a:lnTo>
                <a:lnTo>
                  <a:pt x="136994" y="374455"/>
                </a:lnTo>
                <a:lnTo>
                  <a:pt x="142881" y="386167"/>
                </a:lnTo>
                <a:lnTo>
                  <a:pt x="148767" y="397877"/>
                </a:lnTo>
                <a:lnTo>
                  <a:pt x="154654" y="409586"/>
                </a:lnTo>
                <a:lnTo>
                  <a:pt x="160540" y="421295"/>
                </a:lnTo>
                <a:lnTo>
                  <a:pt x="166427" y="433002"/>
                </a:lnTo>
                <a:lnTo>
                  <a:pt x="172313" y="444709"/>
                </a:lnTo>
                <a:lnTo>
                  <a:pt x="178200" y="456415"/>
                </a:lnTo>
                <a:lnTo>
                  <a:pt x="184086" y="468122"/>
                </a:lnTo>
                <a:lnTo>
                  <a:pt x="189972" y="479828"/>
                </a:lnTo>
                <a:lnTo>
                  <a:pt x="195859" y="491534"/>
                </a:lnTo>
                <a:lnTo>
                  <a:pt x="201745" y="503241"/>
                </a:lnTo>
                <a:lnTo>
                  <a:pt x="207632" y="514948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381748" y="230124"/>
            <a:ext cx="336930" cy="606551"/>
          </a:xfrm>
          <a:custGeom>
            <a:avLst/>
            <a:gdLst/>
            <a:ahLst/>
            <a:cxnLst/>
            <a:rect l="l" t="t" r="r" b="b"/>
            <a:pathLst>
              <a:path w="336930" h="606551">
                <a:moveTo>
                  <a:pt x="0" y="523196"/>
                </a:moveTo>
                <a:lnTo>
                  <a:pt x="0" y="561339"/>
                </a:lnTo>
                <a:lnTo>
                  <a:pt x="21303" y="573443"/>
                </a:lnTo>
                <a:lnTo>
                  <a:pt x="44233" y="584360"/>
                </a:lnTo>
                <a:lnTo>
                  <a:pt x="56087" y="589236"/>
                </a:lnTo>
                <a:lnTo>
                  <a:pt x="68199" y="593725"/>
                </a:lnTo>
                <a:lnTo>
                  <a:pt x="88304" y="599589"/>
                </a:lnTo>
                <a:lnTo>
                  <a:pt x="112765" y="604038"/>
                </a:lnTo>
                <a:lnTo>
                  <a:pt x="125813" y="605433"/>
                </a:lnTo>
                <a:lnTo>
                  <a:pt x="139406" y="606271"/>
                </a:lnTo>
                <a:lnTo>
                  <a:pt x="153543" y="606551"/>
                </a:lnTo>
                <a:lnTo>
                  <a:pt x="159118" y="606492"/>
                </a:lnTo>
                <a:lnTo>
                  <a:pt x="173511" y="605758"/>
                </a:lnTo>
                <a:lnTo>
                  <a:pt x="187361" y="604189"/>
                </a:lnTo>
                <a:lnTo>
                  <a:pt x="200669" y="601784"/>
                </a:lnTo>
                <a:lnTo>
                  <a:pt x="213433" y="598542"/>
                </a:lnTo>
                <a:lnTo>
                  <a:pt x="225654" y="594465"/>
                </a:lnTo>
                <a:lnTo>
                  <a:pt x="248461" y="583804"/>
                </a:lnTo>
                <a:lnTo>
                  <a:pt x="269087" y="569798"/>
                </a:lnTo>
                <a:lnTo>
                  <a:pt x="287527" y="552450"/>
                </a:lnTo>
                <a:lnTo>
                  <a:pt x="300976" y="535844"/>
                </a:lnTo>
                <a:lnTo>
                  <a:pt x="313909" y="514841"/>
                </a:lnTo>
                <a:lnTo>
                  <a:pt x="323975" y="491962"/>
                </a:lnTo>
                <a:lnTo>
                  <a:pt x="331170" y="467198"/>
                </a:lnTo>
                <a:lnTo>
                  <a:pt x="333690" y="454107"/>
                </a:lnTo>
                <a:lnTo>
                  <a:pt x="335490" y="440543"/>
                </a:lnTo>
                <a:lnTo>
                  <a:pt x="336570" y="426503"/>
                </a:lnTo>
                <a:lnTo>
                  <a:pt x="336930" y="411988"/>
                </a:lnTo>
                <a:lnTo>
                  <a:pt x="336624" y="397912"/>
                </a:lnTo>
                <a:lnTo>
                  <a:pt x="335632" y="383703"/>
                </a:lnTo>
                <a:lnTo>
                  <a:pt x="333954" y="370213"/>
                </a:lnTo>
                <a:lnTo>
                  <a:pt x="331593" y="357439"/>
                </a:lnTo>
                <a:lnTo>
                  <a:pt x="324825" y="334024"/>
                </a:lnTo>
                <a:lnTo>
                  <a:pt x="315341" y="313436"/>
                </a:lnTo>
                <a:lnTo>
                  <a:pt x="308333" y="302408"/>
                </a:lnTo>
                <a:lnTo>
                  <a:pt x="292189" y="283577"/>
                </a:lnTo>
                <a:lnTo>
                  <a:pt x="272246" y="267314"/>
                </a:lnTo>
                <a:lnTo>
                  <a:pt x="260860" y="260145"/>
                </a:lnTo>
                <a:lnTo>
                  <a:pt x="248538" y="253618"/>
                </a:lnTo>
                <a:lnTo>
                  <a:pt x="228280" y="244558"/>
                </a:lnTo>
                <a:lnTo>
                  <a:pt x="205485" y="236220"/>
                </a:lnTo>
                <a:lnTo>
                  <a:pt x="188498" y="230901"/>
                </a:lnTo>
                <a:lnTo>
                  <a:pt x="163829" y="223265"/>
                </a:lnTo>
                <a:lnTo>
                  <a:pt x="148987" y="218208"/>
                </a:lnTo>
                <a:lnTo>
                  <a:pt x="136231" y="212642"/>
                </a:lnTo>
                <a:lnTo>
                  <a:pt x="126192" y="206784"/>
                </a:lnTo>
                <a:lnTo>
                  <a:pt x="118872" y="200660"/>
                </a:lnTo>
                <a:lnTo>
                  <a:pt x="112389" y="191548"/>
                </a:lnTo>
                <a:lnTo>
                  <a:pt x="108292" y="179575"/>
                </a:lnTo>
                <a:lnTo>
                  <a:pt x="106933" y="165100"/>
                </a:lnTo>
                <a:lnTo>
                  <a:pt x="107012" y="162026"/>
                </a:lnTo>
                <a:lnTo>
                  <a:pt x="109204" y="149253"/>
                </a:lnTo>
                <a:lnTo>
                  <a:pt x="114300" y="137795"/>
                </a:lnTo>
                <a:lnTo>
                  <a:pt x="119252" y="129793"/>
                </a:lnTo>
                <a:lnTo>
                  <a:pt x="125222" y="123825"/>
                </a:lnTo>
                <a:lnTo>
                  <a:pt x="132079" y="119887"/>
                </a:lnTo>
                <a:lnTo>
                  <a:pt x="132710" y="119509"/>
                </a:lnTo>
                <a:lnTo>
                  <a:pt x="144299" y="113837"/>
                </a:lnTo>
                <a:lnTo>
                  <a:pt x="156336" y="110235"/>
                </a:lnTo>
                <a:lnTo>
                  <a:pt x="168926" y="108346"/>
                </a:lnTo>
                <a:lnTo>
                  <a:pt x="181609" y="107696"/>
                </a:lnTo>
                <a:lnTo>
                  <a:pt x="190967" y="108019"/>
                </a:lnTo>
                <a:lnTo>
                  <a:pt x="203377" y="109459"/>
                </a:lnTo>
                <a:lnTo>
                  <a:pt x="215694" y="112051"/>
                </a:lnTo>
                <a:lnTo>
                  <a:pt x="227920" y="115797"/>
                </a:lnTo>
                <a:lnTo>
                  <a:pt x="240053" y="120695"/>
                </a:lnTo>
                <a:lnTo>
                  <a:pt x="252095" y="126746"/>
                </a:lnTo>
                <a:lnTo>
                  <a:pt x="262502" y="132905"/>
                </a:lnTo>
                <a:lnTo>
                  <a:pt x="273299" y="140124"/>
                </a:lnTo>
                <a:lnTo>
                  <a:pt x="283486" y="147851"/>
                </a:lnTo>
                <a:lnTo>
                  <a:pt x="293063" y="156089"/>
                </a:lnTo>
                <a:lnTo>
                  <a:pt x="302030" y="164843"/>
                </a:lnTo>
                <a:lnTo>
                  <a:pt x="310387" y="174116"/>
                </a:lnTo>
                <a:lnTo>
                  <a:pt x="321309" y="174116"/>
                </a:lnTo>
                <a:lnTo>
                  <a:pt x="321309" y="39370"/>
                </a:lnTo>
                <a:lnTo>
                  <a:pt x="314940" y="35638"/>
                </a:lnTo>
                <a:lnTo>
                  <a:pt x="293082" y="24785"/>
                </a:lnTo>
                <a:lnTo>
                  <a:pt x="281194" y="19913"/>
                </a:lnTo>
                <a:lnTo>
                  <a:pt x="268673" y="15418"/>
                </a:lnTo>
                <a:lnTo>
                  <a:pt x="255524" y="11302"/>
                </a:lnTo>
                <a:lnTo>
                  <a:pt x="241660" y="7572"/>
                </a:lnTo>
                <a:lnTo>
                  <a:pt x="229168" y="4855"/>
                </a:lnTo>
                <a:lnTo>
                  <a:pt x="216621" y="2735"/>
                </a:lnTo>
                <a:lnTo>
                  <a:pt x="204023" y="1218"/>
                </a:lnTo>
                <a:lnTo>
                  <a:pt x="191378" y="305"/>
                </a:lnTo>
                <a:lnTo>
                  <a:pt x="178688" y="0"/>
                </a:lnTo>
                <a:lnTo>
                  <a:pt x="167522" y="275"/>
                </a:lnTo>
                <a:lnTo>
                  <a:pt x="153771" y="1421"/>
                </a:lnTo>
                <a:lnTo>
                  <a:pt x="140504" y="3457"/>
                </a:lnTo>
                <a:lnTo>
                  <a:pt x="127722" y="6381"/>
                </a:lnTo>
                <a:lnTo>
                  <a:pt x="115424" y="10193"/>
                </a:lnTo>
                <a:lnTo>
                  <a:pt x="103611" y="14894"/>
                </a:lnTo>
                <a:lnTo>
                  <a:pt x="92283" y="20481"/>
                </a:lnTo>
                <a:lnTo>
                  <a:pt x="81439" y="26955"/>
                </a:lnTo>
                <a:lnTo>
                  <a:pt x="71080" y="34314"/>
                </a:lnTo>
                <a:lnTo>
                  <a:pt x="61206" y="42559"/>
                </a:lnTo>
                <a:lnTo>
                  <a:pt x="51816" y="51689"/>
                </a:lnTo>
                <a:lnTo>
                  <a:pt x="41759" y="63193"/>
                </a:lnTo>
                <a:lnTo>
                  <a:pt x="34291" y="73249"/>
                </a:lnTo>
                <a:lnTo>
                  <a:pt x="27606" y="83779"/>
                </a:lnTo>
                <a:lnTo>
                  <a:pt x="21706" y="94784"/>
                </a:lnTo>
                <a:lnTo>
                  <a:pt x="16590" y="106265"/>
                </a:lnTo>
                <a:lnTo>
                  <a:pt x="12261" y="118222"/>
                </a:lnTo>
                <a:lnTo>
                  <a:pt x="8717" y="130655"/>
                </a:lnTo>
                <a:lnTo>
                  <a:pt x="5959" y="143566"/>
                </a:lnTo>
                <a:lnTo>
                  <a:pt x="3989" y="156954"/>
                </a:lnTo>
                <a:lnTo>
                  <a:pt x="2807" y="170820"/>
                </a:lnTo>
                <a:lnTo>
                  <a:pt x="2412" y="185165"/>
                </a:lnTo>
                <a:lnTo>
                  <a:pt x="2427" y="188302"/>
                </a:lnTo>
                <a:lnTo>
                  <a:pt x="2886" y="202729"/>
                </a:lnTo>
                <a:lnTo>
                  <a:pt x="3991" y="216568"/>
                </a:lnTo>
                <a:lnTo>
                  <a:pt x="5743" y="229815"/>
                </a:lnTo>
                <a:lnTo>
                  <a:pt x="8143" y="242471"/>
                </a:lnTo>
                <a:lnTo>
                  <a:pt x="11193" y="254533"/>
                </a:lnTo>
                <a:lnTo>
                  <a:pt x="19249" y="276872"/>
                </a:lnTo>
                <a:lnTo>
                  <a:pt x="27988" y="293701"/>
                </a:lnTo>
                <a:lnTo>
                  <a:pt x="42566" y="313365"/>
                </a:lnTo>
                <a:lnTo>
                  <a:pt x="51291" y="322302"/>
                </a:lnTo>
                <a:lnTo>
                  <a:pt x="60980" y="330648"/>
                </a:lnTo>
                <a:lnTo>
                  <a:pt x="71638" y="338406"/>
                </a:lnTo>
                <a:lnTo>
                  <a:pt x="83272" y="345579"/>
                </a:lnTo>
                <a:lnTo>
                  <a:pt x="95884" y="352171"/>
                </a:lnTo>
                <a:lnTo>
                  <a:pt x="117671" y="361666"/>
                </a:lnTo>
                <a:lnTo>
                  <a:pt x="129749" y="365931"/>
                </a:lnTo>
                <a:lnTo>
                  <a:pt x="142240" y="369697"/>
                </a:lnTo>
                <a:lnTo>
                  <a:pt x="153314" y="372858"/>
                </a:lnTo>
                <a:lnTo>
                  <a:pt x="165612" y="376592"/>
                </a:lnTo>
                <a:lnTo>
                  <a:pt x="177579" y="380453"/>
                </a:lnTo>
                <a:lnTo>
                  <a:pt x="189229" y="384428"/>
                </a:lnTo>
                <a:lnTo>
                  <a:pt x="202547" y="390286"/>
                </a:lnTo>
                <a:lnTo>
                  <a:pt x="213079" y="397361"/>
                </a:lnTo>
                <a:lnTo>
                  <a:pt x="221360" y="405891"/>
                </a:lnTo>
                <a:lnTo>
                  <a:pt x="226570" y="413883"/>
                </a:lnTo>
                <a:lnTo>
                  <a:pt x="230950" y="425756"/>
                </a:lnTo>
                <a:lnTo>
                  <a:pt x="232409" y="439038"/>
                </a:lnTo>
                <a:lnTo>
                  <a:pt x="232053" y="447602"/>
                </a:lnTo>
                <a:lnTo>
                  <a:pt x="229592" y="460636"/>
                </a:lnTo>
                <a:lnTo>
                  <a:pt x="224790" y="470535"/>
                </a:lnTo>
                <a:lnTo>
                  <a:pt x="216003" y="480490"/>
                </a:lnTo>
                <a:lnTo>
                  <a:pt x="205612" y="488188"/>
                </a:lnTo>
                <a:lnTo>
                  <a:pt x="194501" y="493005"/>
                </a:lnTo>
                <a:lnTo>
                  <a:pt x="180975" y="496062"/>
                </a:lnTo>
                <a:lnTo>
                  <a:pt x="170942" y="497586"/>
                </a:lnTo>
                <a:lnTo>
                  <a:pt x="162813" y="498475"/>
                </a:lnTo>
                <a:lnTo>
                  <a:pt x="155333" y="498467"/>
                </a:lnTo>
                <a:lnTo>
                  <a:pt x="143461" y="497801"/>
                </a:lnTo>
                <a:lnTo>
                  <a:pt x="131427" y="496060"/>
                </a:lnTo>
                <a:lnTo>
                  <a:pt x="119230" y="493247"/>
                </a:lnTo>
                <a:lnTo>
                  <a:pt x="106869" y="489365"/>
                </a:lnTo>
                <a:lnTo>
                  <a:pt x="94346" y="484418"/>
                </a:lnTo>
                <a:lnTo>
                  <a:pt x="81660" y="478409"/>
                </a:lnTo>
                <a:lnTo>
                  <a:pt x="69227" y="471437"/>
                </a:lnTo>
                <a:lnTo>
                  <a:pt x="58808" y="464704"/>
                </a:lnTo>
                <a:lnTo>
                  <a:pt x="48687" y="457307"/>
                </a:lnTo>
                <a:lnTo>
                  <a:pt x="38863" y="449243"/>
                </a:lnTo>
                <a:lnTo>
                  <a:pt x="29336" y="440508"/>
                </a:lnTo>
                <a:lnTo>
                  <a:pt x="20107" y="431096"/>
                </a:lnTo>
                <a:lnTo>
                  <a:pt x="11175" y="421004"/>
                </a:lnTo>
                <a:lnTo>
                  <a:pt x="0" y="421004"/>
                </a:lnTo>
                <a:lnTo>
                  <a:pt x="0" y="523196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092696" y="390778"/>
            <a:ext cx="96900" cy="209677"/>
          </a:xfrm>
          <a:custGeom>
            <a:avLst/>
            <a:gdLst/>
            <a:ahLst/>
            <a:cxnLst/>
            <a:rect l="l" t="t" r="r" b="b"/>
            <a:pathLst>
              <a:path w="96900" h="209677">
                <a:moveTo>
                  <a:pt x="48513" y="0"/>
                </a:moveTo>
                <a:lnTo>
                  <a:pt x="45637" y="12365"/>
                </a:lnTo>
                <a:lnTo>
                  <a:pt x="42763" y="24731"/>
                </a:lnTo>
                <a:lnTo>
                  <a:pt x="39891" y="37097"/>
                </a:lnTo>
                <a:lnTo>
                  <a:pt x="37022" y="49464"/>
                </a:lnTo>
                <a:lnTo>
                  <a:pt x="34154" y="61831"/>
                </a:lnTo>
                <a:lnTo>
                  <a:pt x="31289" y="74199"/>
                </a:lnTo>
                <a:lnTo>
                  <a:pt x="28425" y="86568"/>
                </a:lnTo>
                <a:lnTo>
                  <a:pt x="25562" y="98938"/>
                </a:lnTo>
                <a:lnTo>
                  <a:pt x="22702" y="111309"/>
                </a:lnTo>
                <a:lnTo>
                  <a:pt x="19842" y="123682"/>
                </a:lnTo>
                <a:lnTo>
                  <a:pt x="16983" y="136056"/>
                </a:lnTo>
                <a:lnTo>
                  <a:pt x="14126" y="148432"/>
                </a:lnTo>
                <a:lnTo>
                  <a:pt x="11269" y="160810"/>
                </a:lnTo>
                <a:lnTo>
                  <a:pt x="8412" y="173190"/>
                </a:lnTo>
                <a:lnTo>
                  <a:pt x="5557" y="185572"/>
                </a:lnTo>
                <a:lnTo>
                  <a:pt x="2701" y="197956"/>
                </a:lnTo>
                <a:lnTo>
                  <a:pt x="0" y="209676"/>
                </a:lnTo>
                <a:lnTo>
                  <a:pt x="12689" y="209676"/>
                </a:lnTo>
                <a:lnTo>
                  <a:pt x="25388" y="209676"/>
                </a:lnTo>
                <a:lnTo>
                  <a:pt x="38093" y="209677"/>
                </a:lnTo>
                <a:lnTo>
                  <a:pt x="50801" y="209676"/>
                </a:lnTo>
                <a:lnTo>
                  <a:pt x="63508" y="209676"/>
                </a:lnTo>
                <a:lnTo>
                  <a:pt x="76212" y="209676"/>
                </a:lnTo>
                <a:lnTo>
                  <a:pt x="88908" y="209676"/>
                </a:lnTo>
                <a:lnTo>
                  <a:pt x="96900" y="209676"/>
                </a:lnTo>
                <a:lnTo>
                  <a:pt x="94045" y="197288"/>
                </a:lnTo>
                <a:lnTo>
                  <a:pt x="91189" y="184902"/>
                </a:lnTo>
                <a:lnTo>
                  <a:pt x="88333" y="172518"/>
                </a:lnTo>
                <a:lnTo>
                  <a:pt x="85478" y="160137"/>
                </a:lnTo>
                <a:lnTo>
                  <a:pt x="82622" y="147758"/>
                </a:lnTo>
                <a:lnTo>
                  <a:pt x="79766" y="135380"/>
                </a:lnTo>
                <a:lnTo>
                  <a:pt x="76910" y="123004"/>
                </a:lnTo>
                <a:lnTo>
                  <a:pt x="74055" y="110630"/>
                </a:lnTo>
                <a:lnTo>
                  <a:pt x="71199" y="98257"/>
                </a:lnTo>
                <a:lnTo>
                  <a:pt x="68343" y="85886"/>
                </a:lnTo>
                <a:lnTo>
                  <a:pt x="65488" y="73515"/>
                </a:lnTo>
                <a:lnTo>
                  <a:pt x="62632" y="61145"/>
                </a:lnTo>
                <a:lnTo>
                  <a:pt x="59776" y="48777"/>
                </a:lnTo>
                <a:lnTo>
                  <a:pt x="56920" y="36408"/>
                </a:lnTo>
                <a:lnTo>
                  <a:pt x="54065" y="24041"/>
                </a:lnTo>
                <a:lnTo>
                  <a:pt x="51209" y="11673"/>
                </a:lnTo>
                <a:lnTo>
                  <a:pt x="48513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938391" y="240792"/>
            <a:ext cx="408050" cy="585216"/>
          </a:xfrm>
          <a:custGeom>
            <a:avLst/>
            <a:gdLst/>
            <a:ahLst/>
            <a:cxnLst/>
            <a:rect l="l" t="t" r="r" b="b"/>
            <a:pathLst>
              <a:path w="408050" h="585216">
                <a:moveTo>
                  <a:pt x="145541" y="0"/>
                </a:moveTo>
                <a:lnTo>
                  <a:pt x="158241" y="0"/>
                </a:lnTo>
                <a:lnTo>
                  <a:pt x="170941" y="0"/>
                </a:lnTo>
                <a:lnTo>
                  <a:pt x="183641" y="0"/>
                </a:lnTo>
                <a:lnTo>
                  <a:pt x="262508" y="0"/>
                </a:lnTo>
                <a:lnTo>
                  <a:pt x="269786" y="29260"/>
                </a:lnTo>
                <a:lnTo>
                  <a:pt x="277063" y="58521"/>
                </a:lnTo>
                <a:lnTo>
                  <a:pt x="284340" y="87782"/>
                </a:lnTo>
                <a:lnTo>
                  <a:pt x="291617" y="117043"/>
                </a:lnTo>
                <a:lnTo>
                  <a:pt x="298894" y="146303"/>
                </a:lnTo>
                <a:lnTo>
                  <a:pt x="306171" y="175564"/>
                </a:lnTo>
                <a:lnTo>
                  <a:pt x="313448" y="204825"/>
                </a:lnTo>
                <a:lnTo>
                  <a:pt x="320725" y="234086"/>
                </a:lnTo>
                <a:lnTo>
                  <a:pt x="328002" y="263347"/>
                </a:lnTo>
                <a:lnTo>
                  <a:pt x="335279" y="292608"/>
                </a:lnTo>
                <a:lnTo>
                  <a:pt x="342557" y="321868"/>
                </a:lnTo>
                <a:lnTo>
                  <a:pt x="349834" y="351129"/>
                </a:lnTo>
                <a:lnTo>
                  <a:pt x="357111" y="380390"/>
                </a:lnTo>
                <a:lnTo>
                  <a:pt x="364388" y="409651"/>
                </a:lnTo>
                <a:lnTo>
                  <a:pt x="371665" y="438911"/>
                </a:lnTo>
                <a:lnTo>
                  <a:pt x="378942" y="468172"/>
                </a:lnTo>
                <a:lnTo>
                  <a:pt x="386219" y="497433"/>
                </a:lnTo>
                <a:lnTo>
                  <a:pt x="393496" y="526694"/>
                </a:lnTo>
                <a:lnTo>
                  <a:pt x="400773" y="555955"/>
                </a:lnTo>
                <a:lnTo>
                  <a:pt x="408050" y="585215"/>
                </a:lnTo>
                <a:lnTo>
                  <a:pt x="395361" y="585215"/>
                </a:lnTo>
                <a:lnTo>
                  <a:pt x="382663" y="585216"/>
                </a:lnTo>
                <a:lnTo>
                  <a:pt x="369959" y="585216"/>
                </a:lnTo>
                <a:lnTo>
                  <a:pt x="357251" y="585216"/>
                </a:lnTo>
                <a:lnTo>
                  <a:pt x="344544" y="585215"/>
                </a:lnTo>
                <a:lnTo>
                  <a:pt x="331839" y="585216"/>
                </a:lnTo>
                <a:lnTo>
                  <a:pt x="319139" y="585216"/>
                </a:lnTo>
                <a:lnTo>
                  <a:pt x="306447" y="585215"/>
                </a:lnTo>
                <a:lnTo>
                  <a:pt x="303149" y="585215"/>
                </a:lnTo>
                <a:lnTo>
                  <a:pt x="300278" y="572854"/>
                </a:lnTo>
                <a:lnTo>
                  <a:pt x="297408" y="560485"/>
                </a:lnTo>
                <a:lnTo>
                  <a:pt x="294538" y="548111"/>
                </a:lnTo>
                <a:lnTo>
                  <a:pt x="291667" y="535735"/>
                </a:lnTo>
                <a:lnTo>
                  <a:pt x="288797" y="523357"/>
                </a:lnTo>
                <a:lnTo>
                  <a:pt x="285927" y="510980"/>
                </a:lnTo>
                <a:lnTo>
                  <a:pt x="283057" y="498604"/>
                </a:lnTo>
                <a:lnTo>
                  <a:pt x="280186" y="486233"/>
                </a:lnTo>
                <a:lnTo>
                  <a:pt x="277316" y="473867"/>
                </a:lnTo>
                <a:lnTo>
                  <a:pt x="275716" y="466978"/>
                </a:lnTo>
                <a:lnTo>
                  <a:pt x="263016" y="466979"/>
                </a:lnTo>
                <a:lnTo>
                  <a:pt x="250316" y="466979"/>
                </a:lnTo>
                <a:lnTo>
                  <a:pt x="237616" y="466978"/>
                </a:lnTo>
                <a:lnTo>
                  <a:pt x="224916" y="466979"/>
                </a:lnTo>
                <a:lnTo>
                  <a:pt x="212216" y="466979"/>
                </a:lnTo>
                <a:lnTo>
                  <a:pt x="199517" y="466978"/>
                </a:lnTo>
                <a:lnTo>
                  <a:pt x="186816" y="466978"/>
                </a:lnTo>
                <a:lnTo>
                  <a:pt x="174116" y="466978"/>
                </a:lnTo>
                <a:lnTo>
                  <a:pt x="161416" y="466978"/>
                </a:lnTo>
                <a:lnTo>
                  <a:pt x="148716" y="466978"/>
                </a:lnTo>
                <a:lnTo>
                  <a:pt x="136016" y="466978"/>
                </a:lnTo>
                <a:lnTo>
                  <a:pt x="129793" y="466978"/>
                </a:lnTo>
                <a:lnTo>
                  <a:pt x="126923" y="479340"/>
                </a:lnTo>
                <a:lnTo>
                  <a:pt x="124053" y="491709"/>
                </a:lnTo>
                <a:lnTo>
                  <a:pt x="121183" y="504083"/>
                </a:lnTo>
                <a:lnTo>
                  <a:pt x="118312" y="516459"/>
                </a:lnTo>
                <a:lnTo>
                  <a:pt x="115442" y="528837"/>
                </a:lnTo>
                <a:lnTo>
                  <a:pt x="112572" y="541214"/>
                </a:lnTo>
                <a:lnTo>
                  <a:pt x="109702" y="553590"/>
                </a:lnTo>
                <a:lnTo>
                  <a:pt x="106831" y="565961"/>
                </a:lnTo>
                <a:lnTo>
                  <a:pt x="103961" y="578327"/>
                </a:lnTo>
                <a:lnTo>
                  <a:pt x="102361" y="585215"/>
                </a:lnTo>
                <a:lnTo>
                  <a:pt x="89687" y="585215"/>
                </a:lnTo>
                <a:lnTo>
                  <a:pt x="77003" y="585216"/>
                </a:lnTo>
                <a:lnTo>
                  <a:pt x="64310" y="585215"/>
                </a:lnTo>
                <a:lnTo>
                  <a:pt x="51609" y="585216"/>
                </a:lnTo>
                <a:lnTo>
                  <a:pt x="38903" y="585216"/>
                </a:lnTo>
                <a:lnTo>
                  <a:pt x="26192" y="585215"/>
                </a:lnTo>
                <a:lnTo>
                  <a:pt x="13478" y="585215"/>
                </a:lnTo>
                <a:lnTo>
                  <a:pt x="762" y="585215"/>
                </a:lnTo>
                <a:lnTo>
                  <a:pt x="0" y="585215"/>
                </a:lnTo>
                <a:lnTo>
                  <a:pt x="7277" y="555955"/>
                </a:lnTo>
                <a:lnTo>
                  <a:pt x="14554" y="526694"/>
                </a:lnTo>
                <a:lnTo>
                  <a:pt x="21831" y="497433"/>
                </a:lnTo>
                <a:lnTo>
                  <a:pt x="29108" y="468172"/>
                </a:lnTo>
                <a:lnTo>
                  <a:pt x="36385" y="438912"/>
                </a:lnTo>
                <a:lnTo>
                  <a:pt x="43662" y="409651"/>
                </a:lnTo>
                <a:lnTo>
                  <a:pt x="50939" y="380390"/>
                </a:lnTo>
                <a:lnTo>
                  <a:pt x="58216" y="351129"/>
                </a:lnTo>
                <a:lnTo>
                  <a:pt x="65493" y="321868"/>
                </a:lnTo>
                <a:lnTo>
                  <a:pt x="72770" y="292608"/>
                </a:lnTo>
                <a:lnTo>
                  <a:pt x="80048" y="263347"/>
                </a:lnTo>
                <a:lnTo>
                  <a:pt x="87325" y="234086"/>
                </a:lnTo>
                <a:lnTo>
                  <a:pt x="94602" y="204825"/>
                </a:lnTo>
                <a:lnTo>
                  <a:pt x="101879" y="175564"/>
                </a:lnTo>
                <a:lnTo>
                  <a:pt x="109156" y="146303"/>
                </a:lnTo>
                <a:lnTo>
                  <a:pt x="116433" y="117043"/>
                </a:lnTo>
                <a:lnTo>
                  <a:pt x="123710" y="87782"/>
                </a:lnTo>
                <a:lnTo>
                  <a:pt x="130987" y="58521"/>
                </a:lnTo>
                <a:lnTo>
                  <a:pt x="138264" y="29260"/>
                </a:lnTo>
                <a:lnTo>
                  <a:pt x="145541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565010" y="240791"/>
            <a:ext cx="367792" cy="585216"/>
          </a:xfrm>
          <a:custGeom>
            <a:avLst/>
            <a:gdLst/>
            <a:ahLst/>
            <a:cxnLst/>
            <a:rect l="l" t="t" r="r" b="b"/>
            <a:pathLst>
              <a:path w="367792" h="585216">
                <a:moveTo>
                  <a:pt x="0" y="0"/>
                </a:moveTo>
                <a:lnTo>
                  <a:pt x="0" y="0"/>
                </a:lnTo>
                <a:lnTo>
                  <a:pt x="101600" y="0"/>
                </a:lnTo>
                <a:lnTo>
                  <a:pt x="101600" y="13258"/>
                </a:lnTo>
                <a:lnTo>
                  <a:pt x="101600" y="26517"/>
                </a:lnTo>
                <a:lnTo>
                  <a:pt x="101600" y="39776"/>
                </a:lnTo>
                <a:lnTo>
                  <a:pt x="101600" y="53035"/>
                </a:lnTo>
                <a:lnTo>
                  <a:pt x="101600" y="66294"/>
                </a:lnTo>
                <a:lnTo>
                  <a:pt x="101600" y="79552"/>
                </a:lnTo>
                <a:lnTo>
                  <a:pt x="101600" y="92811"/>
                </a:lnTo>
                <a:lnTo>
                  <a:pt x="101600" y="106070"/>
                </a:lnTo>
                <a:lnTo>
                  <a:pt x="101600" y="119329"/>
                </a:lnTo>
                <a:lnTo>
                  <a:pt x="101600" y="132588"/>
                </a:lnTo>
                <a:lnTo>
                  <a:pt x="101600" y="145846"/>
                </a:lnTo>
                <a:lnTo>
                  <a:pt x="101600" y="159105"/>
                </a:lnTo>
                <a:lnTo>
                  <a:pt x="101600" y="172364"/>
                </a:lnTo>
                <a:lnTo>
                  <a:pt x="101600" y="185623"/>
                </a:lnTo>
                <a:lnTo>
                  <a:pt x="101600" y="198882"/>
                </a:lnTo>
                <a:lnTo>
                  <a:pt x="101600" y="212140"/>
                </a:lnTo>
                <a:lnTo>
                  <a:pt x="101600" y="225399"/>
                </a:lnTo>
                <a:lnTo>
                  <a:pt x="101600" y="238658"/>
                </a:lnTo>
                <a:lnTo>
                  <a:pt x="101600" y="251917"/>
                </a:lnTo>
                <a:lnTo>
                  <a:pt x="101600" y="265176"/>
                </a:lnTo>
                <a:lnTo>
                  <a:pt x="108647" y="251917"/>
                </a:lnTo>
                <a:lnTo>
                  <a:pt x="115693" y="238658"/>
                </a:lnTo>
                <a:lnTo>
                  <a:pt x="122737" y="225399"/>
                </a:lnTo>
                <a:lnTo>
                  <a:pt x="129780" y="212140"/>
                </a:lnTo>
                <a:lnTo>
                  <a:pt x="136822" y="198882"/>
                </a:lnTo>
                <a:lnTo>
                  <a:pt x="143863" y="185623"/>
                </a:lnTo>
                <a:lnTo>
                  <a:pt x="150903" y="172364"/>
                </a:lnTo>
                <a:lnTo>
                  <a:pt x="157943" y="159105"/>
                </a:lnTo>
                <a:lnTo>
                  <a:pt x="164982" y="145846"/>
                </a:lnTo>
                <a:lnTo>
                  <a:pt x="172021" y="132588"/>
                </a:lnTo>
                <a:lnTo>
                  <a:pt x="179060" y="119329"/>
                </a:lnTo>
                <a:lnTo>
                  <a:pt x="186099" y="106070"/>
                </a:lnTo>
                <a:lnTo>
                  <a:pt x="193139" y="92811"/>
                </a:lnTo>
                <a:lnTo>
                  <a:pt x="200179" y="79552"/>
                </a:lnTo>
                <a:lnTo>
                  <a:pt x="207220" y="66294"/>
                </a:lnTo>
                <a:lnTo>
                  <a:pt x="214262" y="53035"/>
                </a:lnTo>
                <a:lnTo>
                  <a:pt x="221305" y="39776"/>
                </a:lnTo>
                <a:lnTo>
                  <a:pt x="228349" y="26517"/>
                </a:lnTo>
                <a:lnTo>
                  <a:pt x="235395" y="13258"/>
                </a:lnTo>
                <a:lnTo>
                  <a:pt x="242443" y="0"/>
                </a:lnTo>
                <a:lnTo>
                  <a:pt x="255143" y="0"/>
                </a:lnTo>
                <a:lnTo>
                  <a:pt x="267843" y="0"/>
                </a:lnTo>
                <a:lnTo>
                  <a:pt x="280543" y="0"/>
                </a:lnTo>
                <a:lnTo>
                  <a:pt x="293243" y="0"/>
                </a:lnTo>
                <a:lnTo>
                  <a:pt x="305943" y="0"/>
                </a:lnTo>
                <a:lnTo>
                  <a:pt x="318643" y="0"/>
                </a:lnTo>
                <a:lnTo>
                  <a:pt x="331343" y="0"/>
                </a:lnTo>
                <a:lnTo>
                  <a:pt x="344043" y="0"/>
                </a:lnTo>
                <a:lnTo>
                  <a:pt x="356743" y="0"/>
                </a:lnTo>
                <a:lnTo>
                  <a:pt x="360172" y="0"/>
                </a:lnTo>
                <a:lnTo>
                  <a:pt x="352475" y="13543"/>
                </a:lnTo>
                <a:lnTo>
                  <a:pt x="344779" y="27085"/>
                </a:lnTo>
                <a:lnTo>
                  <a:pt x="337082" y="40625"/>
                </a:lnTo>
                <a:lnTo>
                  <a:pt x="329386" y="54164"/>
                </a:lnTo>
                <a:lnTo>
                  <a:pt x="321689" y="67702"/>
                </a:lnTo>
                <a:lnTo>
                  <a:pt x="313991" y="81239"/>
                </a:lnTo>
                <a:lnTo>
                  <a:pt x="306293" y="94776"/>
                </a:lnTo>
                <a:lnTo>
                  <a:pt x="298594" y="108311"/>
                </a:lnTo>
                <a:lnTo>
                  <a:pt x="290894" y="121846"/>
                </a:lnTo>
                <a:lnTo>
                  <a:pt x="283194" y="135382"/>
                </a:lnTo>
                <a:lnTo>
                  <a:pt x="275492" y="148917"/>
                </a:lnTo>
                <a:lnTo>
                  <a:pt x="267790" y="162452"/>
                </a:lnTo>
                <a:lnTo>
                  <a:pt x="260086" y="175987"/>
                </a:lnTo>
                <a:lnTo>
                  <a:pt x="252381" y="189524"/>
                </a:lnTo>
                <a:lnTo>
                  <a:pt x="244675" y="203061"/>
                </a:lnTo>
                <a:lnTo>
                  <a:pt x="236967" y="216599"/>
                </a:lnTo>
                <a:lnTo>
                  <a:pt x="229258" y="230138"/>
                </a:lnTo>
                <a:lnTo>
                  <a:pt x="221547" y="243678"/>
                </a:lnTo>
                <a:lnTo>
                  <a:pt x="213835" y="257220"/>
                </a:lnTo>
                <a:lnTo>
                  <a:pt x="206121" y="270764"/>
                </a:lnTo>
                <a:lnTo>
                  <a:pt x="214216" y="286498"/>
                </a:lnTo>
                <a:lnTo>
                  <a:pt x="222309" y="302230"/>
                </a:lnTo>
                <a:lnTo>
                  <a:pt x="230401" y="317961"/>
                </a:lnTo>
                <a:lnTo>
                  <a:pt x="238491" y="333690"/>
                </a:lnTo>
                <a:lnTo>
                  <a:pt x="246580" y="349418"/>
                </a:lnTo>
                <a:lnTo>
                  <a:pt x="254667" y="365144"/>
                </a:lnTo>
                <a:lnTo>
                  <a:pt x="262753" y="380869"/>
                </a:lnTo>
                <a:lnTo>
                  <a:pt x="270838" y="396593"/>
                </a:lnTo>
                <a:lnTo>
                  <a:pt x="278921" y="412316"/>
                </a:lnTo>
                <a:lnTo>
                  <a:pt x="287004" y="428037"/>
                </a:lnTo>
                <a:lnTo>
                  <a:pt x="295085" y="443758"/>
                </a:lnTo>
                <a:lnTo>
                  <a:pt x="303166" y="459477"/>
                </a:lnTo>
                <a:lnTo>
                  <a:pt x="311246" y="475196"/>
                </a:lnTo>
                <a:lnTo>
                  <a:pt x="319325" y="490915"/>
                </a:lnTo>
                <a:lnTo>
                  <a:pt x="327404" y="506632"/>
                </a:lnTo>
                <a:lnTo>
                  <a:pt x="335482" y="522349"/>
                </a:lnTo>
                <a:lnTo>
                  <a:pt x="343559" y="538066"/>
                </a:lnTo>
                <a:lnTo>
                  <a:pt x="351637" y="553783"/>
                </a:lnTo>
                <a:lnTo>
                  <a:pt x="359714" y="569499"/>
                </a:lnTo>
                <a:lnTo>
                  <a:pt x="367792" y="585216"/>
                </a:lnTo>
                <a:lnTo>
                  <a:pt x="355114" y="585215"/>
                </a:lnTo>
                <a:lnTo>
                  <a:pt x="342428" y="585216"/>
                </a:lnTo>
                <a:lnTo>
                  <a:pt x="329737" y="585216"/>
                </a:lnTo>
                <a:lnTo>
                  <a:pt x="317040" y="585216"/>
                </a:lnTo>
                <a:lnTo>
                  <a:pt x="304339" y="585216"/>
                </a:lnTo>
                <a:lnTo>
                  <a:pt x="291633" y="585216"/>
                </a:lnTo>
                <a:lnTo>
                  <a:pt x="278925" y="585216"/>
                </a:lnTo>
                <a:lnTo>
                  <a:pt x="266214" y="585216"/>
                </a:lnTo>
                <a:lnTo>
                  <a:pt x="253502" y="585216"/>
                </a:lnTo>
                <a:lnTo>
                  <a:pt x="242951" y="585216"/>
                </a:lnTo>
                <a:lnTo>
                  <a:pt x="237064" y="573501"/>
                </a:lnTo>
                <a:lnTo>
                  <a:pt x="231178" y="561788"/>
                </a:lnTo>
                <a:lnTo>
                  <a:pt x="225291" y="550076"/>
                </a:lnTo>
                <a:lnTo>
                  <a:pt x="219405" y="538366"/>
                </a:lnTo>
                <a:lnTo>
                  <a:pt x="213518" y="526657"/>
                </a:lnTo>
                <a:lnTo>
                  <a:pt x="207632" y="514948"/>
                </a:lnTo>
                <a:lnTo>
                  <a:pt x="201745" y="503241"/>
                </a:lnTo>
                <a:lnTo>
                  <a:pt x="195859" y="491534"/>
                </a:lnTo>
                <a:lnTo>
                  <a:pt x="189972" y="479828"/>
                </a:lnTo>
                <a:lnTo>
                  <a:pt x="184086" y="468122"/>
                </a:lnTo>
                <a:lnTo>
                  <a:pt x="178200" y="456415"/>
                </a:lnTo>
                <a:lnTo>
                  <a:pt x="172313" y="444709"/>
                </a:lnTo>
                <a:lnTo>
                  <a:pt x="166427" y="433002"/>
                </a:lnTo>
                <a:lnTo>
                  <a:pt x="160540" y="421295"/>
                </a:lnTo>
                <a:lnTo>
                  <a:pt x="154654" y="409586"/>
                </a:lnTo>
                <a:lnTo>
                  <a:pt x="148767" y="397877"/>
                </a:lnTo>
                <a:lnTo>
                  <a:pt x="142881" y="386167"/>
                </a:lnTo>
                <a:lnTo>
                  <a:pt x="136994" y="374455"/>
                </a:lnTo>
                <a:lnTo>
                  <a:pt x="131108" y="362742"/>
                </a:lnTo>
                <a:lnTo>
                  <a:pt x="125222" y="351028"/>
                </a:lnTo>
                <a:lnTo>
                  <a:pt x="119126" y="362157"/>
                </a:lnTo>
                <a:lnTo>
                  <a:pt x="113031" y="373312"/>
                </a:lnTo>
                <a:lnTo>
                  <a:pt x="106936" y="384465"/>
                </a:lnTo>
                <a:lnTo>
                  <a:pt x="101600" y="394208"/>
                </a:lnTo>
                <a:lnTo>
                  <a:pt x="101600" y="406923"/>
                </a:lnTo>
                <a:lnTo>
                  <a:pt x="101600" y="419635"/>
                </a:lnTo>
                <a:lnTo>
                  <a:pt x="101600" y="432344"/>
                </a:lnTo>
                <a:lnTo>
                  <a:pt x="101600" y="445050"/>
                </a:lnTo>
                <a:lnTo>
                  <a:pt x="101600" y="457754"/>
                </a:lnTo>
                <a:lnTo>
                  <a:pt x="101600" y="470456"/>
                </a:lnTo>
                <a:lnTo>
                  <a:pt x="101600" y="483156"/>
                </a:lnTo>
                <a:lnTo>
                  <a:pt x="101600" y="495854"/>
                </a:lnTo>
                <a:lnTo>
                  <a:pt x="101600" y="508550"/>
                </a:lnTo>
                <a:lnTo>
                  <a:pt x="101600" y="521245"/>
                </a:lnTo>
                <a:lnTo>
                  <a:pt x="101600" y="533939"/>
                </a:lnTo>
                <a:lnTo>
                  <a:pt x="101600" y="546632"/>
                </a:lnTo>
                <a:lnTo>
                  <a:pt x="101600" y="559324"/>
                </a:lnTo>
                <a:lnTo>
                  <a:pt x="101600" y="572016"/>
                </a:lnTo>
                <a:lnTo>
                  <a:pt x="101600" y="584708"/>
                </a:lnTo>
                <a:lnTo>
                  <a:pt x="101600" y="585216"/>
                </a:lnTo>
                <a:lnTo>
                  <a:pt x="88926" y="585216"/>
                </a:lnTo>
                <a:lnTo>
                  <a:pt x="76241" y="585216"/>
                </a:lnTo>
                <a:lnTo>
                  <a:pt x="63548" y="585216"/>
                </a:lnTo>
                <a:lnTo>
                  <a:pt x="50847" y="585216"/>
                </a:lnTo>
                <a:lnTo>
                  <a:pt x="38140" y="585216"/>
                </a:lnTo>
                <a:lnTo>
                  <a:pt x="25429" y="585216"/>
                </a:lnTo>
                <a:lnTo>
                  <a:pt x="12715" y="585216"/>
                </a:lnTo>
                <a:lnTo>
                  <a:pt x="0" y="585216"/>
                </a:lnTo>
                <a:lnTo>
                  <a:pt x="0" y="555955"/>
                </a:lnTo>
                <a:lnTo>
                  <a:pt x="0" y="526694"/>
                </a:lnTo>
                <a:lnTo>
                  <a:pt x="0" y="497433"/>
                </a:lnTo>
                <a:lnTo>
                  <a:pt x="0" y="468172"/>
                </a:lnTo>
                <a:lnTo>
                  <a:pt x="0" y="438912"/>
                </a:lnTo>
                <a:lnTo>
                  <a:pt x="0" y="409651"/>
                </a:lnTo>
                <a:lnTo>
                  <a:pt x="0" y="380390"/>
                </a:lnTo>
                <a:lnTo>
                  <a:pt x="0" y="351129"/>
                </a:lnTo>
                <a:lnTo>
                  <a:pt x="0" y="321868"/>
                </a:lnTo>
                <a:lnTo>
                  <a:pt x="0" y="292608"/>
                </a:lnTo>
                <a:lnTo>
                  <a:pt x="0" y="263347"/>
                </a:lnTo>
                <a:lnTo>
                  <a:pt x="0" y="234086"/>
                </a:lnTo>
                <a:lnTo>
                  <a:pt x="0" y="204825"/>
                </a:lnTo>
                <a:lnTo>
                  <a:pt x="0" y="175564"/>
                </a:lnTo>
                <a:lnTo>
                  <a:pt x="0" y="146303"/>
                </a:lnTo>
                <a:lnTo>
                  <a:pt x="0" y="117043"/>
                </a:lnTo>
                <a:lnTo>
                  <a:pt x="0" y="87782"/>
                </a:lnTo>
                <a:lnTo>
                  <a:pt x="0" y="58521"/>
                </a:lnTo>
                <a:lnTo>
                  <a:pt x="0" y="2926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381748" y="230124"/>
            <a:ext cx="336930" cy="606551"/>
          </a:xfrm>
          <a:custGeom>
            <a:avLst/>
            <a:gdLst/>
            <a:ahLst/>
            <a:cxnLst/>
            <a:rect l="l" t="t" r="r" b="b"/>
            <a:pathLst>
              <a:path w="336930" h="606551">
                <a:moveTo>
                  <a:pt x="178688" y="0"/>
                </a:moveTo>
                <a:lnTo>
                  <a:pt x="191378" y="305"/>
                </a:lnTo>
                <a:lnTo>
                  <a:pt x="204023" y="1218"/>
                </a:lnTo>
                <a:lnTo>
                  <a:pt x="216621" y="2735"/>
                </a:lnTo>
                <a:lnTo>
                  <a:pt x="229168" y="4855"/>
                </a:lnTo>
                <a:lnTo>
                  <a:pt x="241660" y="7572"/>
                </a:lnTo>
                <a:lnTo>
                  <a:pt x="254096" y="10883"/>
                </a:lnTo>
                <a:lnTo>
                  <a:pt x="268673" y="15418"/>
                </a:lnTo>
                <a:lnTo>
                  <a:pt x="281194" y="19913"/>
                </a:lnTo>
                <a:lnTo>
                  <a:pt x="293082" y="24785"/>
                </a:lnTo>
                <a:lnTo>
                  <a:pt x="304332" y="30028"/>
                </a:lnTo>
                <a:lnTo>
                  <a:pt x="314940" y="35638"/>
                </a:lnTo>
                <a:lnTo>
                  <a:pt x="321309" y="39370"/>
                </a:lnTo>
                <a:lnTo>
                  <a:pt x="321309" y="52081"/>
                </a:lnTo>
                <a:lnTo>
                  <a:pt x="321309" y="64793"/>
                </a:lnTo>
                <a:lnTo>
                  <a:pt x="321309" y="77503"/>
                </a:lnTo>
                <a:lnTo>
                  <a:pt x="321309" y="90211"/>
                </a:lnTo>
                <a:lnTo>
                  <a:pt x="321309" y="102916"/>
                </a:lnTo>
                <a:lnTo>
                  <a:pt x="321309" y="115618"/>
                </a:lnTo>
                <a:lnTo>
                  <a:pt x="321310" y="128317"/>
                </a:lnTo>
                <a:lnTo>
                  <a:pt x="321309" y="141011"/>
                </a:lnTo>
                <a:lnTo>
                  <a:pt x="321309" y="153700"/>
                </a:lnTo>
                <a:lnTo>
                  <a:pt x="321309" y="166383"/>
                </a:lnTo>
                <a:lnTo>
                  <a:pt x="321309" y="174116"/>
                </a:lnTo>
                <a:lnTo>
                  <a:pt x="317626" y="174116"/>
                </a:lnTo>
                <a:lnTo>
                  <a:pt x="314071" y="174116"/>
                </a:lnTo>
                <a:lnTo>
                  <a:pt x="310387" y="174116"/>
                </a:lnTo>
                <a:lnTo>
                  <a:pt x="302030" y="164843"/>
                </a:lnTo>
                <a:lnTo>
                  <a:pt x="293063" y="156089"/>
                </a:lnTo>
                <a:lnTo>
                  <a:pt x="283486" y="147851"/>
                </a:lnTo>
                <a:lnTo>
                  <a:pt x="273299" y="140124"/>
                </a:lnTo>
                <a:lnTo>
                  <a:pt x="262502" y="132905"/>
                </a:lnTo>
                <a:lnTo>
                  <a:pt x="252095" y="126746"/>
                </a:lnTo>
                <a:lnTo>
                  <a:pt x="240053" y="120695"/>
                </a:lnTo>
                <a:lnTo>
                  <a:pt x="227920" y="115797"/>
                </a:lnTo>
                <a:lnTo>
                  <a:pt x="215694" y="112051"/>
                </a:lnTo>
                <a:lnTo>
                  <a:pt x="203377" y="109459"/>
                </a:lnTo>
                <a:lnTo>
                  <a:pt x="190967" y="108019"/>
                </a:lnTo>
                <a:lnTo>
                  <a:pt x="181609" y="107696"/>
                </a:lnTo>
                <a:lnTo>
                  <a:pt x="168926" y="108346"/>
                </a:lnTo>
                <a:lnTo>
                  <a:pt x="156336" y="110235"/>
                </a:lnTo>
                <a:lnTo>
                  <a:pt x="144299" y="113837"/>
                </a:lnTo>
                <a:lnTo>
                  <a:pt x="132710" y="119509"/>
                </a:lnTo>
                <a:lnTo>
                  <a:pt x="132079" y="119887"/>
                </a:lnTo>
                <a:lnTo>
                  <a:pt x="125222" y="123825"/>
                </a:lnTo>
                <a:lnTo>
                  <a:pt x="119252" y="129793"/>
                </a:lnTo>
                <a:lnTo>
                  <a:pt x="114300" y="137795"/>
                </a:lnTo>
                <a:lnTo>
                  <a:pt x="109204" y="149253"/>
                </a:lnTo>
                <a:lnTo>
                  <a:pt x="107012" y="162026"/>
                </a:lnTo>
                <a:lnTo>
                  <a:pt x="106933" y="165100"/>
                </a:lnTo>
                <a:lnTo>
                  <a:pt x="108292" y="179575"/>
                </a:lnTo>
                <a:lnTo>
                  <a:pt x="112389" y="191548"/>
                </a:lnTo>
                <a:lnTo>
                  <a:pt x="118872" y="200660"/>
                </a:lnTo>
                <a:lnTo>
                  <a:pt x="126192" y="206784"/>
                </a:lnTo>
                <a:lnTo>
                  <a:pt x="136231" y="212642"/>
                </a:lnTo>
                <a:lnTo>
                  <a:pt x="148987" y="218208"/>
                </a:lnTo>
                <a:lnTo>
                  <a:pt x="163829" y="223265"/>
                </a:lnTo>
                <a:lnTo>
                  <a:pt x="176316" y="227115"/>
                </a:lnTo>
                <a:lnTo>
                  <a:pt x="188498" y="230901"/>
                </a:lnTo>
                <a:lnTo>
                  <a:pt x="205485" y="236220"/>
                </a:lnTo>
                <a:lnTo>
                  <a:pt x="228280" y="244558"/>
                </a:lnTo>
                <a:lnTo>
                  <a:pt x="240361" y="249800"/>
                </a:lnTo>
                <a:lnTo>
                  <a:pt x="260860" y="260145"/>
                </a:lnTo>
                <a:lnTo>
                  <a:pt x="272246" y="267314"/>
                </a:lnTo>
                <a:lnTo>
                  <a:pt x="282690" y="275124"/>
                </a:lnTo>
                <a:lnTo>
                  <a:pt x="292189" y="283577"/>
                </a:lnTo>
                <a:lnTo>
                  <a:pt x="308333" y="302408"/>
                </a:lnTo>
                <a:lnTo>
                  <a:pt x="315341" y="313436"/>
                </a:lnTo>
                <a:lnTo>
                  <a:pt x="324825" y="334024"/>
                </a:lnTo>
                <a:lnTo>
                  <a:pt x="331593" y="357439"/>
                </a:lnTo>
                <a:lnTo>
                  <a:pt x="333954" y="370213"/>
                </a:lnTo>
                <a:lnTo>
                  <a:pt x="335632" y="383703"/>
                </a:lnTo>
                <a:lnTo>
                  <a:pt x="336624" y="397912"/>
                </a:lnTo>
                <a:lnTo>
                  <a:pt x="336930" y="411988"/>
                </a:lnTo>
                <a:lnTo>
                  <a:pt x="336570" y="426503"/>
                </a:lnTo>
                <a:lnTo>
                  <a:pt x="335490" y="440543"/>
                </a:lnTo>
                <a:lnTo>
                  <a:pt x="333690" y="454107"/>
                </a:lnTo>
                <a:lnTo>
                  <a:pt x="331170" y="467198"/>
                </a:lnTo>
                <a:lnTo>
                  <a:pt x="327932" y="479816"/>
                </a:lnTo>
                <a:lnTo>
                  <a:pt x="323975" y="491962"/>
                </a:lnTo>
                <a:lnTo>
                  <a:pt x="319301" y="503637"/>
                </a:lnTo>
                <a:lnTo>
                  <a:pt x="307801" y="525577"/>
                </a:lnTo>
                <a:lnTo>
                  <a:pt x="293435" y="545644"/>
                </a:lnTo>
                <a:lnTo>
                  <a:pt x="278581" y="561542"/>
                </a:lnTo>
                <a:lnTo>
                  <a:pt x="269087" y="569798"/>
                </a:lnTo>
                <a:lnTo>
                  <a:pt x="248461" y="583804"/>
                </a:lnTo>
                <a:lnTo>
                  <a:pt x="237330" y="589552"/>
                </a:lnTo>
                <a:lnTo>
                  <a:pt x="225654" y="594465"/>
                </a:lnTo>
                <a:lnTo>
                  <a:pt x="213433" y="598542"/>
                </a:lnTo>
                <a:lnTo>
                  <a:pt x="200669" y="601784"/>
                </a:lnTo>
                <a:lnTo>
                  <a:pt x="187361" y="604189"/>
                </a:lnTo>
                <a:lnTo>
                  <a:pt x="173511" y="605758"/>
                </a:lnTo>
                <a:lnTo>
                  <a:pt x="159118" y="606492"/>
                </a:lnTo>
                <a:lnTo>
                  <a:pt x="153543" y="606551"/>
                </a:lnTo>
                <a:lnTo>
                  <a:pt x="139406" y="606271"/>
                </a:lnTo>
                <a:lnTo>
                  <a:pt x="125813" y="605433"/>
                </a:lnTo>
                <a:lnTo>
                  <a:pt x="112765" y="604038"/>
                </a:lnTo>
                <a:lnTo>
                  <a:pt x="100262" y="602089"/>
                </a:lnTo>
                <a:lnTo>
                  <a:pt x="76889" y="596540"/>
                </a:lnTo>
                <a:lnTo>
                  <a:pt x="56087" y="589236"/>
                </a:lnTo>
                <a:lnTo>
                  <a:pt x="44233" y="584360"/>
                </a:lnTo>
                <a:lnTo>
                  <a:pt x="32639" y="579096"/>
                </a:lnTo>
                <a:lnTo>
                  <a:pt x="21303" y="573443"/>
                </a:lnTo>
                <a:lnTo>
                  <a:pt x="10226" y="567403"/>
                </a:lnTo>
                <a:lnTo>
                  <a:pt x="0" y="561339"/>
                </a:lnTo>
                <a:lnTo>
                  <a:pt x="0" y="548620"/>
                </a:lnTo>
                <a:lnTo>
                  <a:pt x="0" y="535905"/>
                </a:lnTo>
                <a:lnTo>
                  <a:pt x="0" y="523196"/>
                </a:lnTo>
                <a:lnTo>
                  <a:pt x="0" y="510491"/>
                </a:lnTo>
                <a:lnTo>
                  <a:pt x="0" y="497791"/>
                </a:lnTo>
                <a:lnTo>
                  <a:pt x="0" y="421004"/>
                </a:lnTo>
                <a:lnTo>
                  <a:pt x="3682" y="421004"/>
                </a:lnTo>
                <a:lnTo>
                  <a:pt x="7493" y="421004"/>
                </a:lnTo>
                <a:lnTo>
                  <a:pt x="11175" y="421004"/>
                </a:lnTo>
                <a:lnTo>
                  <a:pt x="20107" y="431096"/>
                </a:lnTo>
                <a:lnTo>
                  <a:pt x="29336" y="440508"/>
                </a:lnTo>
                <a:lnTo>
                  <a:pt x="38863" y="449243"/>
                </a:lnTo>
                <a:lnTo>
                  <a:pt x="48687" y="457307"/>
                </a:lnTo>
                <a:lnTo>
                  <a:pt x="58808" y="464704"/>
                </a:lnTo>
                <a:lnTo>
                  <a:pt x="69227" y="471437"/>
                </a:lnTo>
                <a:lnTo>
                  <a:pt x="79943" y="477510"/>
                </a:lnTo>
                <a:lnTo>
                  <a:pt x="94346" y="484418"/>
                </a:lnTo>
                <a:lnTo>
                  <a:pt x="106869" y="489365"/>
                </a:lnTo>
                <a:lnTo>
                  <a:pt x="119230" y="493247"/>
                </a:lnTo>
                <a:lnTo>
                  <a:pt x="131427" y="496060"/>
                </a:lnTo>
                <a:lnTo>
                  <a:pt x="143461" y="497801"/>
                </a:lnTo>
                <a:lnTo>
                  <a:pt x="155333" y="498467"/>
                </a:lnTo>
                <a:lnTo>
                  <a:pt x="156718" y="498475"/>
                </a:lnTo>
                <a:lnTo>
                  <a:pt x="162813" y="498475"/>
                </a:lnTo>
                <a:lnTo>
                  <a:pt x="170942" y="497586"/>
                </a:lnTo>
                <a:lnTo>
                  <a:pt x="180975" y="496062"/>
                </a:lnTo>
                <a:lnTo>
                  <a:pt x="194501" y="493005"/>
                </a:lnTo>
                <a:lnTo>
                  <a:pt x="205268" y="488385"/>
                </a:lnTo>
                <a:lnTo>
                  <a:pt x="216003" y="480490"/>
                </a:lnTo>
                <a:lnTo>
                  <a:pt x="224407" y="471076"/>
                </a:lnTo>
                <a:lnTo>
                  <a:pt x="229592" y="460636"/>
                </a:lnTo>
                <a:lnTo>
                  <a:pt x="232053" y="447602"/>
                </a:lnTo>
                <a:lnTo>
                  <a:pt x="232409" y="439038"/>
                </a:lnTo>
                <a:lnTo>
                  <a:pt x="230950" y="425756"/>
                </a:lnTo>
                <a:lnTo>
                  <a:pt x="226570" y="413883"/>
                </a:lnTo>
                <a:lnTo>
                  <a:pt x="221360" y="405891"/>
                </a:lnTo>
                <a:lnTo>
                  <a:pt x="213079" y="397361"/>
                </a:lnTo>
                <a:lnTo>
                  <a:pt x="202547" y="390286"/>
                </a:lnTo>
                <a:lnTo>
                  <a:pt x="189819" y="384637"/>
                </a:lnTo>
                <a:lnTo>
                  <a:pt x="177579" y="380453"/>
                </a:lnTo>
                <a:lnTo>
                  <a:pt x="165612" y="376592"/>
                </a:lnTo>
                <a:lnTo>
                  <a:pt x="153314" y="372858"/>
                </a:lnTo>
                <a:lnTo>
                  <a:pt x="142240" y="369697"/>
                </a:lnTo>
                <a:lnTo>
                  <a:pt x="129749" y="365931"/>
                </a:lnTo>
                <a:lnTo>
                  <a:pt x="117671" y="361666"/>
                </a:lnTo>
                <a:lnTo>
                  <a:pt x="106020" y="356900"/>
                </a:lnTo>
                <a:lnTo>
                  <a:pt x="83272" y="345579"/>
                </a:lnTo>
                <a:lnTo>
                  <a:pt x="71638" y="338406"/>
                </a:lnTo>
                <a:lnTo>
                  <a:pt x="60980" y="330648"/>
                </a:lnTo>
                <a:lnTo>
                  <a:pt x="51291" y="322302"/>
                </a:lnTo>
                <a:lnTo>
                  <a:pt x="42566" y="313365"/>
                </a:lnTo>
                <a:lnTo>
                  <a:pt x="34800" y="303832"/>
                </a:lnTo>
                <a:lnTo>
                  <a:pt x="27988" y="293701"/>
                </a:lnTo>
                <a:lnTo>
                  <a:pt x="19249" y="276872"/>
                </a:lnTo>
                <a:lnTo>
                  <a:pt x="11193" y="254533"/>
                </a:lnTo>
                <a:lnTo>
                  <a:pt x="8143" y="242471"/>
                </a:lnTo>
                <a:lnTo>
                  <a:pt x="5743" y="229815"/>
                </a:lnTo>
                <a:lnTo>
                  <a:pt x="3991" y="216568"/>
                </a:lnTo>
                <a:lnTo>
                  <a:pt x="2886" y="202729"/>
                </a:lnTo>
                <a:lnTo>
                  <a:pt x="2427" y="188302"/>
                </a:lnTo>
                <a:lnTo>
                  <a:pt x="2412" y="185165"/>
                </a:lnTo>
                <a:lnTo>
                  <a:pt x="2807" y="170820"/>
                </a:lnTo>
                <a:lnTo>
                  <a:pt x="3989" y="156954"/>
                </a:lnTo>
                <a:lnTo>
                  <a:pt x="5959" y="143566"/>
                </a:lnTo>
                <a:lnTo>
                  <a:pt x="8717" y="130655"/>
                </a:lnTo>
                <a:lnTo>
                  <a:pt x="12261" y="118222"/>
                </a:lnTo>
                <a:lnTo>
                  <a:pt x="16590" y="106265"/>
                </a:lnTo>
                <a:lnTo>
                  <a:pt x="21706" y="94784"/>
                </a:lnTo>
                <a:lnTo>
                  <a:pt x="27606" y="83779"/>
                </a:lnTo>
                <a:lnTo>
                  <a:pt x="34291" y="73249"/>
                </a:lnTo>
                <a:lnTo>
                  <a:pt x="41759" y="63193"/>
                </a:lnTo>
                <a:lnTo>
                  <a:pt x="50011" y="53611"/>
                </a:lnTo>
                <a:lnTo>
                  <a:pt x="61206" y="42559"/>
                </a:lnTo>
                <a:lnTo>
                  <a:pt x="71080" y="34314"/>
                </a:lnTo>
                <a:lnTo>
                  <a:pt x="81439" y="26955"/>
                </a:lnTo>
                <a:lnTo>
                  <a:pt x="92283" y="20481"/>
                </a:lnTo>
                <a:lnTo>
                  <a:pt x="103611" y="14894"/>
                </a:lnTo>
                <a:lnTo>
                  <a:pt x="115424" y="10193"/>
                </a:lnTo>
                <a:lnTo>
                  <a:pt x="127722" y="6381"/>
                </a:lnTo>
                <a:lnTo>
                  <a:pt x="140504" y="3457"/>
                </a:lnTo>
                <a:lnTo>
                  <a:pt x="153771" y="1421"/>
                </a:lnTo>
                <a:lnTo>
                  <a:pt x="167522" y="275"/>
                </a:lnTo>
                <a:lnTo>
                  <a:pt x="178688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363591" y="240792"/>
            <a:ext cx="102558" cy="581010"/>
          </a:xfrm>
          <a:custGeom>
            <a:avLst/>
            <a:gdLst/>
            <a:ahLst/>
            <a:cxnLst/>
            <a:rect l="l" t="t" r="r" b="b"/>
            <a:pathLst>
              <a:path w="102558" h="581010">
                <a:moveTo>
                  <a:pt x="0" y="299008"/>
                </a:moveTo>
                <a:lnTo>
                  <a:pt x="65" y="381969"/>
                </a:lnTo>
                <a:lnTo>
                  <a:pt x="561" y="397393"/>
                </a:lnTo>
                <a:lnTo>
                  <a:pt x="1545" y="412270"/>
                </a:lnTo>
                <a:lnTo>
                  <a:pt x="3014" y="426599"/>
                </a:lnTo>
                <a:lnTo>
                  <a:pt x="4970" y="440379"/>
                </a:lnTo>
                <a:lnTo>
                  <a:pt x="7410" y="453610"/>
                </a:lnTo>
                <a:lnTo>
                  <a:pt x="10335" y="466292"/>
                </a:lnTo>
                <a:lnTo>
                  <a:pt x="13744" y="478424"/>
                </a:lnTo>
                <a:lnTo>
                  <a:pt x="17636" y="490004"/>
                </a:lnTo>
                <a:lnTo>
                  <a:pt x="22010" y="501033"/>
                </a:lnTo>
                <a:lnTo>
                  <a:pt x="26867" y="511510"/>
                </a:lnTo>
                <a:lnTo>
                  <a:pt x="32205" y="521435"/>
                </a:lnTo>
                <a:lnTo>
                  <a:pt x="38024" y="530806"/>
                </a:lnTo>
                <a:lnTo>
                  <a:pt x="44323" y="539622"/>
                </a:lnTo>
                <a:lnTo>
                  <a:pt x="54854" y="551896"/>
                </a:lnTo>
                <a:lnTo>
                  <a:pt x="63901" y="560536"/>
                </a:lnTo>
                <a:lnTo>
                  <a:pt x="73610" y="568269"/>
                </a:lnTo>
                <a:lnTo>
                  <a:pt x="83983" y="575094"/>
                </a:lnTo>
                <a:lnTo>
                  <a:pt x="95020" y="581010"/>
                </a:lnTo>
                <a:lnTo>
                  <a:pt x="102558" y="381290"/>
                </a:lnTo>
                <a:lnTo>
                  <a:pt x="102235" y="365124"/>
                </a:lnTo>
                <a:lnTo>
                  <a:pt x="102235" y="0"/>
                </a:lnTo>
                <a:lnTo>
                  <a:pt x="0" y="0"/>
                </a:lnTo>
                <a:lnTo>
                  <a:pt x="0" y="299008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458611" y="240792"/>
            <a:ext cx="255626" cy="597407"/>
          </a:xfrm>
          <a:custGeom>
            <a:avLst/>
            <a:gdLst/>
            <a:ahLst/>
            <a:cxnLst/>
            <a:rect l="l" t="t" r="r" b="b"/>
            <a:pathLst>
              <a:path w="255626" h="597407">
                <a:moveTo>
                  <a:pt x="153518" y="54757"/>
                </a:moveTo>
                <a:lnTo>
                  <a:pt x="153473" y="371424"/>
                </a:lnTo>
                <a:lnTo>
                  <a:pt x="152910" y="387479"/>
                </a:lnTo>
                <a:lnTo>
                  <a:pt x="151699" y="402268"/>
                </a:lnTo>
                <a:lnTo>
                  <a:pt x="147327" y="428029"/>
                </a:lnTo>
                <a:lnTo>
                  <a:pt x="140342" y="448676"/>
                </a:lnTo>
                <a:lnTo>
                  <a:pt x="128530" y="466886"/>
                </a:lnTo>
                <a:lnTo>
                  <a:pt x="107772" y="481061"/>
                </a:lnTo>
                <a:lnTo>
                  <a:pt x="80239" y="485774"/>
                </a:lnTo>
                <a:lnTo>
                  <a:pt x="65755" y="484607"/>
                </a:lnTo>
                <a:lnTo>
                  <a:pt x="41590" y="475082"/>
                </a:lnTo>
                <a:lnTo>
                  <a:pt x="24359" y="455929"/>
                </a:lnTo>
                <a:lnTo>
                  <a:pt x="15309" y="434192"/>
                </a:lnTo>
                <a:lnTo>
                  <a:pt x="10128" y="410090"/>
                </a:lnTo>
                <a:lnTo>
                  <a:pt x="7538" y="381290"/>
                </a:lnTo>
                <a:lnTo>
                  <a:pt x="0" y="581010"/>
                </a:lnTo>
                <a:lnTo>
                  <a:pt x="24072" y="590117"/>
                </a:lnTo>
                <a:lnTo>
                  <a:pt x="50816" y="595584"/>
                </a:lnTo>
                <a:lnTo>
                  <a:pt x="80239" y="597407"/>
                </a:lnTo>
                <a:lnTo>
                  <a:pt x="84349" y="597374"/>
                </a:lnTo>
                <a:lnTo>
                  <a:pt x="113371" y="595060"/>
                </a:lnTo>
                <a:lnTo>
                  <a:pt x="139747" y="589103"/>
                </a:lnTo>
                <a:lnTo>
                  <a:pt x="163475" y="579506"/>
                </a:lnTo>
                <a:lnTo>
                  <a:pt x="184549" y="566275"/>
                </a:lnTo>
                <a:lnTo>
                  <a:pt x="202966" y="549413"/>
                </a:lnTo>
                <a:lnTo>
                  <a:pt x="220751" y="525751"/>
                </a:lnTo>
                <a:lnTo>
                  <a:pt x="231397" y="505879"/>
                </a:lnTo>
                <a:lnTo>
                  <a:pt x="240113" y="483791"/>
                </a:lnTo>
                <a:lnTo>
                  <a:pt x="246896" y="459492"/>
                </a:lnTo>
                <a:lnTo>
                  <a:pt x="251744" y="432988"/>
                </a:lnTo>
                <a:lnTo>
                  <a:pt x="254655" y="404282"/>
                </a:lnTo>
                <a:lnTo>
                  <a:pt x="255626" y="373379"/>
                </a:lnTo>
                <a:lnTo>
                  <a:pt x="255626" y="0"/>
                </a:lnTo>
                <a:lnTo>
                  <a:pt x="153518" y="0"/>
                </a:lnTo>
                <a:lnTo>
                  <a:pt x="153518" y="54757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363590" y="240791"/>
            <a:ext cx="350647" cy="597408"/>
          </a:xfrm>
          <a:custGeom>
            <a:avLst/>
            <a:gdLst/>
            <a:ahLst/>
            <a:cxnLst/>
            <a:rect l="l" t="t" r="r" b="b"/>
            <a:pathLst>
              <a:path w="350647" h="597408">
                <a:moveTo>
                  <a:pt x="0" y="0"/>
                </a:moveTo>
                <a:lnTo>
                  <a:pt x="12689" y="0"/>
                </a:lnTo>
                <a:lnTo>
                  <a:pt x="25388" y="0"/>
                </a:lnTo>
                <a:lnTo>
                  <a:pt x="38092" y="0"/>
                </a:lnTo>
                <a:lnTo>
                  <a:pt x="102235" y="0"/>
                </a:lnTo>
                <a:lnTo>
                  <a:pt x="102235" y="18250"/>
                </a:lnTo>
                <a:lnTo>
                  <a:pt x="102235" y="36503"/>
                </a:lnTo>
                <a:lnTo>
                  <a:pt x="102235" y="54757"/>
                </a:lnTo>
                <a:lnTo>
                  <a:pt x="102235" y="73012"/>
                </a:lnTo>
                <a:lnTo>
                  <a:pt x="102235" y="91269"/>
                </a:lnTo>
                <a:lnTo>
                  <a:pt x="102234" y="109526"/>
                </a:lnTo>
                <a:lnTo>
                  <a:pt x="102235" y="127785"/>
                </a:lnTo>
                <a:lnTo>
                  <a:pt x="102235" y="146043"/>
                </a:lnTo>
                <a:lnTo>
                  <a:pt x="102235" y="164303"/>
                </a:lnTo>
                <a:lnTo>
                  <a:pt x="102235" y="182562"/>
                </a:lnTo>
                <a:lnTo>
                  <a:pt x="102235" y="200821"/>
                </a:lnTo>
                <a:lnTo>
                  <a:pt x="102235" y="219081"/>
                </a:lnTo>
                <a:lnTo>
                  <a:pt x="102235" y="237339"/>
                </a:lnTo>
                <a:lnTo>
                  <a:pt x="102235" y="255598"/>
                </a:lnTo>
                <a:lnTo>
                  <a:pt x="102235" y="273855"/>
                </a:lnTo>
                <a:lnTo>
                  <a:pt x="102235" y="292112"/>
                </a:lnTo>
                <a:lnTo>
                  <a:pt x="102235" y="310367"/>
                </a:lnTo>
                <a:lnTo>
                  <a:pt x="102235" y="328621"/>
                </a:lnTo>
                <a:lnTo>
                  <a:pt x="102235" y="346874"/>
                </a:lnTo>
                <a:lnTo>
                  <a:pt x="102235" y="365125"/>
                </a:lnTo>
                <a:lnTo>
                  <a:pt x="102558" y="381290"/>
                </a:lnTo>
                <a:lnTo>
                  <a:pt x="103530" y="396278"/>
                </a:lnTo>
                <a:lnTo>
                  <a:pt x="105149" y="410090"/>
                </a:lnTo>
                <a:lnTo>
                  <a:pt x="107416" y="422727"/>
                </a:lnTo>
                <a:lnTo>
                  <a:pt x="110330" y="434192"/>
                </a:lnTo>
                <a:lnTo>
                  <a:pt x="113892" y="444487"/>
                </a:lnTo>
                <a:lnTo>
                  <a:pt x="118102" y="453613"/>
                </a:lnTo>
                <a:lnTo>
                  <a:pt x="127125" y="466712"/>
                </a:lnTo>
                <a:lnTo>
                  <a:pt x="136611" y="475082"/>
                </a:lnTo>
                <a:lnTo>
                  <a:pt x="147829" y="481045"/>
                </a:lnTo>
                <a:lnTo>
                  <a:pt x="160775" y="484607"/>
                </a:lnTo>
                <a:lnTo>
                  <a:pt x="175260" y="485775"/>
                </a:lnTo>
                <a:lnTo>
                  <a:pt x="189873" y="484597"/>
                </a:lnTo>
                <a:lnTo>
                  <a:pt x="202793" y="481061"/>
                </a:lnTo>
                <a:lnTo>
                  <a:pt x="214018" y="475159"/>
                </a:lnTo>
                <a:lnTo>
                  <a:pt x="223550" y="466886"/>
                </a:lnTo>
                <a:lnTo>
                  <a:pt x="230886" y="457073"/>
                </a:lnTo>
                <a:lnTo>
                  <a:pt x="235363" y="448676"/>
                </a:lnTo>
                <a:lnTo>
                  <a:pt x="239183" y="438994"/>
                </a:lnTo>
                <a:lnTo>
                  <a:pt x="242348" y="428029"/>
                </a:lnTo>
                <a:lnTo>
                  <a:pt x="244859" y="415786"/>
                </a:lnTo>
                <a:lnTo>
                  <a:pt x="246720" y="402268"/>
                </a:lnTo>
                <a:lnTo>
                  <a:pt x="247930" y="387479"/>
                </a:lnTo>
                <a:lnTo>
                  <a:pt x="248494" y="371424"/>
                </a:lnTo>
                <a:lnTo>
                  <a:pt x="248539" y="365125"/>
                </a:lnTo>
                <a:lnTo>
                  <a:pt x="248538" y="346874"/>
                </a:lnTo>
                <a:lnTo>
                  <a:pt x="248539" y="328621"/>
                </a:lnTo>
                <a:lnTo>
                  <a:pt x="248539" y="310367"/>
                </a:lnTo>
                <a:lnTo>
                  <a:pt x="248539" y="292112"/>
                </a:lnTo>
                <a:lnTo>
                  <a:pt x="248539" y="273855"/>
                </a:lnTo>
                <a:lnTo>
                  <a:pt x="248538" y="255598"/>
                </a:lnTo>
                <a:lnTo>
                  <a:pt x="248539" y="237339"/>
                </a:lnTo>
                <a:lnTo>
                  <a:pt x="248539" y="219081"/>
                </a:lnTo>
                <a:lnTo>
                  <a:pt x="248539" y="200821"/>
                </a:lnTo>
                <a:lnTo>
                  <a:pt x="248538" y="182562"/>
                </a:lnTo>
                <a:lnTo>
                  <a:pt x="248539" y="164303"/>
                </a:lnTo>
                <a:lnTo>
                  <a:pt x="248539" y="146043"/>
                </a:lnTo>
                <a:lnTo>
                  <a:pt x="248539" y="127785"/>
                </a:lnTo>
                <a:lnTo>
                  <a:pt x="248538" y="109526"/>
                </a:lnTo>
                <a:lnTo>
                  <a:pt x="248539" y="91269"/>
                </a:lnTo>
                <a:lnTo>
                  <a:pt x="248539" y="73012"/>
                </a:lnTo>
                <a:lnTo>
                  <a:pt x="248539" y="54757"/>
                </a:lnTo>
                <a:lnTo>
                  <a:pt x="248539" y="36503"/>
                </a:lnTo>
                <a:lnTo>
                  <a:pt x="248539" y="18250"/>
                </a:lnTo>
                <a:lnTo>
                  <a:pt x="248539" y="0"/>
                </a:lnTo>
                <a:lnTo>
                  <a:pt x="261239" y="0"/>
                </a:lnTo>
                <a:lnTo>
                  <a:pt x="273939" y="0"/>
                </a:lnTo>
                <a:lnTo>
                  <a:pt x="286639" y="0"/>
                </a:lnTo>
                <a:lnTo>
                  <a:pt x="299339" y="0"/>
                </a:lnTo>
                <a:lnTo>
                  <a:pt x="312039" y="0"/>
                </a:lnTo>
                <a:lnTo>
                  <a:pt x="324739" y="0"/>
                </a:lnTo>
                <a:lnTo>
                  <a:pt x="337439" y="0"/>
                </a:lnTo>
                <a:lnTo>
                  <a:pt x="350139" y="0"/>
                </a:lnTo>
                <a:lnTo>
                  <a:pt x="350647" y="0"/>
                </a:lnTo>
                <a:lnTo>
                  <a:pt x="350647" y="18669"/>
                </a:lnTo>
                <a:lnTo>
                  <a:pt x="350647" y="37338"/>
                </a:lnTo>
                <a:lnTo>
                  <a:pt x="350647" y="56007"/>
                </a:lnTo>
                <a:lnTo>
                  <a:pt x="350647" y="74676"/>
                </a:lnTo>
                <a:lnTo>
                  <a:pt x="350647" y="93345"/>
                </a:lnTo>
                <a:lnTo>
                  <a:pt x="350646" y="112014"/>
                </a:lnTo>
                <a:lnTo>
                  <a:pt x="350647" y="130683"/>
                </a:lnTo>
                <a:lnTo>
                  <a:pt x="350647" y="149352"/>
                </a:lnTo>
                <a:lnTo>
                  <a:pt x="350647" y="168021"/>
                </a:lnTo>
                <a:lnTo>
                  <a:pt x="350646" y="186690"/>
                </a:lnTo>
                <a:lnTo>
                  <a:pt x="350647" y="205359"/>
                </a:lnTo>
                <a:lnTo>
                  <a:pt x="350647" y="224028"/>
                </a:lnTo>
                <a:lnTo>
                  <a:pt x="350647" y="242697"/>
                </a:lnTo>
                <a:lnTo>
                  <a:pt x="350647" y="261366"/>
                </a:lnTo>
                <a:lnTo>
                  <a:pt x="350647" y="280035"/>
                </a:lnTo>
                <a:lnTo>
                  <a:pt x="350647" y="298704"/>
                </a:lnTo>
                <a:lnTo>
                  <a:pt x="350647" y="317373"/>
                </a:lnTo>
                <a:lnTo>
                  <a:pt x="350647" y="336042"/>
                </a:lnTo>
                <a:lnTo>
                  <a:pt x="350647" y="354711"/>
                </a:lnTo>
                <a:lnTo>
                  <a:pt x="350647" y="373380"/>
                </a:lnTo>
                <a:lnTo>
                  <a:pt x="350404" y="389105"/>
                </a:lnTo>
                <a:lnTo>
                  <a:pt x="349676" y="404282"/>
                </a:lnTo>
                <a:lnTo>
                  <a:pt x="348463" y="418910"/>
                </a:lnTo>
                <a:lnTo>
                  <a:pt x="346765" y="432988"/>
                </a:lnTo>
                <a:lnTo>
                  <a:pt x="344583" y="446516"/>
                </a:lnTo>
                <a:lnTo>
                  <a:pt x="341917" y="459492"/>
                </a:lnTo>
                <a:lnTo>
                  <a:pt x="338767" y="471918"/>
                </a:lnTo>
                <a:lnTo>
                  <a:pt x="335134" y="483791"/>
                </a:lnTo>
                <a:lnTo>
                  <a:pt x="331017" y="495112"/>
                </a:lnTo>
                <a:lnTo>
                  <a:pt x="326418" y="505879"/>
                </a:lnTo>
                <a:lnTo>
                  <a:pt x="315772" y="525751"/>
                </a:lnTo>
                <a:lnTo>
                  <a:pt x="306197" y="539623"/>
                </a:lnTo>
                <a:lnTo>
                  <a:pt x="297986" y="549413"/>
                </a:lnTo>
                <a:lnTo>
                  <a:pt x="289110" y="558298"/>
                </a:lnTo>
                <a:lnTo>
                  <a:pt x="279570" y="566275"/>
                </a:lnTo>
                <a:lnTo>
                  <a:pt x="269365" y="573345"/>
                </a:lnTo>
                <a:lnTo>
                  <a:pt x="258496" y="579506"/>
                </a:lnTo>
                <a:lnTo>
                  <a:pt x="246963" y="584759"/>
                </a:lnTo>
                <a:lnTo>
                  <a:pt x="234768" y="589103"/>
                </a:lnTo>
                <a:lnTo>
                  <a:pt x="221911" y="592536"/>
                </a:lnTo>
                <a:lnTo>
                  <a:pt x="208392" y="595060"/>
                </a:lnTo>
                <a:lnTo>
                  <a:pt x="194211" y="596673"/>
                </a:lnTo>
                <a:lnTo>
                  <a:pt x="179370" y="597374"/>
                </a:lnTo>
                <a:lnTo>
                  <a:pt x="175260" y="597408"/>
                </a:lnTo>
                <a:lnTo>
                  <a:pt x="160212" y="596952"/>
                </a:lnTo>
                <a:lnTo>
                  <a:pt x="145836" y="595584"/>
                </a:lnTo>
                <a:lnTo>
                  <a:pt x="132130" y="593306"/>
                </a:lnTo>
                <a:lnTo>
                  <a:pt x="119093" y="590117"/>
                </a:lnTo>
                <a:lnTo>
                  <a:pt x="106723" y="586018"/>
                </a:lnTo>
                <a:lnTo>
                  <a:pt x="95020" y="581010"/>
                </a:lnTo>
                <a:lnTo>
                  <a:pt x="83983" y="575094"/>
                </a:lnTo>
                <a:lnTo>
                  <a:pt x="73610" y="568269"/>
                </a:lnTo>
                <a:lnTo>
                  <a:pt x="63901" y="560536"/>
                </a:lnTo>
                <a:lnTo>
                  <a:pt x="54854" y="551896"/>
                </a:lnTo>
                <a:lnTo>
                  <a:pt x="46468" y="542349"/>
                </a:lnTo>
                <a:lnTo>
                  <a:pt x="38024" y="530806"/>
                </a:lnTo>
                <a:lnTo>
                  <a:pt x="26867" y="511510"/>
                </a:lnTo>
                <a:lnTo>
                  <a:pt x="17636" y="490004"/>
                </a:lnTo>
                <a:lnTo>
                  <a:pt x="13744" y="478424"/>
                </a:lnTo>
                <a:lnTo>
                  <a:pt x="10335" y="466292"/>
                </a:lnTo>
                <a:lnTo>
                  <a:pt x="7410" y="453610"/>
                </a:lnTo>
                <a:lnTo>
                  <a:pt x="4970" y="440379"/>
                </a:lnTo>
                <a:lnTo>
                  <a:pt x="3014" y="426599"/>
                </a:lnTo>
                <a:lnTo>
                  <a:pt x="1545" y="412270"/>
                </a:lnTo>
                <a:lnTo>
                  <a:pt x="561" y="397393"/>
                </a:lnTo>
                <a:lnTo>
                  <a:pt x="65" y="381969"/>
                </a:lnTo>
                <a:lnTo>
                  <a:pt x="0" y="355072"/>
                </a:lnTo>
                <a:lnTo>
                  <a:pt x="0" y="336384"/>
                </a:lnTo>
                <a:lnTo>
                  <a:pt x="0" y="317696"/>
                </a:lnTo>
                <a:lnTo>
                  <a:pt x="0" y="299008"/>
                </a:lnTo>
                <a:lnTo>
                  <a:pt x="0" y="280320"/>
                </a:lnTo>
                <a:lnTo>
                  <a:pt x="0" y="261632"/>
                </a:lnTo>
                <a:lnTo>
                  <a:pt x="0" y="242944"/>
                </a:lnTo>
                <a:lnTo>
                  <a:pt x="0" y="224256"/>
                </a:lnTo>
                <a:lnTo>
                  <a:pt x="0" y="205568"/>
                </a:lnTo>
                <a:lnTo>
                  <a:pt x="0" y="186880"/>
                </a:lnTo>
                <a:lnTo>
                  <a:pt x="0" y="168192"/>
                </a:lnTo>
                <a:lnTo>
                  <a:pt x="0" y="149504"/>
                </a:lnTo>
                <a:lnTo>
                  <a:pt x="0" y="130816"/>
                </a:lnTo>
                <a:lnTo>
                  <a:pt x="0" y="112128"/>
                </a:lnTo>
                <a:lnTo>
                  <a:pt x="0" y="93440"/>
                </a:lnTo>
                <a:lnTo>
                  <a:pt x="0" y="74752"/>
                </a:lnTo>
                <a:lnTo>
                  <a:pt x="0" y="56064"/>
                </a:lnTo>
                <a:lnTo>
                  <a:pt x="0" y="37376"/>
                </a:lnTo>
                <a:lnTo>
                  <a:pt x="0" y="18688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78275" y="240792"/>
            <a:ext cx="367791" cy="585215"/>
          </a:xfrm>
          <a:custGeom>
            <a:avLst/>
            <a:gdLst/>
            <a:ahLst/>
            <a:cxnLst/>
            <a:rect l="l" t="t" r="r" b="b"/>
            <a:pathLst>
              <a:path w="367791" h="585215">
                <a:moveTo>
                  <a:pt x="207632" y="514948"/>
                </a:moveTo>
                <a:lnTo>
                  <a:pt x="213518" y="526657"/>
                </a:lnTo>
                <a:lnTo>
                  <a:pt x="219405" y="538366"/>
                </a:lnTo>
                <a:lnTo>
                  <a:pt x="225291" y="550076"/>
                </a:lnTo>
                <a:lnTo>
                  <a:pt x="231178" y="561788"/>
                </a:lnTo>
                <a:lnTo>
                  <a:pt x="237064" y="573501"/>
                </a:lnTo>
                <a:lnTo>
                  <a:pt x="242950" y="585215"/>
                </a:lnTo>
                <a:lnTo>
                  <a:pt x="367791" y="585215"/>
                </a:lnTo>
                <a:lnTo>
                  <a:pt x="359713" y="569499"/>
                </a:lnTo>
                <a:lnTo>
                  <a:pt x="351634" y="553783"/>
                </a:lnTo>
                <a:lnTo>
                  <a:pt x="343552" y="538066"/>
                </a:lnTo>
                <a:lnTo>
                  <a:pt x="335469" y="522349"/>
                </a:lnTo>
                <a:lnTo>
                  <a:pt x="327386" y="506632"/>
                </a:lnTo>
                <a:lnTo>
                  <a:pt x="319301" y="490915"/>
                </a:lnTo>
                <a:lnTo>
                  <a:pt x="311215" y="475196"/>
                </a:lnTo>
                <a:lnTo>
                  <a:pt x="303129" y="459477"/>
                </a:lnTo>
                <a:lnTo>
                  <a:pt x="295043" y="443758"/>
                </a:lnTo>
                <a:lnTo>
                  <a:pt x="286956" y="428037"/>
                </a:lnTo>
                <a:lnTo>
                  <a:pt x="278869" y="412316"/>
                </a:lnTo>
                <a:lnTo>
                  <a:pt x="270783" y="396593"/>
                </a:lnTo>
                <a:lnTo>
                  <a:pt x="262697" y="380869"/>
                </a:lnTo>
                <a:lnTo>
                  <a:pt x="254611" y="365144"/>
                </a:lnTo>
                <a:lnTo>
                  <a:pt x="246526" y="349418"/>
                </a:lnTo>
                <a:lnTo>
                  <a:pt x="238443" y="333690"/>
                </a:lnTo>
                <a:lnTo>
                  <a:pt x="230360" y="317961"/>
                </a:lnTo>
                <a:lnTo>
                  <a:pt x="222278" y="302230"/>
                </a:lnTo>
                <a:lnTo>
                  <a:pt x="214199" y="286498"/>
                </a:lnTo>
                <a:lnTo>
                  <a:pt x="206121" y="270763"/>
                </a:lnTo>
                <a:lnTo>
                  <a:pt x="213817" y="257220"/>
                </a:lnTo>
                <a:lnTo>
                  <a:pt x="221513" y="243678"/>
                </a:lnTo>
                <a:lnTo>
                  <a:pt x="229210" y="230138"/>
                </a:lnTo>
                <a:lnTo>
                  <a:pt x="236906" y="216599"/>
                </a:lnTo>
                <a:lnTo>
                  <a:pt x="244603" y="203061"/>
                </a:lnTo>
                <a:lnTo>
                  <a:pt x="252301" y="189524"/>
                </a:lnTo>
                <a:lnTo>
                  <a:pt x="259999" y="175987"/>
                </a:lnTo>
                <a:lnTo>
                  <a:pt x="267698" y="162452"/>
                </a:lnTo>
                <a:lnTo>
                  <a:pt x="275398" y="148917"/>
                </a:lnTo>
                <a:lnTo>
                  <a:pt x="283098" y="135382"/>
                </a:lnTo>
                <a:lnTo>
                  <a:pt x="290800" y="121846"/>
                </a:lnTo>
                <a:lnTo>
                  <a:pt x="298502" y="108311"/>
                </a:lnTo>
                <a:lnTo>
                  <a:pt x="306206" y="94776"/>
                </a:lnTo>
                <a:lnTo>
                  <a:pt x="313911" y="81239"/>
                </a:lnTo>
                <a:lnTo>
                  <a:pt x="321617" y="67702"/>
                </a:lnTo>
                <a:lnTo>
                  <a:pt x="329325" y="54164"/>
                </a:lnTo>
                <a:lnTo>
                  <a:pt x="337034" y="40625"/>
                </a:lnTo>
                <a:lnTo>
                  <a:pt x="344745" y="27085"/>
                </a:lnTo>
                <a:lnTo>
                  <a:pt x="352457" y="13543"/>
                </a:lnTo>
                <a:lnTo>
                  <a:pt x="360172" y="0"/>
                </a:lnTo>
                <a:lnTo>
                  <a:pt x="242315" y="0"/>
                </a:lnTo>
                <a:lnTo>
                  <a:pt x="235285" y="13258"/>
                </a:lnTo>
                <a:lnTo>
                  <a:pt x="228253" y="26517"/>
                </a:lnTo>
                <a:lnTo>
                  <a:pt x="221219" y="39776"/>
                </a:lnTo>
                <a:lnTo>
                  <a:pt x="214184" y="53035"/>
                </a:lnTo>
                <a:lnTo>
                  <a:pt x="207148" y="66293"/>
                </a:lnTo>
                <a:lnTo>
                  <a:pt x="200111" y="79552"/>
                </a:lnTo>
                <a:lnTo>
                  <a:pt x="193074" y="92811"/>
                </a:lnTo>
                <a:lnTo>
                  <a:pt x="186035" y="106070"/>
                </a:lnTo>
                <a:lnTo>
                  <a:pt x="178996" y="119329"/>
                </a:lnTo>
                <a:lnTo>
                  <a:pt x="171957" y="132588"/>
                </a:lnTo>
                <a:lnTo>
                  <a:pt x="164919" y="145846"/>
                </a:lnTo>
                <a:lnTo>
                  <a:pt x="157880" y="159105"/>
                </a:lnTo>
                <a:lnTo>
                  <a:pt x="150841" y="172364"/>
                </a:lnTo>
                <a:lnTo>
                  <a:pt x="143804" y="185623"/>
                </a:lnTo>
                <a:lnTo>
                  <a:pt x="136767" y="198881"/>
                </a:lnTo>
                <a:lnTo>
                  <a:pt x="129731" y="212140"/>
                </a:lnTo>
                <a:lnTo>
                  <a:pt x="122696" y="225399"/>
                </a:lnTo>
                <a:lnTo>
                  <a:pt x="115662" y="238658"/>
                </a:lnTo>
                <a:lnTo>
                  <a:pt x="108630" y="251917"/>
                </a:lnTo>
                <a:lnTo>
                  <a:pt x="101600" y="265175"/>
                </a:lnTo>
                <a:lnTo>
                  <a:pt x="101600" y="0"/>
                </a:lnTo>
                <a:lnTo>
                  <a:pt x="0" y="0"/>
                </a:lnTo>
                <a:lnTo>
                  <a:pt x="0" y="585215"/>
                </a:lnTo>
                <a:lnTo>
                  <a:pt x="101600" y="585215"/>
                </a:lnTo>
                <a:lnTo>
                  <a:pt x="101600" y="394207"/>
                </a:lnTo>
                <a:lnTo>
                  <a:pt x="106936" y="384465"/>
                </a:lnTo>
                <a:lnTo>
                  <a:pt x="113031" y="373312"/>
                </a:lnTo>
                <a:lnTo>
                  <a:pt x="119126" y="362157"/>
                </a:lnTo>
                <a:lnTo>
                  <a:pt x="125222" y="351027"/>
                </a:lnTo>
                <a:lnTo>
                  <a:pt x="131108" y="362742"/>
                </a:lnTo>
                <a:lnTo>
                  <a:pt x="136994" y="374455"/>
                </a:lnTo>
                <a:lnTo>
                  <a:pt x="142881" y="386167"/>
                </a:lnTo>
                <a:lnTo>
                  <a:pt x="148767" y="397877"/>
                </a:lnTo>
                <a:lnTo>
                  <a:pt x="154654" y="409586"/>
                </a:lnTo>
                <a:lnTo>
                  <a:pt x="160540" y="421295"/>
                </a:lnTo>
                <a:lnTo>
                  <a:pt x="166427" y="433002"/>
                </a:lnTo>
                <a:lnTo>
                  <a:pt x="172313" y="444709"/>
                </a:lnTo>
                <a:lnTo>
                  <a:pt x="178200" y="456415"/>
                </a:lnTo>
                <a:lnTo>
                  <a:pt x="184086" y="468122"/>
                </a:lnTo>
                <a:lnTo>
                  <a:pt x="189972" y="479828"/>
                </a:lnTo>
                <a:lnTo>
                  <a:pt x="195859" y="491534"/>
                </a:lnTo>
                <a:lnTo>
                  <a:pt x="201745" y="503241"/>
                </a:lnTo>
                <a:lnTo>
                  <a:pt x="207632" y="514948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372483" y="260750"/>
            <a:ext cx="105859" cy="548120"/>
          </a:xfrm>
          <a:custGeom>
            <a:avLst/>
            <a:gdLst/>
            <a:ahLst/>
            <a:cxnLst/>
            <a:rect l="l" t="t" r="r" b="b"/>
            <a:pathLst>
              <a:path w="105859" h="548120">
                <a:moveTo>
                  <a:pt x="0" y="272903"/>
                </a:moveTo>
                <a:lnTo>
                  <a:pt x="169" y="288386"/>
                </a:lnTo>
                <a:lnTo>
                  <a:pt x="672" y="303380"/>
                </a:lnTo>
                <a:lnTo>
                  <a:pt x="1509" y="318019"/>
                </a:lnTo>
                <a:lnTo>
                  <a:pt x="2679" y="332304"/>
                </a:lnTo>
                <a:lnTo>
                  <a:pt x="4182" y="346235"/>
                </a:lnTo>
                <a:lnTo>
                  <a:pt x="6018" y="359811"/>
                </a:lnTo>
                <a:lnTo>
                  <a:pt x="8187" y="373033"/>
                </a:lnTo>
                <a:lnTo>
                  <a:pt x="10688" y="385902"/>
                </a:lnTo>
                <a:lnTo>
                  <a:pt x="13522" y="398417"/>
                </a:lnTo>
                <a:lnTo>
                  <a:pt x="16689" y="410578"/>
                </a:lnTo>
                <a:lnTo>
                  <a:pt x="20188" y="422386"/>
                </a:lnTo>
                <a:lnTo>
                  <a:pt x="24019" y="433840"/>
                </a:lnTo>
                <a:lnTo>
                  <a:pt x="28182" y="444941"/>
                </a:lnTo>
                <a:lnTo>
                  <a:pt x="32677" y="455689"/>
                </a:lnTo>
                <a:lnTo>
                  <a:pt x="37504" y="466084"/>
                </a:lnTo>
                <a:lnTo>
                  <a:pt x="42663" y="476127"/>
                </a:lnTo>
                <a:lnTo>
                  <a:pt x="48153" y="485816"/>
                </a:lnTo>
                <a:lnTo>
                  <a:pt x="53975" y="495153"/>
                </a:lnTo>
                <a:lnTo>
                  <a:pt x="65731" y="511460"/>
                </a:lnTo>
                <a:lnTo>
                  <a:pt x="74669" y="522000"/>
                </a:lnTo>
                <a:lnTo>
                  <a:pt x="84060" y="531623"/>
                </a:lnTo>
                <a:lnTo>
                  <a:pt x="93906" y="540330"/>
                </a:lnTo>
                <a:lnTo>
                  <a:pt x="104205" y="548120"/>
                </a:lnTo>
                <a:lnTo>
                  <a:pt x="105825" y="287427"/>
                </a:lnTo>
                <a:lnTo>
                  <a:pt x="105663" y="272903"/>
                </a:lnTo>
                <a:lnTo>
                  <a:pt x="105665" y="271324"/>
                </a:lnTo>
                <a:lnTo>
                  <a:pt x="105859" y="257220"/>
                </a:lnTo>
                <a:lnTo>
                  <a:pt x="100078" y="0"/>
                </a:lnTo>
                <a:lnTo>
                  <a:pt x="89947" y="8124"/>
                </a:lnTo>
                <a:lnTo>
                  <a:pt x="80271" y="17163"/>
                </a:lnTo>
                <a:lnTo>
                  <a:pt x="71051" y="27115"/>
                </a:lnTo>
                <a:lnTo>
                  <a:pt x="62285" y="37983"/>
                </a:lnTo>
                <a:lnTo>
                  <a:pt x="53975" y="49764"/>
                </a:lnTo>
                <a:lnTo>
                  <a:pt x="47743" y="59733"/>
                </a:lnTo>
                <a:lnTo>
                  <a:pt x="42297" y="69370"/>
                </a:lnTo>
                <a:lnTo>
                  <a:pt x="37180" y="79370"/>
                </a:lnTo>
                <a:lnTo>
                  <a:pt x="32392" y="89733"/>
                </a:lnTo>
                <a:lnTo>
                  <a:pt x="27933" y="100460"/>
                </a:lnTo>
                <a:lnTo>
                  <a:pt x="23804" y="111549"/>
                </a:lnTo>
                <a:lnTo>
                  <a:pt x="20005" y="123002"/>
                </a:lnTo>
                <a:lnTo>
                  <a:pt x="16535" y="134818"/>
                </a:lnTo>
                <a:lnTo>
                  <a:pt x="13395" y="146996"/>
                </a:lnTo>
                <a:lnTo>
                  <a:pt x="10585" y="159537"/>
                </a:lnTo>
                <a:lnTo>
                  <a:pt x="8105" y="172440"/>
                </a:lnTo>
                <a:lnTo>
                  <a:pt x="5955" y="185706"/>
                </a:lnTo>
                <a:lnTo>
                  <a:pt x="4136" y="199334"/>
                </a:lnTo>
                <a:lnTo>
                  <a:pt x="2647" y="213324"/>
                </a:lnTo>
                <a:lnTo>
                  <a:pt x="1489" y="227676"/>
                </a:lnTo>
                <a:lnTo>
                  <a:pt x="662" y="242390"/>
                </a:lnTo>
                <a:lnTo>
                  <a:pt x="165" y="257466"/>
                </a:lnTo>
                <a:lnTo>
                  <a:pt x="0" y="272903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472561" y="228600"/>
            <a:ext cx="306194" cy="609600"/>
          </a:xfrm>
          <a:custGeom>
            <a:avLst/>
            <a:gdLst/>
            <a:ahLst/>
            <a:cxnLst/>
            <a:rect l="l" t="t" r="r" b="b"/>
            <a:pathLst>
              <a:path w="306194" h="609600">
                <a:moveTo>
                  <a:pt x="26088" y="593102"/>
                </a:moveTo>
                <a:lnTo>
                  <a:pt x="49865" y="602267"/>
                </a:lnTo>
                <a:lnTo>
                  <a:pt x="75458" y="607766"/>
                </a:lnTo>
                <a:lnTo>
                  <a:pt x="102867" y="609600"/>
                </a:lnTo>
                <a:lnTo>
                  <a:pt x="108767" y="609519"/>
                </a:lnTo>
                <a:lnTo>
                  <a:pt x="135864" y="606926"/>
                </a:lnTo>
                <a:lnTo>
                  <a:pt x="161129" y="600677"/>
                </a:lnTo>
                <a:lnTo>
                  <a:pt x="184560" y="590770"/>
                </a:lnTo>
                <a:lnTo>
                  <a:pt x="206155" y="577208"/>
                </a:lnTo>
                <a:lnTo>
                  <a:pt x="225911" y="559988"/>
                </a:lnTo>
                <a:lnTo>
                  <a:pt x="243826" y="539113"/>
                </a:lnTo>
                <a:lnTo>
                  <a:pt x="257996" y="517863"/>
                </a:lnTo>
                <a:lnTo>
                  <a:pt x="268670" y="498126"/>
                </a:lnTo>
                <a:lnTo>
                  <a:pt x="278009" y="476978"/>
                </a:lnTo>
                <a:lnTo>
                  <a:pt x="286014" y="454418"/>
                </a:lnTo>
                <a:lnTo>
                  <a:pt x="292685" y="430446"/>
                </a:lnTo>
                <a:lnTo>
                  <a:pt x="298022" y="405059"/>
                </a:lnTo>
                <a:lnTo>
                  <a:pt x="302025" y="378257"/>
                </a:lnTo>
                <a:lnTo>
                  <a:pt x="304693" y="350038"/>
                </a:lnTo>
                <a:lnTo>
                  <a:pt x="306028" y="320403"/>
                </a:lnTo>
                <a:lnTo>
                  <a:pt x="306194" y="305053"/>
                </a:lnTo>
                <a:lnTo>
                  <a:pt x="306193" y="303747"/>
                </a:lnTo>
                <a:lnTo>
                  <a:pt x="305471" y="273306"/>
                </a:lnTo>
                <a:lnTo>
                  <a:pt x="303417" y="244311"/>
                </a:lnTo>
                <a:lnTo>
                  <a:pt x="300033" y="216763"/>
                </a:lnTo>
                <a:lnTo>
                  <a:pt x="295319" y="190663"/>
                </a:lnTo>
                <a:lnTo>
                  <a:pt x="289276" y="166011"/>
                </a:lnTo>
                <a:lnTo>
                  <a:pt x="281905" y="142810"/>
                </a:lnTo>
                <a:lnTo>
                  <a:pt x="273208" y="121059"/>
                </a:lnTo>
                <a:lnTo>
                  <a:pt x="263185" y="100760"/>
                </a:lnTo>
                <a:lnTo>
                  <a:pt x="251838" y="81915"/>
                </a:lnTo>
                <a:lnTo>
                  <a:pt x="231253" y="55312"/>
                </a:lnTo>
                <a:lnTo>
                  <a:pt x="212005" y="37027"/>
                </a:lnTo>
                <a:lnTo>
                  <a:pt x="190937" y="22399"/>
                </a:lnTo>
                <a:lnTo>
                  <a:pt x="168050" y="11428"/>
                </a:lnTo>
                <a:lnTo>
                  <a:pt x="143342" y="4114"/>
                </a:lnTo>
                <a:lnTo>
                  <a:pt x="116814" y="457"/>
                </a:lnTo>
                <a:lnTo>
                  <a:pt x="102867" y="0"/>
                </a:lnTo>
                <a:lnTo>
                  <a:pt x="97425" y="68"/>
                </a:lnTo>
                <a:lnTo>
                  <a:pt x="70338" y="2603"/>
                </a:lnTo>
                <a:lnTo>
                  <a:pt x="45072" y="8795"/>
                </a:lnTo>
                <a:lnTo>
                  <a:pt x="21626" y="18644"/>
                </a:lnTo>
                <a:lnTo>
                  <a:pt x="0" y="32150"/>
                </a:lnTo>
                <a:lnTo>
                  <a:pt x="5781" y="289370"/>
                </a:lnTo>
                <a:lnTo>
                  <a:pt x="6296" y="275771"/>
                </a:lnTo>
                <a:lnTo>
                  <a:pt x="7137" y="262672"/>
                </a:lnTo>
                <a:lnTo>
                  <a:pt x="9812" y="237945"/>
                </a:lnTo>
                <a:lnTo>
                  <a:pt x="13840" y="215137"/>
                </a:lnTo>
                <a:lnTo>
                  <a:pt x="17607" y="199524"/>
                </a:lnTo>
                <a:lnTo>
                  <a:pt x="21510" y="186321"/>
                </a:lnTo>
                <a:lnTo>
                  <a:pt x="30427" y="163780"/>
                </a:lnTo>
                <a:lnTo>
                  <a:pt x="40470" y="146644"/>
                </a:lnTo>
                <a:lnTo>
                  <a:pt x="48811" y="135960"/>
                </a:lnTo>
                <a:lnTo>
                  <a:pt x="66799" y="120650"/>
                </a:lnTo>
                <a:lnTo>
                  <a:pt x="90418" y="111622"/>
                </a:lnTo>
                <a:lnTo>
                  <a:pt x="103121" y="110490"/>
                </a:lnTo>
                <a:lnTo>
                  <a:pt x="115741" y="111652"/>
                </a:lnTo>
                <a:lnTo>
                  <a:pt x="139824" y="121030"/>
                </a:lnTo>
                <a:lnTo>
                  <a:pt x="154825" y="133254"/>
                </a:lnTo>
                <a:lnTo>
                  <a:pt x="163191" y="143266"/>
                </a:lnTo>
                <a:lnTo>
                  <a:pt x="170939" y="155194"/>
                </a:lnTo>
                <a:lnTo>
                  <a:pt x="180718" y="175764"/>
                </a:lnTo>
                <a:lnTo>
                  <a:pt x="188917" y="200803"/>
                </a:lnTo>
                <a:lnTo>
                  <a:pt x="192402" y="215011"/>
                </a:lnTo>
                <a:lnTo>
                  <a:pt x="196494" y="238065"/>
                </a:lnTo>
                <a:lnTo>
                  <a:pt x="199084" y="262787"/>
                </a:lnTo>
                <a:lnTo>
                  <a:pt x="199889" y="276083"/>
                </a:lnTo>
                <a:lnTo>
                  <a:pt x="200370" y="290003"/>
                </a:lnTo>
                <a:lnTo>
                  <a:pt x="200530" y="304546"/>
                </a:lnTo>
                <a:lnTo>
                  <a:pt x="200438" y="315478"/>
                </a:lnTo>
                <a:lnTo>
                  <a:pt x="200041" y="329316"/>
                </a:lnTo>
                <a:lnTo>
                  <a:pt x="199331" y="342599"/>
                </a:lnTo>
                <a:lnTo>
                  <a:pt x="196984" y="367494"/>
                </a:lnTo>
                <a:lnTo>
                  <a:pt x="193418" y="390144"/>
                </a:lnTo>
                <a:lnTo>
                  <a:pt x="189549" y="406887"/>
                </a:lnTo>
                <a:lnTo>
                  <a:pt x="185857" y="419490"/>
                </a:lnTo>
                <a:lnTo>
                  <a:pt x="176816" y="442624"/>
                </a:lnTo>
                <a:lnTo>
                  <a:pt x="166491" y="461332"/>
                </a:lnTo>
                <a:lnTo>
                  <a:pt x="158488" y="472036"/>
                </a:lnTo>
                <a:lnTo>
                  <a:pt x="140459" y="487934"/>
                </a:lnTo>
                <a:lnTo>
                  <a:pt x="127887" y="494382"/>
                </a:lnTo>
                <a:lnTo>
                  <a:pt x="103121" y="499110"/>
                </a:lnTo>
                <a:lnTo>
                  <a:pt x="102440" y="499106"/>
                </a:lnTo>
                <a:lnTo>
                  <a:pt x="77714" y="494151"/>
                </a:lnTo>
                <a:lnTo>
                  <a:pt x="65910" y="488188"/>
                </a:lnTo>
                <a:lnTo>
                  <a:pt x="50824" y="475760"/>
                </a:lnTo>
                <a:lnTo>
                  <a:pt x="42515" y="465750"/>
                </a:lnTo>
                <a:lnTo>
                  <a:pt x="34922" y="453898"/>
                </a:lnTo>
                <a:lnTo>
                  <a:pt x="25143" y="433222"/>
                </a:lnTo>
                <a:lnTo>
                  <a:pt x="17048" y="408188"/>
                </a:lnTo>
                <a:lnTo>
                  <a:pt x="13586" y="394080"/>
                </a:lnTo>
                <a:lnTo>
                  <a:pt x="9623" y="371479"/>
                </a:lnTo>
                <a:lnTo>
                  <a:pt x="7039" y="346772"/>
                </a:lnTo>
                <a:lnTo>
                  <a:pt x="6231" y="333485"/>
                </a:lnTo>
                <a:lnTo>
                  <a:pt x="5747" y="319578"/>
                </a:lnTo>
                <a:lnTo>
                  <a:pt x="4127" y="580271"/>
                </a:lnTo>
                <a:lnTo>
                  <a:pt x="14880" y="587145"/>
                </a:lnTo>
                <a:lnTo>
                  <a:pt x="26088" y="593102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478147" y="339090"/>
            <a:ext cx="194944" cy="388619"/>
          </a:xfrm>
          <a:custGeom>
            <a:avLst/>
            <a:gdLst/>
            <a:ahLst/>
            <a:cxnLst/>
            <a:rect l="l" t="t" r="r" b="b"/>
            <a:pathLst>
              <a:path w="194944" h="388619">
                <a:moveTo>
                  <a:pt x="97536" y="0"/>
                </a:moveTo>
                <a:lnTo>
                  <a:pt x="72618" y="4570"/>
                </a:lnTo>
                <a:lnTo>
                  <a:pt x="51996" y="16816"/>
                </a:lnTo>
                <a:lnTo>
                  <a:pt x="34884" y="36154"/>
                </a:lnTo>
                <a:lnTo>
                  <a:pt x="24841" y="53290"/>
                </a:lnTo>
                <a:lnTo>
                  <a:pt x="15924" y="75831"/>
                </a:lnTo>
                <a:lnTo>
                  <a:pt x="12022" y="89034"/>
                </a:lnTo>
                <a:lnTo>
                  <a:pt x="8498" y="103533"/>
                </a:lnTo>
                <a:lnTo>
                  <a:pt x="4227" y="127455"/>
                </a:lnTo>
                <a:lnTo>
                  <a:pt x="1551" y="152182"/>
                </a:lnTo>
                <a:lnTo>
                  <a:pt x="711" y="165281"/>
                </a:lnTo>
                <a:lnTo>
                  <a:pt x="195" y="178880"/>
                </a:lnTo>
                <a:lnTo>
                  <a:pt x="1" y="192984"/>
                </a:lnTo>
                <a:lnTo>
                  <a:pt x="0" y="194563"/>
                </a:lnTo>
                <a:lnTo>
                  <a:pt x="161" y="209088"/>
                </a:lnTo>
                <a:lnTo>
                  <a:pt x="646" y="222995"/>
                </a:lnTo>
                <a:lnTo>
                  <a:pt x="1453" y="236282"/>
                </a:lnTo>
                <a:lnTo>
                  <a:pt x="4037" y="260989"/>
                </a:lnTo>
                <a:lnTo>
                  <a:pt x="7914" y="283190"/>
                </a:lnTo>
                <a:lnTo>
                  <a:pt x="11463" y="297698"/>
                </a:lnTo>
                <a:lnTo>
                  <a:pt x="15309" y="310751"/>
                </a:lnTo>
                <a:lnTo>
                  <a:pt x="24226" y="333621"/>
                </a:lnTo>
                <a:lnTo>
                  <a:pt x="36929" y="355260"/>
                </a:lnTo>
                <a:lnTo>
                  <a:pt x="45238" y="365270"/>
                </a:lnTo>
                <a:lnTo>
                  <a:pt x="60325" y="377697"/>
                </a:lnTo>
                <a:lnTo>
                  <a:pt x="72128" y="383661"/>
                </a:lnTo>
                <a:lnTo>
                  <a:pt x="96854" y="388616"/>
                </a:lnTo>
                <a:lnTo>
                  <a:pt x="97536" y="388619"/>
                </a:lnTo>
                <a:lnTo>
                  <a:pt x="110121" y="387442"/>
                </a:lnTo>
                <a:lnTo>
                  <a:pt x="134077" y="377942"/>
                </a:lnTo>
                <a:lnTo>
                  <a:pt x="152902" y="361546"/>
                </a:lnTo>
                <a:lnTo>
                  <a:pt x="160905" y="350842"/>
                </a:lnTo>
                <a:lnTo>
                  <a:pt x="171231" y="332134"/>
                </a:lnTo>
                <a:lnTo>
                  <a:pt x="180271" y="309000"/>
                </a:lnTo>
                <a:lnTo>
                  <a:pt x="183964" y="296397"/>
                </a:lnTo>
                <a:lnTo>
                  <a:pt x="187118" y="283119"/>
                </a:lnTo>
                <a:lnTo>
                  <a:pt x="189767" y="268611"/>
                </a:lnTo>
                <a:lnTo>
                  <a:pt x="192725" y="244836"/>
                </a:lnTo>
                <a:lnTo>
                  <a:pt x="194455" y="218826"/>
                </a:lnTo>
                <a:lnTo>
                  <a:pt x="194852" y="204988"/>
                </a:lnTo>
                <a:lnTo>
                  <a:pt x="194944" y="194055"/>
                </a:lnTo>
                <a:lnTo>
                  <a:pt x="194784" y="179513"/>
                </a:lnTo>
                <a:lnTo>
                  <a:pt x="194303" y="165593"/>
                </a:lnTo>
                <a:lnTo>
                  <a:pt x="193498" y="152297"/>
                </a:lnTo>
                <a:lnTo>
                  <a:pt x="190908" y="127575"/>
                </a:lnTo>
                <a:lnTo>
                  <a:pt x="186998" y="105347"/>
                </a:lnTo>
                <a:lnTo>
                  <a:pt x="183332" y="90313"/>
                </a:lnTo>
                <a:lnTo>
                  <a:pt x="179433" y="77231"/>
                </a:lnTo>
                <a:lnTo>
                  <a:pt x="170442" y="54444"/>
                </a:lnTo>
                <a:lnTo>
                  <a:pt x="157605" y="32776"/>
                </a:lnTo>
                <a:lnTo>
                  <a:pt x="149239" y="22764"/>
                </a:lnTo>
                <a:lnTo>
                  <a:pt x="134238" y="10540"/>
                </a:lnTo>
                <a:lnTo>
                  <a:pt x="122380" y="4657"/>
                </a:lnTo>
                <a:lnTo>
                  <a:pt x="97536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978274" y="240791"/>
            <a:ext cx="367792" cy="585216"/>
          </a:xfrm>
          <a:custGeom>
            <a:avLst/>
            <a:gdLst/>
            <a:ahLst/>
            <a:cxnLst/>
            <a:rect l="l" t="t" r="r" b="b"/>
            <a:pathLst>
              <a:path w="367792" h="585216">
                <a:moveTo>
                  <a:pt x="0" y="0"/>
                </a:moveTo>
                <a:lnTo>
                  <a:pt x="0" y="0"/>
                </a:lnTo>
                <a:lnTo>
                  <a:pt x="101600" y="0"/>
                </a:lnTo>
                <a:lnTo>
                  <a:pt x="101600" y="13258"/>
                </a:lnTo>
                <a:lnTo>
                  <a:pt x="101600" y="26517"/>
                </a:lnTo>
                <a:lnTo>
                  <a:pt x="101600" y="39776"/>
                </a:lnTo>
                <a:lnTo>
                  <a:pt x="101600" y="53035"/>
                </a:lnTo>
                <a:lnTo>
                  <a:pt x="101600" y="66294"/>
                </a:lnTo>
                <a:lnTo>
                  <a:pt x="101600" y="79552"/>
                </a:lnTo>
                <a:lnTo>
                  <a:pt x="101600" y="92811"/>
                </a:lnTo>
                <a:lnTo>
                  <a:pt x="101600" y="106070"/>
                </a:lnTo>
                <a:lnTo>
                  <a:pt x="101600" y="119329"/>
                </a:lnTo>
                <a:lnTo>
                  <a:pt x="101600" y="132588"/>
                </a:lnTo>
                <a:lnTo>
                  <a:pt x="101600" y="145846"/>
                </a:lnTo>
                <a:lnTo>
                  <a:pt x="101600" y="159105"/>
                </a:lnTo>
                <a:lnTo>
                  <a:pt x="101600" y="172364"/>
                </a:lnTo>
                <a:lnTo>
                  <a:pt x="101600" y="185623"/>
                </a:lnTo>
                <a:lnTo>
                  <a:pt x="101600" y="198882"/>
                </a:lnTo>
                <a:lnTo>
                  <a:pt x="101600" y="265176"/>
                </a:lnTo>
                <a:lnTo>
                  <a:pt x="108630" y="251917"/>
                </a:lnTo>
                <a:lnTo>
                  <a:pt x="115662" y="238658"/>
                </a:lnTo>
                <a:lnTo>
                  <a:pt x="122696" y="225399"/>
                </a:lnTo>
                <a:lnTo>
                  <a:pt x="129731" y="212140"/>
                </a:lnTo>
                <a:lnTo>
                  <a:pt x="136767" y="198882"/>
                </a:lnTo>
                <a:lnTo>
                  <a:pt x="143804" y="185623"/>
                </a:lnTo>
                <a:lnTo>
                  <a:pt x="150841" y="172364"/>
                </a:lnTo>
                <a:lnTo>
                  <a:pt x="157880" y="159105"/>
                </a:lnTo>
                <a:lnTo>
                  <a:pt x="164919" y="145846"/>
                </a:lnTo>
                <a:lnTo>
                  <a:pt x="171957" y="132588"/>
                </a:lnTo>
                <a:lnTo>
                  <a:pt x="178996" y="119329"/>
                </a:lnTo>
                <a:lnTo>
                  <a:pt x="186035" y="106070"/>
                </a:lnTo>
                <a:lnTo>
                  <a:pt x="193074" y="92811"/>
                </a:lnTo>
                <a:lnTo>
                  <a:pt x="200111" y="79552"/>
                </a:lnTo>
                <a:lnTo>
                  <a:pt x="207148" y="66294"/>
                </a:lnTo>
                <a:lnTo>
                  <a:pt x="214184" y="53035"/>
                </a:lnTo>
                <a:lnTo>
                  <a:pt x="221219" y="39776"/>
                </a:lnTo>
                <a:lnTo>
                  <a:pt x="228253" y="26517"/>
                </a:lnTo>
                <a:lnTo>
                  <a:pt x="235285" y="13258"/>
                </a:lnTo>
                <a:lnTo>
                  <a:pt x="242316" y="0"/>
                </a:lnTo>
                <a:lnTo>
                  <a:pt x="255002" y="0"/>
                </a:lnTo>
                <a:lnTo>
                  <a:pt x="267689" y="0"/>
                </a:lnTo>
                <a:lnTo>
                  <a:pt x="280379" y="0"/>
                </a:lnTo>
                <a:lnTo>
                  <a:pt x="293071" y="0"/>
                </a:lnTo>
                <a:lnTo>
                  <a:pt x="360172" y="0"/>
                </a:lnTo>
                <a:lnTo>
                  <a:pt x="352457" y="13543"/>
                </a:lnTo>
                <a:lnTo>
                  <a:pt x="344745" y="27085"/>
                </a:lnTo>
                <a:lnTo>
                  <a:pt x="337034" y="40625"/>
                </a:lnTo>
                <a:lnTo>
                  <a:pt x="329325" y="54164"/>
                </a:lnTo>
                <a:lnTo>
                  <a:pt x="321617" y="67702"/>
                </a:lnTo>
                <a:lnTo>
                  <a:pt x="313911" y="81239"/>
                </a:lnTo>
                <a:lnTo>
                  <a:pt x="306206" y="94776"/>
                </a:lnTo>
                <a:lnTo>
                  <a:pt x="298502" y="108311"/>
                </a:lnTo>
                <a:lnTo>
                  <a:pt x="290800" y="121846"/>
                </a:lnTo>
                <a:lnTo>
                  <a:pt x="283098" y="135382"/>
                </a:lnTo>
                <a:lnTo>
                  <a:pt x="275398" y="148917"/>
                </a:lnTo>
                <a:lnTo>
                  <a:pt x="267698" y="162452"/>
                </a:lnTo>
                <a:lnTo>
                  <a:pt x="259999" y="175987"/>
                </a:lnTo>
                <a:lnTo>
                  <a:pt x="252301" y="189524"/>
                </a:lnTo>
                <a:lnTo>
                  <a:pt x="244603" y="203061"/>
                </a:lnTo>
                <a:lnTo>
                  <a:pt x="236906" y="216599"/>
                </a:lnTo>
                <a:lnTo>
                  <a:pt x="229210" y="230138"/>
                </a:lnTo>
                <a:lnTo>
                  <a:pt x="221513" y="243678"/>
                </a:lnTo>
                <a:lnTo>
                  <a:pt x="213817" y="257220"/>
                </a:lnTo>
                <a:lnTo>
                  <a:pt x="206121" y="270764"/>
                </a:lnTo>
                <a:lnTo>
                  <a:pt x="214199" y="286498"/>
                </a:lnTo>
                <a:lnTo>
                  <a:pt x="222278" y="302230"/>
                </a:lnTo>
                <a:lnTo>
                  <a:pt x="230360" y="317961"/>
                </a:lnTo>
                <a:lnTo>
                  <a:pt x="238443" y="333690"/>
                </a:lnTo>
                <a:lnTo>
                  <a:pt x="246526" y="349418"/>
                </a:lnTo>
                <a:lnTo>
                  <a:pt x="254611" y="365144"/>
                </a:lnTo>
                <a:lnTo>
                  <a:pt x="262697" y="380869"/>
                </a:lnTo>
                <a:lnTo>
                  <a:pt x="270783" y="396593"/>
                </a:lnTo>
                <a:lnTo>
                  <a:pt x="278869" y="412316"/>
                </a:lnTo>
                <a:lnTo>
                  <a:pt x="286956" y="428037"/>
                </a:lnTo>
                <a:lnTo>
                  <a:pt x="295043" y="443758"/>
                </a:lnTo>
                <a:lnTo>
                  <a:pt x="303129" y="459477"/>
                </a:lnTo>
                <a:lnTo>
                  <a:pt x="311215" y="475196"/>
                </a:lnTo>
                <a:lnTo>
                  <a:pt x="319301" y="490915"/>
                </a:lnTo>
                <a:lnTo>
                  <a:pt x="327386" y="506632"/>
                </a:lnTo>
                <a:lnTo>
                  <a:pt x="335469" y="522349"/>
                </a:lnTo>
                <a:lnTo>
                  <a:pt x="343552" y="538066"/>
                </a:lnTo>
                <a:lnTo>
                  <a:pt x="351634" y="553783"/>
                </a:lnTo>
                <a:lnTo>
                  <a:pt x="359713" y="569499"/>
                </a:lnTo>
                <a:lnTo>
                  <a:pt x="367792" y="585216"/>
                </a:lnTo>
                <a:lnTo>
                  <a:pt x="355082" y="585216"/>
                </a:lnTo>
                <a:lnTo>
                  <a:pt x="342379" y="585216"/>
                </a:lnTo>
                <a:lnTo>
                  <a:pt x="329681" y="585216"/>
                </a:lnTo>
                <a:lnTo>
                  <a:pt x="316986" y="585216"/>
                </a:lnTo>
                <a:lnTo>
                  <a:pt x="304292" y="585216"/>
                </a:lnTo>
                <a:lnTo>
                  <a:pt x="291598" y="585216"/>
                </a:lnTo>
                <a:lnTo>
                  <a:pt x="278903" y="585216"/>
                </a:lnTo>
                <a:lnTo>
                  <a:pt x="266204" y="585216"/>
                </a:lnTo>
                <a:lnTo>
                  <a:pt x="253500" y="585216"/>
                </a:lnTo>
                <a:lnTo>
                  <a:pt x="242951" y="585216"/>
                </a:lnTo>
                <a:lnTo>
                  <a:pt x="237064" y="573501"/>
                </a:lnTo>
                <a:lnTo>
                  <a:pt x="231178" y="561788"/>
                </a:lnTo>
                <a:lnTo>
                  <a:pt x="225291" y="550076"/>
                </a:lnTo>
                <a:lnTo>
                  <a:pt x="219405" y="538366"/>
                </a:lnTo>
                <a:lnTo>
                  <a:pt x="213518" y="526657"/>
                </a:lnTo>
                <a:lnTo>
                  <a:pt x="207632" y="514948"/>
                </a:lnTo>
                <a:lnTo>
                  <a:pt x="201745" y="503241"/>
                </a:lnTo>
                <a:lnTo>
                  <a:pt x="195859" y="491534"/>
                </a:lnTo>
                <a:lnTo>
                  <a:pt x="189972" y="479828"/>
                </a:lnTo>
                <a:lnTo>
                  <a:pt x="184086" y="468122"/>
                </a:lnTo>
                <a:lnTo>
                  <a:pt x="178200" y="456415"/>
                </a:lnTo>
                <a:lnTo>
                  <a:pt x="172313" y="444709"/>
                </a:lnTo>
                <a:lnTo>
                  <a:pt x="166427" y="433002"/>
                </a:lnTo>
                <a:lnTo>
                  <a:pt x="160540" y="421295"/>
                </a:lnTo>
                <a:lnTo>
                  <a:pt x="154654" y="409586"/>
                </a:lnTo>
                <a:lnTo>
                  <a:pt x="148767" y="397877"/>
                </a:lnTo>
                <a:lnTo>
                  <a:pt x="142881" y="386167"/>
                </a:lnTo>
                <a:lnTo>
                  <a:pt x="136994" y="374455"/>
                </a:lnTo>
                <a:lnTo>
                  <a:pt x="131108" y="362742"/>
                </a:lnTo>
                <a:lnTo>
                  <a:pt x="125222" y="351028"/>
                </a:lnTo>
                <a:lnTo>
                  <a:pt x="119126" y="362157"/>
                </a:lnTo>
                <a:lnTo>
                  <a:pt x="113031" y="373312"/>
                </a:lnTo>
                <a:lnTo>
                  <a:pt x="106936" y="384465"/>
                </a:lnTo>
                <a:lnTo>
                  <a:pt x="101600" y="394208"/>
                </a:lnTo>
                <a:lnTo>
                  <a:pt x="101600" y="406923"/>
                </a:lnTo>
                <a:lnTo>
                  <a:pt x="101600" y="419635"/>
                </a:lnTo>
                <a:lnTo>
                  <a:pt x="101600" y="432344"/>
                </a:lnTo>
                <a:lnTo>
                  <a:pt x="101600" y="445050"/>
                </a:lnTo>
                <a:lnTo>
                  <a:pt x="101600" y="457754"/>
                </a:lnTo>
                <a:lnTo>
                  <a:pt x="101600" y="470456"/>
                </a:lnTo>
                <a:lnTo>
                  <a:pt x="101600" y="483156"/>
                </a:lnTo>
                <a:lnTo>
                  <a:pt x="101600" y="495854"/>
                </a:lnTo>
                <a:lnTo>
                  <a:pt x="101600" y="508550"/>
                </a:lnTo>
                <a:lnTo>
                  <a:pt x="101600" y="521245"/>
                </a:lnTo>
                <a:lnTo>
                  <a:pt x="101600" y="585216"/>
                </a:lnTo>
                <a:lnTo>
                  <a:pt x="88889" y="585216"/>
                </a:lnTo>
                <a:lnTo>
                  <a:pt x="76188" y="585216"/>
                </a:lnTo>
                <a:lnTo>
                  <a:pt x="63492" y="585216"/>
                </a:lnTo>
                <a:lnTo>
                  <a:pt x="50800" y="585216"/>
                </a:lnTo>
                <a:lnTo>
                  <a:pt x="38107" y="585216"/>
                </a:lnTo>
                <a:lnTo>
                  <a:pt x="25411" y="585216"/>
                </a:lnTo>
                <a:lnTo>
                  <a:pt x="12710" y="585216"/>
                </a:lnTo>
                <a:lnTo>
                  <a:pt x="0" y="585216"/>
                </a:lnTo>
                <a:lnTo>
                  <a:pt x="0" y="555955"/>
                </a:lnTo>
                <a:lnTo>
                  <a:pt x="0" y="526694"/>
                </a:lnTo>
                <a:lnTo>
                  <a:pt x="0" y="497433"/>
                </a:lnTo>
                <a:lnTo>
                  <a:pt x="0" y="468172"/>
                </a:lnTo>
                <a:lnTo>
                  <a:pt x="0" y="438912"/>
                </a:lnTo>
                <a:lnTo>
                  <a:pt x="0" y="409651"/>
                </a:lnTo>
                <a:lnTo>
                  <a:pt x="0" y="380390"/>
                </a:lnTo>
                <a:lnTo>
                  <a:pt x="0" y="351129"/>
                </a:lnTo>
                <a:lnTo>
                  <a:pt x="0" y="321868"/>
                </a:lnTo>
                <a:lnTo>
                  <a:pt x="0" y="292608"/>
                </a:lnTo>
                <a:lnTo>
                  <a:pt x="0" y="263347"/>
                </a:lnTo>
                <a:lnTo>
                  <a:pt x="0" y="29260"/>
                </a:lnTo>
                <a:lnTo>
                  <a:pt x="0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372483" y="228600"/>
            <a:ext cx="406272" cy="609600"/>
          </a:xfrm>
          <a:custGeom>
            <a:avLst/>
            <a:gdLst/>
            <a:ahLst/>
            <a:cxnLst/>
            <a:rect l="l" t="t" r="r" b="b"/>
            <a:pathLst>
              <a:path w="406272" h="609600">
                <a:moveTo>
                  <a:pt x="202945" y="0"/>
                </a:moveTo>
                <a:lnTo>
                  <a:pt x="230383" y="1828"/>
                </a:lnTo>
                <a:lnTo>
                  <a:pt x="256001" y="7314"/>
                </a:lnTo>
                <a:lnTo>
                  <a:pt x="279799" y="16456"/>
                </a:lnTo>
                <a:lnTo>
                  <a:pt x="301777" y="29256"/>
                </a:lnTo>
                <a:lnTo>
                  <a:pt x="321935" y="45712"/>
                </a:lnTo>
                <a:lnTo>
                  <a:pt x="340273" y="65826"/>
                </a:lnTo>
                <a:lnTo>
                  <a:pt x="357756" y="91156"/>
                </a:lnTo>
                <a:lnTo>
                  <a:pt x="368441" y="110728"/>
                </a:lnTo>
                <a:lnTo>
                  <a:pt x="377801" y="131753"/>
                </a:lnTo>
                <a:lnTo>
                  <a:pt x="385835" y="154229"/>
                </a:lnTo>
                <a:lnTo>
                  <a:pt x="392541" y="178156"/>
                </a:lnTo>
                <a:lnTo>
                  <a:pt x="397920" y="203532"/>
                </a:lnTo>
                <a:lnTo>
                  <a:pt x="401969" y="230356"/>
                </a:lnTo>
                <a:lnTo>
                  <a:pt x="404689" y="258628"/>
                </a:lnTo>
                <a:lnTo>
                  <a:pt x="406077" y="288346"/>
                </a:lnTo>
                <a:lnTo>
                  <a:pt x="406272" y="305053"/>
                </a:lnTo>
                <a:lnTo>
                  <a:pt x="406106" y="320403"/>
                </a:lnTo>
                <a:lnTo>
                  <a:pt x="404772" y="350038"/>
                </a:lnTo>
                <a:lnTo>
                  <a:pt x="402103" y="378257"/>
                </a:lnTo>
                <a:lnTo>
                  <a:pt x="398100" y="405059"/>
                </a:lnTo>
                <a:lnTo>
                  <a:pt x="392764" y="430446"/>
                </a:lnTo>
                <a:lnTo>
                  <a:pt x="386093" y="454418"/>
                </a:lnTo>
                <a:lnTo>
                  <a:pt x="378087" y="476978"/>
                </a:lnTo>
                <a:lnTo>
                  <a:pt x="368748" y="498126"/>
                </a:lnTo>
                <a:lnTo>
                  <a:pt x="358074" y="517863"/>
                </a:lnTo>
                <a:lnTo>
                  <a:pt x="343904" y="539113"/>
                </a:lnTo>
                <a:lnTo>
                  <a:pt x="325990" y="559988"/>
                </a:lnTo>
                <a:lnTo>
                  <a:pt x="306233" y="577208"/>
                </a:lnTo>
                <a:lnTo>
                  <a:pt x="284638" y="590770"/>
                </a:lnTo>
                <a:lnTo>
                  <a:pt x="261207" y="600677"/>
                </a:lnTo>
                <a:lnTo>
                  <a:pt x="235942" y="606926"/>
                </a:lnTo>
                <a:lnTo>
                  <a:pt x="208845" y="609519"/>
                </a:lnTo>
                <a:lnTo>
                  <a:pt x="202945" y="609600"/>
                </a:lnTo>
                <a:lnTo>
                  <a:pt x="189014" y="609141"/>
                </a:lnTo>
                <a:lnTo>
                  <a:pt x="162513" y="605475"/>
                </a:lnTo>
                <a:lnTo>
                  <a:pt x="137828" y="598143"/>
                </a:lnTo>
                <a:lnTo>
                  <a:pt x="114958" y="587145"/>
                </a:lnTo>
                <a:lnTo>
                  <a:pt x="93906" y="572480"/>
                </a:lnTo>
                <a:lnTo>
                  <a:pt x="74669" y="554150"/>
                </a:lnTo>
                <a:lnTo>
                  <a:pt x="57248" y="532153"/>
                </a:lnTo>
                <a:lnTo>
                  <a:pt x="42663" y="508277"/>
                </a:lnTo>
                <a:lnTo>
                  <a:pt x="32677" y="487840"/>
                </a:lnTo>
                <a:lnTo>
                  <a:pt x="24019" y="465990"/>
                </a:lnTo>
                <a:lnTo>
                  <a:pt x="16689" y="442728"/>
                </a:lnTo>
                <a:lnTo>
                  <a:pt x="10688" y="418052"/>
                </a:lnTo>
                <a:lnTo>
                  <a:pt x="6018" y="391961"/>
                </a:lnTo>
                <a:lnTo>
                  <a:pt x="2679" y="364454"/>
                </a:lnTo>
                <a:lnTo>
                  <a:pt x="672" y="335530"/>
                </a:lnTo>
                <a:lnTo>
                  <a:pt x="0" y="305188"/>
                </a:lnTo>
                <a:lnTo>
                  <a:pt x="0" y="305053"/>
                </a:lnTo>
                <a:lnTo>
                  <a:pt x="165" y="289616"/>
                </a:lnTo>
                <a:lnTo>
                  <a:pt x="1489" y="259827"/>
                </a:lnTo>
                <a:lnTo>
                  <a:pt x="4136" y="231485"/>
                </a:lnTo>
                <a:lnTo>
                  <a:pt x="8105" y="204591"/>
                </a:lnTo>
                <a:lnTo>
                  <a:pt x="13395" y="179146"/>
                </a:lnTo>
                <a:lnTo>
                  <a:pt x="20005" y="155152"/>
                </a:lnTo>
                <a:lnTo>
                  <a:pt x="27933" y="132610"/>
                </a:lnTo>
                <a:lnTo>
                  <a:pt x="37180" y="111520"/>
                </a:lnTo>
                <a:lnTo>
                  <a:pt x="47743" y="91884"/>
                </a:lnTo>
                <a:lnTo>
                  <a:pt x="62285" y="70133"/>
                </a:lnTo>
                <a:lnTo>
                  <a:pt x="80271" y="49313"/>
                </a:lnTo>
                <a:lnTo>
                  <a:pt x="100078" y="32150"/>
                </a:lnTo>
                <a:lnTo>
                  <a:pt x="121704" y="18644"/>
                </a:lnTo>
                <a:lnTo>
                  <a:pt x="145150" y="8795"/>
                </a:lnTo>
                <a:lnTo>
                  <a:pt x="170417" y="2603"/>
                </a:lnTo>
                <a:lnTo>
                  <a:pt x="197503" y="68"/>
                </a:lnTo>
                <a:lnTo>
                  <a:pt x="202945" y="0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038983" y="240791"/>
            <a:ext cx="284988" cy="585216"/>
          </a:xfrm>
          <a:custGeom>
            <a:avLst/>
            <a:gdLst/>
            <a:ahLst/>
            <a:cxnLst/>
            <a:rect l="l" t="t" r="r" b="b"/>
            <a:pathLst>
              <a:path w="284988" h="585216">
                <a:moveTo>
                  <a:pt x="56997" y="0"/>
                </a:moveTo>
                <a:lnTo>
                  <a:pt x="0" y="0"/>
                </a:lnTo>
                <a:lnTo>
                  <a:pt x="0" y="585216"/>
                </a:lnTo>
                <a:lnTo>
                  <a:pt x="284988" y="585216"/>
                </a:lnTo>
                <a:lnTo>
                  <a:pt x="284988" y="472059"/>
                </a:lnTo>
                <a:lnTo>
                  <a:pt x="100965" y="472059"/>
                </a:lnTo>
                <a:lnTo>
                  <a:pt x="100965" y="327406"/>
                </a:lnTo>
                <a:lnTo>
                  <a:pt x="271653" y="327406"/>
                </a:lnTo>
                <a:lnTo>
                  <a:pt x="271653" y="214249"/>
                </a:lnTo>
                <a:lnTo>
                  <a:pt x="100965" y="214249"/>
                </a:lnTo>
                <a:lnTo>
                  <a:pt x="100965" y="113157"/>
                </a:lnTo>
                <a:lnTo>
                  <a:pt x="284988" y="113157"/>
                </a:lnTo>
                <a:lnTo>
                  <a:pt x="284988" y="0"/>
                </a:lnTo>
                <a:lnTo>
                  <a:pt x="56997" y="0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038982" y="240791"/>
            <a:ext cx="284988" cy="585216"/>
          </a:xfrm>
          <a:custGeom>
            <a:avLst/>
            <a:gdLst/>
            <a:ahLst/>
            <a:cxnLst/>
            <a:rect l="l" t="t" r="r" b="b"/>
            <a:pathLst>
              <a:path w="284988" h="585216">
                <a:moveTo>
                  <a:pt x="0" y="0"/>
                </a:moveTo>
                <a:lnTo>
                  <a:pt x="14249" y="0"/>
                </a:lnTo>
                <a:lnTo>
                  <a:pt x="28498" y="0"/>
                </a:lnTo>
                <a:lnTo>
                  <a:pt x="42748" y="0"/>
                </a:lnTo>
                <a:lnTo>
                  <a:pt x="56997" y="0"/>
                </a:lnTo>
                <a:lnTo>
                  <a:pt x="71247" y="0"/>
                </a:lnTo>
                <a:lnTo>
                  <a:pt x="85496" y="0"/>
                </a:lnTo>
                <a:lnTo>
                  <a:pt x="99745" y="0"/>
                </a:lnTo>
                <a:lnTo>
                  <a:pt x="113995" y="0"/>
                </a:lnTo>
                <a:lnTo>
                  <a:pt x="128244" y="0"/>
                </a:lnTo>
                <a:lnTo>
                  <a:pt x="142494" y="0"/>
                </a:lnTo>
                <a:lnTo>
                  <a:pt x="156743" y="0"/>
                </a:lnTo>
                <a:lnTo>
                  <a:pt x="170992" y="0"/>
                </a:lnTo>
                <a:lnTo>
                  <a:pt x="284988" y="0"/>
                </a:lnTo>
                <a:lnTo>
                  <a:pt x="284988" y="12700"/>
                </a:lnTo>
                <a:lnTo>
                  <a:pt x="284988" y="113157"/>
                </a:lnTo>
                <a:lnTo>
                  <a:pt x="272288" y="113157"/>
                </a:lnTo>
                <a:lnTo>
                  <a:pt x="259588" y="113157"/>
                </a:lnTo>
                <a:lnTo>
                  <a:pt x="246888" y="113156"/>
                </a:lnTo>
                <a:lnTo>
                  <a:pt x="234188" y="113157"/>
                </a:lnTo>
                <a:lnTo>
                  <a:pt x="221488" y="113157"/>
                </a:lnTo>
                <a:lnTo>
                  <a:pt x="208788" y="113156"/>
                </a:lnTo>
                <a:lnTo>
                  <a:pt x="196088" y="113157"/>
                </a:lnTo>
                <a:lnTo>
                  <a:pt x="100965" y="113157"/>
                </a:lnTo>
                <a:lnTo>
                  <a:pt x="100965" y="125841"/>
                </a:lnTo>
                <a:lnTo>
                  <a:pt x="100965" y="138527"/>
                </a:lnTo>
                <a:lnTo>
                  <a:pt x="100965" y="151215"/>
                </a:lnTo>
                <a:lnTo>
                  <a:pt x="100965" y="163909"/>
                </a:lnTo>
                <a:lnTo>
                  <a:pt x="100965" y="176608"/>
                </a:lnTo>
                <a:lnTo>
                  <a:pt x="100965" y="189315"/>
                </a:lnTo>
                <a:lnTo>
                  <a:pt x="100965" y="202031"/>
                </a:lnTo>
                <a:lnTo>
                  <a:pt x="100965" y="214249"/>
                </a:lnTo>
                <a:lnTo>
                  <a:pt x="113665" y="214249"/>
                </a:lnTo>
                <a:lnTo>
                  <a:pt x="126365" y="214249"/>
                </a:lnTo>
                <a:lnTo>
                  <a:pt x="139064" y="214249"/>
                </a:lnTo>
                <a:lnTo>
                  <a:pt x="151765" y="214249"/>
                </a:lnTo>
                <a:lnTo>
                  <a:pt x="164465" y="214249"/>
                </a:lnTo>
                <a:lnTo>
                  <a:pt x="177165" y="214249"/>
                </a:lnTo>
                <a:lnTo>
                  <a:pt x="189865" y="214249"/>
                </a:lnTo>
                <a:lnTo>
                  <a:pt x="202565" y="214249"/>
                </a:lnTo>
                <a:lnTo>
                  <a:pt x="215265" y="214249"/>
                </a:lnTo>
                <a:lnTo>
                  <a:pt x="227965" y="214249"/>
                </a:lnTo>
                <a:lnTo>
                  <a:pt x="240665" y="214249"/>
                </a:lnTo>
                <a:lnTo>
                  <a:pt x="253365" y="214249"/>
                </a:lnTo>
                <a:lnTo>
                  <a:pt x="266065" y="214249"/>
                </a:lnTo>
                <a:lnTo>
                  <a:pt x="271653" y="214249"/>
                </a:lnTo>
                <a:lnTo>
                  <a:pt x="271653" y="226949"/>
                </a:lnTo>
                <a:lnTo>
                  <a:pt x="271653" y="239649"/>
                </a:lnTo>
                <a:lnTo>
                  <a:pt x="271653" y="252349"/>
                </a:lnTo>
                <a:lnTo>
                  <a:pt x="271653" y="265049"/>
                </a:lnTo>
                <a:lnTo>
                  <a:pt x="271653" y="277749"/>
                </a:lnTo>
                <a:lnTo>
                  <a:pt x="271653" y="290449"/>
                </a:lnTo>
                <a:lnTo>
                  <a:pt x="271653" y="303149"/>
                </a:lnTo>
                <a:lnTo>
                  <a:pt x="271653" y="315849"/>
                </a:lnTo>
                <a:lnTo>
                  <a:pt x="271653" y="327406"/>
                </a:lnTo>
                <a:lnTo>
                  <a:pt x="258953" y="327405"/>
                </a:lnTo>
                <a:lnTo>
                  <a:pt x="246253" y="327406"/>
                </a:lnTo>
                <a:lnTo>
                  <a:pt x="233553" y="327406"/>
                </a:lnTo>
                <a:lnTo>
                  <a:pt x="220853" y="327406"/>
                </a:lnTo>
                <a:lnTo>
                  <a:pt x="208153" y="327405"/>
                </a:lnTo>
                <a:lnTo>
                  <a:pt x="195453" y="327406"/>
                </a:lnTo>
                <a:lnTo>
                  <a:pt x="182753" y="327406"/>
                </a:lnTo>
                <a:lnTo>
                  <a:pt x="170053" y="327406"/>
                </a:lnTo>
                <a:lnTo>
                  <a:pt x="157353" y="327406"/>
                </a:lnTo>
                <a:lnTo>
                  <a:pt x="144653" y="327406"/>
                </a:lnTo>
                <a:lnTo>
                  <a:pt x="131953" y="327406"/>
                </a:lnTo>
                <a:lnTo>
                  <a:pt x="119253" y="327406"/>
                </a:lnTo>
                <a:lnTo>
                  <a:pt x="106553" y="327406"/>
                </a:lnTo>
                <a:lnTo>
                  <a:pt x="100965" y="327406"/>
                </a:lnTo>
                <a:lnTo>
                  <a:pt x="100965" y="340114"/>
                </a:lnTo>
                <a:lnTo>
                  <a:pt x="100965" y="352817"/>
                </a:lnTo>
                <a:lnTo>
                  <a:pt x="100965" y="365517"/>
                </a:lnTo>
                <a:lnTo>
                  <a:pt x="100965" y="378214"/>
                </a:lnTo>
                <a:lnTo>
                  <a:pt x="100965" y="390909"/>
                </a:lnTo>
                <a:lnTo>
                  <a:pt x="100965" y="403604"/>
                </a:lnTo>
                <a:lnTo>
                  <a:pt x="100965" y="416299"/>
                </a:lnTo>
                <a:lnTo>
                  <a:pt x="100965" y="428995"/>
                </a:lnTo>
                <a:lnTo>
                  <a:pt x="100965" y="441693"/>
                </a:lnTo>
                <a:lnTo>
                  <a:pt x="100965" y="454395"/>
                </a:lnTo>
                <a:lnTo>
                  <a:pt x="100965" y="467102"/>
                </a:lnTo>
                <a:lnTo>
                  <a:pt x="100965" y="472059"/>
                </a:lnTo>
                <a:lnTo>
                  <a:pt x="113665" y="472059"/>
                </a:lnTo>
                <a:lnTo>
                  <a:pt x="126365" y="472059"/>
                </a:lnTo>
                <a:lnTo>
                  <a:pt x="139065" y="472059"/>
                </a:lnTo>
                <a:lnTo>
                  <a:pt x="151765" y="472059"/>
                </a:lnTo>
                <a:lnTo>
                  <a:pt x="164465" y="472059"/>
                </a:lnTo>
                <a:lnTo>
                  <a:pt x="177165" y="472059"/>
                </a:lnTo>
                <a:lnTo>
                  <a:pt x="189865" y="472059"/>
                </a:lnTo>
                <a:lnTo>
                  <a:pt x="284988" y="472059"/>
                </a:lnTo>
                <a:lnTo>
                  <a:pt x="284988" y="484759"/>
                </a:lnTo>
                <a:lnTo>
                  <a:pt x="284987" y="497459"/>
                </a:lnTo>
                <a:lnTo>
                  <a:pt x="284988" y="510159"/>
                </a:lnTo>
                <a:lnTo>
                  <a:pt x="284988" y="522859"/>
                </a:lnTo>
                <a:lnTo>
                  <a:pt x="284988" y="585216"/>
                </a:lnTo>
                <a:lnTo>
                  <a:pt x="270738" y="585216"/>
                </a:lnTo>
                <a:lnTo>
                  <a:pt x="256489" y="585215"/>
                </a:lnTo>
                <a:lnTo>
                  <a:pt x="242239" y="585216"/>
                </a:lnTo>
                <a:lnTo>
                  <a:pt x="227990" y="585215"/>
                </a:lnTo>
                <a:lnTo>
                  <a:pt x="213741" y="585216"/>
                </a:lnTo>
                <a:lnTo>
                  <a:pt x="199491" y="585216"/>
                </a:lnTo>
                <a:lnTo>
                  <a:pt x="185242" y="585216"/>
                </a:lnTo>
                <a:lnTo>
                  <a:pt x="170992" y="585215"/>
                </a:lnTo>
                <a:lnTo>
                  <a:pt x="156743" y="585216"/>
                </a:lnTo>
                <a:lnTo>
                  <a:pt x="142494" y="585216"/>
                </a:lnTo>
                <a:lnTo>
                  <a:pt x="128244" y="585216"/>
                </a:lnTo>
                <a:lnTo>
                  <a:pt x="113995" y="585216"/>
                </a:lnTo>
                <a:lnTo>
                  <a:pt x="99745" y="585216"/>
                </a:lnTo>
                <a:lnTo>
                  <a:pt x="85496" y="585216"/>
                </a:lnTo>
                <a:lnTo>
                  <a:pt x="71247" y="585216"/>
                </a:lnTo>
                <a:lnTo>
                  <a:pt x="56997" y="585216"/>
                </a:lnTo>
                <a:lnTo>
                  <a:pt x="42748" y="585216"/>
                </a:lnTo>
                <a:lnTo>
                  <a:pt x="28498" y="585216"/>
                </a:lnTo>
                <a:lnTo>
                  <a:pt x="14249" y="585216"/>
                </a:lnTo>
                <a:lnTo>
                  <a:pt x="0" y="585216"/>
                </a:lnTo>
                <a:lnTo>
                  <a:pt x="0" y="555955"/>
                </a:lnTo>
                <a:lnTo>
                  <a:pt x="0" y="526694"/>
                </a:lnTo>
                <a:lnTo>
                  <a:pt x="0" y="497433"/>
                </a:lnTo>
                <a:lnTo>
                  <a:pt x="0" y="468172"/>
                </a:lnTo>
                <a:lnTo>
                  <a:pt x="0" y="438912"/>
                </a:lnTo>
                <a:lnTo>
                  <a:pt x="0" y="409651"/>
                </a:lnTo>
                <a:lnTo>
                  <a:pt x="0" y="380390"/>
                </a:lnTo>
                <a:lnTo>
                  <a:pt x="0" y="351129"/>
                </a:lnTo>
                <a:lnTo>
                  <a:pt x="0" y="321868"/>
                </a:lnTo>
                <a:lnTo>
                  <a:pt x="0" y="292608"/>
                </a:lnTo>
                <a:lnTo>
                  <a:pt x="0" y="263347"/>
                </a:lnTo>
                <a:lnTo>
                  <a:pt x="0" y="234086"/>
                </a:lnTo>
                <a:lnTo>
                  <a:pt x="0" y="204825"/>
                </a:lnTo>
                <a:lnTo>
                  <a:pt x="0" y="175564"/>
                </a:lnTo>
                <a:lnTo>
                  <a:pt x="0" y="146303"/>
                </a:lnTo>
                <a:lnTo>
                  <a:pt x="0" y="117043"/>
                </a:lnTo>
                <a:lnTo>
                  <a:pt x="0" y="87782"/>
                </a:lnTo>
                <a:lnTo>
                  <a:pt x="0" y="58521"/>
                </a:lnTo>
                <a:lnTo>
                  <a:pt x="0" y="29260"/>
                </a:lnTo>
                <a:lnTo>
                  <a:pt x="0" y="0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387852" y="230124"/>
            <a:ext cx="336803" cy="606551"/>
          </a:xfrm>
          <a:custGeom>
            <a:avLst/>
            <a:gdLst/>
            <a:ahLst/>
            <a:cxnLst/>
            <a:rect l="l" t="t" r="r" b="b"/>
            <a:pathLst>
              <a:path w="336803" h="606551">
                <a:moveTo>
                  <a:pt x="2286" y="185165"/>
                </a:moveTo>
                <a:lnTo>
                  <a:pt x="2766" y="202729"/>
                </a:lnTo>
                <a:lnTo>
                  <a:pt x="3884" y="216568"/>
                </a:lnTo>
                <a:lnTo>
                  <a:pt x="5651" y="229815"/>
                </a:lnTo>
                <a:lnTo>
                  <a:pt x="8065" y="242471"/>
                </a:lnTo>
                <a:lnTo>
                  <a:pt x="11122" y="254533"/>
                </a:lnTo>
                <a:lnTo>
                  <a:pt x="14821" y="266001"/>
                </a:lnTo>
                <a:lnTo>
                  <a:pt x="19157" y="276872"/>
                </a:lnTo>
                <a:lnTo>
                  <a:pt x="24130" y="287147"/>
                </a:lnTo>
                <a:lnTo>
                  <a:pt x="27863" y="293701"/>
                </a:lnTo>
                <a:lnTo>
                  <a:pt x="34686" y="303832"/>
                </a:lnTo>
                <a:lnTo>
                  <a:pt x="42468" y="313365"/>
                </a:lnTo>
                <a:lnTo>
                  <a:pt x="51209" y="322302"/>
                </a:lnTo>
                <a:lnTo>
                  <a:pt x="60908" y="330648"/>
                </a:lnTo>
                <a:lnTo>
                  <a:pt x="71566" y="338406"/>
                </a:lnTo>
                <a:lnTo>
                  <a:pt x="83182" y="345579"/>
                </a:lnTo>
                <a:lnTo>
                  <a:pt x="95758" y="352171"/>
                </a:lnTo>
                <a:lnTo>
                  <a:pt x="106045" y="356936"/>
                </a:lnTo>
                <a:lnTo>
                  <a:pt x="117711" y="361687"/>
                </a:lnTo>
                <a:lnTo>
                  <a:pt x="129776" y="365941"/>
                </a:lnTo>
                <a:lnTo>
                  <a:pt x="142239" y="369697"/>
                </a:lnTo>
                <a:lnTo>
                  <a:pt x="153169" y="372831"/>
                </a:lnTo>
                <a:lnTo>
                  <a:pt x="165488" y="376573"/>
                </a:lnTo>
                <a:lnTo>
                  <a:pt x="177479" y="380443"/>
                </a:lnTo>
                <a:lnTo>
                  <a:pt x="189102" y="384428"/>
                </a:lnTo>
                <a:lnTo>
                  <a:pt x="202489" y="390320"/>
                </a:lnTo>
                <a:lnTo>
                  <a:pt x="213017" y="397382"/>
                </a:lnTo>
                <a:lnTo>
                  <a:pt x="221361" y="405891"/>
                </a:lnTo>
                <a:lnTo>
                  <a:pt x="226479" y="413858"/>
                </a:lnTo>
                <a:lnTo>
                  <a:pt x="230826" y="425742"/>
                </a:lnTo>
                <a:lnTo>
                  <a:pt x="232283" y="439038"/>
                </a:lnTo>
                <a:lnTo>
                  <a:pt x="231930" y="447575"/>
                </a:lnTo>
                <a:lnTo>
                  <a:pt x="229497" y="460625"/>
                </a:lnTo>
                <a:lnTo>
                  <a:pt x="224789" y="470535"/>
                </a:lnTo>
                <a:lnTo>
                  <a:pt x="215956" y="480490"/>
                </a:lnTo>
                <a:lnTo>
                  <a:pt x="205612" y="488188"/>
                </a:lnTo>
                <a:lnTo>
                  <a:pt x="194452" y="493005"/>
                </a:lnTo>
                <a:lnTo>
                  <a:pt x="180975" y="496062"/>
                </a:lnTo>
                <a:lnTo>
                  <a:pt x="170942" y="497586"/>
                </a:lnTo>
                <a:lnTo>
                  <a:pt x="162813" y="498475"/>
                </a:lnTo>
                <a:lnTo>
                  <a:pt x="155206" y="498467"/>
                </a:lnTo>
                <a:lnTo>
                  <a:pt x="143334" y="497801"/>
                </a:lnTo>
                <a:lnTo>
                  <a:pt x="131300" y="496060"/>
                </a:lnTo>
                <a:lnTo>
                  <a:pt x="119103" y="493247"/>
                </a:lnTo>
                <a:lnTo>
                  <a:pt x="106742" y="489365"/>
                </a:lnTo>
                <a:lnTo>
                  <a:pt x="94219" y="484418"/>
                </a:lnTo>
                <a:lnTo>
                  <a:pt x="81534" y="478409"/>
                </a:lnTo>
                <a:lnTo>
                  <a:pt x="69143" y="471437"/>
                </a:lnTo>
                <a:lnTo>
                  <a:pt x="58737" y="464704"/>
                </a:lnTo>
                <a:lnTo>
                  <a:pt x="48612" y="457307"/>
                </a:lnTo>
                <a:lnTo>
                  <a:pt x="38774" y="449243"/>
                </a:lnTo>
                <a:lnTo>
                  <a:pt x="29231" y="440508"/>
                </a:lnTo>
                <a:lnTo>
                  <a:pt x="19986" y="431096"/>
                </a:lnTo>
                <a:lnTo>
                  <a:pt x="11049" y="421004"/>
                </a:lnTo>
                <a:lnTo>
                  <a:pt x="0" y="421004"/>
                </a:lnTo>
                <a:lnTo>
                  <a:pt x="0" y="561339"/>
                </a:lnTo>
                <a:lnTo>
                  <a:pt x="10092" y="567355"/>
                </a:lnTo>
                <a:lnTo>
                  <a:pt x="32476" y="579071"/>
                </a:lnTo>
                <a:lnTo>
                  <a:pt x="55942" y="589229"/>
                </a:lnTo>
                <a:lnTo>
                  <a:pt x="68072" y="593725"/>
                </a:lnTo>
                <a:lnTo>
                  <a:pt x="88177" y="599589"/>
                </a:lnTo>
                <a:lnTo>
                  <a:pt x="112638" y="604038"/>
                </a:lnTo>
                <a:lnTo>
                  <a:pt x="125686" y="605433"/>
                </a:lnTo>
                <a:lnTo>
                  <a:pt x="139279" y="606271"/>
                </a:lnTo>
                <a:lnTo>
                  <a:pt x="153415" y="606551"/>
                </a:lnTo>
                <a:lnTo>
                  <a:pt x="159003" y="606492"/>
                </a:lnTo>
                <a:lnTo>
                  <a:pt x="173420" y="605758"/>
                </a:lnTo>
                <a:lnTo>
                  <a:pt x="187284" y="604189"/>
                </a:lnTo>
                <a:lnTo>
                  <a:pt x="200598" y="601784"/>
                </a:lnTo>
                <a:lnTo>
                  <a:pt x="213362" y="598542"/>
                </a:lnTo>
                <a:lnTo>
                  <a:pt x="225577" y="594465"/>
                </a:lnTo>
                <a:lnTo>
                  <a:pt x="248365" y="583804"/>
                </a:lnTo>
                <a:lnTo>
                  <a:pt x="268970" y="569798"/>
                </a:lnTo>
                <a:lnTo>
                  <a:pt x="287400" y="552450"/>
                </a:lnTo>
                <a:lnTo>
                  <a:pt x="300849" y="535844"/>
                </a:lnTo>
                <a:lnTo>
                  <a:pt x="313782" y="514841"/>
                </a:lnTo>
                <a:lnTo>
                  <a:pt x="323848" y="491962"/>
                </a:lnTo>
                <a:lnTo>
                  <a:pt x="331043" y="467198"/>
                </a:lnTo>
                <a:lnTo>
                  <a:pt x="333563" y="454107"/>
                </a:lnTo>
                <a:lnTo>
                  <a:pt x="335363" y="440543"/>
                </a:lnTo>
                <a:lnTo>
                  <a:pt x="336443" y="426503"/>
                </a:lnTo>
                <a:lnTo>
                  <a:pt x="336803" y="411988"/>
                </a:lnTo>
                <a:lnTo>
                  <a:pt x="336497" y="397912"/>
                </a:lnTo>
                <a:lnTo>
                  <a:pt x="335505" y="383703"/>
                </a:lnTo>
                <a:lnTo>
                  <a:pt x="333827" y="370213"/>
                </a:lnTo>
                <a:lnTo>
                  <a:pt x="331466" y="357439"/>
                </a:lnTo>
                <a:lnTo>
                  <a:pt x="324698" y="334024"/>
                </a:lnTo>
                <a:lnTo>
                  <a:pt x="315213" y="313436"/>
                </a:lnTo>
                <a:lnTo>
                  <a:pt x="308213" y="302408"/>
                </a:lnTo>
                <a:lnTo>
                  <a:pt x="292102" y="283577"/>
                </a:lnTo>
                <a:lnTo>
                  <a:pt x="272174" y="267314"/>
                </a:lnTo>
                <a:lnTo>
                  <a:pt x="260773" y="260145"/>
                </a:lnTo>
                <a:lnTo>
                  <a:pt x="248412" y="253618"/>
                </a:lnTo>
                <a:lnTo>
                  <a:pt x="228153" y="244558"/>
                </a:lnTo>
                <a:lnTo>
                  <a:pt x="205359" y="236220"/>
                </a:lnTo>
                <a:lnTo>
                  <a:pt x="188425" y="230901"/>
                </a:lnTo>
                <a:lnTo>
                  <a:pt x="176212" y="227115"/>
                </a:lnTo>
                <a:lnTo>
                  <a:pt x="163702" y="223265"/>
                </a:lnTo>
                <a:lnTo>
                  <a:pt x="148930" y="218208"/>
                </a:lnTo>
                <a:lnTo>
                  <a:pt x="136199" y="212642"/>
                </a:lnTo>
                <a:lnTo>
                  <a:pt x="126137" y="206784"/>
                </a:lnTo>
                <a:lnTo>
                  <a:pt x="118745" y="200660"/>
                </a:lnTo>
                <a:lnTo>
                  <a:pt x="112318" y="191548"/>
                </a:lnTo>
                <a:lnTo>
                  <a:pt x="108194" y="179575"/>
                </a:lnTo>
                <a:lnTo>
                  <a:pt x="106807" y="165100"/>
                </a:lnTo>
                <a:lnTo>
                  <a:pt x="106887" y="161995"/>
                </a:lnTo>
                <a:lnTo>
                  <a:pt x="109103" y="149239"/>
                </a:lnTo>
                <a:lnTo>
                  <a:pt x="114300" y="137795"/>
                </a:lnTo>
                <a:lnTo>
                  <a:pt x="119252" y="129793"/>
                </a:lnTo>
                <a:lnTo>
                  <a:pt x="125095" y="123825"/>
                </a:lnTo>
                <a:lnTo>
                  <a:pt x="131952" y="119887"/>
                </a:lnTo>
                <a:lnTo>
                  <a:pt x="132583" y="119509"/>
                </a:lnTo>
                <a:lnTo>
                  <a:pt x="144172" y="113837"/>
                </a:lnTo>
                <a:lnTo>
                  <a:pt x="156210" y="110235"/>
                </a:lnTo>
                <a:lnTo>
                  <a:pt x="168799" y="108346"/>
                </a:lnTo>
                <a:lnTo>
                  <a:pt x="181483" y="107696"/>
                </a:lnTo>
                <a:lnTo>
                  <a:pt x="190840" y="108019"/>
                </a:lnTo>
                <a:lnTo>
                  <a:pt x="203250" y="109459"/>
                </a:lnTo>
                <a:lnTo>
                  <a:pt x="215567" y="112051"/>
                </a:lnTo>
                <a:lnTo>
                  <a:pt x="227793" y="115797"/>
                </a:lnTo>
                <a:lnTo>
                  <a:pt x="239926" y="120695"/>
                </a:lnTo>
                <a:lnTo>
                  <a:pt x="251968" y="126746"/>
                </a:lnTo>
                <a:lnTo>
                  <a:pt x="262456" y="132951"/>
                </a:lnTo>
                <a:lnTo>
                  <a:pt x="273258" y="140163"/>
                </a:lnTo>
                <a:lnTo>
                  <a:pt x="283460" y="147882"/>
                </a:lnTo>
                <a:lnTo>
                  <a:pt x="293054" y="156112"/>
                </a:lnTo>
                <a:lnTo>
                  <a:pt x="302032" y="164855"/>
                </a:lnTo>
                <a:lnTo>
                  <a:pt x="310388" y="174116"/>
                </a:lnTo>
                <a:lnTo>
                  <a:pt x="321183" y="174116"/>
                </a:lnTo>
                <a:lnTo>
                  <a:pt x="321183" y="39370"/>
                </a:lnTo>
                <a:lnTo>
                  <a:pt x="314818" y="35638"/>
                </a:lnTo>
                <a:lnTo>
                  <a:pt x="304228" y="30028"/>
                </a:lnTo>
                <a:lnTo>
                  <a:pt x="292999" y="24785"/>
                </a:lnTo>
                <a:lnTo>
                  <a:pt x="281123" y="19913"/>
                </a:lnTo>
                <a:lnTo>
                  <a:pt x="268592" y="15418"/>
                </a:lnTo>
                <a:lnTo>
                  <a:pt x="255397" y="11302"/>
                </a:lnTo>
                <a:lnTo>
                  <a:pt x="241533" y="7572"/>
                </a:lnTo>
                <a:lnTo>
                  <a:pt x="229041" y="4855"/>
                </a:lnTo>
                <a:lnTo>
                  <a:pt x="216494" y="2735"/>
                </a:lnTo>
                <a:lnTo>
                  <a:pt x="203896" y="1218"/>
                </a:lnTo>
                <a:lnTo>
                  <a:pt x="191251" y="305"/>
                </a:lnTo>
                <a:lnTo>
                  <a:pt x="178562" y="0"/>
                </a:lnTo>
                <a:lnTo>
                  <a:pt x="167395" y="275"/>
                </a:lnTo>
                <a:lnTo>
                  <a:pt x="153644" y="1421"/>
                </a:lnTo>
                <a:lnTo>
                  <a:pt x="140377" y="3457"/>
                </a:lnTo>
                <a:lnTo>
                  <a:pt x="127595" y="6381"/>
                </a:lnTo>
                <a:lnTo>
                  <a:pt x="115297" y="10193"/>
                </a:lnTo>
                <a:lnTo>
                  <a:pt x="103484" y="14894"/>
                </a:lnTo>
                <a:lnTo>
                  <a:pt x="92156" y="20481"/>
                </a:lnTo>
                <a:lnTo>
                  <a:pt x="81312" y="26955"/>
                </a:lnTo>
                <a:lnTo>
                  <a:pt x="70953" y="34314"/>
                </a:lnTo>
                <a:lnTo>
                  <a:pt x="61079" y="42559"/>
                </a:lnTo>
                <a:lnTo>
                  <a:pt x="51688" y="51689"/>
                </a:lnTo>
                <a:lnTo>
                  <a:pt x="41632" y="63193"/>
                </a:lnTo>
                <a:lnTo>
                  <a:pt x="34164" y="73249"/>
                </a:lnTo>
                <a:lnTo>
                  <a:pt x="27479" y="83779"/>
                </a:lnTo>
                <a:lnTo>
                  <a:pt x="21579" y="94784"/>
                </a:lnTo>
                <a:lnTo>
                  <a:pt x="16463" y="106265"/>
                </a:lnTo>
                <a:lnTo>
                  <a:pt x="12134" y="118222"/>
                </a:lnTo>
                <a:lnTo>
                  <a:pt x="8590" y="130655"/>
                </a:lnTo>
                <a:lnTo>
                  <a:pt x="5832" y="143566"/>
                </a:lnTo>
                <a:lnTo>
                  <a:pt x="3862" y="156954"/>
                </a:lnTo>
                <a:lnTo>
                  <a:pt x="2680" y="170820"/>
                </a:lnTo>
                <a:lnTo>
                  <a:pt x="2286" y="185165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87851" y="230124"/>
            <a:ext cx="336804" cy="606551"/>
          </a:xfrm>
          <a:custGeom>
            <a:avLst/>
            <a:gdLst/>
            <a:ahLst/>
            <a:cxnLst/>
            <a:rect l="l" t="t" r="r" b="b"/>
            <a:pathLst>
              <a:path w="336804" h="606551">
                <a:moveTo>
                  <a:pt x="178562" y="0"/>
                </a:moveTo>
                <a:lnTo>
                  <a:pt x="191251" y="305"/>
                </a:lnTo>
                <a:lnTo>
                  <a:pt x="203896" y="1218"/>
                </a:lnTo>
                <a:lnTo>
                  <a:pt x="216494" y="2735"/>
                </a:lnTo>
                <a:lnTo>
                  <a:pt x="229041" y="4855"/>
                </a:lnTo>
                <a:lnTo>
                  <a:pt x="241533" y="7572"/>
                </a:lnTo>
                <a:lnTo>
                  <a:pt x="253969" y="10883"/>
                </a:lnTo>
                <a:lnTo>
                  <a:pt x="268592" y="15418"/>
                </a:lnTo>
                <a:lnTo>
                  <a:pt x="281123" y="19913"/>
                </a:lnTo>
                <a:lnTo>
                  <a:pt x="292999" y="24785"/>
                </a:lnTo>
                <a:lnTo>
                  <a:pt x="304228" y="30028"/>
                </a:lnTo>
                <a:lnTo>
                  <a:pt x="314818" y="35638"/>
                </a:lnTo>
                <a:lnTo>
                  <a:pt x="321183" y="39370"/>
                </a:lnTo>
                <a:lnTo>
                  <a:pt x="321183" y="52081"/>
                </a:lnTo>
                <a:lnTo>
                  <a:pt x="321183" y="64793"/>
                </a:lnTo>
                <a:lnTo>
                  <a:pt x="321183" y="77503"/>
                </a:lnTo>
                <a:lnTo>
                  <a:pt x="321183" y="90211"/>
                </a:lnTo>
                <a:lnTo>
                  <a:pt x="321183" y="102916"/>
                </a:lnTo>
                <a:lnTo>
                  <a:pt x="321183" y="115618"/>
                </a:lnTo>
                <a:lnTo>
                  <a:pt x="321183" y="128317"/>
                </a:lnTo>
                <a:lnTo>
                  <a:pt x="321183" y="141011"/>
                </a:lnTo>
                <a:lnTo>
                  <a:pt x="321183" y="153700"/>
                </a:lnTo>
                <a:lnTo>
                  <a:pt x="321183" y="166383"/>
                </a:lnTo>
                <a:lnTo>
                  <a:pt x="321183" y="174116"/>
                </a:lnTo>
                <a:lnTo>
                  <a:pt x="317627" y="174116"/>
                </a:lnTo>
                <a:lnTo>
                  <a:pt x="313944" y="174116"/>
                </a:lnTo>
                <a:lnTo>
                  <a:pt x="310388" y="174116"/>
                </a:lnTo>
                <a:lnTo>
                  <a:pt x="302032" y="164855"/>
                </a:lnTo>
                <a:lnTo>
                  <a:pt x="293054" y="156112"/>
                </a:lnTo>
                <a:lnTo>
                  <a:pt x="283460" y="147882"/>
                </a:lnTo>
                <a:lnTo>
                  <a:pt x="273258" y="140163"/>
                </a:lnTo>
                <a:lnTo>
                  <a:pt x="262456" y="132951"/>
                </a:lnTo>
                <a:lnTo>
                  <a:pt x="251968" y="126746"/>
                </a:lnTo>
                <a:lnTo>
                  <a:pt x="239926" y="120695"/>
                </a:lnTo>
                <a:lnTo>
                  <a:pt x="227793" y="115797"/>
                </a:lnTo>
                <a:lnTo>
                  <a:pt x="215567" y="112051"/>
                </a:lnTo>
                <a:lnTo>
                  <a:pt x="203250" y="109459"/>
                </a:lnTo>
                <a:lnTo>
                  <a:pt x="190840" y="108019"/>
                </a:lnTo>
                <a:lnTo>
                  <a:pt x="181483" y="107696"/>
                </a:lnTo>
                <a:lnTo>
                  <a:pt x="168799" y="108346"/>
                </a:lnTo>
                <a:lnTo>
                  <a:pt x="156210" y="110235"/>
                </a:lnTo>
                <a:lnTo>
                  <a:pt x="144172" y="113837"/>
                </a:lnTo>
                <a:lnTo>
                  <a:pt x="132583" y="119509"/>
                </a:lnTo>
                <a:lnTo>
                  <a:pt x="131953" y="119887"/>
                </a:lnTo>
                <a:lnTo>
                  <a:pt x="125095" y="123825"/>
                </a:lnTo>
                <a:lnTo>
                  <a:pt x="119253" y="129793"/>
                </a:lnTo>
                <a:lnTo>
                  <a:pt x="114300" y="137795"/>
                </a:lnTo>
                <a:lnTo>
                  <a:pt x="109103" y="149239"/>
                </a:lnTo>
                <a:lnTo>
                  <a:pt x="106887" y="161995"/>
                </a:lnTo>
                <a:lnTo>
                  <a:pt x="106807" y="165100"/>
                </a:lnTo>
                <a:lnTo>
                  <a:pt x="108194" y="179575"/>
                </a:lnTo>
                <a:lnTo>
                  <a:pt x="112318" y="191548"/>
                </a:lnTo>
                <a:lnTo>
                  <a:pt x="118745" y="200660"/>
                </a:lnTo>
                <a:lnTo>
                  <a:pt x="126137" y="206784"/>
                </a:lnTo>
                <a:lnTo>
                  <a:pt x="136199" y="212642"/>
                </a:lnTo>
                <a:lnTo>
                  <a:pt x="148930" y="218208"/>
                </a:lnTo>
                <a:lnTo>
                  <a:pt x="163703" y="223265"/>
                </a:lnTo>
                <a:lnTo>
                  <a:pt x="176212" y="227115"/>
                </a:lnTo>
                <a:lnTo>
                  <a:pt x="188425" y="230901"/>
                </a:lnTo>
                <a:lnTo>
                  <a:pt x="205359" y="236220"/>
                </a:lnTo>
                <a:lnTo>
                  <a:pt x="228153" y="244558"/>
                </a:lnTo>
                <a:lnTo>
                  <a:pt x="240234" y="249800"/>
                </a:lnTo>
                <a:lnTo>
                  <a:pt x="260773" y="260145"/>
                </a:lnTo>
                <a:lnTo>
                  <a:pt x="272174" y="267314"/>
                </a:lnTo>
                <a:lnTo>
                  <a:pt x="282616" y="275124"/>
                </a:lnTo>
                <a:lnTo>
                  <a:pt x="292102" y="283577"/>
                </a:lnTo>
                <a:lnTo>
                  <a:pt x="308213" y="302408"/>
                </a:lnTo>
                <a:lnTo>
                  <a:pt x="315214" y="313436"/>
                </a:lnTo>
                <a:lnTo>
                  <a:pt x="324698" y="334024"/>
                </a:lnTo>
                <a:lnTo>
                  <a:pt x="331466" y="357439"/>
                </a:lnTo>
                <a:lnTo>
                  <a:pt x="333827" y="370213"/>
                </a:lnTo>
                <a:lnTo>
                  <a:pt x="335505" y="383703"/>
                </a:lnTo>
                <a:lnTo>
                  <a:pt x="336497" y="397912"/>
                </a:lnTo>
                <a:lnTo>
                  <a:pt x="336804" y="411988"/>
                </a:lnTo>
                <a:lnTo>
                  <a:pt x="336443" y="426503"/>
                </a:lnTo>
                <a:lnTo>
                  <a:pt x="335363" y="440543"/>
                </a:lnTo>
                <a:lnTo>
                  <a:pt x="333563" y="454107"/>
                </a:lnTo>
                <a:lnTo>
                  <a:pt x="331043" y="467198"/>
                </a:lnTo>
                <a:lnTo>
                  <a:pt x="327805" y="479816"/>
                </a:lnTo>
                <a:lnTo>
                  <a:pt x="323848" y="491962"/>
                </a:lnTo>
                <a:lnTo>
                  <a:pt x="319174" y="503637"/>
                </a:lnTo>
                <a:lnTo>
                  <a:pt x="307674" y="525577"/>
                </a:lnTo>
                <a:lnTo>
                  <a:pt x="293308" y="545644"/>
                </a:lnTo>
                <a:lnTo>
                  <a:pt x="278456" y="561542"/>
                </a:lnTo>
                <a:lnTo>
                  <a:pt x="268970" y="569798"/>
                </a:lnTo>
                <a:lnTo>
                  <a:pt x="248365" y="583804"/>
                </a:lnTo>
                <a:lnTo>
                  <a:pt x="225577" y="594465"/>
                </a:lnTo>
                <a:lnTo>
                  <a:pt x="213362" y="598542"/>
                </a:lnTo>
                <a:lnTo>
                  <a:pt x="200598" y="601784"/>
                </a:lnTo>
                <a:lnTo>
                  <a:pt x="187284" y="604189"/>
                </a:lnTo>
                <a:lnTo>
                  <a:pt x="173420" y="605758"/>
                </a:lnTo>
                <a:lnTo>
                  <a:pt x="159003" y="606492"/>
                </a:lnTo>
                <a:lnTo>
                  <a:pt x="153416" y="606551"/>
                </a:lnTo>
                <a:lnTo>
                  <a:pt x="139279" y="606271"/>
                </a:lnTo>
                <a:lnTo>
                  <a:pt x="125686" y="605433"/>
                </a:lnTo>
                <a:lnTo>
                  <a:pt x="112638" y="604038"/>
                </a:lnTo>
                <a:lnTo>
                  <a:pt x="100135" y="602089"/>
                </a:lnTo>
                <a:lnTo>
                  <a:pt x="76762" y="596540"/>
                </a:lnTo>
                <a:lnTo>
                  <a:pt x="55942" y="589229"/>
                </a:lnTo>
                <a:lnTo>
                  <a:pt x="44076" y="584345"/>
                </a:lnTo>
                <a:lnTo>
                  <a:pt x="32476" y="579071"/>
                </a:lnTo>
                <a:lnTo>
                  <a:pt x="21147" y="573408"/>
                </a:lnTo>
                <a:lnTo>
                  <a:pt x="10092" y="567355"/>
                </a:lnTo>
                <a:lnTo>
                  <a:pt x="0" y="561339"/>
                </a:lnTo>
                <a:lnTo>
                  <a:pt x="0" y="548620"/>
                </a:lnTo>
                <a:lnTo>
                  <a:pt x="0" y="535905"/>
                </a:lnTo>
                <a:lnTo>
                  <a:pt x="0" y="523196"/>
                </a:lnTo>
                <a:lnTo>
                  <a:pt x="0" y="510491"/>
                </a:lnTo>
                <a:lnTo>
                  <a:pt x="0" y="497791"/>
                </a:lnTo>
                <a:lnTo>
                  <a:pt x="0" y="485094"/>
                </a:lnTo>
                <a:lnTo>
                  <a:pt x="0" y="472399"/>
                </a:lnTo>
                <a:lnTo>
                  <a:pt x="0" y="459707"/>
                </a:lnTo>
                <a:lnTo>
                  <a:pt x="0" y="447017"/>
                </a:lnTo>
                <a:lnTo>
                  <a:pt x="0" y="434328"/>
                </a:lnTo>
                <a:lnTo>
                  <a:pt x="0" y="421639"/>
                </a:lnTo>
                <a:lnTo>
                  <a:pt x="0" y="421004"/>
                </a:lnTo>
                <a:lnTo>
                  <a:pt x="3683" y="421004"/>
                </a:lnTo>
                <a:lnTo>
                  <a:pt x="7366" y="421004"/>
                </a:lnTo>
                <a:lnTo>
                  <a:pt x="11049" y="421004"/>
                </a:lnTo>
                <a:lnTo>
                  <a:pt x="19986" y="431096"/>
                </a:lnTo>
                <a:lnTo>
                  <a:pt x="29231" y="440508"/>
                </a:lnTo>
                <a:lnTo>
                  <a:pt x="38774" y="449243"/>
                </a:lnTo>
                <a:lnTo>
                  <a:pt x="48612" y="457307"/>
                </a:lnTo>
                <a:lnTo>
                  <a:pt x="58737" y="464704"/>
                </a:lnTo>
                <a:lnTo>
                  <a:pt x="69143" y="471437"/>
                </a:lnTo>
                <a:lnTo>
                  <a:pt x="79824" y="477510"/>
                </a:lnTo>
                <a:lnTo>
                  <a:pt x="94219" y="484418"/>
                </a:lnTo>
                <a:lnTo>
                  <a:pt x="106742" y="489365"/>
                </a:lnTo>
                <a:lnTo>
                  <a:pt x="119103" y="493247"/>
                </a:lnTo>
                <a:lnTo>
                  <a:pt x="131300" y="496060"/>
                </a:lnTo>
                <a:lnTo>
                  <a:pt x="143334" y="497801"/>
                </a:lnTo>
                <a:lnTo>
                  <a:pt x="155206" y="498467"/>
                </a:lnTo>
                <a:lnTo>
                  <a:pt x="156591" y="498475"/>
                </a:lnTo>
                <a:lnTo>
                  <a:pt x="162814" y="498475"/>
                </a:lnTo>
                <a:lnTo>
                  <a:pt x="170942" y="497586"/>
                </a:lnTo>
                <a:lnTo>
                  <a:pt x="180975" y="496062"/>
                </a:lnTo>
                <a:lnTo>
                  <a:pt x="194452" y="493005"/>
                </a:lnTo>
                <a:lnTo>
                  <a:pt x="205268" y="488385"/>
                </a:lnTo>
                <a:lnTo>
                  <a:pt x="215956" y="480490"/>
                </a:lnTo>
                <a:lnTo>
                  <a:pt x="224398" y="471076"/>
                </a:lnTo>
                <a:lnTo>
                  <a:pt x="229497" y="460625"/>
                </a:lnTo>
                <a:lnTo>
                  <a:pt x="231930" y="447575"/>
                </a:lnTo>
                <a:lnTo>
                  <a:pt x="232283" y="439038"/>
                </a:lnTo>
                <a:lnTo>
                  <a:pt x="230826" y="425742"/>
                </a:lnTo>
                <a:lnTo>
                  <a:pt x="226479" y="413858"/>
                </a:lnTo>
                <a:lnTo>
                  <a:pt x="221361" y="405891"/>
                </a:lnTo>
                <a:lnTo>
                  <a:pt x="213017" y="397382"/>
                </a:lnTo>
                <a:lnTo>
                  <a:pt x="202489" y="390320"/>
                </a:lnTo>
                <a:lnTo>
                  <a:pt x="189805" y="384678"/>
                </a:lnTo>
                <a:lnTo>
                  <a:pt x="177479" y="380443"/>
                </a:lnTo>
                <a:lnTo>
                  <a:pt x="165488" y="376573"/>
                </a:lnTo>
                <a:lnTo>
                  <a:pt x="153169" y="372831"/>
                </a:lnTo>
                <a:lnTo>
                  <a:pt x="142240" y="369697"/>
                </a:lnTo>
                <a:lnTo>
                  <a:pt x="129776" y="365941"/>
                </a:lnTo>
                <a:lnTo>
                  <a:pt x="117711" y="361687"/>
                </a:lnTo>
                <a:lnTo>
                  <a:pt x="106045" y="356936"/>
                </a:lnTo>
                <a:lnTo>
                  <a:pt x="83182" y="345579"/>
                </a:lnTo>
                <a:lnTo>
                  <a:pt x="71566" y="338406"/>
                </a:lnTo>
                <a:lnTo>
                  <a:pt x="60908" y="330648"/>
                </a:lnTo>
                <a:lnTo>
                  <a:pt x="51209" y="322302"/>
                </a:lnTo>
                <a:lnTo>
                  <a:pt x="42468" y="313365"/>
                </a:lnTo>
                <a:lnTo>
                  <a:pt x="34686" y="303832"/>
                </a:lnTo>
                <a:lnTo>
                  <a:pt x="27863" y="293701"/>
                </a:lnTo>
                <a:lnTo>
                  <a:pt x="19157" y="276872"/>
                </a:lnTo>
                <a:lnTo>
                  <a:pt x="11122" y="254533"/>
                </a:lnTo>
                <a:lnTo>
                  <a:pt x="8065" y="242471"/>
                </a:lnTo>
                <a:lnTo>
                  <a:pt x="5651" y="229815"/>
                </a:lnTo>
                <a:lnTo>
                  <a:pt x="3884" y="216568"/>
                </a:lnTo>
                <a:lnTo>
                  <a:pt x="2766" y="202729"/>
                </a:lnTo>
                <a:lnTo>
                  <a:pt x="2300" y="188302"/>
                </a:lnTo>
                <a:lnTo>
                  <a:pt x="2286" y="185165"/>
                </a:lnTo>
                <a:lnTo>
                  <a:pt x="2680" y="170820"/>
                </a:lnTo>
                <a:lnTo>
                  <a:pt x="3862" y="156954"/>
                </a:lnTo>
                <a:lnTo>
                  <a:pt x="5832" y="143566"/>
                </a:lnTo>
                <a:lnTo>
                  <a:pt x="8590" y="130655"/>
                </a:lnTo>
                <a:lnTo>
                  <a:pt x="12134" y="118222"/>
                </a:lnTo>
                <a:lnTo>
                  <a:pt x="16463" y="106265"/>
                </a:lnTo>
                <a:lnTo>
                  <a:pt x="21579" y="94784"/>
                </a:lnTo>
                <a:lnTo>
                  <a:pt x="27479" y="83779"/>
                </a:lnTo>
                <a:lnTo>
                  <a:pt x="34164" y="73249"/>
                </a:lnTo>
                <a:lnTo>
                  <a:pt x="41632" y="63193"/>
                </a:lnTo>
                <a:lnTo>
                  <a:pt x="49884" y="53611"/>
                </a:lnTo>
                <a:lnTo>
                  <a:pt x="61079" y="42559"/>
                </a:lnTo>
                <a:lnTo>
                  <a:pt x="70953" y="34314"/>
                </a:lnTo>
                <a:lnTo>
                  <a:pt x="81312" y="26955"/>
                </a:lnTo>
                <a:lnTo>
                  <a:pt x="92156" y="20481"/>
                </a:lnTo>
                <a:lnTo>
                  <a:pt x="103484" y="14894"/>
                </a:lnTo>
                <a:lnTo>
                  <a:pt x="115297" y="10193"/>
                </a:lnTo>
                <a:lnTo>
                  <a:pt x="127595" y="6381"/>
                </a:lnTo>
                <a:lnTo>
                  <a:pt x="140377" y="3457"/>
                </a:lnTo>
                <a:lnTo>
                  <a:pt x="153644" y="1421"/>
                </a:lnTo>
                <a:lnTo>
                  <a:pt x="167395" y="275"/>
                </a:lnTo>
                <a:lnTo>
                  <a:pt x="178562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632710" y="230124"/>
            <a:ext cx="336803" cy="606551"/>
          </a:xfrm>
          <a:custGeom>
            <a:avLst/>
            <a:gdLst/>
            <a:ahLst/>
            <a:cxnLst/>
            <a:rect l="l" t="t" r="r" b="b"/>
            <a:pathLst>
              <a:path w="336803" h="606551">
                <a:moveTo>
                  <a:pt x="0" y="523196"/>
                </a:moveTo>
                <a:lnTo>
                  <a:pt x="0" y="561339"/>
                </a:lnTo>
                <a:lnTo>
                  <a:pt x="21303" y="573443"/>
                </a:lnTo>
                <a:lnTo>
                  <a:pt x="44233" y="584360"/>
                </a:lnTo>
                <a:lnTo>
                  <a:pt x="56087" y="589236"/>
                </a:lnTo>
                <a:lnTo>
                  <a:pt x="68198" y="593725"/>
                </a:lnTo>
                <a:lnTo>
                  <a:pt x="88304" y="599589"/>
                </a:lnTo>
                <a:lnTo>
                  <a:pt x="112765" y="604038"/>
                </a:lnTo>
                <a:lnTo>
                  <a:pt x="125813" y="605433"/>
                </a:lnTo>
                <a:lnTo>
                  <a:pt x="139406" y="606271"/>
                </a:lnTo>
                <a:lnTo>
                  <a:pt x="153542" y="606551"/>
                </a:lnTo>
                <a:lnTo>
                  <a:pt x="159118" y="606492"/>
                </a:lnTo>
                <a:lnTo>
                  <a:pt x="173511" y="605758"/>
                </a:lnTo>
                <a:lnTo>
                  <a:pt x="187361" y="604189"/>
                </a:lnTo>
                <a:lnTo>
                  <a:pt x="200669" y="601784"/>
                </a:lnTo>
                <a:lnTo>
                  <a:pt x="213433" y="598542"/>
                </a:lnTo>
                <a:lnTo>
                  <a:pt x="225654" y="594465"/>
                </a:lnTo>
                <a:lnTo>
                  <a:pt x="248461" y="583804"/>
                </a:lnTo>
                <a:lnTo>
                  <a:pt x="269087" y="569798"/>
                </a:lnTo>
                <a:lnTo>
                  <a:pt x="287527" y="552450"/>
                </a:lnTo>
                <a:lnTo>
                  <a:pt x="300948" y="535872"/>
                </a:lnTo>
                <a:lnTo>
                  <a:pt x="313866" y="514866"/>
                </a:lnTo>
                <a:lnTo>
                  <a:pt x="323907" y="491982"/>
                </a:lnTo>
                <a:lnTo>
                  <a:pt x="331074" y="467213"/>
                </a:lnTo>
                <a:lnTo>
                  <a:pt x="333581" y="454119"/>
                </a:lnTo>
                <a:lnTo>
                  <a:pt x="335372" y="440550"/>
                </a:lnTo>
                <a:lnTo>
                  <a:pt x="336446" y="426507"/>
                </a:lnTo>
                <a:lnTo>
                  <a:pt x="336803" y="411988"/>
                </a:lnTo>
                <a:lnTo>
                  <a:pt x="336503" y="397939"/>
                </a:lnTo>
                <a:lnTo>
                  <a:pt x="335526" y="383726"/>
                </a:lnTo>
                <a:lnTo>
                  <a:pt x="333869" y="370231"/>
                </a:lnTo>
                <a:lnTo>
                  <a:pt x="331532" y="357452"/>
                </a:lnTo>
                <a:lnTo>
                  <a:pt x="324807" y="334030"/>
                </a:lnTo>
                <a:lnTo>
                  <a:pt x="315340" y="313436"/>
                </a:lnTo>
                <a:lnTo>
                  <a:pt x="308291" y="302408"/>
                </a:lnTo>
                <a:lnTo>
                  <a:pt x="292136" y="283577"/>
                </a:lnTo>
                <a:lnTo>
                  <a:pt x="272224" y="267314"/>
                </a:lnTo>
                <a:lnTo>
                  <a:pt x="260854" y="260145"/>
                </a:lnTo>
                <a:lnTo>
                  <a:pt x="248538" y="253618"/>
                </a:lnTo>
                <a:lnTo>
                  <a:pt x="228280" y="244558"/>
                </a:lnTo>
                <a:lnTo>
                  <a:pt x="205485" y="236220"/>
                </a:lnTo>
                <a:lnTo>
                  <a:pt x="188498" y="230901"/>
                </a:lnTo>
                <a:lnTo>
                  <a:pt x="163829" y="223265"/>
                </a:lnTo>
                <a:lnTo>
                  <a:pt x="148987" y="218208"/>
                </a:lnTo>
                <a:lnTo>
                  <a:pt x="136231" y="212642"/>
                </a:lnTo>
                <a:lnTo>
                  <a:pt x="126192" y="206784"/>
                </a:lnTo>
                <a:lnTo>
                  <a:pt x="118871" y="200660"/>
                </a:lnTo>
                <a:lnTo>
                  <a:pt x="112389" y="191548"/>
                </a:lnTo>
                <a:lnTo>
                  <a:pt x="108292" y="179575"/>
                </a:lnTo>
                <a:lnTo>
                  <a:pt x="106933" y="165100"/>
                </a:lnTo>
                <a:lnTo>
                  <a:pt x="107009" y="162026"/>
                </a:lnTo>
                <a:lnTo>
                  <a:pt x="109152" y="149253"/>
                </a:lnTo>
                <a:lnTo>
                  <a:pt x="114300" y="137795"/>
                </a:lnTo>
                <a:lnTo>
                  <a:pt x="119252" y="129793"/>
                </a:lnTo>
                <a:lnTo>
                  <a:pt x="125221" y="123825"/>
                </a:lnTo>
                <a:lnTo>
                  <a:pt x="132079" y="119887"/>
                </a:lnTo>
                <a:lnTo>
                  <a:pt x="132606" y="119570"/>
                </a:lnTo>
                <a:lnTo>
                  <a:pt x="144179" y="113858"/>
                </a:lnTo>
                <a:lnTo>
                  <a:pt x="156209" y="110235"/>
                </a:lnTo>
                <a:lnTo>
                  <a:pt x="168846" y="108346"/>
                </a:lnTo>
                <a:lnTo>
                  <a:pt x="181482" y="107696"/>
                </a:lnTo>
                <a:lnTo>
                  <a:pt x="190944" y="108026"/>
                </a:lnTo>
                <a:lnTo>
                  <a:pt x="203336" y="109472"/>
                </a:lnTo>
                <a:lnTo>
                  <a:pt x="215643" y="112067"/>
                </a:lnTo>
                <a:lnTo>
                  <a:pt x="227869" y="115811"/>
                </a:lnTo>
                <a:lnTo>
                  <a:pt x="240018" y="120704"/>
                </a:lnTo>
                <a:lnTo>
                  <a:pt x="252094" y="126746"/>
                </a:lnTo>
                <a:lnTo>
                  <a:pt x="262502" y="132905"/>
                </a:lnTo>
                <a:lnTo>
                  <a:pt x="273299" y="140124"/>
                </a:lnTo>
                <a:lnTo>
                  <a:pt x="283486" y="147851"/>
                </a:lnTo>
                <a:lnTo>
                  <a:pt x="293063" y="156089"/>
                </a:lnTo>
                <a:lnTo>
                  <a:pt x="302030" y="164843"/>
                </a:lnTo>
                <a:lnTo>
                  <a:pt x="310388" y="174116"/>
                </a:lnTo>
                <a:lnTo>
                  <a:pt x="321309" y="174116"/>
                </a:lnTo>
                <a:lnTo>
                  <a:pt x="321309" y="39370"/>
                </a:lnTo>
                <a:lnTo>
                  <a:pt x="314940" y="35638"/>
                </a:lnTo>
                <a:lnTo>
                  <a:pt x="293082" y="24785"/>
                </a:lnTo>
                <a:lnTo>
                  <a:pt x="281194" y="19913"/>
                </a:lnTo>
                <a:lnTo>
                  <a:pt x="268673" y="15418"/>
                </a:lnTo>
                <a:lnTo>
                  <a:pt x="255523" y="11302"/>
                </a:lnTo>
                <a:lnTo>
                  <a:pt x="241512" y="7547"/>
                </a:lnTo>
                <a:lnTo>
                  <a:pt x="229025" y="4839"/>
                </a:lnTo>
                <a:lnTo>
                  <a:pt x="216496" y="2727"/>
                </a:lnTo>
                <a:lnTo>
                  <a:pt x="203916" y="1214"/>
                </a:lnTo>
                <a:lnTo>
                  <a:pt x="191274" y="304"/>
                </a:lnTo>
                <a:lnTo>
                  <a:pt x="178562" y="0"/>
                </a:lnTo>
                <a:lnTo>
                  <a:pt x="167419" y="275"/>
                </a:lnTo>
                <a:lnTo>
                  <a:pt x="153687" y="1421"/>
                </a:lnTo>
                <a:lnTo>
                  <a:pt x="140431" y="3457"/>
                </a:lnTo>
                <a:lnTo>
                  <a:pt x="127651" y="6381"/>
                </a:lnTo>
                <a:lnTo>
                  <a:pt x="115350" y="10193"/>
                </a:lnTo>
                <a:lnTo>
                  <a:pt x="103528" y="14894"/>
                </a:lnTo>
                <a:lnTo>
                  <a:pt x="92189" y="20481"/>
                </a:lnTo>
                <a:lnTo>
                  <a:pt x="81334" y="26955"/>
                </a:lnTo>
                <a:lnTo>
                  <a:pt x="70964" y="34314"/>
                </a:lnTo>
                <a:lnTo>
                  <a:pt x="61081" y="42559"/>
                </a:lnTo>
                <a:lnTo>
                  <a:pt x="51688" y="51689"/>
                </a:lnTo>
                <a:lnTo>
                  <a:pt x="41661" y="63162"/>
                </a:lnTo>
                <a:lnTo>
                  <a:pt x="34196" y="73220"/>
                </a:lnTo>
                <a:lnTo>
                  <a:pt x="27520" y="83752"/>
                </a:lnTo>
                <a:lnTo>
                  <a:pt x="21631" y="94760"/>
                </a:lnTo>
                <a:lnTo>
                  <a:pt x="16529" y="106243"/>
                </a:lnTo>
                <a:lnTo>
                  <a:pt x="12213" y="118203"/>
                </a:lnTo>
                <a:lnTo>
                  <a:pt x="8684" y="130639"/>
                </a:lnTo>
                <a:lnTo>
                  <a:pt x="5939" y="143553"/>
                </a:lnTo>
                <a:lnTo>
                  <a:pt x="3980" y="156945"/>
                </a:lnTo>
                <a:lnTo>
                  <a:pt x="2804" y="170816"/>
                </a:lnTo>
                <a:lnTo>
                  <a:pt x="2412" y="185165"/>
                </a:lnTo>
                <a:lnTo>
                  <a:pt x="2427" y="188302"/>
                </a:lnTo>
                <a:lnTo>
                  <a:pt x="2886" y="202729"/>
                </a:lnTo>
                <a:lnTo>
                  <a:pt x="3991" y="216568"/>
                </a:lnTo>
                <a:lnTo>
                  <a:pt x="5743" y="229815"/>
                </a:lnTo>
                <a:lnTo>
                  <a:pt x="8143" y="242471"/>
                </a:lnTo>
                <a:lnTo>
                  <a:pt x="11193" y="254533"/>
                </a:lnTo>
                <a:lnTo>
                  <a:pt x="19249" y="276872"/>
                </a:lnTo>
                <a:lnTo>
                  <a:pt x="27919" y="293630"/>
                </a:lnTo>
                <a:lnTo>
                  <a:pt x="42464" y="313320"/>
                </a:lnTo>
                <a:lnTo>
                  <a:pt x="51191" y="322269"/>
                </a:lnTo>
                <a:lnTo>
                  <a:pt x="60886" y="330625"/>
                </a:lnTo>
                <a:lnTo>
                  <a:pt x="71546" y="338391"/>
                </a:lnTo>
                <a:lnTo>
                  <a:pt x="83171" y="345572"/>
                </a:lnTo>
                <a:lnTo>
                  <a:pt x="95757" y="352171"/>
                </a:lnTo>
                <a:lnTo>
                  <a:pt x="117711" y="361687"/>
                </a:lnTo>
                <a:lnTo>
                  <a:pt x="129776" y="365941"/>
                </a:lnTo>
                <a:lnTo>
                  <a:pt x="142239" y="369697"/>
                </a:lnTo>
                <a:lnTo>
                  <a:pt x="153314" y="372858"/>
                </a:lnTo>
                <a:lnTo>
                  <a:pt x="165612" y="376592"/>
                </a:lnTo>
                <a:lnTo>
                  <a:pt x="177579" y="380453"/>
                </a:lnTo>
                <a:lnTo>
                  <a:pt x="189229" y="384428"/>
                </a:lnTo>
                <a:lnTo>
                  <a:pt x="202518" y="390286"/>
                </a:lnTo>
                <a:lnTo>
                  <a:pt x="213023" y="397361"/>
                </a:lnTo>
                <a:lnTo>
                  <a:pt x="221360" y="405891"/>
                </a:lnTo>
                <a:lnTo>
                  <a:pt x="226534" y="413858"/>
                </a:lnTo>
                <a:lnTo>
                  <a:pt x="230858" y="425742"/>
                </a:lnTo>
                <a:lnTo>
                  <a:pt x="232282" y="439038"/>
                </a:lnTo>
                <a:lnTo>
                  <a:pt x="231944" y="447575"/>
                </a:lnTo>
                <a:lnTo>
                  <a:pt x="229552" y="460625"/>
                </a:lnTo>
                <a:lnTo>
                  <a:pt x="224789" y="470535"/>
                </a:lnTo>
                <a:lnTo>
                  <a:pt x="215956" y="480490"/>
                </a:lnTo>
                <a:lnTo>
                  <a:pt x="205612" y="488188"/>
                </a:lnTo>
                <a:lnTo>
                  <a:pt x="194452" y="493005"/>
                </a:lnTo>
                <a:lnTo>
                  <a:pt x="180975" y="496062"/>
                </a:lnTo>
                <a:lnTo>
                  <a:pt x="170941" y="497586"/>
                </a:lnTo>
                <a:lnTo>
                  <a:pt x="162813" y="498475"/>
                </a:lnTo>
                <a:lnTo>
                  <a:pt x="155333" y="498467"/>
                </a:lnTo>
                <a:lnTo>
                  <a:pt x="143461" y="497801"/>
                </a:lnTo>
                <a:lnTo>
                  <a:pt x="131427" y="496060"/>
                </a:lnTo>
                <a:lnTo>
                  <a:pt x="119230" y="493247"/>
                </a:lnTo>
                <a:lnTo>
                  <a:pt x="106869" y="489365"/>
                </a:lnTo>
                <a:lnTo>
                  <a:pt x="94346" y="484418"/>
                </a:lnTo>
                <a:lnTo>
                  <a:pt x="81660" y="478409"/>
                </a:lnTo>
                <a:lnTo>
                  <a:pt x="69227" y="471437"/>
                </a:lnTo>
                <a:lnTo>
                  <a:pt x="58808" y="464704"/>
                </a:lnTo>
                <a:lnTo>
                  <a:pt x="48687" y="457307"/>
                </a:lnTo>
                <a:lnTo>
                  <a:pt x="38863" y="449243"/>
                </a:lnTo>
                <a:lnTo>
                  <a:pt x="29336" y="440508"/>
                </a:lnTo>
                <a:lnTo>
                  <a:pt x="20107" y="431096"/>
                </a:lnTo>
                <a:lnTo>
                  <a:pt x="11175" y="421004"/>
                </a:lnTo>
                <a:lnTo>
                  <a:pt x="0" y="421004"/>
                </a:lnTo>
                <a:lnTo>
                  <a:pt x="0" y="523196"/>
                </a:lnTo>
                <a:close/>
              </a:path>
            </a:pathLst>
          </a:custGeom>
          <a:solidFill>
            <a:srgbClr val="9933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632710" y="230124"/>
            <a:ext cx="336804" cy="606551"/>
          </a:xfrm>
          <a:custGeom>
            <a:avLst/>
            <a:gdLst/>
            <a:ahLst/>
            <a:cxnLst/>
            <a:rect l="l" t="t" r="r" b="b"/>
            <a:pathLst>
              <a:path w="336804" h="606551">
                <a:moveTo>
                  <a:pt x="178562" y="0"/>
                </a:moveTo>
                <a:lnTo>
                  <a:pt x="191274" y="304"/>
                </a:lnTo>
                <a:lnTo>
                  <a:pt x="203916" y="1214"/>
                </a:lnTo>
                <a:lnTo>
                  <a:pt x="216496" y="2727"/>
                </a:lnTo>
                <a:lnTo>
                  <a:pt x="229025" y="4839"/>
                </a:lnTo>
                <a:lnTo>
                  <a:pt x="241512" y="7547"/>
                </a:lnTo>
                <a:lnTo>
                  <a:pt x="253968" y="10848"/>
                </a:lnTo>
                <a:lnTo>
                  <a:pt x="268673" y="15418"/>
                </a:lnTo>
                <a:lnTo>
                  <a:pt x="281194" y="19913"/>
                </a:lnTo>
                <a:lnTo>
                  <a:pt x="293082" y="24785"/>
                </a:lnTo>
                <a:lnTo>
                  <a:pt x="304332" y="30028"/>
                </a:lnTo>
                <a:lnTo>
                  <a:pt x="314940" y="35638"/>
                </a:lnTo>
                <a:lnTo>
                  <a:pt x="321310" y="39370"/>
                </a:lnTo>
                <a:lnTo>
                  <a:pt x="321309" y="52081"/>
                </a:lnTo>
                <a:lnTo>
                  <a:pt x="321310" y="64793"/>
                </a:lnTo>
                <a:lnTo>
                  <a:pt x="321310" y="77503"/>
                </a:lnTo>
                <a:lnTo>
                  <a:pt x="321309" y="90211"/>
                </a:lnTo>
                <a:lnTo>
                  <a:pt x="321309" y="102916"/>
                </a:lnTo>
                <a:lnTo>
                  <a:pt x="321310" y="115618"/>
                </a:lnTo>
                <a:lnTo>
                  <a:pt x="321310" y="128317"/>
                </a:lnTo>
                <a:lnTo>
                  <a:pt x="321310" y="141011"/>
                </a:lnTo>
                <a:lnTo>
                  <a:pt x="321309" y="153700"/>
                </a:lnTo>
                <a:lnTo>
                  <a:pt x="321310" y="166383"/>
                </a:lnTo>
                <a:lnTo>
                  <a:pt x="321310" y="174116"/>
                </a:lnTo>
                <a:lnTo>
                  <a:pt x="317627" y="174116"/>
                </a:lnTo>
                <a:lnTo>
                  <a:pt x="314071" y="174116"/>
                </a:lnTo>
                <a:lnTo>
                  <a:pt x="310388" y="174116"/>
                </a:lnTo>
                <a:lnTo>
                  <a:pt x="302030" y="164843"/>
                </a:lnTo>
                <a:lnTo>
                  <a:pt x="293063" y="156089"/>
                </a:lnTo>
                <a:lnTo>
                  <a:pt x="283486" y="147851"/>
                </a:lnTo>
                <a:lnTo>
                  <a:pt x="273299" y="140124"/>
                </a:lnTo>
                <a:lnTo>
                  <a:pt x="262502" y="132905"/>
                </a:lnTo>
                <a:lnTo>
                  <a:pt x="252095" y="126746"/>
                </a:lnTo>
                <a:lnTo>
                  <a:pt x="240018" y="120704"/>
                </a:lnTo>
                <a:lnTo>
                  <a:pt x="227869" y="115811"/>
                </a:lnTo>
                <a:lnTo>
                  <a:pt x="215643" y="112067"/>
                </a:lnTo>
                <a:lnTo>
                  <a:pt x="203336" y="109472"/>
                </a:lnTo>
                <a:lnTo>
                  <a:pt x="190944" y="108026"/>
                </a:lnTo>
                <a:lnTo>
                  <a:pt x="181483" y="107696"/>
                </a:lnTo>
                <a:lnTo>
                  <a:pt x="168846" y="108346"/>
                </a:lnTo>
                <a:lnTo>
                  <a:pt x="156210" y="110235"/>
                </a:lnTo>
                <a:lnTo>
                  <a:pt x="144179" y="113858"/>
                </a:lnTo>
                <a:lnTo>
                  <a:pt x="132606" y="119570"/>
                </a:lnTo>
                <a:lnTo>
                  <a:pt x="132080" y="119887"/>
                </a:lnTo>
                <a:lnTo>
                  <a:pt x="125222" y="123825"/>
                </a:lnTo>
                <a:lnTo>
                  <a:pt x="119253" y="129793"/>
                </a:lnTo>
                <a:lnTo>
                  <a:pt x="114300" y="137795"/>
                </a:lnTo>
                <a:lnTo>
                  <a:pt x="109152" y="149253"/>
                </a:lnTo>
                <a:lnTo>
                  <a:pt x="107009" y="162026"/>
                </a:lnTo>
                <a:lnTo>
                  <a:pt x="106934" y="165100"/>
                </a:lnTo>
                <a:lnTo>
                  <a:pt x="108292" y="179575"/>
                </a:lnTo>
                <a:lnTo>
                  <a:pt x="112389" y="191548"/>
                </a:lnTo>
                <a:lnTo>
                  <a:pt x="118872" y="200660"/>
                </a:lnTo>
                <a:lnTo>
                  <a:pt x="126192" y="206784"/>
                </a:lnTo>
                <a:lnTo>
                  <a:pt x="136231" y="212642"/>
                </a:lnTo>
                <a:lnTo>
                  <a:pt x="148987" y="218208"/>
                </a:lnTo>
                <a:lnTo>
                  <a:pt x="163830" y="223265"/>
                </a:lnTo>
                <a:lnTo>
                  <a:pt x="176316" y="227115"/>
                </a:lnTo>
                <a:lnTo>
                  <a:pt x="188498" y="230901"/>
                </a:lnTo>
                <a:lnTo>
                  <a:pt x="205486" y="236220"/>
                </a:lnTo>
                <a:lnTo>
                  <a:pt x="228280" y="244558"/>
                </a:lnTo>
                <a:lnTo>
                  <a:pt x="240361" y="249800"/>
                </a:lnTo>
                <a:lnTo>
                  <a:pt x="260854" y="260145"/>
                </a:lnTo>
                <a:lnTo>
                  <a:pt x="272224" y="267314"/>
                </a:lnTo>
                <a:lnTo>
                  <a:pt x="282650" y="275124"/>
                </a:lnTo>
                <a:lnTo>
                  <a:pt x="292136" y="283577"/>
                </a:lnTo>
                <a:lnTo>
                  <a:pt x="308291" y="302408"/>
                </a:lnTo>
                <a:lnTo>
                  <a:pt x="315341" y="313436"/>
                </a:lnTo>
                <a:lnTo>
                  <a:pt x="324807" y="334030"/>
                </a:lnTo>
                <a:lnTo>
                  <a:pt x="331532" y="357452"/>
                </a:lnTo>
                <a:lnTo>
                  <a:pt x="333869" y="370231"/>
                </a:lnTo>
                <a:lnTo>
                  <a:pt x="335526" y="383726"/>
                </a:lnTo>
                <a:lnTo>
                  <a:pt x="336503" y="397939"/>
                </a:lnTo>
                <a:lnTo>
                  <a:pt x="336804" y="411988"/>
                </a:lnTo>
                <a:lnTo>
                  <a:pt x="336446" y="426507"/>
                </a:lnTo>
                <a:lnTo>
                  <a:pt x="335372" y="440550"/>
                </a:lnTo>
                <a:lnTo>
                  <a:pt x="333581" y="454119"/>
                </a:lnTo>
                <a:lnTo>
                  <a:pt x="331074" y="467213"/>
                </a:lnTo>
                <a:lnTo>
                  <a:pt x="327850" y="479834"/>
                </a:lnTo>
                <a:lnTo>
                  <a:pt x="323907" y="491982"/>
                </a:lnTo>
                <a:lnTo>
                  <a:pt x="319246" y="503659"/>
                </a:lnTo>
                <a:lnTo>
                  <a:pt x="307767" y="525604"/>
                </a:lnTo>
                <a:lnTo>
                  <a:pt x="293409" y="545674"/>
                </a:lnTo>
                <a:lnTo>
                  <a:pt x="278581" y="561542"/>
                </a:lnTo>
                <a:lnTo>
                  <a:pt x="269087" y="569798"/>
                </a:lnTo>
                <a:lnTo>
                  <a:pt x="248461" y="583804"/>
                </a:lnTo>
                <a:lnTo>
                  <a:pt x="237330" y="589552"/>
                </a:lnTo>
                <a:lnTo>
                  <a:pt x="225654" y="594465"/>
                </a:lnTo>
                <a:lnTo>
                  <a:pt x="213433" y="598542"/>
                </a:lnTo>
                <a:lnTo>
                  <a:pt x="200669" y="601784"/>
                </a:lnTo>
                <a:lnTo>
                  <a:pt x="187361" y="604189"/>
                </a:lnTo>
                <a:lnTo>
                  <a:pt x="173511" y="605758"/>
                </a:lnTo>
                <a:lnTo>
                  <a:pt x="159118" y="606492"/>
                </a:lnTo>
                <a:lnTo>
                  <a:pt x="153543" y="606551"/>
                </a:lnTo>
                <a:lnTo>
                  <a:pt x="139406" y="606271"/>
                </a:lnTo>
                <a:lnTo>
                  <a:pt x="125813" y="605433"/>
                </a:lnTo>
                <a:lnTo>
                  <a:pt x="112765" y="604038"/>
                </a:lnTo>
                <a:lnTo>
                  <a:pt x="100262" y="602089"/>
                </a:lnTo>
                <a:lnTo>
                  <a:pt x="76889" y="596540"/>
                </a:lnTo>
                <a:lnTo>
                  <a:pt x="56087" y="589236"/>
                </a:lnTo>
                <a:lnTo>
                  <a:pt x="44233" y="584360"/>
                </a:lnTo>
                <a:lnTo>
                  <a:pt x="32639" y="579096"/>
                </a:lnTo>
                <a:lnTo>
                  <a:pt x="21303" y="573443"/>
                </a:lnTo>
                <a:lnTo>
                  <a:pt x="10226" y="567403"/>
                </a:lnTo>
                <a:lnTo>
                  <a:pt x="0" y="561339"/>
                </a:lnTo>
                <a:lnTo>
                  <a:pt x="0" y="548620"/>
                </a:lnTo>
                <a:lnTo>
                  <a:pt x="0" y="535905"/>
                </a:lnTo>
                <a:lnTo>
                  <a:pt x="0" y="523196"/>
                </a:lnTo>
                <a:lnTo>
                  <a:pt x="0" y="510491"/>
                </a:lnTo>
                <a:lnTo>
                  <a:pt x="0" y="497791"/>
                </a:lnTo>
                <a:lnTo>
                  <a:pt x="0" y="421004"/>
                </a:lnTo>
                <a:lnTo>
                  <a:pt x="3683" y="421004"/>
                </a:lnTo>
                <a:lnTo>
                  <a:pt x="7366" y="421004"/>
                </a:lnTo>
                <a:lnTo>
                  <a:pt x="11176" y="421004"/>
                </a:lnTo>
                <a:lnTo>
                  <a:pt x="20107" y="431096"/>
                </a:lnTo>
                <a:lnTo>
                  <a:pt x="29336" y="440508"/>
                </a:lnTo>
                <a:lnTo>
                  <a:pt x="38863" y="449243"/>
                </a:lnTo>
                <a:lnTo>
                  <a:pt x="48687" y="457307"/>
                </a:lnTo>
                <a:lnTo>
                  <a:pt x="58808" y="464704"/>
                </a:lnTo>
                <a:lnTo>
                  <a:pt x="69227" y="471437"/>
                </a:lnTo>
                <a:lnTo>
                  <a:pt x="79943" y="477510"/>
                </a:lnTo>
                <a:lnTo>
                  <a:pt x="94346" y="484418"/>
                </a:lnTo>
                <a:lnTo>
                  <a:pt x="106869" y="489365"/>
                </a:lnTo>
                <a:lnTo>
                  <a:pt x="119230" y="493247"/>
                </a:lnTo>
                <a:lnTo>
                  <a:pt x="131427" y="496060"/>
                </a:lnTo>
                <a:lnTo>
                  <a:pt x="143461" y="497801"/>
                </a:lnTo>
                <a:lnTo>
                  <a:pt x="155333" y="498467"/>
                </a:lnTo>
                <a:lnTo>
                  <a:pt x="156718" y="498475"/>
                </a:lnTo>
                <a:lnTo>
                  <a:pt x="162814" y="498475"/>
                </a:lnTo>
                <a:lnTo>
                  <a:pt x="170942" y="497586"/>
                </a:lnTo>
                <a:lnTo>
                  <a:pt x="180975" y="496062"/>
                </a:lnTo>
                <a:lnTo>
                  <a:pt x="194452" y="493005"/>
                </a:lnTo>
                <a:lnTo>
                  <a:pt x="205268" y="488385"/>
                </a:lnTo>
                <a:lnTo>
                  <a:pt x="215956" y="480490"/>
                </a:lnTo>
                <a:lnTo>
                  <a:pt x="224398" y="471076"/>
                </a:lnTo>
                <a:lnTo>
                  <a:pt x="229552" y="460625"/>
                </a:lnTo>
                <a:lnTo>
                  <a:pt x="231944" y="447575"/>
                </a:lnTo>
                <a:lnTo>
                  <a:pt x="232283" y="439038"/>
                </a:lnTo>
                <a:lnTo>
                  <a:pt x="230858" y="425742"/>
                </a:lnTo>
                <a:lnTo>
                  <a:pt x="226534" y="413858"/>
                </a:lnTo>
                <a:lnTo>
                  <a:pt x="221361" y="405891"/>
                </a:lnTo>
                <a:lnTo>
                  <a:pt x="213023" y="397361"/>
                </a:lnTo>
                <a:lnTo>
                  <a:pt x="202518" y="390286"/>
                </a:lnTo>
                <a:lnTo>
                  <a:pt x="189819" y="384637"/>
                </a:lnTo>
                <a:lnTo>
                  <a:pt x="177579" y="380453"/>
                </a:lnTo>
                <a:lnTo>
                  <a:pt x="165612" y="376592"/>
                </a:lnTo>
                <a:lnTo>
                  <a:pt x="153314" y="372858"/>
                </a:lnTo>
                <a:lnTo>
                  <a:pt x="142240" y="369697"/>
                </a:lnTo>
                <a:lnTo>
                  <a:pt x="129776" y="365941"/>
                </a:lnTo>
                <a:lnTo>
                  <a:pt x="117711" y="361687"/>
                </a:lnTo>
                <a:lnTo>
                  <a:pt x="106045" y="356936"/>
                </a:lnTo>
                <a:lnTo>
                  <a:pt x="83171" y="345572"/>
                </a:lnTo>
                <a:lnTo>
                  <a:pt x="71546" y="338391"/>
                </a:lnTo>
                <a:lnTo>
                  <a:pt x="60886" y="330625"/>
                </a:lnTo>
                <a:lnTo>
                  <a:pt x="51191" y="322269"/>
                </a:lnTo>
                <a:lnTo>
                  <a:pt x="42464" y="313320"/>
                </a:lnTo>
                <a:lnTo>
                  <a:pt x="34706" y="303775"/>
                </a:lnTo>
                <a:lnTo>
                  <a:pt x="27919" y="293630"/>
                </a:lnTo>
                <a:lnTo>
                  <a:pt x="19249" y="276872"/>
                </a:lnTo>
                <a:lnTo>
                  <a:pt x="11193" y="254533"/>
                </a:lnTo>
                <a:lnTo>
                  <a:pt x="8143" y="242471"/>
                </a:lnTo>
                <a:lnTo>
                  <a:pt x="5743" y="229815"/>
                </a:lnTo>
                <a:lnTo>
                  <a:pt x="3991" y="216568"/>
                </a:lnTo>
                <a:lnTo>
                  <a:pt x="2886" y="202729"/>
                </a:lnTo>
                <a:lnTo>
                  <a:pt x="2427" y="188302"/>
                </a:lnTo>
                <a:lnTo>
                  <a:pt x="2413" y="185165"/>
                </a:lnTo>
                <a:lnTo>
                  <a:pt x="2804" y="170816"/>
                </a:lnTo>
                <a:lnTo>
                  <a:pt x="3980" y="156945"/>
                </a:lnTo>
                <a:lnTo>
                  <a:pt x="5939" y="143553"/>
                </a:lnTo>
                <a:lnTo>
                  <a:pt x="8684" y="130639"/>
                </a:lnTo>
                <a:lnTo>
                  <a:pt x="12213" y="118203"/>
                </a:lnTo>
                <a:lnTo>
                  <a:pt x="16529" y="106243"/>
                </a:lnTo>
                <a:lnTo>
                  <a:pt x="21631" y="94760"/>
                </a:lnTo>
                <a:lnTo>
                  <a:pt x="27520" y="83752"/>
                </a:lnTo>
                <a:lnTo>
                  <a:pt x="34196" y="73220"/>
                </a:lnTo>
                <a:lnTo>
                  <a:pt x="41661" y="63162"/>
                </a:lnTo>
                <a:lnTo>
                  <a:pt x="49914" y="53579"/>
                </a:lnTo>
                <a:lnTo>
                  <a:pt x="61081" y="42559"/>
                </a:lnTo>
                <a:lnTo>
                  <a:pt x="70964" y="34314"/>
                </a:lnTo>
                <a:lnTo>
                  <a:pt x="81334" y="26955"/>
                </a:lnTo>
                <a:lnTo>
                  <a:pt x="92189" y="20481"/>
                </a:lnTo>
                <a:lnTo>
                  <a:pt x="103528" y="14894"/>
                </a:lnTo>
                <a:lnTo>
                  <a:pt x="115350" y="10193"/>
                </a:lnTo>
                <a:lnTo>
                  <a:pt x="127651" y="6381"/>
                </a:lnTo>
                <a:lnTo>
                  <a:pt x="140431" y="3457"/>
                </a:lnTo>
                <a:lnTo>
                  <a:pt x="153687" y="1421"/>
                </a:lnTo>
                <a:lnTo>
                  <a:pt x="167419" y="275"/>
                </a:lnTo>
                <a:lnTo>
                  <a:pt x="178562" y="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6516370" y="4453001"/>
            <a:ext cx="432053" cy="114300"/>
          </a:xfrm>
          <a:custGeom>
            <a:avLst/>
            <a:gdLst/>
            <a:ahLst/>
            <a:cxnLst/>
            <a:rect l="l" t="t" r="r" b="b"/>
            <a:pathLst>
              <a:path w="432053" h="114300">
                <a:moveTo>
                  <a:pt x="0" y="42799"/>
                </a:moveTo>
                <a:lnTo>
                  <a:pt x="634" y="80899"/>
                </a:lnTo>
                <a:lnTo>
                  <a:pt x="318092" y="76227"/>
                </a:lnTo>
                <a:lnTo>
                  <a:pt x="337184" y="75946"/>
                </a:lnTo>
                <a:lnTo>
                  <a:pt x="318643" y="114300"/>
                </a:lnTo>
                <a:lnTo>
                  <a:pt x="432053" y="55499"/>
                </a:lnTo>
                <a:lnTo>
                  <a:pt x="336550" y="37846"/>
                </a:lnTo>
                <a:lnTo>
                  <a:pt x="317542" y="38125"/>
                </a:lnTo>
                <a:lnTo>
                  <a:pt x="0" y="42799"/>
                </a:lnTo>
                <a:close/>
              </a:path>
              <a:path w="432053" h="114300">
                <a:moveTo>
                  <a:pt x="336550" y="37846"/>
                </a:moveTo>
                <a:lnTo>
                  <a:pt x="432053" y="55499"/>
                </a:lnTo>
                <a:lnTo>
                  <a:pt x="316991" y="0"/>
                </a:lnTo>
                <a:lnTo>
                  <a:pt x="317542" y="38125"/>
                </a:lnTo>
                <a:lnTo>
                  <a:pt x="336550" y="37846"/>
                </a:lnTo>
                <a:close/>
              </a:path>
              <a:path w="432053" h="114300">
                <a:moveTo>
                  <a:pt x="318643" y="114300"/>
                </a:moveTo>
                <a:lnTo>
                  <a:pt x="337184" y="75946"/>
                </a:lnTo>
                <a:lnTo>
                  <a:pt x="318092" y="76227"/>
                </a:lnTo>
                <a:lnTo>
                  <a:pt x="318643" y="114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837933" y="1672529"/>
            <a:ext cx="915513" cy="25400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 marL="12700">
              <a:lnSpc>
                <a:spcPts val="2000"/>
              </a:lnSpc>
            </a:pPr>
            <a:r>
              <a:rPr sz="1800" spc="-1" dirty="0">
                <a:latin typeface="Comic Sans MS"/>
                <a:cs typeface="Comic Sans MS"/>
              </a:rPr>
              <a:t>Ya, saya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762392" y="1672529"/>
            <a:ext cx="1012217" cy="25400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 marL="12700">
              <a:lnSpc>
                <a:spcPts val="2000"/>
              </a:lnSpc>
            </a:pPr>
            <a:r>
              <a:rPr sz="1800" spc="1" dirty="0">
                <a:latin typeface="Comic Sans MS"/>
                <a:cs typeface="Comic Sans MS"/>
              </a:rPr>
              <a:t>mengerti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43171" y="1980493"/>
            <a:ext cx="592556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b="1" i="1" spc="-1" dirty="0">
                <a:latin typeface="Arial"/>
                <a:cs typeface="Arial"/>
              </a:rPr>
              <a:t>Feed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39588" y="1980493"/>
            <a:ext cx="579526" cy="254000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b="1" i="1" spc="-2" dirty="0">
                <a:latin typeface="Arial"/>
                <a:cs typeface="Arial"/>
              </a:rPr>
              <a:t>back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361694" y="2193102"/>
            <a:ext cx="396417" cy="25400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 marL="12700">
              <a:lnSpc>
                <a:spcPts val="2000"/>
              </a:lnSpc>
            </a:pPr>
            <a:r>
              <a:rPr sz="1800" dirty="0">
                <a:latin typeface="Comic Sans MS"/>
                <a:cs typeface="Comic Sans MS"/>
              </a:rPr>
              <a:t>O…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65630" y="2193102"/>
            <a:ext cx="374929" cy="25400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 marL="12700">
              <a:lnSpc>
                <a:spcPts val="2000"/>
              </a:lnSpc>
            </a:pPr>
            <a:r>
              <a:rPr sz="1800" dirty="0">
                <a:latin typeface="Comic Sans MS"/>
                <a:cs typeface="Comic Sans MS"/>
              </a:rPr>
              <a:t>dia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49221" y="2193102"/>
            <a:ext cx="1012037" cy="254000"/>
          </a:xfrm>
          <a:prstGeom prst="rect">
            <a:avLst/>
          </a:prstGeom>
        </p:spPr>
        <p:txBody>
          <a:bodyPr wrap="square" lIns="0" tIns="12700" rIns="0" bIns="0" rtlCol="0">
            <a:noAutofit/>
          </a:bodyPr>
          <a:lstStyle/>
          <a:p>
            <a:pPr marL="12700">
              <a:lnSpc>
                <a:spcPts val="2000"/>
              </a:lnSpc>
            </a:pPr>
            <a:r>
              <a:rPr sz="1800" spc="1" dirty="0">
                <a:latin typeface="Comic Sans MS"/>
                <a:cs typeface="Comic Sans MS"/>
              </a:rPr>
              <a:t>mengerti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52108" y="3927850"/>
            <a:ext cx="914566" cy="228396"/>
          </a:xfrm>
          <a:prstGeom prst="rect">
            <a:avLst/>
          </a:prstGeom>
        </p:spPr>
        <p:txBody>
          <a:bodyPr wrap="square" lIns="0" tIns="11430" rIns="0" bIns="0" rtlCol="0">
            <a:noAutofit/>
          </a:bodyPr>
          <a:lstStyle/>
          <a:p>
            <a:pPr marL="12700">
              <a:lnSpc>
                <a:spcPts val="1800"/>
              </a:lnSpc>
            </a:pPr>
            <a:r>
              <a:rPr sz="1600" b="1" spc="-2" dirty="0">
                <a:solidFill>
                  <a:srgbClr val="C0504D"/>
                </a:solidFill>
                <a:latin typeface="Comic Sans MS"/>
                <a:cs typeface="Comic Sans MS"/>
              </a:rPr>
              <a:t>Decoding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46550" y="5326869"/>
            <a:ext cx="888741" cy="228091"/>
          </a:xfrm>
          <a:prstGeom prst="rect">
            <a:avLst/>
          </a:prstGeom>
        </p:spPr>
        <p:txBody>
          <a:bodyPr wrap="square" lIns="0" tIns="11398" rIns="0" bIns="0" rtlCol="0">
            <a:noAutofit/>
          </a:bodyPr>
          <a:lstStyle/>
          <a:p>
            <a:pPr marL="12700">
              <a:lnSpc>
                <a:spcPts val="1795"/>
              </a:lnSpc>
            </a:pPr>
            <a:r>
              <a:rPr sz="1600" b="1" dirty="0">
                <a:solidFill>
                  <a:srgbClr val="C0504D"/>
                </a:solidFill>
                <a:latin typeface="Comic Sans MS"/>
                <a:cs typeface="Comic Sans MS"/>
              </a:rPr>
              <a:t>Encoding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091555" y="6267537"/>
            <a:ext cx="1191669" cy="254304"/>
          </a:xfrm>
          <a:prstGeom prst="rect">
            <a:avLst/>
          </a:prstGeom>
        </p:spPr>
        <p:txBody>
          <a:bodyPr wrap="square" lIns="0" tIns="12319" rIns="0" bIns="0" rtlCol="0">
            <a:noAutofit/>
          </a:bodyPr>
          <a:lstStyle/>
          <a:p>
            <a:pPr marL="12700">
              <a:lnSpc>
                <a:spcPts val="1939"/>
              </a:lnSpc>
            </a:pPr>
            <a:r>
              <a:rPr sz="1800" b="1" dirty="0">
                <a:latin typeface="Arial"/>
                <a:cs typeface="Arial"/>
              </a:rPr>
              <a:t>Gangguan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12428" y="6559321"/>
            <a:ext cx="108484" cy="151892"/>
          </a:xfrm>
          <a:prstGeom prst="rect">
            <a:avLst/>
          </a:prstGeom>
        </p:spPr>
        <p:txBody>
          <a:bodyPr wrap="square" lIns="0" tIns="6953" rIns="0" bIns="0" rtlCol="0">
            <a:noAutofit/>
          </a:bodyPr>
          <a:lstStyle/>
          <a:p>
            <a:pPr marL="12700">
              <a:lnSpc>
                <a:spcPts val="1095"/>
              </a:lnSpc>
            </a:pPr>
            <a:r>
              <a:rPr sz="1000" dirty="0">
                <a:latin typeface="Calibri"/>
                <a:cs typeface="Calibri"/>
              </a:rPr>
              <a:t>5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8787" y="5416550"/>
            <a:ext cx="1773174" cy="346075"/>
          </a:xfrm>
          <a:prstGeom prst="rect">
            <a:avLst/>
          </a:prstGeom>
        </p:spPr>
        <p:txBody>
          <a:bodyPr wrap="square" lIns="0" tIns="54610" rIns="0" bIns="0" rtlCol="0">
            <a:noAutofit/>
          </a:bodyPr>
          <a:lstStyle/>
          <a:p>
            <a:pPr marL="127038">
              <a:lnSpc>
                <a:spcPct val="95825"/>
              </a:lnSpc>
            </a:pPr>
            <a:r>
              <a:rPr sz="1600" b="1" spc="-17" dirty="0">
                <a:latin typeface="Arial"/>
                <a:cs typeface="Arial"/>
              </a:rPr>
              <a:t>KOMUNIKATOR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99050" y="5367337"/>
            <a:ext cx="1778000" cy="468312"/>
          </a:xfrm>
          <a:prstGeom prst="rect">
            <a:avLst/>
          </a:prstGeom>
        </p:spPr>
        <p:txBody>
          <a:bodyPr wrap="square" lIns="0" tIns="3545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99288">
              <a:lnSpc>
                <a:spcPct val="95825"/>
              </a:lnSpc>
            </a:pPr>
            <a:r>
              <a:rPr sz="1600" b="1" spc="-10" dirty="0">
                <a:latin typeface="Arial"/>
                <a:cs typeface="Arial"/>
              </a:rPr>
              <a:t>SALURAN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541514" y="5330825"/>
            <a:ext cx="1458087" cy="468312"/>
          </a:xfrm>
          <a:prstGeom prst="rect">
            <a:avLst/>
          </a:prstGeom>
        </p:spPr>
        <p:txBody>
          <a:bodyPr wrap="square" lIns="0" tIns="3786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03504">
              <a:lnSpc>
                <a:spcPct val="95825"/>
              </a:lnSpc>
            </a:pPr>
            <a:r>
              <a:rPr sz="1600" b="1" spc="-5" dirty="0">
                <a:latin typeface="Arial"/>
                <a:cs typeface="Arial"/>
              </a:rPr>
              <a:t>KOMUNIKAN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894076" y="5357812"/>
            <a:ext cx="1143000" cy="468312"/>
          </a:xfrm>
          <a:prstGeom prst="rect">
            <a:avLst/>
          </a:prstGeom>
        </p:spPr>
        <p:txBody>
          <a:bodyPr wrap="square" lIns="0" tIns="3621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25298">
              <a:lnSpc>
                <a:spcPct val="95825"/>
              </a:lnSpc>
            </a:pPr>
            <a:r>
              <a:rPr sz="1600" b="1" spc="-7" dirty="0">
                <a:latin typeface="Arial"/>
                <a:cs typeface="Arial"/>
              </a:rPr>
              <a:t>PESAN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770241" y="240792"/>
            <a:ext cx="230758" cy="103758"/>
          </a:xfrm>
          <a:prstGeom prst="rect">
            <a:avLst/>
          </a:prstGeom>
        </p:spPr>
        <p:txBody>
          <a:bodyPr wrap="square" lIns="0" tIns="2158" rIns="0" bIns="0" rtlCol="0">
            <a:noAutofit/>
          </a:bodyPr>
          <a:lstStyle/>
          <a:p>
            <a:pPr marL="25400">
              <a:lnSpc>
                <a:spcPts val="800"/>
              </a:lnSpc>
            </a:pPr>
            <a:endParaRPr sz="800"/>
          </a:p>
        </p:txBody>
      </p:sp>
      <p:sp>
        <p:nvSpPr>
          <p:cNvPr id="20" name="object 20"/>
          <p:cNvSpPr txBox="1"/>
          <p:nvPr/>
        </p:nvSpPr>
        <p:spPr>
          <a:xfrm>
            <a:off x="7770241" y="344550"/>
            <a:ext cx="64642" cy="151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834883" y="344550"/>
            <a:ext cx="101600" cy="1510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7936484" y="344550"/>
            <a:ext cx="64515" cy="3776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7770241" y="495624"/>
            <a:ext cx="64642" cy="226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834883" y="495624"/>
            <a:ext cx="101600" cy="226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7770241" y="722249"/>
            <a:ext cx="230759" cy="103758"/>
          </a:xfrm>
          <a:prstGeom prst="rect">
            <a:avLst/>
          </a:prstGeom>
        </p:spPr>
        <p:txBody>
          <a:bodyPr wrap="square" lIns="0" tIns="2158" rIns="0" bIns="0" rtlCol="0">
            <a:noAutofit/>
          </a:bodyPr>
          <a:lstStyle/>
          <a:p>
            <a:pPr marL="25400">
              <a:lnSpc>
                <a:spcPts val="800"/>
              </a:lnSpc>
            </a:pPr>
            <a:endParaRPr sz="800"/>
          </a:p>
        </p:txBody>
      </p:sp>
      <p:sp>
        <p:nvSpPr>
          <p:cNvPr id="14" name="object 14"/>
          <p:cNvSpPr txBox="1"/>
          <p:nvPr/>
        </p:nvSpPr>
        <p:spPr>
          <a:xfrm>
            <a:off x="6251067" y="240792"/>
            <a:ext cx="230758" cy="103758"/>
          </a:xfrm>
          <a:prstGeom prst="rect">
            <a:avLst/>
          </a:prstGeom>
        </p:spPr>
        <p:txBody>
          <a:bodyPr wrap="square" lIns="0" tIns="2158" rIns="0" bIns="0" rtlCol="0">
            <a:noAutofit/>
          </a:bodyPr>
          <a:lstStyle/>
          <a:p>
            <a:pPr marL="25400">
              <a:lnSpc>
                <a:spcPts val="800"/>
              </a:lnSpc>
            </a:pPr>
            <a:endParaRPr sz="800"/>
          </a:p>
        </p:txBody>
      </p:sp>
      <p:sp>
        <p:nvSpPr>
          <p:cNvPr id="13" name="object 13"/>
          <p:cNvSpPr txBox="1"/>
          <p:nvPr/>
        </p:nvSpPr>
        <p:spPr>
          <a:xfrm>
            <a:off x="6251067" y="344550"/>
            <a:ext cx="64515" cy="321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6315583" y="344550"/>
            <a:ext cx="101600" cy="32105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6417183" y="344550"/>
            <a:ext cx="64642" cy="3776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251067" y="665605"/>
            <a:ext cx="166116" cy="56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251067" y="722248"/>
            <a:ext cx="230759" cy="103759"/>
          </a:xfrm>
          <a:prstGeom prst="rect">
            <a:avLst/>
          </a:prstGeom>
        </p:spPr>
        <p:txBody>
          <a:bodyPr wrap="square" lIns="0" tIns="2159" rIns="0" bIns="0" rtlCol="0">
            <a:noAutofit/>
          </a:bodyPr>
          <a:lstStyle/>
          <a:p>
            <a:pPr marL="25400">
              <a:lnSpc>
                <a:spcPts val="800"/>
              </a:lnSpc>
            </a:pPr>
            <a:endParaRPr sz="800"/>
          </a:p>
        </p:txBody>
      </p:sp>
      <p:sp>
        <p:nvSpPr>
          <p:cNvPr id="8" name="object 8"/>
          <p:cNvSpPr txBox="1"/>
          <p:nvPr/>
        </p:nvSpPr>
        <p:spPr>
          <a:xfrm>
            <a:off x="3038982" y="240792"/>
            <a:ext cx="284988" cy="113156"/>
          </a:xfrm>
          <a:prstGeom prst="rect">
            <a:avLst/>
          </a:prstGeom>
        </p:spPr>
        <p:txBody>
          <a:bodyPr wrap="square" lIns="0" tIns="5206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7" name="object 7"/>
          <p:cNvSpPr txBox="1"/>
          <p:nvPr/>
        </p:nvSpPr>
        <p:spPr>
          <a:xfrm>
            <a:off x="3038982" y="353949"/>
            <a:ext cx="100965" cy="101091"/>
          </a:xfrm>
          <a:prstGeom prst="rect">
            <a:avLst/>
          </a:prstGeom>
        </p:spPr>
        <p:txBody>
          <a:bodyPr wrap="square" lIns="0" tIns="5841" rIns="0" bIns="0" rtlCol="0">
            <a:noAutofit/>
          </a:bodyPr>
          <a:lstStyle/>
          <a:p>
            <a:pPr marL="25400">
              <a:lnSpc>
                <a:spcPts val="750"/>
              </a:lnSpc>
            </a:pPr>
            <a:endParaRPr sz="750"/>
          </a:p>
        </p:txBody>
      </p:sp>
      <p:sp>
        <p:nvSpPr>
          <p:cNvPr id="6" name="object 6"/>
          <p:cNvSpPr txBox="1"/>
          <p:nvPr/>
        </p:nvSpPr>
        <p:spPr>
          <a:xfrm>
            <a:off x="3139948" y="353949"/>
            <a:ext cx="184023" cy="101091"/>
          </a:xfrm>
          <a:prstGeom prst="rect">
            <a:avLst/>
          </a:prstGeom>
        </p:spPr>
        <p:txBody>
          <a:bodyPr wrap="square" lIns="0" tIns="5841" rIns="0" bIns="0" rtlCol="0">
            <a:noAutofit/>
          </a:bodyPr>
          <a:lstStyle/>
          <a:p>
            <a:pPr marL="25400">
              <a:lnSpc>
                <a:spcPts val="750"/>
              </a:lnSpc>
            </a:pPr>
            <a:endParaRPr sz="750"/>
          </a:p>
        </p:txBody>
      </p:sp>
      <p:sp>
        <p:nvSpPr>
          <p:cNvPr id="5" name="object 5"/>
          <p:cNvSpPr txBox="1"/>
          <p:nvPr/>
        </p:nvSpPr>
        <p:spPr>
          <a:xfrm>
            <a:off x="3038982" y="455040"/>
            <a:ext cx="271652" cy="113157"/>
          </a:xfrm>
          <a:prstGeom prst="rect">
            <a:avLst/>
          </a:prstGeom>
        </p:spPr>
        <p:txBody>
          <a:bodyPr wrap="square" lIns="0" tIns="5207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  <p:sp>
        <p:nvSpPr>
          <p:cNvPr id="4" name="object 4"/>
          <p:cNvSpPr txBox="1"/>
          <p:nvPr/>
        </p:nvSpPr>
        <p:spPr>
          <a:xfrm>
            <a:off x="3038982" y="568198"/>
            <a:ext cx="100965" cy="144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3139948" y="568198"/>
            <a:ext cx="170687" cy="144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038982" y="712851"/>
            <a:ext cx="284988" cy="113157"/>
          </a:xfrm>
          <a:prstGeom prst="rect">
            <a:avLst/>
          </a:prstGeom>
        </p:spPr>
        <p:txBody>
          <a:bodyPr wrap="square" lIns="0" tIns="5207" rIns="0" bIns="0" rtlCol="0">
            <a:noAutofit/>
          </a:bodyPr>
          <a:lstStyle/>
          <a:p>
            <a:pPr marL="25400">
              <a:lnSpc>
                <a:spcPts val="850"/>
              </a:lnSpc>
            </a:pPr>
            <a:endParaRPr sz="85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ject 63"/>
          <p:cNvSpPr/>
          <p:nvPr/>
        </p:nvSpPr>
        <p:spPr>
          <a:xfrm>
            <a:off x="2156460" y="458724"/>
            <a:ext cx="4856988" cy="4206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53412" y="763524"/>
            <a:ext cx="4861560" cy="420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14551" y="1371600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618367"/>
                </a:lnTo>
                <a:lnTo>
                  <a:pt x="7978" y="664191"/>
                </a:lnTo>
                <a:lnTo>
                  <a:pt x="17716" y="708826"/>
                </a:lnTo>
                <a:lnTo>
                  <a:pt x="31077" y="752124"/>
                </a:lnTo>
                <a:lnTo>
                  <a:pt x="47904" y="793938"/>
                </a:lnTo>
                <a:lnTo>
                  <a:pt x="68041" y="834121"/>
                </a:lnTo>
                <a:lnTo>
                  <a:pt x="91331" y="872525"/>
                </a:lnTo>
                <a:lnTo>
                  <a:pt x="117616" y="909005"/>
                </a:lnTo>
                <a:lnTo>
                  <a:pt x="146740" y="943411"/>
                </a:lnTo>
                <a:lnTo>
                  <a:pt x="178546" y="975598"/>
                </a:lnTo>
                <a:lnTo>
                  <a:pt x="212877" y="1005417"/>
                </a:lnTo>
                <a:lnTo>
                  <a:pt x="249576" y="1032723"/>
                </a:lnTo>
                <a:lnTo>
                  <a:pt x="288486" y="1057367"/>
                </a:lnTo>
                <a:lnTo>
                  <a:pt x="329451" y="1079203"/>
                </a:lnTo>
                <a:lnTo>
                  <a:pt x="372314" y="1098083"/>
                </a:lnTo>
                <a:lnTo>
                  <a:pt x="416917" y="1113861"/>
                </a:lnTo>
                <a:lnTo>
                  <a:pt x="463104" y="1126388"/>
                </a:lnTo>
                <a:lnTo>
                  <a:pt x="510718" y="1135519"/>
                </a:lnTo>
                <a:lnTo>
                  <a:pt x="559602" y="1141105"/>
                </a:lnTo>
                <a:lnTo>
                  <a:pt x="609600" y="1143000"/>
                </a:lnTo>
                <a:lnTo>
                  <a:pt x="659580" y="1141105"/>
                </a:lnTo>
                <a:lnTo>
                  <a:pt x="708450" y="1135519"/>
                </a:lnTo>
                <a:lnTo>
                  <a:pt x="756054" y="1126388"/>
                </a:lnTo>
                <a:lnTo>
                  <a:pt x="802233" y="1113861"/>
                </a:lnTo>
                <a:lnTo>
                  <a:pt x="846832" y="1098083"/>
                </a:lnTo>
                <a:lnTo>
                  <a:pt x="889692" y="1079203"/>
                </a:lnTo>
                <a:lnTo>
                  <a:pt x="930656" y="1057367"/>
                </a:lnTo>
                <a:lnTo>
                  <a:pt x="969568" y="1032723"/>
                </a:lnTo>
                <a:lnTo>
                  <a:pt x="1006271" y="1005417"/>
                </a:lnTo>
                <a:lnTo>
                  <a:pt x="1040606" y="975598"/>
                </a:lnTo>
                <a:lnTo>
                  <a:pt x="1072417" y="943411"/>
                </a:lnTo>
                <a:lnTo>
                  <a:pt x="1101547" y="909005"/>
                </a:lnTo>
                <a:lnTo>
                  <a:pt x="1127838" y="872525"/>
                </a:lnTo>
                <a:lnTo>
                  <a:pt x="1151134" y="834121"/>
                </a:lnTo>
                <a:lnTo>
                  <a:pt x="1171277" y="793938"/>
                </a:lnTo>
                <a:lnTo>
                  <a:pt x="1188110" y="752124"/>
                </a:lnTo>
                <a:lnTo>
                  <a:pt x="1201476" y="708826"/>
                </a:lnTo>
                <a:lnTo>
                  <a:pt x="1211218" y="664191"/>
                </a:lnTo>
                <a:lnTo>
                  <a:pt x="1217178" y="618367"/>
                </a:lnTo>
                <a:lnTo>
                  <a:pt x="1219200" y="571500"/>
                </a:lnTo>
                <a:lnTo>
                  <a:pt x="1217178" y="524632"/>
                </a:lnTo>
                <a:lnTo>
                  <a:pt x="1211218" y="478808"/>
                </a:lnTo>
                <a:lnTo>
                  <a:pt x="1201476" y="434173"/>
                </a:lnTo>
                <a:lnTo>
                  <a:pt x="1188110" y="390875"/>
                </a:lnTo>
                <a:lnTo>
                  <a:pt x="1171277" y="349061"/>
                </a:lnTo>
                <a:lnTo>
                  <a:pt x="1151134" y="308878"/>
                </a:lnTo>
                <a:lnTo>
                  <a:pt x="1127838" y="270474"/>
                </a:lnTo>
                <a:lnTo>
                  <a:pt x="1101547" y="233994"/>
                </a:lnTo>
                <a:lnTo>
                  <a:pt x="1072417" y="199588"/>
                </a:lnTo>
                <a:lnTo>
                  <a:pt x="1040606" y="167401"/>
                </a:lnTo>
                <a:lnTo>
                  <a:pt x="1006271" y="137582"/>
                </a:lnTo>
                <a:lnTo>
                  <a:pt x="969568" y="110276"/>
                </a:lnTo>
                <a:lnTo>
                  <a:pt x="930656" y="85632"/>
                </a:lnTo>
                <a:lnTo>
                  <a:pt x="889692" y="63796"/>
                </a:lnTo>
                <a:lnTo>
                  <a:pt x="846832" y="44916"/>
                </a:lnTo>
                <a:lnTo>
                  <a:pt x="802233" y="29138"/>
                </a:lnTo>
                <a:lnTo>
                  <a:pt x="756054" y="16611"/>
                </a:lnTo>
                <a:lnTo>
                  <a:pt x="708450" y="7480"/>
                </a:lnTo>
                <a:lnTo>
                  <a:pt x="659580" y="1894"/>
                </a:lnTo>
                <a:lnTo>
                  <a:pt x="609600" y="0"/>
                </a:lnTo>
                <a:lnTo>
                  <a:pt x="559602" y="1894"/>
                </a:lnTo>
                <a:lnTo>
                  <a:pt x="510718" y="7480"/>
                </a:lnTo>
                <a:lnTo>
                  <a:pt x="463104" y="16611"/>
                </a:lnTo>
                <a:lnTo>
                  <a:pt x="416917" y="29138"/>
                </a:lnTo>
                <a:lnTo>
                  <a:pt x="372314" y="44916"/>
                </a:lnTo>
                <a:lnTo>
                  <a:pt x="329451" y="63796"/>
                </a:lnTo>
                <a:lnTo>
                  <a:pt x="288486" y="85632"/>
                </a:lnTo>
                <a:lnTo>
                  <a:pt x="249576" y="110276"/>
                </a:lnTo>
                <a:lnTo>
                  <a:pt x="212877" y="137582"/>
                </a:lnTo>
                <a:lnTo>
                  <a:pt x="178546" y="167401"/>
                </a:lnTo>
                <a:lnTo>
                  <a:pt x="146740" y="199588"/>
                </a:lnTo>
                <a:lnTo>
                  <a:pt x="117616" y="233994"/>
                </a:lnTo>
                <a:lnTo>
                  <a:pt x="91331" y="270474"/>
                </a:lnTo>
                <a:lnTo>
                  <a:pt x="68041" y="308878"/>
                </a:lnTo>
                <a:lnTo>
                  <a:pt x="47904" y="349061"/>
                </a:lnTo>
                <a:lnTo>
                  <a:pt x="31077" y="390875"/>
                </a:lnTo>
                <a:lnTo>
                  <a:pt x="17716" y="434173"/>
                </a:lnTo>
                <a:lnTo>
                  <a:pt x="7978" y="478808"/>
                </a:lnTo>
                <a:lnTo>
                  <a:pt x="2020" y="524632"/>
                </a:lnTo>
                <a:lnTo>
                  <a:pt x="0" y="5715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614551" y="1371600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524632"/>
                </a:lnTo>
                <a:lnTo>
                  <a:pt x="7978" y="478808"/>
                </a:lnTo>
                <a:lnTo>
                  <a:pt x="17716" y="434173"/>
                </a:lnTo>
                <a:lnTo>
                  <a:pt x="31077" y="390875"/>
                </a:lnTo>
                <a:lnTo>
                  <a:pt x="47904" y="349061"/>
                </a:lnTo>
                <a:lnTo>
                  <a:pt x="68041" y="308878"/>
                </a:lnTo>
                <a:lnTo>
                  <a:pt x="91331" y="270474"/>
                </a:lnTo>
                <a:lnTo>
                  <a:pt x="117616" y="233994"/>
                </a:lnTo>
                <a:lnTo>
                  <a:pt x="146740" y="199588"/>
                </a:lnTo>
                <a:lnTo>
                  <a:pt x="178546" y="167401"/>
                </a:lnTo>
                <a:lnTo>
                  <a:pt x="212877" y="137582"/>
                </a:lnTo>
                <a:lnTo>
                  <a:pt x="249576" y="110276"/>
                </a:lnTo>
                <a:lnTo>
                  <a:pt x="288486" y="85632"/>
                </a:lnTo>
                <a:lnTo>
                  <a:pt x="329451" y="63796"/>
                </a:lnTo>
                <a:lnTo>
                  <a:pt x="372314" y="44916"/>
                </a:lnTo>
                <a:lnTo>
                  <a:pt x="416917" y="29138"/>
                </a:lnTo>
                <a:lnTo>
                  <a:pt x="463104" y="16611"/>
                </a:lnTo>
                <a:lnTo>
                  <a:pt x="510718" y="7480"/>
                </a:lnTo>
                <a:lnTo>
                  <a:pt x="559602" y="1894"/>
                </a:lnTo>
                <a:lnTo>
                  <a:pt x="609600" y="0"/>
                </a:lnTo>
                <a:lnTo>
                  <a:pt x="659580" y="1894"/>
                </a:lnTo>
                <a:lnTo>
                  <a:pt x="708450" y="7480"/>
                </a:lnTo>
                <a:lnTo>
                  <a:pt x="756054" y="16611"/>
                </a:lnTo>
                <a:lnTo>
                  <a:pt x="802233" y="29138"/>
                </a:lnTo>
                <a:lnTo>
                  <a:pt x="846832" y="44916"/>
                </a:lnTo>
                <a:lnTo>
                  <a:pt x="889692" y="63796"/>
                </a:lnTo>
                <a:lnTo>
                  <a:pt x="930656" y="85632"/>
                </a:lnTo>
                <a:lnTo>
                  <a:pt x="969568" y="110276"/>
                </a:lnTo>
                <a:lnTo>
                  <a:pt x="1006271" y="137582"/>
                </a:lnTo>
                <a:lnTo>
                  <a:pt x="1040606" y="167401"/>
                </a:lnTo>
                <a:lnTo>
                  <a:pt x="1072417" y="199588"/>
                </a:lnTo>
                <a:lnTo>
                  <a:pt x="1101547" y="233994"/>
                </a:lnTo>
                <a:lnTo>
                  <a:pt x="1127838" y="270474"/>
                </a:lnTo>
                <a:lnTo>
                  <a:pt x="1151134" y="308878"/>
                </a:lnTo>
                <a:lnTo>
                  <a:pt x="1171277" y="349061"/>
                </a:lnTo>
                <a:lnTo>
                  <a:pt x="1188110" y="390875"/>
                </a:lnTo>
                <a:lnTo>
                  <a:pt x="1201476" y="434173"/>
                </a:lnTo>
                <a:lnTo>
                  <a:pt x="1211218" y="478808"/>
                </a:lnTo>
                <a:lnTo>
                  <a:pt x="1217178" y="524632"/>
                </a:lnTo>
                <a:lnTo>
                  <a:pt x="1219200" y="571500"/>
                </a:lnTo>
                <a:lnTo>
                  <a:pt x="1217178" y="618367"/>
                </a:lnTo>
                <a:lnTo>
                  <a:pt x="1211218" y="664191"/>
                </a:lnTo>
                <a:lnTo>
                  <a:pt x="1201476" y="708826"/>
                </a:lnTo>
                <a:lnTo>
                  <a:pt x="1188110" y="752124"/>
                </a:lnTo>
                <a:lnTo>
                  <a:pt x="1171277" y="793938"/>
                </a:lnTo>
                <a:lnTo>
                  <a:pt x="1151134" y="834121"/>
                </a:lnTo>
                <a:lnTo>
                  <a:pt x="1127838" y="872525"/>
                </a:lnTo>
                <a:lnTo>
                  <a:pt x="1101547" y="909005"/>
                </a:lnTo>
                <a:lnTo>
                  <a:pt x="1072417" y="943411"/>
                </a:lnTo>
                <a:lnTo>
                  <a:pt x="1040606" y="975598"/>
                </a:lnTo>
                <a:lnTo>
                  <a:pt x="1006271" y="1005417"/>
                </a:lnTo>
                <a:lnTo>
                  <a:pt x="969568" y="1032723"/>
                </a:lnTo>
                <a:lnTo>
                  <a:pt x="930656" y="1057367"/>
                </a:lnTo>
                <a:lnTo>
                  <a:pt x="889692" y="1079203"/>
                </a:lnTo>
                <a:lnTo>
                  <a:pt x="846832" y="1098083"/>
                </a:lnTo>
                <a:lnTo>
                  <a:pt x="802233" y="1113861"/>
                </a:lnTo>
                <a:lnTo>
                  <a:pt x="756054" y="1126388"/>
                </a:lnTo>
                <a:lnTo>
                  <a:pt x="708450" y="1135519"/>
                </a:lnTo>
                <a:lnTo>
                  <a:pt x="659580" y="1141105"/>
                </a:lnTo>
                <a:lnTo>
                  <a:pt x="609600" y="1143000"/>
                </a:lnTo>
                <a:lnTo>
                  <a:pt x="559602" y="1141105"/>
                </a:lnTo>
                <a:lnTo>
                  <a:pt x="510718" y="1135519"/>
                </a:lnTo>
                <a:lnTo>
                  <a:pt x="463104" y="1126388"/>
                </a:lnTo>
                <a:lnTo>
                  <a:pt x="416917" y="1113861"/>
                </a:lnTo>
                <a:lnTo>
                  <a:pt x="372314" y="1098083"/>
                </a:lnTo>
                <a:lnTo>
                  <a:pt x="329451" y="1079203"/>
                </a:lnTo>
                <a:lnTo>
                  <a:pt x="288486" y="1057367"/>
                </a:lnTo>
                <a:lnTo>
                  <a:pt x="249576" y="1032723"/>
                </a:lnTo>
                <a:lnTo>
                  <a:pt x="212877" y="1005417"/>
                </a:lnTo>
                <a:lnTo>
                  <a:pt x="178546" y="975598"/>
                </a:lnTo>
                <a:lnTo>
                  <a:pt x="146740" y="943411"/>
                </a:lnTo>
                <a:lnTo>
                  <a:pt x="117616" y="909005"/>
                </a:lnTo>
                <a:lnTo>
                  <a:pt x="91331" y="872525"/>
                </a:lnTo>
                <a:lnTo>
                  <a:pt x="68041" y="834121"/>
                </a:lnTo>
                <a:lnTo>
                  <a:pt x="47904" y="793938"/>
                </a:lnTo>
                <a:lnTo>
                  <a:pt x="31077" y="752124"/>
                </a:lnTo>
                <a:lnTo>
                  <a:pt x="17716" y="708826"/>
                </a:lnTo>
                <a:lnTo>
                  <a:pt x="7978" y="664191"/>
                </a:lnTo>
                <a:lnTo>
                  <a:pt x="2020" y="618367"/>
                </a:lnTo>
                <a:lnTo>
                  <a:pt x="0" y="5715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09600" y="1752600"/>
            <a:ext cx="990600" cy="914400"/>
          </a:xfrm>
          <a:custGeom>
            <a:avLst/>
            <a:gdLst/>
            <a:ahLst/>
            <a:cxnLst/>
            <a:rect l="l" t="t" r="r" b="b"/>
            <a:pathLst>
              <a:path w="990600" h="914400">
                <a:moveTo>
                  <a:pt x="296900" y="914400"/>
                </a:moveTo>
                <a:lnTo>
                  <a:pt x="296900" y="514730"/>
                </a:lnTo>
                <a:lnTo>
                  <a:pt x="297805" y="504621"/>
                </a:lnTo>
                <a:lnTo>
                  <a:pt x="304834" y="485107"/>
                </a:lnTo>
                <a:lnTo>
                  <a:pt x="318354" y="466744"/>
                </a:lnTo>
                <a:lnTo>
                  <a:pt x="337802" y="449787"/>
                </a:lnTo>
                <a:lnTo>
                  <a:pt x="362617" y="434491"/>
                </a:lnTo>
                <a:lnTo>
                  <a:pt x="392236" y="421109"/>
                </a:lnTo>
                <a:lnTo>
                  <a:pt x="408672" y="415216"/>
                </a:lnTo>
                <a:lnTo>
                  <a:pt x="426098" y="409897"/>
                </a:lnTo>
                <a:lnTo>
                  <a:pt x="444444" y="405184"/>
                </a:lnTo>
                <a:lnTo>
                  <a:pt x="463641" y="401109"/>
                </a:lnTo>
                <a:lnTo>
                  <a:pt x="483617" y="397704"/>
                </a:lnTo>
                <a:lnTo>
                  <a:pt x="504302" y="394999"/>
                </a:lnTo>
                <a:lnTo>
                  <a:pt x="525626" y="393028"/>
                </a:lnTo>
                <a:lnTo>
                  <a:pt x="547520" y="391823"/>
                </a:lnTo>
                <a:lnTo>
                  <a:pt x="569912" y="391413"/>
                </a:lnTo>
                <a:lnTo>
                  <a:pt x="693674" y="391413"/>
                </a:lnTo>
                <a:lnTo>
                  <a:pt x="693674" y="514730"/>
                </a:lnTo>
                <a:lnTo>
                  <a:pt x="990600" y="257301"/>
                </a:lnTo>
                <a:lnTo>
                  <a:pt x="693674" y="0"/>
                </a:lnTo>
                <a:lnTo>
                  <a:pt x="693674" y="123316"/>
                </a:lnTo>
                <a:lnTo>
                  <a:pt x="569912" y="123316"/>
                </a:lnTo>
                <a:lnTo>
                  <a:pt x="523172" y="124614"/>
                </a:lnTo>
                <a:lnTo>
                  <a:pt x="477472" y="128440"/>
                </a:lnTo>
                <a:lnTo>
                  <a:pt x="432959" y="134693"/>
                </a:lnTo>
                <a:lnTo>
                  <a:pt x="389779" y="143273"/>
                </a:lnTo>
                <a:lnTo>
                  <a:pt x="348081" y="154078"/>
                </a:lnTo>
                <a:lnTo>
                  <a:pt x="308009" y="167009"/>
                </a:lnTo>
                <a:lnTo>
                  <a:pt x="269711" y="181964"/>
                </a:lnTo>
                <a:lnTo>
                  <a:pt x="233333" y="198842"/>
                </a:lnTo>
                <a:lnTo>
                  <a:pt x="199023" y="217543"/>
                </a:lnTo>
                <a:lnTo>
                  <a:pt x="166927" y="237966"/>
                </a:lnTo>
                <a:lnTo>
                  <a:pt x="137191" y="260010"/>
                </a:lnTo>
                <a:lnTo>
                  <a:pt x="109962" y="283574"/>
                </a:lnTo>
                <a:lnTo>
                  <a:pt x="85388" y="308558"/>
                </a:lnTo>
                <a:lnTo>
                  <a:pt x="63614" y="334861"/>
                </a:lnTo>
                <a:lnTo>
                  <a:pt x="44787" y="362382"/>
                </a:lnTo>
                <a:lnTo>
                  <a:pt x="29055" y="391020"/>
                </a:lnTo>
                <a:lnTo>
                  <a:pt x="16563" y="420675"/>
                </a:lnTo>
                <a:lnTo>
                  <a:pt x="7459" y="451245"/>
                </a:lnTo>
                <a:lnTo>
                  <a:pt x="1889" y="482631"/>
                </a:lnTo>
                <a:lnTo>
                  <a:pt x="0" y="514730"/>
                </a:lnTo>
                <a:lnTo>
                  <a:pt x="0" y="914400"/>
                </a:lnTo>
                <a:lnTo>
                  <a:pt x="296900" y="9144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09600" y="1752600"/>
            <a:ext cx="990600" cy="914400"/>
          </a:xfrm>
          <a:custGeom>
            <a:avLst/>
            <a:gdLst/>
            <a:ahLst/>
            <a:cxnLst/>
            <a:rect l="l" t="t" r="r" b="b"/>
            <a:pathLst>
              <a:path w="990600" h="914400">
                <a:moveTo>
                  <a:pt x="990600" y="257301"/>
                </a:moveTo>
                <a:lnTo>
                  <a:pt x="693674" y="0"/>
                </a:lnTo>
                <a:lnTo>
                  <a:pt x="693674" y="123316"/>
                </a:lnTo>
                <a:lnTo>
                  <a:pt x="569912" y="123316"/>
                </a:lnTo>
                <a:lnTo>
                  <a:pt x="523172" y="124614"/>
                </a:lnTo>
                <a:lnTo>
                  <a:pt x="477472" y="128440"/>
                </a:lnTo>
                <a:lnTo>
                  <a:pt x="432959" y="134693"/>
                </a:lnTo>
                <a:lnTo>
                  <a:pt x="389779" y="143273"/>
                </a:lnTo>
                <a:lnTo>
                  <a:pt x="348081" y="154078"/>
                </a:lnTo>
                <a:lnTo>
                  <a:pt x="308009" y="167009"/>
                </a:lnTo>
                <a:lnTo>
                  <a:pt x="269711" y="181964"/>
                </a:lnTo>
                <a:lnTo>
                  <a:pt x="233333" y="198842"/>
                </a:lnTo>
                <a:lnTo>
                  <a:pt x="199023" y="217543"/>
                </a:lnTo>
                <a:lnTo>
                  <a:pt x="166927" y="237966"/>
                </a:lnTo>
                <a:lnTo>
                  <a:pt x="137191" y="260010"/>
                </a:lnTo>
                <a:lnTo>
                  <a:pt x="109962" y="283574"/>
                </a:lnTo>
                <a:lnTo>
                  <a:pt x="85388" y="308558"/>
                </a:lnTo>
                <a:lnTo>
                  <a:pt x="63614" y="334861"/>
                </a:lnTo>
                <a:lnTo>
                  <a:pt x="44787" y="362382"/>
                </a:lnTo>
                <a:lnTo>
                  <a:pt x="29055" y="391020"/>
                </a:lnTo>
                <a:lnTo>
                  <a:pt x="16563" y="420675"/>
                </a:lnTo>
                <a:lnTo>
                  <a:pt x="7459" y="451245"/>
                </a:lnTo>
                <a:lnTo>
                  <a:pt x="1889" y="482631"/>
                </a:lnTo>
                <a:lnTo>
                  <a:pt x="0" y="514730"/>
                </a:lnTo>
                <a:lnTo>
                  <a:pt x="0" y="914400"/>
                </a:lnTo>
                <a:lnTo>
                  <a:pt x="296900" y="914400"/>
                </a:lnTo>
                <a:lnTo>
                  <a:pt x="296900" y="514730"/>
                </a:lnTo>
                <a:lnTo>
                  <a:pt x="297805" y="504621"/>
                </a:lnTo>
                <a:lnTo>
                  <a:pt x="304834" y="485107"/>
                </a:lnTo>
                <a:lnTo>
                  <a:pt x="318354" y="466744"/>
                </a:lnTo>
                <a:lnTo>
                  <a:pt x="337802" y="449787"/>
                </a:lnTo>
                <a:lnTo>
                  <a:pt x="349574" y="441916"/>
                </a:lnTo>
                <a:lnTo>
                  <a:pt x="362617" y="434491"/>
                </a:lnTo>
                <a:lnTo>
                  <a:pt x="376861" y="427545"/>
                </a:lnTo>
                <a:lnTo>
                  <a:pt x="392236" y="421109"/>
                </a:lnTo>
                <a:lnTo>
                  <a:pt x="408672" y="415216"/>
                </a:lnTo>
                <a:lnTo>
                  <a:pt x="426098" y="409897"/>
                </a:lnTo>
                <a:lnTo>
                  <a:pt x="444444" y="405184"/>
                </a:lnTo>
                <a:lnTo>
                  <a:pt x="463641" y="401109"/>
                </a:lnTo>
                <a:lnTo>
                  <a:pt x="483617" y="397704"/>
                </a:lnTo>
                <a:lnTo>
                  <a:pt x="504302" y="394999"/>
                </a:lnTo>
                <a:lnTo>
                  <a:pt x="525626" y="393028"/>
                </a:lnTo>
                <a:lnTo>
                  <a:pt x="547520" y="391823"/>
                </a:lnTo>
                <a:lnTo>
                  <a:pt x="569912" y="391413"/>
                </a:lnTo>
                <a:lnTo>
                  <a:pt x="693674" y="391413"/>
                </a:lnTo>
                <a:lnTo>
                  <a:pt x="693674" y="514730"/>
                </a:lnTo>
                <a:lnTo>
                  <a:pt x="990600" y="25730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352800" y="14478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535923"/>
                </a:lnTo>
                <a:lnTo>
                  <a:pt x="6979" y="575642"/>
                </a:lnTo>
                <a:lnTo>
                  <a:pt x="15499" y="614330"/>
                </a:lnTo>
                <a:lnTo>
                  <a:pt x="27188" y="651857"/>
                </a:lnTo>
                <a:lnTo>
                  <a:pt x="41910" y="688097"/>
                </a:lnTo>
                <a:lnTo>
                  <a:pt x="59527" y="722923"/>
                </a:lnTo>
                <a:lnTo>
                  <a:pt x="79903" y="756207"/>
                </a:lnTo>
                <a:lnTo>
                  <a:pt x="102900" y="787822"/>
                </a:lnTo>
                <a:lnTo>
                  <a:pt x="128381" y="817640"/>
                </a:lnTo>
                <a:lnTo>
                  <a:pt x="156209" y="845534"/>
                </a:lnTo>
                <a:lnTo>
                  <a:pt x="186248" y="871376"/>
                </a:lnTo>
                <a:lnTo>
                  <a:pt x="218358" y="895039"/>
                </a:lnTo>
                <a:lnTo>
                  <a:pt x="252404" y="916395"/>
                </a:lnTo>
                <a:lnTo>
                  <a:pt x="288249" y="935317"/>
                </a:lnTo>
                <a:lnTo>
                  <a:pt x="325754" y="951678"/>
                </a:lnTo>
                <a:lnTo>
                  <a:pt x="364784" y="965350"/>
                </a:lnTo>
                <a:lnTo>
                  <a:pt x="405201" y="976205"/>
                </a:lnTo>
                <a:lnTo>
                  <a:pt x="446867" y="984117"/>
                </a:lnTo>
                <a:lnTo>
                  <a:pt x="489645" y="988958"/>
                </a:lnTo>
                <a:lnTo>
                  <a:pt x="533400" y="990600"/>
                </a:lnTo>
                <a:lnTo>
                  <a:pt x="577154" y="988958"/>
                </a:lnTo>
                <a:lnTo>
                  <a:pt x="619932" y="984117"/>
                </a:lnTo>
                <a:lnTo>
                  <a:pt x="661598" y="976205"/>
                </a:lnTo>
                <a:lnTo>
                  <a:pt x="702015" y="965350"/>
                </a:lnTo>
                <a:lnTo>
                  <a:pt x="741045" y="951678"/>
                </a:lnTo>
                <a:lnTo>
                  <a:pt x="778550" y="935317"/>
                </a:lnTo>
                <a:lnTo>
                  <a:pt x="814395" y="916395"/>
                </a:lnTo>
                <a:lnTo>
                  <a:pt x="848441" y="895039"/>
                </a:lnTo>
                <a:lnTo>
                  <a:pt x="880551" y="871376"/>
                </a:lnTo>
                <a:lnTo>
                  <a:pt x="910589" y="845534"/>
                </a:lnTo>
                <a:lnTo>
                  <a:pt x="938418" y="817640"/>
                </a:lnTo>
                <a:lnTo>
                  <a:pt x="963899" y="787822"/>
                </a:lnTo>
                <a:lnTo>
                  <a:pt x="986896" y="756207"/>
                </a:lnTo>
                <a:lnTo>
                  <a:pt x="1007272" y="722923"/>
                </a:lnTo>
                <a:lnTo>
                  <a:pt x="1024889" y="688097"/>
                </a:lnTo>
                <a:lnTo>
                  <a:pt x="1039611" y="651857"/>
                </a:lnTo>
                <a:lnTo>
                  <a:pt x="1051300" y="614330"/>
                </a:lnTo>
                <a:lnTo>
                  <a:pt x="1059820" y="575642"/>
                </a:lnTo>
                <a:lnTo>
                  <a:pt x="1065032" y="535923"/>
                </a:lnTo>
                <a:lnTo>
                  <a:pt x="1066800" y="495300"/>
                </a:lnTo>
                <a:lnTo>
                  <a:pt x="1065032" y="454676"/>
                </a:lnTo>
                <a:lnTo>
                  <a:pt x="1059820" y="414957"/>
                </a:lnTo>
                <a:lnTo>
                  <a:pt x="1051300" y="376269"/>
                </a:lnTo>
                <a:lnTo>
                  <a:pt x="1039611" y="338742"/>
                </a:lnTo>
                <a:lnTo>
                  <a:pt x="1024890" y="302502"/>
                </a:lnTo>
                <a:lnTo>
                  <a:pt x="1007272" y="267676"/>
                </a:lnTo>
                <a:lnTo>
                  <a:pt x="986896" y="234392"/>
                </a:lnTo>
                <a:lnTo>
                  <a:pt x="963899" y="202777"/>
                </a:lnTo>
                <a:lnTo>
                  <a:pt x="938418" y="172959"/>
                </a:lnTo>
                <a:lnTo>
                  <a:pt x="910589" y="145065"/>
                </a:lnTo>
                <a:lnTo>
                  <a:pt x="880551" y="119223"/>
                </a:lnTo>
                <a:lnTo>
                  <a:pt x="848441" y="95560"/>
                </a:lnTo>
                <a:lnTo>
                  <a:pt x="814395" y="74204"/>
                </a:lnTo>
                <a:lnTo>
                  <a:pt x="778550" y="55282"/>
                </a:lnTo>
                <a:lnTo>
                  <a:pt x="741045" y="38921"/>
                </a:lnTo>
                <a:lnTo>
                  <a:pt x="702015" y="25249"/>
                </a:lnTo>
                <a:lnTo>
                  <a:pt x="661598" y="14394"/>
                </a:lnTo>
                <a:lnTo>
                  <a:pt x="619932" y="6482"/>
                </a:lnTo>
                <a:lnTo>
                  <a:pt x="577154" y="1641"/>
                </a:lnTo>
                <a:lnTo>
                  <a:pt x="533400" y="0"/>
                </a:lnTo>
                <a:lnTo>
                  <a:pt x="489645" y="1641"/>
                </a:lnTo>
                <a:lnTo>
                  <a:pt x="446867" y="6482"/>
                </a:lnTo>
                <a:lnTo>
                  <a:pt x="405201" y="14394"/>
                </a:lnTo>
                <a:lnTo>
                  <a:pt x="364784" y="25249"/>
                </a:lnTo>
                <a:lnTo>
                  <a:pt x="325755" y="38921"/>
                </a:lnTo>
                <a:lnTo>
                  <a:pt x="288249" y="55282"/>
                </a:lnTo>
                <a:lnTo>
                  <a:pt x="252404" y="74204"/>
                </a:lnTo>
                <a:lnTo>
                  <a:pt x="218358" y="95560"/>
                </a:lnTo>
                <a:lnTo>
                  <a:pt x="186248" y="119223"/>
                </a:lnTo>
                <a:lnTo>
                  <a:pt x="156209" y="145065"/>
                </a:lnTo>
                <a:lnTo>
                  <a:pt x="128381" y="172959"/>
                </a:lnTo>
                <a:lnTo>
                  <a:pt x="102900" y="202777"/>
                </a:lnTo>
                <a:lnTo>
                  <a:pt x="79903" y="234392"/>
                </a:lnTo>
                <a:lnTo>
                  <a:pt x="59527" y="267676"/>
                </a:lnTo>
                <a:lnTo>
                  <a:pt x="41910" y="302502"/>
                </a:lnTo>
                <a:lnTo>
                  <a:pt x="27188" y="338742"/>
                </a:lnTo>
                <a:lnTo>
                  <a:pt x="15499" y="376269"/>
                </a:lnTo>
                <a:lnTo>
                  <a:pt x="6979" y="414957"/>
                </a:lnTo>
                <a:lnTo>
                  <a:pt x="1767" y="454676"/>
                </a:lnTo>
                <a:lnTo>
                  <a:pt x="0" y="4953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3352800" y="14478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454676"/>
                </a:lnTo>
                <a:lnTo>
                  <a:pt x="6979" y="414957"/>
                </a:lnTo>
                <a:lnTo>
                  <a:pt x="15499" y="376269"/>
                </a:lnTo>
                <a:lnTo>
                  <a:pt x="27188" y="338742"/>
                </a:lnTo>
                <a:lnTo>
                  <a:pt x="41910" y="302502"/>
                </a:lnTo>
                <a:lnTo>
                  <a:pt x="59527" y="267676"/>
                </a:lnTo>
                <a:lnTo>
                  <a:pt x="79903" y="234392"/>
                </a:lnTo>
                <a:lnTo>
                  <a:pt x="102900" y="202777"/>
                </a:lnTo>
                <a:lnTo>
                  <a:pt x="128381" y="172959"/>
                </a:lnTo>
                <a:lnTo>
                  <a:pt x="156209" y="145065"/>
                </a:lnTo>
                <a:lnTo>
                  <a:pt x="186248" y="119223"/>
                </a:lnTo>
                <a:lnTo>
                  <a:pt x="218358" y="95560"/>
                </a:lnTo>
                <a:lnTo>
                  <a:pt x="252404" y="74204"/>
                </a:lnTo>
                <a:lnTo>
                  <a:pt x="288249" y="55282"/>
                </a:lnTo>
                <a:lnTo>
                  <a:pt x="325755" y="38921"/>
                </a:lnTo>
                <a:lnTo>
                  <a:pt x="364784" y="25249"/>
                </a:lnTo>
                <a:lnTo>
                  <a:pt x="405201" y="14394"/>
                </a:lnTo>
                <a:lnTo>
                  <a:pt x="446867" y="6482"/>
                </a:lnTo>
                <a:lnTo>
                  <a:pt x="489645" y="1641"/>
                </a:lnTo>
                <a:lnTo>
                  <a:pt x="533400" y="0"/>
                </a:lnTo>
                <a:lnTo>
                  <a:pt x="577154" y="1641"/>
                </a:lnTo>
                <a:lnTo>
                  <a:pt x="619932" y="6482"/>
                </a:lnTo>
                <a:lnTo>
                  <a:pt x="661598" y="14394"/>
                </a:lnTo>
                <a:lnTo>
                  <a:pt x="702015" y="25249"/>
                </a:lnTo>
                <a:lnTo>
                  <a:pt x="741045" y="38921"/>
                </a:lnTo>
                <a:lnTo>
                  <a:pt x="778550" y="55282"/>
                </a:lnTo>
                <a:lnTo>
                  <a:pt x="814395" y="74204"/>
                </a:lnTo>
                <a:lnTo>
                  <a:pt x="848441" y="95560"/>
                </a:lnTo>
                <a:lnTo>
                  <a:pt x="880551" y="119223"/>
                </a:lnTo>
                <a:lnTo>
                  <a:pt x="910589" y="145065"/>
                </a:lnTo>
                <a:lnTo>
                  <a:pt x="938418" y="172959"/>
                </a:lnTo>
                <a:lnTo>
                  <a:pt x="963899" y="202777"/>
                </a:lnTo>
                <a:lnTo>
                  <a:pt x="986896" y="234392"/>
                </a:lnTo>
                <a:lnTo>
                  <a:pt x="1007272" y="267676"/>
                </a:lnTo>
                <a:lnTo>
                  <a:pt x="1024890" y="302502"/>
                </a:lnTo>
                <a:lnTo>
                  <a:pt x="1039611" y="338742"/>
                </a:lnTo>
                <a:lnTo>
                  <a:pt x="1051300" y="376269"/>
                </a:lnTo>
                <a:lnTo>
                  <a:pt x="1059820" y="414957"/>
                </a:lnTo>
                <a:lnTo>
                  <a:pt x="1065032" y="454676"/>
                </a:lnTo>
                <a:lnTo>
                  <a:pt x="1066800" y="495300"/>
                </a:lnTo>
                <a:lnTo>
                  <a:pt x="1065032" y="535923"/>
                </a:lnTo>
                <a:lnTo>
                  <a:pt x="1059820" y="575642"/>
                </a:lnTo>
                <a:lnTo>
                  <a:pt x="1051300" y="614330"/>
                </a:lnTo>
                <a:lnTo>
                  <a:pt x="1039611" y="651857"/>
                </a:lnTo>
                <a:lnTo>
                  <a:pt x="1024889" y="688097"/>
                </a:lnTo>
                <a:lnTo>
                  <a:pt x="1007272" y="722923"/>
                </a:lnTo>
                <a:lnTo>
                  <a:pt x="986896" y="756207"/>
                </a:lnTo>
                <a:lnTo>
                  <a:pt x="963899" y="787822"/>
                </a:lnTo>
                <a:lnTo>
                  <a:pt x="938418" y="817640"/>
                </a:lnTo>
                <a:lnTo>
                  <a:pt x="910589" y="845534"/>
                </a:lnTo>
                <a:lnTo>
                  <a:pt x="880551" y="871376"/>
                </a:lnTo>
                <a:lnTo>
                  <a:pt x="848441" y="895039"/>
                </a:lnTo>
                <a:lnTo>
                  <a:pt x="814395" y="916395"/>
                </a:lnTo>
                <a:lnTo>
                  <a:pt x="778550" y="935317"/>
                </a:lnTo>
                <a:lnTo>
                  <a:pt x="741045" y="951678"/>
                </a:lnTo>
                <a:lnTo>
                  <a:pt x="702015" y="965350"/>
                </a:lnTo>
                <a:lnTo>
                  <a:pt x="661598" y="976205"/>
                </a:lnTo>
                <a:lnTo>
                  <a:pt x="619932" y="984117"/>
                </a:lnTo>
                <a:lnTo>
                  <a:pt x="577154" y="988958"/>
                </a:lnTo>
                <a:lnTo>
                  <a:pt x="533400" y="990600"/>
                </a:lnTo>
                <a:lnTo>
                  <a:pt x="489645" y="988958"/>
                </a:lnTo>
                <a:lnTo>
                  <a:pt x="446867" y="984117"/>
                </a:lnTo>
                <a:lnTo>
                  <a:pt x="405201" y="976205"/>
                </a:lnTo>
                <a:lnTo>
                  <a:pt x="364784" y="965350"/>
                </a:lnTo>
                <a:lnTo>
                  <a:pt x="325754" y="951678"/>
                </a:lnTo>
                <a:lnTo>
                  <a:pt x="288249" y="935317"/>
                </a:lnTo>
                <a:lnTo>
                  <a:pt x="252404" y="916395"/>
                </a:lnTo>
                <a:lnTo>
                  <a:pt x="218358" y="895039"/>
                </a:lnTo>
                <a:lnTo>
                  <a:pt x="186248" y="871376"/>
                </a:lnTo>
                <a:lnTo>
                  <a:pt x="156209" y="845534"/>
                </a:lnTo>
                <a:lnTo>
                  <a:pt x="128381" y="817640"/>
                </a:lnTo>
                <a:lnTo>
                  <a:pt x="102900" y="787822"/>
                </a:lnTo>
                <a:lnTo>
                  <a:pt x="79903" y="756207"/>
                </a:lnTo>
                <a:lnTo>
                  <a:pt x="59527" y="722923"/>
                </a:lnTo>
                <a:lnTo>
                  <a:pt x="41910" y="688097"/>
                </a:lnTo>
                <a:lnTo>
                  <a:pt x="27188" y="651857"/>
                </a:lnTo>
                <a:lnTo>
                  <a:pt x="15499" y="614330"/>
                </a:lnTo>
                <a:lnTo>
                  <a:pt x="6979" y="575642"/>
                </a:lnTo>
                <a:lnTo>
                  <a:pt x="1767" y="535923"/>
                </a:lnTo>
                <a:lnTo>
                  <a:pt x="0" y="495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67000" y="2362200"/>
            <a:ext cx="1298575" cy="767461"/>
          </a:xfrm>
          <a:custGeom>
            <a:avLst/>
            <a:gdLst/>
            <a:ahLst/>
            <a:cxnLst/>
            <a:rect l="l" t="t" r="r" b="b"/>
            <a:pathLst>
              <a:path w="1298575" h="767461">
                <a:moveTo>
                  <a:pt x="51562" y="37719"/>
                </a:moveTo>
                <a:lnTo>
                  <a:pt x="0" y="0"/>
                </a:lnTo>
                <a:lnTo>
                  <a:pt x="46355" y="71500"/>
                </a:lnTo>
                <a:lnTo>
                  <a:pt x="62452" y="44124"/>
                </a:lnTo>
                <a:lnTo>
                  <a:pt x="51562" y="37719"/>
                </a:lnTo>
                <a:close/>
              </a:path>
              <a:path w="1298575" h="767461">
                <a:moveTo>
                  <a:pt x="57912" y="26670"/>
                </a:moveTo>
                <a:lnTo>
                  <a:pt x="62452" y="44124"/>
                </a:lnTo>
                <a:lnTo>
                  <a:pt x="1292225" y="767461"/>
                </a:lnTo>
                <a:lnTo>
                  <a:pt x="1298575" y="756538"/>
                </a:lnTo>
                <a:lnTo>
                  <a:pt x="68911" y="33140"/>
                </a:lnTo>
                <a:lnTo>
                  <a:pt x="84962" y="5841"/>
                </a:lnTo>
                <a:lnTo>
                  <a:pt x="0" y="0"/>
                </a:lnTo>
                <a:lnTo>
                  <a:pt x="51562" y="37719"/>
                </a:lnTo>
                <a:lnTo>
                  <a:pt x="62452" y="44124"/>
                </a:lnTo>
                <a:lnTo>
                  <a:pt x="57912" y="2667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191000" y="2438400"/>
            <a:ext cx="309245" cy="309245"/>
          </a:xfrm>
          <a:custGeom>
            <a:avLst/>
            <a:gdLst/>
            <a:ahLst/>
            <a:cxnLst/>
            <a:rect l="l" t="t" r="r" b="b"/>
            <a:pathLst>
              <a:path w="309245" h="309245">
                <a:moveTo>
                  <a:pt x="40386" y="49402"/>
                </a:moveTo>
                <a:lnTo>
                  <a:pt x="0" y="0"/>
                </a:lnTo>
                <a:lnTo>
                  <a:pt x="26924" y="80772"/>
                </a:lnTo>
                <a:lnTo>
                  <a:pt x="49341" y="58354"/>
                </a:lnTo>
                <a:lnTo>
                  <a:pt x="40386" y="49402"/>
                </a:lnTo>
                <a:close/>
              </a:path>
              <a:path w="309245" h="309245">
                <a:moveTo>
                  <a:pt x="49402" y="40386"/>
                </a:moveTo>
                <a:lnTo>
                  <a:pt x="49341" y="58354"/>
                </a:lnTo>
                <a:lnTo>
                  <a:pt x="300354" y="309245"/>
                </a:lnTo>
                <a:lnTo>
                  <a:pt x="309245" y="300354"/>
                </a:lnTo>
                <a:lnTo>
                  <a:pt x="58354" y="49341"/>
                </a:lnTo>
                <a:lnTo>
                  <a:pt x="80772" y="26924"/>
                </a:lnTo>
                <a:lnTo>
                  <a:pt x="0" y="0"/>
                </a:lnTo>
                <a:lnTo>
                  <a:pt x="40386" y="49402"/>
                </a:lnTo>
                <a:lnTo>
                  <a:pt x="49341" y="58354"/>
                </a:lnTo>
                <a:lnTo>
                  <a:pt x="49402" y="4038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953000" y="14478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535923"/>
                </a:lnTo>
                <a:lnTo>
                  <a:pt x="6979" y="575642"/>
                </a:lnTo>
                <a:lnTo>
                  <a:pt x="15499" y="614330"/>
                </a:lnTo>
                <a:lnTo>
                  <a:pt x="27188" y="651857"/>
                </a:lnTo>
                <a:lnTo>
                  <a:pt x="41910" y="688097"/>
                </a:lnTo>
                <a:lnTo>
                  <a:pt x="59527" y="722923"/>
                </a:lnTo>
                <a:lnTo>
                  <a:pt x="79903" y="756207"/>
                </a:lnTo>
                <a:lnTo>
                  <a:pt x="102900" y="787822"/>
                </a:lnTo>
                <a:lnTo>
                  <a:pt x="128381" y="817640"/>
                </a:lnTo>
                <a:lnTo>
                  <a:pt x="156209" y="845534"/>
                </a:lnTo>
                <a:lnTo>
                  <a:pt x="186248" y="871376"/>
                </a:lnTo>
                <a:lnTo>
                  <a:pt x="218358" y="895039"/>
                </a:lnTo>
                <a:lnTo>
                  <a:pt x="252404" y="916395"/>
                </a:lnTo>
                <a:lnTo>
                  <a:pt x="288249" y="935317"/>
                </a:lnTo>
                <a:lnTo>
                  <a:pt x="325754" y="951678"/>
                </a:lnTo>
                <a:lnTo>
                  <a:pt x="364784" y="965350"/>
                </a:lnTo>
                <a:lnTo>
                  <a:pt x="405201" y="976205"/>
                </a:lnTo>
                <a:lnTo>
                  <a:pt x="446867" y="984117"/>
                </a:lnTo>
                <a:lnTo>
                  <a:pt x="489645" y="988958"/>
                </a:lnTo>
                <a:lnTo>
                  <a:pt x="533400" y="990600"/>
                </a:lnTo>
                <a:lnTo>
                  <a:pt x="577154" y="988958"/>
                </a:lnTo>
                <a:lnTo>
                  <a:pt x="619932" y="984117"/>
                </a:lnTo>
                <a:lnTo>
                  <a:pt x="661598" y="976205"/>
                </a:lnTo>
                <a:lnTo>
                  <a:pt x="702015" y="965350"/>
                </a:lnTo>
                <a:lnTo>
                  <a:pt x="741045" y="951678"/>
                </a:lnTo>
                <a:lnTo>
                  <a:pt x="778550" y="935317"/>
                </a:lnTo>
                <a:lnTo>
                  <a:pt x="814395" y="916395"/>
                </a:lnTo>
                <a:lnTo>
                  <a:pt x="848441" y="895039"/>
                </a:lnTo>
                <a:lnTo>
                  <a:pt x="880551" y="871376"/>
                </a:lnTo>
                <a:lnTo>
                  <a:pt x="910589" y="845534"/>
                </a:lnTo>
                <a:lnTo>
                  <a:pt x="938418" y="817640"/>
                </a:lnTo>
                <a:lnTo>
                  <a:pt x="963899" y="787822"/>
                </a:lnTo>
                <a:lnTo>
                  <a:pt x="986896" y="756207"/>
                </a:lnTo>
                <a:lnTo>
                  <a:pt x="1007272" y="722923"/>
                </a:lnTo>
                <a:lnTo>
                  <a:pt x="1024889" y="688097"/>
                </a:lnTo>
                <a:lnTo>
                  <a:pt x="1039611" y="651857"/>
                </a:lnTo>
                <a:lnTo>
                  <a:pt x="1051300" y="614330"/>
                </a:lnTo>
                <a:lnTo>
                  <a:pt x="1059820" y="575642"/>
                </a:lnTo>
                <a:lnTo>
                  <a:pt x="1065032" y="535923"/>
                </a:lnTo>
                <a:lnTo>
                  <a:pt x="1066800" y="495300"/>
                </a:lnTo>
                <a:lnTo>
                  <a:pt x="1065032" y="454676"/>
                </a:lnTo>
                <a:lnTo>
                  <a:pt x="1059820" y="414957"/>
                </a:lnTo>
                <a:lnTo>
                  <a:pt x="1051300" y="376269"/>
                </a:lnTo>
                <a:lnTo>
                  <a:pt x="1039611" y="338742"/>
                </a:lnTo>
                <a:lnTo>
                  <a:pt x="1024890" y="302502"/>
                </a:lnTo>
                <a:lnTo>
                  <a:pt x="1007272" y="267676"/>
                </a:lnTo>
                <a:lnTo>
                  <a:pt x="986896" y="234392"/>
                </a:lnTo>
                <a:lnTo>
                  <a:pt x="963899" y="202777"/>
                </a:lnTo>
                <a:lnTo>
                  <a:pt x="938418" y="172959"/>
                </a:lnTo>
                <a:lnTo>
                  <a:pt x="910589" y="145065"/>
                </a:lnTo>
                <a:lnTo>
                  <a:pt x="880551" y="119223"/>
                </a:lnTo>
                <a:lnTo>
                  <a:pt x="848441" y="95560"/>
                </a:lnTo>
                <a:lnTo>
                  <a:pt x="814395" y="74204"/>
                </a:lnTo>
                <a:lnTo>
                  <a:pt x="778550" y="55282"/>
                </a:lnTo>
                <a:lnTo>
                  <a:pt x="741045" y="38921"/>
                </a:lnTo>
                <a:lnTo>
                  <a:pt x="702015" y="25249"/>
                </a:lnTo>
                <a:lnTo>
                  <a:pt x="661598" y="14394"/>
                </a:lnTo>
                <a:lnTo>
                  <a:pt x="619932" y="6482"/>
                </a:lnTo>
                <a:lnTo>
                  <a:pt x="577154" y="1641"/>
                </a:lnTo>
                <a:lnTo>
                  <a:pt x="533400" y="0"/>
                </a:lnTo>
                <a:lnTo>
                  <a:pt x="489645" y="1641"/>
                </a:lnTo>
                <a:lnTo>
                  <a:pt x="446867" y="6482"/>
                </a:lnTo>
                <a:lnTo>
                  <a:pt x="405201" y="14394"/>
                </a:lnTo>
                <a:lnTo>
                  <a:pt x="364784" y="25249"/>
                </a:lnTo>
                <a:lnTo>
                  <a:pt x="325755" y="38921"/>
                </a:lnTo>
                <a:lnTo>
                  <a:pt x="288249" y="55282"/>
                </a:lnTo>
                <a:lnTo>
                  <a:pt x="252404" y="74204"/>
                </a:lnTo>
                <a:lnTo>
                  <a:pt x="218358" y="95560"/>
                </a:lnTo>
                <a:lnTo>
                  <a:pt x="186248" y="119223"/>
                </a:lnTo>
                <a:lnTo>
                  <a:pt x="156209" y="145065"/>
                </a:lnTo>
                <a:lnTo>
                  <a:pt x="128381" y="172959"/>
                </a:lnTo>
                <a:lnTo>
                  <a:pt x="102900" y="202777"/>
                </a:lnTo>
                <a:lnTo>
                  <a:pt x="79903" y="234392"/>
                </a:lnTo>
                <a:lnTo>
                  <a:pt x="59527" y="267676"/>
                </a:lnTo>
                <a:lnTo>
                  <a:pt x="41910" y="302502"/>
                </a:lnTo>
                <a:lnTo>
                  <a:pt x="27188" y="338742"/>
                </a:lnTo>
                <a:lnTo>
                  <a:pt x="15499" y="376269"/>
                </a:lnTo>
                <a:lnTo>
                  <a:pt x="6979" y="414957"/>
                </a:lnTo>
                <a:lnTo>
                  <a:pt x="1767" y="454676"/>
                </a:lnTo>
                <a:lnTo>
                  <a:pt x="0" y="4953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953000" y="14478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454676"/>
                </a:lnTo>
                <a:lnTo>
                  <a:pt x="6979" y="414957"/>
                </a:lnTo>
                <a:lnTo>
                  <a:pt x="15499" y="376269"/>
                </a:lnTo>
                <a:lnTo>
                  <a:pt x="27188" y="338742"/>
                </a:lnTo>
                <a:lnTo>
                  <a:pt x="41910" y="302502"/>
                </a:lnTo>
                <a:lnTo>
                  <a:pt x="59527" y="267676"/>
                </a:lnTo>
                <a:lnTo>
                  <a:pt x="79903" y="234392"/>
                </a:lnTo>
                <a:lnTo>
                  <a:pt x="102900" y="202777"/>
                </a:lnTo>
                <a:lnTo>
                  <a:pt x="128381" y="172959"/>
                </a:lnTo>
                <a:lnTo>
                  <a:pt x="156209" y="145065"/>
                </a:lnTo>
                <a:lnTo>
                  <a:pt x="186248" y="119223"/>
                </a:lnTo>
                <a:lnTo>
                  <a:pt x="218358" y="95560"/>
                </a:lnTo>
                <a:lnTo>
                  <a:pt x="252404" y="74204"/>
                </a:lnTo>
                <a:lnTo>
                  <a:pt x="288249" y="55282"/>
                </a:lnTo>
                <a:lnTo>
                  <a:pt x="325755" y="38921"/>
                </a:lnTo>
                <a:lnTo>
                  <a:pt x="364784" y="25249"/>
                </a:lnTo>
                <a:lnTo>
                  <a:pt x="405201" y="14394"/>
                </a:lnTo>
                <a:lnTo>
                  <a:pt x="446867" y="6482"/>
                </a:lnTo>
                <a:lnTo>
                  <a:pt x="489645" y="1641"/>
                </a:lnTo>
                <a:lnTo>
                  <a:pt x="533400" y="0"/>
                </a:lnTo>
                <a:lnTo>
                  <a:pt x="577154" y="1641"/>
                </a:lnTo>
                <a:lnTo>
                  <a:pt x="619932" y="6482"/>
                </a:lnTo>
                <a:lnTo>
                  <a:pt x="661598" y="14394"/>
                </a:lnTo>
                <a:lnTo>
                  <a:pt x="702015" y="25249"/>
                </a:lnTo>
                <a:lnTo>
                  <a:pt x="741045" y="38921"/>
                </a:lnTo>
                <a:lnTo>
                  <a:pt x="778550" y="55282"/>
                </a:lnTo>
                <a:lnTo>
                  <a:pt x="814395" y="74204"/>
                </a:lnTo>
                <a:lnTo>
                  <a:pt x="848441" y="95560"/>
                </a:lnTo>
                <a:lnTo>
                  <a:pt x="880551" y="119223"/>
                </a:lnTo>
                <a:lnTo>
                  <a:pt x="910589" y="145065"/>
                </a:lnTo>
                <a:lnTo>
                  <a:pt x="938418" y="172959"/>
                </a:lnTo>
                <a:lnTo>
                  <a:pt x="963899" y="202777"/>
                </a:lnTo>
                <a:lnTo>
                  <a:pt x="986896" y="234392"/>
                </a:lnTo>
                <a:lnTo>
                  <a:pt x="1007272" y="267676"/>
                </a:lnTo>
                <a:lnTo>
                  <a:pt x="1024890" y="302502"/>
                </a:lnTo>
                <a:lnTo>
                  <a:pt x="1039611" y="338742"/>
                </a:lnTo>
                <a:lnTo>
                  <a:pt x="1051300" y="376269"/>
                </a:lnTo>
                <a:lnTo>
                  <a:pt x="1059820" y="414957"/>
                </a:lnTo>
                <a:lnTo>
                  <a:pt x="1065032" y="454676"/>
                </a:lnTo>
                <a:lnTo>
                  <a:pt x="1066800" y="495300"/>
                </a:lnTo>
                <a:lnTo>
                  <a:pt x="1065032" y="535923"/>
                </a:lnTo>
                <a:lnTo>
                  <a:pt x="1059820" y="575642"/>
                </a:lnTo>
                <a:lnTo>
                  <a:pt x="1051300" y="614330"/>
                </a:lnTo>
                <a:lnTo>
                  <a:pt x="1039611" y="651857"/>
                </a:lnTo>
                <a:lnTo>
                  <a:pt x="1024889" y="688097"/>
                </a:lnTo>
                <a:lnTo>
                  <a:pt x="1007272" y="722923"/>
                </a:lnTo>
                <a:lnTo>
                  <a:pt x="986896" y="756207"/>
                </a:lnTo>
                <a:lnTo>
                  <a:pt x="963899" y="787822"/>
                </a:lnTo>
                <a:lnTo>
                  <a:pt x="938418" y="817640"/>
                </a:lnTo>
                <a:lnTo>
                  <a:pt x="910589" y="845534"/>
                </a:lnTo>
                <a:lnTo>
                  <a:pt x="880551" y="871376"/>
                </a:lnTo>
                <a:lnTo>
                  <a:pt x="848441" y="895039"/>
                </a:lnTo>
                <a:lnTo>
                  <a:pt x="814395" y="916395"/>
                </a:lnTo>
                <a:lnTo>
                  <a:pt x="778550" y="935317"/>
                </a:lnTo>
                <a:lnTo>
                  <a:pt x="741045" y="951678"/>
                </a:lnTo>
                <a:lnTo>
                  <a:pt x="702015" y="965350"/>
                </a:lnTo>
                <a:lnTo>
                  <a:pt x="661598" y="976205"/>
                </a:lnTo>
                <a:lnTo>
                  <a:pt x="619932" y="984117"/>
                </a:lnTo>
                <a:lnTo>
                  <a:pt x="577154" y="988958"/>
                </a:lnTo>
                <a:lnTo>
                  <a:pt x="533400" y="990600"/>
                </a:lnTo>
                <a:lnTo>
                  <a:pt x="489645" y="988958"/>
                </a:lnTo>
                <a:lnTo>
                  <a:pt x="446867" y="984117"/>
                </a:lnTo>
                <a:lnTo>
                  <a:pt x="405201" y="976205"/>
                </a:lnTo>
                <a:lnTo>
                  <a:pt x="364784" y="965350"/>
                </a:lnTo>
                <a:lnTo>
                  <a:pt x="325754" y="951678"/>
                </a:lnTo>
                <a:lnTo>
                  <a:pt x="288249" y="935317"/>
                </a:lnTo>
                <a:lnTo>
                  <a:pt x="252404" y="916395"/>
                </a:lnTo>
                <a:lnTo>
                  <a:pt x="218358" y="895039"/>
                </a:lnTo>
                <a:lnTo>
                  <a:pt x="186248" y="871376"/>
                </a:lnTo>
                <a:lnTo>
                  <a:pt x="156209" y="845534"/>
                </a:lnTo>
                <a:lnTo>
                  <a:pt x="128381" y="817640"/>
                </a:lnTo>
                <a:lnTo>
                  <a:pt x="102900" y="787822"/>
                </a:lnTo>
                <a:lnTo>
                  <a:pt x="79903" y="756207"/>
                </a:lnTo>
                <a:lnTo>
                  <a:pt x="59527" y="722923"/>
                </a:lnTo>
                <a:lnTo>
                  <a:pt x="41910" y="688097"/>
                </a:lnTo>
                <a:lnTo>
                  <a:pt x="27188" y="651857"/>
                </a:lnTo>
                <a:lnTo>
                  <a:pt x="15499" y="614330"/>
                </a:lnTo>
                <a:lnTo>
                  <a:pt x="6979" y="575642"/>
                </a:lnTo>
                <a:lnTo>
                  <a:pt x="1767" y="535923"/>
                </a:lnTo>
                <a:lnTo>
                  <a:pt x="0" y="495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567551" y="1390650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618367"/>
                </a:lnTo>
                <a:lnTo>
                  <a:pt x="7978" y="664191"/>
                </a:lnTo>
                <a:lnTo>
                  <a:pt x="17716" y="708826"/>
                </a:lnTo>
                <a:lnTo>
                  <a:pt x="31077" y="752124"/>
                </a:lnTo>
                <a:lnTo>
                  <a:pt x="47904" y="793938"/>
                </a:lnTo>
                <a:lnTo>
                  <a:pt x="68041" y="834121"/>
                </a:lnTo>
                <a:lnTo>
                  <a:pt x="91331" y="872525"/>
                </a:lnTo>
                <a:lnTo>
                  <a:pt x="117616" y="909005"/>
                </a:lnTo>
                <a:lnTo>
                  <a:pt x="146740" y="943411"/>
                </a:lnTo>
                <a:lnTo>
                  <a:pt x="178546" y="975598"/>
                </a:lnTo>
                <a:lnTo>
                  <a:pt x="212877" y="1005417"/>
                </a:lnTo>
                <a:lnTo>
                  <a:pt x="249576" y="1032723"/>
                </a:lnTo>
                <a:lnTo>
                  <a:pt x="288486" y="1057367"/>
                </a:lnTo>
                <a:lnTo>
                  <a:pt x="329451" y="1079203"/>
                </a:lnTo>
                <a:lnTo>
                  <a:pt x="372314" y="1098083"/>
                </a:lnTo>
                <a:lnTo>
                  <a:pt x="416917" y="1113861"/>
                </a:lnTo>
                <a:lnTo>
                  <a:pt x="463104" y="1126388"/>
                </a:lnTo>
                <a:lnTo>
                  <a:pt x="510718" y="1135519"/>
                </a:lnTo>
                <a:lnTo>
                  <a:pt x="559602" y="1141105"/>
                </a:lnTo>
                <a:lnTo>
                  <a:pt x="609600" y="1143000"/>
                </a:lnTo>
                <a:lnTo>
                  <a:pt x="659580" y="1141105"/>
                </a:lnTo>
                <a:lnTo>
                  <a:pt x="708450" y="1135519"/>
                </a:lnTo>
                <a:lnTo>
                  <a:pt x="756054" y="1126388"/>
                </a:lnTo>
                <a:lnTo>
                  <a:pt x="802233" y="1113861"/>
                </a:lnTo>
                <a:lnTo>
                  <a:pt x="846832" y="1098083"/>
                </a:lnTo>
                <a:lnTo>
                  <a:pt x="889692" y="1079203"/>
                </a:lnTo>
                <a:lnTo>
                  <a:pt x="930656" y="1057367"/>
                </a:lnTo>
                <a:lnTo>
                  <a:pt x="969568" y="1032723"/>
                </a:lnTo>
                <a:lnTo>
                  <a:pt x="1006271" y="1005417"/>
                </a:lnTo>
                <a:lnTo>
                  <a:pt x="1040606" y="975598"/>
                </a:lnTo>
                <a:lnTo>
                  <a:pt x="1072417" y="943411"/>
                </a:lnTo>
                <a:lnTo>
                  <a:pt x="1101547" y="909005"/>
                </a:lnTo>
                <a:lnTo>
                  <a:pt x="1127838" y="872525"/>
                </a:lnTo>
                <a:lnTo>
                  <a:pt x="1151134" y="834121"/>
                </a:lnTo>
                <a:lnTo>
                  <a:pt x="1171277" y="793938"/>
                </a:lnTo>
                <a:lnTo>
                  <a:pt x="1188110" y="752124"/>
                </a:lnTo>
                <a:lnTo>
                  <a:pt x="1201476" y="708826"/>
                </a:lnTo>
                <a:lnTo>
                  <a:pt x="1211218" y="664191"/>
                </a:lnTo>
                <a:lnTo>
                  <a:pt x="1217178" y="618367"/>
                </a:lnTo>
                <a:lnTo>
                  <a:pt x="1219200" y="571500"/>
                </a:lnTo>
                <a:lnTo>
                  <a:pt x="1217178" y="524632"/>
                </a:lnTo>
                <a:lnTo>
                  <a:pt x="1211218" y="478808"/>
                </a:lnTo>
                <a:lnTo>
                  <a:pt x="1201476" y="434173"/>
                </a:lnTo>
                <a:lnTo>
                  <a:pt x="1188110" y="390875"/>
                </a:lnTo>
                <a:lnTo>
                  <a:pt x="1171277" y="349061"/>
                </a:lnTo>
                <a:lnTo>
                  <a:pt x="1151134" y="308878"/>
                </a:lnTo>
                <a:lnTo>
                  <a:pt x="1127838" y="270474"/>
                </a:lnTo>
                <a:lnTo>
                  <a:pt x="1101547" y="233994"/>
                </a:lnTo>
                <a:lnTo>
                  <a:pt x="1072417" y="199588"/>
                </a:lnTo>
                <a:lnTo>
                  <a:pt x="1040606" y="167401"/>
                </a:lnTo>
                <a:lnTo>
                  <a:pt x="1006271" y="137582"/>
                </a:lnTo>
                <a:lnTo>
                  <a:pt x="969568" y="110276"/>
                </a:lnTo>
                <a:lnTo>
                  <a:pt x="930656" y="85632"/>
                </a:lnTo>
                <a:lnTo>
                  <a:pt x="889692" y="63796"/>
                </a:lnTo>
                <a:lnTo>
                  <a:pt x="846832" y="44916"/>
                </a:lnTo>
                <a:lnTo>
                  <a:pt x="802233" y="29138"/>
                </a:lnTo>
                <a:lnTo>
                  <a:pt x="756054" y="16611"/>
                </a:lnTo>
                <a:lnTo>
                  <a:pt x="708450" y="7480"/>
                </a:lnTo>
                <a:lnTo>
                  <a:pt x="659580" y="1894"/>
                </a:lnTo>
                <a:lnTo>
                  <a:pt x="609600" y="0"/>
                </a:lnTo>
                <a:lnTo>
                  <a:pt x="559602" y="1894"/>
                </a:lnTo>
                <a:lnTo>
                  <a:pt x="510718" y="7480"/>
                </a:lnTo>
                <a:lnTo>
                  <a:pt x="463104" y="16611"/>
                </a:lnTo>
                <a:lnTo>
                  <a:pt x="416917" y="29138"/>
                </a:lnTo>
                <a:lnTo>
                  <a:pt x="372314" y="44916"/>
                </a:lnTo>
                <a:lnTo>
                  <a:pt x="329451" y="63796"/>
                </a:lnTo>
                <a:lnTo>
                  <a:pt x="288486" y="85632"/>
                </a:lnTo>
                <a:lnTo>
                  <a:pt x="249576" y="110276"/>
                </a:lnTo>
                <a:lnTo>
                  <a:pt x="212877" y="137582"/>
                </a:lnTo>
                <a:lnTo>
                  <a:pt x="178546" y="167401"/>
                </a:lnTo>
                <a:lnTo>
                  <a:pt x="146740" y="199588"/>
                </a:lnTo>
                <a:lnTo>
                  <a:pt x="117616" y="233994"/>
                </a:lnTo>
                <a:lnTo>
                  <a:pt x="91331" y="270474"/>
                </a:lnTo>
                <a:lnTo>
                  <a:pt x="68041" y="308878"/>
                </a:lnTo>
                <a:lnTo>
                  <a:pt x="47904" y="349061"/>
                </a:lnTo>
                <a:lnTo>
                  <a:pt x="31077" y="390875"/>
                </a:lnTo>
                <a:lnTo>
                  <a:pt x="17716" y="434173"/>
                </a:lnTo>
                <a:lnTo>
                  <a:pt x="7978" y="478808"/>
                </a:lnTo>
                <a:lnTo>
                  <a:pt x="2020" y="524632"/>
                </a:lnTo>
                <a:lnTo>
                  <a:pt x="0" y="5715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567551" y="1390650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524632"/>
                </a:lnTo>
                <a:lnTo>
                  <a:pt x="7978" y="478808"/>
                </a:lnTo>
                <a:lnTo>
                  <a:pt x="17716" y="434173"/>
                </a:lnTo>
                <a:lnTo>
                  <a:pt x="31077" y="390875"/>
                </a:lnTo>
                <a:lnTo>
                  <a:pt x="47904" y="349061"/>
                </a:lnTo>
                <a:lnTo>
                  <a:pt x="68041" y="308878"/>
                </a:lnTo>
                <a:lnTo>
                  <a:pt x="91331" y="270474"/>
                </a:lnTo>
                <a:lnTo>
                  <a:pt x="117616" y="233994"/>
                </a:lnTo>
                <a:lnTo>
                  <a:pt x="146740" y="199588"/>
                </a:lnTo>
                <a:lnTo>
                  <a:pt x="178546" y="167401"/>
                </a:lnTo>
                <a:lnTo>
                  <a:pt x="212877" y="137582"/>
                </a:lnTo>
                <a:lnTo>
                  <a:pt x="249576" y="110276"/>
                </a:lnTo>
                <a:lnTo>
                  <a:pt x="288486" y="85632"/>
                </a:lnTo>
                <a:lnTo>
                  <a:pt x="329451" y="63796"/>
                </a:lnTo>
                <a:lnTo>
                  <a:pt x="372314" y="44916"/>
                </a:lnTo>
                <a:lnTo>
                  <a:pt x="416917" y="29138"/>
                </a:lnTo>
                <a:lnTo>
                  <a:pt x="463104" y="16611"/>
                </a:lnTo>
                <a:lnTo>
                  <a:pt x="510718" y="7480"/>
                </a:lnTo>
                <a:lnTo>
                  <a:pt x="559602" y="1894"/>
                </a:lnTo>
                <a:lnTo>
                  <a:pt x="609600" y="0"/>
                </a:lnTo>
                <a:lnTo>
                  <a:pt x="659580" y="1894"/>
                </a:lnTo>
                <a:lnTo>
                  <a:pt x="708450" y="7480"/>
                </a:lnTo>
                <a:lnTo>
                  <a:pt x="756054" y="16611"/>
                </a:lnTo>
                <a:lnTo>
                  <a:pt x="802233" y="29138"/>
                </a:lnTo>
                <a:lnTo>
                  <a:pt x="846832" y="44916"/>
                </a:lnTo>
                <a:lnTo>
                  <a:pt x="889692" y="63796"/>
                </a:lnTo>
                <a:lnTo>
                  <a:pt x="930656" y="85632"/>
                </a:lnTo>
                <a:lnTo>
                  <a:pt x="969568" y="110276"/>
                </a:lnTo>
                <a:lnTo>
                  <a:pt x="1006271" y="137582"/>
                </a:lnTo>
                <a:lnTo>
                  <a:pt x="1040606" y="167401"/>
                </a:lnTo>
                <a:lnTo>
                  <a:pt x="1072417" y="199588"/>
                </a:lnTo>
                <a:lnTo>
                  <a:pt x="1101547" y="233994"/>
                </a:lnTo>
                <a:lnTo>
                  <a:pt x="1127838" y="270474"/>
                </a:lnTo>
                <a:lnTo>
                  <a:pt x="1151134" y="308878"/>
                </a:lnTo>
                <a:lnTo>
                  <a:pt x="1171277" y="349061"/>
                </a:lnTo>
                <a:lnTo>
                  <a:pt x="1188110" y="390875"/>
                </a:lnTo>
                <a:lnTo>
                  <a:pt x="1201476" y="434173"/>
                </a:lnTo>
                <a:lnTo>
                  <a:pt x="1211218" y="478808"/>
                </a:lnTo>
                <a:lnTo>
                  <a:pt x="1217178" y="524632"/>
                </a:lnTo>
                <a:lnTo>
                  <a:pt x="1219200" y="571500"/>
                </a:lnTo>
                <a:lnTo>
                  <a:pt x="1217178" y="618367"/>
                </a:lnTo>
                <a:lnTo>
                  <a:pt x="1211218" y="664191"/>
                </a:lnTo>
                <a:lnTo>
                  <a:pt x="1201476" y="708826"/>
                </a:lnTo>
                <a:lnTo>
                  <a:pt x="1188110" y="752124"/>
                </a:lnTo>
                <a:lnTo>
                  <a:pt x="1171277" y="793938"/>
                </a:lnTo>
                <a:lnTo>
                  <a:pt x="1151134" y="834121"/>
                </a:lnTo>
                <a:lnTo>
                  <a:pt x="1127838" y="872525"/>
                </a:lnTo>
                <a:lnTo>
                  <a:pt x="1101547" y="909005"/>
                </a:lnTo>
                <a:lnTo>
                  <a:pt x="1072417" y="943411"/>
                </a:lnTo>
                <a:lnTo>
                  <a:pt x="1040606" y="975598"/>
                </a:lnTo>
                <a:lnTo>
                  <a:pt x="1006271" y="1005417"/>
                </a:lnTo>
                <a:lnTo>
                  <a:pt x="969568" y="1032723"/>
                </a:lnTo>
                <a:lnTo>
                  <a:pt x="930656" y="1057367"/>
                </a:lnTo>
                <a:lnTo>
                  <a:pt x="889692" y="1079203"/>
                </a:lnTo>
                <a:lnTo>
                  <a:pt x="846832" y="1098083"/>
                </a:lnTo>
                <a:lnTo>
                  <a:pt x="802233" y="1113861"/>
                </a:lnTo>
                <a:lnTo>
                  <a:pt x="756054" y="1126388"/>
                </a:lnTo>
                <a:lnTo>
                  <a:pt x="708450" y="1135519"/>
                </a:lnTo>
                <a:lnTo>
                  <a:pt x="659580" y="1141105"/>
                </a:lnTo>
                <a:lnTo>
                  <a:pt x="609600" y="1143000"/>
                </a:lnTo>
                <a:lnTo>
                  <a:pt x="559602" y="1141105"/>
                </a:lnTo>
                <a:lnTo>
                  <a:pt x="510718" y="1135519"/>
                </a:lnTo>
                <a:lnTo>
                  <a:pt x="463104" y="1126388"/>
                </a:lnTo>
                <a:lnTo>
                  <a:pt x="416917" y="1113861"/>
                </a:lnTo>
                <a:lnTo>
                  <a:pt x="372314" y="1098083"/>
                </a:lnTo>
                <a:lnTo>
                  <a:pt x="329451" y="1079203"/>
                </a:lnTo>
                <a:lnTo>
                  <a:pt x="288486" y="1057367"/>
                </a:lnTo>
                <a:lnTo>
                  <a:pt x="249576" y="1032723"/>
                </a:lnTo>
                <a:lnTo>
                  <a:pt x="212877" y="1005417"/>
                </a:lnTo>
                <a:lnTo>
                  <a:pt x="178546" y="975598"/>
                </a:lnTo>
                <a:lnTo>
                  <a:pt x="146740" y="943411"/>
                </a:lnTo>
                <a:lnTo>
                  <a:pt x="117616" y="909005"/>
                </a:lnTo>
                <a:lnTo>
                  <a:pt x="91331" y="872525"/>
                </a:lnTo>
                <a:lnTo>
                  <a:pt x="68041" y="834121"/>
                </a:lnTo>
                <a:lnTo>
                  <a:pt x="47904" y="793938"/>
                </a:lnTo>
                <a:lnTo>
                  <a:pt x="31077" y="752124"/>
                </a:lnTo>
                <a:lnTo>
                  <a:pt x="17716" y="708826"/>
                </a:lnTo>
                <a:lnTo>
                  <a:pt x="7978" y="664191"/>
                </a:lnTo>
                <a:lnTo>
                  <a:pt x="2020" y="618367"/>
                </a:lnTo>
                <a:lnTo>
                  <a:pt x="0" y="5715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5407025" y="2362200"/>
            <a:ext cx="1222375" cy="691388"/>
          </a:xfrm>
          <a:custGeom>
            <a:avLst/>
            <a:gdLst/>
            <a:ahLst/>
            <a:cxnLst/>
            <a:rect l="l" t="t" r="r" b="b"/>
            <a:pathLst>
              <a:path w="1222375" h="691388">
                <a:moveTo>
                  <a:pt x="0" y="680212"/>
                </a:moveTo>
                <a:lnTo>
                  <a:pt x="6223" y="691388"/>
                </a:lnTo>
                <a:lnTo>
                  <a:pt x="1159072" y="42949"/>
                </a:lnTo>
                <a:lnTo>
                  <a:pt x="1170177" y="36702"/>
                </a:lnTo>
                <a:lnTo>
                  <a:pt x="1174623" y="70612"/>
                </a:lnTo>
                <a:lnTo>
                  <a:pt x="1222375" y="0"/>
                </a:lnTo>
                <a:lnTo>
                  <a:pt x="1163954" y="25653"/>
                </a:lnTo>
                <a:lnTo>
                  <a:pt x="1152858" y="31894"/>
                </a:lnTo>
                <a:lnTo>
                  <a:pt x="0" y="680212"/>
                </a:lnTo>
                <a:close/>
              </a:path>
              <a:path w="1222375" h="691388">
                <a:moveTo>
                  <a:pt x="1163954" y="25653"/>
                </a:moveTo>
                <a:lnTo>
                  <a:pt x="1222375" y="0"/>
                </a:lnTo>
                <a:lnTo>
                  <a:pt x="1137284" y="4190"/>
                </a:lnTo>
                <a:lnTo>
                  <a:pt x="1152858" y="31894"/>
                </a:lnTo>
                <a:lnTo>
                  <a:pt x="1163954" y="25653"/>
                </a:lnTo>
                <a:close/>
              </a:path>
              <a:path w="1222375" h="691388">
                <a:moveTo>
                  <a:pt x="1174623" y="70612"/>
                </a:moveTo>
                <a:lnTo>
                  <a:pt x="1170177" y="36702"/>
                </a:lnTo>
                <a:lnTo>
                  <a:pt x="1159072" y="42949"/>
                </a:lnTo>
                <a:lnTo>
                  <a:pt x="1174623" y="7061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872355" y="2438400"/>
            <a:ext cx="309245" cy="309245"/>
          </a:xfrm>
          <a:custGeom>
            <a:avLst/>
            <a:gdLst/>
            <a:ahLst/>
            <a:cxnLst/>
            <a:rect l="l" t="t" r="r" b="b"/>
            <a:pathLst>
              <a:path w="309245" h="309245">
                <a:moveTo>
                  <a:pt x="0" y="300354"/>
                </a:moveTo>
                <a:lnTo>
                  <a:pt x="8890" y="309245"/>
                </a:lnTo>
                <a:lnTo>
                  <a:pt x="259903" y="58354"/>
                </a:lnTo>
                <a:lnTo>
                  <a:pt x="268859" y="49402"/>
                </a:lnTo>
                <a:lnTo>
                  <a:pt x="282321" y="80772"/>
                </a:lnTo>
                <a:lnTo>
                  <a:pt x="309245" y="0"/>
                </a:lnTo>
                <a:lnTo>
                  <a:pt x="259842" y="40386"/>
                </a:lnTo>
                <a:lnTo>
                  <a:pt x="250890" y="49341"/>
                </a:lnTo>
                <a:lnTo>
                  <a:pt x="0" y="300354"/>
                </a:lnTo>
                <a:close/>
              </a:path>
              <a:path w="309245" h="309245">
                <a:moveTo>
                  <a:pt x="259842" y="40386"/>
                </a:moveTo>
                <a:lnTo>
                  <a:pt x="309245" y="0"/>
                </a:lnTo>
                <a:lnTo>
                  <a:pt x="228473" y="26924"/>
                </a:lnTo>
                <a:lnTo>
                  <a:pt x="250890" y="49341"/>
                </a:lnTo>
                <a:lnTo>
                  <a:pt x="259842" y="40386"/>
                </a:lnTo>
                <a:close/>
              </a:path>
              <a:path w="309245" h="309245">
                <a:moveTo>
                  <a:pt x="282321" y="80772"/>
                </a:moveTo>
                <a:lnTo>
                  <a:pt x="268859" y="49402"/>
                </a:lnTo>
                <a:lnTo>
                  <a:pt x="259903" y="58354"/>
                </a:lnTo>
                <a:lnTo>
                  <a:pt x="282321" y="8077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24000" y="4267200"/>
            <a:ext cx="1295400" cy="1214501"/>
          </a:xfrm>
          <a:custGeom>
            <a:avLst/>
            <a:gdLst/>
            <a:ahLst/>
            <a:cxnLst/>
            <a:rect l="l" t="t" r="r" b="b"/>
            <a:pathLst>
              <a:path w="1295400" h="1214501">
                <a:moveTo>
                  <a:pt x="0" y="607187"/>
                </a:moveTo>
                <a:lnTo>
                  <a:pt x="2146" y="656995"/>
                </a:lnTo>
                <a:lnTo>
                  <a:pt x="8476" y="705695"/>
                </a:lnTo>
                <a:lnTo>
                  <a:pt x="18821" y="753130"/>
                </a:lnTo>
                <a:lnTo>
                  <a:pt x="33015" y="799143"/>
                </a:lnTo>
                <a:lnTo>
                  <a:pt x="50893" y="843579"/>
                </a:lnTo>
                <a:lnTo>
                  <a:pt x="72286" y="886281"/>
                </a:lnTo>
                <a:lnTo>
                  <a:pt x="97029" y="927092"/>
                </a:lnTo>
                <a:lnTo>
                  <a:pt x="124955" y="965857"/>
                </a:lnTo>
                <a:lnTo>
                  <a:pt x="155898" y="1002419"/>
                </a:lnTo>
                <a:lnTo>
                  <a:pt x="189690" y="1036621"/>
                </a:lnTo>
                <a:lnTo>
                  <a:pt x="226165" y="1068308"/>
                </a:lnTo>
                <a:lnTo>
                  <a:pt x="265157" y="1097323"/>
                </a:lnTo>
                <a:lnTo>
                  <a:pt x="306499" y="1123510"/>
                </a:lnTo>
                <a:lnTo>
                  <a:pt x="350025" y="1146713"/>
                </a:lnTo>
                <a:lnTo>
                  <a:pt x="395567" y="1166774"/>
                </a:lnTo>
                <a:lnTo>
                  <a:pt x="442959" y="1183539"/>
                </a:lnTo>
                <a:lnTo>
                  <a:pt x="492035" y="1196850"/>
                </a:lnTo>
                <a:lnTo>
                  <a:pt x="542628" y="1206552"/>
                </a:lnTo>
                <a:lnTo>
                  <a:pt x="594572" y="1212487"/>
                </a:lnTo>
                <a:lnTo>
                  <a:pt x="647700" y="1214501"/>
                </a:lnTo>
                <a:lnTo>
                  <a:pt x="700827" y="1212487"/>
                </a:lnTo>
                <a:lnTo>
                  <a:pt x="752771" y="1206552"/>
                </a:lnTo>
                <a:lnTo>
                  <a:pt x="803364" y="1196850"/>
                </a:lnTo>
                <a:lnTo>
                  <a:pt x="852440" y="1183539"/>
                </a:lnTo>
                <a:lnTo>
                  <a:pt x="899832" y="1166774"/>
                </a:lnTo>
                <a:lnTo>
                  <a:pt x="945374" y="1146713"/>
                </a:lnTo>
                <a:lnTo>
                  <a:pt x="988900" y="1123510"/>
                </a:lnTo>
                <a:lnTo>
                  <a:pt x="1030242" y="1097323"/>
                </a:lnTo>
                <a:lnTo>
                  <a:pt x="1069234" y="1068308"/>
                </a:lnTo>
                <a:lnTo>
                  <a:pt x="1105709" y="1036621"/>
                </a:lnTo>
                <a:lnTo>
                  <a:pt x="1139501" y="1002419"/>
                </a:lnTo>
                <a:lnTo>
                  <a:pt x="1170444" y="965857"/>
                </a:lnTo>
                <a:lnTo>
                  <a:pt x="1198370" y="927092"/>
                </a:lnTo>
                <a:lnTo>
                  <a:pt x="1223113" y="886281"/>
                </a:lnTo>
                <a:lnTo>
                  <a:pt x="1244506" y="843579"/>
                </a:lnTo>
                <a:lnTo>
                  <a:pt x="1262384" y="799143"/>
                </a:lnTo>
                <a:lnTo>
                  <a:pt x="1276578" y="753130"/>
                </a:lnTo>
                <a:lnTo>
                  <a:pt x="1286923" y="705695"/>
                </a:lnTo>
                <a:lnTo>
                  <a:pt x="1293253" y="656995"/>
                </a:lnTo>
                <a:lnTo>
                  <a:pt x="1295400" y="607187"/>
                </a:lnTo>
                <a:lnTo>
                  <a:pt x="1293253" y="557396"/>
                </a:lnTo>
                <a:lnTo>
                  <a:pt x="1286923" y="508712"/>
                </a:lnTo>
                <a:lnTo>
                  <a:pt x="1276578" y="461292"/>
                </a:lnTo>
                <a:lnTo>
                  <a:pt x="1262384" y="415292"/>
                </a:lnTo>
                <a:lnTo>
                  <a:pt x="1244506" y="370867"/>
                </a:lnTo>
                <a:lnTo>
                  <a:pt x="1223113" y="328176"/>
                </a:lnTo>
                <a:lnTo>
                  <a:pt x="1198370" y="287373"/>
                </a:lnTo>
                <a:lnTo>
                  <a:pt x="1170444" y="248616"/>
                </a:lnTo>
                <a:lnTo>
                  <a:pt x="1139501" y="212060"/>
                </a:lnTo>
                <a:lnTo>
                  <a:pt x="1105709" y="177863"/>
                </a:lnTo>
                <a:lnTo>
                  <a:pt x="1069234" y="146180"/>
                </a:lnTo>
                <a:lnTo>
                  <a:pt x="1030242" y="117169"/>
                </a:lnTo>
                <a:lnTo>
                  <a:pt x="988900" y="90984"/>
                </a:lnTo>
                <a:lnTo>
                  <a:pt x="945374" y="67784"/>
                </a:lnTo>
                <a:lnTo>
                  <a:pt x="899832" y="47724"/>
                </a:lnTo>
                <a:lnTo>
                  <a:pt x="852440" y="30960"/>
                </a:lnTo>
                <a:lnTo>
                  <a:pt x="803364" y="17649"/>
                </a:lnTo>
                <a:lnTo>
                  <a:pt x="752771" y="7948"/>
                </a:lnTo>
                <a:lnTo>
                  <a:pt x="700827" y="2013"/>
                </a:lnTo>
                <a:lnTo>
                  <a:pt x="647700" y="0"/>
                </a:lnTo>
                <a:lnTo>
                  <a:pt x="594572" y="2013"/>
                </a:lnTo>
                <a:lnTo>
                  <a:pt x="542628" y="7948"/>
                </a:lnTo>
                <a:lnTo>
                  <a:pt x="492035" y="17649"/>
                </a:lnTo>
                <a:lnTo>
                  <a:pt x="442959" y="30960"/>
                </a:lnTo>
                <a:lnTo>
                  <a:pt x="395567" y="47724"/>
                </a:lnTo>
                <a:lnTo>
                  <a:pt x="350025" y="67784"/>
                </a:lnTo>
                <a:lnTo>
                  <a:pt x="306499" y="90984"/>
                </a:lnTo>
                <a:lnTo>
                  <a:pt x="265157" y="117169"/>
                </a:lnTo>
                <a:lnTo>
                  <a:pt x="226165" y="146180"/>
                </a:lnTo>
                <a:lnTo>
                  <a:pt x="189690" y="177863"/>
                </a:lnTo>
                <a:lnTo>
                  <a:pt x="155898" y="212060"/>
                </a:lnTo>
                <a:lnTo>
                  <a:pt x="124955" y="248616"/>
                </a:lnTo>
                <a:lnTo>
                  <a:pt x="97029" y="287373"/>
                </a:lnTo>
                <a:lnTo>
                  <a:pt x="72286" y="328176"/>
                </a:lnTo>
                <a:lnTo>
                  <a:pt x="50893" y="370867"/>
                </a:lnTo>
                <a:lnTo>
                  <a:pt x="33015" y="415292"/>
                </a:lnTo>
                <a:lnTo>
                  <a:pt x="18821" y="461292"/>
                </a:lnTo>
                <a:lnTo>
                  <a:pt x="8476" y="508712"/>
                </a:lnTo>
                <a:lnTo>
                  <a:pt x="2146" y="557396"/>
                </a:lnTo>
                <a:lnTo>
                  <a:pt x="0" y="607187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24000" y="4267200"/>
            <a:ext cx="1295400" cy="1214501"/>
          </a:xfrm>
          <a:custGeom>
            <a:avLst/>
            <a:gdLst/>
            <a:ahLst/>
            <a:cxnLst/>
            <a:rect l="l" t="t" r="r" b="b"/>
            <a:pathLst>
              <a:path w="1295400" h="1214501">
                <a:moveTo>
                  <a:pt x="0" y="607187"/>
                </a:moveTo>
                <a:lnTo>
                  <a:pt x="2146" y="557396"/>
                </a:lnTo>
                <a:lnTo>
                  <a:pt x="8476" y="508712"/>
                </a:lnTo>
                <a:lnTo>
                  <a:pt x="18821" y="461292"/>
                </a:lnTo>
                <a:lnTo>
                  <a:pt x="33015" y="415292"/>
                </a:lnTo>
                <a:lnTo>
                  <a:pt x="50893" y="370867"/>
                </a:lnTo>
                <a:lnTo>
                  <a:pt x="72286" y="328176"/>
                </a:lnTo>
                <a:lnTo>
                  <a:pt x="97029" y="287373"/>
                </a:lnTo>
                <a:lnTo>
                  <a:pt x="124955" y="248616"/>
                </a:lnTo>
                <a:lnTo>
                  <a:pt x="155898" y="212060"/>
                </a:lnTo>
                <a:lnTo>
                  <a:pt x="189690" y="177863"/>
                </a:lnTo>
                <a:lnTo>
                  <a:pt x="226165" y="146180"/>
                </a:lnTo>
                <a:lnTo>
                  <a:pt x="265157" y="117169"/>
                </a:lnTo>
                <a:lnTo>
                  <a:pt x="306499" y="90984"/>
                </a:lnTo>
                <a:lnTo>
                  <a:pt x="350025" y="67784"/>
                </a:lnTo>
                <a:lnTo>
                  <a:pt x="395567" y="47724"/>
                </a:lnTo>
                <a:lnTo>
                  <a:pt x="442959" y="30960"/>
                </a:lnTo>
                <a:lnTo>
                  <a:pt x="492035" y="17649"/>
                </a:lnTo>
                <a:lnTo>
                  <a:pt x="542628" y="7948"/>
                </a:lnTo>
                <a:lnTo>
                  <a:pt x="594572" y="2013"/>
                </a:lnTo>
                <a:lnTo>
                  <a:pt x="647700" y="0"/>
                </a:lnTo>
                <a:lnTo>
                  <a:pt x="700827" y="2013"/>
                </a:lnTo>
                <a:lnTo>
                  <a:pt x="752771" y="7948"/>
                </a:lnTo>
                <a:lnTo>
                  <a:pt x="803364" y="17649"/>
                </a:lnTo>
                <a:lnTo>
                  <a:pt x="852440" y="30960"/>
                </a:lnTo>
                <a:lnTo>
                  <a:pt x="899832" y="47724"/>
                </a:lnTo>
                <a:lnTo>
                  <a:pt x="945374" y="67784"/>
                </a:lnTo>
                <a:lnTo>
                  <a:pt x="988900" y="90984"/>
                </a:lnTo>
                <a:lnTo>
                  <a:pt x="1030242" y="117169"/>
                </a:lnTo>
                <a:lnTo>
                  <a:pt x="1069234" y="146180"/>
                </a:lnTo>
                <a:lnTo>
                  <a:pt x="1105709" y="177863"/>
                </a:lnTo>
                <a:lnTo>
                  <a:pt x="1139501" y="212060"/>
                </a:lnTo>
                <a:lnTo>
                  <a:pt x="1170444" y="248616"/>
                </a:lnTo>
                <a:lnTo>
                  <a:pt x="1198370" y="287373"/>
                </a:lnTo>
                <a:lnTo>
                  <a:pt x="1223113" y="328176"/>
                </a:lnTo>
                <a:lnTo>
                  <a:pt x="1244506" y="370867"/>
                </a:lnTo>
                <a:lnTo>
                  <a:pt x="1262384" y="415292"/>
                </a:lnTo>
                <a:lnTo>
                  <a:pt x="1276578" y="461292"/>
                </a:lnTo>
                <a:lnTo>
                  <a:pt x="1286923" y="508712"/>
                </a:lnTo>
                <a:lnTo>
                  <a:pt x="1293253" y="557396"/>
                </a:lnTo>
                <a:lnTo>
                  <a:pt x="1295400" y="607187"/>
                </a:lnTo>
                <a:lnTo>
                  <a:pt x="1293253" y="656995"/>
                </a:lnTo>
                <a:lnTo>
                  <a:pt x="1286923" y="705695"/>
                </a:lnTo>
                <a:lnTo>
                  <a:pt x="1276578" y="753130"/>
                </a:lnTo>
                <a:lnTo>
                  <a:pt x="1262384" y="799143"/>
                </a:lnTo>
                <a:lnTo>
                  <a:pt x="1244506" y="843579"/>
                </a:lnTo>
                <a:lnTo>
                  <a:pt x="1223113" y="886281"/>
                </a:lnTo>
                <a:lnTo>
                  <a:pt x="1198370" y="927092"/>
                </a:lnTo>
                <a:lnTo>
                  <a:pt x="1170444" y="965857"/>
                </a:lnTo>
                <a:lnTo>
                  <a:pt x="1139501" y="1002419"/>
                </a:lnTo>
                <a:lnTo>
                  <a:pt x="1105709" y="1036621"/>
                </a:lnTo>
                <a:lnTo>
                  <a:pt x="1069234" y="1068308"/>
                </a:lnTo>
                <a:lnTo>
                  <a:pt x="1030242" y="1097323"/>
                </a:lnTo>
                <a:lnTo>
                  <a:pt x="988900" y="1123510"/>
                </a:lnTo>
                <a:lnTo>
                  <a:pt x="945374" y="1146713"/>
                </a:lnTo>
                <a:lnTo>
                  <a:pt x="899832" y="1166774"/>
                </a:lnTo>
                <a:lnTo>
                  <a:pt x="852440" y="1183539"/>
                </a:lnTo>
                <a:lnTo>
                  <a:pt x="803364" y="1196850"/>
                </a:lnTo>
                <a:lnTo>
                  <a:pt x="752771" y="1206552"/>
                </a:lnTo>
                <a:lnTo>
                  <a:pt x="700827" y="1212487"/>
                </a:lnTo>
                <a:lnTo>
                  <a:pt x="647700" y="1214501"/>
                </a:lnTo>
                <a:lnTo>
                  <a:pt x="594572" y="1212487"/>
                </a:lnTo>
                <a:lnTo>
                  <a:pt x="542628" y="1206552"/>
                </a:lnTo>
                <a:lnTo>
                  <a:pt x="492035" y="1196850"/>
                </a:lnTo>
                <a:lnTo>
                  <a:pt x="442959" y="1183539"/>
                </a:lnTo>
                <a:lnTo>
                  <a:pt x="395567" y="1166774"/>
                </a:lnTo>
                <a:lnTo>
                  <a:pt x="350025" y="1146713"/>
                </a:lnTo>
                <a:lnTo>
                  <a:pt x="306499" y="1123510"/>
                </a:lnTo>
                <a:lnTo>
                  <a:pt x="265157" y="1097323"/>
                </a:lnTo>
                <a:lnTo>
                  <a:pt x="226165" y="1068308"/>
                </a:lnTo>
                <a:lnTo>
                  <a:pt x="189690" y="1036621"/>
                </a:lnTo>
                <a:lnTo>
                  <a:pt x="155898" y="1002419"/>
                </a:lnTo>
                <a:lnTo>
                  <a:pt x="124955" y="965857"/>
                </a:lnTo>
                <a:lnTo>
                  <a:pt x="97029" y="927092"/>
                </a:lnTo>
                <a:lnTo>
                  <a:pt x="72286" y="886281"/>
                </a:lnTo>
                <a:lnTo>
                  <a:pt x="50893" y="843579"/>
                </a:lnTo>
                <a:lnTo>
                  <a:pt x="33015" y="799143"/>
                </a:lnTo>
                <a:lnTo>
                  <a:pt x="18821" y="753130"/>
                </a:lnTo>
                <a:lnTo>
                  <a:pt x="8476" y="705695"/>
                </a:lnTo>
                <a:lnTo>
                  <a:pt x="2146" y="656995"/>
                </a:lnTo>
                <a:lnTo>
                  <a:pt x="0" y="60718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819400" y="4794250"/>
            <a:ext cx="457200" cy="44450"/>
          </a:xfrm>
          <a:custGeom>
            <a:avLst/>
            <a:gdLst/>
            <a:ahLst/>
            <a:cxnLst/>
            <a:rect l="l" t="t" r="r" b="b"/>
            <a:pathLst>
              <a:path w="457200" h="44450">
                <a:moveTo>
                  <a:pt x="76199" y="12700"/>
                </a:moveTo>
                <a:lnTo>
                  <a:pt x="457200" y="12700"/>
                </a:lnTo>
                <a:lnTo>
                  <a:pt x="457200" y="0"/>
                </a:lnTo>
                <a:lnTo>
                  <a:pt x="63500" y="0"/>
                </a:lnTo>
                <a:lnTo>
                  <a:pt x="63500" y="12700"/>
                </a:lnTo>
                <a:lnTo>
                  <a:pt x="76199" y="12700"/>
                </a:lnTo>
                <a:close/>
              </a:path>
              <a:path w="457200" h="44450">
                <a:moveTo>
                  <a:pt x="76199" y="0"/>
                </a:moveTo>
                <a:lnTo>
                  <a:pt x="76200" y="-31750"/>
                </a:lnTo>
                <a:lnTo>
                  <a:pt x="0" y="6350"/>
                </a:lnTo>
                <a:lnTo>
                  <a:pt x="76200" y="44450"/>
                </a:lnTo>
                <a:lnTo>
                  <a:pt x="76199" y="12700"/>
                </a:lnTo>
                <a:lnTo>
                  <a:pt x="63500" y="12700"/>
                </a:lnTo>
                <a:lnTo>
                  <a:pt x="63500" y="0"/>
                </a:lnTo>
                <a:lnTo>
                  <a:pt x="76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52800" y="4300601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535906"/>
                </a:lnTo>
                <a:lnTo>
                  <a:pt x="6979" y="575612"/>
                </a:lnTo>
                <a:lnTo>
                  <a:pt x="15499" y="614288"/>
                </a:lnTo>
                <a:lnTo>
                  <a:pt x="27188" y="651808"/>
                </a:lnTo>
                <a:lnTo>
                  <a:pt x="41910" y="688044"/>
                </a:lnTo>
                <a:lnTo>
                  <a:pt x="59527" y="722867"/>
                </a:lnTo>
                <a:lnTo>
                  <a:pt x="79903" y="756151"/>
                </a:lnTo>
                <a:lnTo>
                  <a:pt x="102900" y="787767"/>
                </a:lnTo>
                <a:lnTo>
                  <a:pt x="128381" y="817588"/>
                </a:lnTo>
                <a:lnTo>
                  <a:pt x="156209" y="845486"/>
                </a:lnTo>
                <a:lnTo>
                  <a:pt x="186248" y="871333"/>
                </a:lnTo>
                <a:lnTo>
                  <a:pt x="218358" y="895002"/>
                </a:lnTo>
                <a:lnTo>
                  <a:pt x="252404" y="916365"/>
                </a:lnTo>
                <a:lnTo>
                  <a:pt x="288249" y="935293"/>
                </a:lnTo>
                <a:lnTo>
                  <a:pt x="325754" y="951660"/>
                </a:lnTo>
                <a:lnTo>
                  <a:pt x="364784" y="965338"/>
                </a:lnTo>
                <a:lnTo>
                  <a:pt x="405201" y="976198"/>
                </a:lnTo>
                <a:lnTo>
                  <a:pt x="446867" y="984114"/>
                </a:lnTo>
                <a:lnTo>
                  <a:pt x="489645" y="988957"/>
                </a:lnTo>
                <a:lnTo>
                  <a:pt x="533400" y="990600"/>
                </a:lnTo>
                <a:lnTo>
                  <a:pt x="577154" y="988957"/>
                </a:lnTo>
                <a:lnTo>
                  <a:pt x="619932" y="984114"/>
                </a:lnTo>
                <a:lnTo>
                  <a:pt x="661598" y="976198"/>
                </a:lnTo>
                <a:lnTo>
                  <a:pt x="702015" y="965338"/>
                </a:lnTo>
                <a:lnTo>
                  <a:pt x="741045" y="951660"/>
                </a:lnTo>
                <a:lnTo>
                  <a:pt x="778550" y="935293"/>
                </a:lnTo>
                <a:lnTo>
                  <a:pt x="814395" y="916365"/>
                </a:lnTo>
                <a:lnTo>
                  <a:pt x="848441" y="895002"/>
                </a:lnTo>
                <a:lnTo>
                  <a:pt x="880551" y="871333"/>
                </a:lnTo>
                <a:lnTo>
                  <a:pt x="910589" y="845486"/>
                </a:lnTo>
                <a:lnTo>
                  <a:pt x="938418" y="817588"/>
                </a:lnTo>
                <a:lnTo>
                  <a:pt x="963899" y="787767"/>
                </a:lnTo>
                <a:lnTo>
                  <a:pt x="986896" y="756151"/>
                </a:lnTo>
                <a:lnTo>
                  <a:pt x="1007272" y="722867"/>
                </a:lnTo>
                <a:lnTo>
                  <a:pt x="1024889" y="688044"/>
                </a:lnTo>
                <a:lnTo>
                  <a:pt x="1039611" y="651808"/>
                </a:lnTo>
                <a:lnTo>
                  <a:pt x="1051300" y="614288"/>
                </a:lnTo>
                <a:lnTo>
                  <a:pt x="1059820" y="575612"/>
                </a:lnTo>
                <a:lnTo>
                  <a:pt x="1065032" y="535906"/>
                </a:lnTo>
                <a:lnTo>
                  <a:pt x="1066800" y="495300"/>
                </a:lnTo>
                <a:lnTo>
                  <a:pt x="1065032" y="454676"/>
                </a:lnTo>
                <a:lnTo>
                  <a:pt x="1059820" y="414957"/>
                </a:lnTo>
                <a:lnTo>
                  <a:pt x="1051300" y="376269"/>
                </a:lnTo>
                <a:lnTo>
                  <a:pt x="1039611" y="338742"/>
                </a:lnTo>
                <a:lnTo>
                  <a:pt x="1024890" y="302502"/>
                </a:lnTo>
                <a:lnTo>
                  <a:pt x="1007272" y="267676"/>
                </a:lnTo>
                <a:lnTo>
                  <a:pt x="986896" y="234392"/>
                </a:lnTo>
                <a:lnTo>
                  <a:pt x="963899" y="202777"/>
                </a:lnTo>
                <a:lnTo>
                  <a:pt x="938418" y="172959"/>
                </a:lnTo>
                <a:lnTo>
                  <a:pt x="910589" y="145065"/>
                </a:lnTo>
                <a:lnTo>
                  <a:pt x="880551" y="119223"/>
                </a:lnTo>
                <a:lnTo>
                  <a:pt x="848441" y="95560"/>
                </a:lnTo>
                <a:lnTo>
                  <a:pt x="814395" y="74204"/>
                </a:lnTo>
                <a:lnTo>
                  <a:pt x="778550" y="55282"/>
                </a:lnTo>
                <a:lnTo>
                  <a:pt x="741045" y="38921"/>
                </a:lnTo>
                <a:lnTo>
                  <a:pt x="702015" y="25249"/>
                </a:lnTo>
                <a:lnTo>
                  <a:pt x="661598" y="14394"/>
                </a:lnTo>
                <a:lnTo>
                  <a:pt x="619932" y="6482"/>
                </a:lnTo>
                <a:lnTo>
                  <a:pt x="577154" y="1641"/>
                </a:lnTo>
                <a:lnTo>
                  <a:pt x="533400" y="0"/>
                </a:lnTo>
                <a:lnTo>
                  <a:pt x="489645" y="1641"/>
                </a:lnTo>
                <a:lnTo>
                  <a:pt x="446867" y="6482"/>
                </a:lnTo>
                <a:lnTo>
                  <a:pt x="405201" y="14394"/>
                </a:lnTo>
                <a:lnTo>
                  <a:pt x="364784" y="25249"/>
                </a:lnTo>
                <a:lnTo>
                  <a:pt x="325755" y="38921"/>
                </a:lnTo>
                <a:lnTo>
                  <a:pt x="288249" y="55282"/>
                </a:lnTo>
                <a:lnTo>
                  <a:pt x="252404" y="74204"/>
                </a:lnTo>
                <a:lnTo>
                  <a:pt x="218358" y="95560"/>
                </a:lnTo>
                <a:lnTo>
                  <a:pt x="186248" y="119223"/>
                </a:lnTo>
                <a:lnTo>
                  <a:pt x="156209" y="145065"/>
                </a:lnTo>
                <a:lnTo>
                  <a:pt x="128381" y="172959"/>
                </a:lnTo>
                <a:lnTo>
                  <a:pt x="102900" y="202777"/>
                </a:lnTo>
                <a:lnTo>
                  <a:pt x="79903" y="234392"/>
                </a:lnTo>
                <a:lnTo>
                  <a:pt x="59527" y="267676"/>
                </a:lnTo>
                <a:lnTo>
                  <a:pt x="41910" y="302502"/>
                </a:lnTo>
                <a:lnTo>
                  <a:pt x="27188" y="338742"/>
                </a:lnTo>
                <a:lnTo>
                  <a:pt x="15499" y="376269"/>
                </a:lnTo>
                <a:lnTo>
                  <a:pt x="6979" y="414957"/>
                </a:lnTo>
                <a:lnTo>
                  <a:pt x="1767" y="454676"/>
                </a:lnTo>
                <a:lnTo>
                  <a:pt x="0" y="4953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352800" y="4300601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454676"/>
                </a:lnTo>
                <a:lnTo>
                  <a:pt x="6979" y="414957"/>
                </a:lnTo>
                <a:lnTo>
                  <a:pt x="15499" y="376269"/>
                </a:lnTo>
                <a:lnTo>
                  <a:pt x="27188" y="338742"/>
                </a:lnTo>
                <a:lnTo>
                  <a:pt x="41910" y="302502"/>
                </a:lnTo>
                <a:lnTo>
                  <a:pt x="59527" y="267676"/>
                </a:lnTo>
                <a:lnTo>
                  <a:pt x="79903" y="234392"/>
                </a:lnTo>
                <a:lnTo>
                  <a:pt x="102900" y="202777"/>
                </a:lnTo>
                <a:lnTo>
                  <a:pt x="128381" y="172959"/>
                </a:lnTo>
                <a:lnTo>
                  <a:pt x="156209" y="145065"/>
                </a:lnTo>
                <a:lnTo>
                  <a:pt x="186248" y="119223"/>
                </a:lnTo>
                <a:lnTo>
                  <a:pt x="218358" y="95560"/>
                </a:lnTo>
                <a:lnTo>
                  <a:pt x="252404" y="74204"/>
                </a:lnTo>
                <a:lnTo>
                  <a:pt x="288249" y="55282"/>
                </a:lnTo>
                <a:lnTo>
                  <a:pt x="325755" y="38921"/>
                </a:lnTo>
                <a:lnTo>
                  <a:pt x="364784" y="25249"/>
                </a:lnTo>
                <a:lnTo>
                  <a:pt x="405201" y="14394"/>
                </a:lnTo>
                <a:lnTo>
                  <a:pt x="446867" y="6482"/>
                </a:lnTo>
                <a:lnTo>
                  <a:pt x="489645" y="1641"/>
                </a:lnTo>
                <a:lnTo>
                  <a:pt x="533400" y="0"/>
                </a:lnTo>
                <a:lnTo>
                  <a:pt x="577154" y="1641"/>
                </a:lnTo>
                <a:lnTo>
                  <a:pt x="619932" y="6482"/>
                </a:lnTo>
                <a:lnTo>
                  <a:pt x="661598" y="14394"/>
                </a:lnTo>
                <a:lnTo>
                  <a:pt x="702015" y="25249"/>
                </a:lnTo>
                <a:lnTo>
                  <a:pt x="741045" y="38921"/>
                </a:lnTo>
                <a:lnTo>
                  <a:pt x="778550" y="55282"/>
                </a:lnTo>
                <a:lnTo>
                  <a:pt x="814395" y="74204"/>
                </a:lnTo>
                <a:lnTo>
                  <a:pt x="848441" y="95560"/>
                </a:lnTo>
                <a:lnTo>
                  <a:pt x="880551" y="119223"/>
                </a:lnTo>
                <a:lnTo>
                  <a:pt x="910589" y="145065"/>
                </a:lnTo>
                <a:lnTo>
                  <a:pt x="938418" y="172959"/>
                </a:lnTo>
                <a:lnTo>
                  <a:pt x="963899" y="202777"/>
                </a:lnTo>
                <a:lnTo>
                  <a:pt x="986896" y="234392"/>
                </a:lnTo>
                <a:lnTo>
                  <a:pt x="1007272" y="267676"/>
                </a:lnTo>
                <a:lnTo>
                  <a:pt x="1024890" y="302502"/>
                </a:lnTo>
                <a:lnTo>
                  <a:pt x="1039611" y="338742"/>
                </a:lnTo>
                <a:lnTo>
                  <a:pt x="1051300" y="376269"/>
                </a:lnTo>
                <a:lnTo>
                  <a:pt x="1059820" y="414957"/>
                </a:lnTo>
                <a:lnTo>
                  <a:pt x="1065032" y="454676"/>
                </a:lnTo>
                <a:lnTo>
                  <a:pt x="1066800" y="495300"/>
                </a:lnTo>
                <a:lnTo>
                  <a:pt x="1065032" y="535906"/>
                </a:lnTo>
                <a:lnTo>
                  <a:pt x="1059820" y="575612"/>
                </a:lnTo>
                <a:lnTo>
                  <a:pt x="1051300" y="614288"/>
                </a:lnTo>
                <a:lnTo>
                  <a:pt x="1039611" y="651808"/>
                </a:lnTo>
                <a:lnTo>
                  <a:pt x="1024889" y="688044"/>
                </a:lnTo>
                <a:lnTo>
                  <a:pt x="1007272" y="722867"/>
                </a:lnTo>
                <a:lnTo>
                  <a:pt x="986896" y="756151"/>
                </a:lnTo>
                <a:lnTo>
                  <a:pt x="963899" y="787767"/>
                </a:lnTo>
                <a:lnTo>
                  <a:pt x="938418" y="817588"/>
                </a:lnTo>
                <a:lnTo>
                  <a:pt x="910589" y="845486"/>
                </a:lnTo>
                <a:lnTo>
                  <a:pt x="880551" y="871333"/>
                </a:lnTo>
                <a:lnTo>
                  <a:pt x="848441" y="895002"/>
                </a:lnTo>
                <a:lnTo>
                  <a:pt x="814395" y="916365"/>
                </a:lnTo>
                <a:lnTo>
                  <a:pt x="778550" y="935293"/>
                </a:lnTo>
                <a:lnTo>
                  <a:pt x="741045" y="951660"/>
                </a:lnTo>
                <a:lnTo>
                  <a:pt x="702015" y="965338"/>
                </a:lnTo>
                <a:lnTo>
                  <a:pt x="661598" y="976198"/>
                </a:lnTo>
                <a:lnTo>
                  <a:pt x="619932" y="984114"/>
                </a:lnTo>
                <a:lnTo>
                  <a:pt x="577154" y="988957"/>
                </a:lnTo>
                <a:lnTo>
                  <a:pt x="533400" y="990600"/>
                </a:lnTo>
                <a:lnTo>
                  <a:pt x="489645" y="988957"/>
                </a:lnTo>
                <a:lnTo>
                  <a:pt x="446867" y="984114"/>
                </a:lnTo>
                <a:lnTo>
                  <a:pt x="405201" y="976198"/>
                </a:lnTo>
                <a:lnTo>
                  <a:pt x="364784" y="965338"/>
                </a:lnTo>
                <a:lnTo>
                  <a:pt x="325754" y="951660"/>
                </a:lnTo>
                <a:lnTo>
                  <a:pt x="288249" y="935293"/>
                </a:lnTo>
                <a:lnTo>
                  <a:pt x="252404" y="916365"/>
                </a:lnTo>
                <a:lnTo>
                  <a:pt x="218358" y="895002"/>
                </a:lnTo>
                <a:lnTo>
                  <a:pt x="186248" y="871333"/>
                </a:lnTo>
                <a:lnTo>
                  <a:pt x="156209" y="845486"/>
                </a:lnTo>
                <a:lnTo>
                  <a:pt x="128381" y="817588"/>
                </a:lnTo>
                <a:lnTo>
                  <a:pt x="102900" y="787767"/>
                </a:lnTo>
                <a:lnTo>
                  <a:pt x="79903" y="756151"/>
                </a:lnTo>
                <a:lnTo>
                  <a:pt x="59527" y="722867"/>
                </a:lnTo>
                <a:lnTo>
                  <a:pt x="41910" y="688044"/>
                </a:lnTo>
                <a:lnTo>
                  <a:pt x="27188" y="651808"/>
                </a:lnTo>
                <a:lnTo>
                  <a:pt x="15499" y="614288"/>
                </a:lnTo>
                <a:lnTo>
                  <a:pt x="6979" y="575612"/>
                </a:lnTo>
                <a:lnTo>
                  <a:pt x="1767" y="535906"/>
                </a:lnTo>
                <a:lnTo>
                  <a:pt x="0" y="495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67000" y="3728212"/>
            <a:ext cx="1298321" cy="691388"/>
          </a:xfrm>
          <a:custGeom>
            <a:avLst/>
            <a:gdLst/>
            <a:ahLst/>
            <a:cxnLst/>
            <a:rect l="l" t="t" r="r" b="b"/>
            <a:pathLst>
              <a:path w="1298321" h="691388">
                <a:moveTo>
                  <a:pt x="64400" y="650092"/>
                </a:moveTo>
                <a:lnTo>
                  <a:pt x="49530" y="622045"/>
                </a:lnTo>
                <a:lnTo>
                  <a:pt x="0" y="691388"/>
                </a:lnTo>
                <a:lnTo>
                  <a:pt x="85217" y="689356"/>
                </a:lnTo>
                <a:lnTo>
                  <a:pt x="70334" y="661286"/>
                </a:lnTo>
                <a:lnTo>
                  <a:pt x="59055" y="667257"/>
                </a:lnTo>
                <a:lnTo>
                  <a:pt x="53086" y="656082"/>
                </a:lnTo>
                <a:lnTo>
                  <a:pt x="64400" y="650092"/>
                </a:lnTo>
                <a:close/>
              </a:path>
              <a:path w="1298321" h="691388">
                <a:moveTo>
                  <a:pt x="53086" y="656082"/>
                </a:moveTo>
                <a:lnTo>
                  <a:pt x="59055" y="667257"/>
                </a:lnTo>
                <a:lnTo>
                  <a:pt x="70334" y="661286"/>
                </a:lnTo>
                <a:lnTo>
                  <a:pt x="1298321" y="11175"/>
                </a:lnTo>
                <a:lnTo>
                  <a:pt x="1292478" y="0"/>
                </a:lnTo>
                <a:lnTo>
                  <a:pt x="64400" y="650092"/>
                </a:lnTo>
                <a:lnTo>
                  <a:pt x="53086" y="6560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114800" y="3957447"/>
            <a:ext cx="384937" cy="309752"/>
          </a:xfrm>
          <a:custGeom>
            <a:avLst/>
            <a:gdLst/>
            <a:ahLst/>
            <a:cxnLst/>
            <a:rect l="l" t="t" r="r" b="b"/>
            <a:pathLst>
              <a:path w="384937" h="309752">
                <a:moveTo>
                  <a:pt x="55555" y="257205"/>
                </a:moveTo>
                <a:lnTo>
                  <a:pt x="35687" y="232409"/>
                </a:lnTo>
                <a:lnTo>
                  <a:pt x="0" y="309752"/>
                </a:lnTo>
                <a:lnTo>
                  <a:pt x="83312" y="291845"/>
                </a:lnTo>
                <a:lnTo>
                  <a:pt x="63516" y="267141"/>
                </a:lnTo>
                <a:lnTo>
                  <a:pt x="53594" y="275081"/>
                </a:lnTo>
                <a:lnTo>
                  <a:pt x="45592" y="265175"/>
                </a:lnTo>
                <a:lnTo>
                  <a:pt x="55555" y="257205"/>
                </a:lnTo>
                <a:close/>
              </a:path>
              <a:path w="384937" h="309752">
                <a:moveTo>
                  <a:pt x="45592" y="265175"/>
                </a:moveTo>
                <a:lnTo>
                  <a:pt x="53594" y="275081"/>
                </a:lnTo>
                <a:lnTo>
                  <a:pt x="63516" y="267141"/>
                </a:lnTo>
                <a:lnTo>
                  <a:pt x="384937" y="9905"/>
                </a:lnTo>
                <a:lnTo>
                  <a:pt x="377063" y="0"/>
                </a:lnTo>
                <a:lnTo>
                  <a:pt x="55555" y="257205"/>
                </a:lnTo>
                <a:lnTo>
                  <a:pt x="45592" y="2651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219200" y="5486400"/>
            <a:ext cx="7315200" cy="457200"/>
          </a:xfrm>
          <a:custGeom>
            <a:avLst/>
            <a:gdLst/>
            <a:ahLst/>
            <a:cxnLst/>
            <a:rect l="l" t="t" r="r" b="b"/>
            <a:pathLst>
              <a:path w="7315200" h="457200">
                <a:moveTo>
                  <a:pt x="7315200" y="0"/>
                </a:moveTo>
                <a:lnTo>
                  <a:pt x="7307221" y="37079"/>
                </a:lnTo>
                <a:lnTo>
                  <a:pt x="7297483" y="54934"/>
                </a:lnTo>
                <a:lnTo>
                  <a:pt x="7284122" y="72254"/>
                </a:lnTo>
                <a:lnTo>
                  <a:pt x="7267295" y="88980"/>
                </a:lnTo>
                <a:lnTo>
                  <a:pt x="7247158" y="105054"/>
                </a:lnTo>
                <a:lnTo>
                  <a:pt x="7223868" y="120416"/>
                </a:lnTo>
                <a:lnTo>
                  <a:pt x="7197583" y="135007"/>
                </a:lnTo>
                <a:lnTo>
                  <a:pt x="7168459" y="148769"/>
                </a:lnTo>
                <a:lnTo>
                  <a:pt x="7136653" y="161644"/>
                </a:lnTo>
                <a:lnTo>
                  <a:pt x="7102322" y="173571"/>
                </a:lnTo>
                <a:lnTo>
                  <a:pt x="7065623" y="184493"/>
                </a:lnTo>
                <a:lnTo>
                  <a:pt x="7026713" y="194350"/>
                </a:lnTo>
                <a:lnTo>
                  <a:pt x="6985748" y="203083"/>
                </a:lnTo>
                <a:lnTo>
                  <a:pt x="6942885" y="210635"/>
                </a:lnTo>
                <a:lnTo>
                  <a:pt x="6898282" y="216945"/>
                </a:lnTo>
                <a:lnTo>
                  <a:pt x="6852095" y="221956"/>
                </a:lnTo>
                <a:lnTo>
                  <a:pt x="6804481" y="225607"/>
                </a:lnTo>
                <a:lnTo>
                  <a:pt x="6755597" y="227842"/>
                </a:lnTo>
                <a:lnTo>
                  <a:pt x="6705600" y="228600"/>
                </a:lnTo>
                <a:lnTo>
                  <a:pt x="4267200" y="228600"/>
                </a:lnTo>
                <a:lnTo>
                  <a:pt x="4217202" y="229357"/>
                </a:lnTo>
                <a:lnTo>
                  <a:pt x="4168318" y="231592"/>
                </a:lnTo>
                <a:lnTo>
                  <a:pt x="4120704" y="235243"/>
                </a:lnTo>
                <a:lnTo>
                  <a:pt x="4074517" y="240254"/>
                </a:lnTo>
                <a:lnTo>
                  <a:pt x="4029914" y="246564"/>
                </a:lnTo>
                <a:lnTo>
                  <a:pt x="3987051" y="254116"/>
                </a:lnTo>
                <a:lnTo>
                  <a:pt x="3946086" y="262849"/>
                </a:lnTo>
                <a:lnTo>
                  <a:pt x="3907176" y="272706"/>
                </a:lnTo>
                <a:lnTo>
                  <a:pt x="3870477" y="283628"/>
                </a:lnTo>
                <a:lnTo>
                  <a:pt x="3836146" y="295555"/>
                </a:lnTo>
                <a:lnTo>
                  <a:pt x="3804340" y="308430"/>
                </a:lnTo>
                <a:lnTo>
                  <a:pt x="3775216" y="322192"/>
                </a:lnTo>
                <a:lnTo>
                  <a:pt x="3748931" y="336783"/>
                </a:lnTo>
                <a:lnTo>
                  <a:pt x="3725641" y="352145"/>
                </a:lnTo>
                <a:lnTo>
                  <a:pt x="3705504" y="368219"/>
                </a:lnTo>
                <a:lnTo>
                  <a:pt x="3688677" y="384945"/>
                </a:lnTo>
                <a:lnTo>
                  <a:pt x="3675316" y="402265"/>
                </a:lnTo>
                <a:lnTo>
                  <a:pt x="3665578" y="420120"/>
                </a:lnTo>
                <a:lnTo>
                  <a:pt x="3659620" y="438451"/>
                </a:lnTo>
                <a:lnTo>
                  <a:pt x="3657600" y="457200"/>
                </a:lnTo>
                <a:lnTo>
                  <a:pt x="3655579" y="438451"/>
                </a:lnTo>
                <a:lnTo>
                  <a:pt x="3649621" y="420120"/>
                </a:lnTo>
                <a:lnTo>
                  <a:pt x="3639883" y="402265"/>
                </a:lnTo>
                <a:lnTo>
                  <a:pt x="3626522" y="384945"/>
                </a:lnTo>
                <a:lnTo>
                  <a:pt x="3609695" y="368219"/>
                </a:lnTo>
                <a:lnTo>
                  <a:pt x="3589558" y="352145"/>
                </a:lnTo>
                <a:lnTo>
                  <a:pt x="3566268" y="336783"/>
                </a:lnTo>
                <a:lnTo>
                  <a:pt x="3539983" y="322192"/>
                </a:lnTo>
                <a:lnTo>
                  <a:pt x="3510859" y="308430"/>
                </a:lnTo>
                <a:lnTo>
                  <a:pt x="3479053" y="295555"/>
                </a:lnTo>
                <a:lnTo>
                  <a:pt x="3444722" y="283628"/>
                </a:lnTo>
                <a:lnTo>
                  <a:pt x="3408023" y="272706"/>
                </a:lnTo>
                <a:lnTo>
                  <a:pt x="3369113" y="262849"/>
                </a:lnTo>
                <a:lnTo>
                  <a:pt x="3328148" y="254116"/>
                </a:lnTo>
                <a:lnTo>
                  <a:pt x="3285285" y="246564"/>
                </a:lnTo>
                <a:lnTo>
                  <a:pt x="3240682" y="240254"/>
                </a:lnTo>
                <a:lnTo>
                  <a:pt x="3194495" y="235243"/>
                </a:lnTo>
                <a:lnTo>
                  <a:pt x="3146881" y="231592"/>
                </a:lnTo>
                <a:lnTo>
                  <a:pt x="3097997" y="229357"/>
                </a:lnTo>
                <a:lnTo>
                  <a:pt x="3048000" y="228600"/>
                </a:lnTo>
                <a:lnTo>
                  <a:pt x="609600" y="228600"/>
                </a:lnTo>
                <a:lnTo>
                  <a:pt x="559602" y="227842"/>
                </a:lnTo>
                <a:lnTo>
                  <a:pt x="510718" y="225607"/>
                </a:lnTo>
                <a:lnTo>
                  <a:pt x="463104" y="221956"/>
                </a:lnTo>
                <a:lnTo>
                  <a:pt x="416917" y="216945"/>
                </a:lnTo>
                <a:lnTo>
                  <a:pt x="372314" y="210635"/>
                </a:lnTo>
                <a:lnTo>
                  <a:pt x="329451" y="203083"/>
                </a:lnTo>
                <a:lnTo>
                  <a:pt x="288486" y="194350"/>
                </a:lnTo>
                <a:lnTo>
                  <a:pt x="249576" y="184493"/>
                </a:lnTo>
                <a:lnTo>
                  <a:pt x="212877" y="173571"/>
                </a:lnTo>
                <a:lnTo>
                  <a:pt x="178546" y="161644"/>
                </a:lnTo>
                <a:lnTo>
                  <a:pt x="146740" y="148769"/>
                </a:lnTo>
                <a:lnTo>
                  <a:pt x="117616" y="135007"/>
                </a:lnTo>
                <a:lnTo>
                  <a:pt x="91331" y="120416"/>
                </a:lnTo>
                <a:lnTo>
                  <a:pt x="68041" y="105054"/>
                </a:lnTo>
                <a:lnTo>
                  <a:pt x="47904" y="88980"/>
                </a:lnTo>
                <a:lnTo>
                  <a:pt x="31077" y="72254"/>
                </a:lnTo>
                <a:lnTo>
                  <a:pt x="17716" y="54934"/>
                </a:lnTo>
                <a:lnTo>
                  <a:pt x="7978" y="37079"/>
                </a:lnTo>
                <a:lnTo>
                  <a:pt x="2020" y="18748"/>
                </a:ln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5029200" y="42672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535923"/>
                </a:lnTo>
                <a:lnTo>
                  <a:pt x="6979" y="575642"/>
                </a:lnTo>
                <a:lnTo>
                  <a:pt x="15499" y="614330"/>
                </a:lnTo>
                <a:lnTo>
                  <a:pt x="27188" y="651857"/>
                </a:lnTo>
                <a:lnTo>
                  <a:pt x="41910" y="688097"/>
                </a:lnTo>
                <a:lnTo>
                  <a:pt x="59527" y="722923"/>
                </a:lnTo>
                <a:lnTo>
                  <a:pt x="79903" y="756207"/>
                </a:lnTo>
                <a:lnTo>
                  <a:pt x="102900" y="787822"/>
                </a:lnTo>
                <a:lnTo>
                  <a:pt x="128381" y="817640"/>
                </a:lnTo>
                <a:lnTo>
                  <a:pt x="156209" y="845534"/>
                </a:lnTo>
                <a:lnTo>
                  <a:pt x="186248" y="871376"/>
                </a:lnTo>
                <a:lnTo>
                  <a:pt x="218358" y="895039"/>
                </a:lnTo>
                <a:lnTo>
                  <a:pt x="252404" y="916395"/>
                </a:lnTo>
                <a:lnTo>
                  <a:pt x="288249" y="935317"/>
                </a:lnTo>
                <a:lnTo>
                  <a:pt x="325754" y="951678"/>
                </a:lnTo>
                <a:lnTo>
                  <a:pt x="364784" y="965350"/>
                </a:lnTo>
                <a:lnTo>
                  <a:pt x="405201" y="976205"/>
                </a:lnTo>
                <a:lnTo>
                  <a:pt x="446867" y="984117"/>
                </a:lnTo>
                <a:lnTo>
                  <a:pt x="489645" y="988958"/>
                </a:lnTo>
                <a:lnTo>
                  <a:pt x="533400" y="990600"/>
                </a:lnTo>
                <a:lnTo>
                  <a:pt x="577154" y="988958"/>
                </a:lnTo>
                <a:lnTo>
                  <a:pt x="619932" y="984117"/>
                </a:lnTo>
                <a:lnTo>
                  <a:pt x="661598" y="976205"/>
                </a:lnTo>
                <a:lnTo>
                  <a:pt x="702015" y="965350"/>
                </a:lnTo>
                <a:lnTo>
                  <a:pt x="741045" y="951678"/>
                </a:lnTo>
                <a:lnTo>
                  <a:pt x="778550" y="935317"/>
                </a:lnTo>
                <a:lnTo>
                  <a:pt x="814395" y="916395"/>
                </a:lnTo>
                <a:lnTo>
                  <a:pt x="848441" y="895039"/>
                </a:lnTo>
                <a:lnTo>
                  <a:pt x="880551" y="871376"/>
                </a:lnTo>
                <a:lnTo>
                  <a:pt x="910589" y="845534"/>
                </a:lnTo>
                <a:lnTo>
                  <a:pt x="938418" y="817640"/>
                </a:lnTo>
                <a:lnTo>
                  <a:pt x="963899" y="787822"/>
                </a:lnTo>
                <a:lnTo>
                  <a:pt x="986896" y="756207"/>
                </a:lnTo>
                <a:lnTo>
                  <a:pt x="1007272" y="722923"/>
                </a:lnTo>
                <a:lnTo>
                  <a:pt x="1024889" y="688097"/>
                </a:lnTo>
                <a:lnTo>
                  <a:pt x="1039611" y="651857"/>
                </a:lnTo>
                <a:lnTo>
                  <a:pt x="1051300" y="614330"/>
                </a:lnTo>
                <a:lnTo>
                  <a:pt x="1059820" y="575642"/>
                </a:lnTo>
                <a:lnTo>
                  <a:pt x="1065032" y="535923"/>
                </a:lnTo>
                <a:lnTo>
                  <a:pt x="1066800" y="495300"/>
                </a:lnTo>
                <a:lnTo>
                  <a:pt x="1065032" y="454676"/>
                </a:lnTo>
                <a:lnTo>
                  <a:pt x="1059820" y="414957"/>
                </a:lnTo>
                <a:lnTo>
                  <a:pt x="1051300" y="376269"/>
                </a:lnTo>
                <a:lnTo>
                  <a:pt x="1039611" y="338742"/>
                </a:lnTo>
                <a:lnTo>
                  <a:pt x="1024890" y="302502"/>
                </a:lnTo>
                <a:lnTo>
                  <a:pt x="1007272" y="267676"/>
                </a:lnTo>
                <a:lnTo>
                  <a:pt x="986896" y="234392"/>
                </a:lnTo>
                <a:lnTo>
                  <a:pt x="963899" y="202777"/>
                </a:lnTo>
                <a:lnTo>
                  <a:pt x="938418" y="172959"/>
                </a:lnTo>
                <a:lnTo>
                  <a:pt x="910589" y="145065"/>
                </a:lnTo>
                <a:lnTo>
                  <a:pt x="880551" y="119223"/>
                </a:lnTo>
                <a:lnTo>
                  <a:pt x="848441" y="95560"/>
                </a:lnTo>
                <a:lnTo>
                  <a:pt x="814395" y="74204"/>
                </a:lnTo>
                <a:lnTo>
                  <a:pt x="778550" y="55282"/>
                </a:lnTo>
                <a:lnTo>
                  <a:pt x="741045" y="38921"/>
                </a:lnTo>
                <a:lnTo>
                  <a:pt x="702015" y="25249"/>
                </a:lnTo>
                <a:lnTo>
                  <a:pt x="661598" y="14394"/>
                </a:lnTo>
                <a:lnTo>
                  <a:pt x="619932" y="6482"/>
                </a:lnTo>
                <a:lnTo>
                  <a:pt x="577154" y="1641"/>
                </a:lnTo>
                <a:lnTo>
                  <a:pt x="533400" y="0"/>
                </a:lnTo>
                <a:lnTo>
                  <a:pt x="489645" y="1641"/>
                </a:lnTo>
                <a:lnTo>
                  <a:pt x="446867" y="6482"/>
                </a:lnTo>
                <a:lnTo>
                  <a:pt x="405201" y="14394"/>
                </a:lnTo>
                <a:lnTo>
                  <a:pt x="364784" y="25249"/>
                </a:lnTo>
                <a:lnTo>
                  <a:pt x="325755" y="38921"/>
                </a:lnTo>
                <a:lnTo>
                  <a:pt x="288249" y="55282"/>
                </a:lnTo>
                <a:lnTo>
                  <a:pt x="252404" y="74204"/>
                </a:lnTo>
                <a:lnTo>
                  <a:pt x="218358" y="95560"/>
                </a:lnTo>
                <a:lnTo>
                  <a:pt x="186248" y="119223"/>
                </a:lnTo>
                <a:lnTo>
                  <a:pt x="156209" y="145065"/>
                </a:lnTo>
                <a:lnTo>
                  <a:pt x="128381" y="172959"/>
                </a:lnTo>
                <a:lnTo>
                  <a:pt x="102900" y="202777"/>
                </a:lnTo>
                <a:lnTo>
                  <a:pt x="79903" y="234392"/>
                </a:lnTo>
                <a:lnTo>
                  <a:pt x="59527" y="267676"/>
                </a:lnTo>
                <a:lnTo>
                  <a:pt x="41910" y="302502"/>
                </a:lnTo>
                <a:lnTo>
                  <a:pt x="27188" y="338742"/>
                </a:lnTo>
                <a:lnTo>
                  <a:pt x="15499" y="376269"/>
                </a:lnTo>
                <a:lnTo>
                  <a:pt x="6979" y="414957"/>
                </a:lnTo>
                <a:lnTo>
                  <a:pt x="1767" y="454676"/>
                </a:lnTo>
                <a:lnTo>
                  <a:pt x="0" y="4953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029200" y="42672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7" y="454676"/>
                </a:lnTo>
                <a:lnTo>
                  <a:pt x="6979" y="414957"/>
                </a:lnTo>
                <a:lnTo>
                  <a:pt x="15499" y="376269"/>
                </a:lnTo>
                <a:lnTo>
                  <a:pt x="27188" y="338742"/>
                </a:lnTo>
                <a:lnTo>
                  <a:pt x="41910" y="302502"/>
                </a:lnTo>
                <a:lnTo>
                  <a:pt x="59527" y="267676"/>
                </a:lnTo>
                <a:lnTo>
                  <a:pt x="79903" y="234392"/>
                </a:lnTo>
                <a:lnTo>
                  <a:pt x="102900" y="202777"/>
                </a:lnTo>
                <a:lnTo>
                  <a:pt x="128381" y="172959"/>
                </a:lnTo>
                <a:lnTo>
                  <a:pt x="156209" y="145065"/>
                </a:lnTo>
                <a:lnTo>
                  <a:pt x="186248" y="119223"/>
                </a:lnTo>
                <a:lnTo>
                  <a:pt x="218358" y="95560"/>
                </a:lnTo>
                <a:lnTo>
                  <a:pt x="252404" y="74204"/>
                </a:lnTo>
                <a:lnTo>
                  <a:pt x="288249" y="55282"/>
                </a:lnTo>
                <a:lnTo>
                  <a:pt x="325755" y="38921"/>
                </a:lnTo>
                <a:lnTo>
                  <a:pt x="364784" y="25249"/>
                </a:lnTo>
                <a:lnTo>
                  <a:pt x="405201" y="14394"/>
                </a:lnTo>
                <a:lnTo>
                  <a:pt x="446867" y="6482"/>
                </a:lnTo>
                <a:lnTo>
                  <a:pt x="489645" y="1641"/>
                </a:lnTo>
                <a:lnTo>
                  <a:pt x="533400" y="0"/>
                </a:lnTo>
                <a:lnTo>
                  <a:pt x="577154" y="1641"/>
                </a:lnTo>
                <a:lnTo>
                  <a:pt x="619932" y="6482"/>
                </a:lnTo>
                <a:lnTo>
                  <a:pt x="661598" y="14394"/>
                </a:lnTo>
                <a:lnTo>
                  <a:pt x="702015" y="25249"/>
                </a:lnTo>
                <a:lnTo>
                  <a:pt x="741045" y="38921"/>
                </a:lnTo>
                <a:lnTo>
                  <a:pt x="778550" y="55282"/>
                </a:lnTo>
                <a:lnTo>
                  <a:pt x="814395" y="74204"/>
                </a:lnTo>
                <a:lnTo>
                  <a:pt x="848441" y="95560"/>
                </a:lnTo>
                <a:lnTo>
                  <a:pt x="880551" y="119223"/>
                </a:lnTo>
                <a:lnTo>
                  <a:pt x="910589" y="145065"/>
                </a:lnTo>
                <a:lnTo>
                  <a:pt x="938418" y="172959"/>
                </a:lnTo>
                <a:lnTo>
                  <a:pt x="963899" y="202777"/>
                </a:lnTo>
                <a:lnTo>
                  <a:pt x="986896" y="234392"/>
                </a:lnTo>
                <a:lnTo>
                  <a:pt x="1007272" y="267676"/>
                </a:lnTo>
                <a:lnTo>
                  <a:pt x="1024890" y="302502"/>
                </a:lnTo>
                <a:lnTo>
                  <a:pt x="1039611" y="338742"/>
                </a:lnTo>
                <a:lnTo>
                  <a:pt x="1051300" y="376269"/>
                </a:lnTo>
                <a:lnTo>
                  <a:pt x="1059820" y="414957"/>
                </a:lnTo>
                <a:lnTo>
                  <a:pt x="1065032" y="454676"/>
                </a:lnTo>
                <a:lnTo>
                  <a:pt x="1066800" y="495300"/>
                </a:lnTo>
                <a:lnTo>
                  <a:pt x="1065032" y="535923"/>
                </a:lnTo>
                <a:lnTo>
                  <a:pt x="1059820" y="575642"/>
                </a:lnTo>
                <a:lnTo>
                  <a:pt x="1051300" y="614330"/>
                </a:lnTo>
                <a:lnTo>
                  <a:pt x="1039611" y="651857"/>
                </a:lnTo>
                <a:lnTo>
                  <a:pt x="1024889" y="688097"/>
                </a:lnTo>
                <a:lnTo>
                  <a:pt x="1007272" y="722923"/>
                </a:lnTo>
                <a:lnTo>
                  <a:pt x="986896" y="756207"/>
                </a:lnTo>
                <a:lnTo>
                  <a:pt x="963899" y="787822"/>
                </a:lnTo>
                <a:lnTo>
                  <a:pt x="938418" y="817640"/>
                </a:lnTo>
                <a:lnTo>
                  <a:pt x="910589" y="845534"/>
                </a:lnTo>
                <a:lnTo>
                  <a:pt x="880551" y="871376"/>
                </a:lnTo>
                <a:lnTo>
                  <a:pt x="848441" y="895039"/>
                </a:lnTo>
                <a:lnTo>
                  <a:pt x="814395" y="916395"/>
                </a:lnTo>
                <a:lnTo>
                  <a:pt x="778550" y="935317"/>
                </a:lnTo>
                <a:lnTo>
                  <a:pt x="741045" y="951678"/>
                </a:lnTo>
                <a:lnTo>
                  <a:pt x="702015" y="965350"/>
                </a:lnTo>
                <a:lnTo>
                  <a:pt x="661598" y="976205"/>
                </a:lnTo>
                <a:lnTo>
                  <a:pt x="619932" y="984117"/>
                </a:lnTo>
                <a:lnTo>
                  <a:pt x="577154" y="988958"/>
                </a:lnTo>
                <a:lnTo>
                  <a:pt x="533400" y="990600"/>
                </a:lnTo>
                <a:lnTo>
                  <a:pt x="489645" y="988958"/>
                </a:lnTo>
                <a:lnTo>
                  <a:pt x="446867" y="984117"/>
                </a:lnTo>
                <a:lnTo>
                  <a:pt x="405201" y="976205"/>
                </a:lnTo>
                <a:lnTo>
                  <a:pt x="364784" y="965350"/>
                </a:lnTo>
                <a:lnTo>
                  <a:pt x="325754" y="951678"/>
                </a:lnTo>
                <a:lnTo>
                  <a:pt x="288249" y="935317"/>
                </a:lnTo>
                <a:lnTo>
                  <a:pt x="252404" y="916395"/>
                </a:lnTo>
                <a:lnTo>
                  <a:pt x="218358" y="895039"/>
                </a:lnTo>
                <a:lnTo>
                  <a:pt x="186248" y="871376"/>
                </a:lnTo>
                <a:lnTo>
                  <a:pt x="156209" y="845534"/>
                </a:lnTo>
                <a:lnTo>
                  <a:pt x="128381" y="817640"/>
                </a:lnTo>
                <a:lnTo>
                  <a:pt x="102900" y="787822"/>
                </a:lnTo>
                <a:lnTo>
                  <a:pt x="79903" y="756207"/>
                </a:lnTo>
                <a:lnTo>
                  <a:pt x="59527" y="722923"/>
                </a:lnTo>
                <a:lnTo>
                  <a:pt x="41910" y="688097"/>
                </a:lnTo>
                <a:lnTo>
                  <a:pt x="27188" y="651857"/>
                </a:lnTo>
                <a:lnTo>
                  <a:pt x="15499" y="614330"/>
                </a:lnTo>
                <a:lnTo>
                  <a:pt x="6979" y="575642"/>
                </a:lnTo>
                <a:lnTo>
                  <a:pt x="1767" y="535923"/>
                </a:lnTo>
                <a:lnTo>
                  <a:pt x="0" y="495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110224" y="4751324"/>
            <a:ext cx="457200" cy="44450"/>
          </a:xfrm>
          <a:custGeom>
            <a:avLst/>
            <a:gdLst/>
            <a:ahLst/>
            <a:cxnLst/>
            <a:rect l="l" t="t" r="r" b="b"/>
            <a:pathLst>
              <a:path w="457200" h="44450">
                <a:moveTo>
                  <a:pt x="76199" y="12700"/>
                </a:moveTo>
                <a:lnTo>
                  <a:pt x="457200" y="12700"/>
                </a:lnTo>
                <a:lnTo>
                  <a:pt x="457200" y="0"/>
                </a:lnTo>
                <a:lnTo>
                  <a:pt x="63500" y="0"/>
                </a:lnTo>
                <a:lnTo>
                  <a:pt x="63500" y="12700"/>
                </a:lnTo>
                <a:lnTo>
                  <a:pt x="76199" y="12700"/>
                </a:lnTo>
                <a:close/>
              </a:path>
              <a:path w="457200" h="44450">
                <a:moveTo>
                  <a:pt x="76199" y="0"/>
                </a:moveTo>
                <a:lnTo>
                  <a:pt x="76200" y="-31750"/>
                </a:lnTo>
                <a:lnTo>
                  <a:pt x="0" y="6350"/>
                </a:lnTo>
                <a:lnTo>
                  <a:pt x="76200" y="44450"/>
                </a:lnTo>
                <a:lnTo>
                  <a:pt x="76199" y="12700"/>
                </a:lnTo>
                <a:lnTo>
                  <a:pt x="63500" y="12700"/>
                </a:lnTo>
                <a:lnTo>
                  <a:pt x="63500" y="0"/>
                </a:lnTo>
                <a:lnTo>
                  <a:pt x="76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629400" y="4191000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618367"/>
                </a:lnTo>
                <a:lnTo>
                  <a:pt x="7978" y="664191"/>
                </a:lnTo>
                <a:lnTo>
                  <a:pt x="17716" y="708826"/>
                </a:lnTo>
                <a:lnTo>
                  <a:pt x="31077" y="752124"/>
                </a:lnTo>
                <a:lnTo>
                  <a:pt x="47904" y="793938"/>
                </a:lnTo>
                <a:lnTo>
                  <a:pt x="68041" y="834121"/>
                </a:lnTo>
                <a:lnTo>
                  <a:pt x="91331" y="872525"/>
                </a:lnTo>
                <a:lnTo>
                  <a:pt x="117616" y="909005"/>
                </a:lnTo>
                <a:lnTo>
                  <a:pt x="146740" y="943411"/>
                </a:lnTo>
                <a:lnTo>
                  <a:pt x="178546" y="975598"/>
                </a:lnTo>
                <a:lnTo>
                  <a:pt x="212877" y="1005417"/>
                </a:lnTo>
                <a:lnTo>
                  <a:pt x="249576" y="1032723"/>
                </a:lnTo>
                <a:lnTo>
                  <a:pt x="288486" y="1057367"/>
                </a:lnTo>
                <a:lnTo>
                  <a:pt x="329451" y="1079203"/>
                </a:lnTo>
                <a:lnTo>
                  <a:pt x="372314" y="1098083"/>
                </a:lnTo>
                <a:lnTo>
                  <a:pt x="416917" y="1113861"/>
                </a:lnTo>
                <a:lnTo>
                  <a:pt x="463104" y="1126388"/>
                </a:lnTo>
                <a:lnTo>
                  <a:pt x="510718" y="1135519"/>
                </a:lnTo>
                <a:lnTo>
                  <a:pt x="559602" y="1141105"/>
                </a:lnTo>
                <a:lnTo>
                  <a:pt x="609600" y="1143000"/>
                </a:lnTo>
                <a:lnTo>
                  <a:pt x="659597" y="1141105"/>
                </a:lnTo>
                <a:lnTo>
                  <a:pt x="708481" y="1135519"/>
                </a:lnTo>
                <a:lnTo>
                  <a:pt x="756095" y="1126388"/>
                </a:lnTo>
                <a:lnTo>
                  <a:pt x="802282" y="1113861"/>
                </a:lnTo>
                <a:lnTo>
                  <a:pt x="846885" y="1098083"/>
                </a:lnTo>
                <a:lnTo>
                  <a:pt x="889748" y="1079203"/>
                </a:lnTo>
                <a:lnTo>
                  <a:pt x="930713" y="1057367"/>
                </a:lnTo>
                <a:lnTo>
                  <a:pt x="969623" y="1032723"/>
                </a:lnTo>
                <a:lnTo>
                  <a:pt x="1006322" y="1005417"/>
                </a:lnTo>
                <a:lnTo>
                  <a:pt x="1040653" y="975598"/>
                </a:lnTo>
                <a:lnTo>
                  <a:pt x="1072459" y="943411"/>
                </a:lnTo>
                <a:lnTo>
                  <a:pt x="1101583" y="909005"/>
                </a:lnTo>
                <a:lnTo>
                  <a:pt x="1127868" y="872525"/>
                </a:lnTo>
                <a:lnTo>
                  <a:pt x="1151158" y="834121"/>
                </a:lnTo>
                <a:lnTo>
                  <a:pt x="1171295" y="793938"/>
                </a:lnTo>
                <a:lnTo>
                  <a:pt x="1188122" y="752124"/>
                </a:lnTo>
                <a:lnTo>
                  <a:pt x="1201483" y="708826"/>
                </a:lnTo>
                <a:lnTo>
                  <a:pt x="1211221" y="664191"/>
                </a:lnTo>
                <a:lnTo>
                  <a:pt x="1217179" y="618367"/>
                </a:lnTo>
                <a:lnTo>
                  <a:pt x="1219200" y="571500"/>
                </a:lnTo>
                <a:lnTo>
                  <a:pt x="1217179" y="524632"/>
                </a:lnTo>
                <a:lnTo>
                  <a:pt x="1211221" y="478808"/>
                </a:lnTo>
                <a:lnTo>
                  <a:pt x="1201483" y="434173"/>
                </a:lnTo>
                <a:lnTo>
                  <a:pt x="1188122" y="390875"/>
                </a:lnTo>
                <a:lnTo>
                  <a:pt x="1171295" y="349061"/>
                </a:lnTo>
                <a:lnTo>
                  <a:pt x="1151158" y="308878"/>
                </a:lnTo>
                <a:lnTo>
                  <a:pt x="1127868" y="270474"/>
                </a:lnTo>
                <a:lnTo>
                  <a:pt x="1101583" y="233994"/>
                </a:lnTo>
                <a:lnTo>
                  <a:pt x="1072459" y="199588"/>
                </a:lnTo>
                <a:lnTo>
                  <a:pt x="1040653" y="167401"/>
                </a:lnTo>
                <a:lnTo>
                  <a:pt x="1006322" y="137582"/>
                </a:lnTo>
                <a:lnTo>
                  <a:pt x="969623" y="110276"/>
                </a:lnTo>
                <a:lnTo>
                  <a:pt x="930713" y="85632"/>
                </a:lnTo>
                <a:lnTo>
                  <a:pt x="889748" y="63796"/>
                </a:lnTo>
                <a:lnTo>
                  <a:pt x="846885" y="44916"/>
                </a:lnTo>
                <a:lnTo>
                  <a:pt x="802282" y="29138"/>
                </a:lnTo>
                <a:lnTo>
                  <a:pt x="756095" y="16611"/>
                </a:lnTo>
                <a:lnTo>
                  <a:pt x="708481" y="7480"/>
                </a:lnTo>
                <a:lnTo>
                  <a:pt x="659597" y="1894"/>
                </a:lnTo>
                <a:lnTo>
                  <a:pt x="609600" y="0"/>
                </a:lnTo>
                <a:lnTo>
                  <a:pt x="559602" y="1894"/>
                </a:lnTo>
                <a:lnTo>
                  <a:pt x="510718" y="7480"/>
                </a:lnTo>
                <a:lnTo>
                  <a:pt x="463104" y="16611"/>
                </a:lnTo>
                <a:lnTo>
                  <a:pt x="416917" y="29138"/>
                </a:lnTo>
                <a:lnTo>
                  <a:pt x="372314" y="44916"/>
                </a:lnTo>
                <a:lnTo>
                  <a:pt x="329451" y="63796"/>
                </a:lnTo>
                <a:lnTo>
                  <a:pt x="288486" y="85632"/>
                </a:lnTo>
                <a:lnTo>
                  <a:pt x="249576" y="110276"/>
                </a:lnTo>
                <a:lnTo>
                  <a:pt x="212877" y="137582"/>
                </a:lnTo>
                <a:lnTo>
                  <a:pt x="178546" y="167401"/>
                </a:lnTo>
                <a:lnTo>
                  <a:pt x="146740" y="199588"/>
                </a:lnTo>
                <a:lnTo>
                  <a:pt x="117616" y="233994"/>
                </a:lnTo>
                <a:lnTo>
                  <a:pt x="91331" y="270474"/>
                </a:lnTo>
                <a:lnTo>
                  <a:pt x="68041" y="308878"/>
                </a:lnTo>
                <a:lnTo>
                  <a:pt x="47904" y="349061"/>
                </a:lnTo>
                <a:lnTo>
                  <a:pt x="31077" y="390875"/>
                </a:lnTo>
                <a:lnTo>
                  <a:pt x="17716" y="434173"/>
                </a:lnTo>
                <a:lnTo>
                  <a:pt x="7978" y="478808"/>
                </a:lnTo>
                <a:lnTo>
                  <a:pt x="2020" y="524632"/>
                </a:lnTo>
                <a:lnTo>
                  <a:pt x="0" y="5715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6629400" y="4191000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524632"/>
                </a:lnTo>
                <a:lnTo>
                  <a:pt x="7978" y="478808"/>
                </a:lnTo>
                <a:lnTo>
                  <a:pt x="17716" y="434173"/>
                </a:lnTo>
                <a:lnTo>
                  <a:pt x="31077" y="390875"/>
                </a:lnTo>
                <a:lnTo>
                  <a:pt x="47904" y="349061"/>
                </a:lnTo>
                <a:lnTo>
                  <a:pt x="68041" y="308878"/>
                </a:lnTo>
                <a:lnTo>
                  <a:pt x="91331" y="270474"/>
                </a:lnTo>
                <a:lnTo>
                  <a:pt x="117616" y="233994"/>
                </a:lnTo>
                <a:lnTo>
                  <a:pt x="146740" y="199588"/>
                </a:lnTo>
                <a:lnTo>
                  <a:pt x="178546" y="167401"/>
                </a:lnTo>
                <a:lnTo>
                  <a:pt x="212877" y="137582"/>
                </a:lnTo>
                <a:lnTo>
                  <a:pt x="249576" y="110276"/>
                </a:lnTo>
                <a:lnTo>
                  <a:pt x="288486" y="85632"/>
                </a:lnTo>
                <a:lnTo>
                  <a:pt x="329451" y="63796"/>
                </a:lnTo>
                <a:lnTo>
                  <a:pt x="372314" y="44916"/>
                </a:lnTo>
                <a:lnTo>
                  <a:pt x="416917" y="29138"/>
                </a:lnTo>
                <a:lnTo>
                  <a:pt x="463104" y="16611"/>
                </a:lnTo>
                <a:lnTo>
                  <a:pt x="510718" y="7480"/>
                </a:lnTo>
                <a:lnTo>
                  <a:pt x="559602" y="1894"/>
                </a:lnTo>
                <a:lnTo>
                  <a:pt x="609600" y="0"/>
                </a:lnTo>
                <a:lnTo>
                  <a:pt x="659597" y="1894"/>
                </a:lnTo>
                <a:lnTo>
                  <a:pt x="708481" y="7480"/>
                </a:lnTo>
                <a:lnTo>
                  <a:pt x="756095" y="16611"/>
                </a:lnTo>
                <a:lnTo>
                  <a:pt x="802282" y="29138"/>
                </a:lnTo>
                <a:lnTo>
                  <a:pt x="846885" y="44916"/>
                </a:lnTo>
                <a:lnTo>
                  <a:pt x="889748" y="63796"/>
                </a:lnTo>
                <a:lnTo>
                  <a:pt x="930713" y="85632"/>
                </a:lnTo>
                <a:lnTo>
                  <a:pt x="969623" y="110276"/>
                </a:lnTo>
                <a:lnTo>
                  <a:pt x="1006322" y="137582"/>
                </a:lnTo>
                <a:lnTo>
                  <a:pt x="1040653" y="167401"/>
                </a:lnTo>
                <a:lnTo>
                  <a:pt x="1072459" y="199588"/>
                </a:lnTo>
                <a:lnTo>
                  <a:pt x="1101583" y="233994"/>
                </a:lnTo>
                <a:lnTo>
                  <a:pt x="1127868" y="270474"/>
                </a:lnTo>
                <a:lnTo>
                  <a:pt x="1151158" y="308878"/>
                </a:lnTo>
                <a:lnTo>
                  <a:pt x="1171295" y="349061"/>
                </a:lnTo>
                <a:lnTo>
                  <a:pt x="1188122" y="390875"/>
                </a:lnTo>
                <a:lnTo>
                  <a:pt x="1201483" y="434173"/>
                </a:lnTo>
                <a:lnTo>
                  <a:pt x="1211221" y="478808"/>
                </a:lnTo>
                <a:lnTo>
                  <a:pt x="1217179" y="524632"/>
                </a:lnTo>
                <a:lnTo>
                  <a:pt x="1219200" y="571500"/>
                </a:lnTo>
                <a:lnTo>
                  <a:pt x="1217179" y="618367"/>
                </a:lnTo>
                <a:lnTo>
                  <a:pt x="1211221" y="664191"/>
                </a:lnTo>
                <a:lnTo>
                  <a:pt x="1201483" y="708826"/>
                </a:lnTo>
                <a:lnTo>
                  <a:pt x="1188122" y="752124"/>
                </a:lnTo>
                <a:lnTo>
                  <a:pt x="1171295" y="793938"/>
                </a:lnTo>
                <a:lnTo>
                  <a:pt x="1151158" y="834121"/>
                </a:lnTo>
                <a:lnTo>
                  <a:pt x="1127868" y="872525"/>
                </a:lnTo>
                <a:lnTo>
                  <a:pt x="1101583" y="909005"/>
                </a:lnTo>
                <a:lnTo>
                  <a:pt x="1072459" y="943411"/>
                </a:lnTo>
                <a:lnTo>
                  <a:pt x="1040653" y="975598"/>
                </a:lnTo>
                <a:lnTo>
                  <a:pt x="1006322" y="1005417"/>
                </a:lnTo>
                <a:lnTo>
                  <a:pt x="969623" y="1032723"/>
                </a:lnTo>
                <a:lnTo>
                  <a:pt x="930713" y="1057367"/>
                </a:lnTo>
                <a:lnTo>
                  <a:pt x="889748" y="1079203"/>
                </a:lnTo>
                <a:lnTo>
                  <a:pt x="846885" y="1098083"/>
                </a:lnTo>
                <a:lnTo>
                  <a:pt x="802282" y="1113861"/>
                </a:lnTo>
                <a:lnTo>
                  <a:pt x="756095" y="1126388"/>
                </a:lnTo>
                <a:lnTo>
                  <a:pt x="708481" y="1135519"/>
                </a:lnTo>
                <a:lnTo>
                  <a:pt x="659597" y="1141105"/>
                </a:lnTo>
                <a:lnTo>
                  <a:pt x="609600" y="1143000"/>
                </a:lnTo>
                <a:lnTo>
                  <a:pt x="559602" y="1141105"/>
                </a:lnTo>
                <a:lnTo>
                  <a:pt x="510718" y="1135519"/>
                </a:lnTo>
                <a:lnTo>
                  <a:pt x="463104" y="1126388"/>
                </a:lnTo>
                <a:lnTo>
                  <a:pt x="416917" y="1113861"/>
                </a:lnTo>
                <a:lnTo>
                  <a:pt x="372314" y="1098083"/>
                </a:lnTo>
                <a:lnTo>
                  <a:pt x="329451" y="1079203"/>
                </a:lnTo>
                <a:lnTo>
                  <a:pt x="288486" y="1057367"/>
                </a:lnTo>
                <a:lnTo>
                  <a:pt x="249576" y="1032723"/>
                </a:lnTo>
                <a:lnTo>
                  <a:pt x="212877" y="1005417"/>
                </a:lnTo>
                <a:lnTo>
                  <a:pt x="178546" y="975598"/>
                </a:lnTo>
                <a:lnTo>
                  <a:pt x="146740" y="943411"/>
                </a:lnTo>
                <a:lnTo>
                  <a:pt x="117616" y="909005"/>
                </a:lnTo>
                <a:lnTo>
                  <a:pt x="91331" y="872525"/>
                </a:lnTo>
                <a:lnTo>
                  <a:pt x="68041" y="834121"/>
                </a:lnTo>
                <a:lnTo>
                  <a:pt x="47904" y="793938"/>
                </a:lnTo>
                <a:lnTo>
                  <a:pt x="31077" y="752124"/>
                </a:lnTo>
                <a:lnTo>
                  <a:pt x="17716" y="708826"/>
                </a:lnTo>
                <a:lnTo>
                  <a:pt x="7978" y="664191"/>
                </a:lnTo>
                <a:lnTo>
                  <a:pt x="2020" y="618367"/>
                </a:lnTo>
                <a:lnTo>
                  <a:pt x="0" y="5715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848600" y="4038600"/>
            <a:ext cx="838200" cy="1066800"/>
          </a:xfrm>
          <a:custGeom>
            <a:avLst/>
            <a:gdLst/>
            <a:ahLst/>
            <a:cxnLst/>
            <a:rect l="l" t="t" r="r" b="b"/>
            <a:pathLst>
              <a:path w="838200" h="1066800">
                <a:moveTo>
                  <a:pt x="393464" y="608225"/>
                </a:moveTo>
                <a:lnTo>
                  <a:pt x="374934" y="609631"/>
                </a:lnTo>
                <a:lnTo>
                  <a:pt x="355980" y="610107"/>
                </a:lnTo>
                <a:lnTo>
                  <a:pt x="251205" y="610107"/>
                </a:lnTo>
                <a:lnTo>
                  <a:pt x="251205" y="466344"/>
                </a:lnTo>
                <a:lnTo>
                  <a:pt x="0" y="766572"/>
                </a:lnTo>
                <a:lnTo>
                  <a:pt x="251205" y="1066800"/>
                </a:lnTo>
                <a:lnTo>
                  <a:pt x="251205" y="923036"/>
                </a:lnTo>
                <a:lnTo>
                  <a:pt x="355980" y="923036"/>
                </a:lnTo>
                <a:lnTo>
                  <a:pt x="395530" y="921522"/>
                </a:lnTo>
                <a:lnTo>
                  <a:pt x="434198" y="917058"/>
                </a:lnTo>
                <a:lnTo>
                  <a:pt x="471862" y="909763"/>
                </a:lnTo>
                <a:lnTo>
                  <a:pt x="508398" y="899753"/>
                </a:lnTo>
                <a:lnTo>
                  <a:pt x="543681" y="887146"/>
                </a:lnTo>
                <a:lnTo>
                  <a:pt x="577586" y="872060"/>
                </a:lnTo>
                <a:lnTo>
                  <a:pt x="609991" y="854612"/>
                </a:lnTo>
                <a:lnTo>
                  <a:pt x="640771" y="834920"/>
                </a:lnTo>
                <a:lnTo>
                  <a:pt x="669802" y="813101"/>
                </a:lnTo>
                <a:lnTo>
                  <a:pt x="696960" y="789273"/>
                </a:lnTo>
                <a:lnTo>
                  <a:pt x="722120" y="763553"/>
                </a:lnTo>
                <a:lnTo>
                  <a:pt x="745158" y="736059"/>
                </a:lnTo>
                <a:lnTo>
                  <a:pt x="765951" y="706908"/>
                </a:lnTo>
                <a:lnTo>
                  <a:pt x="784374" y="676219"/>
                </a:lnTo>
                <a:lnTo>
                  <a:pt x="800304" y="644108"/>
                </a:lnTo>
                <a:lnTo>
                  <a:pt x="813615" y="610693"/>
                </a:lnTo>
                <a:lnTo>
                  <a:pt x="824185" y="576091"/>
                </a:lnTo>
                <a:lnTo>
                  <a:pt x="831888" y="540421"/>
                </a:lnTo>
                <a:lnTo>
                  <a:pt x="836601" y="503799"/>
                </a:lnTo>
                <a:lnTo>
                  <a:pt x="838200" y="466344"/>
                </a:lnTo>
                <a:lnTo>
                  <a:pt x="838200" y="0"/>
                </a:lnTo>
                <a:lnTo>
                  <a:pt x="586994" y="0"/>
                </a:lnTo>
                <a:lnTo>
                  <a:pt x="586994" y="466344"/>
                </a:lnTo>
                <a:lnTo>
                  <a:pt x="586228" y="478131"/>
                </a:lnTo>
                <a:lnTo>
                  <a:pt x="583971" y="489657"/>
                </a:lnTo>
                <a:lnTo>
                  <a:pt x="580283" y="500884"/>
                </a:lnTo>
                <a:lnTo>
                  <a:pt x="575221" y="511775"/>
                </a:lnTo>
                <a:lnTo>
                  <a:pt x="568846" y="522293"/>
                </a:lnTo>
                <a:lnTo>
                  <a:pt x="561218" y="532401"/>
                </a:lnTo>
                <a:lnTo>
                  <a:pt x="552394" y="542062"/>
                </a:lnTo>
                <a:lnTo>
                  <a:pt x="542436" y="551238"/>
                </a:lnTo>
                <a:lnTo>
                  <a:pt x="531401" y="559894"/>
                </a:lnTo>
                <a:lnTo>
                  <a:pt x="519350" y="567991"/>
                </a:lnTo>
                <a:lnTo>
                  <a:pt x="506342" y="575493"/>
                </a:lnTo>
                <a:lnTo>
                  <a:pt x="492435" y="582363"/>
                </a:lnTo>
                <a:lnTo>
                  <a:pt x="477690" y="588563"/>
                </a:lnTo>
                <a:lnTo>
                  <a:pt x="462166" y="594056"/>
                </a:lnTo>
                <a:lnTo>
                  <a:pt x="445922" y="598806"/>
                </a:lnTo>
                <a:lnTo>
                  <a:pt x="429018" y="602776"/>
                </a:lnTo>
                <a:lnTo>
                  <a:pt x="411512" y="605928"/>
                </a:lnTo>
                <a:lnTo>
                  <a:pt x="393464" y="60822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848600" y="4038600"/>
            <a:ext cx="838200" cy="1066800"/>
          </a:xfrm>
          <a:custGeom>
            <a:avLst/>
            <a:gdLst/>
            <a:ahLst/>
            <a:cxnLst/>
            <a:rect l="l" t="t" r="r" b="b"/>
            <a:pathLst>
              <a:path w="838200" h="1066800">
                <a:moveTo>
                  <a:pt x="0" y="766572"/>
                </a:moveTo>
                <a:lnTo>
                  <a:pt x="251205" y="1066800"/>
                </a:lnTo>
                <a:lnTo>
                  <a:pt x="251205" y="923036"/>
                </a:lnTo>
                <a:lnTo>
                  <a:pt x="355980" y="923036"/>
                </a:lnTo>
                <a:lnTo>
                  <a:pt x="395530" y="921522"/>
                </a:lnTo>
                <a:lnTo>
                  <a:pt x="434198" y="917058"/>
                </a:lnTo>
                <a:lnTo>
                  <a:pt x="471862" y="909763"/>
                </a:lnTo>
                <a:lnTo>
                  <a:pt x="508398" y="899753"/>
                </a:lnTo>
                <a:lnTo>
                  <a:pt x="543681" y="887146"/>
                </a:lnTo>
                <a:lnTo>
                  <a:pt x="577586" y="872060"/>
                </a:lnTo>
                <a:lnTo>
                  <a:pt x="609991" y="854612"/>
                </a:lnTo>
                <a:lnTo>
                  <a:pt x="640771" y="834920"/>
                </a:lnTo>
                <a:lnTo>
                  <a:pt x="669802" y="813101"/>
                </a:lnTo>
                <a:lnTo>
                  <a:pt x="696960" y="789273"/>
                </a:lnTo>
                <a:lnTo>
                  <a:pt x="722120" y="763553"/>
                </a:lnTo>
                <a:lnTo>
                  <a:pt x="745158" y="736059"/>
                </a:lnTo>
                <a:lnTo>
                  <a:pt x="765951" y="706908"/>
                </a:lnTo>
                <a:lnTo>
                  <a:pt x="784374" y="676219"/>
                </a:lnTo>
                <a:lnTo>
                  <a:pt x="800304" y="644108"/>
                </a:lnTo>
                <a:lnTo>
                  <a:pt x="813615" y="610693"/>
                </a:lnTo>
                <a:lnTo>
                  <a:pt x="824185" y="576091"/>
                </a:lnTo>
                <a:lnTo>
                  <a:pt x="831888" y="540421"/>
                </a:lnTo>
                <a:lnTo>
                  <a:pt x="836601" y="503799"/>
                </a:lnTo>
                <a:lnTo>
                  <a:pt x="838200" y="466344"/>
                </a:lnTo>
                <a:lnTo>
                  <a:pt x="838200" y="0"/>
                </a:lnTo>
                <a:lnTo>
                  <a:pt x="586994" y="0"/>
                </a:lnTo>
                <a:lnTo>
                  <a:pt x="586994" y="466344"/>
                </a:lnTo>
                <a:lnTo>
                  <a:pt x="586228" y="478131"/>
                </a:lnTo>
                <a:lnTo>
                  <a:pt x="583971" y="489657"/>
                </a:lnTo>
                <a:lnTo>
                  <a:pt x="580283" y="500884"/>
                </a:lnTo>
                <a:lnTo>
                  <a:pt x="575221" y="511775"/>
                </a:lnTo>
                <a:lnTo>
                  <a:pt x="568846" y="522293"/>
                </a:lnTo>
                <a:lnTo>
                  <a:pt x="561218" y="532401"/>
                </a:lnTo>
                <a:lnTo>
                  <a:pt x="552394" y="542062"/>
                </a:lnTo>
                <a:lnTo>
                  <a:pt x="542436" y="551238"/>
                </a:lnTo>
                <a:lnTo>
                  <a:pt x="531401" y="559894"/>
                </a:lnTo>
                <a:lnTo>
                  <a:pt x="519350" y="567991"/>
                </a:lnTo>
                <a:lnTo>
                  <a:pt x="506342" y="575493"/>
                </a:lnTo>
                <a:lnTo>
                  <a:pt x="492435" y="582363"/>
                </a:lnTo>
                <a:lnTo>
                  <a:pt x="477690" y="588563"/>
                </a:lnTo>
                <a:lnTo>
                  <a:pt x="462166" y="594056"/>
                </a:lnTo>
                <a:lnTo>
                  <a:pt x="445922" y="598806"/>
                </a:lnTo>
                <a:lnTo>
                  <a:pt x="429018" y="602776"/>
                </a:lnTo>
                <a:lnTo>
                  <a:pt x="411512" y="605928"/>
                </a:lnTo>
                <a:lnTo>
                  <a:pt x="393464" y="608225"/>
                </a:lnTo>
                <a:lnTo>
                  <a:pt x="374934" y="609631"/>
                </a:lnTo>
                <a:lnTo>
                  <a:pt x="355980" y="610107"/>
                </a:lnTo>
                <a:lnTo>
                  <a:pt x="251205" y="610107"/>
                </a:lnTo>
                <a:lnTo>
                  <a:pt x="251205" y="466344"/>
                </a:lnTo>
                <a:lnTo>
                  <a:pt x="0" y="766572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407279" y="3652012"/>
            <a:ext cx="1298321" cy="691388"/>
          </a:xfrm>
          <a:custGeom>
            <a:avLst/>
            <a:gdLst/>
            <a:ahLst/>
            <a:cxnLst/>
            <a:rect l="l" t="t" r="r" b="b"/>
            <a:pathLst>
              <a:path w="1298321" h="691388">
                <a:moveTo>
                  <a:pt x="1239266" y="667257"/>
                </a:moveTo>
                <a:lnTo>
                  <a:pt x="1227986" y="661286"/>
                </a:lnTo>
                <a:lnTo>
                  <a:pt x="1213103" y="689356"/>
                </a:lnTo>
                <a:lnTo>
                  <a:pt x="1298321" y="691388"/>
                </a:lnTo>
                <a:lnTo>
                  <a:pt x="1239266" y="667257"/>
                </a:lnTo>
                <a:close/>
              </a:path>
              <a:path w="1298321" h="691388">
                <a:moveTo>
                  <a:pt x="1248791" y="622045"/>
                </a:moveTo>
                <a:lnTo>
                  <a:pt x="1233893" y="650144"/>
                </a:lnTo>
                <a:lnTo>
                  <a:pt x="1245107" y="656082"/>
                </a:lnTo>
                <a:lnTo>
                  <a:pt x="1248791" y="622045"/>
                </a:lnTo>
                <a:close/>
              </a:path>
              <a:path w="1298321" h="691388">
                <a:moveTo>
                  <a:pt x="5842" y="0"/>
                </a:moveTo>
                <a:lnTo>
                  <a:pt x="0" y="11175"/>
                </a:lnTo>
                <a:lnTo>
                  <a:pt x="1227986" y="661286"/>
                </a:lnTo>
                <a:lnTo>
                  <a:pt x="1239266" y="667257"/>
                </a:lnTo>
                <a:lnTo>
                  <a:pt x="1298321" y="691388"/>
                </a:lnTo>
                <a:lnTo>
                  <a:pt x="1248791" y="622045"/>
                </a:lnTo>
                <a:lnTo>
                  <a:pt x="1245107" y="656082"/>
                </a:lnTo>
                <a:lnTo>
                  <a:pt x="1233893" y="650144"/>
                </a:lnTo>
                <a:lnTo>
                  <a:pt x="584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948555" y="3957954"/>
            <a:ext cx="309245" cy="309244"/>
          </a:xfrm>
          <a:custGeom>
            <a:avLst/>
            <a:gdLst/>
            <a:ahLst/>
            <a:cxnLst/>
            <a:rect l="l" t="t" r="r" b="b"/>
            <a:pathLst>
              <a:path w="309245" h="309245">
                <a:moveTo>
                  <a:pt x="259842" y="268859"/>
                </a:moveTo>
                <a:lnTo>
                  <a:pt x="250890" y="259903"/>
                </a:lnTo>
                <a:lnTo>
                  <a:pt x="228473" y="282321"/>
                </a:lnTo>
                <a:lnTo>
                  <a:pt x="309245" y="309245"/>
                </a:lnTo>
                <a:lnTo>
                  <a:pt x="259842" y="268859"/>
                </a:lnTo>
                <a:close/>
              </a:path>
              <a:path w="309245" h="309245">
                <a:moveTo>
                  <a:pt x="282321" y="228473"/>
                </a:moveTo>
                <a:lnTo>
                  <a:pt x="259903" y="250890"/>
                </a:lnTo>
                <a:lnTo>
                  <a:pt x="268859" y="259842"/>
                </a:lnTo>
                <a:lnTo>
                  <a:pt x="282321" y="228473"/>
                </a:lnTo>
                <a:close/>
              </a:path>
              <a:path w="309245" h="309245">
                <a:moveTo>
                  <a:pt x="8890" y="0"/>
                </a:moveTo>
                <a:lnTo>
                  <a:pt x="0" y="8890"/>
                </a:lnTo>
                <a:lnTo>
                  <a:pt x="250890" y="259903"/>
                </a:lnTo>
                <a:lnTo>
                  <a:pt x="259842" y="268859"/>
                </a:lnTo>
                <a:lnTo>
                  <a:pt x="309245" y="309245"/>
                </a:lnTo>
                <a:lnTo>
                  <a:pt x="282321" y="228473"/>
                </a:lnTo>
                <a:lnTo>
                  <a:pt x="268859" y="259842"/>
                </a:lnTo>
                <a:lnTo>
                  <a:pt x="259903" y="250890"/>
                </a:lnTo>
                <a:lnTo>
                  <a:pt x="889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14800" y="2895600"/>
            <a:ext cx="1219200" cy="990600"/>
          </a:xfrm>
          <a:custGeom>
            <a:avLst/>
            <a:gdLst/>
            <a:ahLst/>
            <a:cxnLst/>
            <a:rect l="l" t="t" r="r" b="b"/>
            <a:pathLst>
              <a:path w="1219200" h="990600">
                <a:moveTo>
                  <a:pt x="0" y="990600"/>
                </a:moveTo>
                <a:lnTo>
                  <a:pt x="1219200" y="990600"/>
                </a:lnTo>
                <a:lnTo>
                  <a:pt x="12192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14800" y="2895600"/>
            <a:ext cx="1219200" cy="990600"/>
          </a:xfrm>
          <a:custGeom>
            <a:avLst/>
            <a:gdLst/>
            <a:ahLst/>
            <a:cxnLst/>
            <a:rect l="l" t="t" r="r" b="b"/>
            <a:pathLst>
              <a:path w="1219200" h="990600">
                <a:moveTo>
                  <a:pt x="0" y="990600"/>
                </a:moveTo>
                <a:lnTo>
                  <a:pt x="1219200" y="990600"/>
                </a:lnTo>
                <a:lnTo>
                  <a:pt x="1219200" y="0"/>
                </a:lnTo>
                <a:lnTo>
                  <a:pt x="0" y="0"/>
                </a:lnTo>
                <a:lnTo>
                  <a:pt x="0" y="990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81000" y="28956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8" y="535923"/>
                </a:lnTo>
                <a:lnTo>
                  <a:pt x="6981" y="575642"/>
                </a:lnTo>
                <a:lnTo>
                  <a:pt x="15501" y="614330"/>
                </a:lnTo>
                <a:lnTo>
                  <a:pt x="27193" y="651857"/>
                </a:lnTo>
                <a:lnTo>
                  <a:pt x="41917" y="688097"/>
                </a:lnTo>
                <a:lnTo>
                  <a:pt x="59537" y="722923"/>
                </a:lnTo>
                <a:lnTo>
                  <a:pt x="79915" y="756207"/>
                </a:lnTo>
                <a:lnTo>
                  <a:pt x="102915" y="787822"/>
                </a:lnTo>
                <a:lnTo>
                  <a:pt x="128398" y="817640"/>
                </a:lnTo>
                <a:lnTo>
                  <a:pt x="156229" y="845534"/>
                </a:lnTo>
                <a:lnTo>
                  <a:pt x="186268" y="871376"/>
                </a:lnTo>
                <a:lnTo>
                  <a:pt x="218380" y="895039"/>
                </a:lnTo>
                <a:lnTo>
                  <a:pt x="252427" y="916395"/>
                </a:lnTo>
                <a:lnTo>
                  <a:pt x="288271" y="935317"/>
                </a:lnTo>
                <a:lnTo>
                  <a:pt x="325776" y="951678"/>
                </a:lnTo>
                <a:lnTo>
                  <a:pt x="364804" y="965350"/>
                </a:lnTo>
                <a:lnTo>
                  <a:pt x="405217" y="976205"/>
                </a:lnTo>
                <a:lnTo>
                  <a:pt x="446879" y="984117"/>
                </a:lnTo>
                <a:lnTo>
                  <a:pt x="489652" y="988958"/>
                </a:lnTo>
                <a:lnTo>
                  <a:pt x="533400" y="990600"/>
                </a:lnTo>
                <a:lnTo>
                  <a:pt x="577147" y="988958"/>
                </a:lnTo>
                <a:lnTo>
                  <a:pt x="619920" y="984117"/>
                </a:lnTo>
                <a:lnTo>
                  <a:pt x="661582" y="976205"/>
                </a:lnTo>
                <a:lnTo>
                  <a:pt x="701995" y="965350"/>
                </a:lnTo>
                <a:lnTo>
                  <a:pt x="741023" y="951678"/>
                </a:lnTo>
                <a:lnTo>
                  <a:pt x="778528" y="935317"/>
                </a:lnTo>
                <a:lnTo>
                  <a:pt x="814372" y="916395"/>
                </a:lnTo>
                <a:lnTo>
                  <a:pt x="848419" y="895039"/>
                </a:lnTo>
                <a:lnTo>
                  <a:pt x="880531" y="871376"/>
                </a:lnTo>
                <a:lnTo>
                  <a:pt x="910570" y="845534"/>
                </a:lnTo>
                <a:lnTo>
                  <a:pt x="938401" y="817640"/>
                </a:lnTo>
                <a:lnTo>
                  <a:pt x="963884" y="787822"/>
                </a:lnTo>
                <a:lnTo>
                  <a:pt x="986884" y="756207"/>
                </a:lnTo>
                <a:lnTo>
                  <a:pt x="1007262" y="722923"/>
                </a:lnTo>
                <a:lnTo>
                  <a:pt x="1024882" y="688097"/>
                </a:lnTo>
                <a:lnTo>
                  <a:pt x="1039606" y="651857"/>
                </a:lnTo>
                <a:lnTo>
                  <a:pt x="1051298" y="614330"/>
                </a:lnTo>
                <a:lnTo>
                  <a:pt x="1059818" y="575642"/>
                </a:lnTo>
                <a:lnTo>
                  <a:pt x="1065031" y="535923"/>
                </a:lnTo>
                <a:lnTo>
                  <a:pt x="1066800" y="495300"/>
                </a:lnTo>
                <a:lnTo>
                  <a:pt x="1065031" y="454676"/>
                </a:lnTo>
                <a:lnTo>
                  <a:pt x="1059818" y="414957"/>
                </a:lnTo>
                <a:lnTo>
                  <a:pt x="1051298" y="376269"/>
                </a:lnTo>
                <a:lnTo>
                  <a:pt x="1039606" y="338742"/>
                </a:lnTo>
                <a:lnTo>
                  <a:pt x="1024882" y="302502"/>
                </a:lnTo>
                <a:lnTo>
                  <a:pt x="1007262" y="267676"/>
                </a:lnTo>
                <a:lnTo>
                  <a:pt x="986884" y="234392"/>
                </a:lnTo>
                <a:lnTo>
                  <a:pt x="963884" y="202777"/>
                </a:lnTo>
                <a:lnTo>
                  <a:pt x="938401" y="172959"/>
                </a:lnTo>
                <a:lnTo>
                  <a:pt x="910570" y="145065"/>
                </a:lnTo>
                <a:lnTo>
                  <a:pt x="880531" y="119223"/>
                </a:lnTo>
                <a:lnTo>
                  <a:pt x="848419" y="95560"/>
                </a:lnTo>
                <a:lnTo>
                  <a:pt x="814372" y="74204"/>
                </a:lnTo>
                <a:lnTo>
                  <a:pt x="778528" y="55282"/>
                </a:lnTo>
                <a:lnTo>
                  <a:pt x="741023" y="38921"/>
                </a:lnTo>
                <a:lnTo>
                  <a:pt x="701995" y="25249"/>
                </a:lnTo>
                <a:lnTo>
                  <a:pt x="661582" y="14394"/>
                </a:lnTo>
                <a:lnTo>
                  <a:pt x="619920" y="6482"/>
                </a:lnTo>
                <a:lnTo>
                  <a:pt x="577147" y="1641"/>
                </a:lnTo>
                <a:lnTo>
                  <a:pt x="533400" y="0"/>
                </a:lnTo>
                <a:lnTo>
                  <a:pt x="489652" y="1641"/>
                </a:lnTo>
                <a:lnTo>
                  <a:pt x="446879" y="6482"/>
                </a:lnTo>
                <a:lnTo>
                  <a:pt x="405217" y="14394"/>
                </a:lnTo>
                <a:lnTo>
                  <a:pt x="364804" y="25249"/>
                </a:lnTo>
                <a:lnTo>
                  <a:pt x="325776" y="38921"/>
                </a:lnTo>
                <a:lnTo>
                  <a:pt x="288271" y="55282"/>
                </a:lnTo>
                <a:lnTo>
                  <a:pt x="252427" y="74204"/>
                </a:lnTo>
                <a:lnTo>
                  <a:pt x="218380" y="95560"/>
                </a:lnTo>
                <a:lnTo>
                  <a:pt x="186268" y="119223"/>
                </a:lnTo>
                <a:lnTo>
                  <a:pt x="156229" y="145065"/>
                </a:lnTo>
                <a:lnTo>
                  <a:pt x="128398" y="172959"/>
                </a:lnTo>
                <a:lnTo>
                  <a:pt x="102915" y="202777"/>
                </a:lnTo>
                <a:lnTo>
                  <a:pt x="79915" y="234392"/>
                </a:lnTo>
                <a:lnTo>
                  <a:pt x="59537" y="267676"/>
                </a:lnTo>
                <a:lnTo>
                  <a:pt x="41917" y="302502"/>
                </a:lnTo>
                <a:lnTo>
                  <a:pt x="27193" y="338742"/>
                </a:lnTo>
                <a:lnTo>
                  <a:pt x="15501" y="376269"/>
                </a:lnTo>
                <a:lnTo>
                  <a:pt x="6981" y="414957"/>
                </a:lnTo>
                <a:lnTo>
                  <a:pt x="1768" y="454676"/>
                </a:lnTo>
                <a:lnTo>
                  <a:pt x="0" y="4953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81000" y="2895600"/>
            <a:ext cx="1066800" cy="990600"/>
          </a:xfrm>
          <a:custGeom>
            <a:avLst/>
            <a:gdLst/>
            <a:ahLst/>
            <a:cxnLst/>
            <a:rect l="l" t="t" r="r" b="b"/>
            <a:pathLst>
              <a:path w="1066800" h="990600">
                <a:moveTo>
                  <a:pt x="0" y="495300"/>
                </a:moveTo>
                <a:lnTo>
                  <a:pt x="1768" y="454676"/>
                </a:lnTo>
                <a:lnTo>
                  <a:pt x="6981" y="414957"/>
                </a:lnTo>
                <a:lnTo>
                  <a:pt x="15501" y="376269"/>
                </a:lnTo>
                <a:lnTo>
                  <a:pt x="27193" y="338742"/>
                </a:lnTo>
                <a:lnTo>
                  <a:pt x="41917" y="302502"/>
                </a:lnTo>
                <a:lnTo>
                  <a:pt x="59537" y="267676"/>
                </a:lnTo>
                <a:lnTo>
                  <a:pt x="79915" y="234392"/>
                </a:lnTo>
                <a:lnTo>
                  <a:pt x="102915" y="202777"/>
                </a:lnTo>
                <a:lnTo>
                  <a:pt x="128398" y="172959"/>
                </a:lnTo>
                <a:lnTo>
                  <a:pt x="156229" y="145065"/>
                </a:lnTo>
                <a:lnTo>
                  <a:pt x="186268" y="119223"/>
                </a:lnTo>
                <a:lnTo>
                  <a:pt x="218380" y="95560"/>
                </a:lnTo>
                <a:lnTo>
                  <a:pt x="252427" y="74204"/>
                </a:lnTo>
                <a:lnTo>
                  <a:pt x="288271" y="55282"/>
                </a:lnTo>
                <a:lnTo>
                  <a:pt x="325776" y="38921"/>
                </a:lnTo>
                <a:lnTo>
                  <a:pt x="364804" y="25249"/>
                </a:lnTo>
                <a:lnTo>
                  <a:pt x="405217" y="14394"/>
                </a:lnTo>
                <a:lnTo>
                  <a:pt x="446879" y="6482"/>
                </a:lnTo>
                <a:lnTo>
                  <a:pt x="489652" y="1641"/>
                </a:lnTo>
                <a:lnTo>
                  <a:pt x="533400" y="0"/>
                </a:lnTo>
                <a:lnTo>
                  <a:pt x="577147" y="1641"/>
                </a:lnTo>
                <a:lnTo>
                  <a:pt x="619920" y="6482"/>
                </a:lnTo>
                <a:lnTo>
                  <a:pt x="661582" y="14394"/>
                </a:lnTo>
                <a:lnTo>
                  <a:pt x="701995" y="25249"/>
                </a:lnTo>
                <a:lnTo>
                  <a:pt x="741023" y="38921"/>
                </a:lnTo>
                <a:lnTo>
                  <a:pt x="778528" y="55282"/>
                </a:lnTo>
                <a:lnTo>
                  <a:pt x="814372" y="74204"/>
                </a:lnTo>
                <a:lnTo>
                  <a:pt x="848419" y="95560"/>
                </a:lnTo>
                <a:lnTo>
                  <a:pt x="880531" y="119223"/>
                </a:lnTo>
                <a:lnTo>
                  <a:pt x="910570" y="145065"/>
                </a:lnTo>
                <a:lnTo>
                  <a:pt x="938401" y="172959"/>
                </a:lnTo>
                <a:lnTo>
                  <a:pt x="963884" y="202777"/>
                </a:lnTo>
                <a:lnTo>
                  <a:pt x="986884" y="234392"/>
                </a:lnTo>
                <a:lnTo>
                  <a:pt x="1007262" y="267676"/>
                </a:lnTo>
                <a:lnTo>
                  <a:pt x="1024882" y="302502"/>
                </a:lnTo>
                <a:lnTo>
                  <a:pt x="1039606" y="338742"/>
                </a:lnTo>
                <a:lnTo>
                  <a:pt x="1051298" y="376269"/>
                </a:lnTo>
                <a:lnTo>
                  <a:pt x="1059818" y="414957"/>
                </a:lnTo>
                <a:lnTo>
                  <a:pt x="1065031" y="454676"/>
                </a:lnTo>
                <a:lnTo>
                  <a:pt x="1066800" y="495300"/>
                </a:lnTo>
                <a:lnTo>
                  <a:pt x="1065031" y="535923"/>
                </a:lnTo>
                <a:lnTo>
                  <a:pt x="1059818" y="575642"/>
                </a:lnTo>
                <a:lnTo>
                  <a:pt x="1051298" y="614330"/>
                </a:lnTo>
                <a:lnTo>
                  <a:pt x="1039606" y="651857"/>
                </a:lnTo>
                <a:lnTo>
                  <a:pt x="1024882" y="688097"/>
                </a:lnTo>
                <a:lnTo>
                  <a:pt x="1007262" y="722923"/>
                </a:lnTo>
                <a:lnTo>
                  <a:pt x="986884" y="756207"/>
                </a:lnTo>
                <a:lnTo>
                  <a:pt x="963884" y="787822"/>
                </a:lnTo>
                <a:lnTo>
                  <a:pt x="938401" y="817640"/>
                </a:lnTo>
                <a:lnTo>
                  <a:pt x="910570" y="845534"/>
                </a:lnTo>
                <a:lnTo>
                  <a:pt x="880531" y="871376"/>
                </a:lnTo>
                <a:lnTo>
                  <a:pt x="848419" y="895039"/>
                </a:lnTo>
                <a:lnTo>
                  <a:pt x="814372" y="916395"/>
                </a:lnTo>
                <a:lnTo>
                  <a:pt x="778528" y="935317"/>
                </a:lnTo>
                <a:lnTo>
                  <a:pt x="741023" y="951678"/>
                </a:lnTo>
                <a:lnTo>
                  <a:pt x="701995" y="965350"/>
                </a:lnTo>
                <a:lnTo>
                  <a:pt x="661582" y="976205"/>
                </a:lnTo>
                <a:lnTo>
                  <a:pt x="619920" y="984117"/>
                </a:lnTo>
                <a:lnTo>
                  <a:pt x="577147" y="988958"/>
                </a:lnTo>
                <a:lnTo>
                  <a:pt x="533400" y="990600"/>
                </a:lnTo>
                <a:lnTo>
                  <a:pt x="489652" y="988958"/>
                </a:lnTo>
                <a:lnTo>
                  <a:pt x="446879" y="984117"/>
                </a:lnTo>
                <a:lnTo>
                  <a:pt x="405217" y="976205"/>
                </a:lnTo>
                <a:lnTo>
                  <a:pt x="364804" y="965350"/>
                </a:lnTo>
                <a:lnTo>
                  <a:pt x="325776" y="951678"/>
                </a:lnTo>
                <a:lnTo>
                  <a:pt x="288271" y="935317"/>
                </a:lnTo>
                <a:lnTo>
                  <a:pt x="252427" y="916395"/>
                </a:lnTo>
                <a:lnTo>
                  <a:pt x="218380" y="895039"/>
                </a:lnTo>
                <a:lnTo>
                  <a:pt x="186268" y="871376"/>
                </a:lnTo>
                <a:lnTo>
                  <a:pt x="156229" y="845534"/>
                </a:lnTo>
                <a:lnTo>
                  <a:pt x="128398" y="817640"/>
                </a:lnTo>
                <a:lnTo>
                  <a:pt x="102915" y="787822"/>
                </a:lnTo>
                <a:lnTo>
                  <a:pt x="79915" y="756207"/>
                </a:lnTo>
                <a:lnTo>
                  <a:pt x="59537" y="722923"/>
                </a:lnTo>
                <a:lnTo>
                  <a:pt x="41917" y="688097"/>
                </a:lnTo>
                <a:lnTo>
                  <a:pt x="27193" y="651857"/>
                </a:lnTo>
                <a:lnTo>
                  <a:pt x="15501" y="614330"/>
                </a:lnTo>
                <a:lnTo>
                  <a:pt x="6981" y="575642"/>
                </a:lnTo>
                <a:lnTo>
                  <a:pt x="1768" y="535923"/>
                </a:lnTo>
                <a:lnTo>
                  <a:pt x="0" y="4953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796276" y="2748026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618367"/>
                </a:lnTo>
                <a:lnTo>
                  <a:pt x="7978" y="664191"/>
                </a:lnTo>
                <a:lnTo>
                  <a:pt x="17716" y="708826"/>
                </a:lnTo>
                <a:lnTo>
                  <a:pt x="31077" y="752124"/>
                </a:lnTo>
                <a:lnTo>
                  <a:pt x="47904" y="793938"/>
                </a:lnTo>
                <a:lnTo>
                  <a:pt x="68041" y="834121"/>
                </a:lnTo>
                <a:lnTo>
                  <a:pt x="91331" y="872525"/>
                </a:lnTo>
                <a:lnTo>
                  <a:pt x="117616" y="909005"/>
                </a:lnTo>
                <a:lnTo>
                  <a:pt x="146740" y="943411"/>
                </a:lnTo>
                <a:lnTo>
                  <a:pt x="178546" y="975598"/>
                </a:lnTo>
                <a:lnTo>
                  <a:pt x="212877" y="1005417"/>
                </a:lnTo>
                <a:lnTo>
                  <a:pt x="249576" y="1032723"/>
                </a:lnTo>
                <a:lnTo>
                  <a:pt x="288486" y="1057367"/>
                </a:lnTo>
                <a:lnTo>
                  <a:pt x="329451" y="1079203"/>
                </a:lnTo>
                <a:lnTo>
                  <a:pt x="372314" y="1098083"/>
                </a:lnTo>
                <a:lnTo>
                  <a:pt x="416917" y="1113861"/>
                </a:lnTo>
                <a:lnTo>
                  <a:pt x="463104" y="1126388"/>
                </a:lnTo>
                <a:lnTo>
                  <a:pt x="510718" y="1135519"/>
                </a:lnTo>
                <a:lnTo>
                  <a:pt x="559602" y="1141105"/>
                </a:lnTo>
                <a:lnTo>
                  <a:pt x="609600" y="1143000"/>
                </a:lnTo>
                <a:lnTo>
                  <a:pt x="659580" y="1141105"/>
                </a:lnTo>
                <a:lnTo>
                  <a:pt x="708450" y="1135519"/>
                </a:lnTo>
                <a:lnTo>
                  <a:pt x="756054" y="1126388"/>
                </a:lnTo>
                <a:lnTo>
                  <a:pt x="802233" y="1113861"/>
                </a:lnTo>
                <a:lnTo>
                  <a:pt x="846832" y="1098083"/>
                </a:lnTo>
                <a:lnTo>
                  <a:pt x="889692" y="1079203"/>
                </a:lnTo>
                <a:lnTo>
                  <a:pt x="930656" y="1057367"/>
                </a:lnTo>
                <a:lnTo>
                  <a:pt x="969568" y="1032723"/>
                </a:lnTo>
                <a:lnTo>
                  <a:pt x="1006271" y="1005417"/>
                </a:lnTo>
                <a:lnTo>
                  <a:pt x="1040606" y="975598"/>
                </a:lnTo>
                <a:lnTo>
                  <a:pt x="1072417" y="943411"/>
                </a:lnTo>
                <a:lnTo>
                  <a:pt x="1101547" y="909005"/>
                </a:lnTo>
                <a:lnTo>
                  <a:pt x="1127838" y="872525"/>
                </a:lnTo>
                <a:lnTo>
                  <a:pt x="1151134" y="834121"/>
                </a:lnTo>
                <a:lnTo>
                  <a:pt x="1171277" y="793938"/>
                </a:lnTo>
                <a:lnTo>
                  <a:pt x="1188110" y="752124"/>
                </a:lnTo>
                <a:lnTo>
                  <a:pt x="1201476" y="708826"/>
                </a:lnTo>
                <a:lnTo>
                  <a:pt x="1211218" y="664191"/>
                </a:lnTo>
                <a:lnTo>
                  <a:pt x="1217178" y="618367"/>
                </a:lnTo>
                <a:lnTo>
                  <a:pt x="1219200" y="571500"/>
                </a:lnTo>
                <a:lnTo>
                  <a:pt x="1217178" y="524615"/>
                </a:lnTo>
                <a:lnTo>
                  <a:pt x="1211218" y="478777"/>
                </a:lnTo>
                <a:lnTo>
                  <a:pt x="1201476" y="434132"/>
                </a:lnTo>
                <a:lnTo>
                  <a:pt x="1188110" y="390826"/>
                </a:lnTo>
                <a:lnTo>
                  <a:pt x="1171277" y="349007"/>
                </a:lnTo>
                <a:lnTo>
                  <a:pt x="1151134" y="308822"/>
                </a:lnTo>
                <a:lnTo>
                  <a:pt x="1127838" y="270417"/>
                </a:lnTo>
                <a:lnTo>
                  <a:pt x="1101547" y="233940"/>
                </a:lnTo>
                <a:lnTo>
                  <a:pt x="1072417" y="199536"/>
                </a:lnTo>
                <a:lnTo>
                  <a:pt x="1040606" y="167354"/>
                </a:lnTo>
                <a:lnTo>
                  <a:pt x="1006271" y="137539"/>
                </a:lnTo>
                <a:lnTo>
                  <a:pt x="969568" y="110240"/>
                </a:lnTo>
                <a:lnTo>
                  <a:pt x="930656" y="85602"/>
                </a:lnTo>
                <a:lnTo>
                  <a:pt x="889692" y="63772"/>
                </a:lnTo>
                <a:lnTo>
                  <a:pt x="846832" y="44898"/>
                </a:lnTo>
                <a:lnTo>
                  <a:pt x="802233" y="29126"/>
                </a:lnTo>
                <a:lnTo>
                  <a:pt x="756054" y="16604"/>
                </a:lnTo>
                <a:lnTo>
                  <a:pt x="708450" y="7477"/>
                </a:lnTo>
                <a:lnTo>
                  <a:pt x="659580" y="1893"/>
                </a:lnTo>
                <a:lnTo>
                  <a:pt x="609600" y="0"/>
                </a:lnTo>
                <a:lnTo>
                  <a:pt x="559602" y="1893"/>
                </a:lnTo>
                <a:lnTo>
                  <a:pt x="510718" y="7477"/>
                </a:lnTo>
                <a:lnTo>
                  <a:pt x="463104" y="16604"/>
                </a:lnTo>
                <a:lnTo>
                  <a:pt x="416917" y="29126"/>
                </a:lnTo>
                <a:lnTo>
                  <a:pt x="372314" y="44898"/>
                </a:lnTo>
                <a:lnTo>
                  <a:pt x="329451" y="63772"/>
                </a:lnTo>
                <a:lnTo>
                  <a:pt x="288486" y="85602"/>
                </a:lnTo>
                <a:lnTo>
                  <a:pt x="249576" y="110240"/>
                </a:lnTo>
                <a:lnTo>
                  <a:pt x="212877" y="137539"/>
                </a:lnTo>
                <a:lnTo>
                  <a:pt x="178546" y="167354"/>
                </a:lnTo>
                <a:lnTo>
                  <a:pt x="146740" y="199536"/>
                </a:lnTo>
                <a:lnTo>
                  <a:pt x="117616" y="233940"/>
                </a:lnTo>
                <a:lnTo>
                  <a:pt x="91331" y="270417"/>
                </a:lnTo>
                <a:lnTo>
                  <a:pt x="68041" y="308822"/>
                </a:lnTo>
                <a:lnTo>
                  <a:pt x="47904" y="349007"/>
                </a:lnTo>
                <a:lnTo>
                  <a:pt x="31077" y="390826"/>
                </a:lnTo>
                <a:lnTo>
                  <a:pt x="17716" y="434132"/>
                </a:lnTo>
                <a:lnTo>
                  <a:pt x="7978" y="478777"/>
                </a:lnTo>
                <a:lnTo>
                  <a:pt x="2020" y="524615"/>
                </a:lnTo>
                <a:lnTo>
                  <a:pt x="0" y="57150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7796276" y="2748026"/>
            <a:ext cx="1219200" cy="1143000"/>
          </a:xfrm>
          <a:custGeom>
            <a:avLst/>
            <a:gdLst/>
            <a:ahLst/>
            <a:cxnLst/>
            <a:rect l="l" t="t" r="r" b="b"/>
            <a:pathLst>
              <a:path w="1219200" h="1143000">
                <a:moveTo>
                  <a:pt x="0" y="571500"/>
                </a:moveTo>
                <a:lnTo>
                  <a:pt x="2020" y="524615"/>
                </a:lnTo>
                <a:lnTo>
                  <a:pt x="7978" y="478777"/>
                </a:lnTo>
                <a:lnTo>
                  <a:pt x="17716" y="434132"/>
                </a:lnTo>
                <a:lnTo>
                  <a:pt x="31077" y="390826"/>
                </a:lnTo>
                <a:lnTo>
                  <a:pt x="47904" y="349007"/>
                </a:lnTo>
                <a:lnTo>
                  <a:pt x="68041" y="308822"/>
                </a:lnTo>
                <a:lnTo>
                  <a:pt x="91331" y="270417"/>
                </a:lnTo>
                <a:lnTo>
                  <a:pt x="117616" y="233940"/>
                </a:lnTo>
                <a:lnTo>
                  <a:pt x="146740" y="199536"/>
                </a:lnTo>
                <a:lnTo>
                  <a:pt x="178546" y="167354"/>
                </a:lnTo>
                <a:lnTo>
                  <a:pt x="212877" y="137539"/>
                </a:lnTo>
                <a:lnTo>
                  <a:pt x="249576" y="110240"/>
                </a:lnTo>
                <a:lnTo>
                  <a:pt x="288486" y="85602"/>
                </a:lnTo>
                <a:lnTo>
                  <a:pt x="329451" y="63772"/>
                </a:lnTo>
                <a:lnTo>
                  <a:pt x="372314" y="44898"/>
                </a:lnTo>
                <a:lnTo>
                  <a:pt x="416917" y="29126"/>
                </a:lnTo>
                <a:lnTo>
                  <a:pt x="463104" y="16604"/>
                </a:lnTo>
                <a:lnTo>
                  <a:pt x="510718" y="7477"/>
                </a:lnTo>
                <a:lnTo>
                  <a:pt x="559602" y="1893"/>
                </a:lnTo>
                <a:lnTo>
                  <a:pt x="609600" y="0"/>
                </a:lnTo>
                <a:lnTo>
                  <a:pt x="659580" y="1893"/>
                </a:lnTo>
                <a:lnTo>
                  <a:pt x="708450" y="7477"/>
                </a:lnTo>
                <a:lnTo>
                  <a:pt x="756054" y="16604"/>
                </a:lnTo>
                <a:lnTo>
                  <a:pt x="802233" y="29126"/>
                </a:lnTo>
                <a:lnTo>
                  <a:pt x="846832" y="44898"/>
                </a:lnTo>
                <a:lnTo>
                  <a:pt x="889692" y="63772"/>
                </a:lnTo>
                <a:lnTo>
                  <a:pt x="930656" y="85602"/>
                </a:lnTo>
                <a:lnTo>
                  <a:pt x="969568" y="110240"/>
                </a:lnTo>
                <a:lnTo>
                  <a:pt x="1006271" y="137539"/>
                </a:lnTo>
                <a:lnTo>
                  <a:pt x="1040606" y="167354"/>
                </a:lnTo>
                <a:lnTo>
                  <a:pt x="1072417" y="199536"/>
                </a:lnTo>
                <a:lnTo>
                  <a:pt x="1101547" y="233940"/>
                </a:lnTo>
                <a:lnTo>
                  <a:pt x="1127838" y="270417"/>
                </a:lnTo>
                <a:lnTo>
                  <a:pt x="1151134" y="308822"/>
                </a:lnTo>
                <a:lnTo>
                  <a:pt x="1171277" y="349007"/>
                </a:lnTo>
                <a:lnTo>
                  <a:pt x="1188110" y="390826"/>
                </a:lnTo>
                <a:lnTo>
                  <a:pt x="1201476" y="434132"/>
                </a:lnTo>
                <a:lnTo>
                  <a:pt x="1211218" y="478777"/>
                </a:lnTo>
                <a:lnTo>
                  <a:pt x="1217178" y="524615"/>
                </a:lnTo>
                <a:lnTo>
                  <a:pt x="1219200" y="571500"/>
                </a:lnTo>
                <a:lnTo>
                  <a:pt x="1217178" y="618367"/>
                </a:lnTo>
                <a:lnTo>
                  <a:pt x="1211218" y="664191"/>
                </a:lnTo>
                <a:lnTo>
                  <a:pt x="1201476" y="708826"/>
                </a:lnTo>
                <a:lnTo>
                  <a:pt x="1188110" y="752124"/>
                </a:lnTo>
                <a:lnTo>
                  <a:pt x="1171277" y="793938"/>
                </a:lnTo>
                <a:lnTo>
                  <a:pt x="1151134" y="834121"/>
                </a:lnTo>
                <a:lnTo>
                  <a:pt x="1127838" y="872525"/>
                </a:lnTo>
                <a:lnTo>
                  <a:pt x="1101547" y="909005"/>
                </a:lnTo>
                <a:lnTo>
                  <a:pt x="1072417" y="943411"/>
                </a:lnTo>
                <a:lnTo>
                  <a:pt x="1040606" y="975598"/>
                </a:lnTo>
                <a:lnTo>
                  <a:pt x="1006271" y="1005417"/>
                </a:lnTo>
                <a:lnTo>
                  <a:pt x="969568" y="1032723"/>
                </a:lnTo>
                <a:lnTo>
                  <a:pt x="930656" y="1057367"/>
                </a:lnTo>
                <a:lnTo>
                  <a:pt x="889692" y="1079203"/>
                </a:lnTo>
                <a:lnTo>
                  <a:pt x="846832" y="1098083"/>
                </a:lnTo>
                <a:lnTo>
                  <a:pt x="802233" y="1113861"/>
                </a:lnTo>
                <a:lnTo>
                  <a:pt x="756054" y="1126388"/>
                </a:lnTo>
                <a:lnTo>
                  <a:pt x="708450" y="1135519"/>
                </a:lnTo>
                <a:lnTo>
                  <a:pt x="659580" y="1141105"/>
                </a:lnTo>
                <a:lnTo>
                  <a:pt x="609600" y="1143000"/>
                </a:lnTo>
                <a:lnTo>
                  <a:pt x="559602" y="1141105"/>
                </a:lnTo>
                <a:lnTo>
                  <a:pt x="510718" y="1135519"/>
                </a:lnTo>
                <a:lnTo>
                  <a:pt x="463104" y="1126388"/>
                </a:lnTo>
                <a:lnTo>
                  <a:pt x="416917" y="1113861"/>
                </a:lnTo>
                <a:lnTo>
                  <a:pt x="372314" y="1098083"/>
                </a:lnTo>
                <a:lnTo>
                  <a:pt x="329451" y="1079203"/>
                </a:lnTo>
                <a:lnTo>
                  <a:pt x="288486" y="1057367"/>
                </a:lnTo>
                <a:lnTo>
                  <a:pt x="249576" y="1032723"/>
                </a:lnTo>
                <a:lnTo>
                  <a:pt x="212877" y="1005417"/>
                </a:lnTo>
                <a:lnTo>
                  <a:pt x="178546" y="975598"/>
                </a:lnTo>
                <a:lnTo>
                  <a:pt x="146740" y="943411"/>
                </a:lnTo>
                <a:lnTo>
                  <a:pt x="117616" y="909005"/>
                </a:lnTo>
                <a:lnTo>
                  <a:pt x="91331" y="872525"/>
                </a:lnTo>
                <a:lnTo>
                  <a:pt x="68041" y="834121"/>
                </a:lnTo>
                <a:lnTo>
                  <a:pt x="47904" y="793938"/>
                </a:lnTo>
                <a:lnTo>
                  <a:pt x="31077" y="752124"/>
                </a:lnTo>
                <a:lnTo>
                  <a:pt x="17716" y="708826"/>
                </a:lnTo>
                <a:lnTo>
                  <a:pt x="7978" y="664191"/>
                </a:lnTo>
                <a:lnTo>
                  <a:pt x="2020" y="618367"/>
                </a:lnTo>
                <a:lnTo>
                  <a:pt x="0" y="5715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7848600" y="1676400"/>
            <a:ext cx="914400" cy="990600"/>
          </a:xfrm>
          <a:custGeom>
            <a:avLst/>
            <a:gdLst/>
            <a:ahLst/>
            <a:cxnLst/>
            <a:rect l="l" t="t" r="r" b="b"/>
            <a:pathLst>
              <a:path w="914400" h="990600">
                <a:moveTo>
                  <a:pt x="399669" y="296925"/>
                </a:moveTo>
                <a:lnTo>
                  <a:pt x="419663" y="300497"/>
                </a:lnTo>
                <a:lnTo>
                  <a:pt x="438633" y="310839"/>
                </a:lnTo>
                <a:lnTo>
                  <a:pt x="456325" y="327389"/>
                </a:lnTo>
                <a:lnTo>
                  <a:pt x="464612" y="337817"/>
                </a:lnTo>
                <a:lnTo>
                  <a:pt x="472483" y="349587"/>
                </a:lnTo>
                <a:lnTo>
                  <a:pt x="479908" y="362629"/>
                </a:lnTo>
                <a:lnTo>
                  <a:pt x="486854" y="376872"/>
                </a:lnTo>
                <a:lnTo>
                  <a:pt x="493290" y="392247"/>
                </a:lnTo>
                <a:lnTo>
                  <a:pt x="499183" y="408683"/>
                </a:lnTo>
                <a:lnTo>
                  <a:pt x="504502" y="426111"/>
                </a:lnTo>
                <a:lnTo>
                  <a:pt x="509215" y="444460"/>
                </a:lnTo>
                <a:lnTo>
                  <a:pt x="513290" y="463661"/>
                </a:lnTo>
                <a:lnTo>
                  <a:pt x="516695" y="483642"/>
                </a:lnTo>
                <a:lnTo>
                  <a:pt x="519400" y="504334"/>
                </a:lnTo>
                <a:lnTo>
                  <a:pt x="521371" y="525667"/>
                </a:lnTo>
                <a:lnTo>
                  <a:pt x="522576" y="547571"/>
                </a:lnTo>
                <a:lnTo>
                  <a:pt x="522985" y="569976"/>
                </a:lnTo>
                <a:lnTo>
                  <a:pt x="522985" y="693674"/>
                </a:lnTo>
                <a:lnTo>
                  <a:pt x="399669" y="693674"/>
                </a:lnTo>
                <a:lnTo>
                  <a:pt x="657098" y="990600"/>
                </a:lnTo>
                <a:lnTo>
                  <a:pt x="914400" y="693674"/>
                </a:lnTo>
                <a:lnTo>
                  <a:pt x="791082" y="693674"/>
                </a:lnTo>
                <a:lnTo>
                  <a:pt x="791082" y="569976"/>
                </a:lnTo>
                <a:lnTo>
                  <a:pt x="789785" y="523223"/>
                </a:lnTo>
                <a:lnTo>
                  <a:pt x="785959" y="477512"/>
                </a:lnTo>
                <a:lnTo>
                  <a:pt x="779706" y="432989"/>
                </a:lnTo>
                <a:lnTo>
                  <a:pt x="771126" y="389802"/>
                </a:lnTo>
                <a:lnTo>
                  <a:pt x="760321" y="348097"/>
                </a:lnTo>
                <a:lnTo>
                  <a:pt x="747390" y="308019"/>
                </a:lnTo>
                <a:lnTo>
                  <a:pt x="732435" y="269717"/>
                </a:lnTo>
                <a:lnTo>
                  <a:pt x="715557" y="233336"/>
                </a:lnTo>
                <a:lnTo>
                  <a:pt x="696856" y="199023"/>
                </a:lnTo>
                <a:lnTo>
                  <a:pt x="676433" y="166925"/>
                </a:lnTo>
                <a:lnTo>
                  <a:pt x="654389" y="137188"/>
                </a:lnTo>
                <a:lnTo>
                  <a:pt x="630825" y="109959"/>
                </a:lnTo>
                <a:lnTo>
                  <a:pt x="605841" y="85385"/>
                </a:lnTo>
                <a:lnTo>
                  <a:pt x="579538" y="63611"/>
                </a:lnTo>
                <a:lnTo>
                  <a:pt x="552017" y="44785"/>
                </a:lnTo>
                <a:lnTo>
                  <a:pt x="523379" y="29053"/>
                </a:lnTo>
                <a:lnTo>
                  <a:pt x="493724" y="16562"/>
                </a:lnTo>
                <a:lnTo>
                  <a:pt x="463154" y="7458"/>
                </a:lnTo>
                <a:lnTo>
                  <a:pt x="431768" y="1889"/>
                </a:lnTo>
                <a:lnTo>
                  <a:pt x="399669" y="0"/>
                </a:lnTo>
                <a:lnTo>
                  <a:pt x="0" y="0"/>
                </a:lnTo>
                <a:lnTo>
                  <a:pt x="0" y="296925"/>
                </a:lnTo>
                <a:lnTo>
                  <a:pt x="399669" y="296925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848600" y="1676400"/>
            <a:ext cx="914400" cy="990600"/>
          </a:xfrm>
          <a:custGeom>
            <a:avLst/>
            <a:gdLst/>
            <a:ahLst/>
            <a:cxnLst/>
            <a:rect l="l" t="t" r="r" b="b"/>
            <a:pathLst>
              <a:path w="914400" h="990600">
                <a:moveTo>
                  <a:pt x="657098" y="990600"/>
                </a:moveTo>
                <a:lnTo>
                  <a:pt x="914400" y="693674"/>
                </a:lnTo>
                <a:lnTo>
                  <a:pt x="791082" y="693674"/>
                </a:lnTo>
                <a:lnTo>
                  <a:pt x="791082" y="569976"/>
                </a:lnTo>
                <a:lnTo>
                  <a:pt x="789785" y="523223"/>
                </a:lnTo>
                <a:lnTo>
                  <a:pt x="785959" y="477512"/>
                </a:lnTo>
                <a:lnTo>
                  <a:pt x="779706" y="432989"/>
                </a:lnTo>
                <a:lnTo>
                  <a:pt x="771126" y="389802"/>
                </a:lnTo>
                <a:lnTo>
                  <a:pt x="760321" y="348097"/>
                </a:lnTo>
                <a:lnTo>
                  <a:pt x="747390" y="308019"/>
                </a:lnTo>
                <a:lnTo>
                  <a:pt x="732435" y="269717"/>
                </a:lnTo>
                <a:lnTo>
                  <a:pt x="715557" y="233336"/>
                </a:lnTo>
                <a:lnTo>
                  <a:pt x="696856" y="199023"/>
                </a:lnTo>
                <a:lnTo>
                  <a:pt x="676433" y="166925"/>
                </a:lnTo>
                <a:lnTo>
                  <a:pt x="654389" y="137188"/>
                </a:lnTo>
                <a:lnTo>
                  <a:pt x="630825" y="109959"/>
                </a:lnTo>
                <a:lnTo>
                  <a:pt x="605841" y="85385"/>
                </a:lnTo>
                <a:lnTo>
                  <a:pt x="579538" y="63611"/>
                </a:lnTo>
                <a:lnTo>
                  <a:pt x="552017" y="44785"/>
                </a:lnTo>
                <a:lnTo>
                  <a:pt x="523379" y="29053"/>
                </a:lnTo>
                <a:lnTo>
                  <a:pt x="493724" y="16562"/>
                </a:lnTo>
                <a:lnTo>
                  <a:pt x="463154" y="7458"/>
                </a:lnTo>
                <a:lnTo>
                  <a:pt x="431768" y="1889"/>
                </a:lnTo>
                <a:lnTo>
                  <a:pt x="399669" y="0"/>
                </a:lnTo>
                <a:lnTo>
                  <a:pt x="0" y="0"/>
                </a:lnTo>
                <a:lnTo>
                  <a:pt x="0" y="296925"/>
                </a:lnTo>
                <a:lnTo>
                  <a:pt x="399669" y="296925"/>
                </a:lnTo>
                <a:lnTo>
                  <a:pt x="409778" y="297830"/>
                </a:lnTo>
                <a:lnTo>
                  <a:pt x="429292" y="304857"/>
                </a:lnTo>
                <a:lnTo>
                  <a:pt x="447655" y="318373"/>
                </a:lnTo>
                <a:lnTo>
                  <a:pt x="464612" y="337817"/>
                </a:lnTo>
                <a:lnTo>
                  <a:pt x="472483" y="349587"/>
                </a:lnTo>
                <a:lnTo>
                  <a:pt x="479908" y="362629"/>
                </a:lnTo>
                <a:lnTo>
                  <a:pt x="486854" y="376872"/>
                </a:lnTo>
                <a:lnTo>
                  <a:pt x="493290" y="392247"/>
                </a:lnTo>
                <a:lnTo>
                  <a:pt x="499183" y="408683"/>
                </a:lnTo>
                <a:lnTo>
                  <a:pt x="504502" y="426111"/>
                </a:lnTo>
                <a:lnTo>
                  <a:pt x="509215" y="444460"/>
                </a:lnTo>
                <a:lnTo>
                  <a:pt x="513290" y="463661"/>
                </a:lnTo>
                <a:lnTo>
                  <a:pt x="516695" y="483642"/>
                </a:lnTo>
                <a:lnTo>
                  <a:pt x="519400" y="504334"/>
                </a:lnTo>
                <a:lnTo>
                  <a:pt x="521371" y="525667"/>
                </a:lnTo>
                <a:lnTo>
                  <a:pt x="522576" y="547571"/>
                </a:lnTo>
                <a:lnTo>
                  <a:pt x="522985" y="569976"/>
                </a:lnTo>
                <a:lnTo>
                  <a:pt x="522985" y="693674"/>
                </a:lnTo>
                <a:lnTo>
                  <a:pt x="399669" y="693674"/>
                </a:lnTo>
                <a:lnTo>
                  <a:pt x="657098" y="990600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60959" y="3969893"/>
            <a:ext cx="887857" cy="1029715"/>
          </a:xfrm>
          <a:custGeom>
            <a:avLst/>
            <a:gdLst/>
            <a:ahLst/>
            <a:cxnLst/>
            <a:rect l="l" t="t" r="r" b="b"/>
            <a:pathLst>
              <a:path w="887857" h="1029715">
                <a:moveTo>
                  <a:pt x="275361" y="0"/>
                </a:moveTo>
                <a:lnTo>
                  <a:pt x="0" y="280288"/>
                </a:lnTo>
                <a:lnTo>
                  <a:pt x="123024" y="288035"/>
                </a:lnTo>
                <a:lnTo>
                  <a:pt x="115303" y="411606"/>
                </a:lnTo>
                <a:lnTo>
                  <a:pt x="113682" y="458328"/>
                </a:lnTo>
                <a:lnTo>
                  <a:pt x="114650" y="504169"/>
                </a:lnTo>
                <a:lnTo>
                  <a:pt x="118114" y="548977"/>
                </a:lnTo>
                <a:lnTo>
                  <a:pt x="123984" y="592600"/>
                </a:lnTo>
                <a:lnTo>
                  <a:pt x="132167" y="634884"/>
                </a:lnTo>
                <a:lnTo>
                  <a:pt x="142573" y="675678"/>
                </a:lnTo>
                <a:lnTo>
                  <a:pt x="155110" y="714829"/>
                </a:lnTo>
                <a:lnTo>
                  <a:pt x="169686" y="752184"/>
                </a:lnTo>
                <a:lnTo>
                  <a:pt x="186211" y="787590"/>
                </a:lnTo>
                <a:lnTo>
                  <a:pt x="204592" y="820896"/>
                </a:lnTo>
                <a:lnTo>
                  <a:pt x="224738" y="851948"/>
                </a:lnTo>
                <a:lnTo>
                  <a:pt x="246559" y="880593"/>
                </a:lnTo>
                <a:lnTo>
                  <a:pt x="269961" y="906680"/>
                </a:lnTo>
                <a:lnTo>
                  <a:pt x="294855" y="930055"/>
                </a:lnTo>
                <a:lnTo>
                  <a:pt x="321148" y="950567"/>
                </a:lnTo>
                <a:lnTo>
                  <a:pt x="348750" y="968062"/>
                </a:lnTo>
                <a:lnTo>
                  <a:pt x="377568" y="982387"/>
                </a:lnTo>
                <a:lnTo>
                  <a:pt x="407511" y="993391"/>
                </a:lnTo>
                <a:lnTo>
                  <a:pt x="438488" y="1000921"/>
                </a:lnTo>
                <a:lnTo>
                  <a:pt x="470407" y="1004823"/>
                </a:lnTo>
                <a:lnTo>
                  <a:pt x="869315" y="1029715"/>
                </a:lnTo>
                <a:lnTo>
                  <a:pt x="887857" y="733424"/>
                </a:lnTo>
                <a:lnTo>
                  <a:pt x="488924" y="708405"/>
                </a:lnTo>
                <a:lnTo>
                  <a:pt x="478892" y="706879"/>
                </a:lnTo>
                <a:lnTo>
                  <a:pt x="459859" y="698658"/>
                </a:lnTo>
                <a:lnTo>
                  <a:pt x="442380" y="684025"/>
                </a:lnTo>
                <a:lnTo>
                  <a:pt x="426676" y="663560"/>
                </a:lnTo>
                <a:lnTo>
                  <a:pt x="419557" y="651321"/>
                </a:lnTo>
                <a:lnTo>
                  <a:pt x="412964" y="637839"/>
                </a:lnTo>
                <a:lnTo>
                  <a:pt x="406923" y="623188"/>
                </a:lnTo>
                <a:lnTo>
                  <a:pt x="401463" y="607440"/>
                </a:lnTo>
                <a:lnTo>
                  <a:pt x="396610" y="590667"/>
                </a:lnTo>
                <a:lnTo>
                  <a:pt x="392392" y="572941"/>
                </a:lnTo>
                <a:lnTo>
                  <a:pt x="388835" y="554335"/>
                </a:lnTo>
                <a:lnTo>
                  <a:pt x="385968" y="534920"/>
                </a:lnTo>
                <a:lnTo>
                  <a:pt x="383818" y="514768"/>
                </a:lnTo>
                <a:lnTo>
                  <a:pt x="382412" y="493953"/>
                </a:lnTo>
                <a:lnTo>
                  <a:pt x="381777" y="472545"/>
                </a:lnTo>
                <a:lnTo>
                  <a:pt x="381940" y="450618"/>
                </a:lnTo>
                <a:lnTo>
                  <a:pt x="382930" y="428243"/>
                </a:lnTo>
                <a:lnTo>
                  <a:pt x="390652" y="304799"/>
                </a:lnTo>
                <a:lnTo>
                  <a:pt x="513676" y="312419"/>
                </a:lnTo>
                <a:lnTo>
                  <a:pt x="275361" y="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60959" y="3969893"/>
            <a:ext cx="887857" cy="1029715"/>
          </a:xfrm>
          <a:custGeom>
            <a:avLst/>
            <a:gdLst/>
            <a:ahLst/>
            <a:cxnLst/>
            <a:rect l="l" t="t" r="r" b="b"/>
            <a:pathLst>
              <a:path w="887857" h="1029715">
                <a:moveTo>
                  <a:pt x="275361" y="0"/>
                </a:moveTo>
                <a:lnTo>
                  <a:pt x="0" y="280288"/>
                </a:lnTo>
                <a:lnTo>
                  <a:pt x="123024" y="288035"/>
                </a:lnTo>
                <a:lnTo>
                  <a:pt x="115303" y="411606"/>
                </a:lnTo>
                <a:lnTo>
                  <a:pt x="113682" y="458328"/>
                </a:lnTo>
                <a:lnTo>
                  <a:pt x="114650" y="504169"/>
                </a:lnTo>
                <a:lnTo>
                  <a:pt x="118114" y="548977"/>
                </a:lnTo>
                <a:lnTo>
                  <a:pt x="123984" y="592600"/>
                </a:lnTo>
                <a:lnTo>
                  <a:pt x="132167" y="634884"/>
                </a:lnTo>
                <a:lnTo>
                  <a:pt x="142573" y="675678"/>
                </a:lnTo>
                <a:lnTo>
                  <a:pt x="155110" y="714829"/>
                </a:lnTo>
                <a:lnTo>
                  <a:pt x="169686" y="752184"/>
                </a:lnTo>
                <a:lnTo>
                  <a:pt x="186211" y="787590"/>
                </a:lnTo>
                <a:lnTo>
                  <a:pt x="204592" y="820896"/>
                </a:lnTo>
                <a:lnTo>
                  <a:pt x="224738" y="851948"/>
                </a:lnTo>
                <a:lnTo>
                  <a:pt x="246559" y="880593"/>
                </a:lnTo>
                <a:lnTo>
                  <a:pt x="269961" y="906680"/>
                </a:lnTo>
                <a:lnTo>
                  <a:pt x="294855" y="930055"/>
                </a:lnTo>
                <a:lnTo>
                  <a:pt x="321148" y="950567"/>
                </a:lnTo>
                <a:lnTo>
                  <a:pt x="348750" y="968062"/>
                </a:lnTo>
                <a:lnTo>
                  <a:pt x="377568" y="982387"/>
                </a:lnTo>
                <a:lnTo>
                  <a:pt x="407511" y="993391"/>
                </a:lnTo>
                <a:lnTo>
                  <a:pt x="438488" y="1000921"/>
                </a:lnTo>
                <a:lnTo>
                  <a:pt x="470407" y="1004823"/>
                </a:lnTo>
                <a:lnTo>
                  <a:pt x="869315" y="1029715"/>
                </a:lnTo>
                <a:lnTo>
                  <a:pt x="887857" y="733424"/>
                </a:lnTo>
                <a:lnTo>
                  <a:pt x="488924" y="708405"/>
                </a:lnTo>
                <a:lnTo>
                  <a:pt x="478892" y="706879"/>
                </a:lnTo>
                <a:lnTo>
                  <a:pt x="459859" y="698658"/>
                </a:lnTo>
                <a:lnTo>
                  <a:pt x="442380" y="684025"/>
                </a:lnTo>
                <a:lnTo>
                  <a:pt x="426676" y="663560"/>
                </a:lnTo>
                <a:lnTo>
                  <a:pt x="419557" y="651321"/>
                </a:lnTo>
                <a:lnTo>
                  <a:pt x="412964" y="637839"/>
                </a:lnTo>
                <a:lnTo>
                  <a:pt x="406923" y="623188"/>
                </a:lnTo>
                <a:lnTo>
                  <a:pt x="401463" y="607440"/>
                </a:lnTo>
                <a:lnTo>
                  <a:pt x="396610" y="590667"/>
                </a:lnTo>
                <a:lnTo>
                  <a:pt x="392392" y="572941"/>
                </a:lnTo>
                <a:lnTo>
                  <a:pt x="388835" y="554335"/>
                </a:lnTo>
                <a:lnTo>
                  <a:pt x="385968" y="534920"/>
                </a:lnTo>
                <a:lnTo>
                  <a:pt x="383818" y="514768"/>
                </a:lnTo>
                <a:lnTo>
                  <a:pt x="382412" y="493953"/>
                </a:lnTo>
                <a:lnTo>
                  <a:pt x="381777" y="472545"/>
                </a:lnTo>
                <a:lnTo>
                  <a:pt x="381940" y="450618"/>
                </a:lnTo>
                <a:lnTo>
                  <a:pt x="382930" y="428243"/>
                </a:lnTo>
                <a:lnTo>
                  <a:pt x="390652" y="304799"/>
                </a:lnTo>
                <a:lnTo>
                  <a:pt x="513676" y="312419"/>
                </a:lnTo>
                <a:lnTo>
                  <a:pt x="275361" y="0"/>
                </a:lnTo>
                <a:close/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900299" y="1866900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17500" y="44450"/>
                </a:moveTo>
                <a:lnTo>
                  <a:pt x="304799" y="44450"/>
                </a:lnTo>
                <a:lnTo>
                  <a:pt x="304800" y="76200"/>
                </a:lnTo>
                <a:lnTo>
                  <a:pt x="381000" y="38100"/>
                </a:lnTo>
                <a:lnTo>
                  <a:pt x="317500" y="44450"/>
                </a:lnTo>
                <a:close/>
              </a:path>
              <a:path w="381000" h="76200">
                <a:moveTo>
                  <a:pt x="317500" y="31750"/>
                </a:moveTo>
                <a:lnTo>
                  <a:pt x="304800" y="0"/>
                </a:lnTo>
                <a:lnTo>
                  <a:pt x="304799" y="31750"/>
                </a:lnTo>
                <a:lnTo>
                  <a:pt x="317500" y="31750"/>
                </a:lnTo>
                <a:close/>
              </a:path>
              <a:path w="381000" h="76200">
                <a:moveTo>
                  <a:pt x="0" y="31750"/>
                </a:moveTo>
                <a:lnTo>
                  <a:pt x="0" y="44450"/>
                </a:lnTo>
                <a:lnTo>
                  <a:pt x="317500" y="44450"/>
                </a:lnTo>
                <a:lnTo>
                  <a:pt x="381000" y="38100"/>
                </a:lnTo>
                <a:lnTo>
                  <a:pt x="304800" y="0"/>
                </a:lnTo>
                <a:lnTo>
                  <a:pt x="317500" y="3175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495800" y="1866900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17500" y="44450"/>
                </a:moveTo>
                <a:lnTo>
                  <a:pt x="304799" y="44450"/>
                </a:lnTo>
                <a:lnTo>
                  <a:pt x="304800" y="76200"/>
                </a:lnTo>
                <a:lnTo>
                  <a:pt x="381000" y="38100"/>
                </a:lnTo>
                <a:lnTo>
                  <a:pt x="317500" y="44450"/>
                </a:lnTo>
                <a:close/>
              </a:path>
              <a:path w="381000" h="76200">
                <a:moveTo>
                  <a:pt x="317500" y="31750"/>
                </a:moveTo>
                <a:lnTo>
                  <a:pt x="304800" y="0"/>
                </a:lnTo>
                <a:lnTo>
                  <a:pt x="304799" y="31750"/>
                </a:lnTo>
                <a:lnTo>
                  <a:pt x="317500" y="31750"/>
                </a:lnTo>
                <a:close/>
              </a:path>
              <a:path w="381000" h="76200">
                <a:moveTo>
                  <a:pt x="0" y="31750"/>
                </a:moveTo>
                <a:lnTo>
                  <a:pt x="0" y="44450"/>
                </a:lnTo>
                <a:lnTo>
                  <a:pt x="317500" y="44450"/>
                </a:lnTo>
                <a:lnTo>
                  <a:pt x="381000" y="38100"/>
                </a:lnTo>
                <a:lnTo>
                  <a:pt x="304800" y="0"/>
                </a:lnTo>
                <a:lnTo>
                  <a:pt x="317500" y="3175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96000" y="1866900"/>
            <a:ext cx="381000" cy="76200"/>
          </a:xfrm>
          <a:custGeom>
            <a:avLst/>
            <a:gdLst/>
            <a:ahLst/>
            <a:cxnLst/>
            <a:rect l="l" t="t" r="r" b="b"/>
            <a:pathLst>
              <a:path w="381000" h="76200">
                <a:moveTo>
                  <a:pt x="317500" y="44450"/>
                </a:moveTo>
                <a:lnTo>
                  <a:pt x="304799" y="44450"/>
                </a:lnTo>
                <a:lnTo>
                  <a:pt x="304800" y="76200"/>
                </a:lnTo>
                <a:lnTo>
                  <a:pt x="381000" y="38100"/>
                </a:lnTo>
                <a:lnTo>
                  <a:pt x="317500" y="44450"/>
                </a:lnTo>
                <a:close/>
              </a:path>
              <a:path w="381000" h="76200">
                <a:moveTo>
                  <a:pt x="317500" y="31750"/>
                </a:moveTo>
                <a:lnTo>
                  <a:pt x="304800" y="0"/>
                </a:lnTo>
                <a:lnTo>
                  <a:pt x="304799" y="31750"/>
                </a:lnTo>
                <a:lnTo>
                  <a:pt x="317500" y="31750"/>
                </a:lnTo>
                <a:close/>
              </a:path>
              <a:path w="381000" h="76200">
                <a:moveTo>
                  <a:pt x="0" y="31750"/>
                </a:moveTo>
                <a:lnTo>
                  <a:pt x="0" y="44450"/>
                </a:lnTo>
                <a:lnTo>
                  <a:pt x="317500" y="44450"/>
                </a:lnTo>
                <a:lnTo>
                  <a:pt x="381000" y="38100"/>
                </a:lnTo>
                <a:lnTo>
                  <a:pt x="304800" y="0"/>
                </a:lnTo>
                <a:lnTo>
                  <a:pt x="317500" y="31750"/>
                </a:lnTo>
                <a:lnTo>
                  <a:pt x="0" y="317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495800" y="4794250"/>
            <a:ext cx="457200" cy="44450"/>
          </a:xfrm>
          <a:custGeom>
            <a:avLst/>
            <a:gdLst/>
            <a:ahLst/>
            <a:cxnLst/>
            <a:rect l="l" t="t" r="r" b="b"/>
            <a:pathLst>
              <a:path w="457200" h="44450">
                <a:moveTo>
                  <a:pt x="76199" y="12700"/>
                </a:moveTo>
                <a:lnTo>
                  <a:pt x="457200" y="12700"/>
                </a:lnTo>
                <a:lnTo>
                  <a:pt x="457200" y="0"/>
                </a:lnTo>
                <a:lnTo>
                  <a:pt x="63500" y="0"/>
                </a:lnTo>
                <a:lnTo>
                  <a:pt x="63500" y="12700"/>
                </a:lnTo>
                <a:lnTo>
                  <a:pt x="76199" y="12700"/>
                </a:lnTo>
                <a:close/>
              </a:path>
              <a:path w="457200" h="44450">
                <a:moveTo>
                  <a:pt x="76199" y="0"/>
                </a:moveTo>
                <a:lnTo>
                  <a:pt x="76200" y="-31750"/>
                </a:lnTo>
                <a:lnTo>
                  <a:pt x="0" y="6350"/>
                </a:lnTo>
                <a:lnTo>
                  <a:pt x="76200" y="44450"/>
                </a:lnTo>
                <a:lnTo>
                  <a:pt x="76199" y="12700"/>
                </a:lnTo>
                <a:lnTo>
                  <a:pt x="63500" y="12700"/>
                </a:lnTo>
                <a:lnTo>
                  <a:pt x="63500" y="0"/>
                </a:lnTo>
                <a:lnTo>
                  <a:pt x="761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303145" y="568235"/>
            <a:ext cx="4577169" cy="280212"/>
          </a:xfrm>
          <a:prstGeom prst="rect">
            <a:avLst/>
          </a:prstGeom>
        </p:spPr>
        <p:txBody>
          <a:bodyPr wrap="square" lIns="0" tIns="14001" rIns="0" bIns="0" rtlCol="0">
            <a:noAutofit/>
          </a:bodyPr>
          <a:lstStyle/>
          <a:p>
            <a:pPr marL="12700">
              <a:lnSpc>
                <a:spcPts val="2205"/>
              </a:lnSpc>
            </a:pPr>
            <a:r>
              <a:rPr sz="2000" b="1" spc="-4" dirty="0">
                <a:latin typeface="Comic Sans MS"/>
                <a:cs typeface="Comic Sans MS"/>
              </a:rPr>
              <a:t>MODEL PERSEPTUAL KOMUNIKASI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00097" y="873277"/>
            <a:ext cx="2253089" cy="279908"/>
          </a:xfrm>
          <a:prstGeom prst="rect">
            <a:avLst/>
          </a:prstGeom>
        </p:spPr>
        <p:txBody>
          <a:bodyPr wrap="square" lIns="0" tIns="14001" rIns="0" bIns="0" rtlCol="0">
            <a:noAutofit/>
          </a:bodyPr>
          <a:lstStyle/>
          <a:p>
            <a:pPr marL="12700">
              <a:lnSpc>
                <a:spcPts val="2205"/>
              </a:lnSpc>
            </a:pPr>
            <a:r>
              <a:rPr sz="2000" b="1" i="1" spc="-2" dirty="0">
                <a:latin typeface="Comic Sans MS"/>
                <a:cs typeface="Comic Sans MS"/>
              </a:rPr>
              <a:t>(Perceptual Model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96777" y="873277"/>
            <a:ext cx="326783" cy="279908"/>
          </a:xfrm>
          <a:prstGeom prst="rect">
            <a:avLst/>
          </a:prstGeom>
        </p:spPr>
        <p:txBody>
          <a:bodyPr wrap="square" lIns="0" tIns="14001" rIns="0" bIns="0" rtlCol="0">
            <a:noAutofit/>
          </a:bodyPr>
          <a:lstStyle/>
          <a:p>
            <a:pPr marL="12700">
              <a:lnSpc>
                <a:spcPts val="2205"/>
              </a:lnSpc>
            </a:pPr>
            <a:r>
              <a:rPr sz="2000" b="1" i="1" dirty="0">
                <a:latin typeface="Comic Sans MS"/>
                <a:cs typeface="Comic Sans MS"/>
              </a:rPr>
              <a:t>of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68613" y="873277"/>
            <a:ext cx="1912202" cy="279908"/>
          </a:xfrm>
          <a:prstGeom prst="rect">
            <a:avLst/>
          </a:prstGeom>
        </p:spPr>
        <p:txBody>
          <a:bodyPr wrap="square" lIns="0" tIns="14001" rIns="0" bIns="0" rtlCol="0">
            <a:noAutofit/>
          </a:bodyPr>
          <a:lstStyle/>
          <a:p>
            <a:pPr marL="12700">
              <a:lnSpc>
                <a:spcPts val="2205"/>
              </a:lnSpc>
            </a:pPr>
            <a:r>
              <a:rPr sz="2000" b="1" i="1" spc="0" dirty="0">
                <a:latin typeface="Comic Sans MS"/>
                <a:cs typeface="Comic Sans MS"/>
              </a:rPr>
              <a:t>Communication)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32959" y="1638340"/>
            <a:ext cx="735207" cy="630866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50800" marR="26791">
              <a:lnSpc>
                <a:spcPts val="1535"/>
              </a:lnSpc>
            </a:pPr>
            <a:r>
              <a:rPr sz="1400" b="1" spc="2" dirty="0">
                <a:latin typeface="Arial"/>
                <a:cs typeface="Arial"/>
              </a:rPr>
              <a:t>Dikirim</a:t>
            </a:r>
            <a:endParaRPr sz="1400">
              <a:latin typeface="Arial"/>
              <a:cs typeface="Arial"/>
            </a:endParaRPr>
          </a:p>
          <a:p>
            <a:pPr marL="30987" marR="26791">
              <a:lnSpc>
                <a:spcPct val="95825"/>
              </a:lnSpc>
            </a:pPr>
            <a:r>
              <a:rPr sz="1400" b="1" spc="-1" dirty="0">
                <a:latin typeface="Arial"/>
                <a:cs typeface="Arial"/>
              </a:rPr>
              <a:t>Melalui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0"/>
              </a:spcBef>
            </a:pPr>
            <a:r>
              <a:rPr sz="1400" b="1" spc="-1" dirty="0">
                <a:latin typeface="Arial"/>
                <a:cs typeface="Arial"/>
              </a:rPr>
              <a:t>medium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90157" y="1657644"/>
            <a:ext cx="1149274" cy="63042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39026" marR="155180" algn="ctr">
              <a:lnSpc>
                <a:spcPts val="1535"/>
              </a:lnSpc>
            </a:pPr>
            <a:r>
              <a:rPr sz="1400" b="1" spc="0" dirty="0">
                <a:latin typeface="Arial"/>
                <a:cs typeface="Arial"/>
              </a:rPr>
              <a:t>Penerima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sz="1400" b="1" spc="0" dirty="0">
                <a:latin typeface="Arial"/>
                <a:cs typeface="Arial"/>
              </a:rPr>
              <a:t>menguraikan</a:t>
            </a:r>
            <a:endParaRPr sz="1400">
              <a:latin typeface="Arial"/>
              <a:cs typeface="Arial"/>
            </a:endParaRPr>
          </a:p>
          <a:p>
            <a:pPr marL="340194" marR="314054" algn="ctr">
              <a:lnSpc>
                <a:spcPct val="95825"/>
              </a:lnSpc>
              <a:spcBef>
                <a:spcPts val="70"/>
              </a:spcBef>
            </a:pPr>
            <a:r>
              <a:rPr sz="1400" b="1" spc="-4" dirty="0">
                <a:latin typeface="Arial"/>
                <a:cs typeface="Arial"/>
              </a:rPr>
              <a:t>Kode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83512" y="1745020"/>
            <a:ext cx="1095782" cy="41706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algn="ctr">
              <a:lnSpc>
                <a:spcPts val="1535"/>
              </a:lnSpc>
            </a:pPr>
            <a:r>
              <a:rPr sz="1400" b="1" spc="-1" dirty="0">
                <a:latin typeface="Arial"/>
                <a:cs typeface="Arial"/>
              </a:rPr>
              <a:t>Pengkodean</a:t>
            </a:r>
            <a:endParaRPr sz="1400">
              <a:latin typeface="Arial"/>
              <a:cs typeface="Arial"/>
            </a:endParaRPr>
          </a:p>
          <a:p>
            <a:pPr marL="61302" marR="74211" algn="ctr">
              <a:lnSpc>
                <a:spcPct val="95825"/>
              </a:lnSpc>
            </a:pPr>
            <a:r>
              <a:rPr sz="1400" b="1" i="1" spc="-1" dirty="0">
                <a:latin typeface="Arial"/>
                <a:cs typeface="Arial"/>
              </a:rPr>
              <a:t>(encoding)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12007" y="1851700"/>
            <a:ext cx="577144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dirty="0">
                <a:latin typeface="Arial"/>
                <a:cs typeface="Arial"/>
              </a:rPr>
              <a:t>Pesan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829804" y="3015147"/>
            <a:ext cx="1132294" cy="6304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54431" marR="17967">
              <a:lnSpc>
                <a:spcPts val="1535"/>
              </a:lnSpc>
            </a:pPr>
            <a:r>
              <a:rPr sz="1400" b="1" spc="0" dirty="0">
                <a:latin typeface="Arial"/>
                <a:cs typeface="Arial"/>
              </a:rPr>
              <a:t>Penerima</a:t>
            </a:r>
            <a:endParaRPr sz="1400">
              <a:latin typeface="Arial"/>
              <a:cs typeface="Arial"/>
            </a:endParaRPr>
          </a:p>
          <a:p>
            <a:pPr marL="294640" indent="-281940">
              <a:lnSpc>
                <a:spcPct val="100041"/>
              </a:lnSpc>
            </a:pPr>
            <a:r>
              <a:rPr sz="1400" b="1" dirty="0">
                <a:latin typeface="Arial"/>
                <a:cs typeface="Arial"/>
              </a:rPr>
              <a:t>me</a:t>
            </a:r>
            <a:r>
              <a:rPr sz="1400" b="1" spc="-4" dirty="0">
                <a:latin typeface="Arial"/>
                <a:cs typeface="Arial"/>
              </a:rPr>
              <a:t>n</a:t>
            </a:r>
            <a:r>
              <a:rPr sz="1400" b="1" spc="0" dirty="0">
                <a:latin typeface="Arial"/>
                <a:cs typeface="Arial"/>
              </a:rPr>
              <a:t>c</a:t>
            </a:r>
            <a:r>
              <a:rPr sz="1400" b="1" spc="4" dirty="0">
                <a:latin typeface="Arial"/>
                <a:cs typeface="Arial"/>
              </a:rPr>
              <a:t>i</a:t>
            </a:r>
            <a:r>
              <a:rPr sz="1400" b="1" spc="-4" dirty="0">
                <a:latin typeface="Arial"/>
                <a:cs typeface="Arial"/>
              </a:rPr>
              <a:t>p</a:t>
            </a:r>
            <a:r>
              <a:rPr sz="1400" b="1" spc="0" dirty="0">
                <a:latin typeface="Arial"/>
                <a:cs typeface="Arial"/>
              </a:rPr>
              <a:t>takan mak</a:t>
            </a:r>
            <a:r>
              <a:rPr sz="1400" b="1" spc="-4" dirty="0">
                <a:latin typeface="Arial"/>
                <a:cs typeface="Arial"/>
              </a:rPr>
              <a:t>n</a:t>
            </a:r>
            <a:r>
              <a:rPr sz="1400" b="1" spc="0" dirty="0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20700" y="3299881"/>
            <a:ext cx="815126" cy="203708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0" dirty="0">
                <a:latin typeface="Arial"/>
                <a:cs typeface="Arial"/>
              </a:rPr>
              <a:t>Pengirim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32378" y="4491903"/>
            <a:ext cx="726287" cy="63042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50800" marR="17967">
              <a:lnSpc>
                <a:spcPts val="1535"/>
              </a:lnSpc>
            </a:pPr>
            <a:r>
              <a:rPr sz="1400" b="1" spc="2" dirty="0">
                <a:latin typeface="Arial"/>
                <a:cs typeface="Arial"/>
              </a:rPr>
              <a:t>Dikirim</a:t>
            </a:r>
            <a:endParaRPr sz="1400">
              <a:latin typeface="Arial"/>
              <a:cs typeface="Arial"/>
            </a:endParaRPr>
          </a:p>
          <a:p>
            <a:pPr marL="12700" indent="39624">
              <a:lnSpc>
                <a:spcPct val="100041"/>
              </a:lnSpc>
            </a:pPr>
            <a:r>
              <a:rPr sz="1400" b="1" spc="19" dirty="0">
                <a:latin typeface="Arial"/>
                <a:cs typeface="Arial"/>
              </a:rPr>
              <a:t>M</a:t>
            </a:r>
            <a:r>
              <a:rPr sz="1400" b="1" spc="0" dirty="0">
                <a:latin typeface="Arial"/>
                <a:cs typeface="Arial"/>
              </a:rPr>
              <a:t>e</a:t>
            </a:r>
            <a:r>
              <a:rPr sz="1400" b="1" spc="4" dirty="0">
                <a:latin typeface="Arial"/>
                <a:cs typeface="Arial"/>
              </a:rPr>
              <a:t>l</a:t>
            </a:r>
            <a:r>
              <a:rPr sz="1400" b="1" spc="-14" dirty="0">
                <a:latin typeface="Arial"/>
                <a:cs typeface="Arial"/>
              </a:rPr>
              <a:t>a</a:t>
            </a:r>
            <a:r>
              <a:rPr sz="1400" b="1" spc="4" dirty="0">
                <a:latin typeface="Arial"/>
                <a:cs typeface="Arial"/>
              </a:rPr>
              <a:t>l</a:t>
            </a:r>
            <a:r>
              <a:rPr sz="1400" b="1" spc="-19" dirty="0">
                <a:latin typeface="Arial"/>
                <a:cs typeface="Arial"/>
              </a:rPr>
              <a:t>u</a:t>
            </a:r>
            <a:r>
              <a:rPr sz="1400" b="1" spc="0" dirty="0">
                <a:latin typeface="Arial"/>
                <a:cs typeface="Arial"/>
              </a:rPr>
              <a:t>i me</a:t>
            </a:r>
            <a:r>
              <a:rPr sz="1400" b="1" spc="-4" dirty="0">
                <a:latin typeface="Arial"/>
                <a:cs typeface="Arial"/>
              </a:rPr>
              <a:t>d</a:t>
            </a:r>
            <a:r>
              <a:rPr sz="1400" b="1" spc="4" dirty="0">
                <a:latin typeface="Arial"/>
                <a:cs typeface="Arial"/>
              </a:rPr>
              <a:t>i</a:t>
            </a:r>
            <a:r>
              <a:rPr sz="1400" b="1" spc="-4" dirty="0">
                <a:latin typeface="Arial"/>
                <a:cs typeface="Arial"/>
              </a:rPr>
              <a:t>u</a:t>
            </a:r>
            <a:r>
              <a:rPr sz="1400" b="1" spc="0" dirty="0">
                <a:latin typeface="Arial"/>
                <a:cs typeface="Arial"/>
              </a:rPr>
              <a:t>m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99250" y="4565055"/>
            <a:ext cx="1109156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spc="-1" dirty="0">
                <a:latin typeface="Arial"/>
                <a:cs typeface="Arial"/>
              </a:rPr>
              <a:t>Pengkodean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84452" y="4570262"/>
            <a:ext cx="1151908" cy="630682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232155" marR="17967">
              <a:lnSpc>
                <a:spcPts val="1535"/>
              </a:lnSpc>
            </a:pPr>
            <a:r>
              <a:rPr sz="1400" b="1" spc="-1" dirty="0">
                <a:latin typeface="Arial"/>
                <a:cs typeface="Arial"/>
              </a:rPr>
              <a:t>Sumber</a:t>
            </a:r>
            <a:endParaRPr sz="1400">
              <a:latin typeface="Arial"/>
              <a:cs typeface="Arial"/>
            </a:endParaRPr>
          </a:p>
          <a:p>
            <a:pPr marL="379984" indent="-367284">
              <a:lnSpc>
                <a:spcPct val="100041"/>
              </a:lnSpc>
            </a:pPr>
            <a:r>
              <a:rPr sz="1400" b="1" dirty="0">
                <a:latin typeface="Arial"/>
                <a:cs typeface="Arial"/>
              </a:rPr>
              <a:t>me</a:t>
            </a:r>
            <a:r>
              <a:rPr sz="1400" b="1" spc="-4" dirty="0">
                <a:latin typeface="Arial"/>
                <a:cs typeface="Arial"/>
              </a:rPr>
              <a:t>ngu</a:t>
            </a:r>
            <a:r>
              <a:rPr sz="1400" b="1" spc="4" dirty="0">
                <a:latin typeface="Arial"/>
                <a:cs typeface="Arial"/>
              </a:rPr>
              <a:t>r</a:t>
            </a:r>
            <a:r>
              <a:rPr sz="1400" b="1" spc="0" dirty="0">
                <a:latin typeface="Arial"/>
                <a:cs typeface="Arial"/>
              </a:rPr>
              <a:t>a</a:t>
            </a:r>
            <a:r>
              <a:rPr sz="1400" b="1" spc="4" dirty="0">
                <a:latin typeface="Arial"/>
                <a:cs typeface="Arial"/>
              </a:rPr>
              <a:t>i</a:t>
            </a:r>
            <a:r>
              <a:rPr sz="1400" b="1" spc="0" dirty="0">
                <a:latin typeface="Arial"/>
                <a:cs typeface="Arial"/>
              </a:rPr>
              <a:t>kan k</a:t>
            </a:r>
            <a:r>
              <a:rPr sz="1400" b="1" spc="-4" dirty="0">
                <a:latin typeface="Arial"/>
                <a:cs typeface="Arial"/>
              </a:rPr>
              <a:t>od</a:t>
            </a:r>
            <a:r>
              <a:rPr sz="1400" b="1" spc="0" dirty="0">
                <a:latin typeface="Arial"/>
                <a:cs typeface="Arial"/>
              </a:rPr>
              <a:t>e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88661" y="4671735"/>
            <a:ext cx="577144" cy="203707"/>
          </a:xfrm>
          <a:prstGeom prst="rect">
            <a:avLst/>
          </a:prstGeom>
        </p:spPr>
        <p:txBody>
          <a:bodyPr wrap="square" lIns="0" tIns="9747" rIns="0" bIns="0" rtlCol="0">
            <a:noAutofit/>
          </a:bodyPr>
          <a:lstStyle/>
          <a:p>
            <a:pPr marL="12700">
              <a:lnSpc>
                <a:spcPts val="1535"/>
              </a:lnSpc>
            </a:pPr>
            <a:r>
              <a:rPr sz="1400" b="1" dirty="0">
                <a:latin typeface="Arial"/>
                <a:cs typeface="Arial"/>
              </a:rPr>
              <a:t>Pesan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1638" y="6048324"/>
            <a:ext cx="1784559" cy="228092"/>
          </a:xfrm>
          <a:prstGeom prst="rect">
            <a:avLst/>
          </a:prstGeom>
        </p:spPr>
        <p:txBody>
          <a:bodyPr wrap="square" lIns="0" tIns="10763" rIns="0" bIns="0" rtlCol="0">
            <a:noAutofit/>
          </a:bodyPr>
          <a:lstStyle/>
          <a:p>
            <a:pPr marL="12700">
              <a:lnSpc>
                <a:spcPts val="1695"/>
              </a:lnSpc>
            </a:pPr>
            <a:r>
              <a:rPr sz="1600" b="1" spc="-4" dirty="0">
                <a:latin typeface="Calibri"/>
                <a:cs typeface="Calibri"/>
              </a:rPr>
              <a:t>Lingkar Umpan Balik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114800" y="2895600"/>
            <a:ext cx="1219200" cy="990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2654" marR="141776" algn="ctr">
              <a:lnSpc>
                <a:spcPct val="95825"/>
              </a:lnSpc>
              <a:spcBef>
                <a:spcPts val="1267"/>
              </a:spcBef>
            </a:pPr>
            <a:r>
              <a:rPr sz="1400" b="1" spc="-2" dirty="0">
                <a:latin typeface="Arial"/>
                <a:cs typeface="Arial"/>
              </a:rPr>
              <a:t>Gangguan</a:t>
            </a:r>
            <a:endParaRPr sz="1400">
              <a:latin typeface="Arial"/>
              <a:cs typeface="Arial"/>
            </a:endParaRPr>
          </a:p>
          <a:p>
            <a:pPr marL="292442" marR="291008" algn="ctr">
              <a:lnSpc>
                <a:spcPct val="95825"/>
              </a:lnSpc>
              <a:spcBef>
                <a:spcPts val="70"/>
              </a:spcBef>
            </a:pPr>
            <a:r>
              <a:rPr sz="1400" b="1" i="1" spc="0" dirty="0">
                <a:latin typeface="Arial"/>
                <a:cs typeface="Arial"/>
              </a:rPr>
              <a:t>(noise)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533400"/>
            <a:ext cx="7924800" cy="685800"/>
          </a:xfrm>
          <a:custGeom>
            <a:avLst/>
            <a:gdLst/>
            <a:ahLst/>
            <a:cxnLst/>
            <a:rect l="l" t="t" r="r" b="b"/>
            <a:pathLst>
              <a:path w="7924800" h="685800">
                <a:moveTo>
                  <a:pt x="0" y="0"/>
                </a:moveTo>
                <a:lnTo>
                  <a:pt x="0" y="685800"/>
                </a:lnTo>
                <a:lnTo>
                  <a:pt x="7038721" y="685800"/>
                </a:lnTo>
                <a:lnTo>
                  <a:pt x="7924800" y="342900"/>
                </a:lnTo>
                <a:lnTo>
                  <a:pt x="7038721" y="0"/>
                </a:lnTo>
                <a:lnTo>
                  <a:pt x="0" y="0"/>
                </a:lnTo>
                <a:close/>
              </a:path>
            </a:pathLst>
          </a:custGeom>
          <a:solidFill>
            <a:srgbClr val="FF99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086612" y="481583"/>
            <a:ext cx="1773936" cy="6568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21052" y="481583"/>
            <a:ext cx="2354579" cy="6568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238244" y="481583"/>
            <a:ext cx="2634996" cy="656844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26261" y="660977"/>
            <a:ext cx="1222423" cy="432307"/>
          </a:xfrm>
          <a:prstGeom prst="rect">
            <a:avLst/>
          </a:prstGeom>
        </p:spPr>
        <p:txBody>
          <a:bodyPr wrap="square" lIns="0" tIns="21558" rIns="0" bIns="0" rtlCol="0">
            <a:noAutofit/>
          </a:bodyPr>
          <a:lstStyle/>
          <a:p>
            <a:pPr marL="12700">
              <a:lnSpc>
                <a:spcPts val="3395"/>
              </a:lnSpc>
            </a:pPr>
            <a:r>
              <a:rPr sz="3200" b="1" spc="5" dirty="0">
                <a:solidFill>
                  <a:srgbClr val="00A196"/>
                </a:solidFill>
                <a:latin typeface="Garamond"/>
                <a:cs typeface="Garamond"/>
              </a:rPr>
              <a:t>Proses</a:t>
            </a:r>
            <a:endParaRPr sz="3200">
              <a:latin typeface="Garamond"/>
              <a:cs typeface="Garamon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61082" y="660977"/>
            <a:ext cx="4100070" cy="432307"/>
          </a:xfrm>
          <a:prstGeom prst="rect">
            <a:avLst/>
          </a:prstGeom>
        </p:spPr>
        <p:txBody>
          <a:bodyPr wrap="square" lIns="0" tIns="21558" rIns="0" bIns="0" rtlCol="0">
            <a:noAutofit/>
          </a:bodyPr>
          <a:lstStyle/>
          <a:p>
            <a:pPr marL="12700">
              <a:lnSpc>
                <a:spcPts val="3395"/>
              </a:lnSpc>
            </a:pPr>
            <a:r>
              <a:rPr sz="3200" b="1" spc="1" dirty="0">
                <a:solidFill>
                  <a:srgbClr val="00A196"/>
                </a:solidFill>
                <a:latin typeface="Garamond"/>
                <a:cs typeface="Garamond"/>
              </a:rPr>
              <a:t>Perseptual Komunikasi</a:t>
            </a:r>
            <a:endParaRPr sz="3200">
              <a:latin typeface="Garamond"/>
              <a:cs typeface="Garamond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03575" y="1870739"/>
            <a:ext cx="4898124" cy="841240"/>
          </a:xfrm>
          <a:prstGeom prst="rect">
            <a:avLst/>
          </a:prstGeom>
        </p:spPr>
        <p:txBody>
          <a:bodyPr wrap="square" lIns="0" tIns="14541" rIns="0" bIns="0" rtlCol="0">
            <a:noAutofit/>
          </a:bodyPr>
          <a:lstStyle/>
          <a:p>
            <a:pPr marL="12700">
              <a:lnSpc>
                <a:spcPts val="2290"/>
              </a:lnSpc>
            </a:pPr>
            <a:r>
              <a:rPr sz="2200" b="1" spc="-5" dirty="0">
                <a:latin typeface="Trebuchet MS"/>
                <a:cs typeface="Trebuchet MS"/>
              </a:rPr>
              <a:t>Komunikasi </a:t>
            </a:r>
            <a:r>
              <a:rPr sz="2200" spc="-5" dirty="0">
                <a:latin typeface="Trebuchet MS"/>
                <a:cs typeface="Trebuchet MS"/>
              </a:rPr>
              <a:t>merupakan proses dimana</a:t>
            </a:r>
            <a:endParaRPr sz="2200">
              <a:latin typeface="Trebuchet MS"/>
              <a:cs typeface="Trebuchet MS"/>
            </a:endParaRPr>
          </a:p>
          <a:p>
            <a:pPr marL="184912" marR="894696">
              <a:lnSpc>
                <a:spcPts val="2110"/>
              </a:lnSpc>
              <a:spcBef>
                <a:spcPts val="1"/>
              </a:spcBef>
            </a:pPr>
            <a:r>
              <a:rPr sz="2200" spc="-7" dirty="0">
                <a:latin typeface="Trebuchet MS"/>
                <a:cs typeface="Trebuchet MS"/>
              </a:rPr>
              <a:t>penerima menciptakan makna sendiri dalam benak mereka</a:t>
            </a:r>
            <a:endParaRPr sz="220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3575" y="3146828"/>
            <a:ext cx="3666944" cy="2972282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spc="-8" dirty="0">
                <a:latin typeface="Trebuchet MS"/>
                <a:cs typeface="Trebuchet MS"/>
              </a:rPr>
              <a:t>Elemen-elemen Komunikasi</a:t>
            </a:r>
            <a:endParaRPr sz="22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311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13" dirty="0">
                <a:latin typeface="Trebuchet MS"/>
                <a:cs typeface="Trebuchet MS"/>
              </a:rPr>
              <a:t>Pengirim</a:t>
            </a:r>
            <a:endParaRPr sz="19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409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7" dirty="0">
                <a:latin typeface="Trebuchet MS"/>
                <a:cs typeface="Trebuchet MS"/>
              </a:rPr>
              <a:t>Pengkodean </a:t>
            </a:r>
            <a:r>
              <a:rPr sz="1900" i="1" spc="-7" dirty="0">
                <a:latin typeface="Trebuchet MS"/>
                <a:cs typeface="Trebuchet MS"/>
              </a:rPr>
              <a:t>(encoding)</a:t>
            </a:r>
            <a:endParaRPr sz="19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420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16" dirty="0">
                <a:latin typeface="Trebuchet MS"/>
                <a:cs typeface="Trebuchet MS"/>
              </a:rPr>
              <a:t>Pesan</a:t>
            </a:r>
            <a:endParaRPr sz="19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420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5" dirty="0">
                <a:latin typeface="Trebuchet MS"/>
                <a:cs typeface="Trebuchet MS"/>
              </a:rPr>
              <a:t>Memilih media</a:t>
            </a:r>
            <a:endParaRPr sz="19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409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9" dirty="0">
                <a:latin typeface="Trebuchet MS"/>
                <a:cs typeface="Trebuchet MS"/>
              </a:rPr>
              <a:t>Penguraian Kode </a:t>
            </a:r>
            <a:r>
              <a:rPr sz="1900" i="1" spc="-9" dirty="0">
                <a:latin typeface="Trebuchet MS"/>
                <a:cs typeface="Trebuchet MS"/>
              </a:rPr>
              <a:t>(decoding)</a:t>
            </a:r>
            <a:endParaRPr sz="19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420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4" dirty="0">
                <a:latin typeface="Trebuchet MS"/>
                <a:cs typeface="Trebuchet MS"/>
              </a:rPr>
              <a:t>Menciptakan Makna</a:t>
            </a:r>
            <a:endParaRPr sz="19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420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3" dirty="0">
                <a:latin typeface="Trebuchet MS"/>
                <a:cs typeface="Trebuchet MS"/>
              </a:rPr>
              <a:t>Umpan Balik</a:t>
            </a:r>
            <a:endParaRPr sz="1900">
              <a:latin typeface="Trebuchet MS"/>
              <a:cs typeface="Trebuchet MS"/>
            </a:endParaRPr>
          </a:p>
          <a:p>
            <a:pPr marL="12700" marR="41833">
              <a:lnSpc>
                <a:spcPct val="96761"/>
              </a:lnSpc>
              <a:spcBef>
                <a:spcPts val="409"/>
              </a:spcBef>
            </a:pPr>
            <a:r>
              <a:rPr sz="1900" spc="79" dirty="0">
                <a:latin typeface="Arial"/>
                <a:cs typeface="Arial"/>
              </a:rPr>
              <a:t>• </a:t>
            </a:r>
            <a:r>
              <a:rPr sz="1900" spc="-4" dirty="0">
                <a:latin typeface="Trebuchet MS"/>
                <a:cs typeface="Trebuchet MS"/>
              </a:rPr>
              <a:t>Gangguan </a:t>
            </a:r>
            <a:r>
              <a:rPr sz="1900" i="1" spc="-4" dirty="0">
                <a:latin typeface="Trebuchet MS"/>
                <a:cs typeface="Trebuchet MS"/>
              </a:rPr>
              <a:t>(Noise)</a:t>
            </a:r>
            <a:endParaRPr sz="1900">
              <a:latin typeface="Trebuchet MS"/>
              <a:cs typeface="Trebuchet MS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892290" y="3146828"/>
            <a:ext cx="169639" cy="304292"/>
          </a:xfrm>
          <a:prstGeom prst="rect">
            <a:avLst/>
          </a:prstGeom>
        </p:spPr>
        <p:txBody>
          <a:bodyPr wrap="square" lIns="0" tIns="15017" rIns="0" bIns="0" rtlCol="0">
            <a:noAutofit/>
          </a:bodyPr>
          <a:lstStyle/>
          <a:p>
            <a:pPr marL="12700">
              <a:lnSpc>
                <a:spcPts val="2365"/>
              </a:lnSpc>
            </a:pPr>
            <a:r>
              <a:rPr sz="2200" b="1" dirty="0">
                <a:latin typeface="Trebuchet MS"/>
                <a:cs typeface="Trebuchet MS"/>
              </a:rPr>
              <a:t>:</a:t>
            </a:r>
            <a:endParaRPr sz="22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2409444" y="914400"/>
            <a:ext cx="4672330" cy="5943599"/>
          </a:xfrm>
          <a:custGeom>
            <a:avLst/>
            <a:gdLst/>
            <a:ahLst/>
            <a:cxnLst/>
            <a:rect l="l" t="t" r="r" b="b"/>
            <a:pathLst>
              <a:path w="4672330" h="5943599">
                <a:moveTo>
                  <a:pt x="0" y="5943599"/>
                </a:moveTo>
                <a:lnTo>
                  <a:pt x="4672330" y="5943599"/>
                </a:lnTo>
                <a:lnTo>
                  <a:pt x="2336165" y="0"/>
                </a:lnTo>
                <a:lnTo>
                  <a:pt x="0" y="5943599"/>
                </a:lnTo>
                <a:close/>
              </a:path>
            </a:pathLst>
          </a:custGeom>
          <a:solidFill>
            <a:srgbClr val="F5E4B3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068191" y="2273748"/>
            <a:ext cx="1327023" cy="106612"/>
          </a:xfrm>
          <a:custGeom>
            <a:avLst/>
            <a:gdLst/>
            <a:ahLst/>
            <a:cxnLst/>
            <a:rect l="l" t="t" r="r" b="b"/>
            <a:pathLst>
              <a:path w="1327023" h="106612">
                <a:moveTo>
                  <a:pt x="0" y="106612"/>
                </a:moveTo>
                <a:lnTo>
                  <a:pt x="1327023" y="106612"/>
                </a:lnTo>
                <a:lnTo>
                  <a:pt x="1327023" y="0"/>
                </a:lnTo>
                <a:lnTo>
                  <a:pt x="0" y="0"/>
                </a:lnTo>
                <a:lnTo>
                  <a:pt x="0" y="1066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805554" y="3119964"/>
            <a:ext cx="1921510" cy="104946"/>
          </a:xfrm>
          <a:custGeom>
            <a:avLst/>
            <a:gdLst/>
            <a:ahLst/>
            <a:cxnLst/>
            <a:rect l="l" t="t" r="r" b="b"/>
            <a:pathLst>
              <a:path w="1921510" h="104946">
                <a:moveTo>
                  <a:pt x="0" y="104946"/>
                </a:moveTo>
                <a:lnTo>
                  <a:pt x="1921510" y="104946"/>
                </a:lnTo>
                <a:lnTo>
                  <a:pt x="1921510" y="0"/>
                </a:lnTo>
                <a:lnTo>
                  <a:pt x="0" y="0"/>
                </a:lnTo>
                <a:lnTo>
                  <a:pt x="0" y="1049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155823" y="4672412"/>
            <a:ext cx="3179445" cy="104946"/>
          </a:xfrm>
          <a:custGeom>
            <a:avLst/>
            <a:gdLst/>
            <a:ahLst/>
            <a:cxnLst/>
            <a:rect l="l" t="t" r="r" b="b"/>
            <a:pathLst>
              <a:path w="3179445" h="104946">
                <a:moveTo>
                  <a:pt x="0" y="104946"/>
                </a:moveTo>
                <a:lnTo>
                  <a:pt x="3179445" y="104946"/>
                </a:lnTo>
                <a:lnTo>
                  <a:pt x="3179445" y="0"/>
                </a:lnTo>
                <a:lnTo>
                  <a:pt x="0" y="0"/>
                </a:lnTo>
                <a:lnTo>
                  <a:pt x="0" y="1049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06218" y="6224987"/>
            <a:ext cx="4465065" cy="104946"/>
          </a:xfrm>
          <a:custGeom>
            <a:avLst/>
            <a:gdLst/>
            <a:ahLst/>
            <a:cxnLst/>
            <a:rect l="l" t="t" r="r" b="b"/>
            <a:pathLst>
              <a:path w="4465065" h="104946">
                <a:moveTo>
                  <a:pt x="0" y="104946"/>
                </a:moveTo>
                <a:lnTo>
                  <a:pt x="4465065" y="104946"/>
                </a:lnTo>
                <a:lnTo>
                  <a:pt x="4465065" y="0"/>
                </a:lnTo>
                <a:lnTo>
                  <a:pt x="0" y="0"/>
                </a:lnTo>
                <a:lnTo>
                  <a:pt x="0" y="10494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518285" y="187198"/>
            <a:ext cx="2746433" cy="584707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700">
              <a:lnSpc>
                <a:spcPts val="4505"/>
              </a:lnSpc>
            </a:pPr>
            <a:r>
              <a:rPr sz="4400" spc="-22" dirty="0">
                <a:latin typeface="Calibri"/>
                <a:cs typeface="Calibri"/>
              </a:rPr>
              <a:t>Dale’s Cone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83503" y="187198"/>
            <a:ext cx="574640" cy="584707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700">
              <a:lnSpc>
                <a:spcPts val="4505"/>
              </a:lnSpc>
            </a:pPr>
            <a:r>
              <a:rPr sz="4400" dirty="0">
                <a:latin typeface="Calibri"/>
                <a:cs typeface="Calibri"/>
              </a:rPr>
              <a:t>of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75251" y="187198"/>
            <a:ext cx="2611080" cy="584707"/>
          </a:xfrm>
          <a:prstGeom prst="rect">
            <a:avLst/>
          </a:prstGeom>
        </p:spPr>
        <p:txBody>
          <a:bodyPr wrap="square" lIns="0" tIns="28606" rIns="0" bIns="0" rtlCol="0">
            <a:noAutofit/>
          </a:bodyPr>
          <a:lstStyle/>
          <a:p>
            <a:pPr marL="12700">
              <a:lnSpc>
                <a:spcPts val="4505"/>
              </a:lnSpc>
            </a:pPr>
            <a:r>
              <a:rPr sz="4400" spc="2" dirty="0">
                <a:latin typeface="Calibri"/>
                <a:cs typeface="Calibri"/>
              </a:rPr>
              <a:t>Experience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16354" y="1523754"/>
            <a:ext cx="2057483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b="1" spc="-3" dirty="0">
                <a:latin typeface="Verdana"/>
                <a:cs typeface="Verdana"/>
              </a:rPr>
              <a:t>People Generally Remember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34939" y="1530106"/>
            <a:ext cx="1537062" cy="152196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b="1" spc="-4" dirty="0">
                <a:latin typeface="Verdana"/>
                <a:cs typeface="Verdana"/>
              </a:rPr>
              <a:t>Levels of Abstraction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707382" y="1536835"/>
            <a:ext cx="113363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dirty="0">
                <a:latin typeface="Verdana"/>
                <a:cs typeface="Verdana"/>
              </a:rPr>
              <a:t>?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16354" y="2523117"/>
            <a:ext cx="1516441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3" dirty="0">
                <a:latin typeface="Verdana"/>
                <a:cs typeface="Verdana"/>
              </a:rPr>
              <a:t>10% of what they read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83049" y="2523117"/>
            <a:ext cx="362075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dirty="0">
                <a:latin typeface="Verdana"/>
                <a:cs typeface="Verdana"/>
              </a:rPr>
              <a:t>Read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00394" y="2523117"/>
            <a:ext cx="1070609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0" dirty="0">
                <a:latin typeface="Verdana"/>
                <a:cs typeface="Verdana"/>
              </a:rPr>
              <a:t>Verbal receiving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16354" y="2843157"/>
            <a:ext cx="1518934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2" dirty="0">
                <a:latin typeface="Verdana"/>
                <a:cs typeface="Verdana"/>
              </a:rPr>
              <a:t>20% of what they hear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380357" y="2843157"/>
            <a:ext cx="766895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3" dirty="0">
                <a:latin typeface="Verdana"/>
                <a:cs typeface="Verdana"/>
              </a:rPr>
              <a:t>Hear words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42029" y="3396369"/>
            <a:ext cx="1435940" cy="638428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15481" marR="125804" algn="ctr">
              <a:lnSpc>
                <a:spcPts val="1135"/>
              </a:lnSpc>
            </a:pPr>
            <a:r>
              <a:rPr sz="1000" spc="-1" dirty="0">
                <a:latin typeface="Verdana"/>
                <a:cs typeface="Verdana"/>
              </a:rPr>
              <a:t>Watch still picture</a:t>
            </a:r>
            <a:endParaRPr sz="1000">
              <a:latin typeface="Verdana"/>
              <a:cs typeface="Verdana"/>
            </a:endParaRPr>
          </a:p>
          <a:p>
            <a:pPr algn="ctr">
              <a:lnSpc>
                <a:spcPct val="101277"/>
              </a:lnSpc>
              <a:spcBef>
                <a:spcPts val="669"/>
              </a:spcBef>
            </a:pPr>
            <a:r>
              <a:rPr sz="1000" spc="-2" dirty="0">
                <a:latin typeface="Verdana"/>
                <a:cs typeface="Verdana"/>
              </a:rPr>
              <a:t>Watch moving picture</a:t>
            </a:r>
            <a:endParaRPr sz="1000">
              <a:latin typeface="Verdana"/>
              <a:cs typeface="Verdana"/>
            </a:endParaRPr>
          </a:p>
          <a:p>
            <a:pPr marL="252641" marR="263848" algn="ctr">
              <a:lnSpc>
                <a:spcPct val="101277"/>
              </a:lnSpc>
              <a:spcBef>
                <a:spcPts val="673"/>
              </a:spcBef>
            </a:pPr>
            <a:r>
              <a:rPr sz="1000" spc="-1" dirty="0">
                <a:latin typeface="Verdana"/>
                <a:cs typeface="Verdana"/>
              </a:rPr>
              <a:t>Watch exhibit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816354" y="3403100"/>
            <a:ext cx="1449156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3" dirty="0">
                <a:latin typeface="Verdana"/>
                <a:cs typeface="Verdana"/>
              </a:rPr>
              <a:t>30% of what they see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27826" y="3403100"/>
            <a:ext cx="1042907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0" dirty="0">
                <a:latin typeface="Verdana"/>
                <a:cs typeface="Verdana"/>
              </a:rPr>
              <a:t>Visual receiving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16354" y="4189484"/>
            <a:ext cx="1188215" cy="3042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2" dirty="0">
                <a:latin typeface="Verdana"/>
                <a:cs typeface="Verdana"/>
              </a:rPr>
              <a:t>50% of what they</a:t>
            </a:r>
            <a:endParaRPr sz="1000">
              <a:latin typeface="Verdana"/>
              <a:cs typeface="Verdana"/>
            </a:endParaRPr>
          </a:p>
          <a:p>
            <a:pPr marL="12700" marR="18973">
              <a:lnSpc>
                <a:spcPts val="1200"/>
              </a:lnSpc>
              <a:spcBef>
                <a:spcPts val="3"/>
              </a:spcBef>
            </a:pPr>
            <a:r>
              <a:rPr sz="1000" spc="-3" dirty="0">
                <a:latin typeface="Verdana"/>
                <a:cs typeface="Verdana"/>
              </a:rPr>
              <a:t>hear and see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58792" y="4336042"/>
            <a:ext cx="1409831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dirty="0">
                <a:latin typeface="Verdana"/>
                <a:cs typeface="Verdana"/>
              </a:rPr>
              <a:t>Watch demonstration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16354" y="4922528"/>
            <a:ext cx="1188215" cy="3042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2" dirty="0">
                <a:latin typeface="Verdana"/>
                <a:cs typeface="Verdana"/>
              </a:rPr>
              <a:t>70% of what they</a:t>
            </a:r>
            <a:endParaRPr sz="1000">
              <a:latin typeface="Verdana"/>
              <a:cs typeface="Verdana"/>
            </a:endParaRPr>
          </a:p>
          <a:p>
            <a:pPr marL="12700" marR="18973">
              <a:lnSpc>
                <a:spcPts val="1200"/>
              </a:lnSpc>
              <a:spcBef>
                <a:spcPts val="3"/>
              </a:spcBef>
            </a:pPr>
            <a:r>
              <a:rPr sz="1000" spc="-1" dirty="0">
                <a:latin typeface="Verdana"/>
                <a:cs typeface="Verdana"/>
              </a:rPr>
              <a:t>say or write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3903" y="4942594"/>
            <a:ext cx="919324" cy="151892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0" dirty="0">
                <a:latin typeface="Verdana"/>
                <a:cs typeface="Verdana"/>
              </a:rPr>
              <a:t>Do a site visit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1634" y="4957580"/>
            <a:ext cx="520140" cy="914196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R="12850" algn="r">
              <a:lnSpc>
                <a:spcPts val="1135"/>
              </a:lnSpc>
            </a:pPr>
            <a:r>
              <a:rPr sz="1000" spc="-5" dirty="0">
                <a:latin typeface="Verdana"/>
                <a:cs typeface="Verdana"/>
              </a:rPr>
              <a:t>Hearing</a:t>
            </a:r>
            <a:endParaRPr sz="1000">
              <a:latin typeface="Verdana"/>
              <a:cs typeface="Verdana"/>
            </a:endParaRPr>
          </a:p>
          <a:p>
            <a:pPr marL="52031" marR="12700" indent="-1524" algn="r">
              <a:lnSpc>
                <a:spcPts val="1215"/>
              </a:lnSpc>
              <a:spcBef>
                <a:spcPts val="228"/>
              </a:spcBef>
            </a:pPr>
            <a:r>
              <a:rPr sz="1000" spc="-2" dirty="0">
                <a:latin typeface="Verdana"/>
                <a:cs typeface="Verdana"/>
              </a:rPr>
              <a:t>Saying </a:t>
            </a:r>
            <a:endParaRPr sz="1000">
              <a:latin typeface="Verdana"/>
              <a:cs typeface="Verdana"/>
            </a:endParaRPr>
          </a:p>
          <a:p>
            <a:pPr marL="52031" marR="12700" algn="r">
              <a:lnSpc>
                <a:spcPts val="1215"/>
              </a:lnSpc>
              <a:spcBef>
                <a:spcPts val="285"/>
              </a:spcBef>
            </a:pPr>
            <a:r>
              <a:rPr sz="1000" spc="-4" dirty="0">
                <a:latin typeface="Verdana"/>
                <a:cs typeface="Verdana"/>
              </a:rPr>
              <a:t>Seeing </a:t>
            </a:r>
            <a:endParaRPr sz="1000">
              <a:latin typeface="Verdana"/>
              <a:cs typeface="Verdana"/>
            </a:endParaRPr>
          </a:p>
          <a:p>
            <a:pPr marL="52031" marR="12700" algn="r">
              <a:lnSpc>
                <a:spcPts val="1215"/>
              </a:lnSpc>
              <a:spcBef>
                <a:spcPts val="285"/>
              </a:spcBef>
            </a:pPr>
            <a:r>
              <a:rPr sz="1000" spc="-4" dirty="0">
                <a:latin typeface="Verdana"/>
                <a:cs typeface="Verdana"/>
              </a:rPr>
              <a:t>and</a:t>
            </a:r>
            <a:endParaRPr sz="1000">
              <a:latin typeface="Verdana"/>
              <a:cs typeface="Verdana"/>
            </a:endParaRPr>
          </a:p>
          <a:p>
            <a:pPr marR="12856" algn="r">
              <a:lnSpc>
                <a:spcPct val="101277"/>
              </a:lnSpc>
              <a:spcBef>
                <a:spcPts val="285"/>
              </a:spcBef>
            </a:pPr>
            <a:r>
              <a:rPr sz="1000" spc="-3" dirty="0">
                <a:latin typeface="Verdana"/>
                <a:cs typeface="Verdana"/>
              </a:rPr>
              <a:t>Doing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16354" y="5375791"/>
            <a:ext cx="861718" cy="609066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2" dirty="0">
                <a:latin typeface="Verdana"/>
                <a:cs typeface="Verdana"/>
              </a:rPr>
              <a:t>90% of what</a:t>
            </a:r>
            <a:endParaRPr sz="1000">
              <a:latin typeface="Verdana"/>
              <a:cs typeface="Verdana"/>
            </a:endParaRPr>
          </a:p>
          <a:p>
            <a:pPr marL="12700" marR="97198">
              <a:lnSpc>
                <a:spcPts val="1200"/>
              </a:lnSpc>
              <a:spcBef>
                <a:spcPts val="33"/>
              </a:spcBef>
            </a:pPr>
            <a:r>
              <a:rPr sz="1000" spc="0" dirty="0">
                <a:latin typeface="Verdana"/>
                <a:cs typeface="Verdana"/>
              </a:rPr>
              <a:t>they say as they do a thing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69816" y="5380617"/>
            <a:ext cx="1787283" cy="151891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1" dirty="0">
                <a:latin typeface="Verdana"/>
                <a:cs typeface="Verdana"/>
              </a:rPr>
              <a:t>Do a dramatic presentation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89629" y="5643990"/>
            <a:ext cx="1747930" cy="151891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-1" dirty="0">
                <a:latin typeface="Verdana"/>
                <a:cs typeface="Verdana"/>
              </a:rPr>
              <a:t>Simulate a real experience</a:t>
            </a:r>
            <a:endParaRPr sz="1000">
              <a:latin typeface="Verdana"/>
              <a:cs typeface="Verdana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199382" y="5908861"/>
            <a:ext cx="1127783" cy="151891"/>
          </a:xfrm>
          <a:prstGeom prst="rect">
            <a:avLst/>
          </a:prstGeom>
        </p:spPr>
        <p:txBody>
          <a:bodyPr wrap="square" lIns="0" tIns="7207" rIns="0" bIns="0" rtlCol="0">
            <a:noAutofit/>
          </a:bodyPr>
          <a:lstStyle/>
          <a:p>
            <a:pPr marL="12700">
              <a:lnSpc>
                <a:spcPts val="1135"/>
              </a:lnSpc>
            </a:pPr>
            <a:r>
              <a:rPr sz="1000" spc="0" dirty="0">
                <a:latin typeface="Verdana"/>
                <a:cs typeface="Verdana"/>
              </a:rPr>
              <a:t>Do the real thing</a:t>
            </a:r>
            <a:endParaRPr sz="10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2500122" y="655118"/>
            <a:ext cx="6324116" cy="4441748"/>
          </a:xfrm>
          <a:prstGeom prst="rect">
            <a:avLst/>
          </a:prstGeom>
        </p:spPr>
        <p:txBody>
          <a:bodyPr wrap="square" lIns="0" tIns="22225" rIns="0" bIns="0" rtlCol="0">
            <a:noAutofit/>
          </a:bodyPr>
          <a:lstStyle/>
          <a:p>
            <a:pPr marL="242823" marR="33751">
              <a:lnSpc>
                <a:spcPts val="3500"/>
              </a:lnSpc>
            </a:pPr>
            <a:r>
              <a:rPr sz="3300" b="1" spc="-4" dirty="0">
                <a:solidFill>
                  <a:srgbClr val="00A196"/>
                </a:solidFill>
                <a:latin typeface="Trebuchet MS"/>
                <a:cs typeface="Trebuchet MS"/>
              </a:rPr>
              <a:t>Komunikasi Efektif</a:t>
            </a:r>
            <a:endParaRPr sz="3300">
              <a:latin typeface="Trebuchet MS"/>
              <a:cs typeface="Trebuchet MS"/>
            </a:endParaRPr>
          </a:p>
          <a:p>
            <a:pPr marL="204088" marR="33751">
              <a:lnSpc>
                <a:spcPct val="96761"/>
              </a:lnSpc>
              <a:spcBef>
                <a:spcPts val="943"/>
              </a:spcBef>
            </a:pPr>
            <a:r>
              <a:rPr sz="2100" spc="-2" dirty="0">
                <a:latin typeface="Trebuchet MS"/>
                <a:cs typeface="Trebuchet MS"/>
              </a:rPr>
              <a:t>Wilbur Schramm ;</a:t>
            </a:r>
            <a:endParaRPr sz="2100">
              <a:latin typeface="Trebuchet MS"/>
              <a:cs typeface="Trebuchet MS"/>
            </a:endParaRPr>
          </a:p>
          <a:p>
            <a:pPr marL="204088" indent="-172212">
              <a:lnSpc>
                <a:spcPts val="2499"/>
              </a:lnSpc>
              <a:spcBef>
                <a:spcPts val="769"/>
              </a:spcBef>
            </a:pPr>
            <a:r>
              <a:rPr sz="2100" dirty="0">
                <a:latin typeface="Arial"/>
                <a:cs typeface="Arial"/>
              </a:rPr>
              <a:t>•</a:t>
            </a:r>
            <a:r>
              <a:rPr sz="2100" spc="39" dirty="0">
                <a:latin typeface="Arial"/>
                <a:cs typeface="Arial"/>
              </a:rPr>
              <a:t> </a:t>
            </a:r>
            <a:r>
              <a:rPr sz="2100" spc="-4" dirty="0">
                <a:latin typeface="Trebuchet MS"/>
                <a:cs typeface="Trebuchet MS"/>
              </a:rPr>
              <a:t>J</a:t>
            </a:r>
            <a:r>
              <a:rPr sz="2100" spc="0" dirty="0">
                <a:latin typeface="Trebuchet MS"/>
                <a:cs typeface="Trebuchet MS"/>
              </a:rPr>
              <a:t>ika bidang</a:t>
            </a:r>
            <a:r>
              <a:rPr sz="2100" spc="14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p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</a:t>
            </a:r>
            <a:r>
              <a:rPr sz="2100" spc="4" dirty="0">
                <a:latin typeface="Trebuchet MS"/>
                <a:cs typeface="Trebuchet MS"/>
              </a:rPr>
              <a:t>g</a:t>
            </a:r>
            <a:r>
              <a:rPr sz="2100" spc="0" dirty="0">
                <a:latin typeface="Trebuchet MS"/>
                <a:cs typeface="Trebuchet MS"/>
              </a:rPr>
              <a:t>al</a:t>
            </a:r>
            <a:r>
              <a:rPr sz="2100" spc="4" dirty="0">
                <a:latin typeface="Trebuchet MS"/>
                <a:cs typeface="Trebuchet MS"/>
              </a:rPr>
              <a:t>a</a:t>
            </a:r>
            <a:r>
              <a:rPr sz="2100" spc="0" dirty="0">
                <a:latin typeface="Trebuchet MS"/>
                <a:cs typeface="Trebuchet MS"/>
              </a:rPr>
              <a:t>man komunikator sama</a:t>
            </a:r>
            <a:r>
              <a:rPr sz="2100" spc="-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d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</a:t>
            </a:r>
            <a:r>
              <a:rPr sz="2100" spc="4" dirty="0">
                <a:latin typeface="Trebuchet MS"/>
                <a:cs typeface="Trebuchet MS"/>
              </a:rPr>
              <a:t>g</a:t>
            </a:r>
            <a:r>
              <a:rPr sz="2100" spc="0" dirty="0">
                <a:latin typeface="Trebuchet MS"/>
                <a:cs typeface="Trebuchet MS"/>
              </a:rPr>
              <a:t>an </a:t>
            </a:r>
            <a:endParaRPr sz="2100">
              <a:latin typeface="Trebuchet MS"/>
              <a:cs typeface="Trebuchet MS"/>
            </a:endParaRPr>
          </a:p>
          <a:p>
            <a:pPr marL="204088">
              <a:lnSpc>
                <a:spcPts val="2438"/>
              </a:lnSpc>
            </a:pPr>
            <a:r>
              <a:rPr sz="2100" spc="0" dirty="0">
                <a:latin typeface="Trebuchet MS"/>
                <a:cs typeface="Trebuchet MS"/>
              </a:rPr>
              <a:t>bidang pengalaman komunikan, komunikasi akan </a:t>
            </a:r>
            <a:endParaRPr sz="2100">
              <a:latin typeface="Trebuchet MS"/>
              <a:cs typeface="Trebuchet MS"/>
            </a:endParaRPr>
          </a:p>
          <a:p>
            <a:pPr marL="204088">
              <a:lnSpc>
                <a:spcPts val="2438"/>
              </a:lnSpc>
            </a:pPr>
            <a:r>
              <a:rPr sz="2100" spc="0" dirty="0">
                <a:latin typeface="Trebuchet MS"/>
                <a:cs typeface="Trebuchet MS"/>
              </a:rPr>
              <a:t>berlangsung lancar (efektif).</a:t>
            </a:r>
            <a:endParaRPr sz="2100">
              <a:latin typeface="Trebuchet MS"/>
              <a:cs typeface="Trebuchet MS"/>
            </a:endParaRPr>
          </a:p>
          <a:p>
            <a:pPr marL="204088" marR="13446" indent="-172212">
              <a:lnSpc>
                <a:spcPts val="2270"/>
              </a:lnSpc>
              <a:spcBef>
                <a:spcPts val="754"/>
              </a:spcBef>
            </a:pPr>
            <a:r>
              <a:rPr sz="2100" dirty="0">
                <a:latin typeface="Arial"/>
                <a:cs typeface="Arial"/>
              </a:rPr>
              <a:t>•</a:t>
            </a:r>
            <a:r>
              <a:rPr sz="2100" spc="39" dirty="0">
                <a:latin typeface="Arial"/>
                <a:cs typeface="Arial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S</a:t>
            </a:r>
            <a:r>
              <a:rPr sz="2100" spc="-4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baliknya</a:t>
            </a:r>
            <a:r>
              <a:rPr sz="2100" spc="14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bila</a:t>
            </a:r>
            <a:r>
              <a:rPr sz="2100" spc="14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p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</a:t>
            </a:r>
            <a:r>
              <a:rPr sz="2100" spc="4" dirty="0">
                <a:latin typeface="Trebuchet MS"/>
                <a:cs typeface="Trebuchet MS"/>
              </a:rPr>
              <a:t>g</a:t>
            </a:r>
            <a:r>
              <a:rPr sz="2100" spc="0" dirty="0">
                <a:latin typeface="Trebuchet MS"/>
                <a:cs typeface="Trebuchet MS"/>
              </a:rPr>
              <a:t>al</a:t>
            </a:r>
            <a:r>
              <a:rPr sz="2100" spc="4" dirty="0">
                <a:latin typeface="Trebuchet MS"/>
                <a:cs typeface="Trebuchet MS"/>
              </a:rPr>
              <a:t>a</a:t>
            </a:r>
            <a:r>
              <a:rPr sz="2100" spc="0" dirty="0">
                <a:latin typeface="Trebuchet MS"/>
                <a:cs typeface="Trebuchet MS"/>
              </a:rPr>
              <a:t>man komunikan ti</a:t>
            </a:r>
            <a:r>
              <a:rPr sz="2100" spc="-9" dirty="0">
                <a:latin typeface="Trebuchet MS"/>
                <a:cs typeface="Trebuchet MS"/>
              </a:rPr>
              <a:t>d</a:t>
            </a:r>
            <a:r>
              <a:rPr sz="2100" spc="0" dirty="0">
                <a:latin typeface="Trebuchet MS"/>
                <a:cs typeface="Trebuchet MS"/>
              </a:rPr>
              <a:t>ak</a:t>
            </a:r>
            <a:r>
              <a:rPr sz="2100" spc="25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sama d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</a:t>
            </a:r>
            <a:r>
              <a:rPr sz="2100" spc="4" dirty="0">
                <a:latin typeface="Trebuchet MS"/>
                <a:cs typeface="Trebuchet MS"/>
              </a:rPr>
              <a:t>g</a:t>
            </a:r>
            <a:r>
              <a:rPr sz="2100" spc="0" dirty="0">
                <a:latin typeface="Trebuchet MS"/>
                <a:cs typeface="Trebuchet MS"/>
              </a:rPr>
              <a:t>an p</a:t>
            </a:r>
            <a:r>
              <a:rPr sz="2100" spc="-4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</a:t>
            </a:r>
            <a:r>
              <a:rPr sz="2100" spc="4" dirty="0">
                <a:latin typeface="Trebuchet MS"/>
                <a:cs typeface="Trebuchet MS"/>
              </a:rPr>
              <a:t>g</a:t>
            </a:r>
            <a:r>
              <a:rPr sz="2100" spc="0" dirty="0">
                <a:latin typeface="Trebuchet MS"/>
                <a:cs typeface="Trebuchet MS"/>
              </a:rPr>
              <a:t>al</a:t>
            </a:r>
            <a:r>
              <a:rPr sz="2100" spc="4" dirty="0">
                <a:latin typeface="Trebuchet MS"/>
                <a:cs typeface="Trebuchet MS"/>
              </a:rPr>
              <a:t>a</a:t>
            </a:r>
            <a:r>
              <a:rPr sz="2100" spc="0" dirty="0">
                <a:latin typeface="Trebuchet MS"/>
                <a:cs typeface="Trebuchet MS"/>
              </a:rPr>
              <a:t>man komunikato</a:t>
            </a:r>
            <a:r>
              <a:rPr sz="2100" spc="-304" dirty="0">
                <a:latin typeface="Trebuchet MS"/>
                <a:cs typeface="Trebuchet MS"/>
              </a:rPr>
              <a:t>r</a:t>
            </a:r>
            <a:r>
              <a:rPr sz="2100" spc="0" dirty="0">
                <a:latin typeface="Trebuchet MS"/>
                <a:cs typeface="Trebuchet MS"/>
              </a:rPr>
              <a:t>,</a:t>
            </a:r>
            <a:r>
              <a:rPr sz="2100" spc="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akan ti</a:t>
            </a:r>
            <a:r>
              <a:rPr sz="2100" spc="-9" dirty="0">
                <a:latin typeface="Trebuchet MS"/>
                <a:cs typeface="Trebuchet MS"/>
              </a:rPr>
              <a:t>m</a:t>
            </a:r>
            <a:r>
              <a:rPr sz="2100" spc="0" dirty="0">
                <a:latin typeface="Trebuchet MS"/>
                <a:cs typeface="Trebuchet MS"/>
              </a:rPr>
              <a:t>bul k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s</a:t>
            </a:r>
            <a:r>
              <a:rPr sz="2100" spc="4" dirty="0">
                <a:latin typeface="Trebuchet MS"/>
                <a:cs typeface="Trebuchet MS"/>
              </a:rPr>
              <a:t>u</a:t>
            </a:r>
            <a:r>
              <a:rPr sz="2100" spc="0" dirty="0">
                <a:latin typeface="Trebuchet MS"/>
                <a:cs typeface="Trebuchet MS"/>
              </a:rPr>
              <a:t>karan u</a:t>
            </a:r>
            <a:r>
              <a:rPr sz="2100" spc="4" dirty="0">
                <a:latin typeface="Trebuchet MS"/>
                <a:cs typeface="Trebuchet MS"/>
              </a:rPr>
              <a:t>n</a:t>
            </a:r>
            <a:r>
              <a:rPr sz="2100" spc="0" dirty="0">
                <a:latin typeface="Trebuchet MS"/>
                <a:cs typeface="Trebuchet MS"/>
              </a:rPr>
              <a:t>tuk</a:t>
            </a:r>
            <a:r>
              <a:rPr sz="2100" spc="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m</a:t>
            </a:r>
            <a:r>
              <a:rPr sz="2100" spc="-9" dirty="0">
                <a:latin typeface="Trebuchet MS"/>
                <a:cs typeface="Trebuchet MS"/>
              </a:rPr>
              <a:t>e</a:t>
            </a:r>
            <a:r>
              <a:rPr sz="2100" spc="0" dirty="0">
                <a:latin typeface="Trebuchet MS"/>
                <a:cs typeface="Trebuchet MS"/>
              </a:rPr>
              <a:t>n</a:t>
            </a:r>
            <a:r>
              <a:rPr sz="2100" spc="4" dirty="0">
                <a:latin typeface="Trebuchet MS"/>
                <a:cs typeface="Trebuchet MS"/>
              </a:rPr>
              <a:t>g</a:t>
            </a:r>
            <a:r>
              <a:rPr sz="2100" spc="0" dirty="0">
                <a:latin typeface="Trebuchet MS"/>
                <a:cs typeface="Trebuchet MS"/>
              </a:rPr>
              <a:t>er</a:t>
            </a:r>
            <a:r>
              <a:rPr sz="2100" spc="-9" dirty="0">
                <a:latin typeface="Trebuchet MS"/>
                <a:cs typeface="Trebuchet MS"/>
              </a:rPr>
              <a:t>t</a:t>
            </a:r>
            <a:r>
              <a:rPr sz="2100" spc="0" dirty="0">
                <a:latin typeface="Trebuchet MS"/>
                <a:cs typeface="Trebuchet MS"/>
              </a:rPr>
              <a:t>i</a:t>
            </a:r>
            <a:r>
              <a:rPr sz="2100" spc="14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satu sama</a:t>
            </a:r>
            <a:r>
              <a:rPr sz="2100" spc="-9" dirty="0">
                <a:latin typeface="Trebuchet MS"/>
                <a:cs typeface="Trebuchet MS"/>
              </a:rPr>
              <a:t> </a:t>
            </a:r>
            <a:r>
              <a:rPr sz="2100" spc="0" dirty="0">
                <a:latin typeface="Trebuchet MS"/>
                <a:cs typeface="Trebuchet MS"/>
              </a:rPr>
              <a:t>la</a:t>
            </a:r>
            <a:r>
              <a:rPr sz="2100" spc="4" dirty="0">
                <a:latin typeface="Trebuchet MS"/>
                <a:cs typeface="Trebuchet MS"/>
              </a:rPr>
              <a:t>i</a:t>
            </a:r>
            <a:r>
              <a:rPr sz="2100" spc="0" dirty="0">
                <a:latin typeface="Trebuchet MS"/>
                <a:cs typeface="Trebuchet MS"/>
              </a:rPr>
              <a:t>n.</a:t>
            </a:r>
            <a:endParaRPr sz="2100">
              <a:latin typeface="Trebuchet MS"/>
              <a:cs typeface="Trebuchet MS"/>
            </a:endParaRPr>
          </a:p>
          <a:p>
            <a:pPr marL="184911" marR="286869" indent="-172211">
              <a:lnSpc>
                <a:spcPts val="2270"/>
              </a:lnSpc>
              <a:spcBef>
                <a:spcPts val="527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Agar komunikasi efektif, proses penyandian oleh komunikator harus bertautan dengan proses penyandian oleh komunikan.</a:t>
            </a:r>
            <a:endParaRPr sz="2100">
              <a:latin typeface="Trebuchet MS"/>
              <a:cs typeface="Trebuchet MS"/>
            </a:endParaRPr>
          </a:p>
          <a:p>
            <a:pPr marL="184911" marR="646797" indent="-172211">
              <a:lnSpc>
                <a:spcPts val="2270"/>
              </a:lnSpc>
              <a:spcBef>
                <a:spcPts val="802"/>
              </a:spcBef>
            </a:pPr>
            <a:r>
              <a:rPr sz="2100" spc="19" dirty="0">
                <a:latin typeface="Arial"/>
                <a:cs typeface="Arial"/>
              </a:rPr>
              <a:t>• </a:t>
            </a:r>
            <a:r>
              <a:rPr sz="2100" spc="0" dirty="0">
                <a:latin typeface="Trebuchet MS"/>
                <a:cs typeface="Trebuchet MS"/>
              </a:rPr>
              <a:t>Wilbur Schramm melihat pesan sebagai tanda essensial yang harus dikenal oleh komunikan.</a:t>
            </a:r>
            <a:endParaRPr sz="21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770</Words>
  <Application>Microsoft Office PowerPoint</Application>
  <PresentationFormat>On-screen Show (4:3)</PresentationFormat>
  <Paragraphs>217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Comic Sans MS</vt:lpstr>
      <vt:lpstr>Garamond</vt:lpstr>
      <vt:lpstr>Georgia</vt:lpstr>
      <vt:lpstr>Times New Roman</vt:lpstr>
      <vt:lpstr>Trebuchet MS</vt:lpstr>
      <vt:lpstr>Verdana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modified xsi:type="dcterms:W3CDTF">2025-05-16T03:10:32Z</dcterms:modified>
</cp:coreProperties>
</file>