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61" r:id="rId4"/>
    <p:sldId id="264" r:id="rId5"/>
    <p:sldId id="419" r:id="rId6"/>
    <p:sldId id="421" r:id="rId7"/>
    <p:sldId id="423" r:id="rId8"/>
    <p:sldId id="425" r:id="rId9"/>
    <p:sldId id="265" r:id="rId10"/>
    <p:sldId id="267" r:id="rId11"/>
    <p:sldId id="269" r:id="rId12"/>
    <p:sldId id="430" r:id="rId13"/>
    <p:sldId id="432" r:id="rId14"/>
    <p:sldId id="434" r:id="rId15"/>
    <p:sldId id="438" r:id="rId16"/>
    <p:sldId id="274" r:id="rId17"/>
    <p:sldId id="282" r:id="rId18"/>
    <p:sldId id="284" r:id="rId19"/>
    <p:sldId id="286" r:id="rId20"/>
    <p:sldId id="382" r:id="rId21"/>
    <p:sldId id="386" r:id="rId22"/>
    <p:sldId id="388" r:id="rId23"/>
    <p:sldId id="390" r:id="rId24"/>
    <p:sldId id="392" r:id="rId25"/>
    <p:sldId id="394" r:id="rId26"/>
    <p:sldId id="396" r:id="rId27"/>
    <p:sldId id="400" r:id="rId28"/>
    <p:sldId id="402" r:id="rId29"/>
    <p:sldId id="404" r:id="rId30"/>
    <p:sldId id="406" r:id="rId31"/>
    <p:sldId id="408" r:id="rId32"/>
    <p:sldId id="410" r:id="rId33"/>
    <p:sldId id="412" r:id="rId34"/>
    <p:sldId id="41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/>
    <p:restoredTop sz="94599"/>
  </p:normalViewPr>
  <p:slideViewPr>
    <p:cSldViewPr>
      <p:cViewPr varScale="1">
        <p:scale>
          <a:sx n="106" d="100"/>
          <a:sy n="106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A92A-22E9-4A42-99DF-4D8D2CB93942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0B2A-FC8A-4C75-A350-0D79C13B96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61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9417-99D6-4644-B9B7-D4A4B175E20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22D1-93CB-4647-B63E-0A93425CE4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518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purba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Raja </a:t>
            </a:r>
            <a:r>
              <a:rPr lang="en-US" dirty="0" err="1"/>
              <a:t>hamurabi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tatkala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18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tenun</a:t>
            </a:r>
            <a:r>
              <a:rPr lang="en-US" dirty="0"/>
              <a:t>,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peledakan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menyusul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atom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penemuan-penemuan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REVOLUSI INGGRIS</a:t>
            </a:r>
          </a:p>
          <a:p>
            <a:pPr>
              <a:defRPr/>
            </a:pP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di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,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penderitaan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ditanggulangi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mempekerjakan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orang yang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membiarkan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berjatuhan</a:t>
            </a:r>
            <a:r>
              <a:rPr lang="en-US" dirty="0"/>
              <a:t> </a:t>
            </a:r>
            <a:r>
              <a:rPr lang="en-US" dirty="0" err="1"/>
              <a:t>apalagi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manusiawi</a:t>
            </a:r>
            <a:r>
              <a:rPr lang="en-US" dirty="0"/>
              <a:t>. Para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mendesak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menanggulangi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Yang  </a:t>
            </a:r>
            <a:r>
              <a:rPr lang="en-US" dirty="0" err="1"/>
              <a:t>diusahakan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-tama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motifnya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perikemanusiaan</a:t>
            </a:r>
            <a:r>
              <a:rPr lang="en-US" dirty="0"/>
              <a:t> .</a:t>
            </a:r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work, Compensation Law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menandai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terarah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Di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mulanya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perungdangan</a:t>
            </a:r>
            <a:r>
              <a:rPr lang="en-US" dirty="0"/>
              <a:t>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korban.Jika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kelalaian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lemah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.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segar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HEIRICH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HW Heinrich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 yang </a:t>
            </a:r>
            <a:r>
              <a:rPr lang="en-US" dirty="0" err="1"/>
              <a:t>terkenal</a:t>
            </a:r>
            <a:r>
              <a:rPr lang="en-US" dirty="0"/>
              <a:t> “Industrial Accident Prevention” (1931),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yang </a:t>
            </a:r>
            <a:r>
              <a:rPr lang="en-US" dirty="0" err="1"/>
              <a:t>bersejarah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 yang </a:t>
            </a:r>
            <a:r>
              <a:rPr lang="en-US" dirty="0" err="1"/>
              <a:t>terorganisir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terarah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, </a:t>
            </a:r>
            <a:r>
              <a:rPr lang="en-US" dirty="0" err="1"/>
              <a:t>prinsip-prinsip</a:t>
            </a:r>
            <a:r>
              <a:rPr lang="en-US" dirty="0"/>
              <a:t> yang </a:t>
            </a:r>
            <a:r>
              <a:rPr lang="en-US" dirty="0" err="1"/>
              <a:t>dikemukakan</a:t>
            </a:r>
            <a:r>
              <a:rPr lang="en-US" dirty="0"/>
              <a:t> Heinrich di </a:t>
            </a:r>
            <a:r>
              <a:rPr lang="en-US" dirty="0" err="1"/>
              <a:t>tahun</a:t>
            </a:r>
            <a:r>
              <a:rPr lang="en-US" dirty="0"/>
              <a:t> 1931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program </a:t>
            </a:r>
            <a:r>
              <a:rPr lang="en-US" dirty="0" err="1"/>
              <a:t>keselamatan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domino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H.W. Heinrich.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Para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unsafe act </a:t>
            </a:r>
            <a:r>
              <a:rPr lang="en-US" dirty="0" err="1"/>
              <a:t>dan</a:t>
            </a:r>
            <a:r>
              <a:rPr lang="en-US" dirty="0"/>
              <a:t> unsafe condition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(Lack of control management)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ketimpangan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(Lack of system).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K3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kesisteman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.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K3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K3, </a:t>
            </a:r>
            <a:r>
              <a:rPr lang="en-US" dirty="0" err="1"/>
              <a:t>bagian</a:t>
            </a:r>
            <a:r>
              <a:rPr lang="en-US" dirty="0"/>
              <a:t> K3,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37F8C-E4FC-45BB-89CB-DC629F4DCA30}" type="slidenum">
              <a:rPr lang="en-US" smtClean="0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1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9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0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34DB-6E23-4E9C-A9D8-8253422DE21C}" type="datetime1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Oleh: 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6CBF-1EB8-4666-B1F8-F7C832E22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6E35-EBC2-4CD5-94ED-18E66C9D3339}" type="datetime1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Oleh:  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2DB5-203B-45A8-B933-DE5E249E9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9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4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6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882F-0373-48B9-AAF3-9FADBC12532A}" type="datetimeFigureOut">
              <a:rPr lang="id-ID" smtClean="0"/>
              <a:t>19/02/25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7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519" y="1076826"/>
            <a:ext cx="6767885" cy="2357437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fi-FI" sz="4000" kern="10" dirty="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DASAR</a:t>
            </a:r>
            <a:br>
              <a:rPr lang="fi-FI" sz="4000" kern="10" dirty="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r>
              <a:rPr lang="fi-FI" sz="4000" kern="10" dirty="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KESELAMATAN, KESEHATAN &amp; KERJA LINGKUNGAN (K3L)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25531" y="4797152"/>
            <a:ext cx="4921565" cy="1224135"/>
          </a:xfrm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32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7200" b="1" dirty="0">
                <a:solidFill>
                  <a:schemeClr val="tx2"/>
                </a:solidFill>
              </a:rPr>
              <a:t>Oleh:</a:t>
            </a:r>
          </a:p>
          <a:p>
            <a:pPr algn="ctr"/>
            <a:r>
              <a:rPr lang="en-US" sz="7200" b="1" dirty="0" err="1">
                <a:solidFill>
                  <a:schemeClr val="tx2"/>
                </a:solidFill>
              </a:rPr>
              <a:t>Irfany</a:t>
            </a:r>
            <a:r>
              <a:rPr lang="en-US" sz="7200" b="1" dirty="0">
                <a:solidFill>
                  <a:schemeClr val="tx2"/>
                </a:solidFill>
              </a:rPr>
              <a:t> </a:t>
            </a:r>
            <a:r>
              <a:rPr lang="en-US" sz="7200" b="1" dirty="0" err="1">
                <a:solidFill>
                  <a:schemeClr val="tx2"/>
                </a:solidFill>
              </a:rPr>
              <a:t>RUPIwardani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3213" y="6415088"/>
            <a:ext cx="969962" cy="423862"/>
          </a:xfrm>
        </p:spPr>
        <p:txBody>
          <a:bodyPr/>
          <a:lstStyle/>
          <a:p>
            <a:pPr>
              <a:defRPr/>
            </a:pPr>
            <a:fld id="{D68BF7CE-C94A-46E2-9DE2-57410C9C6F7F}" type="datetime1">
              <a:rPr lang="en-US"/>
              <a:pPr>
                <a:defRPr/>
              </a:pPr>
              <a:t>2/19/25</a:t>
            </a:fld>
            <a:endParaRPr lang="en-US"/>
          </a:p>
        </p:txBody>
      </p:sp>
      <p:pic>
        <p:nvPicPr>
          <p:cNvPr id="12293" name="Picture 3078" descr="AG0022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078" descr="AG0022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9438" y="4500563"/>
            <a:ext cx="2428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79"/>
          <p:cNvGrpSpPr>
            <a:grpSpLocks/>
          </p:cNvGrpSpPr>
          <p:nvPr/>
        </p:nvGrpSpPr>
        <p:grpSpPr bwMode="auto">
          <a:xfrm>
            <a:off x="302783" y="1076826"/>
            <a:ext cx="1693392" cy="2320353"/>
            <a:chOff x="327" y="1605"/>
            <a:chExt cx="1510" cy="1558"/>
          </a:xfrm>
        </p:grpSpPr>
        <p:sp>
          <p:nvSpPr>
            <p:cNvPr id="12297" name="Text Box 3080"/>
            <p:cNvSpPr txBox="1">
              <a:spLocks noChangeArrowheads="1"/>
            </p:cNvSpPr>
            <p:nvPr/>
          </p:nvSpPr>
          <p:spPr bwMode="auto">
            <a:xfrm>
              <a:off x="327" y="2605"/>
              <a:ext cx="151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chemeClr val="tx2"/>
                  </a:solidFill>
                </a:rPr>
                <a:t>UTAMAKAN KESELAMATAN </a:t>
              </a:r>
            </a:p>
            <a:p>
              <a:pPr algn="ctr" eaLnBrk="1" hangingPunct="1"/>
              <a:r>
                <a:rPr lang="en-US" sz="1200" dirty="0">
                  <a:solidFill>
                    <a:schemeClr val="tx2"/>
                  </a:solidFill>
                </a:rPr>
                <a:t>DAN KESEHATAN KERJA</a:t>
              </a:r>
            </a:p>
          </p:txBody>
        </p:sp>
        <p:grpSp>
          <p:nvGrpSpPr>
            <p:cNvPr id="12298" name="Group 3081"/>
            <p:cNvGrpSpPr>
              <a:grpSpLocks/>
            </p:cNvGrpSpPr>
            <p:nvPr/>
          </p:nvGrpSpPr>
          <p:grpSpPr bwMode="auto">
            <a:xfrm>
              <a:off x="566" y="1605"/>
              <a:ext cx="987" cy="777"/>
              <a:chOff x="4511" y="277"/>
              <a:chExt cx="987" cy="777"/>
            </a:xfrm>
          </p:grpSpPr>
          <p:sp>
            <p:nvSpPr>
              <p:cNvPr id="12299" name="AutoShape 3082"/>
              <p:cNvSpPr>
                <a:spLocks noChangeArrowheads="1"/>
              </p:cNvSpPr>
              <p:nvPr/>
            </p:nvSpPr>
            <p:spPr bwMode="auto">
              <a:xfrm>
                <a:off x="4786" y="522"/>
                <a:ext cx="428" cy="309"/>
              </a:xfrm>
              <a:prstGeom prst="plus">
                <a:avLst>
                  <a:gd name="adj" fmla="val 28051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WordArt 3083"/>
              <p:cNvSpPr>
                <a:spLocks noChangeArrowheads="1" noChangeShapeType="1" noTextEdit="1"/>
              </p:cNvSpPr>
              <p:nvPr/>
            </p:nvSpPr>
            <p:spPr bwMode="auto">
              <a:xfrm rot="57924">
                <a:off x="4523" y="300"/>
                <a:ext cx="757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5549406"/>
                  </a:avLst>
                </a:prstTxWarp>
              </a:bodyPr>
              <a:lstStyle/>
              <a:p>
                <a:r>
                  <a:rPr lang="id-ID" sz="4400" kern="10" normalizeH="1" dirty="0" err="1">
                    <a:solidFill>
                      <a:srgbClr val="00CC00"/>
                    </a:solidFill>
                    <a:latin typeface="Marlett"/>
                  </a:rPr>
                  <a:t>ggggggggggg</a:t>
                </a:r>
                <a:endParaRPr lang="id-ID" sz="4400" kern="10" normalizeH="1" dirty="0">
                  <a:solidFill>
                    <a:srgbClr val="00CC00"/>
                  </a:solidFill>
                  <a:latin typeface="Marlett"/>
                </a:endParaRPr>
              </a:p>
            </p:txBody>
          </p:sp>
          <p:sp>
            <p:nvSpPr>
              <p:cNvPr id="12301" name="AutoShape 3084"/>
              <p:cNvSpPr>
                <a:spLocks noChangeArrowheads="1"/>
              </p:cNvSpPr>
              <p:nvPr/>
            </p:nvSpPr>
            <p:spPr bwMode="auto">
              <a:xfrm rot="21179293">
                <a:off x="4511" y="277"/>
                <a:ext cx="987" cy="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74 h 21600"/>
                  <a:gd name="T26" fmla="*/ 18450 w 21600"/>
                  <a:gd name="T27" fmla="*/ 184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460" y="10800"/>
                    </a:moveTo>
                    <a:cubicBezTo>
                      <a:pt x="3460" y="14854"/>
                      <a:pt x="6746" y="18140"/>
                      <a:pt x="10800" y="18140"/>
                    </a:cubicBezTo>
                    <a:cubicBezTo>
                      <a:pt x="14854" y="18140"/>
                      <a:pt x="18140" y="14854"/>
                      <a:pt x="18140" y="10800"/>
                    </a:cubicBezTo>
                    <a:cubicBezTo>
                      <a:pt x="18140" y="6746"/>
                      <a:pt x="14854" y="3460"/>
                      <a:pt x="10800" y="3460"/>
                    </a:cubicBezTo>
                    <a:cubicBezTo>
                      <a:pt x="6746" y="3460"/>
                      <a:pt x="3460" y="6746"/>
                      <a:pt x="3460" y="10800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50825" y="1139825"/>
            <a:ext cx="4011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842134" y="2723356"/>
            <a:ext cx="6376987" cy="24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81" tIns="49791" rIns="99581" bIns="49791">
            <a:spAutoFit/>
          </a:bodyPr>
          <a:lstStyle>
            <a:lvl1pPr marL="441325" indent="-441325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1239838" indent="-563563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latin typeface="Comic Sans MS" panose="030F0902030302020204" pitchFamily="66" charset="0"/>
              </a:rPr>
              <a:t>Pendekatan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Kemanusiaan</a:t>
            </a:r>
            <a:endParaRPr lang="en-US" sz="2400" b="0" dirty="0">
              <a:latin typeface="Comic Sans MS" panose="030F0902030302020204" pitchFamily="66" charset="0"/>
            </a:endParaRP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latin typeface="Comic Sans MS" panose="030F0902030302020204" pitchFamily="66" charset="0"/>
              </a:rPr>
              <a:t>Kecelakaan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menimbulkan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penderitaan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bagi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si</a:t>
            </a:r>
            <a:r>
              <a:rPr lang="en-US" sz="2400" b="0" dirty="0">
                <a:latin typeface="Comic Sans MS" panose="030F0902030302020204" pitchFamily="66" charset="0"/>
              </a:rPr>
              <a:t> korban/ </a:t>
            </a:r>
            <a:r>
              <a:rPr lang="en-US" sz="2400" b="0" dirty="0" err="1">
                <a:latin typeface="Comic Sans MS" panose="030F0902030302020204" pitchFamily="66" charset="0"/>
              </a:rPr>
              <a:t>keluarganya</a:t>
            </a:r>
            <a:r>
              <a:rPr lang="en-US" sz="2400" b="0" dirty="0">
                <a:latin typeface="Comic Sans MS" panose="030F0902030302020204" pitchFamily="66" charset="0"/>
              </a:rPr>
              <a:t>.</a:t>
            </a: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Comic Sans MS" panose="030F0902030302020204" pitchFamily="66" charset="0"/>
              </a:rPr>
              <a:t>K3L </a:t>
            </a:r>
            <a:r>
              <a:rPr lang="en-US" sz="2400" b="0" dirty="0" err="1">
                <a:latin typeface="Comic Sans MS" panose="030F0902030302020204" pitchFamily="66" charset="0"/>
              </a:rPr>
              <a:t>melindungi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pekerja</a:t>
            </a:r>
            <a:r>
              <a:rPr lang="en-US" sz="2400" b="0" dirty="0">
                <a:latin typeface="Comic Sans MS" panose="030F0902030302020204" pitchFamily="66" charset="0"/>
              </a:rPr>
              <a:t>, </a:t>
            </a:r>
            <a:r>
              <a:rPr lang="en-US" sz="2400" b="0" dirty="0" err="1">
                <a:latin typeface="Comic Sans MS" panose="030F0902030302020204" pitchFamily="66" charset="0"/>
              </a:rPr>
              <a:t>masyarakat</a:t>
            </a:r>
            <a:r>
              <a:rPr lang="en-US" sz="2400" b="0" dirty="0">
                <a:latin typeface="Comic Sans MS" panose="030F0902030302020204" pitchFamily="66" charset="0"/>
              </a:rPr>
              <a:t> dan </a:t>
            </a:r>
            <a:r>
              <a:rPr lang="en-US" sz="2400" b="0" dirty="0" err="1">
                <a:latin typeface="Comic Sans MS" panose="030F0902030302020204" pitchFamily="66" charset="0"/>
              </a:rPr>
              <a:t>lingkungan</a:t>
            </a:r>
            <a:endParaRPr lang="en-US" sz="2400" b="0" dirty="0">
              <a:latin typeface="Comic Sans MS" panose="030F0902030302020204" pitchFamily="66" charset="0"/>
            </a:endParaRP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Comic Sans MS" panose="030F0902030302020204" pitchFamily="66" charset="0"/>
              </a:rPr>
              <a:t>K3 </a:t>
            </a:r>
            <a:r>
              <a:rPr lang="en-US" sz="2400" b="0" dirty="0" err="1">
                <a:latin typeface="Comic Sans MS" panose="030F0902030302020204" pitchFamily="66" charset="0"/>
              </a:rPr>
              <a:t>bagian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dari</a:t>
            </a:r>
            <a:r>
              <a:rPr lang="en-US" sz="2400" b="0" dirty="0">
                <a:latin typeface="Comic Sans MS" panose="030F0902030302020204" pitchFamily="66" charset="0"/>
              </a:rPr>
              <a:t> HAM  </a:t>
            </a:r>
            <a:endParaRPr lang="en-US" sz="2400" b="0" dirty="0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9462" name="Group 4"/>
          <p:cNvGrpSpPr>
            <a:grpSpLocks/>
          </p:cNvGrpSpPr>
          <p:nvPr/>
        </p:nvGrpSpPr>
        <p:grpSpPr bwMode="auto">
          <a:xfrm>
            <a:off x="796925" y="2286000"/>
            <a:ext cx="1795463" cy="3983038"/>
            <a:chOff x="502" y="1440"/>
            <a:chExt cx="1131" cy="2509"/>
          </a:xfrm>
        </p:grpSpPr>
        <p:sp>
          <p:nvSpPr>
            <p:cNvPr id="19465" name="Freeform 5"/>
            <p:cNvSpPr>
              <a:spLocks/>
            </p:cNvSpPr>
            <p:nvPr/>
          </p:nvSpPr>
          <p:spPr bwMode="auto">
            <a:xfrm>
              <a:off x="1131" y="3513"/>
              <a:ext cx="328" cy="436"/>
            </a:xfrm>
            <a:custGeom>
              <a:avLst/>
              <a:gdLst>
                <a:gd name="T0" fmla="*/ 205 w 328"/>
                <a:gd name="T1" fmla="*/ 33 h 436"/>
                <a:gd name="T2" fmla="*/ 210 w 328"/>
                <a:gd name="T3" fmla="*/ 105 h 436"/>
                <a:gd name="T4" fmla="*/ 223 w 328"/>
                <a:gd name="T5" fmla="*/ 156 h 436"/>
                <a:gd name="T6" fmla="*/ 263 w 328"/>
                <a:gd name="T7" fmla="*/ 218 h 436"/>
                <a:gd name="T8" fmla="*/ 292 w 328"/>
                <a:gd name="T9" fmla="*/ 258 h 436"/>
                <a:gd name="T10" fmla="*/ 316 w 328"/>
                <a:gd name="T11" fmla="*/ 309 h 436"/>
                <a:gd name="T12" fmla="*/ 328 w 328"/>
                <a:gd name="T13" fmla="*/ 345 h 436"/>
                <a:gd name="T14" fmla="*/ 328 w 328"/>
                <a:gd name="T15" fmla="*/ 375 h 436"/>
                <a:gd name="T16" fmla="*/ 287 w 328"/>
                <a:gd name="T17" fmla="*/ 401 h 436"/>
                <a:gd name="T18" fmla="*/ 252 w 328"/>
                <a:gd name="T19" fmla="*/ 407 h 436"/>
                <a:gd name="T20" fmla="*/ 234 w 328"/>
                <a:gd name="T21" fmla="*/ 420 h 436"/>
                <a:gd name="T22" fmla="*/ 210 w 328"/>
                <a:gd name="T23" fmla="*/ 436 h 436"/>
                <a:gd name="T24" fmla="*/ 181 w 328"/>
                <a:gd name="T25" fmla="*/ 436 h 436"/>
                <a:gd name="T26" fmla="*/ 145 w 328"/>
                <a:gd name="T27" fmla="*/ 418 h 436"/>
                <a:gd name="T28" fmla="*/ 140 w 328"/>
                <a:gd name="T29" fmla="*/ 393 h 436"/>
                <a:gd name="T30" fmla="*/ 120 w 328"/>
                <a:gd name="T31" fmla="*/ 367 h 436"/>
                <a:gd name="T32" fmla="*/ 102 w 328"/>
                <a:gd name="T33" fmla="*/ 334 h 436"/>
                <a:gd name="T34" fmla="*/ 84 w 328"/>
                <a:gd name="T35" fmla="*/ 288 h 436"/>
                <a:gd name="T36" fmla="*/ 73 w 328"/>
                <a:gd name="T37" fmla="*/ 240 h 436"/>
                <a:gd name="T38" fmla="*/ 49 w 328"/>
                <a:gd name="T39" fmla="*/ 218 h 436"/>
                <a:gd name="T40" fmla="*/ 24 w 328"/>
                <a:gd name="T41" fmla="*/ 204 h 436"/>
                <a:gd name="T42" fmla="*/ 0 w 328"/>
                <a:gd name="T43" fmla="*/ 182 h 436"/>
                <a:gd name="T44" fmla="*/ 0 w 328"/>
                <a:gd name="T45" fmla="*/ 137 h 436"/>
                <a:gd name="T46" fmla="*/ 24 w 328"/>
                <a:gd name="T47" fmla="*/ 105 h 436"/>
                <a:gd name="T48" fmla="*/ 49 w 328"/>
                <a:gd name="T49" fmla="*/ 65 h 436"/>
                <a:gd name="T50" fmla="*/ 60 w 328"/>
                <a:gd name="T51" fmla="*/ 0 h 436"/>
                <a:gd name="T52" fmla="*/ 205 w 328"/>
                <a:gd name="T53" fmla="*/ 33 h 4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436"/>
                <a:gd name="T83" fmla="*/ 328 w 328"/>
                <a:gd name="T84" fmla="*/ 436 h 4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436">
                  <a:moveTo>
                    <a:pt x="205" y="33"/>
                  </a:moveTo>
                  <a:lnTo>
                    <a:pt x="210" y="105"/>
                  </a:lnTo>
                  <a:lnTo>
                    <a:pt x="223" y="156"/>
                  </a:lnTo>
                  <a:lnTo>
                    <a:pt x="263" y="218"/>
                  </a:lnTo>
                  <a:lnTo>
                    <a:pt x="292" y="258"/>
                  </a:lnTo>
                  <a:lnTo>
                    <a:pt x="316" y="309"/>
                  </a:lnTo>
                  <a:lnTo>
                    <a:pt x="328" y="345"/>
                  </a:lnTo>
                  <a:lnTo>
                    <a:pt x="328" y="375"/>
                  </a:lnTo>
                  <a:lnTo>
                    <a:pt x="287" y="401"/>
                  </a:lnTo>
                  <a:lnTo>
                    <a:pt x="252" y="407"/>
                  </a:lnTo>
                  <a:lnTo>
                    <a:pt x="234" y="420"/>
                  </a:lnTo>
                  <a:lnTo>
                    <a:pt x="210" y="436"/>
                  </a:lnTo>
                  <a:lnTo>
                    <a:pt x="181" y="436"/>
                  </a:lnTo>
                  <a:lnTo>
                    <a:pt x="145" y="418"/>
                  </a:lnTo>
                  <a:lnTo>
                    <a:pt x="140" y="393"/>
                  </a:lnTo>
                  <a:lnTo>
                    <a:pt x="120" y="367"/>
                  </a:lnTo>
                  <a:lnTo>
                    <a:pt x="102" y="334"/>
                  </a:lnTo>
                  <a:lnTo>
                    <a:pt x="84" y="288"/>
                  </a:lnTo>
                  <a:lnTo>
                    <a:pt x="73" y="240"/>
                  </a:lnTo>
                  <a:lnTo>
                    <a:pt x="49" y="218"/>
                  </a:lnTo>
                  <a:lnTo>
                    <a:pt x="24" y="204"/>
                  </a:lnTo>
                  <a:lnTo>
                    <a:pt x="0" y="182"/>
                  </a:lnTo>
                  <a:lnTo>
                    <a:pt x="0" y="137"/>
                  </a:lnTo>
                  <a:lnTo>
                    <a:pt x="24" y="105"/>
                  </a:lnTo>
                  <a:lnTo>
                    <a:pt x="49" y="65"/>
                  </a:lnTo>
                  <a:lnTo>
                    <a:pt x="60" y="0"/>
                  </a:lnTo>
                  <a:lnTo>
                    <a:pt x="205" y="33"/>
                  </a:lnTo>
                  <a:close/>
                </a:path>
              </a:pathLst>
            </a:custGeom>
            <a:solidFill>
              <a:srgbClr val="80400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6" name="Freeform 6"/>
            <p:cNvSpPr>
              <a:spLocks/>
            </p:cNvSpPr>
            <p:nvPr/>
          </p:nvSpPr>
          <p:spPr bwMode="auto">
            <a:xfrm>
              <a:off x="709" y="2354"/>
              <a:ext cx="692" cy="1242"/>
            </a:xfrm>
            <a:custGeom>
              <a:avLst/>
              <a:gdLst>
                <a:gd name="T0" fmla="*/ 12 w 692"/>
                <a:gd name="T1" fmla="*/ 40 h 1242"/>
                <a:gd name="T2" fmla="*/ 132 w 692"/>
                <a:gd name="T3" fmla="*/ 18 h 1242"/>
                <a:gd name="T4" fmla="*/ 243 w 692"/>
                <a:gd name="T5" fmla="*/ 7 h 1242"/>
                <a:gd name="T6" fmla="*/ 326 w 692"/>
                <a:gd name="T7" fmla="*/ 0 h 1242"/>
                <a:gd name="T8" fmla="*/ 442 w 692"/>
                <a:gd name="T9" fmla="*/ 7 h 1242"/>
                <a:gd name="T10" fmla="*/ 564 w 692"/>
                <a:gd name="T11" fmla="*/ 29 h 1242"/>
                <a:gd name="T12" fmla="*/ 665 w 692"/>
                <a:gd name="T13" fmla="*/ 55 h 1242"/>
                <a:gd name="T14" fmla="*/ 676 w 692"/>
                <a:gd name="T15" fmla="*/ 295 h 1242"/>
                <a:gd name="T16" fmla="*/ 681 w 692"/>
                <a:gd name="T17" fmla="*/ 435 h 1242"/>
                <a:gd name="T18" fmla="*/ 671 w 692"/>
                <a:gd name="T19" fmla="*/ 577 h 1242"/>
                <a:gd name="T20" fmla="*/ 658 w 692"/>
                <a:gd name="T21" fmla="*/ 642 h 1242"/>
                <a:gd name="T22" fmla="*/ 681 w 692"/>
                <a:gd name="T23" fmla="*/ 672 h 1242"/>
                <a:gd name="T24" fmla="*/ 692 w 692"/>
                <a:gd name="T25" fmla="*/ 700 h 1242"/>
                <a:gd name="T26" fmla="*/ 681 w 692"/>
                <a:gd name="T27" fmla="*/ 734 h 1242"/>
                <a:gd name="T28" fmla="*/ 671 w 692"/>
                <a:gd name="T29" fmla="*/ 826 h 1242"/>
                <a:gd name="T30" fmla="*/ 671 w 692"/>
                <a:gd name="T31" fmla="*/ 947 h 1242"/>
                <a:gd name="T32" fmla="*/ 681 w 692"/>
                <a:gd name="T33" fmla="*/ 1148 h 1242"/>
                <a:gd name="T34" fmla="*/ 681 w 692"/>
                <a:gd name="T35" fmla="*/ 1198 h 1242"/>
                <a:gd name="T36" fmla="*/ 611 w 692"/>
                <a:gd name="T37" fmla="*/ 1224 h 1242"/>
                <a:gd name="T38" fmla="*/ 538 w 692"/>
                <a:gd name="T39" fmla="*/ 1231 h 1242"/>
                <a:gd name="T40" fmla="*/ 418 w 692"/>
                <a:gd name="T41" fmla="*/ 1217 h 1242"/>
                <a:gd name="T42" fmla="*/ 391 w 692"/>
                <a:gd name="T43" fmla="*/ 896 h 1242"/>
                <a:gd name="T44" fmla="*/ 409 w 692"/>
                <a:gd name="T45" fmla="*/ 715 h 1242"/>
                <a:gd name="T46" fmla="*/ 368 w 692"/>
                <a:gd name="T47" fmla="*/ 667 h 1242"/>
                <a:gd name="T48" fmla="*/ 379 w 692"/>
                <a:gd name="T49" fmla="*/ 638 h 1242"/>
                <a:gd name="T50" fmla="*/ 331 w 692"/>
                <a:gd name="T51" fmla="*/ 427 h 1242"/>
                <a:gd name="T52" fmla="*/ 308 w 692"/>
                <a:gd name="T53" fmla="*/ 595 h 1242"/>
                <a:gd name="T54" fmla="*/ 301 w 692"/>
                <a:gd name="T55" fmla="*/ 672 h 1242"/>
                <a:gd name="T56" fmla="*/ 313 w 692"/>
                <a:gd name="T57" fmla="*/ 745 h 1242"/>
                <a:gd name="T58" fmla="*/ 313 w 692"/>
                <a:gd name="T59" fmla="*/ 842 h 1242"/>
                <a:gd name="T60" fmla="*/ 290 w 692"/>
                <a:gd name="T61" fmla="*/ 940 h 1242"/>
                <a:gd name="T62" fmla="*/ 284 w 692"/>
                <a:gd name="T63" fmla="*/ 1065 h 1242"/>
                <a:gd name="T64" fmla="*/ 284 w 692"/>
                <a:gd name="T65" fmla="*/ 1189 h 1242"/>
                <a:gd name="T66" fmla="*/ 290 w 692"/>
                <a:gd name="T67" fmla="*/ 1202 h 1242"/>
                <a:gd name="T68" fmla="*/ 277 w 692"/>
                <a:gd name="T69" fmla="*/ 1217 h 1242"/>
                <a:gd name="T70" fmla="*/ 224 w 692"/>
                <a:gd name="T71" fmla="*/ 1231 h 1242"/>
                <a:gd name="T72" fmla="*/ 125 w 692"/>
                <a:gd name="T73" fmla="*/ 1242 h 1242"/>
                <a:gd name="T74" fmla="*/ 78 w 692"/>
                <a:gd name="T75" fmla="*/ 1239 h 1242"/>
                <a:gd name="T76" fmla="*/ 25 w 692"/>
                <a:gd name="T77" fmla="*/ 1220 h 1242"/>
                <a:gd name="T78" fmla="*/ 25 w 692"/>
                <a:gd name="T79" fmla="*/ 893 h 1242"/>
                <a:gd name="T80" fmla="*/ 18 w 692"/>
                <a:gd name="T81" fmla="*/ 715 h 1242"/>
                <a:gd name="T82" fmla="*/ 12 w 692"/>
                <a:gd name="T83" fmla="*/ 657 h 1242"/>
                <a:gd name="T84" fmla="*/ 30 w 692"/>
                <a:gd name="T85" fmla="*/ 577 h 1242"/>
                <a:gd name="T86" fmla="*/ 0 w 692"/>
                <a:gd name="T87" fmla="*/ 449 h 1242"/>
                <a:gd name="T88" fmla="*/ 12 w 692"/>
                <a:gd name="T89" fmla="*/ 40 h 12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2"/>
                <a:gd name="T136" fmla="*/ 0 h 1242"/>
                <a:gd name="T137" fmla="*/ 692 w 692"/>
                <a:gd name="T138" fmla="*/ 1242 h 12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2" h="1242">
                  <a:moveTo>
                    <a:pt x="12" y="40"/>
                  </a:moveTo>
                  <a:lnTo>
                    <a:pt x="132" y="18"/>
                  </a:lnTo>
                  <a:lnTo>
                    <a:pt x="243" y="7"/>
                  </a:lnTo>
                  <a:lnTo>
                    <a:pt x="326" y="0"/>
                  </a:lnTo>
                  <a:lnTo>
                    <a:pt x="442" y="7"/>
                  </a:lnTo>
                  <a:lnTo>
                    <a:pt x="564" y="29"/>
                  </a:lnTo>
                  <a:lnTo>
                    <a:pt x="665" y="55"/>
                  </a:lnTo>
                  <a:lnTo>
                    <a:pt x="676" y="295"/>
                  </a:lnTo>
                  <a:lnTo>
                    <a:pt x="681" y="435"/>
                  </a:lnTo>
                  <a:lnTo>
                    <a:pt x="671" y="577"/>
                  </a:lnTo>
                  <a:lnTo>
                    <a:pt x="658" y="642"/>
                  </a:lnTo>
                  <a:lnTo>
                    <a:pt x="681" y="672"/>
                  </a:lnTo>
                  <a:lnTo>
                    <a:pt x="692" y="700"/>
                  </a:lnTo>
                  <a:lnTo>
                    <a:pt x="681" y="734"/>
                  </a:lnTo>
                  <a:lnTo>
                    <a:pt x="671" y="826"/>
                  </a:lnTo>
                  <a:lnTo>
                    <a:pt x="671" y="947"/>
                  </a:lnTo>
                  <a:lnTo>
                    <a:pt x="681" y="1148"/>
                  </a:lnTo>
                  <a:lnTo>
                    <a:pt x="681" y="1198"/>
                  </a:lnTo>
                  <a:lnTo>
                    <a:pt x="611" y="1224"/>
                  </a:lnTo>
                  <a:lnTo>
                    <a:pt x="538" y="1231"/>
                  </a:lnTo>
                  <a:lnTo>
                    <a:pt x="418" y="1217"/>
                  </a:lnTo>
                  <a:lnTo>
                    <a:pt x="391" y="896"/>
                  </a:lnTo>
                  <a:lnTo>
                    <a:pt x="409" y="715"/>
                  </a:lnTo>
                  <a:lnTo>
                    <a:pt x="368" y="667"/>
                  </a:lnTo>
                  <a:lnTo>
                    <a:pt x="379" y="638"/>
                  </a:lnTo>
                  <a:lnTo>
                    <a:pt x="331" y="427"/>
                  </a:lnTo>
                  <a:lnTo>
                    <a:pt x="308" y="595"/>
                  </a:lnTo>
                  <a:lnTo>
                    <a:pt x="301" y="672"/>
                  </a:lnTo>
                  <a:lnTo>
                    <a:pt x="313" y="745"/>
                  </a:lnTo>
                  <a:lnTo>
                    <a:pt x="313" y="842"/>
                  </a:lnTo>
                  <a:lnTo>
                    <a:pt x="290" y="940"/>
                  </a:lnTo>
                  <a:lnTo>
                    <a:pt x="284" y="1065"/>
                  </a:lnTo>
                  <a:lnTo>
                    <a:pt x="284" y="1189"/>
                  </a:lnTo>
                  <a:lnTo>
                    <a:pt x="290" y="1202"/>
                  </a:lnTo>
                  <a:lnTo>
                    <a:pt x="277" y="1217"/>
                  </a:lnTo>
                  <a:lnTo>
                    <a:pt x="224" y="1231"/>
                  </a:lnTo>
                  <a:lnTo>
                    <a:pt x="125" y="1242"/>
                  </a:lnTo>
                  <a:lnTo>
                    <a:pt x="78" y="1239"/>
                  </a:lnTo>
                  <a:lnTo>
                    <a:pt x="25" y="1220"/>
                  </a:lnTo>
                  <a:lnTo>
                    <a:pt x="25" y="893"/>
                  </a:lnTo>
                  <a:lnTo>
                    <a:pt x="18" y="715"/>
                  </a:lnTo>
                  <a:lnTo>
                    <a:pt x="12" y="657"/>
                  </a:lnTo>
                  <a:lnTo>
                    <a:pt x="30" y="577"/>
                  </a:lnTo>
                  <a:lnTo>
                    <a:pt x="0" y="44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20A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7" name="Freeform 7"/>
            <p:cNvSpPr>
              <a:spLocks/>
            </p:cNvSpPr>
            <p:nvPr/>
          </p:nvSpPr>
          <p:spPr bwMode="auto">
            <a:xfrm>
              <a:off x="1485" y="1440"/>
              <a:ext cx="145" cy="282"/>
            </a:xfrm>
            <a:custGeom>
              <a:avLst/>
              <a:gdLst>
                <a:gd name="T0" fmla="*/ 12 w 145"/>
                <a:gd name="T1" fmla="*/ 244 h 282"/>
                <a:gd name="T2" fmla="*/ 0 w 145"/>
                <a:gd name="T3" fmla="*/ 279 h 282"/>
                <a:gd name="T4" fmla="*/ 23 w 145"/>
                <a:gd name="T5" fmla="*/ 282 h 282"/>
                <a:gd name="T6" fmla="*/ 51 w 145"/>
                <a:gd name="T7" fmla="*/ 281 h 282"/>
                <a:gd name="T8" fmla="*/ 74 w 145"/>
                <a:gd name="T9" fmla="*/ 275 h 282"/>
                <a:gd name="T10" fmla="*/ 100 w 145"/>
                <a:gd name="T11" fmla="*/ 267 h 282"/>
                <a:gd name="T12" fmla="*/ 121 w 145"/>
                <a:gd name="T13" fmla="*/ 252 h 282"/>
                <a:gd name="T14" fmla="*/ 138 w 145"/>
                <a:gd name="T15" fmla="*/ 234 h 282"/>
                <a:gd name="T16" fmla="*/ 145 w 145"/>
                <a:gd name="T17" fmla="*/ 215 h 282"/>
                <a:gd name="T18" fmla="*/ 145 w 145"/>
                <a:gd name="T19" fmla="*/ 0 h 282"/>
                <a:gd name="T20" fmla="*/ 96 w 145"/>
                <a:gd name="T21" fmla="*/ 0 h 282"/>
                <a:gd name="T22" fmla="*/ 96 w 145"/>
                <a:gd name="T23" fmla="*/ 200 h 282"/>
                <a:gd name="T24" fmla="*/ 94 w 145"/>
                <a:gd name="T25" fmla="*/ 219 h 282"/>
                <a:gd name="T26" fmla="*/ 83 w 145"/>
                <a:gd name="T27" fmla="*/ 230 h 282"/>
                <a:gd name="T28" fmla="*/ 72 w 145"/>
                <a:gd name="T29" fmla="*/ 238 h 282"/>
                <a:gd name="T30" fmla="*/ 49 w 145"/>
                <a:gd name="T31" fmla="*/ 248 h 282"/>
                <a:gd name="T32" fmla="*/ 32 w 145"/>
                <a:gd name="T33" fmla="*/ 250 h 282"/>
                <a:gd name="T34" fmla="*/ 12 w 145"/>
                <a:gd name="T35" fmla="*/ 244 h 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"/>
                <a:gd name="T55" fmla="*/ 0 h 282"/>
                <a:gd name="T56" fmla="*/ 145 w 145"/>
                <a:gd name="T57" fmla="*/ 282 h 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" h="282">
                  <a:moveTo>
                    <a:pt x="12" y="244"/>
                  </a:moveTo>
                  <a:lnTo>
                    <a:pt x="0" y="279"/>
                  </a:lnTo>
                  <a:lnTo>
                    <a:pt x="23" y="282"/>
                  </a:lnTo>
                  <a:lnTo>
                    <a:pt x="51" y="281"/>
                  </a:lnTo>
                  <a:lnTo>
                    <a:pt x="74" y="275"/>
                  </a:lnTo>
                  <a:lnTo>
                    <a:pt x="100" y="267"/>
                  </a:lnTo>
                  <a:lnTo>
                    <a:pt x="121" y="252"/>
                  </a:lnTo>
                  <a:lnTo>
                    <a:pt x="138" y="234"/>
                  </a:lnTo>
                  <a:lnTo>
                    <a:pt x="145" y="215"/>
                  </a:lnTo>
                  <a:lnTo>
                    <a:pt x="145" y="0"/>
                  </a:lnTo>
                  <a:lnTo>
                    <a:pt x="96" y="0"/>
                  </a:lnTo>
                  <a:lnTo>
                    <a:pt x="96" y="200"/>
                  </a:lnTo>
                  <a:lnTo>
                    <a:pt x="94" y="219"/>
                  </a:lnTo>
                  <a:lnTo>
                    <a:pt x="83" y="230"/>
                  </a:lnTo>
                  <a:lnTo>
                    <a:pt x="72" y="238"/>
                  </a:lnTo>
                  <a:lnTo>
                    <a:pt x="49" y="248"/>
                  </a:lnTo>
                  <a:lnTo>
                    <a:pt x="32" y="250"/>
                  </a:lnTo>
                  <a:lnTo>
                    <a:pt x="12" y="244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8" name="Arc 8"/>
            <p:cNvSpPr>
              <a:spLocks/>
            </p:cNvSpPr>
            <p:nvPr/>
          </p:nvSpPr>
          <p:spPr bwMode="auto">
            <a:xfrm>
              <a:off x="1288" y="1595"/>
              <a:ext cx="248" cy="371"/>
            </a:xfrm>
            <a:custGeom>
              <a:avLst/>
              <a:gdLst>
                <a:gd name="T0" fmla="*/ 0 w 27975"/>
                <a:gd name="T1" fmla="*/ 0 h 38947"/>
                <a:gd name="T2" fmla="*/ 0 w 27975"/>
                <a:gd name="T3" fmla="*/ 0 h 38947"/>
                <a:gd name="T4" fmla="*/ 0 w 27975"/>
                <a:gd name="T5" fmla="*/ 0 h 38947"/>
                <a:gd name="T6" fmla="*/ 0 60000 65536"/>
                <a:gd name="T7" fmla="*/ 0 60000 65536"/>
                <a:gd name="T8" fmla="*/ 0 60000 65536"/>
                <a:gd name="T9" fmla="*/ 0 w 27975"/>
                <a:gd name="T10" fmla="*/ 0 h 38947"/>
                <a:gd name="T11" fmla="*/ 27975 w 27975"/>
                <a:gd name="T12" fmla="*/ 38947 h 389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75" h="38947" fill="none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</a:path>
                <a:path w="27975" h="38947" stroke="0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  <a:lnTo>
                    <a:pt x="6375" y="21600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9" name="Freeform 9"/>
            <p:cNvSpPr>
              <a:spLocks/>
            </p:cNvSpPr>
            <p:nvPr/>
          </p:nvSpPr>
          <p:spPr bwMode="auto">
            <a:xfrm>
              <a:off x="1403" y="1587"/>
              <a:ext cx="71" cy="100"/>
            </a:xfrm>
            <a:custGeom>
              <a:avLst/>
              <a:gdLst>
                <a:gd name="T0" fmla="*/ 6 w 71"/>
                <a:gd name="T1" fmla="*/ 0 h 100"/>
                <a:gd name="T2" fmla="*/ 0 w 71"/>
                <a:gd name="T3" fmla="*/ 30 h 100"/>
                <a:gd name="T4" fmla="*/ 0 w 71"/>
                <a:gd name="T5" fmla="*/ 54 h 100"/>
                <a:gd name="T6" fmla="*/ 7 w 71"/>
                <a:gd name="T7" fmla="*/ 75 h 100"/>
                <a:gd name="T8" fmla="*/ 16 w 71"/>
                <a:gd name="T9" fmla="*/ 90 h 100"/>
                <a:gd name="T10" fmla="*/ 27 w 71"/>
                <a:gd name="T11" fmla="*/ 99 h 100"/>
                <a:gd name="T12" fmla="*/ 49 w 71"/>
                <a:gd name="T13" fmla="*/ 100 h 100"/>
                <a:gd name="T14" fmla="*/ 64 w 71"/>
                <a:gd name="T15" fmla="*/ 96 h 100"/>
                <a:gd name="T16" fmla="*/ 71 w 71"/>
                <a:gd name="T17" fmla="*/ 86 h 100"/>
                <a:gd name="T18" fmla="*/ 71 w 71"/>
                <a:gd name="T19" fmla="*/ 83 h 100"/>
                <a:gd name="T20" fmla="*/ 44 w 71"/>
                <a:gd name="T21" fmla="*/ 62 h 100"/>
                <a:gd name="T22" fmla="*/ 31 w 71"/>
                <a:gd name="T23" fmla="*/ 49 h 100"/>
                <a:gd name="T24" fmla="*/ 18 w 71"/>
                <a:gd name="T25" fmla="*/ 29 h 100"/>
                <a:gd name="T26" fmla="*/ 6 w 71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00"/>
                <a:gd name="T44" fmla="*/ 71 w 71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00">
                  <a:moveTo>
                    <a:pt x="6" y="0"/>
                  </a:moveTo>
                  <a:lnTo>
                    <a:pt x="0" y="30"/>
                  </a:lnTo>
                  <a:lnTo>
                    <a:pt x="0" y="54"/>
                  </a:lnTo>
                  <a:lnTo>
                    <a:pt x="7" y="75"/>
                  </a:lnTo>
                  <a:lnTo>
                    <a:pt x="16" y="90"/>
                  </a:lnTo>
                  <a:lnTo>
                    <a:pt x="27" y="99"/>
                  </a:lnTo>
                  <a:lnTo>
                    <a:pt x="49" y="100"/>
                  </a:lnTo>
                  <a:lnTo>
                    <a:pt x="64" y="96"/>
                  </a:lnTo>
                  <a:lnTo>
                    <a:pt x="71" y="86"/>
                  </a:lnTo>
                  <a:lnTo>
                    <a:pt x="71" y="83"/>
                  </a:lnTo>
                  <a:lnTo>
                    <a:pt x="44" y="62"/>
                  </a:lnTo>
                  <a:lnTo>
                    <a:pt x="31" y="49"/>
                  </a:lnTo>
                  <a:lnTo>
                    <a:pt x="18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0" name="Freeform 10"/>
            <p:cNvSpPr>
              <a:spLocks/>
            </p:cNvSpPr>
            <p:nvPr/>
          </p:nvSpPr>
          <p:spPr bwMode="auto">
            <a:xfrm>
              <a:off x="543" y="2227"/>
              <a:ext cx="349" cy="565"/>
            </a:xfrm>
            <a:custGeom>
              <a:avLst/>
              <a:gdLst>
                <a:gd name="T0" fmla="*/ 77 w 349"/>
                <a:gd name="T1" fmla="*/ 8 h 565"/>
                <a:gd name="T2" fmla="*/ 89 w 349"/>
                <a:gd name="T3" fmla="*/ 178 h 565"/>
                <a:gd name="T4" fmla="*/ 124 w 349"/>
                <a:gd name="T5" fmla="*/ 334 h 565"/>
                <a:gd name="T6" fmla="*/ 137 w 349"/>
                <a:gd name="T7" fmla="*/ 375 h 565"/>
                <a:gd name="T8" fmla="*/ 100 w 349"/>
                <a:gd name="T9" fmla="*/ 401 h 565"/>
                <a:gd name="T10" fmla="*/ 77 w 349"/>
                <a:gd name="T11" fmla="*/ 444 h 565"/>
                <a:gd name="T12" fmla="*/ 66 w 349"/>
                <a:gd name="T13" fmla="*/ 462 h 565"/>
                <a:gd name="T14" fmla="*/ 37 w 349"/>
                <a:gd name="T15" fmla="*/ 466 h 565"/>
                <a:gd name="T16" fmla="*/ 0 w 349"/>
                <a:gd name="T17" fmla="*/ 481 h 565"/>
                <a:gd name="T18" fmla="*/ 37 w 349"/>
                <a:gd name="T19" fmla="*/ 529 h 565"/>
                <a:gd name="T20" fmla="*/ 71 w 349"/>
                <a:gd name="T21" fmla="*/ 537 h 565"/>
                <a:gd name="T22" fmla="*/ 107 w 349"/>
                <a:gd name="T23" fmla="*/ 540 h 565"/>
                <a:gd name="T24" fmla="*/ 131 w 349"/>
                <a:gd name="T25" fmla="*/ 554 h 565"/>
                <a:gd name="T26" fmla="*/ 207 w 349"/>
                <a:gd name="T27" fmla="*/ 565 h 565"/>
                <a:gd name="T28" fmla="*/ 349 w 349"/>
                <a:gd name="T29" fmla="*/ 540 h 565"/>
                <a:gd name="T30" fmla="*/ 343 w 349"/>
                <a:gd name="T31" fmla="*/ 462 h 565"/>
                <a:gd name="T32" fmla="*/ 291 w 349"/>
                <a:gd name="T33" fmla="*/ 385 h 565"/>
                <a:gd name="T34" fmla="*/ 267 w 349"/>
                <a:gd name="T35" fmla="*/ 331 h 565"/>
                <a:gd name="T36" fmla="*/ 267 w 349"/>
                <a:gd name="T37" fmla="*/ 266 h 565"/>
                <a:gd name="T38" fmla="*/ 280 w 349"/>
                <a:gd name="T39" fmla="*/ 199 h 565"/>
                <a:gd name="T40" fmla="*/ 285 w 349"/>
                <a:gd name="T41" fmla="*/ 131 h 565"/>
                <a:gd name="T42" fmla="*/ 291 w 349"/>
                <a:gd name="T43" fmla="*/ 37 h 565"/>
                <a:gd name="T44" fmla="*/ 249 w 349"/>
                <a:gd name="T45" fmla="*/ 11 h 565"/>
                <a:gd name="T46" fmla="*/ 191 w 349"/>
                <a:gd name="T47" fmla="*/ 0 h 565"/>
                <a:gd name="T48" fmla="*/ 77 w 349"/>
                <a:gd name="T49" fmla="*/ 8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65"/>
                <a:gd name="T77" fmla="*/ 349 w 349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65">
                  <a:moveTo>
                    <a:pt x="77" y="8"/>
                  </a:moveTo>
                  <a:lnTo>
                    <a:pt x="89" y="178"/>
                  </a:lnTo>
                  <a:lnTo>
                    <a:pt x="124" y="334"/>
                  </a:lnTo>
                  <a:lnTo>
                    <a:pt x="137" y="375"/>
                  </a:lnTo>
                  <a:lnTo>
                    <a:pt x="100" y="401"/>
                  </a:lnTo>
                  <a:lnTo>
                    <a:pt x="77" y="444"/>
                  </a:lnTo>
                  <a:lnTo>
                    <a:pt x="66" y="462"/>
                  </a:lnTo>
                  <a:lnTo>
                    <a:pt x="37" y="466"/>
                  </a:lnTo>
                  <a:lnTo>
                    <a:pt x="0" y="481"/>
                  </a:lnTo>
                  <a:lnTo>
                    <a:pt x="37" y="529"/>
                  </a:lnTo>
                  <a:lnTo>
                    <a:pt x="71" y="537"/>
                  </a:lnTo>
                  <a:lnTo>
                    <a:pt x="107" y="540"/>
                  </a:lnTo>
                  <a:lnTo>
                    <a:pt x="131" y="554"/>
                  </a:lnTo>
                  <a:lnTo>
                    <a:pt x="207" y="565"/>
                  </a:lnTo>
                  <a:lnTo>
                    <a:pt x="349" y="540"/>
                  </a:lnTo>
                  <a:lnTo>
                    <a:pt x="343" y="462"/>
                  </a:lnTo>
                  <a:lnTo>
                    <a:pt x="291" y="385"/>
                  </a:lnTo>
                  <a:lnTo>
                    <a:pt x="267" y="331"/>
                  </a:lnTo>
                  <a:lnTo>
                    <a:pt x="267" y="266"/>
                  </a:lnTo>
                  <a:lnTo>
                    <a:pt x="280" y="199"/>
                  </a:lnTo>
                  <a:lnTo>
                    <a:pt x="285" y="131"/>
                  </a:lnTo>
                  <a:lnTo>
                    <a:pt x="291" y="37"/>
                  </a:lnTo>
                  <a:lnTo>
                    <a:pt x="249" y="11"/>
                  </a:lnTo>
                  <a:lnTo>
                    <a:pt x="191" y="0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1" name="Freeform 11"/>
            <p:cNvSpPr>
              <a:spLocks/>
            </p:cNvSpPr>
            <p:nvPr/>
          </p:nvSpPr>
          <p:spPr bwMode="auto">
            <a:xfrm>
              <a:off x="592" y="1776"/>
              <a:ext cx="1000" cy="779"/>
            </a:xfrm>
            <a:custGeom>
              <a:avLst/>
              <a:gdLst>
                <a:gd name="T0" fmla="*/ 300 w 1000"/>
                <a:gd name="T1" fmla="*/ 15 h 779"/>
                <a:gd name="T2" fmla="*/ 213 w 1000"/>
                <a:gd name="T3" fmla="*/ 65 h 779"/>
                <a:gd name="T4" fmla="*/ 147 w 1000"/>
                <a:gd name="T5" fmla="*/ 101 h 779"/>
                <a:gd name="T6" fmla="*/ 111 w 1000"/>
                <a:gd name="T7" fmla="*/ 126 h 779"/>
                <a:gd name="T8" fmla="*/ 106 w 1000"/>
                <a:gd name="T9" fmla="*/ 152 h 779"/>
                <a:gd name="T10" fmla="*/ 93 w 1000"/>
                <a:gd name="T11" fmla="*/ 196 h 779"/>
                <a:gd name="T12" fmla="*/ 64 w 1000"/>
                <a:gd name="T13" fmla="*/ 247 h 779"/>
                <a:gd name="T14" fmla="*/ 40 w 1000"/>
                <a:gd name="T15" fmla="*/ 313 h 779"/>
                <a:gd name="T16" fmla="*/ 28 w 1000"/>
                <a:gd name="T17" fmla="*/ 364 h 779"/>
                <a:gd name="T18" fmla="*/ 28 w 1000"/>
                <a:gd name="T19" fmla="*/ 400 h 779"/>
                <a:gd name="T20" fmla="*/ 0 w 1000"/>
                <a:gd name="T21" fmla="*/ 408 h 779"/>
                <a:gd name="T22" fmla="*/ 10 w 1000"/>
                <a:gd name="T23" fmla="*/ 429 h 779"/>
                <a:gd name="T24" fmla="*/ 10 w 1000"/>
                <a:gd name="T25" fmla="*/ 459 h 779"/>
                <a:gd name="T26" fmla="*/ 6 w 1000"/>
                <a:gd name="T27" fmla="*/ 496 h 779"/>
                <a:gd name="T28" fmla="*/ 28 w 1000"/>
                <a:gd name="T29" fmla="*/ 496 h 779"/>
                <a:gd name="T30" fmla="*/ 106 w 1000"/>
                <a:gd name="T31" fmla="*/ 481 h 779"/>
                <a:gd name="T32" fmla="*/ 195 w 1000"/>
                <a:gd name="T33" fmla="*/ 477 h 779"/>
                <a:gd name="T34" fmla="*/ 236 w 1000"/>
                <a:gd name="T35" fmla="*/ 488 h 779"/>
                <a:gd name="T36" fmla="*/ 231 w 1000"/>
                <a:gd name="T37" fmla="*/ 604 h 779"/>
                <a:gd name="T38" fmla="*/ 282 w 1000"/>
                <a:gd name="T39" fmla="*/ 599 h 779"/>
                <a:gd name="T40" fmla="*/ 311 w 1000"/>
                <a:gd name="T41" fmla="*/ 596 h 779"/>
                <a:gd name="T42" fmla="*/ 352 w 1000"/>
                <a:gd name="T43" fmla="*/ 611 h 779"/>
                <a:gd name="T44" fmla="*/ 383 w 1000"/>
                <a:gd name="T45" fmla="*/ 636 h 779"/>
                <a:gd name="T46" fmla="*/ 430 w 1000"/>
                <a:gd name="T47" fmla="*/ 666 h 779"/>
                <a:gd name="T48" fmla="*/ 485 w 1000"/>
                <a:gd name="T49" fmla="*/ 666 h 779"/>
                <a:gd name="T50" fmla="*/ 566 w 1000"/>
                <a:gd name="T51" fmla="*/ 661 h 779"/>
                <a:gd name="T52" fmla="*/ 595 w 1000"/>
                <a:gd name="T53" fmla="*/ 669 h 779"/>
                <a:gd name="T54" fmla="*/ 608 w 1000"/>
                <a:gd name="T55" fmla="*/ 695 h 779"/>
                <a:gd name="T56" fmla="*/ 619 w 1000"/>
                <a:gd name="T57" fmla="*/ 764 h 779"/>
                <a:gd name="T58" fmla="*/ 648 w 1000"/>
                <a:gd name="T59" fmla="*/ 779 h 779"/>
                <a:gd name="T60" fmla="*/ 704 w 1000"/>
                <a:gd name="T61" fmla="*/ 779 h 779"/>
                <a:gd name="T62" fmla="*/ 887 w 1000"/>
                <a:gd name="T63" fmla="*/ 560 h 779"/>
                <a:gd name="T64" fmla="*/ 964 w 1000"/>
                <a:gd name="T65" fmla="*/ 470 h 779"/>
                <a:gd name="T66" fmla="*/ 994 w 1000"/>
                <a:gd name="T67" fmla="*/ 386 h 779"/>
                <a:gd name="T68" fmla="*/ 1000 w 1000"/>
                <a:gd name="T69" fmla="*/ 324 h 779"/>
                <a:gd name="T70" fmla="*/ 989 w 1000"/>
                <a:gd name="T71" fmla="*/ 253 h 779"/>
                <a:gd name="T72" fmla="*/ 971 w 1000"/>
                <a:gd name="T73" fmla="*/ 199 h 779"/>
                <a:gd name="T74" fmla="*/ 971 w 1000"/>
                <a:gd name="T75" fmla="*/ 174 h 779"/>
                <a:gd name="T76" fmla="*/ 982 w 1000"/>
                <a:gd name="T77" fmla="*/ 144 h 779"/>
                <a:gd name="T78" fmla="*/ 934 w 1000"/>
                <a:gd name="T79" fmla="*/ 93 h 779"/>
                <a:gd name="T80" fmla="*/ 875 w 1000"/>
                <a:gd name="T81" fmla="*/ 65 h 779"/>
                <a:gd name="T82" fmla="*/ 804 w 1000"/>
                <a:gd name="T83" fmla="*/ 21 h 779"/>
                <a:gd name="T84" fmla="*/ 733 w 1000"/>
                <a:gd name="T85" fmla="*/ 0 h 779"/>
                <a:gd name="T86" fmla="*/ 300 w 1000"/>
                <a:gd name="T87" fmla="*/ 15 h 7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0"/>
                <a:gd name="T133" fmla="*/ 0 h 779"/>
                <a:gd name="T134" fmla="*/ 1000 w 1000"/>
                <a:gd name="T135" fmla="*/ 779 h 7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0" h="779">
                  <a:moveTo>
                    <a:pt x="300" y="15"/>
                  </a:moveTo>
                  <a:lnTo>
                    <a:pt x="213" y="65"/>
                  </a:lnTo>
                  <a:lnTo>
                    <a:pt x="147" y="101"/>
                  </a:lnTo>
                  <a:lnTo>
                    <a:pt x="111" y="126"/>
                  </a:lnTo>
                  <a:lnTo>
                    <a:pt x="106" y="152"/>
                  </a:lnTo>
                  <a:lnTo>
                    <a:pt x="93" y="196"/>
                  </a:lnTo>
                  <a:lnTo>
                    <a:pt x="64" y="247"/>
                  </a:lnTo>
                  <a:lnTo>
                    <a:pt x="40" y="313"/>
                  </a:lnTo>
                  <a:lnTo>
                    <a:pt x="28" y="364"/>
                  </a:lnTo>
                  <a:lnTo>
                    <a:pt x="28" y="400"/>
                  </a:lnTo>
                  <a:lnTo>
                    <a:pt x="0" y="408"/>
                  </a:lnTo>
                  <a:lnTo>
                    <a:pt x="10" y="429"/>
                  </a:lnTo>
                  <a:lnTo>
                    <a:pt x="10" y="459"/>
                  </a:lnTo>
                  <a:lnTo>
                    <a:pt x="6" y="496"/>
                  </a:lnTo>
                  <a:lnTo>
                    <a:pt x="28" y="496"/>
                  </a:lnTo>
                  <a:lnTo>
                    <a:pt x="106" y="481"/>
                  </a:lnTo>
                  <a:lnTo>
                    <a:pt x="195" y="477"/>
                  </a:lnTo>
                  <a:lnTo>
                    <a:pt x="236" y="488"/>
                  </a:lnTo>
                  <a:lnTo>
                    <a:pt x="231" y="604"/>
                  </a:lnTo>
                  <a:lnTo>
                    <a:pt x="282" y="599"/>
                  </a:lnTo>
                  <a:lnTo>
                    <a:pt x="311" y="596"/>
                  </a:lnTo>
                  <a:lnTo>
                    <a:pt x="352" y="611"/>
                  </a:lnTo>
                  <a:lnTo>
                    <a:pt x="383" y="636"/>
                  </a:lnTo>
                  <a:lnTo>
                    <a:pt x="430" y="666"/>
                  </a:lnTo>
                  <a:lnTo>
                    <a:pt x="485" y="666"/>
                  </a:lnTo>
                  <a:lnTo>
                    <a:pt x="566" y="661"/>
                  </a:lnTo>
                  <a:lnTo>
                    <a:pt x="595" y="669"/>
                  </a:lnTo>
                  <a:lnTo>
                    <a:pt x="608" y="695"/>
                  </a:lnTo>
                  <a:lnTo>
                    <a:pt x="619" y="764"/>
                  </a:lnTo>
                  <a:lnTo>
                    <a:pt x="648" y="779"/>
                  </a:lnTo>
                  <a:lnTo>
                    <a:pt x="704" y="779"/>
                  </a:lnTo>
                  <a:lnTo>
                    <a:pt x="887" y="560"/>
                  </a:lnTo>
                  <a:lnTo>
                    <a:pt x="964" y="470"/>
                  </a:lnTo>
                  <a:lnTo>
                    <a:pt x="994" y="386"/>
                  </a:lnTo>
                  <a:lnTo>
                    <a:pt x="1000" y="324"/>
                  </a:lnTo>
                  <a:lnTo>
                    <a:pt x="989" y="253"/>
                  </a:lnTo>
                  <a:lnTo>
                    <a:pt x="971" y="199"/>
                  </a:lnTo>
                  <a:lnTo>
                    <a:pt x="971" y="174"/>
                  </a:lnTo>
                  <a:lnTo>
                    <a:pt x="982" y="144"/>
                  </a:lnTo>
                  <a:lnTo>
                    <a:pt x="934" y="93"/>
                  </a:lnTo>
                  <a:lnTo>
                    <a:pt x="875" y="65"/>
                  </a:lnTo>
                  <a:lnTo>
                    <a:pt x="804" y="21"/>
                  </a:lnTo>
                  <a:lnTo>
                    <a:pt x="733" y="0"/>
                  </a:lnTo>
                  <a:lnTo>
                    <a:pt x="300" y="15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2" name="Freeform 12"/>
            <p:cNvSpPr>
              <a:spLocks/>
            </p:cNvSpPr>
            <p:nvPr/>
          </p:nvSpPr>
          <p:spPr bwMode="auto">
            <a:xfrm>
              <a:off x="757" y="1527"/>
              <a:ext cx="661" cy="435"/>
            </a:xfrm>
            <a:custGeom>
              <a:avLst/>
              <a:gdLst>
                <a:gd name="T0" fmla="*/ 59 w 661"/>
                <a:gd name="T1" fmla="*/ 120 h 435"/>
                <a:gd name="T2" fmla="*/ 11 w 661"/>
                <a:gd name="T3" fmla="*/ 128 h 435"/>
                <a:gd name="T4" fmla="*/ 0 w 661"/>
                <a:gd name="T5" fmla="*/ 139 h 435"/>
                <a:gd name="T6" fmla="*/ 4 w 661"/>
                <a:gd name="T7" fmla="*/ 145 h 435"/>
                <a:gd name="T8" fmla="*/ 15 w 661"/>
                <a:gd name="T9" fmla="*/ 150 h 435"/>
                <a:gd name="T10" fmla="*/ 24 w 661"/>
                <a:gd name="T11" fmla="*/ 166 h 435"/>
                <a:gd name="T12" fmla="*/ 35 w 661"/>
                <a:gd name="T13" fmla="*/ 220 h 435"/>
                <a:gd name="T14" fmla="*/ 28 w 661"/>
                <a:gd name="T15" fmla="*/ 236 h 435"/>
                <a:gd name="T16" fmla="*/ 46 w 661"/>
                <a:gd name="T17" fmla="*/ 255 h 435"/>
                <a:gd name="T18" fmla="*/ 64 w 661"/>
                <a:gd name="T19" fmla="*/ 262 h 435"/>
                <a:gd name="T20" fmla="*/ 129 w 661"/>
                <a:gd name="T21" fmla="*/ 320 h 435"/>
                <a:gd name="T22" fmla="*/ 140 w 661"/>
                <a:gd name="T23" fmla="*/ 352 h 435"/>
                <a:gd name="T24" fmla="*/ 167 w 661"/>
                <a:gd name="T25" fmla="*/ 371 h 435"/>
                <a:gd name="T26" fmla="*/ 195 w 661"/>
                <a:gd name="T27" fmla="*/ 382 h 435"/>
                <a:gd name="T28" fmla="*/ 222 w 661"/>
                <a:gd name="T29" fmla="*/ 398 h 435"/>
                <a:gd name="T30" fmla="*/ 258 w 661"/>
                <a:gd name="T31" fmla="*/ 416 h 435"/>
                <a:gd name="T32" fmla="*/ 278 w 661"/>
                <a:gd name="T33" fmla="*/ 427 h 435"/>
                <a:gd name="T34" fmla="*/ 302 w 661"/>
                <a:gd name="T35" fmla="*/ 433 h 435"/>
                <a:gd name="T36" fmla="*/ 329 w 661"/>
                <a:gd name="T37" fmla="*/ 435 h 435"/>
                <a:gd name="T38" fmla="*/ 352 w 661"/>
                <a:gd name="T39" fmla="*/ 428 h 435"/>
                <a:gd name="T40" fmla="*/ 370 w 661"/>
                <a:gd name="T41" fmla="*/ 417 h 435"/>
                <a:gd name="T42" fmla="*/ 394 w 661"/>
                <a:gd name="T43" fmla="*/ 407 h 435"/>
                <a:gd name="T44" fmla="*/ 416 w 661"/>
                <a:gd name="T45" fmla="*/ 402 h 435"/>
                <a:gd name="T46" fmla="*/ 483 w 661"/>
                <a:gd name="T47" fmla="*/ 366 h 435"/>
                <a:gd name="T48" fmla="*/ 503 w 661"/>
                <a:gd name="T49" fmla="*/ 349 h 435"/>
                <a:gd name="T50" fmla="*/ 508 w 661"/>
                <a:gd name="T51" fmla="*/ 323 h 435"/>
                <a:gd name="T52" fmla="*/ 521 w 661"/>
                <a:gd name="T53" fmla="*/ 288 h 435"/>
                <a:gd name="T54" fmla="*/ 557 w 661"/>
                <a:gd name="T55" fmla="*/ 265 h 435"/>
                <a:gd name="T56" fmla="*/ 594 w 661"/>
                <a:gd name="T57" fmla="*/ 226 h 435"/>
                <a:gd name="T58" fmla="*/ 623 w 661"/>
                <a:gd name="T59" fmla="*/ 196 h 435"/>
                <a:gd name="T60" fmla="*/ 648 w 661"/>
                <a:gd name="T61" fmla="*/ 171 h 435"/>
                <a:gd name="T62" fmla="*/ 661 w 661"/>
                <a:gd name="T63" fmla="*/ 144 h 435"/>
                <a:gd name="T64" fmla="*/ 648 w 661"/>
                <a:gd name="T65" fmla="*/ 131 h 435"/>
                <a:gd name="T66" fmla="*/ 632 w 661"/>
                <a:gd name="T67" fmla="*/ 131 h 435"/>
                <a:gd name="T68" fmla="*/ 590 w 661"/>
                <a:gd name="T69" fmla="*/ 152 h 435"/>
                <a:gd name="T70" fmla="*/ 568 w 661"/>
                <a:gd name="T71" fmla="*/ 109 h 435"/>
                <a:gd name="T72" fmla="*/ 557 w 661"/>
                <a:gd name="T73" fmla="*/ 87 h 435"/>
                <a:gd name="T74" fmla="*/ 532 w 661"/>
                <a:gd name="T75" fmla="*/ 53 h 435"/>
                <a:gd name="T76" fmla="*/ 514 w 661"/>
                <a:gd name="T77" fmla="*/ 42 h 435"/>
                <a:gd name="T78" fmla="*/ 476 w 661"/>
                <a:gd name="T79" fmla="*/ 28 h 435"/>
                <a:gd name="T80" fmla="*/ 425 w 661"/>
                <a:gd name="T81" fmla="*/ 14 h 435"/>
                <a:gd name="T82" fmla="*/ 383 w 661"/>
                <a:gd name="T83" fmla="*/ 6 h 435"/>
                <a:gd name="T84" fmla="*/ 336 w 661"/>
                <a:gd name="T85" fmla="*/ 3 h 435"/>
                <a:gd name="T86" fmla="*/ 287 w 661"/>
                <a:gd name="T87" fmla="*/ 0 h 435"/>
                <a:gd name="T88" fmla="*/ 229 w 661"/>
                <a:gd name="T89" fmla="*/ 9 h 435"/>
                <a:gd name="T90" fmla="*/ 185 w 661"/>
                <a:gd name="T91" fmla="*/ 21 h 435"/>
                <a:gd name="T92" fmla="*/ 138 w 661"/>
                <a:gd name="T93" fmla="*/ 46 h 435"/>
                <a:gd name="T94" fmla="*/ 117 w 661"/>
                <a:gd name="T95" fmla="*/ 65 h 435"/>
                <a:gd name="T96" fmla="*/ 88 w 661"/>
                <a:gd name="T97" fmla="*/ 90 h 435"/>
                <a:gd name="T98" fmla="*/ 59 w 661"/>
                <a:gd name="T99" fmla="*/ 120 h 4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1"/>
                <a:gd name="T151" fmla="*/ 0 h 435"/>
                <a:gd name="T152" fmla="*/ 661 w 661"/>
                <a:gd name="T153" fmla="*/ 435 h 4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1" h="435">
                  <a:moveTo>
                    <a:pt x="59" y="120"/>
                  </a:moveTo>
                  <a:lnTo>
                    <a:pt x="11" y="128"/>
                  </a:lnTo>
                  <a:lnTo>
                    <a:pt x="0" y="139"/>
                  </a:lnTo>
                  <a:lnTo>
                    <a:pt x="4" y="145"/>
                  </a:lnTo>
                  <a:lnTo>
                    <a:pt x="15" y="150"/>
                  </a:lnTo>
                  <a:lnTo>
                    <a:pt x="24" y="166"/>
                  </a:lnTo>
                  <a:lnTo>
                    <a:pt x="35" y="220"/>
                  </a:lnTo>
                  <a:lnTo>
                    <a:pt x="28" y="236"/>
                  </a:lnTo>
                  <a:lnTo>
                    <a:pt x="46" y="255"/>
                  </a:lnTo>
                  <a:lnTo>
                    <a:pt x="64" y="262"/>
                  </a:lnTo>
                  <a:lnTo>
                    <a:pt x="129" y="320"/>
                  </a:lnTo>
                  <a:lnTo>
                    <a:pt x="140" y="352"/>
                  </a:lnTo>
                  <a:lnTo>
                    <a:pt x="167" y="371"/>
                  </a:lnTo>
                  <a:lnTo>
                    <a:pt x="195" y="382"/>
                  </a:lnTo>
                  <a:lnTo>
                    <a:pt x="222" y="398"/>
                  </a:lnTo>
                  <a:lnTo>
                    <a:pt x="258" y="416"/>
                  </a:lnTo>
                  <a:lnTo>
                    <a:pt x="278" y="427"/>
                  </a:lnTo>
                  <a:lnTo>
                    <a:pt x="302" y="433"/>
                  </a:lnTo>
                  <a:lnTo>
                    <a:pt x="329" y="435"/>
                  </a:lnTo>
                  <a:lnTo>
                    <a:pt x="352" y="428"/>
                  </a:lnTo>
                  <a:lnTo>
                    <a:pt x="370" y="417"/>
                  </a:lnTo>
                  <a:lnTo>
                    <a:pt x="394" y="407"/>
                  </a:lnTo>
                  <a:lnTo>
                    <a:pt x="416" y="402"/>
                  </a:lnTo>
                  <a:lnTo>
                    <a:pt x="483" y="366"/>
                  </a:lnTo>
                  <a:lnTo>
                    <a:pt x="503" y="349"/>
                  </a:lnTo>
                  <a:lnTo>
                    <a:pt x="508" y="323"/>
                  </a:lnTo>
                  <a:lnTo>
                    <a:pt x="521" y="288"/>
                  </a:lnTo>
                  <a:lnTo>
                    <a:pt x="557" y="265"/>
                  </a:lnTo>
                  <a:lnTo>
                    <a:pt x="594" y="226"/>
                  </a:lnTo>
                  <a:lnTo>
                    <a:pt x="623" y="196"/>
                  </a:lnTo>
                  <a:lnTo>
                    <a:pt x="648" y="171"/>
                  </a:lnTo>
                  <a:lnTo>
                    <a:pt x="661" y="144"/>
                  </a:lnTo>
                  <a:lnTo>
                    <a:pt x="648" y="131"/>
                  </a:lnTo>
                  <a:lnTo>
                    <a:pt x="632" y="131"/>
                  </a:lnTo>
                  <a:lnTo>
                    <a:pt x="590" y="152"/>
                  </a:lnTo>
                  <a:lnTo>
                    <a:pt x="568" y="109"/>
                  </a:lnTo>
                  <a:lnTo>
                    <a:pt x="557" y="87"/>
                  </a:lnTo>
                  <a:lnTo>
                    <a:pt x="532" y="53"/>
                  </a:lnTo>
                  <a:lnTo>
                    <a:pt x="514" y="42"/>
                  </a:lnTo>
                  <a:lnTo>
                    <a:pt x="476" y="28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6" y="3"/>
                  </a:lnTo>
                  <a:lnTo>
                    <a:pt x="287" y="0"/>
                  </a:lnTo>
                  <a:lnTo>
                    <a:pt x="229" y="9"/>
                  </a:lnTo>
                  <a:lnTo>
                    <a:pt x="185" y="21"/>
                  </a:lnTo>
                  <a:lnTo>
                    <a:pt x="138" y="46"/>
                  </a:lnTo>
                  <a:lnTo>
                    <a:pt x="117" y="65"/>
                  </a:lnTo>
                  <a:lnTo>
                    <a:pt x="88" y="90"/>
                  </a:lnTo>
                  <a:lnTo>
                    <a:pt x="59" y="120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3" name="Freeform 13"/>
            <p:cNvSpPr>
              <a:spLocks/>
            </p:cNvSpPr>
            <p:nvPr/>
          </p:nvSpPr>
          <p:spPr bwMode="auto">
            <a:xfrm>
              <a:off x="919" y="1656"/>
              <a:ext cx="121" cy="28"/>
            </a:xfrm>
            <a:custGeom>
              <a:avLst/>
              <a:gdLst>
                <a:gd name="T0" fmla="*/ 121 w 121"/>
                <a:gd name="T1" fmla="*/ 14 h 28"/>
                <a:gd name="T2" fmla="*/ 100 w 121"/>
                <a:gd name="T3" fmla="*/ 28 h 28"/>
                <a:gd name="T4" fmla="*/ 80 w 121"/>
                <a:gd name="T5" fmla="*/ 17 h 28"/>
                <a:gd name="T6" fmla="*/ 67 w 121"/>
                <a:gd name="T7" fmla="*/ 14 h 28"/>
                <a:gd name="T8" fmla="*/ 49 w 121"/>
                <a:gd name="T9" fmla="*/ 14 h 28"/>
                <a:gd name="T10" fmla="*/ 40 w 121"/>
                <a:gd name="T11" fmla="*/ 17 h 28"/>
                <a:gd name="T12" fmla="*/ 23 w 121"/>
                <a:gd name="T13" fmla="*/ 26 h 28"/>
                <a:gd name="T14" fmla="*/ 14 w 121"/>
                <a:gd name="T15" fmla="*/ 27 h 28"/>
                <a:gd name="T16" fmla="*/ 0 w 121"/>
                <a:gd name="T17" fmla="*/ 27 h 28"/>
                <a:gd name="T18" fmla="*/ 5 w 121"/>
                <a:gd name="T19" fmla="*/ 23 h 28"/>
                <a:gd name="T20" fmla="*/ 13 w 121"/>
                <a:gd name="T21" fmla="*/ 15 h 28"/>
                <a:gd name="T22" fmla="*/ 20 w 121"/>
                <a:gd name="T23" fmla="*/ 11 h 28"/>
                <a:gd name="T24" fmla="*/ 34 w 121"/>
                <a:gd name="T25" fmla="*/ 3 h 28"/>
                <a:gd name="T26" fmla="*/ 43 w 121"/>
                <a:gd name="T27" fmla="*/ 1 h 28"/>
                <a:gd name="T28" fmla="*/ 56 w 121"/>
                <a:gd name="T29" fmla="*/ 0 h 28"/>
                <a:gd name="T30" fmla="*/ 65 w 121"/>
                <a:gd name="T31" fmla="*/ 1 h 28"/>
                <a:gd name="T32" fmla="*/ 78 w 121"/>
                <a:gd name="T33" fmla="*/ 2 h 28"/>
                <a:gd name="T34" fmla="*/ 85 w 121"/>
                <a:gd name="T35" fmla="*/ 5 h 28"/>
                <a:gd name="T36" fmla="*/ 100 w 121"/>
                <a:gd name="T37" fmla="*/ 11 h 28"/>
                <a:gd name="T38" fmla="*/ 121 w 121"/>
                <a:gd name="T39" fmla="*/ 14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28"/>
                <a:gd name="T62" fmla="*/ 121 w 121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28">
                  <a:moveTo>
                    <a:pt x="121" y="14"/>
                  </a:moveTo>
                  <a:lnTo>
                    <a:pt x="100" y="28"/>
                  </a:lnTo>
                  <a:lnTo>
                    <a:pt x="80" y="17"/>
                  </a:lnTo>
                  <a:lnTo>
                    <a:pt x="67" y="14"/>
                  </a:lnTo>
                  <a:lnTo>
                    <a:pt x="49" y="14"/>
                  </a:lnTo>
                  <a:lnTo>
                    <a:pt x="40" y="17"/>
                  </a:lnTo>
                  <a:lnTo>
                    <a:pt x="23" y="26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3" y="15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8" y="2"/>
                  </a:lnTo>
                  <a:lnTo>
                    <a:pt x="85" y="5"/>
                  </a:lnTo>
                  <a:lnTo>
                    <a:pt x="100" y="11"/>
                  </a:lnTo>
                  <a:lnTo>
                    <a:pt x="1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4" name="Freeform 14"/>
            <p:cNvSpPr>
              <a:spLocks/>
            </p:cNvSpPr>
            <p:nvPr/>
          </p:nvSpPr>
          <p:spPr bwMode="auto">
            <a:xfrm>
              <a:off x="1126" y="1652"/>
              <a:ext cx="110" cy="35"/>
            </a:xfrm>
            <a:custGeom>
              <a:avLst/>
              <a:gdLst>
                <a:gd name="T0" fmla="*/ 0 w 110"/>
                <a:gd name="T1" fmla="*/ 19 h 35"/>
                <a:gd name="T2" fmla="*/ 21 w 110"/>
                <a:gd name="T3" fmla="*/ 34 h 35"/>
                <a:gd name="T4" fmla="*/ 34 w 110"/>
                <a:gd name="T5" fmla="*/ 20 h 35"/>
                <a:gd name="T6" fmla="*/ 47 w 110"/>
                <a:gd name="T7" fmla="*/ 16 h 35"/>
                <a:gd name="T8" fmla="*/ 63 w 110"/>
                <a:gd name="T9" fmla="*/ 16 h 35"/>
                <a:gd name="T10" fmla="*/ 79 w 110"/>
                <a:gd name="T11" fmla="*/ 19 h 35"/>
                <a:gd name="T12" fmla="*/ 99 w 110"/>
                <a:gd name="T13" fmla="*/ 30 h 35"/>
                <a:gd name="T14" fmla="*/ 110 w 110"/>
                <a:gd name="T15" fmla="*/ 35 h 35"/>
                <a:gd name="T16" fmla="*/ 108 w 110"/>
                <a:gd name="T17" fmla="*/ 28 h 35"/>
                <a:gd name="T18" fmla="*/ 99 w 110"/>
                <a:gd name="T19" fmla="*/ 18 h 35"/>
                <a:gd name="T20" fmla="*/ 92 w 110"/>
                <a:gd name="T21" fmla="*/ 8 h 35"/>
                <a:gd name="T22" fmla="*/ 79 w 110"/>
                <a:gd name="T23" fmla="*/ 3 h 35"/>
                <a:gd name="T24" fmla="*/ 58 w 110"/>
                <a:gd name="T25" fmla="*/ 0 h 35"/>
                <a:gd name="T26" fmla="*/ 34 w 110"/>
                <a:gd name="T27" fmla="*/ 1 h 35"/>
                <a:gd name="T28" fmla="*/ 18 w 110"/>
                <a:gd name="T29" fmla="*/ 7 h 35"/>
                <a:gd name="T30" fmla="*/ 0 w 110"/>
                <a:gd name="T31" fmla="*/ 19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"/>
                <a:gd name="T49" fmla="*/ 0 h 35"/>
                <a:gd name="T50" fmla="*/ 110 w 110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" h="35">
                  <a:moveTo>
                    <a:pt x="0" y="19"/>
                  </a:moveTo>
                  <a:lnTo>
                    <a:pt x="21" y="34"/>
                  </a:lnTo>
                  <a:lnTo>
                    <a:pt x="34" y="20"/>
                  </a:lnTo>
                  <a:lnTo>
                    <a:pt x="47" y="16"/>
                  </a:lnTo>
                  <a:lnTo>
                    <a:pt x="63" y="16"/>
                  </a:lnTo>
                  <a:lnTo>
                    <a:pt x="79" y="19"/>
                  </a:lnTo>
                  <a:lnTo>
                    <a:pt x="99" y="30"/>
                  </a:lnTo>
                  <a:lnTo>
                    <a:pt x="110" y="35"/>
                  </a:lnTo>
                  <a:lnTo>
                    <a:pt x="108" y="28"/>
                  </a:lnTo>
                  <a:lnTo>
                    <a:pt x="99" y="18"/>
                  </a:lnTo>
                  <a:lnTo>
                    <a:pt x="92" y="8"/>
                  </a:lnTo>
                  <a:lnTo>
                    <a:pt x="79" y="3"/>
                  </a:lnTo>
                  <a:lnTo>
                    <a:pt x="58" y="0"/>
                  </a:lnTo>
                  <a:lnTo>
                    <a:pt x="34" y="1"/>
                  </a:lnTo>
                  <a:lnTo>
                    <a:pt x="18" y="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5" name="Freeform 15"/>
            <p:cNvSpPr>
              <a:spLocks/>
            </p:cNvSpPr>
            <p:nvPr/>
          </p:nvSpPr>
          <p:spPr bwMode="auto">
            <a:xfrm>
              <a:off x="767" y="1450"/>
              <a:ext cx="620" cy="275"/>
            </a:xfrm>
            <a:custGeom>
              <a:avLst/>
              <a:gdLst>
                <a:gd name="T0" fmla="*/ 0 w 620"/>
                <a:gd name="T1" fmla="*/ 180 h 275"/>
                <a:gd name="T2" fmla="*/ 0 w 620"/>
                <a:gd name="T3" fmla="*/ 200 h 275"/>
                <a:gd name="T4" fmla="*/ 5 w 620"/>
                <a:gd name="T5" fmla="*/ 212 h 275"/>
                <a:gd name="T6" fmla="*/ 56 w 620"/>
                <a:gd name="T7" fmla="*/ 229 h 275"/>
                <a:gd name="T8" fmla="*/ 112 w 620"/>
                <a:gd name="T9" fmla="*/ 240 h 275"/>
                <a:gd name="T10" fmla="*/ 119 w 620"/>
                <a:gd name="T11" fmla="*/ 168 h 275"/>
                <a:gd name="T12" fmla="*/ 185 w 620"/>
                <a:gd name="T13" fmla="*/ 160 h 275"/>
                <a:gd name="T14" fmla="*/ 215 w 620"/>
                <a:gd name="T15" fmla="*/ 154 h 275"/>
                <a:gd name="T16" fmla="*/ 279 w 620"/>
                <a:gd name="T17" fmla="*/ 209 h 275"/>
                <a:gd name="T18" fmla="*/ 304 w 620"/>
                <a:gd name="T19" fmla="*/ 171 h 275"/>
                <a:gd name="T20" fmla="*/ 359 w 620"/>
                <a:gd name="T21" fmla="*/ 209 h 275"/>
                <a:gd name="T22" fmla="*/ 373 w 620"/>
                <a:gd name="T23" fmla="*/ 184 h 275"/>
                <a:gd name="T24" fmla="*/ 368 w 620"/>
                <a:gd name="T25" fmla="*/ 146 h 275"/>
                <a:gd name="T26" fmla="*/ 458 w 620"/>
                <a:gd name="T27" fmla="*/ 169 h 275"/>
                <a:gd name="T28" fmla="*/ 497 w 620"/>
                <a:gd name="T29" fmla="*/ 210 h 275"/>
                <a:gd name="T30" fmla="*/ 545 w 620"/>
                <a:gd name="T31" fmla="*/ 263 h 275"/>
                <a:gd name="T32" fmla="*/ 598 w 620"/>
                <a:gd name="T33" fmla="*/ 175 h 275"/>
                <a:gd name="T34" fmla="*/ 596 w 620"/>
                <a:gd name="T35" fmla="*/ 136 h 275"/>
                <a:gd name="T36" fmla="*/ 574 w 620"/>
                <a:gd name="T37" fmla="*/ 117 h 275"/>
                <a:gd name="T38" fmla="*/ 475 w 620"/>
                <a:gd name="T39" fmla="*/ 104 h 275"/>
                <a:gd name="T40" fmla="*/ 527 w 620"/>
                <a:gd name="T41" fmla="*/ 85 h 275"/>
                <a:gd name="T42" fmla="*/ 469 w 620"/>
                <a:gd name="T43" fmla="*/ 74 h 275"/>
                <a:gd name="T44" fmla="*/ 415 w 620"/>
                <a:gd name="T45" fmla="*/ 0 h 275"/>
                <a:gd name="T46" fmla="*/ 359 w 620"/>
                <a:gd name="T47" fmla="*/ 10 h 275"/>
                <a:gd name="T48" fmla="*/ 312 w 620"/>
                <a:gd name="T49" fmla="*/ 15 h 275"/>
                <a:gd name="T50" fmla="*/ 293 w 620"/>
                <a:gd name="T51" fmla="*/ 29 h 275"/>
                <a:gd name="T52" fmla="*/ 210 w 620"/>
                <a:gd name="T53" fmla="*/ 19 h 275"/>
                <a:gd name="T54" fmla="*/ 215 w 620"/>
                <a:gd name="T55" fmla="*/ 35 h 275"/>
                <a:gd name="T56" fmla="*/ 136 w 620"/>
                <a:gd name="T57" fmla="*/ 41 h 275"/>
                <a:gd name="T58" fmla="*/ 163 w 620"/>
                <a:gd name="T59" fmla="*/ 52 h 275"/>
                <a:gd name="T60" fmla="*/ 99 w 620"/>
                <a:gd name="T61" fmla="*/ 73 h 275"/>
                <a:gd name="T62" fmla="*/ 130 w 620"/>
                <a:gd name="T63" fmla="*/ 85 h 275"/>
                <a:gd name="T64" fmla="*/ 49 w 620"/>
                <a:gd name="T65" fmla="*/ 104 h 275"/>
                <a:gd name="T66" fmla="*/ 65 w 620"/>
                <a:gd name="T67" fmla="*/ 122 h 275"/>
                <a:gd name="T68" fmla="*/ 67 w 620"/>
                <a:gd name="T69" fmla="*/ 157 h 2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0"/>
                <a:gd name="T106" fmla="*/ 0 h 275"/>
                <a:gd name="T107" fmla="*/ 620 w 620"/>
                <a:gd name="T108" fmla="*/ 275 h 2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0" h="275">
                  <a:moveTo>
                    <a:pt x="36" y="166"/>
                  </a:moveTo>
                  <a:lnTo>
                    <a:pt x="0" y="180"/>
                  </a:lnTo>
                  <a:lnTo>
                    <a:pt x="25" y="179"/>
                  </a:lnTo>
                  <a:lnTo>
                    <a:pt x="0" y="200"/>
                  </a:lnTo>
                  <a:lnTo>
                    <a:pt x="25" y="195"/>
                  </a:lnTo>
                  <a:lnTo>
                    <a:pt x="5" y="212"/>
                  </a:lnTo>
                  <a:lnTo>
                    <a:pt x="43" y="210"/>
                  </a:lnTo>
                  <a:lnTo>
                    <a:pt x="56" y="229"/>
                  </a:lnTo>
                  <a:lnTo>
                    <a:pt x="61" y="275"/>
                  </a:lnTo>
                  <a:lnTo>
                    <a:pt x="112" y="240"/>
                  </a:lnTo>
                  <a:lnTo>
                    <a:pt x="110" y="180"/>
                  </a:lnTo>
                  <a:lnTo>
                    <a:pt x="119" y="168"/>
                  </a:lnTo>
                  <a:lnTo>
                    <a:pt x="190" y="186"/>
                  </a:lnTo>
                  <a:lnTo>
                    <a:pt x="185" y="160"/>
                  </a:lnTo>
                  <a:lnTo>
                    <a:pt x="214" y="168"/>
                  </a:lnTo>
                  <a:lnTo>
                    <a:pt x="215" y="154"/>
                  </a:lnTo>
                  <a:lnTo>
                    <a:pt x="255" y="166"/>
                  </a:lnTo>
                  <a:lnTo>
                    <a:pt x="279" y="209"/>
                  </a:lnTo>
                  <a:lnTo>
                    <a:pt x="284" y="165"/>
                  </a:lnTo>
                  <a:lnTo>
                    <a:pt x="304" y="171"/>
                  </a:lnTo>
                  <a:lnTo>
                    <a:pt x="335" y="186"/>
                  </a:lnTo>
                  <a:lnTo>
                    <a:pt x="359" y="209"/>
                  </a:lnTo>
                  <a:lnTo>
                    <a:pt x="373" y="229"/>
                  </a:lnTo>
                  <a:lnTo>
                    <a:pt x="373" y="184"/>
                  </a:lnTo>
                  <a:lnTo>
                    <a:pt x="368" y="157"/>
                  </a:lnTo>
                  <a:lnTo>
                    <a:pt x="368" y="146"/>
                  </a:lnTo>
                  <a:lnTo>
                    <a:pt x="415" y="149"/>
                  </a:lnTo>
                  <a:lnTo>
                    <a:pt x="458" y="169"/>
                  </a:lnTo>
                  <a:lnTo>
                    <a:pt x="482" y="191"/>
                  </a:lnTo>
                  <a:lnTo>
                    <a:pt x="497" y="210"/>
                  </a:lnTo>
                  <a:lnTo>
                    <a:pt x="502" y="231"/>
                  </a:lnTo>
                  <a:lnTo>
                    <a:pt x="545" y="263"/>
                  </a:lnTo>
                  <a:lnTo>
                    <a:pt x="620" y="213"/>
                  </a:lnTo>
                  <a:lnTo>
                    <a:pt x="598" y="175"/>
                  </a:lnTo>
                  <a:lnTo>
                    <a:pt x="574" y="144"/>
                  </a:lnTo>
                  <a:lnTo>
                    <a:pt x="596" y="136"/>
                  </a:lnTo>
                  <a:lnTo>
                    <a:pt x="549" y="124"/>
                  </a:lnTo>
                  <a:lnTo>
                    <a:pt x="574" y="117"/>
                  </a:lnTo>
                  <a:lnTo>
                    <a:pt x="527" y="111"/>
                  </a:lnTo>
                  <a:lnTo>
                    <a:pt x="475" y="104"/>
                  </a:lnTo>
                  <a:lnTo>
                    <a:pt x="549" y="103"/>
                  </a:lnTo>
                  <a:lnTo>
                    <a:pt x="527" y="85"/>
                  </a:lnTo>
                  <a:lnTo>
                    <a:pt x="502" y="76"/>
                  </a:lnTo>
                  <a:lnTo>
                    <a:pt x="469" y="74"/>
                  </a:lnTo>
                  <a:lnTo>
                    <a:pt x="426" y="74"/>
                  </a:lnTo>
                  <a:lnTo>
                    <a:pt x="415" y="0"/>
                  </a:lnTo>
                  <a:lnTo>
                    <a:pt x="404" y="22"/>
                  </a:lnTo>
                  <a:lnTo>
                    <a:pt x="359" y="10"/>
                  </a:lnTo>
                  <a:lnTo>
                    <a:pt x="362" y="24"/>
                  </a:lnTo>
                  <a:lnTo>
                    <a:pt x="312" y="15"/>
                  </a:lnTo>
                  <a:lnTo>
                    <a:pt x="326" y="32"/>
                  </a:lnTo>
                  <a:lnTo>
                    <a:pt x="293" y="29"/>
                  </a:lnTo>
                  <a:lnTo>
                    <a:pt x="255" y="22"/>
                  </a:lnTo>
                  <a:lnTo>
                    <a:pt x="210" y="19"/>
                  </a:lnTo>
                  <a:lnTo>
                    <a:pt x="172" y="15"/>
                  </a:lnTo>
                  <a:lnTo>
                    <a:pt x="215" y="35"/>
                  </a:lnTo>
                  <a:lnTo>
                    <a:pt x="174" y="36"/>
                  </a:lnTo>
                  <a:lnTo>
                    <a:pt x="136" y="41"/>
                  </a:lnTo>
                  <a:lnTo>
                    <a:pt x="116" y="44"/>
                  </a:lnTo>
                  <a:lnTo>
                    <a:pt x="163" y="52"/>
                  </a:lnTo>
                  <a:lnTo>
                    <a:pt x="134" y="61"/>
                  </a:lnTo>
                  <a:lnTo>
                    <a:pt x="99" y="73"/>
                  </a:lnTo>
                  <a:lnTo>
                    <a:pt x="146" y="70"/>
                  </a:lnTo>
                  <a:lnTo>
                    <a:pt x="130" y="85"/>
                  </a:lnTo>
                  <a:lnTo>
                    <a:pt x="107" y="93"/>
                  </a:lnTo>
                  <a:lnTo>
                    <a:pt x="49" y="104"/>
                  </a:lnTo>
                  <a:lnTo>
                    <a:pt x="99" y="104"/>
                  </a:lnTo>
                  <a:lnTo>
                    <a:pt x="65" y="122"/>
                  </a:lnTo>
                  <a:lnTo>
                    <a:pt x="110" y="122"/>
                  </a:lnTo>
                  <a:lnTo>
                    <a:pt x="67" y="157"/>
                  </a:lnTo>
                  <a:lnTo>
                    <a:pt x="36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6" name="Freeform 16"/>
            <p:cNvSpPr>
              <a:spLocks/>
            </p:cNvSpPr>
            <p:nvPr/>
          </p:nvSpPr>
          <p:spPr bwMode="auto">
            <a:xfrm>
              <a:off x="1356" y="2148"/>
              <a:ext cx="277" cy="94"/>
            </a:xfrm>
            <a:custGeom>
              <a:avLst/>
              <a:gdLst>
                <a:gd name="T0" fmla="*/ 18 w 277"/>
                <a:gd name="T1" fmla="*/ 94 h 94"/>
                <a:gd name="T2" fmla="*/ 76 w 277"/>
                <a:gd name="T3" fmla="*/ 79 h 94"/>
                <a:gd name="T4" fmla="*/ 129 w 277"/>
                <a:gd name="T5" fmla="*/ 73 h 94"/>
                <a:gd name="T6" fmla="*/ 189 w 277"/>
                <a:gd name="T7" fmla="*/ 73 h 94"/>
                <a:gd name="T8" fmla="*/ 241 w 277"/>
                <a:gd name="T9" fmla="*/ 79 h 94"/>
                <a:gd name="T10" fmla="*/ 248 w 277"/>
                <a:gd name="T11" fmla="*/ 25 h 94"/>
                <a:gd name="T12" fmla="*/ 277 w 277"/>
                <a:gd name="T13" fmla="*/ 0 h 94"/>
                <a:gd name="T14" fmla="*/ 200 w 277"/>
                <a:gd name="T15" fmla="*/ 0 h 94"/>
                <a:gd name="T16" fmla="*/ 82 w 277"/>
                <a:gd name="T17" fmla="*/ 11 h 94"/>
                <a:gd name="T18" fmla="*/ 11 w 277"/>
                <a:gd name="T19" fmla="*/ 28 h 94"/>
                <a:gd name="T20" fmla="*/ 0 w 277"/>
                <a:gd name="T21" fmla="*/ 43 h 94"/>
                <a:gd name="T22" fmla="*/ 18 w 277"/>
                <a:gd name="T23" fmla="*/ 54 h 94"/>
                <a:gd name="T24" fmla="*/ 18 w 277"/>
                <a:gd name="T25" fmla="*/ 94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94"/>
                <a:gd name="T41" fmla="*/ 277 w 277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94">
                  <a:moveTo>
                    <a:pt x="18" y="94"/>
                  </a:moveTo>
                  <a:lnTo>
                    <a:pt x="76" y="79"/>
                  </a:lnTo>
                  <a:lnTo>
                    <a:pt x="129" y="73"/>
                  </a:lnTo>
                  <a:lnTo>
                    <a:pt x="189" y="73"/>
                  </a:lnTo>
                  <a:lnTo>
                    <a:pt x="241" y="79"/>
                  </a:lnTo>
                  <a:lnTo>
                    <a:pt x="248" y="25"/>
                  </a:lnTo>
                  <a:lnTo>
                    <a:pt x="277" y="0"/>
                  </a:lnTo>
                  <a:lnTo>
                    <a:pt x="200" y="0"/>
                  </a:lnTo>
                  <a:lnTo>
                    <a:pt x="82" y="11"/>
                  </a:lnTo>
                  <a:lnTo>
                    <a:pt x="11" y="28"/>
                  </a:lnTo>
                  <a:lnTo>
                    <a:pt x="0" y="43"/>
                  </a:lnTo>
                  <a:lnTo>
                    <a:pt x="18" y="54"/>
                  </a:lnTo>
                  <a:lnTo>
                    <a:pt x="18" y="94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7" name="Freeform 17"/>
            <p:cNvSpPr>
              <a:spLocks/>
            </p:cNvSpPr>
            <p:nvPr/>
          </p:nvSpPr>
          <p:spPr bwMode="auto">
            <a:xfrm>
              <a:off x="680" y="2170"/>
              <a:ext cx="206" cy="62"/>
            </a:xfrm>
            <a:custGeom>
              <a:avLst/>
              <a:gdLst>
                <a:gd name="T0" fmla="*/ 0 w 206"/>
                <a:gd name="T1" fmla="*/ 3 h 62"/>
                <a:gd name="T2" fmla="*/ 94 w 206"/>
                <a:gd name="T3" fmla="*/ 0 h 62"/>
                <a:gd name="T4" fmla="*/ 172 w 206"/>
                <a:gd name="T5" fmla="*/ 3 h 62"/>
                <a:gd name="T6" fmla="*/ 206 w 206"/>
                <a:gd name="T7" fmla="*/ 14 h 62"/>
                <a:gd name="T8" fmla="*/ 186 w 206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62"/>
                <a:gd name="T17" fmla="*/ 206 w 2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62">
                  <a:moveTo>
                    <a:pt x="0" y="3"/>
                  </a:moveTo>
                  <a:lnTo>
                    <a:pt x="94" y="0"/>
                  </a:lnTo>
                  <a:lnTo>
                    <a:pt x="172" y="3"/>
                  </a:lnTo>
                  <a:lnTo>
                    <a:pt x="206" y="14"/>
                  </a:lnTo>
                  <a:lnTo>
                    <a:pt x="186" y="62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478" name="Freeform 18"/>
            <p:cNvSpPr>
              <a:spLocks/>
            </p:cNvSpPr>
            <p:nvPr/>
          </p:nvSpPr>
          <p:spPr bwMode="auto">
            <a:xfrm>
              <a:off x="1059" y="2004"/>
              <a:ext cx="41" cy="379"/>
            </a:xfrm>
            <a:custGeom>
              <a:avLst/>
              <a:gdLst>
                <a:gd name="T0" fmla="*/ 18 w 41"/>
                <a:gd name="T1" fmla="*/ 0 h 379"/>
                <a:gd name="T2" fmla="*/ 0 w 41"/>
                <a:gd name="T3" fmla="*/ 67 h 379"/>
                <a:gd name="T4" fmla="*/ 10 w 41"/>
                <a:gd name="T5" fmla="*/ 139 h 379"/>
                <a:gd name="T6" fmla="*/ 23 w 41"/>
                <a:gd name="T7" fmla="*/ 172 h 379"/>
                <a:gd name="T8" fmla="*/ 41 w 41"/>
                <a:gd name="T9" fmla="*/ 228 h 379"/>
                <a:gd name="T10" fmla="*/ 41 w 41"/>
                <a:gd name="T11" fmla="*/ 281 h 379"/>
                <a:gd name="T12" fmla="*/ 18 w 41"/>
                <a:gd name="T13" fmla="*/ 335 h 379"/>
                <a:gd name="T14" fmla="*/ 18 w 41"/>
                <a:gd name="T15" fmla="*/ 379 h 3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79"/>
                <a:gd name="T26" fmla="*/ 41 w 41"/>
                <a:gd name="T27" fmla="*/ 379 h 3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79">
                  <a:moveTo>
                    <a:pt x="18" y="0"/>
                  </a:moveTo>
                  <a:lnTo>
                    <a:pt x="0" y="67"/>
                  </a:lnTo>
                  <a:lnTo>
                    <a:pt x="10" y="139"/>
                  </a:lnTo>
                  <a:lnTo>
                    <a:pt x="23" y="172"/>
                  </a:lnTo>
                  <a:lnTo>
                    <a:pt x="41" y="228"/>
                  </a:lnTo>
                  <a:lnTo>
                    <a:pt x="41" y="281"/>
                  </a:lnTo>
                  <a:lnTo>
                    <a:pt x="18" y="335"/>
                  </a:lnTo>
                  <a:lnTo>
                    <a:pt x="18" y="379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479" name="Freeform 19"/>
            <p:cNvSpPr>
              <a:spLocks/>
            </p:cNvSpPr>
            <p:nvPr/>
          </p:nvSpPr>
          <p:spPr bwMode="auto">
            <a:xfrm>
              <a:off x="1146" y="2026"/>
              <a:ext cx="179" cy="144"/>
            </a:xfrm>
            <a:custGeom>
              <a:avLst/>
              <a:gdLst>
                <a:gd name="T0" fmla="*/ 0 w 179"/>
                <a:gd name="T1" fmla="*/ 19 h 144"/>
                <a:gd name="T2" fmla="*/ 168 w 179"/>
                <a:gd name="T3" fmla="*/ 0 h 144"/>
                <a:gd name="T4" fmla="*/ 179 w 179"/>
                <a:gd name="T5" fmla="*/ 71 h 144"/>
                <a:gd name="T6" fmla="*/ 163 w 179"/>
                <a:gd name="T7" fmla="*/ 125 h 144"/>
                <a:gd name="T8" fmla="*/ 137 w 179"/>
                <a:gd name="T9" fmla="*/ 144 h 144"/>
                <a:gd name="T10" fmla="*/ 70 w 179"/>
                <a:gd name="T11" fmla="*/ 136 h 144"/>
                <a:gd name="T12" fmla="*/ 29 w 179"/>
                <a:gd name="T13" fmla="*/ 114 h 144"/>
                <a:gd name="T14" fmla="*/ 5 w 179"/>
                <a:gd name="T15" fmla="*/ 82 h 144"/>
                <a:gd name="T16" fmla="*/ 0 w 179"/>
                <a:gd name="T17" fmla="*/ 19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44"/>
                <a:gd name="T29" fmla="*/ 179 w 179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44">
                  <a:moveTo>
                    <a:pt x="0" y="19"/>
                  </a:moveTo>
                  <a:lnTo>
                    <a:pt x="168" y="0"/>
                  </a:lnTo>
                  <a:lnTo>
                    <a:pt x="179" y="71"/>
                  </a:lnTo>
                  <a:lnTo>
                    <a:pt x="163" y="125"/>
                  </a:lnTo>
                  <a:lnTo>
                    <a:pt x="137" y="144"/>
                  </a:lnTo>
                  <a:lnTo>
                    <a:pt x="70" y="136"/>
                  </a:lnTo>
                  <a:lnTo>
                    <a:pt x="29" y="114"/>
                  </a:lnTo>
                  <a:lnTo>
                    <a:pt x="5" y="8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0" name="Freeform 20"/>
            <p:cNvSpPr>
              <a:spLocks/>
            </p:cNvSpPr>
            <p:nvPr/>
          </p:nvSpPr>
          <p:spPr bwMode="auto">
            <a:xfrm>
              <a:off x="1013" y="1807"/>
              <a:ext cx="145" cy="53"/>
            </a:xfrm>
            <a:custGeom>
              <a:avLst/>
              <a:gdLst>
                <a:gd name="T0" fmla="*/ 0 w 145"/>
                <a:gd name="T1" fmla="*/ 0 h 53"/>
                <a:gd name="T2" fmla="*/ 4 w 145"/>
                <a:gd name="T3" fmla="*/ 9 h 53"/>
                <a:gd name="T4" fmla="*/ 20 w 145"/>
                <a:gd name="T5" fmla="*/ 16 h 53"/>
                <a:gd name="T6" fmla="*/ 31 w 145"/>
                <a:gd name="T7" fmla="*/ 20 h 53"/>
                <a:gd name="T8" fmla="*/ 44 w 145"/>
                <a:gd name="T9" fmla="*/ 26 h 53"/>
                <a:gd name="T10" fmla="*/ 51 w 145"/>
                <a:gd name="T11" fmla="*/ 30 h 53"/>
                <a:gd name="T12" fmla="*/ 66 w 145"/>
                <a:gd name="T13" fmla="*/ 31 h 53"/>
                <a:gd name="T14" fmla="*/ 80 w 145"/>
                <a:gd name="T15" fmla="*/ 30 h 53"/>
                <a:gd name="T16" fmla="*/ 93 w 145"/>
                <a:gd name="T17" fmla="*/ 26 h 53"/>
                <a:gd name="T18" fmla="*/ 98 w 145"/>
                <a:gd name="T19" fmla="*/ 22 h 53"/>
                <a:gd name="T20" fmla="*/ 113 w 145"/>
                <a:gd name="T21" fmla="*/ 18 h 53"/>
                <a:gd name="T22" fmla="*/ 122 w 145"/>
                <a:gd name="T23" fmla="*/ 16 h 53"/>
                <a:gd name="T24" fmla="*/ 134 w 145"/>
                <a:gd name="T25" fmla="*/ 11 h 53"/>
                <a:gd name="T26" fmla="*/ 145 w 145"/>
                <a:gd name="T27" fmla="*/ 5 h 53"/>
                <a:gd name="T28" fmla="*/ 136 w 145"/>
                <a:gd name="T29" fmla="*/ 22 h 53"/>
                <a:gd name="T30" fmla="*/ 129 w 145"/>
                <a:gd name="T31" fmla="*/ 30 h 53"/>
                <a:gd name="T32" fmla="*/ 118 w 145"/>
                <a:gd name="T33" fmla="*/ 36 h 53"/>
                <a:gd name="T34" fmla="*/ 104 w 145"/>
                <a:gd name="T35" fmla="*/ 41 h 53"/>
                <a:gd name="T36" fmla="*/ 95 w 145"/>
                <a:gd name="T37" fmla="*/ 42 h 53"/>
                <a:gd name="T38" fmla="*/ 80 w 145"/>
                <a:gd name="T39" fmla="*/ 50 h 53"/>
                <a:gd name="T40" fmla="*/ 69 w 145"/>
                <a:gd name="T41" fmla="*/ 53 h 53"/>
                <a:gd name="T42" fmla="*/ 60 w 145"/>
                <a:gd name="T43" fmla="*/ 52 h 53"/>
                <a:gd name="T44" fmla="*/ 53 w 145"/>
                <a:gd name="T45" fmla="*/ 49 h 53"/>
                <a:gd name="T46" fmla="*/ 49 w 145"/>
                <a:gd name="T47" fmla="*/ 44 h 53"/>
                <a:gd name="T48" fmla="*/ 40 w 145"/>
                <a:gd name="T49" fmla="*/ 38 h 53"/>
                <a:gd name="T50" fmla="*/ 29 w 145"/>
                <a:gd name="T51" fmla="*/ 32 h 53"/>
                <a:gd name="T52" fmla="*/ 17 w 145"/>
                <a:gd name="T53" fmla="*/ 27 h 53"/>
                <a:gd name="T54" fmla="*/ 6 w 145"/>
                <a:gd name="T55" fmla="*/ 20 h 53"/>
                <a:gd name="T56" fmla="*/ 0 w 145"/>
                <a:gd name="T57" fmla="*/ 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"/>
                <a:gd name="T88" fmla="*/ 0 h 53"/>
                <a:gd name="T89" fmla="*/ 145 w 145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" h="53">
                  <a:moveTo>
                    <a:pt x="0" y="0"/>
                  </a:moveTo>
                  <a:lnTo>
                    <a:pt x="4" y="9"/>
                  </a:lnTo>
                  <a:lnTo>
                    <a:pt x="20" y="16"/>
                  </a:lnTo>
                  <a:lnTo>
                    <a:pt x="31" y="20"/>
                  </a:lnTo>
                  <a:lnTo>
                    <a:pt x="44" y="26"/>
                  </a:lnTo>
                  <a:lnTo>
                    <a:pt x="51" y="30"/>
                  </a:lnTo>
                  <a:lnTo>
                    <a:pt x="66" y="31"/>
                  </a:lnTo>
                  <a:lnTo>
                    <a:pt x="80" y="30"/>
                  </a:lnTo>
                  <a:lnTo>
                    <a:pt x="93" y="26"/>
                  </a:lnTo>
                  <a:lnTo>
                    <a:pt x="98" y="22"/>
                  </a:lnTo>
                  <a:lnTo>
                    <a:pt x="113" y="18"/>
                  </a:lnTo>
                  <a:lnTo>
                    <a:pt x="122" y="16"/>
                  </a:lnTo>
                  <a:lnTo>
                    <a:pt x="134" y="11"/>
                  </a:lnTo>
                  <a:lnTo>
                    <a:pt x="145" y="5"/>
                  </a:lnTo>
                  <a:lnTo>
                    <a:pt x="136" y="22"/>
                  </a:lnTo>
                  <a:lnTo>
                    <a:pt x="129" y="30"/>
                  </a:lnTo>
                  <a:lnTo>
                    <a:pt x="118" y="36"/>
                  </a:lnTo>
                  <a:lnTo>
                    <a:pt x="104" y="41"/>
                  </a:lnTo>
                  <a:lnTo>
                    <a:pt x="95" y="42"/>
                  </a:lnTo>
                  <a:lnTo>
                    <a:pt x="80" y="50"/>
                  </a:lnTo>
                  <a:lnTo>
                    <a:pt x="69" y="53"/>
                  </a:lnTo>
                  <a:lnTo>
                    <a:pt x="60" y="52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0" y="38"/>
                  </a:lnTo>
                  <a:lnTo>
                    <a:pt x="29" y="32"/>
                  </a:lnTo>
                  <a:lnTo>
                    <a:pt x="17" y="27"/>
                  </a:lnTo>
                  <a:lnTo>
                    <a:pt x="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1" name="Freeform 21"/>
            <p:cNvSpPr>
              <a:spLocks/>
            </p:cNvSpPr>
            <p:nvPr/>
          </p:nvSpPr>
          <p:spPr bwMode="auto">
            <a:xfrm>
              <a:off x="1002" y="1855"/>
              <a:ext cx="156" cy="26"/>
            </a:xfrm>
            <a:custGeom>
              <a:avLst/>
              <a:gdLst>
                <a:gd name="T0" fmla="*/ 0 w 156"/>
                <a:gd name="T1" fmla="*/ 14 h 26"/>
                <a:gd name="T2" fmla="*/ 33 w 156"/>
                <a:gd name="T3" fmla="*/ 5 h 26"/>
                <a:gd name="T4" fmla="*/ 51 w 156"/>
                <a:gd name="T5" fmla="*/ 2 h 26"/>
                <a:gd name="T6" fmla="*/ 75 w 156"/>
                <a:gd name="T7" fmla="*/ 3 h 26"/>
                <a:gd name="T8" fmla="*/ 89 w 156"/>
                <a:gd name="T9" fmla="*/ 2 h 26"/>
                <a:gd name="T10" fmla="*/ 104 w 156"/>
                <a:gd name="T11" fmla="*/ 0 h 26"/>
                <a:gd name="T12" fmla="*/ 122 w 156"/>
                <a:gd name="T13" fmla="*/ 3 h 26"/>
                <a:gd name="T14" fmla="*/ 131 w 156"/>
                <a:gd name="T15" fmla="*/ 9 h 26"/>
                <a:gd name="T16" fmla="*/ 144 w 156"/>
                <a:gd name="T17" fmla="*/ 14 h 26"/>
                <a:gd name="T18" fmla="*/ 153 w 156"/>
                <a:gd name="T19" fmla="*/ 23 h 26"/>
                <a:gd name="T20" fmla="*/ 156 w 156"/>
                <a:gd name="T21" fmla="*/ 26 h 26"/>
                <a:gd name="T22" fmla="*/ 122 w 156"/>
                <a:gd name="T23" fmla="*/ 21 h 26"/>
                <a:gd name="T24" fmla="*/ 100 w 156"/>
                <a:gd name="T25" fmla="*/ 22 h 26"/>
                <a:gd name="T26" fmla="*/ 75 w 156"/>
                <a:gd name="T27" fmla="*/ 24 h 26"/>
                <a:gd name="T28" fmla="*/ 57 w 156"/>
                <a:gd name="T29" fmla="*/ 25 h 26"/>
                <a:gd name="T30" fmla="*/ 37 w 156"/>
                <a:gd name="T31" fmla="*/ 23 h 26"/>
                <a:gd name="T32" fmla="*/ 20 w 156"/>
                <a:gd name="T33" fmla="*/ 21 h 26"/>
                <a:gd name="T34" fmla="*/ 0 w 156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26"/>
                <a:gd name="T56" fmla="*/ 156 w 15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26">
                  <a:moveTo>
                    <a:pt x="0" y="14"/>
                  </a:moveTo>
                  <a:lnTo>
                    <a:pt x="33" y="5"/>
                  </a:lnTo>
                  <a:lnTo>
                    <a:pt x="51" y="2"/>
                  </a:lnTo>
                  <a:lnTo>
                    <a:pt x="75" y="3"/>
                  </a:lnTo>
                  <a:lnTo>
                    <a:pt x="89" y="2"/>
                  </a:lnTo>
                  <a:lnTo>
                    <a:pt x="104" y="0"/>
                  </a:lnTo>
                  <a:lnTo>
                    <a:pt x="122" y="3"/>
                  </a:lnTo>
                  <a:lnTo>
                    <a:pt x="131" y="9"/>
                  </a:lnTo>
                  <a:lnTo>
                    <a:pt x="144" y="14"/>
                  </a:lnTo>
                  <a:lnTo>
                    <a:pt x="153" y="23"/>
                  </a:lnTo>
                  <a:lnTo>
                    <a:pt x="156" y="26"/>
                  </a:lnTo>
                  <a:lnTo>
                    <a:pt x="122" y="21"/>
                  </a:lnTo>
                  <a:lnTo>
                    <a:pt x="100" y="22"/>
                  </a:lnTo>
                  <a:lnTo>
                    <a:pt x="75" y="24"/>
                  </a:lnTo>
                  <a:lnTo>
                    <a:pt x="57" y="25"/>
                  </a:lnTo>
                  <a:lnTo>
                    <a:pt x="37" y="23"/>
                  </a:lnTo>
                  <a:lnTo>
                    <a:pt x="20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2" name="Freeform 22"/>
            <p:cNvSpPr>
              <a:spLocks/>
            </p:cNvSpPr>
            <p:nvPr/>
          </p:nvSpPr>
          <p:spPr bwMode="auto">
            <a:xfrm>
              <a:off x="1001" y="1867"/>
              <a:ext cx="170" cy="29"/>
            </a:xfrm>
            <a:custGeom>
              <a:avLst/>
              <a:gdLst>
                <a:gd name="T0" fmla="*/ 0 w 170"/>
                <a:gd name="T1" fmla="*/ 5 h 29"/>
                <a:gd name="T2" fmla="*/ 25 w 170"/>
                <a:gd name="T3" fmla="*/ 1 h 29"/>
                <a:gd name="T4" fmla="*/ 56 w 170"/>
                <a:gd name="T5" fmla="*/ 0 h 29"/>
                <a:gd name="T6" fmla="*/ 68 w 170"/>
                <a:gd name="T7" fmla="*/ 2 h 29"/>
                <a:gd name="T8" fmla="*/ 83 w 170"/>
                <a:gd name="T9" fmla="*/ 3 h 29"/>
                <a:gd name="T10" fmla="*/ 99 w 170"/>
                <a:gd name="T11" fmla="*/ 1 h 29"/>
                <a:gd name="T12" fmla="*/ 107 w 170"/>
                <a:gd name="T13" fmla="*/ 0 h 29"/>
                <a:gd name="T14" fmla="*/ 123 w 170"/>
                <a:gd name="T15" fmla="*/ 0 h 29"/>
                <a:gd name="T16" fmla="*/ 141 w 170"/>
                <a:gd name="T17" fmla="*/ 2 h 29"/>
                <a:gd name="T18" fmla="*/ 155 w 170"/>
                <a:gd name="T19" fmla="*/ 11 h 29"/>
                <a:gd name="T20" fmla="*/ 165 w 170"/>
                <a:gd name="T21" fmla="*/ 13 h 29"/>
                <a:gd name="T22" fmla="*/ 170 w 170"/>
                <a:gd name="T23" fmla="*/ 13 h 29"/>
                <a:gd name="T24" fmla="*/ 154 w 170"/>
                <a:gd name="T25" fmla="*/ 16 h 29"/>
                <a:gd name="T26" fmla="*/ 141 w 170"/>
                <a:gd name="T27" fmla="*/ 23 h 29"/>
                <a:gd name="T28" fmla="*/ 123 w 170"/>
                <a:gd name="T29" fmla="*/ 25 h 29"/>
                <a:gd name="T30" fmla="*/ 103 w 170"/>
                <a:gd name="T31" fmla="*/ 29 h 29"/>
                <a:gd name="T32" fmla="*/ 81 w 170"/>
                <a:gd name="T33" fmla="*/ 29 h 29"/>
                <a:gd name="T34" fmla="*/ 65 w 170"/>
                <a:gd name="T35" fmla="*/ 29 h 29"/>
                <a:gd name="T36" fmla="*/ 50 w 170"/>
                <a:gd name="T37" fmla="*/ 29 h 29"/>
                <a:gd name="T38" fmla="*/ 32 w 170"/>
                <a:gd name="T39" fmla="*/ 25 h 29"/>
                <a:gd name="T40" fmla="*/ 18 w 170"/>
                <a:gd name="T41" fmla="*/ 20 h 29"/>
                <a:gd name="T42" fmla="*/ 0 w 170"/>
                <a:gd name="T43" fmla="*/ 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29"/>
                <a:gd name="T68" fmla="*/ 170 w 170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29">
                  <a:moveTo>
                    <a:pt x="0" y="5"/>
                  </a:moveTo>
                  <a:lnTo>
                    <a:pt x="2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41" y="2"/>
                  </a:lnTo>
                  <a:lnTo>
                    <a:pt x="155" y="11"/>
                  </a:lnTo>
                  <a:lnTo>
                    <a:pt x="165" y="13"/>
                  </a:lnTo>
                  <a:lnTo>
                    <a:pt x="170" y="13"/>
                  </a:lnTo>
                  <a:lnTo>
                    <a:pt x="154" y="16"/>
                  </a:lnTo>
                  <a:lnTo>
                    <a:pt x="141" y="23"/>
                  </a:lnTo>
                  <a:lnTo>
                    <a:pt x="123" y="25"/>
                  </a:lnTo>
                  <a:lnTo>
                    <a:pt x="103" y="29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0" y="29"/>
                  </a:lnTo>
                  <a:lnTo>
                    <a:pt x="32" y="25"/>
                  </a:lnTo>
                  <a:lnTo>
                    <a:pt x="18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3" name="Oval 23"/>
            <p:cNvSpPr>
              <a:spLocks noChangeArrowheads="1"/>
            </p:cNvSpPr>
            <p:nvPr/>
          </p:nvSpPr>
          <p:spPr bwMode="auto">
            <a:xfrm>
              <a:off x="923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4" name="Freeform 24"/>
            <p:cNvSpPr>
              <a:spLocks/>
            </p:cNvSpPr>
            <p:nvPr/>
          </p:nvSpPr>
          <p:spPr bwMode="auto">
            <a:xfrm>
              <a:off x="924" y="1703"/>
              <a:ext cx="115" cy="44"/>
            </a:xfrm>
            <a:custGeom>
              <a:avLst/>
              <a:gdLst>
                <a:gd name="T0" fmla="*/ 0 w 115"/>
                <a:gd name="T1" fmla="*/ 18 h 44"/>
                <a:gd name="T2" fmla="*/ 13 w 115"/>
                <a:gd name="T3" fmla="*/ 7 h 44"/>
                <a:gd name="T4" fmla="*/ 31 w 115"/>
                <a:gd name="T5" fmla="*/ 2 h 44"/>
                <a:gd name="T6" fmla="*/ 51 w 115"/>
                <a:gd name="T7" fmla="*/ 0 h 44"/>
                <a:gd name="T8" fmla="*/ 75 w 115"/>
                <a:gd name="T9" fmla="*/ 0 h 44"/>
                <a:gd name="T10" fmla="*/ 95 w 115"/>
                <a:gd name="T11" fmla="*/ 6 h 44"/>
                <a:gd name="T12" fmla="*/ 109 w 115"/>
                <a:gd name="T13" fmla="*/ 18 h 44"/>
                <a:gd name="T14" fmla="*/ 115 w 115"/>
                <a:gd name="T15" fmla="*/ 23 h 44"/>
                <a:gd name="T16" fmla="*/ 102 w 115"/>
                <a:gd name="T17" fmla="*/ 26 h 44"/>
                <a:gd name="T18" fmla="*/ 89 w 115"/>
                <a:gd name="T19" fmla="*/ 32 h 44"/>
                <a:gd name="T20" fmla="*/ 80 w 115"/>
                <a:gd name="T21" fmla="*/ 40 h 44"/>
                <a:gd name="T22" fmla="*/ 64 w 115"/>
                <a:gd name="T23" fmla="*/ 43 h 44"/>
                <a:gd name="T24" fmla="*/ 51 w 115"/>
                <a:gd name="T25" fmla="*/ 44 h 44"/>
                <a:gd name="T26" fmla="*/ 40 w 115"/>
                <a:gd name="T27" fmla="*/ 41 h 44"/>
                <a:gd name="T28" fmla="*/ 33 w 115"/>
                <a:gd name="T29" fmla="*/ 38 h 44"/>
                <a:gd name="T30" fmla="*/ 20 w 115"/>
                <a:gd name="T31" fmla="*/ 30 h 44"/>
                <a:gd name="T32" fmla="*/ 11 w 115"/>
                <a:gd name="T33" fmla="*/ 25 h 44"/>
                <a:gd name="T34" fmla="*/ 0 w 115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5"/>
                <a:gd name="T55" fmla="*/ 0 h 44"/>
                <a:gd name="T56" fmla="*/ 115 w 11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5" h="44">
                  <a:moveTo>
                    <a:pt x="0" y="18"/>
                  </a:moveTo>
                  <a:lnTo>
                    <a:pt x="13" y="7"/>
                  </a:lnTo>
                  <a:lnTo>
                    <a:pt x="31" y="2"/>
                  </a:lnTo>
                  <a:lnTo>
                    <a:pt x="51" y="0"/>
                  </a:lnTo>
                  <a:lnTo>
                    <a:pt x="75" y="0"/>
                  </a:lnTo>
                  <a:lnTo>
                    <a:pt x="95" y="6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02" y="26"/>
                  </a:lnTo>
                  <a:lnTo>
                    <a:pt x="89" y="32"/>
                  </a:lnTo>
                  <a:lnTo>
                    <a:pt x="80" y="40"/>
                  </a:lnTo>
                  <a:lnTo>
                    <a:pt x="64" y="43"/>
                  </a:lnTo>
                  <a:lnTo>
                    <a:pt x="51" y="44"/>
                  </a:lnTo>
                  <a:lnTo>
                    <a:pt x="40" y="41"/>
                  </a:lnTo>
                  <a:lnTo>
                    <a:pt x="33" y="38"/>
                  </a:lnTo>
                  <a:lnTo>
                    <a:pt x="20" y="30"/>
                  </a:lnTo>
                  <a:lnTo>
                    <a:pt x="11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5" name="Oval 25"/>
            <p:cNvSpPr>
              <a:spLocks noChangeArrowheads="1"/>
            </p:cNvSpPr>
            <p:nvPr/>
          </p:nvSpPr>
          <p:spPr bwMode="auto">
            <a:xfrm>
              <a:off x="1122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6" name="Freeform 26"/>
            <p:cNvSpPr>
              <a:spLocks/>
            </p:cNvSpPr>
            <p:nvPr/>
          </p:nvSpPr>
          <p:spPr bwMode="auto">
            <a:xfrm>
              <a:off x="1122" y="1703"/>
              <a:ext cx="111" cy="44"/>
            </a:xfrm>
            <a:custGeom>
              <a:avLst/>
              <a:gdLst>
                <a:gd name="T0" fmla="*/ 111 w 111"/>
                <a:gd name="T1" fmla="*/ 18 h 44"/>
                <a:gd name="T2" fmla="*/ 98 w 111"/>
                <a:gd name="T3" fmla="*/ 7 h 44"/>
                <a:gd name="T4" fmla="*/ 82 w 111"/>
                <a:gd name="T5" fmla="*/ 2 h 44"/>
                <a:gd name="T6" fmla="*/ 62 w 111"/>
                <a:gd name="T7" fmla="*/ 0 h 44"/>
                <a:gd name="T8" fmla="*/ 38 w 111"/>
                <a:gd name="T9" fmla="*/ 0 h 44"/>
                <a:gd name="T10" fmla="*/ 18 w 111"/>
                <a:gd name="T11" fmla="*/ 6 h 44"/>
                <a:gd name="T12" fmla="*/ 4 w 111"/>
                <a:gd name="T13" fmla="*/ 18 h 44"/>
                <a:gd name="T14" fmla="*/ 0 w 111"/>
                <a:gd name="T15" fmla="*/ 23 h 44"/>
                <a:gd name="T16" fmla="*/ 9 w 111"/>
                <a:gd name="T17" fmla="*/ 26 h 44"/>
                <a:gd name="T18" fmla="*/ 22 w 111"/>
                <a:gd name="T19" fmla="*/ 32 h 44"/>
                <a:gd name="T20" fmla="*/ 31 w 111"/>
                <a:gd name="T21" fmla="*/ 40 h 44"/>
                <a:gd name="T22" fmla="*/ 47 w 111"/>
                <a:gd name="T23" fmla="*/ 43 h 44"/>
                <a:gd name="T24" fmla="*/ 62 w 111"/>
                <a:gd name="T25" fmla="*/ 44 h 44"/>
                <a:gd name="T26" fmla="*/ 71 w 111"/>
                <a:gd name="T27" fmla="*/ 41 h 44"/>
                <a:gd name="T28" fmla="*/ 80 w 111"/>
                <a:gd name="T29" fmla="*/ 38 h 44"/>
                <a:gd name="T30" fmla="*/ 91 w 111"/>
                <a:gd name="T31" fmla="*/ 30 h 44"/>
                <a:gd name="T32" fmla="*/ 100 w 111"/>
                <a:gd name="T33" fmla="*/ 25 h 44"/>
                <a:gd name="T34" fmla="*/ 111 w 111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44"/>
                <a:gd name="T56" fmla="*/ 111 w 111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44">
                  <a:moveTo>
                    <a:pt x="111" y="18"/>
                  </a:moveTo>
                  <a:lnTo>
                    <a:pt x="98" y="7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38" y="0"/>
                  </a:lnTo>
                  <a:lnTo>
                    <a:pt x="18" y="6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22" y="32"/>
                  </a:lnTo>
                  <a:lnTo>
                    <a:pt x="31" y="40"/>
                  </a:lnTo>
                  <a:lnTo>
                    <a:pt x="47" y="43"/>
                  </a:lnTo>
                  <a:lnTo>
                    <a:pt x="62" y="44"/>
                  </a:lnTo>
                  <a:lnTo>
                    <a:pt x="71" y="41"/>
                  </a:lnTo>
                  <a:lnTo>
                    <a:pt x="80" y="38"/>
                  </a:lnTo>
                  <a:lnTo>
                    <a:pt x="91" y="30"/>
                  </a:lnTo>
                  <a:lnTo>
                    <a:pt x="100" y="25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7" name="Oval 27"/>
            <p:cNvSpPr>
              <a:spLocks noChangeArrowheads="1"/>
            </p:cNvSpPr>
            <p:nvPr/>
          </p:nvSpPr>
          <p:spPr bwMode="auto">
            <a:xfrm>
              <a:off x="9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8" name="Oval 28"/>
            <p:cNvSpPr>
              <a:spLocks noChangeArrowheads="1"/>
            </p:cNvSpPr>
            <p:nvPr/>
          </p:nvSpPr>
          <p:spPr bwMode="auto">
            <a:xfrm>
              <a:off x="959" y="1705"/>
              <a:ext cx="34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9" name="Oval 29"/>
            <p:cNvSpPr>
              <a:spLocks noChangeArrowheads="1"/>
            </p:cNvSpPr>
            <p:nvPr/>
          </p:nvSpPr>
          <p:spPr bwMode="auto">
            <a:xfrm>
              <a:off x="11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0" name="Oval 30"/>
            <p:cNvSpPr>
              <a:spLocks noChangeArrowheads="1"/>
            </p:cNvSpPr>
            <p:nvPr/>
          </p:nvSpPr>
          <p:spPr bwMode="auto">
            <a:xfrm>
              <a:off x="1156" y="1705"/>
              <a:ext cx="37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1" name="Freeform 31"/>
            <p:cNvSpPr>
              <a:spLocks/>
            </p:cNvSpPr>
            <p:nvPr/>
          </p:nvSpPr>
          <p:spPr bwMode="auto">
            <a:xfrm>
              <a:off x="502" y="2269"/>
              <a:ext cx="340" cy="1659"/>
            </a:xfrm>
            <a:custGeom>
              <a:avLst/>
              <a:gdLst>
                <a:gd name="T0" fmla="*/ 2147483647 w 29"/>
                <a:gd name="T1" fmla="*/ 0 h 156"/>
                <a:gd name="T2" fmla="*/ 0 w 29"/>
                <a:gd name="T3" fmla="*/ 0 h 156"/>
                <a:gd name="T4" fmla="*/ 2147483647 w 29"/>
                <a:gd name="T5" fmla="*/ 2147483647 h 156"/>
                <a:gd name="T6" fmla="*/ 2147483647 w 29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56"/>
                <a:gd name="T14" fmla="*/ 29 w 2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56">
                  <a:moveTo>
                    <a:pt x="8" y="0"/>
                  </a:moveTo>
                  <a:lnTo>
                    <a:pt x="0" y="0"/>
                  </a:lnTo>
                  <a:lnTo>
                    <a:pt x="15" y="156"/>
                  </a:lnTo>
                  <a:lnTo>
                    <a:pt x="29" y="48"/>
                  </a:lnTo>
                </a:path>
              </a:pathLst>
            </a:custGeom>
            <a:noFill/>
            <a:ln w="555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9463" name="Rectangle 32"/>
          <p:cNvSpPr>
            <a:spLocks noChangeArrowheads="1"/>
          </p:cNvSpPr>
          <p:nvPr/>
        </p:nvSpPr>
        <p:spPr bwMode="auto">
          <a:xfrm>
            <a:off x="467544" y="431801"/>
            <a:ext cx="8070031" cy="1154162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900" b="0" dirty="0" err="1">
                <a:solidFill>
                  <a:srgbClr val="002060"/>
                </a:solidFill>
                <a:latin typeface="Arial Black" pitchFamily="34" charset="0"/>
              </a:rPr>
              <a:t>Pendekatan</a:t>
            </a:r>
            <a:r>
              <a:rPr lang="en-US" sz="6900" b="0" dirty="0">
                <a:solidFill>
                  <a:srgbClr val="009900"/>
                </a:solidFill>
                <a:latin typeface="Arial Black" pitchFamily="34" charset="0"/>
              </a:rPr>
              <a:t> K3L</a:t>
            </a:r>
          </a:p>
        </p:txBody>
      </p:sp>
    </p:spTree>
    <p:extLst>
      <p:ext uri="{BB962C8B-B14F-4D97-AF65-F5344CB8AC3E}">
        <p14:creationId xmlns:p14="http://schemas.microsoft.com/office/powerpoint/2010/main" val="3862973734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j02832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5525"/>
            <a:ext cx="5616625" cy="3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50825" y="1139825"/>
            <a:ext cx="4011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467544" y="2293987"/>
            <a:ext cx="6376988" cy="12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81" tIns="49791" rIns="99581" bIns="49791">
            <a:spAutoFit/>
          </a:bodyPr>
          <a:lstStyle/>
          <a:p>
            <a:pPr marL="441325" indent="-441325" algn="l" defTabSz="9953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Pendekatan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 Ekonomi</a:t>
            </a:r>
          </a:p>
          <a:p>
            <a:pPr marL="1239838" lvl="1" indent="-563563" algn="l" defTabSz="9953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K3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mencegah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kerugian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</a:endParaRPr>
          </a:p>
          <a:p>
            <a:pPr marL="1239838" lvl="1" indent="-563563" algn="l" defTabSz="9953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Meningkatkan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produktivitas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" name="Rectangle 32">
            <a:extLst>
              <a:ext uri="{FF2B5EF4-FFF2-40B4-BE49-F238E27FC236}">
                <a16:creationId xmlns:a16="http://schemas.microsoft.com/office/drawing/2014/main" id="{DC9B025F-AD64-A97E-EDF4-A1B38BCA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31801"/>
            <a:ext cx="8070031" cy="1154162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900" b="0" dirty="0" err="1">
                <a:solidFill>
                  <a:srgbClr val="002060"/>
                </a:solidFill>
                <a:latin typeface="Arial Black" pitchFamily="34" charset="0"/>
              </a:rPr>
              <a:t>Pendekatan</a:t>
            </a:r>
            <a:r>
              <a:rPr lang="en-US" sz="6900" b="0" dirty="0">
                <a:solidFill>
                  <a:srgbClr val="009900"/>
                </a:solidFill>
                <a:latin typeface="Arial Black" pitchFamily="34" charset="0"/>
              </a:rPr>
              <a:t> K3L</a:t>
            </a:r>
          </a:p>
        </p:txBody>
      </p:sp>
    </p:spTree>
    <p:extLst>
      <p:ext uri="{BB962C8B-B14F-4D97-AF65-F5344CB8AC3E}">
        <p14:creationId xmlns:p14="http://schemas.microsoft.com/office/powerpoint/2010/main" val="28462810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WordArt 2"/>
          <p:cNvSpPr>
            <a:spLocks noChangeArrowheads="1" noChangeShapeType="1" noTextEdit="1"/>
          </p:cNvSpPr>
          <p:nvPr/>
        </p:nvSpPr>
        <p:spPr bwMode="auto">
          <a:xfrm>
            <a:off x="6516216" y="397115"/>
            <a:ext cx="1944216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l"/>
            <a:r>
              <a:rPr lang="id-ID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Rubber Stamp LET"/>
              </a:rPr>
              <a:t>K3L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34963" y="714306"/>
            <a:ext cx="5965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400" dirty="0">
                <a:latin typeface="Times New Roman" pitchFamily="18" charset="0"/>
              </a:rPr>
              <a:t>KESELAMATAN DAN KESEHATAN KERJA LINGKUNGAN</a:t>
            </a: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2382838" y="2132856"/>
            <a:ext cx="65150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Philosophy</a:t>
            </a:r>
          </a:p>
          <a:p>
            <a:pPr algn="l"/>
            <a:endParaRPr lang="en-US" sz="2400" b="0" dirty="0">
              <a:solidFill>
                <a:schemeClr val="folHlink"/>
              </a:solidFill>
              <a:latin typeface="Comic Sans MS" panose="030F0902030302020204" pitchFamily="66" charset="0"/>
            </a:endParaRPr>
          </a:p>
          <a:p>
            <a:pPr algn="l"/>
            <a:r>
              <a:rPr lang="en-US" sz="2400" b="0" dirty="0">
                <a:latin typeface="Comic Sans MS" panose="030F0902030302020204" pitchFamily="66" charset="0"/>
              </a:rPr>
              <a:t>	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Upaya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atau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pemikiran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dan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penerapannya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yang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ditujukan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untuk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menjamin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keutuhan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dan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kesempurnaan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baik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jasmaniah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maupun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rohaniah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tenaga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kerja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pada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khususnya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dan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manusia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pada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umumnya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,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hasil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karya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dan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budaya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,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untuk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meningkatkan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kesejahteraan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tenaga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kerja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serta</a:t>
            </a:r>
            <a:r>
              <a:rPr lang="en-US" sz="2400" b="0" dirty="0">
                <a:latin typeface="Comic Sans MS" panose="030F0902030302020204" pitchFamily="66" charset="0"/>
                <a:cs typeface="Arial" pitchFamily="34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  <a:cs typeface="Arial" pitchFamily="34" charset="0"/>
              </a:rPr>
              <a:t>lingkungan</a:t>
            </a:r>
            <a:endParaRPr lang="en-US" sz="2400" b="0" dirty="0">
              <a:latin typeface="Comic Sans MS" panose="030F0902030302020204" pitchFamily="66" charset="0"/>
              <a:cs typeface="Arial" pitchFamily="34" charset="0"/>
            </a:endParaRPr>
          </a:p>
        </p:txBody>
      </p:sp>
      <p:grpSp>
        <p:nvGrpSpPr>
          <p:cNvPr id="23560" name="Group 6"/>
          <p:cNvGrpSpPr>
            <a:grpSpLocks/>
          </p:cNvGrpSpPr>
          <p:nvPr/>
        </p:nvGrpSpPr>
        <p:grpSpPr bwMode="auto">
          <a:xfrm>
            <a:off x="334963" y="2766517"/>
            <a:ext cx="1795462" cy="3983038"/>
            <a:chOff x="502" y="1440"/>
            <a:chExt cx="1131" cy="2509"/>
          </a:xfrm>
        </p:grpSpPr>
        <p:sp>
          <p:nvSpPr>
            <p:cNvPr id="23562" name="Freeform 7"/>
            <p:cNvSpPr>
              <a:spLocks/>
            </p:cNvSpPr>
            <p:nvPr/>
          </p:nvSpPr>
          <p:spPr bwMode="auto">
            <a:xfrm>
              <a:off x="1131" y="3513"/>
              <a:ext cx="328" cy="436"/>
            </a:xfrm>
            <a:custGeom>
              <a:avLst/>
              <a:gdLst>
                <a:gd name="T0" fmla="*/ 205 w 328"/>
                <a:gd name="T1" fmla="*/ 33 h 436"/>
                <a:gd name="T2" fmla="*/ 210 w 328"/>
                <a:gd name="T3" fmla="*/ 105 h 436"/>
                <a:gd name="T4" fmla="*/ 223 w 328"/>
                <a:gd name="T5" fmla="*/ 156 h 436"/>
                <a:gd name="T6" fmla="*/ 263 w 328"/>
                <a:gd name="T7" fmla="*/ 218 h 436"/>
                <a:gd name="T8" fmla="*/ 292 w 328"/>
                <a:gd name="T9" fmla="*/ 258 h 436"/>
                <a:gd name="T10" fmla="*/ 316 w 328"/>
                <a:gd name="T11" fmla="*/ 309 h 436"/>
                <a:gd name="T12" fmla="*/ 328 w 328"/>
                <a:gd name="T13" fmla="*/ 345 h 436"/>
                <a:gd name="T14" fmla="*/ 328 w 328"/>
                <a:gd name="T15" fmla="*/ 375 h 436"/>
                <a:gd name="T16" fmla="*/ 287 w 328"/>
                <a:gd name="T17" fmla="*/ 401 h 436"/>
                <a:gd name="T18" fmla="*/ 252 w 328"/>
                <a:gd name="T19" fmla="*/ 407 h 436"/>
                <a:gd name="T20" fmla="*/ 234 w 328"/>
                <a:gd name="T21" fmla="*/ 420 h 436"/>
                <a:gd name="T22" fmla="*/ 210 w 328"/>
                <a:gd name="T23" fmla="*/ 436 h 436"/>
                <a:gd name="T24" fmla="*/ 181 w 328"/>
                <a:gd name="T25" fmla="*/ 436 h 436"/>
                <a:gd name="T26" fmla="*/ 145 w 328"/>
                <a:gd name="T27" fmla="*/ 418 h 436"/>
                <a:gd name="T28" fmla="*/ 140 w 328"/>
                <a:gd name="T29" fmla="*/ 393 h 436"/>
                <a:gd name="T30" fmla="*/ 120 w 328"/>
                <a:gd name="T31" fmla="*/ 367 h 436"/>
                <a:gd name="T32" fmla="*/ 102 w 328"/>
                <a:gd name="T33" fmla="*/ 334 h 436"/>
                <a:gd name="T34" fmla="*/ 84 w 328"/>
                <a:gd name="T35" fmla="*/ 288 h 436"/>
                <a:gd name="T36" fmla="*/ 73 w 328"/>
                <a:gd name="T37" fmla="*/ 240 h 436"/>
                <a:gd name="T38" fmla="*/ 49 w 328"/>
                <a:gd name="T39" fmla="*/ 218 h 436"/>
                <a:gd name="T40" fmla="*/ 24 w 328"/>
                <a:gd name="T41" fmla="*/ 204 h 436"/>
                <a:gd name="T42" fmla="*/ 0 w 328"/>
                <a:gd name="T43" fmla="*/ 182 h 436"/>
                <a:gd name="T44" fmla="*/ 0 w 328"/>
                <a:gd name="T45" fmla="*/ 137 h 436"/>
                <a:gd name="T46" fmla="*/ 24 w 328"/>
                <a:gd name="T47" fmla="*/ 105 h 436"/>
                <a:gd name="T48" fmla="*/ 49 w 328"/>
                <a:gd name="T49" fmla="*/ 65 h 436"/>
                <a:gd name="T50" fmla="*/ 60 w 328"/>
                <a:gd name="T51" fmla="*/ 0 h 436"/>
                <a:gd name="T52" fmla="*/ 205 w 328"/>
                <a:gd name="T53" fmla="*/ 33 h 4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436"/>
                <a:gd name="T83" fmla="*/ 328 w 328"/>
                <a:gd name="T84" fmla="*/ 436 h 4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436">
                  <a:moveTo>
                    <a:pt x="205" y="33"/>
                  </a:moveTo>
                  <a:lnTo>
                    <a:pt x="210" y="105"/>
                  </a:lnTo>
                  <a:lnTo>
                    <a:pt x="223" y="156"/>
                  </a:lnTo>
                  <a:lnTo>
                    <a:pt x="263" y="218"/>
                  </a:lnTo>
                  <a:lnTo>
                    <a:pt x="292" y="258"/>
                  </a:lnTo>
                  <a:lnTo>
                    <a:pt x="316" y="309"/>
                  </a:lnTo>
                  <a:lnTo>
                    <a:pt x="328" y="345"/>
                  </a:lnTo>
                  <a:lnTo>
                    <a:pt x="328" y="375"/>
                  </a:lnTo>
                  <a:lnTo>
                    <a:pt x="287" y="401"/>
                  </a:lnTo>
                  <a:lnTo>
                    <a:pt x="252" y="407"/>
                  </a:lnTo>
                  <a:lnTo>
                    <a:pt x="234" y="420"/>
                  </a:lnTo>
                  <a:lnTo>
                    <a:pt x="210" y="436"/>
                  </a:lnTo>
                  <a:lnTo>
                    <a:pt x="181" y="436"/>
                  </a:lnTo>
                  <a:lnTo>
                    <a:pt x="145" y="418"/>
                  </a:lnTo>
                  <a:lnTo>
                    <a:pt x="140" y="393"/>
                  </a:lnTo>
                  <a:lnTo>
                    <a:pt x="120" y="367"/>
                  </a:lnTo>
                  <a:lnTo>
                    <a:pt x="102" y="334"/>
                  </a:lnTo>
                  <a:lnTo>
                    <a:pt x="84" y="288"/>
                  </a:lnTo>
                  <a:lnTo>
                    <a:pt x="73" y="240"/>
                  </a:lnTo>
                  <a:lnTo>
                    <a:pt x="49" y="218"/>
                  </a:lnTo>
                  <a:lnTo>
                    <a:pt x="24" y="204"/>
                  </a:lnTo>
                  <a:lnTo>
                    <a:pt x="0" y="182"/>
                  </a:lnTo>
                  <a:lnTo>
                    <a:pt x="0" y="137"/>
                  </a:lnTo>
                  <a:lnTo>
                    <a:pt x="24" y="105"/>
                  </a:lnTo>
                  <a:lnTo>
                    <a:pt x="49" y="65"/>
                  </a:lnTo>
                  <a:lnTo>
                    <a:pt x="60" y="0"/>
                  </a:lnTo>
                  <a:lnTo>
                    <a:pt x="205" y="33"/>
                  </a:lnTo>
                  <a:close/>
                </a:path>
              </a:pathLst>
            </a:custGeom>
            <a:solidFill>
              <a:srgbClr val="80400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3" name="Freeform 8"/>
            <p:cNvSpPr>
              <a:spLocks/>
            </p:cNvSpPr>
            <p:nvPr/>
          </p:nvSpPr>
          <p:spPr bwMode="auto">
            <a:xfrm>
              <a:off x="709" y="2354"/>
              <a:ext cx="692" cy="1242"/>
            </a:xfrm>
            <a:custGeom>
              <a:avLst/>
              <a:gdLst>
                <a:gd name="T0" fmla="*/ 12 w 692"/>
                <a:gd name="T1" fmla="*/ 40 h 1242"/>
                <a:gd name="T2" fmla="*/ 132 w 692"/>
                <a:gd name="T3" fmla="*/ 18 h 1242"/>
                <a:gd name="T4" fmla="*/ 243 w 692"/>
                <a:gd name="T5" fmla="*/ 7 h 1242"/>
                <a:gd name="T6" fmla="*/ 326 w 692"/>
                <a:gd name="T7" fmla="*/ 0 h 1242"/>
                <a:gd name="T8" fmla="*/ 442 w 692"/>
                <a:gd name="T9" fmla="*/ 7 h 1242"/>
                <a:gd name="T10" fmla="*/ 564 w 692"/>
                <a:gd name="T11" fmla="*/ 29 h 1242"/>
                <a:gd name="T12" fmla="*/ 665 w 692"/>
                <a:gd name="T13" fmla="*/ 55 h 1242"/>
                <a:gd name="T14" fmla="*/ 676 w 692"/>
                <a:gd name="T15" fmla="*/ 295 h 1242"/>
                <a:gd name="T16" fmla="*/ 681 w 692"/>
                <a:gd name="T17" fmla="*/ 435 h 1242"/>
                <a:gd name="T18" fmla="*/ 671 w 692"/>
                <a:gd name="T19" fmla="*/ 577 h 1242"/>
                <a:gd name="T20" fmla="*/ 658 w 692"/>
                <a:gd name="T21" fmla="*/ 642 h 1242"/>
                <a:gd name="T22" fmla="*/ 681 w 692"/>
                <a:gd name="T23" fmla="*/ 672 h 1242"/>
                <a:gd name="T24" fmla="*/ 692 w 692"/>
                <a:gd name="T25" fmla="*/ 700 h 1242"/>
                <a:gd name="T26" fmla="*/ 681 w 692"/>
                <a:gd name="T27" fmla="*/ 734 h 1242"/>
                <a:gd name="T28" fmla="*/ 671 w 692"/>
                <a:gd name="T29" fmla="*/ 826 h 1242"/>
                <a:gd name="T30" fmla="*/ 671 w 692"/>
                <a:gd name="T31" fmla="*/ 947 h 1242"/>
                <a:gd name="T32" fmla="*/ 681 w 692"/>
                <a:gd name="T33" fmla="*/ 1148 h 1242"/>
                <a:gd name="T34" fmla="*/ 681 w 692"/>
                <a:gd name="T35" fmla="*/ 1198 h 1242"/>
                <a:gd name="T36" fmla="*/ 611 w 692"/>
                <a:gd name="T37" fmla="*/ 1224 h 1242"/>
                <a:gd name="T38" fmla="*/ 538 w 692"/>
                <a:gd name="T39" fmla="*/ 1231 h 1242"/>
                <a:gd name="T40" fmla="*/ 418 w 692"/>
                <a:gd name="T41" fmla="*/ 1217 h 1242"/>
                <a:gd name="T42" fmla="*/ 391 w 692"/>
                <a:gd name="T43" fmla="*/ 896 h 1242"/>
                <a:gd name="T44" fmla="*/ 409 w 692"/>
                <a:gd name="T45" fmla="*/ 715 h 1242"/>
                <a:gd name="T46" fmla="*/ 368 w 692"/>
                <a:gd name="T47" fmla="*/ 667 h 1242"/>
                <a:gd name="T48" fmla="*/ 379 w 692"/>
                <a:gd name="T49" fmla="*/ 638 h 1242"/>
                <a:gd name="T50" fmla="*/ 331 w 692"/>
                <a:gd name="T51" fmla="*/ 427 h 1242"/>
                <a:gd name="T52" fmla="*/ 308 w 692"/>
                <a:gd name="T53" fmla="*/ 595 h 1242"/>
                <a:gd name="T54" fmla="*/ 301 w 692"/>
                <a:gd name="T55" fmla="*/ 672 h 1242"/>
                <a:gd name="T56" fmla="*/ 313 w 692"/>
                <a:gd name="T57" fmla="*/ 745 h 1242"/>
                <a:gd name="T58" fmla="*/ 313 w 692"/>
                <a:gd name="T59" fmla="*/ 842 h 1242"/>
                <a:gd name="T60" fmla="*/ 290 w 692"/>
                <a:gd name="T61" fmla="*/ 940 h 1242"/>
                <a:gd name="T62" fmla="*/ 284 w 692"/>
                <a:gd name="T63" fmla="*/ 1065 h 1242"/>
                <a:gd name="T64" fmla="*/ 284 w 692"/>
                <a:gd name="T65" fmla="*/ 1189 h 1242"/>
                <a:gd name="T66" fmla="*/ 290 w 692"/>
                <a:gd name="T67" fmla="*/ 1202 h 1242"/>
                <a:gd name="T68" fmla="*/ 277 w 692"/>
                <a:gd name="T69" fmla="*/ 1217 h 1242"/>
                <a:gd name="T70" fmla="*/ 224 w 692"/>
                <a:gd name="T71" fmla="*/ 1231 h 1242"/>
                <a:gd name="T72" fmla="*/ 125 w 692"/>
                <a:gd name="T73" fmla="*/ 1242 h 1242"/>
                <a:gd name="T74" fmla="*/ 78 w 692"/>
                <a:gd name="T75" fmla="*/ 1239 h 1242"/>
                <a:gd name="T76" fmla="*/ 25 w 692"/>
                <a:gd name="T77" fmla="*/ 1220 h 1242"/>
                <a:gd name="T78" fmla="*/ 25 w 692"/>
                <a:gd name="T79" fmla="*/ 893 h 1242"/>
                <a:gd name="T80" fmla="*/ 18 w 692"/>
                <a:gd name="T81" fmla="*/ 715 h 1242"/>
                <a:gd name="T82" fmla="*/ 12 w 692"/>
                <a:gd name="T83" fmla="*/ 657 h 1242"/>
                <a:gd name="T84" fmla="*/ 30 w 692"/>
                <a:gd name="T85" fmla="*/ 577 h 1242"/>
                <a:gd name="T86" fmla="*/ 0 w 692"/>
                <a:gd name="T87" fmla="*/ 449 h 1242"/>
                <a:gd name="T88" fmla="*/ 12 w 692"/>
                <a:gd name="T89" fmla="*/ 40 h 12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2"/>
                <a:gd name="T136" fmla="*/ 0 h 1242"/>
                <a:gd name="T137" fmla="*/ 692 w 692"/>
                <a:gd name="T138" fmla="*/ 1242 h 12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2" h="1242">
                  <a:moveTo>
                    <a:pt x="12" y="40"/>
                  </a:moveTo>
                  <a:lnTo>
                    <a:pt x="132" y="18"/>
                  </a:lnTo>
                  <a:lnTo>
                    <a:pt x="243" y="7"/>
                  </a:lnTo>
                  <a:lnTo>
                    <a:pt x="326" y="0"/>
                  </a:lnTo>
                  <a:lnTo>
                    <a:pt x="442" y="7"/>
                  </a:lnTo>
                  <a:lnTo>
                    <a:pt x="564" y="29"/>
                  </a:lnTo>
                  <a:lnTo>
                    <a:pt x="665" y="55"/>
                  </a:lnTo>
                  <a:lnTo>
                    <a:pt x="676" y="295"/>
                  </a:lnTo>
                  <a:lnTo>
                    <a:pt x="681" y="435"/>
                  </a:lnTo>
                  <a:lnTo>
                    <a:pt x="671" y="577"/>
                  </a:lnTo>
                  <a:lnTo>
                    <a:pt x="658" y="642"/>
                  </a:lnTo>
                  <a:lnTo>
                    <a:pt x="681" y="672"/>
                  </a:lnTo>
                  <a:lnTo>
                    <a:pt x="692" y="700"/>
                  </a:lnTo>
                  <a:lnTo>
                    <a:pt x="681" y="734"/>
                  </a:lnTo>
                  <a:lnTo>
                    <a:pt x="671" y="826"/>
                  </a:lnTo>
                  <a:lnTo>
                    <a:pt x="671" y="947"/>
                  </a:lnTo>
                  <a:lnTo>
                    <a:pt x="681" y="1148"/>
                  </a:lnTo>
                  <a:lnTo>
                    <a:pt x="681" y="1198"/>
                  </a:lnTo>
                  <a:lnTo>
                    <a:pt x="611" y="1224"/>
                  </a:lnTo>
                  <a:lnTo>
                    <a:pt x="538" y="1231"/>
                  </a:lnTo>
                  <a:lnTo>
                    <a:pt x="418" y="1217"/>
                  </a:lnTo>
                  <a:lnTo>
                    <a:pt x="391" y="896"/>
                  </a:lnTo>
                  <a:lnTo>
                    <a:pt x="409" y="715"/>
                  </a:lnTo>
                  <a:lnTo>
                    <a:pt x="368" y="667"/>
                  </a:lnTo>
                  <a:lnTo>
                    <a:pt x="379" y="638"/>
                  </a:lnTo>
                  <a:lnTo>
                    <a:pt x="331" y="427"/>
                  </a:lnTo>
                  <a:lnTo>
                    <a:pt x="308" y="595"/>
                  </a:lnTo>
                  <a:lnTo>
                    <a:pt x="301" y="672"/>
                  </a:lnTo>
                  <a:lnTo>
                    <a:pt x="313" y="745"/>
                  </a:lnTo>
                  <a:lnTo>
                    <a:pt x="313" y="842"/>
                  </a:lnTo>
                  <a:lnTo>
                    <a:pt x="290" y="940"/>
                  </a:lnTo>
                  <a:lnTo>
                    <a:pt x="284" y="1065"/>
                  </a:lnTo>
                  <a:lnTo>
                    <a:pt x="284" y="1189"/>
                  </a:lnTo>
                  <a:lnTo>
                    <a:pt x="290" y="1202"/>
                  </a:lnTo>
                  <a:lnTo>
                    <a:pt x="277" y="1217"/>
                  </a:lnTo>
                  <a:lnTo>
                    <a:pt x="224" y="1231"/>
                  </a:lnTo>
                  <a:lnTo>
                    <a:pt x="125" y="1242"/>
                  </a:lnTo>
                  <a:lnTo>
                    <a:pt x="78" y="1239"/>
                  </a:lnTo>
                  <a:lnTo>
                    <a:pt x="25" y="1220"/>
                  </a:lnTo>
                  <a:lnTo>
                    <a:pt x="25" y="893"/>
                  </a:lnTo>
                  <a:lnTo>
                    <a:pt x="18" y="715"/>
                  </a:lnTo>
                  <a:lnTo>
                    <a:pt x="12" y="657"/>
                  </a:lnTo>
                  <a:lnTo>
                    <a:pt x="30" y="577"/>
                  </a:lnTo>
                  <a:lnTo>
                    <a:pt x="0" y="44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20A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4" name="Freeform 9"/>
            <p:cNvSpPr>
              <a:spLocks/>
            </p:cNvSpPr>
            <p:nvPr/>
          </p:nvSpPr>
          <p:spPr bwMode="auto">
            <a:xfrm>
              <a:off x="1485" y="1440"/>
              <a:ext cx="145" cy="282"/>
            </a:xfrm>
            <a:custGeom>
              <a:avLst/>
              <a:gdLst>
                <a:gd name="T0" fmla="*/ 12 w 145"/>
                <a:gd name="T1" fmla="*/ 244 h 282"/>
                <a:gd name="T2" fmla="*/ 0 w 145"/>
                <a:gd name="T3" fmla="*/ 279 h 282"/>
                <a:gd name="T4" fmla="*/ 23 w 145"/>
                <a:gd name="T5" fmla="*/ 282 h 282"/>
                <a:gd name="T6" fmla="*/ 51 w 145"/>
                <a:gd name="T7" fmla="*/ 281 h 282"/>
                <a:gd name="T8" fmla="*/ 74 w 145"/>
                <a:gd name="T9" fmla="*/ 275 h 282"/>
                <a:gd name="T10" fmla="*/ 100 w 145"/>
                <a:gd name="T11" fmla="*/ 267 h 282"/>
                <a:gd name="T12" fmla="*/ 121 w 145"/>
                <a:gd name="T13" fmla="*/ 252 h 282"/>
                <a:gd name="T14" fmla="*/ 138 w 145"/>
                <a:gd name="T15" fmla="*/ 234 h 282"/>
                <a:gd name="T16" fmla="*/ 145 w 145"/>
                <a:gd name="T17" fmla="*/ 215 h 282"/>
                <a:gd name="T18" fmla="*/ 145 w 145"/>
                <a:gd name="T19" fmla="*/ 0 h 282"/>
                <a:gd name="T20" fmla="*/ 96 w 145"/>
                <a:gd name="T21" fmla="*/ 0 h 282"/>
                <a:gd name="T22" fmla="*/ 96 w 145"/>
                <a:gd name="T23" fmla="*/ 200 h 282"/>
                <a:gd name="T24" fmla="*/ 94 w 145"/>
                <a:gd name="T25" fmla="*/ 219 h 282"/>
                <a:gd name="T26" fmla="*/ 83 w 145"/>
                <a:gd name="T27" fmla="*/ 230 h 282"/>
                <a:gd name="T28" fmla="*/ 72 w 145"/>
                <a:gd name="T29" fmla="*/ 238 h 282"/>
                <a:gd name="T30" fmla="*/ 49 w 145"/>
                <a:gd name="T31" fmla="*/ 248 h 282"/>
                <a:gd name="T32" fmla="*/ 32 w 145"/>
                <a:gd name="T33" fmla="*/ 250 h 282"/>
                <a:gd name="T34" fmla="*/ 12 w 145"/>
                <a:gd name="T35" fmla="*/ 244 h 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"/>
                <a:gd name="T55" fmla="*/ 0 h 282"/>
                <a:gd name="T56" fmla="*/ 145 w 145"/>
                <a:gd name="T57" fmla="*/ 282 h 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" h="282">
                  <a:moveTo>
                    <a:pt x="12" y="244"/>
                  </a:moveTo>
                  <a:lnTo>
                    <a:pt x="0" y="279"/>
                  </a:lnTo>
                  <a:lnTo>
                    <a:pt x="23" y="282"/>
                  </a:lnTo>
                  <a:lnTo>
                    <a:pt x="51" y="281"/>
                  </a:lnTo>
                  <a:lnTo>
                    <a:pt x="74" y="275"/>
                  </a:lnTo>
                  <a:lnTo>
                    <a:pt x="100" y="267"/>
                  </a:lnTo>
                  <a:lnTo>
                    <a:pt x="121" y="252"/>
                  </a:lnTo>
                  <a:lnTo>
                    <a:pt x="138" y="234"/>
                  </a:lnTo>
                  <a:lnTo>
                    <a:pt x="145" y="215"/>
                  </a:lnTo>
                  <a:lnTo>
                    <a:pt x="145" y="0"/>
                  </a:lnTo>
                  <a:lnTo>
                    <a:pt x="96" y="0"/>
                  </a:lnTo>
                  <a:lnTo>
                    <a:pt x="96" y="200"/>
                  </a:lnTo>
                  <a:lnTo>
                    <a:pt x="94" y="219"/>
                  </a:lnTo>
                  <a:lnTo>
                    <a:pt x="83" y="230"/>
                  </a:lnTo>
                  <a:lnTo>
                    <a:pt x="72" y="238"/>
                  </a:lnTo>
                  <a:lnTo>
                    <a:pt x="49" y="248"/>
                  </a:lnTo>
                  <a:lnTo>
                    <a:pt x="32" y="250"/>
                  </a:lnTo>
                  <a:lnTo>
                    <a:pt x="12" y="244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5" name="Arc 10"/>
            <p:cNvSpPr>
              <a:spLocks/>
            </p:cNvSpPr>
            <p:nvPr/>
          </p:nvSpPr>
          <p:spPr bwMode="auto">
            <a:xfrm>
              <a:off x="1288" y="1595"/>
              <a:ext cx="248" cy="371"/>
            </a:xfrm>
            <a:custGeom>
              <a:avLst/>
              <a:gdLst>
                <a:gd name="T0" fmla="*/ 0 w 27975"/>
                <a:gd name="T1" fmla="*/ 0 h 38947"/>
                <a:gd name="T2" fmla="*/ 0 w 27975"/>
                <a:gd name="T3" fmla="*/ 0 h 38947"/>
                <a:gd name="T4" fmla="*/ 0 w 27975"/>
                <a:gd name="T5" fmla="*/ 0 h 38947"/>
                <a:gd name="T6" fmla="*/ 0 60000 65536"/>
                <a:gd name="T7" fmla="*/ 0 60000 65536"/>
                <a:gd name="T8" fmla="*/ 0 60000 65536"/>
                <a:gd name="T9" fmla="*/ 0 w 27975"/>
                <a:gd name="T10" fmla="*/ 0 h 38947"/>
                <a:gd name="T11" fmla="*/ 27975 w 27975"/>
                <a:gd name="T12" fmla="*/ 38947 h 389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75" h="38947" fill="none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</a:path>
                <a:path w="27975" h="38947" stroke="0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  <a:lnTo>
                    <a:pt x="6375" y="21600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6" name="Freeform 11"/>
            <p:cNvSpPr>
              <a:spLocks/>
            </p:cNvSpPr>
            <p:nvPr/>
          </p:nvSpPr>
          <p:spPr bwMode="auto">
            <a:xfrm>
              <a:off x="1403" y="1587"/>
              <a:ext cx="71" cy="100"/>
            </a:xfrm>
            <a:custGeom>
              <a:avLst/>
              <a:gdLst>
                <a:gd name="T0" fmla="*/ 6 w 71"/>
                <a:gd name="T1" fmla="*/ 0 h 100"/>
                <a:gd name="T2" fmla="*/ 0 w 71"/>
                <a:gd name="T3" fmla="*/ 30 h 100"/>
                <a:gd name="T4" fmla="*/ 0 w 71"/>
                <a:gd name="T5" fmla="*/ 54 h 100"/>
                <a:gd name="T6" fmla="*/ 7 w 71"/>
                <a:gd name="T7" fmla="*/ 75 h 100"/>
                <a:gd name="T8" fmla="*/ 16 w 71"/>
                <a:gd name="T9" fmla="*/ 90 h 100"/>
                <a:gd name="T10" fmla="*/ 27 w 71"/>
                <a:gd name="T11" fmla="*/ 99 h 100"/>
                <a:gd name="T12" fmla="*/ 49 w 71"/>
                <a:gd name="T13" fmla="*/ 100 h 100"/>
                <a:gd name="T14" fmla="*/ 64 w 71"/>
                <a:gd name="T15" fmla="*/ 96 h 100"/>
                <a:gd name="T16" fmla="*/ 71 w 71"/>
                <a:gd name="T17" fmla="*/ 86 h 100"/>
                <a:gd name="T18" fmla="*/ 71 w 71"/>
                <a:gd name="T19" fmla="*/ 83 h 100"/>
                <a:gd name="T20" fmla="*/ 44 w 71"/>
                <a:gd name="T21" fmla="*/ 62 h 100"/>
                <a:gd name="T22" fmla="*/ 31 w 71"/>
                <a:gd name="T23" fmla="*/ 49 h 100"/>
                <a:gd name="T24" fmla="*/ 18 w 71"/>
                <a:gd name="T25" fmla="*/ 29 h 100"/>
                <a:gd name="T26" fmla="*/ 6 w 71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00"/>
                <a:gd name="T44" fmla="*/ 71 w 71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00">
                  <a:moveTo>
                    <a:pt x="6" y="0"/>
                  </a:moveTo>
                  <a:lnTo>
                    <a:pt x="0" y="30"/>
                  </a:lnTo>
                  <a:lnTo>
                    <a:pt x="0" y="54"/>
                  </a:lnTo>
                  <a:lnTo>
                    <a:pt x="7" y="75"/>
                  </a:lnTo>
                  <a:lnTo>
                    <a:pt x="16" y="90"/>
                  </a:lnTo>
                  <a:lnTo>
                    <a:pt x="27" y="99"/>
                  </a:lnTo>
                  <a:lnTo>
                    <a:pt x="49" y="100"/>
                  </a:lnTo>
                  <a:lnTo>
                    <a:pt x="64" y="96"/>
                  </a:lnTo>
                  <a:lnTo>
                    <a:pt x="71" y="86"/>
                  </a:lnTo>
                  <a:lnTo>
                    <a:pt x="71" y="83"/>
                  </a:lnTo>
                  <a:lnTo>
                    <a:pt x="44" y="62"/>
                  </a:lnTo>
                  <a:lnTo>
                    <a:pt x="31" y="49"/>
                  </a:lnTo>
                  <a:lnTo>
                    <a:pt x="18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7" name="Freeform 12"/>
            <p:cNvSpPr>
              <a:spLocks/>
            </p:cNvSpPr>
            <p:nvPr/>
          </p:nvSpPr>
          <p:spPr bwMode="auto">
            <a:xfrm>
              <a:off x="543" y="2227"/>
              <a:ext cx="349" cy="565"/>
            </a:xfrm>
            <a:custGeom>
              <a:avLst/>
              <a:gdLst>
                <a:gd name="T0" fmla="*/ 77 w 349"/>
                <a:gd name="T1" fmla="*/ 8 h 565"/>
                <a:gd name="T2" fmla="*/ 89 w 349"/>
                <a:gd name="T3" fmla="*/ 178 h 565"/>
                <a:gd name="T4" fmla="*/ 124 w 349"/>
                <a:gd name="T5" fmla="*/ 334 h 565"/>
                <a:gd name="T6" fmla="*/ 137 w 349"/>
                <a:gd name="T7" fmla="*/ 375 h 565"/>
                <a:gd name="T8" fmla="*/ 100 w 349"/>
                <a:gd name="T9" fmla="*/ 401 h 565"/>
                <a:gd name="T10" fmla="*/ 77 w 349"/>
                <a:gd name="T11" fmla="*/ 444 h 565"/>
                <a:gd name="T12" fmla="*/ 66 w 349"/>
                <a:gd name="T13" fmla="*/ 462 h 565"/>
                <a:gd name="T14" fmla="*/ 37 w 349"/>
                <a:gd name="T15" fmla="*/ 466 h 565"/>
                <a:gd name="T16" fmla="*/ 0 w 349"/>
                <a:gd name="T17" fmla="*/ 481 h 565"/>
                <a:gd name="T18" fmla="*/ 37 w 349"/>
                <a:gd name="T19" fmla="*/ 529 h 565"/>
                <a:gd name="T20" fmla="*/ 71 w 349"/>
                <a:gd name="T21" fmla="*/ 537 h 565"/>
                <a:gd name="T22" fmla="*/ 107 w 349"/>
                <a:gd name="T23" fmla="*/ 540 h 565"/>
                <a:gd name="T24" fmla="*/ 131 w 349"/>
                <a:gd name="T25" fmla="*/ 554 h 565"/>
                <a:gd name="T26" fmla="*/ 207 w 349"/>
                <a:gd name="T27" fmla="*/ 565 h 565"/>
                <a:gd name="T28" fmla="*/ 349 w 349"/>
                <a:gd name="T29" fmla="*/ 540 h 565"/>
                <a:gd name="T30" fmla="*/ 343 w 349"/>
                <a:gd name="T31" fmla="*/ 462 h 565"/>
                <a:gd name="T32" fmla="*/ 291 w 349"/>
                <a:gd name="T33" fmla="*/ 385 h 565"/>
                <a:gd name="T34" fmla="*/ 267 w 349"/>
                <a:gd name="T35" fmla="*/ 331 h 565"/>
                <a:gd name="T36" fmla="*/ 267 w 349"/>
                <a:gd name="T37" fmla="*/ 266 h 565"/>
                <a:gd name="T38" fmla="*/ 280 w 349"/>
                <a:gd name="T39" fmla="*/ 199 h 565"/>
                <a:gd name="T40" fmla="*/ 285 w 349"/>
                <a:gd name="T41" fmla="*/ 131 h 565"/>
                <a:gd name="T42" fmla="*/ 291 w 349"/>
                <a:gd name="T43" fmla="*/ 37 h 565"/>
                <a:gd name="T44" fmla="*/ 249 w 349"/>
                <a:gd name="T45" fmla="*/ 11 h 565"/>
                <a:gd name="T46" fmla="*/ 191 w 349"/>
                <a:gd name="T47" fmla="*/ 0 h 565"/>
                <a:gd name="T48" fmla="*/ 77 w 349"/>
                <a:gd name="T49" fmla="*/ 8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65"/>
                <a:gd name="T77" fmla="*/ 349 w 349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65">
                  <a:moveTo>
                    <a:pt x="77" y="8"/>
                  </a:moveTo>
                  <a:lnTo>
                    <a:pt x="89" y="178"/>
                  </a:lnTo>
                  <a:lnTo>
                    <a:pt x="124" y="334"/>
                  </a:lnTo>
                  <a:lnTo>
                    <a:pt x="137" y="375"/>
                  </a:lnTo>
                  <a:lnTo>
                    <a:pt x="100" y="401"/>
                  </a:lnTo>
                  <a:lnTo>
                    <a:pt x="77" y="444"/>
                  </a:lnTo>
                  <a:lnTo>
                    <a:pt x="66" y="462"/>
                  </a:lnTo>
                  <a:lnTo>
                    <a:pt x="37" y="466"/>
                  </a:lnTo>
                  <a:lnTo>
                    <a:pt x="0" y="481"/>
                  </a:lnTo>
                  <a:lnTo>
                    <a:pt x="37" y="529"/>
                  </a:lnTo>
                  <a:lnTo>
                    <a:pt x="71" y="537"/>
                  </a:lnTo>
                  <a:lnTo>
                    <a:pt x="107" y="540"/>
                  </a:lnTo>
                  <a:lnTo>
                    <a:pt x="131" y="554"/>
                  </a:lnTo>
                  <a:lnTo>
                    <a:pt x="207" y="565"/>
                  </a:lnTo>
                  <a:lnTo>
                    <a:pt x="349" y="540"/>
                  </a:lnTo>
                  <a:lnTo>
                    <a:pt x="343" y="462"/>
                  </a:lnTo>
                  <a:lnTo>
                    <a:pt x="291" y="385"/>
                  </a:lnTo>
                  <a:lnTo>
                    <a:pt x="267" y="331"/>
                  </a:lnTo>
                  <a:lnTo>
                    <a:pt x="267" y="266"/>
                  </a:lnTo>
                  <a:lnTo>
                    <a:pt x="280" y="199"/>
                  </a:lnTo>
                  <a:lnTo>
                    <a:pt x="285" y="131"/>
                  </a:lnTo>
                  <a:lnTo>
                    <a:pt x="291" y="37"/>
                  </a:lnTo>
                  <a:lnTo>
                    <a:pt x="249" y="11"/>
                  </a:lnTo>
                  <a:lnTo>
                    <a:pt x="191" y="0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8" name="Freeform 13"/>
            <p:cNvSpPr>
              <a:spLocks/>
            </p:cNvSpPr>
            <p:nvPr/>
          </p:nvSpPr>
          <p:spPr bwMode="auto">
            <a:xfrm>
              <a:off x="592" y="1776"/>
              <a:ext cx="1000" cy="779"/>
            </a:xfrm>
            <a:custGeom>
              <a:avLst/>
              <a:gdLst>
                <a:gd name="T0" fmla="*/ 300 w 1000"/>
                <a:gd name="T1" fmla="*/ 15 h 779"/>
                <a:gd name="T2" fmla="*/ 213 w 1000"/>
                <a:gd name="T3" fmla="*/ 65 h 779"/>
                <a:gd name="T4" fmla="*/ 147 w 1000"/>
                <a:gd name="T5" fmla="*/ 101 h 779"/>
                <a:gd name="T6" fmla="*/ 111 w 1000"/>
                <a:gd name="T7" fmla="*/ 126 h 779"/>
                <a:gd name="T8" fmla="*/ 106 w 1000"/>
                <a:gd name="T9" fmla="*/ 152 h 779"/>
                <a:gd name="T10" fmla="*/ 93 w 1000"/>
                <a:gd name="T11" fmla="*/ 196 h 779"/>
                <a:gd name="T12" fmla="*/ 64 w 1000"/>
                <a:gd name="T13" fmla="*/ 247 h 779"/>
                <a:gd name="T14" fmla="*/ 40 w 1000"/>
                <a:gd name="T15" fmla="*/ 313 h 779"/>
                <a:gd name="T16" fmla="*/ 28 w 1000"/>
                <a:gd name="T17" fmla="*/ 364 h 779"/>
                <a:gd name="T18" fmla="*/ 28 w 1000"/>
                <a:gd name="T19" fmla="*/ 400 h 779"/>
                <a:gd name="T20" fmla="*/ 0 w 1000"/>
                <a:gd name="T21" fmla="*/ 408 h 779"/>
                <a:gd name="T22" fmla="*/ 10 w 1000"/>
                <a:gd name="T23" fmla="*/ 429 h 779"/>
                <a:gd name="T24" fmla="*/ 10 w 1000"/>
                <a:gd name="T25" fmla="*/ 459 h 779"/>
                <a:gd name="T26" fmla="*/ 6 w 1000"/>
                <a:gd name="T27" fmla="*/ 496 h 779"/>
                <a:gd name="T28" fmla="*/ 28 w 1000"/>
                <a:gd name="T29" fmla="*/ 496 h 779"/>
                <a:gd name="T30" fmla="*/ 106 w 1000"/>
                <a:gd name="T31" fmla="*/ 481 h 779"/>
                <a:gd name="T32" fmla="*/ 195 w 1000"/>
                <a:gd name="T33" fmla="*/ 477 h 779"/>
                <a:gd name="T34" fmla="*/ 236 w 1000"/>
                <a:gd name="T35" fmla="*/ 488 h 779"/>
                <a:gd name="T36" fmla="*/ 231 w 1000"/>
                <a:gd name="T37" fmla="*/ 604 h 779"/>
                <a:gd name="T38" fmla="*/ 282 w 1000"/>
                <a:gd name="T39" fmla="*/ 599 h 779"/>
                <a:gd name="T40" fmla="*/ 311 w 1000"/>
                <a:gd name="T41" fmla="*/ 596 h 779"/>
                <a:gd name="T42" fmla="*/ 352 w 1000"/>
                <a:gd name="T43" fmla="*/ 611 h 779"/>
                <a:gd name="T44" fmla="*/ 383 w 1000"/>
                <a:gd name="T45" fmla="*/ 636 h 779"/>
                <a:gd name="T46" fmla="*/ 430 w 1000"/>
                <a:gd name="T47" fmla="*/ 666 h 779"/>
                <a:gd name="T48" fmla="*/ 485 w 1000"/>
                <a:gd name="T49" fmla="*/ 666 h 779"/>
                <a:gd name="T50" fmla="*/ 566 w 1000"/>
                <a:gd name="T51" fmla="*/ 661 h 779"/>
                <a:gd name="T52" fmla="*/ 595 w 1000"/>
                <a:gd name="T53" fmla="*/ 669 h 779"/>
                <a:gd name="T54" fmla="*/ 608 w 1000"/>
                <a:gd name="T55" fmla="*/ 695 h 779"/>
                <a:gd name="T56" fmla="*/ 619 w 1000"/>
                <a:gd name="T57" fmla="*/ 764 h 779"/>
                <a:gd name="T58" fmla="*/ 648 w 1000"/>
                <a:gd name="T59" fmla="*/ 779 h 779"/>
                <a:gd name="T60" fmla="*/ 704 w 1000"/>
                <a:gd name="T61" fmla="*/ 779 h 779"/>
                <a:gd name="T62" fmla="*/ 887 w 1000"/>
                <a:gd name="T63" fmla="*/ 560 h 779"/>
                <a:gd name="T64" fmla="*/ 964 w 1000"/>
                <a:gd name="T65" fmla="*/ 470 h 779"/>
                <a:gd name="T66" fmla="*/ 994 w 1000"/>
                <a:gd name="T67" fmla="*/ 386 h 779"/>
                <a:gd name="T68" fmla="*/ 1000 w 1000"/>
                <a:gd name="T69" fmla="*/ 324 h 779"/>
                <a:gd name="T70" fmla="*/ 989 w 1000"/>
                <a:gd name="T71" fmla="*/ 253 h 779"/>
                <a:gd name="T72" fmla="*/ 971 w 1000"/>
                <a:gd name="T73" fmla="*/ 199 h 779"/>
                <a:gd name="T74" fmla="*/ 971 w 1000"/>
                <a:gd name="T75" fmla="*/ 174 h 779"/>
                <a:gd name="T76" fmla="*/ 982 w 1000"/>
                <a:gd name="T77" fmla="*/ 144 h 779"/>
                <a:gd name="T78" fmla="*/ 934 w 1000"/>
                <a:gd name="T79" fmla="*/ 93 h 779"/>
                <a:gd name="T80" fmla="*/ 875 w 1000"/>
                <a:gd name="T81" fmla="*/ 65 h 779"/>
                <a:gd name="T82" fmla="*/ 804 w 1000"/>
                <a:gd name="T83" fmla="*/ 21 h 779"/>
                <a:gd name="T84" fmla="*/ 733 w 1000"/>
                <a:gd name="T85" fmla="*/ 0 h 779"/>
                <a:gd name="T86" fmla="*/ 300 w 1000"/>
                <a:gd name="T87" fmla="*/ 15 h 7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0"/>
                <a:gd name="T133" fmla="*/ 0 h 779"/>
                <a:gd name="T134" fmla="*/ 1000 w 1000"/>
                <a:gd name="T135" fmla="*/ 779 h 7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0" h="779">
                  <a:moveTo>
                    <a:pt x="300" y="15"/>
                  </a:moveTo>
                  <a:lnTo>
                    <a:pt x="213" y="65"/>
                  </a:lnTo>
                  <a:lnTo>
                    <a:pt x="147" y="101"/>
                  </a:lnTo>
                  <a:lnTo>
                    <a:pt x="111" y="126"/>
                  </a:lnTo>
                  <a:lnTo>
                    <a:pt x="106" y="152"/>
                  </a:lnTo>
                  <a:lnTo>
                    <a:pt x="93" y="196"/>
                  </a:lnTo>
                  <a:lnTo>
                    <a:pt x="64" y="247"/>
                  </a:lnTo>
                  <a:lnTo>
                    <a:pt x="40" y="313"/>
                  </a:lnTo>
                  <a:lnTo>
                    <a:pt x="28" y="364"/>
                  </a:lnTo>
                  <a:lnTo>
                    <a:pt x="28" y="400"/>
                  </a:lnTo>
                  <a:lnTo>
                    <a:pt x="0" y="408"/>
                  </a:lnTo>
                  <a:lnTo>
                    <a:pt x="10" y="429"/>
                  </a:lnTo>
                  <a:lnTo>
                    <a:pt x="10" y="459"/>
                  </a:lnTo>
                  <a:lnTo>
                    <a:pt x="6" y="496"/>
                  </a:lnTo>
                  <a:lnTo>
                    <a:pt x="28" y="496"/>
                  </a:lnTo>
                  <a:lnTo>
                    <a:pt x="106" y="481"/>
                  </a:lnTo>
                  <a:lnTo>
                    <a:pt x="195" y="477"/>
                  </a:lnTo>
                  <a:lnTo>
                    <a:pt x="236" y="488"/>
                  </a:lnTo>
                  <a:lnTo>
                    <a:pt x="231" y="604"/>
                  </a:lnTo>
                  <a:lnTo>
                    <a:pt x="282" y="599"/>
                  </a:lnTo>
                  <a:lnTo>
                    <a:pt x="311" y="596"/>
                  </a:lnTo>
                  <a:lnTo>
                    <a:pt x="352" y="611"/>
                  </a:lnTo>
                  <a:lnTo>
                    <a:pt x="383" y="636"/>
                  </a:lnTo>
                  <a:lnTo>
                    <a:pt x="430" y="666"/>
                  </a:lnTo>
                  <a:lnTo>
                    <a:pt x="485" y="666"/>
                  </a:lnTo>
                  <a:lnTo>
                    <a:pt x="566" y="661"/>
                  </a:lnTo>
                  <a:lnTo>
                    <a:pt x="595" y="669"/>
                  </a:lnTo>
                  <a:lnTo>
                    <a:pt x="608" y="695"/>
                  </a:lnTo>
                  <a:lnTo>
                    <a:pt x="619" y="764"/>
                  </a:lnTo>
                  <a:lnTo>
                    <a:pt x="648" y="779"/>
                  </a:lnTo>
                  <a:lnTo>
                    <a:pt x="704" y="779"/>
                  </a:lnTo>
                  <a:lnTo>
                    <a:pt x="887" y="560"/>
                  </a:lnTo>
                  <a:lnTo>
                    <a:pt x="964" y="470"/>
                  </a:lnTo>
                  <a:lnTo>
                    <a:pt x="994" y="386"/>
                  </a:lnTo>
                  <a:lnTo>
                    <a:pt x="1000" y="324"/>
                  </a:lnTo>
                  <a:lnTo>
                    <a:pt x="989" y="253"/>
                  </a:lnTo>
                  <a:lnTo>
                    <a:pt x="971" y="199"/>
                  </a:lnTo>
                  <a:lnTo>
                    <a:pt x="971" y="174"/>
                  </a:lnTo>
                  <a:lnTo>
                    <a:pt x="982" y="144"/>
                  </a:lnTo>
                  <a:lnTo>
                    <a:pt x="934" y="93"/>
                  </a:lnTo>
                  <a:lnTo>
                    <a:pt x="875" y="65"/>
                  </a:lnTo>
                  <a:lnTo>
                    <a:pt x="804" y="21"/>
                  </a:lnTo>
                  <a:lnTo>
                    <a:pt x="733" y="0"/>
                  </a:lnTo>
                  <a:lnTo>
                    <a:pt x="300" y="15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69" name="Freeform 14"/>
            <p:cNvSpPr>
              <a:spLocks/>
            </p:cNvSpPr>
            <p:nvPr/>
          </p:nvSpPr>
          <p:spPr bwMode="auto">
            <a:xfrm>
              <a:off x="757" y="1527"/>
              <a:ext cx="661" cy="435"/>
            </a:xfrm>
            <a:custGeom>
              <a:avLst/>
              <a:gdLst>
                <a:gd name="T0" fmla="*/ 59 w 661"/>
                <a:gd name="T1" fmla="*/ 120 h 435"/>
                <a:gd name="T2" fmla="*/ 11 w 661"/>
                <a:gd name="T3" fmla="*/ 128 h 435"/>
                <a:gd name="T4" fmla="*/ 0 w 661"/>
                <a:gd name="T5" fmla="*/ 139 h 435"/>
                <a:gd name="T6" fmla="*/ 4 w 661"/>
                <a:gd name="T7" fmla="*/ 145 h 435"/>
                <a:gd name="T8" fmla="*/ 15 w 661"/>
                <a:gd name="T9" fmla="*/ 150 h 435"/>
                <a:gd name="T10" fmla="*/ 24 w 661"/>
                <a:gd name="T11" fmla="*/ 166 h 435"/>
                <a:gd name="T12" fmla="*/ 35 w 661"/>
                <a:gd name="T13" fmla="*/ 220 h 435"/>
                <a:gd name="T14" fmla="*/ 28 w 661"/>
                <a:gd name="T15" fmla="*/ 236 h 435"/>
                <a:gd name="T16" fmla="*/ 46 w 661"/>
                <a:gd name="T17" fmla="*/ 255 h 435"/>
                <a:gd name="T18" fmla="*/ 64 w 661"/>
                <a:gd name="T19" fmla="*/ 262 h 435"/>
                <a:gd name="T20" fmla="*/ 129 w 661"/>
                <a:gd name="T21" fmla="*/ 320 h 435"/>
                <a:gd name="T22" fmla="*/ 140 w 661"/>
                <a:gd name="T23" fmla="*/ 352 h 435"/>
                <a:gd name="T24" fmla="*/ 167 w 661"/>
                <a:gd name="T25" fmla="*/ 371 h 435"/>
                <a:gd name="T26" fmla="*/ 195 w 661"/>
                <a:gd name="T27" fmla="*/ 382 h 435"/>
                <a:gd name="T28" fmla="*/ 222 w 661"/>
                <a:gd name="T29" fmla="*/ 398 h 435"/>
                <a:gd name="T30" fmla="*/ 258 w 661"/>
                <a:gd name="T31" fmla="*/ 416 h 435"/>
                <a:gd name="T32" fmla="*/ 278 w 661"/>
                <a:gd name="T33" fmla="*/ 427 h 435"/>
                <a:gd name="T34" fmla="*/ 302 w 661"/>
                <a:gd name="T35" fmla="*/ 433 h 435"/>
                <a:gd name="T36" fmla="*/ 329 w 661"/>
                <a:gd name="T37" fmla="*/ 435 h 435"/>
                <a:gd name="T38" fmla="*/ 352 w 661"/>
                <a:gd name="T39" fmla="*/ 428 h 435"/>
                <a:gd name="T40" fmla="*/ 370 w 661"/>
                <a:gd name="T41" fmla="*/ 417 h 435"/>
                <a:gd name="T42" fmla="*/ 394 w 661"/>
                <a:gd name="T43" fmla="*/ 407 h 435"/>
                <a:gd name="T44" fmla="*/ 416 w 661"/>
                <a:gd name="T45" fmla="*/ 402 h 435"/>
                <a:gd name="T46" fmla="*/ 483 w 661"/>
                <a:gd name="T47" fmla="*/ 366 h 435"/>
                <a:gd name="T48" fmla="*/ 503 w 661"/>
                <a:gd name="T49" fmla="*/ 349 h 435"/>
                <a:gd name="T50" fmla="*/ 508 w 661"/>
                <a:gd name="T51" fmla="*/ 323 h 435"/>
                <a:gd name="T52" fmla="*/ 521 w 661"/>
                <a:gd name="T53" fmla="*/ 288 h 435"/>
                <a:gd name="T54" fmla="*/ 557 w 661"/>
                <a:gd name="T55" fmla="*/ 265 h 435"/>
                <a:gd name="T56" fmla="*/ 594 w 661"/>
                <a:gd name="T57" fmla="*/ 226 h 435"/>
                <a:gd name="T58" fmla="*/ 623 w 661"/>
                <a:gd name="T59" fmla="*/ 196 h 435"/>
                <a:gd name="T60" fmla="*/ 648 w 661"/>
                <a:gd name="T61" fmla="*/ 171 h 435"/>
                <a:gd name="T62" fmla="*/ 661 w 661"/>
                <a:gd name="T63" fmla="*/ 144 h 435"/>
                <a:gd name="T64" fmla="*/ 648 w 661"/>
                <a:gd name="T65" fmla="*/ 131 h 435"/>
                <a:gd name="T66" fmla="*/ 632 w 661"/>
                <a:gd name="T67" fmla="*/ 131 h 435"/>
                <a:gd name="T68" fmla="*/ 590 w 661"/>
                <a:gd name="T69" fmla="*/ 152 h 435"/>
                <a:gd name="T70" fmla="*/ 568 w 661"/>
                <a:gd name="T71" fmla="*/ 109 h 435"/>
                <a:gd name="T72" fmla="*/ 557 w 661"/>
                <a:gd name="T73" fmla="*/ 87 h 435"/>
                <a:gd name="T74" fmla="*/ 532 w 661"/>
                <a:gd name="T75" fmla="*/ 53 h 435"/>
                <a:gd name="T76" fmla="*/ 514 w 661"/>
                <a:gd name="T77" fmla="*/ 42 h 435"/>
                <a:gd name="T78" fmla="*/ 476 w 661"/>
                <a:gd name="T79" fmla="*/ 28 h 435"/>
                <a:gd name="T80" fmla="*/ 425 w 661"/>
                <a:gd name="T81" fmla="*/ 14 h 435"/>
                <a:gd name="T82" fmla="*/ 383 w 661"/>
                <a:gd name="T83" fmla="*/ 6 h 435"/>
                <a:gd name="T84" fmla="*/ 336 w 661"/>
                <a:gd name="T85" fmla="*/ 3 h 435"/>
                <a:gd name="T86" fmla="*/ 287 w 661"/>
                <a:gd name="T87" fmla="*/ 0 h 435"/>
                <a:gd name="T88" fmla="*/ 229 w 661"/>
                <a:gd name="T89" fmla="*/ 9 h 435"/>
                <a:gd name="T90" fmla="*/ 185 w 661"/>
                <a:gd name="T91" fmla="*/ 21 h 435"/>
                <a:gd name="T92" fmla="*/ 138 w 661"/>
                <a:gd name="T93" fmla="*/ 46 h 435"/>
                <a:gd name="T94" fmla="*/ 117 w 661"/>
                <a:gd name="T95" fmla="*/ 65 h 435"/>
                <a:gd name="T96" fmla="*/ 88 w 661"/>
                <a:gd name="T97" fmla="*/ 90 h 435"/>
                <a:gd name="T98" fmla="*/ 59 w 661"/>
                <a:gd name="T99" fmla="*/ 120 h 4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1"/>
                <a:gd name="T151" fmla="*/ 0 h 435"/>
                <a:gd name="T152" fmla="*/ 661 w 661"/>
                <a:gd name="T153" fmla="*/ 435 h 4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1" h="435">
                  <a:moveTo>
                    <a:pt x="59" y="120"/>
                  </a:moveTo>
                  <a:lnTo>
                    <a:pt x="11" y="128"/>
                  </a:lnTo>
                  <a:lnTo>
                    <a:pt x="0" y="139"/>
                  </a:lnTo>
                  <a:lnTo>
                    <a:pt x="4" y="145"/>
                  </a:lnTo>
                  <a:lnTo>
                    <a:pt x="15" y="150"/>
                  </a:lnTo>
                  <a:lnTo>
                    <a:pt x="24" y="166"/>
                  </a:lnTo>
                  <a:lnTo>
                    <a:pt x="35" y="220"/>
                  </a:lnTo>
                  <a:lnTo>
                    <a:pt x="28" y="236"/>
                  </a:lnTo>
                  <a:lnTo>
                    <a:pt x="46" y="255"/>
                  </a:lnTo>
                  <a:lnTo>
                    <a:pt x="64" y="262"/>
                  </a:lnTo>
                  <a:lnTo>
                    <a:pt x="129" y="320"/>
                  </a:lnTo>
                  <a:lnTo>
                    <a:pt x="140" y="352"/>
                  </a:lnTo>
                  <a:lnTo>
                    <a:pt x="167" y="371"/>
                  </a:lnTo>
                  <a:lnTo>
                    <a:pt x="195" y="382"/>
                  </a:lnTo>
                  <a:lnTo>
                    <a:pt x="222" y="398"/>
                  </a:lnTo>
                  <a:lnTo>
                    <a:pt x="258" y="416"/>
                  </a:lnTo>
                  <a:lnTo>
                    <a:pt x="278" y="427"/>
                  </a:lnTo>
                  <a:lnTo>
                    <a:pt x="302" y="433"/>
                  </a:lnTo>
                  <a:lnTo>
                    <a:pt x="329" y="435"/>
                  </a:lnTo>
                  <a:lnTo>
                    <a:pt x="352" y="428"/>
                  </a:lnTo>
                  <a:lnTo>
                    <a:pt x="370" y="417"/>
                  </a:lnTo>
                  <a:lnTo>
                    <a:pt x="394" y="407"/>
                  </a:lnTo>
                  <a:lnTo>
                    <a:pt x="416" y="402"/>
                  </a:lnTo>
                  <a:lnTo>
                    <a:pt x="483" y="366"/>
                  </a:lnTo>
                  <a:lnTo>
                    <a:pt x="503" y="349"/>
                  </a:lnTo>
                  <a:lnTo>
                    <a:pt x="508" y="323"/>
                  </a:lnTo>
                  <a:lnTo>
                    <a:pt x="521" y="288"/>
                  </a:lnTo>
                  <a:lnTo>
                    <a:pt x="557" y="265"/>
                  </a:lnTo>
                  <a:lnTo>
                    <a:pt x="594" y="226"/>
                  </a:lnTo>
                  <a:lnTo>
                    <a:pt x="623" y="196"/>
                  </a:lnTo>
                  <a:lnTo>
                    <a:pt x="648" y="171"/>
                  </a:lnTo>
                  <a:lnTo>
                    <a:pt x="661" y="144"/>
                  </a:lnTo>
                  <a:lnTo>
                    <a:pt x="648" y="131"/>
                  </a:lnTo>
                  <a:lnTo>
                    <a:pt x="632" y="131"/>
                  </a:lnTo>
                  <a:lnTo>
                    <a:pt x="590" y="152"/>
                  </a:lnTo>
                  <a:lnTo>
                    <a:pt x="568" y="109"/>
                  </a:lnTo>
                  <a:lnTo>
                    <a:pt x="557" y="87"/>
                  </a:lnTo>
                  <a:lnTo>
                    <a:pt x="532" y="53"/>
                  </a:lnTo>
                  <a:lnTo>
                    <a:pt x="514" y="42"/>
                  </a:lnTo>
                  <a:lnTo>
                    <a:pt x="476" y="28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6" y="3"/>
                  </a:lnTo>
                  <a:lnTo>
                    <a:pt x="287" y="0"/>
                  </a:lnTo>
                  <a:lnTo>
                    <a:pt x="229" y="9"/>
                  </a:lnTo>
                  <a:lnTo>
                    <a:pt x="185" y="21"/>
                  </a:lnTo>
                  <a:lnTo>
                    <a:pt x="138" y="46"/>
                  </a:lnTo>
                  <a:lnTo>
                    <a:pt x="117" y="65"/>
                  </a:lnTo>
                  <a:lnTo>
                    <a:pt x="88" y="90"/>
                  </a:lnTo>
                  <a:lnTo>
                    <a:pt x="59" y="120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0" name="Freeform 15"/>
            <p:cNvSpPr>
              <a:spLocks/>
            </p:cNvSpPr>
            <p:nvPr/>
          </p:nvSpPr>
          <p:spPr bwMode="auto">
            <a:xfrm>
              <a:off x="919" y="1656"/>
              <a:ext cx="121" cy="28"/>
            </a:xfrm>
            <a:custGeom>
              <a:avLst/>
              <a:gdLst>
                <a:gd name="T0" fmla="*/ 121 w 121"/>
                <a:gd name="T1" fmla="*/ 14 h 28"/>
                <a:gd name="T2" fmla="*/ 100 w 121"/>
                <a:gd name="T3" fmla="*/ 28 h 28"/>
                <a:gd name="T4" fmla="*/ 80 w 121"/>
                <a:gd name="T5" fmla="*/ 17 h 28"/>
                <a:gd name="T6" fmla="*/ 67 w 121"/>
                <a:gd name="T7" fmla="*/ 14 h 28"/>
                <a:gd name="T8" fmla="*/ 49 w 121"/>
                <a:gd name="T9" fmla="*/ 14 h 28"/>
                <a:gd name="T10" fmla="*/ 40 w 121"/>
                <a:gd name="T11" fmla="*/ 17 h 28"/>
                <a:gd name="T12" fmla="*/ 23 w 121"/>
                <a:gd name="T13" fmla="*/ 26 h 28"/>
                <a:gd name="T14" fmla="*/ 14 w 121"/>
                <a:gd name="T15" fmla="*/ 27 h 28"/>
                <a:gd name="T16" fmla="*/ 0 w 121"/>
                <a:gd name="T17" fmla="*/ 27 h 28"/>
                <a:gd name="T18" fmla="*/ 5 w 121"/>
                <a:gd name="T19" fmla="*/ 23 h 28"/>
                <a:gd name="T20" fmla="*/ 13 w 121"/>
                <a:gd name="T21" fmla="*/ 15 h 28"/>
                <a:gd name="T22" fmla="*/ 20 w 121"/>
                <a:gd name="T23" fmla="*/ 11 h 28"/>
                <a:gd name="T24" fmla="*/ 34 w 121"/>
                <a:gd name="T25" fmla="*/ 3 h 28"/>
                <a:gd name="T26" fmla="*/ 43 w 121"/>
                <a:gd name="T27" fmla="*/ 1 h 28"/>
                <a:gd name="T28" fmla="*/ 56 w 121"/>
                <a:gd name="T29" fmla="*/ 0 h 28"/>
                <a:gd name="T30" fmla="*/ 65 w 121"/>
                <a:gd name="T31" fmla="*/ 1 h 28"/>
                <a:gd name="T32" fmla="*/ 78 w 121"/>
                <a:gd name="T33" fmla="*/ 2 h 28"/>
                <a:gd name="T34" fmla="*/ 85 w 121"/>
                <a:gd name="T35" fmla="*/ 5 h 28"/>
                <a:gd name="T36" fmla="*/ 100 w 121"/>
                <a:gd name="T37" fmla="*/ 11 h 28"/>
                <a:gd name="T38" fmla="*/ 121 w 121"/>
                <a:gd name="T39" fmla="*/ 14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28"/>
                <a:gd name="T62" fmla="*/ 121 w 121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28">
                  <a:moveTo>
                    <a:pt x="121" y="14"/>
                  </a:moveTo>
                  <a:lnTo>
                    <a:pt x="100" y="28"/>
                  </a:lnTo>
                  <a:lnTo>
                    <a:pt x="80" y="17"/>
                  </a:lnTo>
                  <a:lnTo>
                    <a:pt x="67" y="14"/>
                  </a:lnTo>
                  <a:lnTo>
                    <a:pt x="49" y="14"/>
                  </a:lnTo>
                  <a:lnTo>
                    <a:pt x="40" y="17"/>
                  </a:lnTo>
                  <a:lnTo>
                    <a:pt x="23" y="26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3" y="15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8" y="2"/>
                  </a:lnTo>
                  <a:lnTo>
                    <a:pt x="85" y="5"/>
                  </a:lnTo>
                  <a:lnTo>
                    <a:pt x="100" y="11"/>
                  </a:lnTo>
                  <a:lnTo>
                    <a:pt x="1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1" name="Freeform 16"/>
            <p:cNvSpPr>
              <a:spLocks/>
            </p:cNvSpPr>
            <p:nvPr/>
          </p:nvSpPr>
          <p:spPr bwMode="auto">
            <a:xfrm>
              <a:off x="1126" y="1652"/>
              <a:ext cx="110" cy="35"/>
            </a:xfrm>
            <a:custGeom>
              <a:avLst/>
              <a:gdLst>
                <a:gd name="T0" fmla="*/ 0 w 110"/>
                <a:gd name="T1" fmla="*/ 19 h 35"/>
                <a:gd name="T2" fmla="*/ 21 w 110"/>
                <a:gd name="T3" fmla="*/ 34 h 35"/>
                <a:gd name="T4" fmla="*/ 34 w 110"/>
                <a:gd name="T5" fmla="*/ 20 h 35"/>
                <a:gd name="T6" fmla="*/ 47 w 110"/>
                <a:gd name="T7" fmla="*/ 16 h 35"/>
                <a:gd name="T8" fmla="*/ 63 w 110"/>
                <a:gd name="T9" fmla="*/ 16 h 35"/>
                <a:gd name="T10" fmla="*/ 79 w 110"/>
                <a:gd name="T11" fmla="*/ 19 h 35"/>
                <a:gd name="T12" fmla="*/ 99 w 110"/>
                <a:gd name="T13" fmla="*/ 30 h 35"/>
                <a:gd name="T14" fmla="*/ 110 w 110"/>
                <a:gd name="T15" fmla="*/ 35 h 35"/>
                <a:gd name="T16" fmla="*/ 108 w 110"/>
                <a:gd name="T17" fmla="*/ 28 h 35"/>
                <a:gd name="T18" fmla="*/ 99 w 110"/>
                <a:gd name="T19" fmla="*/ 18 h 35"/>
                <a:gd name="T20" fmla="*/ 92 w 110"/>
                <a:gd name="T21" fmla="*/ 8 h 35"/>
                <a:gd name="T22" fmla="*/ 79 w 110"/>
                <a:gd name="T23" fmla="*/ 3 h 35"/>
                <a:gd name="T24" fmla="*/ 58 w 110"/>
                <a:gd name="T25" fmla="*/ 0 h 35"/>
                <a:gd name="T26" fmla="*/ 34 w 110"/>
                <a:gd name="T27" fmla="*/ 1 h 35"/>
                <a:gd name="T28" fmla="*/ 18 w 110"/>
                <a:gd name="T29" fmla="*/ 7 h 35"/>
                <a:gd name="T30" fmla="*/ 0 w 110"/>
                <a:gd name="T31" fmla="*/ 19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"/>
                <a:gd name="T49" fmla="*/ 0 h 35"/>
                <a:gd name="T50" fmla="*/ 110 w 110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" h="35">
                  <a:moveTo>
                    <a:pt x="0" y="19"/>
                  </a:moveTo>
                  <a:lnTo>
                    <a:pt x="21" y="34"/>
                  </a:lnTo>
                  <a:lnTo>
                    <a:pt x="34" y="20"/>
                  </a:lnTo>
                  <a:lnTo>
                    <a:pt x="47" y="16"/>
                  </a:lnTo>
                  <a:lnTo>
                    <a:pt x="63" y="16"/>
                  </a:lnTo>
                  <a:lnTo>
                    <a:pt x="79" y="19"/>
                  </a:lnTo>
                  <a:lnTo>
                    <a:pt x="99" y="30"/>
                  </a:lnTo>
                  <a:lnTo>
                    <a:pt x="110" y="35"/>
                  </a:lnTo>
                  <a:lnTo>
                    <a:pt x="108" y="28"/>
                  </a:lnTo>
                  <a:lnTo>
                    <a:pt x="99" y="18"/>
                  </a:lnTo>
                  <a:lnTo>
                    <a:pt x="92" y="8"/>
                  </a:lnTo>
                  <a:lnTo>
                    <a:pt x="79" y="3"/>
                  </a:lnTo>
                  <a:lnTo>
                    <a:pt x="58" y="0"/>
                  </a:lnTo>
                  <a:lnTo>
                    <a:pt x="34" y="1"/>
                  </a:lnTo>
                  <a:lnTo>
                    <a:pt x="18" y="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2" name="Freeform 17"/>
            <p:cNvSpPr>
              <a:spLocks/>
            </p:cNvSpPr>
            <p:nvPr/>
          </p:nvSpPr>
          <p:spPr bwMode="auto">
            <a:xfrm>
              <a:off x="767" y="1450"/>
              <a:ext cx="620" cy="275"/>
            </a:xfrm>
            <a:custGeom>
              <a:avLst/>
              <a:gdLst>
                <a:gd name="T0" fmla="*/ 0 w 620"/>
                <a:gd name="T1" fmla="*/ 180 h 275"/>
                <a:gd name="T2" fmla="*/ 0 w 620"/>
                <a:gd name="T3" fmla="*/ 200 h 275"/>
                <a:gd name="T4" fmla="*/ 5 w 620"/>
                <a:gd name="T5" fmla="*/ 212 h 275"/>
                <a:gd name="T6" fmla="*/ 56 w 620"/>
                <a:gd name="T7" fmla="*/ 229 h 275"/>
                <a:gd name="T8" fmla="*/ 112 w 620"/>
                <a:gd name="T9" fmla="*/ 240 h 275"/>
                <a:gd name="T10" fmla="*/ 119 w 620"/>
                <a:gd name="T11" fmla="*/ 168 h 275"/>
                <a:gd name="T12" fmla="*/ 185 w 620"/>
                <a:gd name="T13" fmla="*/ 160 h 275"/>
                <a:gd name="T14" fmla="*/ 215 w 620"/>
                <a:gd name="T15" fmla="*/ 154 h 275"/>
                <a:gd name="T16" fmla="*/ 279 w 620"/>
                <a:gd name="T17" fmla="*/ 209 h 275"/>
                <a:gd name="T18" fmla="*/ 304 w 620"/>
                <a:gd name="T19" fmla="*/ 171 h 275"/>
                <a:gd name="T20" fmla="*/ 359 w 620"/>
                <a:gd name="T21" fmla="*/ 209 h 275"/>
                <a:gd name="T22" fmla="*/ 373 w 620"/>
                <a:gd name="T23" fmla="*/ 184 h 275"/>
                <a:gd name="T24" fmla="*/ 368 w 620"/>
                <a:gd name="T25" fmla="*/ 146 h 275"/>
                <a:gd name="T26" fmla="*/ 458 w 620"/>
                <a:gd name="T27" fmla="*/ 169 h 275"/>
                <a:gd name="T28" fmla="*/ 497 w 620"/>
                <a:gd name="T29" fmla="*/ 210 h 275"/>
                <a:gd name="T30" fmla="*/ 545 w 620"/>
                <a:gd name="T31" fmla="*/ 263 h 275"/>
                <a:gd name="T32" fmla="*/ 598 w 620"/>
                <a:gd name="T33" fmla="*/ 175 h 275"/>
                <a:gd name="T34" fmla="*/ 596 w 620"/>
                <a:gd name="T35" fmla="*/ 136 h 275"/>
                <a:gd name="T36" fmla="*/ 574 w 620"/>
                <a:gd name="T37" fmla="*/ 117 h 275"/>
                <a:gd name="T38" fmla="*/ 475 w 620"/>
                <a:gd name="T39" fmla="*/ 104 h 275"/>
                <a:gd name="T40" fmla="*/ 527 w 620"/>
                <a:gd name="T41" fmla="*/ 85 h 275"/>
                <a:gd name="T42" fmla="*/ 469 w 620"/>
                <a:gd name="T43" fmla="*/ 74 h 275"/>
                <a:gd name="T44" fmla="*/ 415 w 620"/>
                <a:gd name="T45" fmla="*/ 0 h 275"/>
                <a:gd name="T46" fmla="*/ 359 w 620"/>
                <a:gd name="T47" fmla="*/ 10 h 275"/>
                <a:gd name="T48" fmla="*/ 312 w 620"/>
                <a:gd name="T49" fmla="*/ 15 h 275"/>
                <a:gd name="T50" fmla="*/ 293 w 620"/>
                <a:gd name="T51" fmla="*/ 29 h 275"/>
                <a:gd name="T52" fmla="*/ 210 w 620"/>
                <a:gd name="T53" fmla="*/ 19 h 275"/>
                <a:gd name="T54" fmla="*/ 215 w 620"/>
                <a:gd name="T55" fmla="*/ 35 h 275"/>
                <a:gd name="T56" fmla="*/ 136 w 620"/>
                <a:gd name="T57" fmla="*/ 41 h 275"/>
                <a:gd name="T58" fmla="*/ 163 w 620"/>
                <a:gd name="T59" fmla="*/ 52 h 275"/>
                <a:gd name="T60" fmla="*/ 99 w 620"/>
                <a:gd name="T61" fmla="*/ 73 h 275"/>
                <a:gd name="T62" fmla="*/ 130 w 620"/>
                <a:gd name="T63" fmla="*/ 85 h 275"/>
                <a:gd name="T64" fmla="*/ 49 w 620"/>
                <a:gd name="T65" fmla="*/ 104 h 275"/>
                <a:gd name="T66" fmla="*/ 65 w 620"/>
                <a:gd name="T67" fmla="*/ 122 h 275"/>
                <a:gd name="T68" fmla="*/ 67 w 620"/>
                <a:gd name="T69" fmla="*/ 157 h 2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0"/>
                <a:gd name="T106" fmla="*/ 0 h 275"/>
                <a:gd name="T107" fmla="*/ 620 w 620"/>
                <a:gd name="T108" fmla="*/ 275 h 2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0" h="275">
                  <a:moveTo>
                    <a:pt x="36" y="166"/>
                  </a:moveTo>
                  <a:lnTo>
                    <a:pt x="0" y="180"/>
                  </a:lnTo>
                  <a:lnTo>
                    <a:pt x="25" y="179"/>
                  </a:lnTo>
                  <a:lnTo>
                    <a:pt x="0" y="200"/>
                  </a:lnTo>
                  <a:lnTo>
                    <a:pt x="25" y="195"/>
                  </a:lnTo>
                  <a:lnTo>
                    <a:pt x="5" y="212"/>
                  </a:lnTo>
                  <a:lnTo>
                    <a:pt x="43" y="210"/>
                  </a:lnTo>
                  <a:lnTo>
                    <a:pt x="56" y="229"/>
                  </a:lnTo>
                  <a:lnTo>
                    <a:pt x="61" y="275"/>
                  </a:lnTo>
                  <a:lnTo>
                    <a:pt x="112" y="240"/>
                  </a:lnTo>
                  <a:lnTo>
                    <a:pt x="110" y="180"/>
                  </a:lnTo>
                  <a:lnTo>
                    <a:pt x="119" y="168"/>
                  </a:lnTo>
                  <a:lnTo>
                    <a:pt x="190" y="186"/>
                  </a:lnTo>
                  <a:lnTo>
                    <a:pt x="185" y="160"/>
                  </a:lnTo>
                  <a:lnTo>
                    <a:pt x="214" y="168"/>
                  </a:lnTo>
                  <a:lnTo>
                    <a:pt x="215" y="154"/>
                  </a:lnTo>
                  <a:lnTo>
                    <a:pt x="255" y="166"/>
                  </a:lnTo>
                  <a:lnTo>
                    <a:pt x="279" y="209"/>
                  </a:lnTo>
                  <a:lnTo>
                    <a:pt x="284" y="165"/>
                  </a:lnTo>
                  <a:lnTo>
                    <a:pt x="304" y="171"/>
                  </a:lnTo>
                  <a:lnTo>
                    <a:pt x="335" y="186"/>
                  </a:lnTo>
                  <a:lnTo>
                    <a:pt x="359" y="209"/>
                  </a:lnTo>
                  <a:lnTo>
                    <a:pt x="373" y="229"/>
                  </a:lnTo>
                  <a:lnTo>
                    <a:pt x="373" y="184"/>
                  </a:lnTo>
                  <a:lnTo>
                    <a:pt x="368" y="157"/>
                  </a:lnTo>
                  <a:lnTo>
                    <a:pt x="368" y="146"/>
                  </a:lnTo>
                  <a:lnTo>
                    <a:pt x="415" y="149"/>
                  </a:lnTo>
                  <a:lnTo>
                    <a:pt x="458" y="169"/>
                  </a:lnTo>
                  <a:lnTo>
                    <a:pt x="482" y="191"/>
                  </a:lnTo>
                  <a:lnTo>
                    <a:pt x="497" y="210"/>
                  </a:lnTo>
                  <a:lnTo>
                    <a:pt x="502" y="231"/>
                  </a:lnTo>
                  <a:lnTo>
                    <a:pt x="545" y="263"/>
                  </a:lnTo>
                  <a:lnTo>
                    <a:pt x="620" y="213"/>
                  </a:lnTo>
                  <a:lnTo>
                    <a:pt x="598" y="175"/>
                  </a:lnTo>
                  <a:lnTo>
                    <a:pt x="574" y="144"/>
                  </a:lnTo>
                  <a:lnTo>
                    <a:pt x="596" y="136"/>
                  </a:lnTo>
                  <a:lnTo>
                    <a:pt x="549" y="124"/>
                  </a:lnTo>
                  <a:lnTo>
                    <a:pt x="574" y="117"/>
                  </a:lnTo>
                  <a:lnTo>
                    <a:pt x="527" y="111"/>
                  </a:lnTo>
                  <a:lnTo>
                    <a:pt x="475" y="104"/>
                  </a:lnTo>
                  <a:lnTo>
                    <a:pt x="549" y="103"/>
                  </a:lnTo>
                  <a:lnTo>
                    <a:pt x="527" y="85"/>
                  </a:lnTo>
                  <a:lnTo>
                    <a:pt x="502" y="76"/>
                  </a:lnTo>
                  <a:lnTo>
                    <a:pt x="469" y="74"/>
                  </a:lnTo>
                  <a:lnTo>
                    <a:pt x="426" y="74"/>
                  </a:lnTo>
                  <a:lnTo>
                    <a:pt x="415" y="0"/>
                  </a:lnTo>
                  <a:lnTo>
                    <a:pt x="404" y="22"/>
                  </a:lnTo>
                  <a:lnTo>
                    <a:pt x="359" y="10"/>
                  </a:lnTo>
                  <a:lnTo>
                    <a:pt x="362" y="24"/>
                  </a:lnTo>
                  <a:lnTo>
                    <a:pt x="312" y="15"/>
                  </a:lnTo>
                  <a:lnTo>
                    <a:pt x="326" y="32"/>
                  </a:lnTo>
                  <a:lnTo>
                    <a:pt x="293" y="29"/>
                  </a:lnTo>
                  <a:lnTo>
                    <a:pt x="255" y="22"/>
                  </a:lnTo>
                  <a:lnTo>
                    <a:pt x="210" y="19"/>
                  </a:lnTo>
                  <a:lnTo>
                    <a:pt x="172" y="15"/>
                  </a:lnTo>
                  <a:lnTo>
                    <a:pt x="215" y="35"/>
                  </a:lnTo>
                  <a:lnTo>
                    <a:pt x="174" y="36"/>
                  </a:lnTo>
                  <a:lnTo>
                    <a:pt x="136" y="41"/>
                  </a:lnTo>
                  <a:lnTo>
                    <a:pt x="116" y="44"/>
                  </a:lnTo>
                  <a:lnTo>
                    <a:pt x="163" y="52"/>
                  </a:lnTo>
                  <a:lnTo>
                    <a:pt x="134" y="61"/>
                  </a:lnTo>
                  <a:lnTo>
                    <a:pt x="99" y="73"/>
                  </a:lnTo>
                  <a:lnTo>
                    <a:pt x="146" y="70"/>
                  </a:lnTo>
                  <a:lnTo>
                    <a:pt x="130" y="85"/>
                  </a:lnTo>
                  <a:lnTo>
                    <a:pt x="107" y="93"/>
                  </a:lnTo>
                  <a:lnTo>
                    <a:pt x="49" y="104"/>
                  </a:lnTo>
                  <a:lnTo>
                    <a:pt x="99" y="104"/>
                  </a:lnTo>
                  <a:lnTo>
                    <a:pt x="65" y="122"/>
                  </a:lnTo>
                  <a:lnTo>
                    <a:pt x="110" y="122"/>
                  </a:lnTo>
                  <a:lnTo>
                    <a:pt x="67" y="157"/>
                  </a:lnTo>
                  <a:lnTo>
                    <a:pt x="36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3" name="Freeform 18"/>
            <p:cNvSpPr>
              <a:spLocks/>
            </p:cNvSpPr>
            <p:nvPr/>
          </p:nvSpPr>
          <p:spPr bwMode="auto">
            <a:xfrm>
              <a:off x="1356" y="2148"/>
              <a:ext cx="277" cy="94"/>
            </a:xfrm>
            <a:custGeom>
              <a:avLst/>
              <a:gdLst>
                <a:gd name="T0" fmla="*/ 18 w 277"/>
                <a:gd name="T1" fmla="*/ 94 h 94"/>
                <a:gd name="T2" fmla="*/ 76 w 277"/>
                <a:gd name="T3" fmla="*/ 79 h 94"/>
                <a:gd name="T4" fmla="*/ 129 w 277"/>
                <a:gd name="T5" fmla="*/ 73 h 94"/>
                <a:gd name="T6" fmla="*/ 189 w 277"/>
                <a:gd name="T7" fmla="*/ 73 h 94"/>
                <a:gd name="T8" fmla="*/ 241 w 277"/>
                <a:gd name="T9" fmla="*/ 79 h 94"/>
                <a:gd name="T10" fmla="*/ 248 w 277"/>
                <a:gd name="T11" fmla="*/ 25 h 94"/>
                <a:gd name="T12" fmla="*/ 277 w 277"/>
                <a:gd name="T13" fmla="*/ 0 h 94"/>
                <a:gd name="T14" fmla="*/ 200 w 277"/>
                <a:gd name="T15" fmla="*/ 0 h 94"/>
                <a:gd name="T16" fmla="*/ 82 w 277"/>
                <a:gd name="T17" fmla="*/ 11 h 94"/>
                <a:gd name="T18" fmla="*/ 11 w 277"/>
                <a:gd name="T19" fmla="*/ 28 h 94"/>
                <a:gd name="T20" fmla="*/ 0 w 277"/>
                <a:gd name="T21" fmla="*/ 43 h 94"/>
                <a:gd name="T22" fmla="*/ 18 w 277"/>
                <a:gd name="T23" fmla="*/ 54 h 94"/>
                <a:gd name="T24" fmla="*/ 18 w 277"/>
                <a:gd name="T25" fmla="*/ 94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94"/>
                <a:gd name="T41" fmla="*/ 277 w 277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94">
                  <a:moveTo>
                    <a:pt x="18" y="94"/>
                  </a:moveTo>
                  <a:lnTo>
                    <a:pt x="76" y="79"/>
                  </a:lnTo>
                  <a:lnTo>
                    <a:pt x="129" y="73"/>
                  </a:lnTo>
                  <a:lnTo>
                    <a:pt x="189" y="73"/>
                  </a:lnTo>
                  <a:lnTo>
                    <a:pt x="241" y="79"/>
                  </a:lnTo>
                  <a:lnTo>
                    <a:pt x="248" y="25"/>
                  </a:lnTo>
                  <a:lnTo>
                    <a:pt x="277" y="0"/>
                  </a:lnTo>
                  <a:lnTo>
                    <a:pt x="200" y="0"/>
                  </a:lnTo>
                  <a:lnTo>
                    <a:pt x="82" y="11"/>
                  </a:lnTo>
                  <a:lnTo>
                    <a:pt x="11" y="28"/>
                  </a:lnTo>
                  <a:lnTo>
                    <a:pt x="0" y="43"/>
                  </a:lnTo>
                  <a:lnTo>
                    <a:pt x="18" y="54"/>
                  </a:lnTo>
                  <a:lnTo>
                    <a:pt x="18" y="94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4" name="Freeform 19"/>
            <p:cNvSpPr>
              <a:spLocks/>
            </p:cNvSpPr>
            <p:nvPr/>
          </p:nvSpPr>
          <p:spPr bwMode="auto">
            <a:xfrm>
              <a:off x="680" y="2170"/>
              <a:ext cx="206" cy="62"/>
            </a:xfrm>
            <a:custGeom>
              <a:avLst/>
              <a:gdLst>
                <a:gd name="T0" fmla="*/ 0 w 206"/>
                <a:gd name="T1" fmla="*/ 3 h 62"/>
                <a:gd name="T2" fmla="*/ 94 w 206"/>
                <a:gd name="T3" fmla="*/ 0 h 62"/>
                <a:gd name="T4" fmla="*/ 172 w 206"/>
                <a:gd name="T5" fmla="*/ 3 h 62"/>
                <a:gd name="T6" fmla="*/ 206 w 206"/>
                <a:gd name="T7" fmla="*/ 14 h 62"/>
                <a:gd name="T8" fmla="*/ 186 w 206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62"/>
                <a:gd name="T17" fmla="*/ 206 w 2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62">
                  <a:moveTo>
                    <a:pt x="0" y="3"/>
                  </a:moveTo>
                  <a:lnTo>
                    <a:pt x="94" y="0"/>
                  </a:lnTo>
                  <a:lnTo>
                    <a:pt x="172" y="3"/>
                  </a:lnTo>
                  <a:lnTo>
                    <a:pt x="206" y="14"/>
                  </a:lnTo>
                  <a:lnTo>
                    <a:pt x="186" y="62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575" name="Freeform 20"/>
            <p:cNvSpPr>
              <a:spLocks/>
            </p:cNvSpPr>
            <p:nvPr/>
          </p:nvSpPr>
          <p:spPr bwMode="auto">
            <a:xfrm>
              <a:off x="1059" y="2004"/>
              <a:ext cx="41" cy="379"/>
            </a:xfrm>
            <a:custGeom>
              <a:avLst/>
              <a:gdLst>
                <a:gd name="T0" fmla="*/ 18 w 41"/>
                <a:gd name="T1" fmla="*/ 0 h 379"/>
                <a:gd name="T2" fmla="*/ 0 w 41"/>
                <a:gd name="T3" fmla="*/ 67 h 379"/>
                <a:gd name="T4" fmla="*/ 10 w 41"/>
                <a:gd name="T5" fmla="*/ 139 h 379"/>
                <a:gd name="T6" fmla="*/ 23 w 41"/>
                <a:gd name="T7" fmla="*/ 172 h 379"/>
                <a:gd name="T8" fmla="*/ 41 w 41"/>
                <a:gd name="T9" fmla="*/ 228 h 379"/>
                <a:gd name="T10" fmla="*/ 41 w 41"/>
                <a:gd name="T11" fmla="*/ 281 h 379"/>
                <a:gd name="T12" fmla="*/ 18 w 41"/>
                <a:gd name="T13" fmla="*/ 335 h 379"/>
                <a:gd name="T14" fmla="*/ 18 w 41"/>
                <a:gd name="T15" fmla="*/ 379 h 3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79"/>
                <a:gd name="T26" fmla="*/ 41 w 41"/>
                <a:gd name="T27" fmla="*/ 379 h 3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79">
                  <a:moveTo>
                    <a:pt x="18" y="0"/>
                  </a:moveTo>
                  <a:lnTo>
                    <a:pt x="0" y="67"/>
                  </a:lnTo>
                  <a:lnTo>
                    <a:pt x="10" y="139"/>
                  </a:lnTo>
                  <a:lnTo>
                    <a:pt x="23" y="172"/>
                  </a:lnTo>
                  <a:lnTo>
                    <a:pt x="41" y="228"/>
                  </a:lnTo>
                  <a:lnTo>
                    <a:pt x="41" y="281"/>
                  </a:lnTo>
                  <a:lnTo>
                    <a:pt x="18" y="335"/>
                  </a:lnTo>
                  <a:lnTo>
                    <a:pt x="18" y="379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576" name="Freeform 21"/>
            <p:cNvSpPr>
              <a:spLocks/>
            </p:cNvSpPr>
            <p:nvPr/>
          </p:nvSpPr>
          <p:spPr bwMode="auto">
            <a:xfrm>
              <a:off x="1146" y="2026"/>
              <a:ext cx="179" cy="144"/>
            </a:xfrm>
            <a:custGeom>
              <a:avLst/>
              <a:gdLst>
                <a:gd name="T0" fmla="*/ 0 w 179"/>
                <a:gd name="T1" fmla="*/ 19 h 144"/>
                <a:gd name="T2" fmla="*/ 168 w 179"/>
                <a:gd name="T3" fmla="*/ 0 h 144"/>
                <a:gd name="T4" fmla="*/ 179 w 179"/>
                <a:gd name="T5" fmla="*/ 71 h 144"/>
                <a:gd name="T6" fmla="*/ 163 w 179"/>
                <a:gd name="T7" fmla="*/ 125 h 144"/>
                <a:gd name="T8" fmla="*/ 137 w 179"/>
                <a:gd name="T9" fmla="*/ 144 h 144"/>
                <a:gd name="T10" fmla="*/ 70 w 179"/>
                <a:gd name="T11" fmla="*/ 136 h 144"/>
                <a:gd name="T12" fmla="*/ 29 w 179"/>
                <a:gd name="T13" fmla="*/ 114 h 144"/>
                <a:gd name="T14" fmla="*/ 5 w 179"/>
                <a:gd name="T15" fmla="*/ 82 h 144"/>
                <a:gd name="T16" fmla="*/ 0 w 179"/>
                <a:gd name="T17" fmla="*/ 19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44"/>
                <a:gd name="T29" fmla="*/ 179 w 179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44">
                  <a:moveTo>
                    <a:pt x="0" y="19"/>
                  </a:moveTo>
                  <a:lnTo>
                    <a:pt x="168" y="0"/>
                  </a:lnTo>
                  <a:lnTo>
                    <a:pt x="179" y="71"/>
                  </a:lnTo>
                  <a:lnTo>
                    <a:pt x="163" y="125"/>
                  </a:lnTo>
                  <a:lnTo>
                    <a:pt x="137" y="144"/>
                  </a:lnTo>
                  <a:lnTo>
                    <a:pt x="70" y="136"/>
                  </a:lnTo>
                  <a:lnTo>
                    <a:pt x="29" y="114"/>
                  </a:lnTo>
                  <a:lnTo>
                    <a:pt x="5" y="8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7" name="Freeform 22"/>
            <p:cNvSpPr>
              <a:spLocks/>
            </p:cNvSpPr>
            <p:nvPr/>
          </p:nvSpPr>
          <p:spPr bwMode="auto">
            <a:xfrm>
              <a:off x="1013" y="1807"/>
              <a:ext cx="145" cy="53"/>
            </a:xfrm>
            <a:custGeom>
              <a:avLst/>
              <a:gdLst>
                <a:gd name="T0" fmla="*/ 0 w 145"/>
                <a:gd name="T1" fmla="*/ 0 h 53"/>
                <a:gd name="T2" fmla="*/ 4 w 145"/>
                <a:gd name="T3" fmla="*/ 9 h 53"/>
                <a:gd name="T4" fmla="*/ 20 w 145"/>
                <a:gd name="T5" fmla="*/ 16 h 53"/>
                <a:gd name="T6" fmla="*/ 31 w 145"/>
                <a:gd name="T7" fmla="*/ 20 h 53"/>
                <a:gd name="T8" fmla="*/ 44 w 145"/>
                <a:gd name="T9" fmla="*/ 26 h 53"/>
                <a:gd name="T10" fmla="*/ 51 w 145"/>
                <a:gd name="T11" fmla="*/ 30 h 53"/>
                <a:gd name="T12" fmla="*/ 66 w 145"/>
                <a:gd name="T13" fmla="*/ 31 h 53"/>
                <a:gd name="T14" fmla="*/ 80 w 145"/>
                <a:gd name="T15" fmla="*/ 30 h 53"/>
                <a:gd name="T16" fmla="*/ 93 w 145"/>
                <a:gd name="T17" fmla="*/ 26 h 53"/>
                <a:gd name="T18" fmla="*/ 98 w 145"/>
                <a:gd name="T19" fmla="*/ 22 h 53"/>
                <a:gd name="T20" fmla="*/ 113 w 145"/>
                <a:gd name="T21" fmla="*/ 18 h 53"/>
                <a:gd name="T22" fmla="*/ 122 w 145"/>
                <a:gd name="T23" fmla="*/ 16 h 53"/>
                <a:gd name="T24" fmla="*/ 134 w 145"/>
                <a:gd name="T25" fmla="*/ 11 h 53"/>
                <a:gd name="T26" fmla="*/ 145 w 145"/>
                <a:gd name="T27" fmla="*/ 5 h 53"/>
                <a:gd name="T28" fmla="*/ 136 w 145"/>
                <a:gd name="T29" fmla="*/ 22 h 53"/>
                <a:gd name="T30" fmla="*/ 129 w 145"/>
                <a:gd name="T31" fmla="*/ 30 h 53"/>
                <a:gd name="T32" fmla="*/ 118 w 145"/>
                <a:gd name="T33" fmla="*/ 36 h 53"/>
                <a:gd name="T34" fmla="*/ 104 w 145"/>
                <a:gd name="T35" fmla="*/ 41 h 53"/>
                <a:gd name="T36" fmla="*/ 95 w 145"/>
                <a:gd name="T37" fmla="*/ 42 h 53"/>
                <a:gd name="T38" fmla="*/ 80 w 145"/>
                <a:gd name="T39" fmla="*/ 50 h 53"/>
                <a:gd name="T40" fmla="*/ 69 w 145"/>
                <a:gd name="T41" fmla="*/ 53 h 53"/>
                <a:gd name="T42" fmla="*/ 60 w 145"/>
                <a:gd name="T43" fmla="*/ 52 h 53"/>
                <a:gd name="T44" fmla="*/ 53 w 145"/>
                <a:gd name="T45" fmla="*/ 49 h 53"/>
                <a:gd name="T46" fmla="*/ 49 w 145"/>
                <a:gd name="T47" fmla="*/ 44 h 53"/>
                <a:gd name="T48" fmla="*/ 40 w 145"/>
                <a:gd name="T49" fmla="*/ 38 h 53"/>
                <a:gd name="T50" fmla="*/ 29 w 145"/>
                <a:gd name="T51" fmla="*/ 32 h 53"/>
                <a:gd name="T52" fmla="*/ 17 w 145"/>
                <a:gd name="T53" fmla="*/ 27 h 53"/>
                <a:gd name="T54" fmla="*/ 6 w 145"/>
                <a:gd name="T55" fmla="*/ 20 h 53"/>
                <a:gd name="T56" fmla="*/ 0 w 145"/>
                <a:gd name="T57" fmla="*/ 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"/>
                <a:gd name="T88" fmla="*/ 0 h 53"/>
                <a:gd name="T89" fmla="*/ 145 w 145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" h="53">
                  <a:moveTo>
                    <a:pt x="0" y="0"/>
                  </a:moveTo>
                  <a:lnTo>
                    <a:pt x="4" y="9"/>
                  </a:lnTo>
                  <a:lnTo>
                    <a:pt x="20" y="16"/>
                  </a:lnTo>
                  <a:lnTo>
                    <a:pt x="31" y="20"/>
                  </a:lnTo>
                  <a:lnTo>
                    <a:pt x="44" y="26"/>
                  </a:lnTo>
                  <a:lnTo>
                    <a:pt x="51" y="30"/>
                  </a:lnTo>
                  <a:lnTo>
                    <a:pt x="66" y="31"/>
                  </a:lnTo>
                  <a:lnTo>
                    <a:pt x="80" y="30"/>
                  </a:lnTo>
                  <a:lnTo>
                    <a:pt x="93" y="26"/>
                  </a:lnTo>
                  <a:lnTo>
                    <a:pt x="98" y="22"/>
                  </a:lnTo>
                  <a:lnTo>
                    <a:pt x="113" y="18"/>
                  </a:lnTo>
                  <a:lnTo>
                    <a:pt x="122" y="16"/>
                  </a:lnTo>
                  <a:lnTo>
                    <a:pt x="134" y="11"/>
                  </a:lnTo>
                  <a:lnTo>
                    <a:pt x="145" y="5"/>
                  </a:lnTo>
                  <a:lnTo>
                    <a:pt x="136" y="22"/>
                  </a:lnTo>
                  <a:lnTo>
                    <a:pt x="129" y="30"/>
                  </a:lnTo>
                  <a:lnTo>
                    <a:pt x="118" y="36"/>
                  </a:lnTo>
                  <a:lnTo>
                    <a:pt x="104" y="41"/>
                  </a:lnTo>
                  <a:lnTo>
                    <a:pt x="95" y="42"/>
                  </a:lnTo>
                  <a:lnTo>
                    <a:pt x="80" y="50"/>
                  </a:lnTo>
                  <a:lnTo>
                    <a:pt x="69" y="53"/>
                  </a:lnTo>
                  <a:lnTo>
                    <a:pt x="60" y="52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0" y="38"/>
                  </a:lnTo>
                  <a:lnTo>
                    <a:pt x="29" y="32"/>
                  </a:lnTo>
                  <a:lnTo>
                    <a:pt x="17" y="27"/>
                  </a:lnTo>
                  <a:lnTo>
                    <a:pt x="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8" name="Freeform 23"/>
            <p:cNvSpPr>
              <a:spLocks/>
            </p:cNvSpPr>
            <p:nvPr/>
          </p:nvSpPr>
          <p:spPr bwMode="auto">
            <a:xfrm>
              <a:off x="1002" y="1855"/>
              <a:ext cx="156" cy="26"/>
            </a:xfrm>
            <a:custGeom>
              <a:avLst/>
              <a:gdLst>
                <a:gd name="T0" fmla="*/ 0 w 156"/>
                <a:gd name="T1" fmla="*/ 14 h 26"/>
                <a:gd name="T2" fmla="*/ 33 w 156"/>
                <a:gd name="T3" fmla="*/ 5 h 26"/>
                <a:gd name="T4" fmla="*/ 51 w 156"/>
                <a:gd name="T5" fmla="*/ 2 h 26"/>
                <a:gd name="T6" fmla="*/ 75 w 156"/>
                <a:gd name="T7" fmla="*/ 3 h 26"/>
                <a:gd name="T8" fmla="*/ 89 w 156"/>
                <a:gd name="T9" fmla="*/ 2 h 26"/>
                <a:gd name="T10" fmla="*/ 104 w 156"/>
                <a:gd name="T11" fmla="*/ 0 h 26"/>
                <a:gd name="T12" fmla="*/ 122 w 156"/>
                <a:gd name="T13" fmla="*/ 3 h 26"/>
                <a:gd name="T14" fmla="*/ 131 w 156"/>
                <a:gd name="T15" fmla="*/ 9 h 26"/>
                <a:gd name="T16" fmla="*/ 144 w 156"/>
                <a:gd name="T17" fmla="*/ 14 h 26"/>
                <a:gd name="T18" fmla="*/ 153 w 156"/>
                <a:gd name="T19" fmla="*/ 23 h 26"/>
                <a:gd name="T20" fmla="*/ 156 w 156"/>
                <a:gd name="T21" fmla="*/ 26 h 26"/>
                <a:gd name="T22" fmla="*/ 122 w 156"/>
                <a:gd name="T23" fmla="*/ 21 h 26"/>
                <a:gd name="T24" fmla="*/ 100 w 156"/>
                <a:gd name="T25" fmla="*/ 22 h 26"/>
                <a:gd name="T26" fmla="*/ 75 w 156"/>
                <a:gd name="T27" fmla="*/ 24 h 26"/>
                <a:gd name="T28" fmla="*/ 57 w 156"/>
                <a:gd name="T29" fmla="*/ 25 h 26"/>
                <a:gd name="T30" fmla="*/ 37 w 156"/>
                <a:gd name="T31" fmla="*/ 23 h 26"/>
                <a:gd name="T32" fmla="*/ 20 w 156"/>
                <a:gd name="T33" fmla="*/ 21 h 26"/>
                <a:gd name="T34" fmla="*/ 0 w 156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26"/>
                <a:gd name="T56" fmla="*/ 156 w 15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26">
                  <a:moveTo>
                    <a:pt x="0" y="14"/>
                  </a:moveTo>
                  <a:lnTo>
                    <a:pt x="33" y="5"/>
                  </a:lnTo>
                  <a:lnTo>
                    <a:pt x="51" y="2"/>
                  </a:lnTo>
                  <a:lnTo>
                    <a:pt x="75" y="3"/>
                  </a:lnTo>
                  <a:lnTo>
                    <a:pt x="89" y="2"/>
                  </a:lnTo>
                  <a:lnTo>
                    <a:pt x="104" y="0"/>
                  </a:lnTo>
                  <a:lnTo>
                    <a:pt x="122" y="3"/>
                  </a:lnTo>
                  <a:lnTo>
                    <a:pt x="131" y="9"/>
                  </a:lnTo>
                  <a:lnTo>
                    <a:pt x="144" y="14"/>
                  </a:lnTo>
                  <a:lnTo>
                    <a:pt x="153" y="23"/>
                  </a:lnTo>
                  <a:lnTo>
                    <a:pt x="156" y="26"/>
                  </a:lnTo>
                  <a:lnTo>
                    <a:pt x="122" y="21"/>
                  </a:lnTo>
                  <a:lnTo>
                    <a:pt x="100" y="22"/>
                  </a:lnTo>
                  <a:lnTo>
                    <a:pt x="75" y="24"/>
                  </a:lnTo>
                  <a:lnTo>
                    <a:pt x="57" y="25"/>
                  </a:lnTo>
                  <a:lnTo>
                    <a:pt x="37" y="23"/>
                  </a:lnTo>
                  <a:lnTo>
                    <a:pt x="20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9" name="Freeform 24"/>
            <p:cNvSpPr>
              <a:spLocks/>
            </p:cNvSpPr>
            <p:nvPr/>
          </p:nvSpPr>
          <p:spPr bwMode="auto">
            <a:xfrm>
              <a:off x="1001" y="1867"/>
              <a:ext cx="170" cy="29"/>
            </a:xfrm>
            <a:custGeom>
              <a:avLst/>
              <a:gdLst>
                <a:gd name="T0" fmla="*/ 0 w 170"/>
                <a:gd name="T1" fmla="*/ 5 h 29"/>
                <a:gd name="T2" fmla="*/ 25 w 170"/>
                <a:gd name="T3" fmla="*/ 1 h 29"/>
                <a:gd name="T4" fmla="*/ 56 w 170"/>
                <a:gd name="T5" fmla="*/ 0 h 29"/>
                <a:gd name="T6" fmla="*/ 68 w 170"/>
                <a:gd name="T7" fmla="*/ 2 h 29"/>
                <a:gd name="T8" fmla="*/ 83 w 170"/>
                <a:gd name="T9" fmla="*/ 3 h 29"/>
                <a:gd name="T10" fmla="*/ 99 w 170"/>
                <a:gd name="T11" fmla="*/ 1 h 29"/>
                <a:gd name="T12" fmla="*/ 107 w 170"/>
                <a:gd name="T13" fmla="*/ 0 h 29"/>
                <a:gd name="T14" fmla="*/ 123 w 170"/>
                <a:gd name="T15" fmla="*/ 0 h 29"/>
                <a:gd name="T16" fmla="*/ 141 w 170"/>
                <a:gd name="T17" fmla="*/ 2 h 29"/>
                <a:gd name="T18" fmla="*/ 155 w 170"/>
                <a:gd name="T19" fmla="*/ 11 h 29"/>
                <a:gd name="T20" fmla="*/ 165 w 170"/>
                <a:gd name="T21" fmla="*/ 13 h 29"/>
                <a:gd name="T22" fmla="*/ 170 w 170"/>
                <a:gd name="T23" fmla="*/ 13 h 29"/>
                <a:gd name="T24" fmla="*/ 154 w 170"/>
                <a:gd name="T25" fmla="*/ 16 h 29"/>
                <a:gd name="T26" fmla="*/ 141 w 170"/>
                <a:gd name="T27" fmla="*/ 23 h 29"/>
                <a:gd name="T28" fmla="*/ 123 w 170"/>
                <a:gd name="T29" fmla="*/ 25 h 29"/>
                <a:gd name="T30" fmla="*/ 103 w 170"/>
                <a:gd name="T31" fmla="*/ 29 h 29"/>
                <a:gd name="T32" fmla="*/ 81 w 170"/>
                <a:gd name="T33" fmla="*/ 29 h 29"/>
                <a:gd name="T34" fmla="*/ 65 w 170"/>
                <a:gd name="T35" fmla="*/ 29 h 29"/>
                <a:gd name="T36" fmla="*/ 50 w 170"/>
                <a:gd name="T37" fmla="*/ 29 h 29"/>
                <a:gd name="T38" fmla="*/ 32 w 170"/>
                <a:gd name="T39" fmla="*/ 25 h 29"/>
                <a:gd name="T40" fmla="*/ 18 w 170"/>
                <a:gd name="T41" fmla="*/ 20 h 29"/>
                <a:gd name="T42" fmla="*/ 0 w 170"/>
                <a:gd name="T43" fmla="*/ 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29"/>
                <a:gd name="T68" fmla="*/ 170 w 170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29">
                  <a:moveTo>
                    <a:pt x="0" y="5"/>
                  </a:moveTo>
                  <a:lnTo>
                    <a:pt x="2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41" y="2"/>
                  </a:lnTo>
                  <a:lnTo>
                    <a:pt x="155" y="11"/>
                  </a:lnTo>
                  <a:lnTo>
                    <a:pt x="165" y="13"/>
                  </a:lnTo>
                  <a:lnTo>
                    <a:pt x="170" y="13"/>
                  </a:lnTo>
                  <a:lnTo>
                    <a:pt x="154" y="16"/>
                  </a:lnTo>
                  <a:lnTo>
                    <a:pt x="141" y="23"/>
                  </a:lnTo>
                  <a:lnTo>
                    <a:pt x="123" y="25"/>
                  </a:lnTo>
                  <a:lnTo>
                    <a:pt x="103" y="29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0" y="29"/>
                  </a:lnTo>
                  <a:lnTo>
                    <a:pt x="32" y="25"/>
                  </a:lnTo>
                  <a:lnTo>
                    <a:pt x="18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0" name="Oval 25"/>
            <p:cNvSpPr>
              <a:spLocks noChangeArrowheads="1"/>
            </p:cNvSpPr>
            <p:nvPr/>
          </p:nvSpPr>
          <p:spPr bwMode="auto">
            <a:xfrm>
              <a:off x="923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1" name="Freeform 26"/>
            <p:cNvSpPr>
              <a:spLocks/>
            </p:cNvSpPr>
            <p:nvPr/>
          </p:nvSpPr>
          <p:spPr bwMode="auto">
            <a:xfrm>
              <a:off x="924" y="1703"/>
              <a:ext cx="115" cy="44"/>
            </a:xfrm>
            <a:custGeom>
              <a:avLst/>
              <a:gdLst>
                <a:gd name="T0" fmla="*/ 0 w 115"/>
                <a:gd name="T1" fmla="*/ 18 h 44"/>
                <a:gd name="T2" fmla="*/ 13 w 115"/>
                <a:gd name="T3" fmla="*/ 7 h 44"/>
                <a:gd name="T4" fmla="*/ 31 w 115"/>
                <a:gd name="T5" fmla="*/ 2 h 44"/>
                <a:gd name="T6" fmla="*/ 51 w 115"/>
                <a:gd name="T7" fmla="*/ 0 h 44"/>
                <a:gd name="T8" fmla="*/ 75 w 115"/>
                <a:gd name="T9" fmla="*/ 0 h 44"/>
                <a:gd name="T10" fmla="*/ 95 w 115"/>
                <a:gd name="T11" fmla="*/ 6 h 44"/>
                <a:gd name="T12" fmla="*/ 109 w 115"/>
                <a:gd name="T13" fmla="*/ 18 h 44"/>
                <a:gd name="T14" fmla="*/ 115 w 115"/>
                <a:gd name="T15" fmla="*/ 23 h 44"/>
                <a:gd name="T16" fmla="*/ 102 w 115"/>
                <a:gd name="T17" fmla="*/ 26 h 44"/>
                <a:gd name="T18" fmla="*/ 89 w 115"/>
                <a:gd name="T19" fmla="*/ 32 h 44"/>
                <a:gd name="T20" fmla="*/ 80 w 115"/>
                <a:gd name="T21" fmla="*/ 40 h 44"/>
                <a:gd name="T22" fmla="*/ 64 w 115"/>
                <a:gd name="T23" fmla="*/ 43 h 44"/>
                <a:gd name="T24" fmla="*/ 51 w 115"/>
                <a:gd name="T25" fmla="*/ 44 h 44"/>
                <a:gd name="T26" fmla="*/ 40 w 115"/>
                <a:gd name="T27" fmla="*/ 41 h 44"/>
                <a:gd name="T28" fmla="*/ 33 w 115"/>
                <a:gd name="T29" fmla="*/ 38 h 44"/>
                <a:gd name="T30" fmla="*/ 20 w 115"/>
                <a:gd name="T31" fmla="*/ 30 h 44"/>
                <a:gd name="T32" fmla="*/ 11 w 115"/>
                <a:gd name="T33" fmla="*/ 25 h 44"/>
                <a:gd name="T34" fmla="*/ 0 w 115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5"/>
                <a:gd name="T55" fmla="*/ 0 h 44"/>
                <a:gd name="T56" fmla="*/ 115 w 11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5" h="44">
                  <a:moveTo>
                    <a:pt x="0" y="18"/>
                  </a:moveTo>
                  <a:lnTo>
                    <a:pt x="13" y="7"/>
                  </a:lnTo>
                  <a:lnTo>
                    <a:pt x="31" y="2"/>
                  </a:lnTo>
                  <a:lnTo>
                    <a:pt x="51" y="0"/>
                  </a:lnTo>
                  <a:lnTo>
                    <a:pt x="75" y="0"/>
                  </a:lnTo>
                  <a:lnTo>
                    <a:pt x="95" y="6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02" y="26"/>
                  </a:lnTo>
                  <a:lnTo>
                    <a:pt x="89" y="32"/>
                  </a:lnTo>
                  <a:lnTo>
                    <a:pt x="80" y="40"/>
                  </a:lnTo>
                  <a:lnTo>
                    <a:pt x="64" y="43"/>
                  </a:lnTo>
                  <a:lnTo>
                    <a:pt x="51" y="44"/>
                  </a:lnTo>
                  <a:lnTo>
                    <a:pt x="40" y="41"/>
                  </a:lnTo>
                  <a:lnTo>
                    <a:pt x="33" y="38"/>
                  </a:lnTo>
                  <a:lnTo>
                    <a:pt x="20" y="30"/>
                  </a:lnTo>
                  <a:lnTo>
                    <a:pt x="11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2" name="Oval 27"/>
            <p:cNvSpPr>
              <a:spLocks noChangeArrowheads="1"/>
            </p:cNvSpPr>
            <p:nvPr/>
          </p:nvSpPr>
          <p:spPr bwMode="auto">
            <a:xfrm>
              <a:off x="1122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3" name="Freeform 28"/>
            <p:cNvSpPr>
              <a:spLocks/>
            </p:cNvSpPr>
            <p:nvPr/>
          </p:nvSpPr>
          <p:spPr bwMode="auto">
            <a:xfrm>
              <a:off x="1122" y="1703"/>
              <a:ext cx="111" cy="44"/>
            </a:xfrm>
            <a:custGeom>
              <a:avLst/>
              <a:gdLst>
                <a:gd name="T0" fmla="*/ 111 w 111"/>
                <a:gd name="T1" fmla="*/ 18 h 44"/>
                <a:gd name="T2" fmla="*/ 98 w 111"/>
                <a:gd name="T3" fmla="*/ 7 h 44"/>
                <a:gd name="T4" fmla="*/ 82 w 111"/>
                <a:gd name="T5" fmla="*/ 2 h 44"/>
                <a:gd name="T6" fmla="*/ 62 w 111"/>
                <a:gd name="T7" fmla="*/ 0 h 44"/>
                <a:gd name="T8" fmla="*/ 38 w 111"/>
                <a:gd name="T9" fmla="*/ 0 h 44"/>
                <a:gd name="T10" fmla="*/ 18 w 111"/>
                <a:gd name="T11" fmla="*/ 6 h 44"/>
                <a:gd name="T12" fmla="*/ 4 w 111"/>
                <a:gd name="T13" fmla="*/ 18 h 44"/>
                <a:gd name="T14" fmla="*/ 0 w 111"/>
                <a:gd name="T15" fmla="*/ 23 h 44"/>
                <a:gd name="T16" fmla="*/ 9 w 111"/>
                <a:gd name="T17" fmla="*/ 26 h 44"/>
                <a:gd name="T18" fmla="*/ 22 w 111"/>
                <a:gd name="T19" fmla="*/ 32 h 44"/>
                <a:gd name="T20" fmla="*/ 31 w 111"/>
                <a:gd name="T21" fmla="*/ 40 h 44"/>
                <a:gd name="T22" fmla="*/ 47 w 111"/>
                <a:gd name="T23" fmla="*/ 43 h 44"/>
                <a:gd name="T24" fmla="*/ 62 w 111"/>
                <a:gd name="T25" fmla="*/ 44 h 44"/>
                <a:gd name="T26" fmla="*/ 71 w 111"/>
                <a:gd name="T27" fmla="*/ 41 h 44"/>
                <a:gd name="T28" fmla="*/ 80 w 111"/>
                <a:gd name="T29" fmla="*/ 38 h 44"/>
                <a:gd name="T30" fmla="*/ 91 w 111"/>
                <a:gd name="T31" fmla="*/ 30 h 44"/>
                <a:gd name="T32" fmla="*/ 100 w 111"/>
                <a:gd name="T33" fmla="*/ 25 h 44"/>
                <a:gd name="T34" fmla="*/ 111 w 111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44"/>
                <a:gd name="T56" fmla="*/ 111 w 111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44">
                  <a:moveTo>
                    <a:pt x="111" y="18"/>
                  </a:moveTo>
                  <a:lnTo>
                    <a:pt x="98" y="7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38" y="0"/>
                  </a:lnTo>
                  <a:lnTo>
                    <a:pt x="18" y="6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22" y="32"/>
                  </a:lnTo>
                  <a:lnTo>
                    <a:pt x="31" y="40"/>
                  </a:lnTo>
                  <a:lnTo>
                    <a:pt x="47" y="43"/>
                  </a:lnTo>
                  <a:lnTo>
                    <a:pt x="62" y="44"/>
                  </a:lnTo>
                  <a:lnTo>
                    <a:pt x="71" y="41"/>
                  </a:lnTo>
                  <a:lnTo>
                    <a:pt x="80" y="38"/>
                  </a:lnTo>
                  <a:lnTo>
                    <a:pt x="91" y="30"/>
                  </a:lnTo>
                  <a:lnTo>
                    <a:pt x="100" y="25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4" name="Oval 29"/>
            <p:cNvSpPr>
              <a:spLocks noChangeArrowheads="1"/>
            </p:cNvSpPr>
            <p:nvPr/>
          </p:nvSpPr>
          <p:spPr bwMode="auto">
            <a:xfrm>
              <a:off x="9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5" name="Oval 30"/>
            <p:cNvSpPr>
              <a:spLocks noChangeArrowheads="1"/>
            </p:cNvSpPr>
            <p:nvPr/>
          </p:nvSpPr>
          <p:spPr bwMode="auto">
            <a:xfrm>
              <a:off x="959" y="1705"/>
              <a:ext cx="34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11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1156" y="1705"/>
              <a:ext cx="37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88" name="Freeform 33"/>
            <p:cNvSpPr>
              <a:spLocks/>
            </p:cNvSpPr>
            <p:nvPr/>
          </p:nvSpPr>
          <p:spPr bwMode="auto">
            <a:xfrm>
              <a:off x="502" y="2269"/>
              <a:ext cx="340" cy="1659"/>
            </a:xfrm>
            <a:custGeom>
              <a:avLst/>
              <a:gdLst>
                <a:gd name="T0" fmla="*/ 2147483647 w 29"/>
                <a:gd name="T1" fmla="*/ 0 h 156"/>
                <a:gd name="T2" fmla="*/ 0 w 29"/>
                <a:gd name="T3" fmla="*/ 0 h 156"/>
                <a:gd name="T4" fmla="*/ 2147483647 w 29"/>
                <a:gd name="T5" fmla="*/ 2147483647 h 156"/>
                <a:gd name="T6" fmla="*/ 2147483647 w 29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56"/>
                <a:gd name="T14" fmla="*/ 29 w 2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56">
                  <a:moveTo>
                    <a:pt x="8" y="0"/>
                  </a:moveTo>
                  <a:lnTo>
                    <a:pt x="0" y="0"/>
                  </a:lnTo>
                  <a:lnTo>
                    <a:pt x="15" y="156"/>
                  </a:lnTo>
                  <a:lnTo>
                    <a:pt x="29" y="48"/>
                  </a:lnTo>
                </a:path>
              </a:pathLst>
            </a:custGeom>
            <a:noFill/>
            <a:ln w="555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7251834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 animBg="1"/>
      <p:bldP spid="6123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3989512" y="2492896"/>
            <a:ext cx="4468688" cy="20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 err="1">
                <a:latin typeface="Comic Sans MS" panose="030F0902030302020204" pitchFamily="66" charset="0"/>
              </a:rPr>
              <a:t>Suatu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ilmu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pengetahuan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dan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penerapannya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dalam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upaya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mencegah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u="sng" dirty="0" err="1">
                <a:latin typeface="Comic Sans MS" panose="030F0902030302020204" pitchFamily="66" charset="0"/>
              </a:rPr>
              <a:t>kecelakaan</a:t>
            </a:r>
            <a:r>
              <a:rPr lang="en-US" sz="2400" u="sng" dirty="0">
                <a:latin typeface="Comic Sans MS" panose="030F0902030302020204" pitchFamily="66" charset="0"/>
              </a:rPr>
              <a:t>, </a:t>
            </a:r>
            <a:r>
              <a:rPr lang="en-US" sz="2400" dirty="0" err="1">
                <a:latin typeface="Comic Sans MS" panose="030F0902030302020204" pitchFamily="66" charset="0"/>
              </a:rPr>
              <a:t>kebakaran</a:t>
            </a:r>
            <a:r>
              <a:rPr lang="en-US" sz="2400" dirty="0">
                <a:latin typeface="Comic Sans MS" panose="030F0902030302020204" pitchFamily="66" charset="0"/>
              </a:rPr>
              <a:t>, </a:t>
            </a:r>
            <a:r>
              <a:rPr lang="en-US" sz="2400" dirty="0" err="1">
                <a:latin typeface="Comic Sans MS" panose="030F0902030302020204" pitchFamily="66" charset="0"/>
              </a:rPr>
              <a:t>peledakan</a:t>
            </a:r>
            <a:r>
              <a:rPr lang="en-US" sz="2400" dirty="0">
                <a:latin typeface="Comic Sans MS" panose="030F0902030302020204" pitchFamily="66" charset="0"/>
              </a:rPr>
              <a:t>, </a:t>
            </a:r>
            <a:r>
              <a:rPr lang="en-US" sz="2400" dirty="0" err="1">
                <a:latin typeface="Comic Sans MS" panose="030F0902030302020204" pitchFamily="66" charset="0"/>
              </a:rPr>
              <a:t>pencemaran</a:t>
            </a:r>
            <a:r>
              <a:rPr lang="en-US" sz="2400" dirty="0">
                <a:latin typeface="Comic Sans MS" panose="030F0902030302020204" pitchFamily="66" charset="0"/>
              </a:rPr>
              <a:t>, </a:t>
            </a:r>
            <a:r>
              <a:rPr lang="en-US" sz="2400" dirty="0" err="1">
                <a:latin typeface="Comic Sans MS" panose="030F0902030302020204" pitchFamily="66" charset="0"/>
              </a:rPr>
              <a:t>penyakit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akibat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r>
              <a:rPr lang="en-US" sz="2400" dirty="0">
                <a:latin typeface="Comic Sans MS" panose="030F0902030302020204" pitchFamily="66" charset="0"/>
              </a:rPr>
              <a:t> , </a:t>
            </a:r>
            <a:r>
              <a:rPr lang="en-US" sz="2400" dirty="0" err="1">
                <a:latin typeface="Comic Sans MS" panose="030F0902030302020204" pitchFamily="66" charset="0"/>
              </a:rPr>
              <a:t>dll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1187625" y="5291336"/>
            <a:ext cx="6408712" cy="711200"/>
          </a:xfrm>
          <a:prstGeom prst="rect">
            <a:avLst/>
          </a:prstGeom>
          <a:solidFill>
            <a:srgbClr val="339933">
              <a:alpha val="50195"/>
            </a:srgbClr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u="sng" dirty="0"/>
              <a:t>“ACCIDENT PREVENTION”</a:t>
            </a:r>
            <a:endParaRPr lang="en-US" sz="2400" u="sng" dirty="0"/>
          </a:p>
        </p:txBody>
      </p:sp>
      <p:graphicFrame>
        <p:nvGraphicFramePr>
          <p:cNvPr id="245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3579"/>
              </p:ext>
            </p:extLst>
          </p:nvPr>
        </p:nvGraphicFramePr>
        <p:xfrm>
          <a:off x="539552" y="2310988"/>
          <a:ext cx="2952328" cy="246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309813" imgH="3176588" progId="MS_ClipArt_Gallery.2">
                  <p:embed/>
                </p:oleObj>
              </mc:Choice>
              <mc:Fallback>
                <p:oleObj name="Clip" r:id="rId2" imgW="2309813" imgH="31765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10988"/>
                        <a:ext cx="2952328" cy="246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971600" y="2852936"/>
            <a:ext cx="143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Keilmuan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8394229-504B-E5A1-E641-6F97ADCE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714306"/>
            <a:ext cx="5965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400" dirty="0">
                <a:latin typeface="Times New Roman" pitchFamily="18" charset="0"/>
              </a:rPr>
              <a:t>KESELAMATAN DAN KESEHATAN KERJA LINGKUNGAN</a:t>
            </a: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07FCFB91-3C32-C49C-E5A7-A0870B4C31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6216" y="397115"/>
            <a:ext cx="1944216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l"/>
            <a:r>
              <a:rPr lang="id-ID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Rubber Stamp LET"/>
              </a:rPr>
              <a:t>K3L</a:t>
            </a:r>
          </a:p>
        </p:txBody>
      </p:sp>
    </p:spTree>
    <p:extLst>
      <p:ext uri="{BB962C8B-B14F-4D97-AF65-F5344CB8AC3E}">
        <p14:creationId xmlns:p14="http://schemas.microsoft.com/office/powerpoint/2010/main" val="3213897291"/>
      </p:ext>
    </p:extLst>
  </p:cSld>
  <p:clrMapOvr>
    <a:masterClrMapping/>
  </p:clrMapOvr>
  <p:transition advClick="0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build="p" autoUpdateAnimBg="0"/>
      <p:bldP spid="613379" grpId="0" animBg="1" autoUpdateAnimBg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250825" y="1139825"/>
            <a:ext cx="4011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416050" y="1916113"/>
            <a:ext cx="7620000" cy="3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81" tIns="49791" rIns="99581" bIns="49791">
            <a:spAutoFit/>
          </a:bodyPr>
          <a:lstStyle>
            <a:lvl1pPr marL="441325" indent="-441325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1239838" indent="-563563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Pendekatan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Hukum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 </a:t>
            </a: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Comic Sans MS" panose="030F0902030302020204" pitchFamily="66" charset="0"/>
              </a:rPr>
              <a:t>K3 </a:t>
            </a:r>
            <a:r>
              <a:rPr lang="en-US" sz="2400" b="0" dirty="0" err="1">
                <a:latin typeface="Comic Sans MS" panose="030F0902030302020204" pitchFamily="66" charset="0"/>
              </a:rPr>
              <a:t>merupakan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ketentuan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perundangan</a:t>
            </a:r>
            <a:r>
              <a:rPr lang="en-US" sz="2400" b="0" dirty="0">
                <a:latin typeface="Comic Sans MS" panose="030F0902030302020204" pitchFamily="66" charset="0"/>
              </a:rPr>
              <a:t> .</a:t>
            </a: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Comic Sans MS" panose="030F0902030302020204" pitchFamily="66" charset="0"/>
              </a:rPr>
              <a:t>K3 </a:t>
            </a:r>
            <a:r>
              <a:rPr lang="en-US" sz="2400" b="0" dirty="0" err="1">
                <a:latin typeface="Comic Sans MS" panose="030F0902030302020204" pitchFamily="66" charset="0"/>
              </a:rPr>
              <a:t>wajib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dilaksanakan</a:t>
            </a:r>
            <a:endParaRPr lang="en-US" sz="2400" b="0" dirty="0">
              <a:latin typeface="Comic Sans MS" panose="030F0902030302020204" pitchFamily="66" charset="0"/>
            </a:endParaRP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latin typeface="Comic Sans MS" panose="030F0902030302020204" pitchFamily="66" charset="0"/>
              </a:rPr>
              <a:t>Pelanggaran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thd</a:t>
            </a:r>
            <a:r>
              <a:rPr lang="en-US" sz="2400" b="0" dirty="0">
                <a:latin typeface="Comic Sans MS" panose="030F0902030302020204" pitchFamily="66" charset="0"/>
              </a:rPr>
              <a:t> K3 </a:t>
            </a:r>
            <a:r>
              <a:rPr lang="en-US" sz="2400" b="0" dirty="0" err="1">
                <a:latin typeface="Comic Sans MS" panose="030F0902030302020204" pitchFamily="66" charset="0"/>
              </a:rPr>
              <a:t>dpt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dikenakan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sanksi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pidana</a:t>
            </a:r>
            <a:r>
              <a:rPr lang="en-US" sz="2400" b="0" dirty="0">
                <a:latin typeface="Comic Sans MS" panose="030F0902030302020204" pitchFamily="66" charset="0"/>
              </a:rPr>
              <a:t> (</a:t>
            </a:r>
            <a:r>
              <a:rPr lang="en-US" sz="2400" b="0" dirty="0" err="1">
                <a:latin typeface="Comic Sans MS" panose="030F0902030302020204" pitchFamily="66" charset="0"/>
              </a:rPr>
              <a:t>denda</a:t>
            </a:r>
            <a:r>
              <a:rPr lang="en-US" sz="2400" b="0" dirty="0">
                <a:latin typeface="Comic Sans MS" panose="030F0902030302020204" pitchFamily="66" charset="0"/>
              </a:rPr>
              <a:t>/</a:t>
            </a:r>
            <a:r>
              <a:rPr lang="en-US" sz="2400" b="0" dirty="0" err="1">
                <a:latin typeface="Comic Sans MS" panose="030F0902030302020204" pitchFamily="66" charset="0"/>
              </a:rPr>
              <a:t>kurungan</a:t>
            </a:r>
            <a:r>
              <a:rPr lang="en-US" sz="2400" b="0" dirty="0">
                <a:latin typeface="Comic Sans MS" panose="030F0902030302020204" pitchFamily="66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latin typeface="Comic Sans MS" panose="030F0902030302020204" pitchFamily="66" charset="0"/>
              </a:rPr>
              <a:t>Tujuan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</a:p>
          <a:p>
            <a:pPr lvl="1"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 err="1">
                <a:latin typeface="Comic Sans MS" panose="030F0902030302020204" pitchFamily="66" charset="0"/>
              </a:rPr>
              <a:t>Melindungi</a:t>
            </a:r>
            <a:r>
              <a:rPr lang="en-US" sz="2400" b="0" dirty="0">
                <a:latin typeface="Comic Sans MS" panose="030F0902030302020204" pitchFamily="66" charset="0"/>
              </a:rPr>
              <a:t> TK dan orang lain, asset dan </a:t>
            </a:r>
            <a:r>
              <a:rPr lang="en-US" sz="2400" b="0" dirty="0" err="1">
                <a:latin typeface="Comic Sans MS" panose="030F0902030302020204" pitchFamily="66" charset="0"/>
              </a:rPr>
              <a:t>lingkungan</a:t>
            </a:r>
            <a:r>
              <a:rPr lang="en-US" sz="2400" b="0" dirty="0">
                <a:latin typeface="Comic Sans MS" panose="030F0902030302020204" pitchFamily="66" charset="0"/>
              </a:rPr>
              <a:t> </a:t>
            </a:r>
            <a:r>
              <a:rPr lang="en-US" sz="2400" b="0" dirty="0" err="1">
                <a:latin typeface="Comic Sans MS" panose="030F0902030302020204" pitchFamily="66" charset="0"/>
              </a:rPr>
              <a:t>hidup</a:t>
            </a:r>
            <a:endParaRPr lang="en-US" sz="2400" b="0" dirty="0">
              <a:latin typeface="Comic Sans MS" panose="030F0902030302020204" pitchFamily="66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2699793" y="332655"/>
            <a:ext cx="4896544" cy="707886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9900"/>
                </a:solidFill>
                <a:latin typeface="Comic Sans MS" panose="030F0902030302020204" pitchFamily="66" charset="0"/>
              </a:rPr>
              <a:t>Pendekatan</a:t>
            </a:r>
            <a:r>
              <a:rPr lang="en-US" sz="4000" dirty="0">
                <a:solidFill>
                  <a:srgbClr val="009900"/>
                </a:solidFill>
                <a:latin typeface="Comic Sans MS" panose="030F0902030302020204" pitchFamily="66" charset="0"/>
              </a:rPr>
              <a:t> K3L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 rot="-5400000">
            <a:off x="-929011" y="2835796"/>
            <a:ext cx="3975746" cy="707876"/>
          </a:xfrm>
          <a:prstGeom prst="rect">
            <a:avLst/>
          </a:prstGeom>
          <a:solidFill>
            <a:srgbClr val="67DD67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67DD67"/>
            </a:extrusionClr>
          </a:sp3d>
        </p:spPr>
        <p:txBody>
          <a:bodyPr wrap="none" lIns="91429" tIns="45715" rIns="91429" bIns="45715">
            <a:spAutoFit/>
            <a:flatTx/>
          </a:bodyPr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Undang</a:t>
            </a:r>
            <a:r>
              <a:rPr lang="en-US" sz="20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undang</a:t>
            </a:r>
            <a:r>
              <a:rPr lang="en-US" sz="2000" dirty="0">
                <a:solidFill>
                  <a:srgbClr val="FFFF00"/>
                </a:solidFill>
                <a:latin typeface="Comic Sans MS" panose="030F0902030302020204" pitchFamily="66" charset="0"/>
              </a:rPr>
              <a:t> No 1 </a:t>
            </a:r>
            <a:r>
              <a:rPr lang="en-US" sz="20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tahun</a:t>
            </a:r>
            <a:r>
              <a:rPr lang="en-US" sz="2000" dirty="0">
                <a:solidFill>
                  <a:srgbClr val="FFFF00"/>
                </a:solidFill>
                <a:latin typeface="Comic Sans MS" panose="030F0902030302020204" pitchFamily="66" charset="0"/>
              </a:rPr>
              <a:t> 1970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Keselamatan</a:t>
            </a:r>
            <a:r>
              <a:rPr lang="en-US" sz="20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Kerja</a:t>
            </a:r>
            <a:endParaRPr lang="en-US" sz="2000" dirty="0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043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Oleh:  </a:t>
            </a:r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D2037-650D-41FC-86CF-0D382E7940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54658" name="AutoShape 2"/>
          <p:cNvSpPr>
            <a:spLocks noChangeArrowheads="1"/>
          </p:cNvSpPr>
          <p:nvPr/>
        </p:nvSpPr>
        <p:spPr bwMode="auto">
          <a:xfrm>
            <a:off x="1905000" y="341313"/>
            <a:ext cx="5105400" cy="1276350"/>
          </a:xfrm>
          <a:custGeom>
            <a:avLst/>
            <a:gdLst>
              <a:gd name="G0" fmla="+- 18645 0 0"/>
              <a:gd name="G1" fmla="+- 4639 0 0"/>
              <a:gd name="G2" fmla="+- 21600 0 4639"/>
              <a:gd name="G3" fmla="+- 10800 0 4639"/>
              <a:gd name="G4" fmla="+- 21600 0 18645"/>
              <a:gd name="G5" fmla="*/ G4 G3 10800"/>
              <a:gd name="G6" fmla="+- 21600 0 G5"/>
              <a:gd name="T0" fmla="*/ 18645 w 21600"/>
              <a:gd name="T1" fmla="*/ 0 h 21600"/>
              <a:gd name="T2" fmla="*/ 0 w 21600"/>
              <a:gd name="T3" fmla="*/ 10800 h 21600"/>
              <a:gd name="T4" fmla="*/ 1864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45" y="0"/>
                </a:moveTo>
                <a:lnTo>
                  <a:pt x="18645" y="4639"/>
                </a:lnTo>
                <a:lnTo>
                  <a:pt x="3375" y="4639"/>
                </a:lnTo>
                <a:lnTo>
                  <a:pt x="3375" y="16961"/>
                </a:lnTo>
                <a:lnTo>
                  <a:pt x="18645" y="16961"/>
                </a:lnTo>
                <a:lnTo>
                  <a:pt x="1864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39"/>
                </a:moveTo>
                <a:lnTo>
                  <a:pt x="1350" y="16961"/>
                </a:lnTo>
                <a:lnTo>
                  <a:pt x="2700" y="16961"/>
                </a:lnTo>
                <a:lnTo>
                  <a:pt x="2700" y="4639"/>
                </a:lnTo>
                <a:close/>
              </a:path>
              <a:path w="21600" h="21600">
                <a:moveTo>
                  <a:pt x="0" y="4639"/>
                </a:moveTo>
                <a:lnTo>
                  <a:pt x="0" y="16961"/>
                </a:lnTo>
                <a:lnTo>
                  <a:pt x="675" y="16961"/>
                </a:lnTo>
                <a:lnTo>
                  <a:pt x="675" y="46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</a:rPr>
              <a:t>Sasaran  K3</a:t>
            </a:r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rgbClr val="0000CC"/>
              </a:solidFill>
            </a:endParaRPr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381000" y="457200"/>
            <a:ext cx="1143000" cy="1143000"/>
            <a:chOff x="708" y="1860"/>
            <a:chExt cx="840" cy="814"/>
          </a:xfrm>
        </p:grpSpPr>
        <p:sp>
          <p:nvSpPr>
            <p:cNvPr id="27746" name="AutoShape 4"/>
            <p:cNvSpPr>
              <a:spLocks noChangeArrowheads="1"/>
            </p:cNvSpPr>
            <p:nvPr/>
          </p:nvSpPr>
          <p:spPr bwMode="auto">
            <a:xfrm>
              <a:off x="960" y="2112"/>
              <a:ext cx="336" cy="328"/>
            </a:xfrm>
            <a:prstGeom prst="plus">
              <a:avLst>
                <a:gd name="adj" fmla="val 28051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747" name="WordArt 5"/>
            <p:cNvSpPr>
              <a:spLocks noChangeArrowheads="1" noChangeShapeType="1" noTextEdit="1"/>
            </p:cNvSpPr>
            <p:nvPr/>
          </p:nvSpPr>
          <p:spPr bwMode="auto">
            <a:xfrm rot="57924">
              <a:off x="720" y="1872"/>
              <a:ext cx="828" cy="8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554018"/>
                </a:avLst>
              </a:prstTxWarp>
            </a:bodyPr>
            <a:lstStyle/>
            <a:p>
              <a:r>
                <a:rPr lang="id-ID" sz="4400" kern="10" normalizeH="1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Marlett"/>
                </a:rPr>
                <a:t>ggggggggggg</a:t>
              </a:r>
            </a:p>
          </p:txBody>
        </p:sp>
        <p:sp>
          <p:nvSpPr>
            <p:cNvPr id="27748" name="AutoShape 6"/>
            <p:cNvSpPr>
              <a:spLocks noChangeArrowheads="1"/>
            </p:cNvSpPr>
            <p:nvPr/>
          </p:nvSpPr>
          <p:spPr bwMode="auto">
            <a:xfrm rot="-420707">
              <a:off x="708" y="1860"/>
              <a:ext cx="840" cy="8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58 h 21600"/>
                <a:gd name="T26" fmla="*/ 18437 w 21600"/>
                <a:gd name="T27" fmla="*/ 18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30" y="10800"/>
                  </a:moveTo>
                  <a:cubicBezTo>
                    <a:pt x="2730" y="15257"/>
                    <a:pt x="6343" y="18870"/>
                    <a:pt x="10800" y="18870"/>
                  </a:cubicBezTo>
                  <a:cubicBezTo>
                    <a:pt x="15257" y="18870"/>
                    <a:pt x="18870" y="15257"/>
                    <a:pt x="18870" y="10800"/>
                  </a:cubicBezTo>
                  <a:cubicBezTo>
                    <a:pt x="18870" y="6343"/>
                    <a:pt x="15257" y="2730"/>
                    <a:pt x="10800" y="2730"/>
                  </a:cubicBezTo>
                  <a:cubicBezTo>
                    <a:pt x="6343" y="2730"/>
                    <a:pt x="2730" y="6343"/>
                    <a:pt x="2730" y="10800"/>
                  </a:cubicBez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2514600" y="1219200"/>
            <a:ext cx="6400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00050" indent="-400050" algn="l">
              <a:buFontTx/>
              <a:buChar char="•"/>
              <a:defRPr/>
            </a:pPr>
            <a:endParaRPr lang="en-US" sz="2800" b="0" i="1" dirty="0">
              <a:solidFill>
                <a:srgbClr val="99FFCC"/>
              </a:solidFill>
            </a:endParaRPr>
          </a:p>
          <a:p>
            <a:pPr marL="400050" indent="-400050" algn="l">
              <a:buFontTx/>
              <a:buChar char="•"/>
              <a:defRPr/>
            </a:pPr>
            <a:r>
              <a:rPr lang="en-US" sz="2800" b="0" i="1" dirty="0" err="1"/>
              <a:t>Melindungi</a:t>
            </a:r>
            <a:r>
              <a:rPr lang="en-US" sz="2800" b="0" i="1" dirty="0"/>
              <a:t> </a:t>
            </a:r>
            <a:r>
              <a:rPr lang="en-US" sz="2800" b="0" i="1" dirty="0" err="1"/>
              <a:t>para</a:t>
            </a:r>
            <a:r>
              <a:rPr lang="en-US" sz="2800" b="0" i="1" dirty="0"/>
              <a:t> </a:t>
            </a:r>
            <a:r>
              <a:rPr lang="en-US" sz="2800" b="0" i="1" dirty="0" err="1"/>
              <a:t>pekerja</a:t>
            </a:r>
            <a:r>
              <a:rPr lang="en-US" sz="2800" b="0" i="1" dirty="0"/>
              <a:t> </a:t>
            </a:r>
            <a:r>
              <a:rPr lang="en-US" sz="2800" b="0" i="1" dirty="0" err="1"/>
              <a:t>dan</a:t>
            </a:r>
            <a:r>
              <a:rPr lang="en-US" sz="2800" b="0" i="1" dirty="0"/>
              <a:t> orang </a:t>
            </a:r>
            <a:r>
              <a:rPr lang="en-US" sz="2800" b="0" i="1" dirty="0" err="1"/>
              <a:t>lainnya</a:t>
            </a:r>
            <a:r>
              <a:rPr lang="en-US" sz="2800" b="0" i="1" dirty="0"/>
              <a:t> di </a:t>
            </a:r>
            <a:r>
              <a:rPr lang="en-US" sz="2800" b="0" i="1" dirty="0" err="1"/>
              <a:t>tempat</a:t>
            </a:r>
            <a:r>
              <a:rPr lang="en-US" sz="2800" b="0" i="1" dirty="0"/>
              <a:t> </a:t>
            </a:r>
            <a:r>
              <a:rPr lang="en-US" sz="2800" b="0" i="1" dirty="0" err="1"/>
              <a:t>kerja</a:t>
            </a:r>
            <a:r>
              <a:rPr lang="en-US" sz="2800" b="0" i="1" dirty="0"/>
              <a:t> (formal </a:t>
            </a:r>
            <a:r>
              <a:rPr lang="en-US" sz="2800" b="0" i="1" dirty="0" err="1"/>
              <a:t>maupun</a:t>
            </a:r>
            <a:r>
              <a:rPr lang="en-US" sz="2800" b="0" i="1" dirty="0"/>
              <a:t> informal)</a:t>
            </a:r>
          </a:p>
          <a:p>
            <a:pPr marL="400050" indent="-400050" algn="l">
              <a:spcBef>
                <a:spcPct val="25000"/>
              </a:spcBef>
              <a:buFontTx/>
              <a:buChar char="•"/>
              <a:defRPr/>
            </a:pPr>
            <a:r>
              <a:rPr lang="en-US" sz="2800" b="0" i="1" dirty="0" err="1"/>
              <a:t>Menjamin</a:t>
            </a:r>
            <a:r>
              <a:rPr lang="en-US" sz="2800" b="0" i="1" dirty="0"/>
              <a:t> </a:t>
            </a:r>
            <a:r>
              <a:rPr lang="en-US" sz="2800" b="0" i="1" dirty="0" err="1"/>
              <a:t>setiap</a:t>
            </a:r>
            <a:r>
              <a:rPr lang="en-US" sz="2800" b="0" i="1" dirty="0"/>
              <a:t> </a:t>
            </a:r>
            <a:r>
              <a:rPr lang="en-US" sz="2800" b="0" i="1" dirty="0" err="1"/>
              <a:t>sumber</a:t>
            </a:r>
            <a:r>
              <a:rPr lang="en-US" sz="2800" b="0" i="1" dirty="0"/>
              <a:t> </a:t>
            </a:r>
            <a:r>
              <a:rPr lang="en-US" sz="2800" b="0" i="1" dirty="0" err="1"/>
              <a:t>produksi</a:t>
            </a:r>
            <a:r>
              <a:rPr lang="en-US" sz="2800" b="0" i="1" dirty="0"/>
              <a:t> </a:t>
            </a:r>
            <a:r>
              <a:rPr lang="en-US" sz="2800" b="0" i="1" dirty="0" err="1"/>
              <a:t>dipakai</a:t>
            </a:r>
            <a:r>
              <a:rPr lang="en-US" sz="2800" b="0" i="1" dirty="0"/>
              <a:t> </a:t>
            </a:r>
            <a:r>
              <a:rPr lang="en-US" sz="2800" b="0" i="1" dirty="0" err="1"/>
              <a:t>secara</a:t>
            </a:r>
            <a:r>
              <a:rPr lang="en-US" sz="2800" b="0" i="1" dirty="0"/>
              <a:t> </a:t>
            </a:r>
            <a:r>
              <a:rPr lang="en-US" sz="2800" b="0" i="1" dirty="0" err="1"/>
              <a:t>aman</a:t>
            </a:r>
            <a:r>
              <a:rPr lang="en-US" sz="2800" b="0" i="1" dirty="0"/>
              <a:t> </a:t>
            </a:r>
            <a:r>
              <a:rPr lang="en-US" sz="2800" b="0" i="1" dirty="0" err="1"/>
              <a:t>dan</a:t>
            </a:r>
            <a:r>
              <a:rPr lang="en-US" sz="2800" b="0" i="1" dirty="0"/>
              <a:t> </a:t>
            </a:r>
            <a:r>
              <a:rPr lang="en-US" sz="2800" b="0" i="1" dirty="0" err="1"/>
              <a:t>efisien</a:t>
            </a:r>
            <a:endParaRPr lang="en-US" sz="2800" b="0" i="1" dirty="0"/>
          </a:p>
          <a:p>
            <a:pPr marL="400050" indent="-400050" algn="l">
              <a:spcBef>
                <a:spcPct val="25000"/>
              </a:spcBef>
              <a:buFontTx/>
              <a:buChar char="•"/>
              <a:defRPr/>
            </a:pPr>
            <a:r>
              <a:rPr lang="en-US" sz="2800" b="0" i="1" dirty="0" err="1"/>
              <a:t>Menjamin</a:t>
            </a:r>
            <a:r>
              <a:rPr lang="en-US" sz="2800" b="0" i="1" dirty="0"/>
              <a:t> proses </a:t>
            </a:r>
            <a:r>
              <a:rPr lang="en-US" sz="2800" b="0" i="1" dirty="0" err="1"/>
              <a:t>produksi</a:t>
            </a:r>
            <a:r>
              <a:rPr lang="en-US" sz="2800" b="0" i="1" dirty="0"/>
              <a:t> </a:t>
            </a:r>
            <a:r>
              <a:rPr lang="en-US" sz="2800" b="0" i="1" dirty="0" err="1"/>
              <a:t>berjalan</a:t>
            </a:r>
            <a:r>
              <a:rPr lang="en-US" sz="2800" b="0" i="1" dirty="0"/>
              <a:t> </a:t>
            </a:r>
            <a:r>
              <a:rPr lang="en-US" sz="2800" b="0" i="1" dirty="0" err="1"/>
              <a:t>lancar</a:t>
            </a:r>
            <a:endParaRPr lang="en-US" sz="2800" b="0" i="1" dirty="0"/>
          </a:p>
          <a:p>
            <a:pPr marL="400050" indent="-400050" algn="l">
              <a:spcBef>
                <a:spcPct val="25000"/>
              </a:spcBef>
              <a:buFontTx/>
              <a:buChar char="•"/>
              <a:defRPr/>
            </a:pPr>
            <a:endParaRPr lang="en-US" sz="2800" b="0" i="1" dirty="0">
              <a:solidFill>
                <a:srgbClr val="99FFCC"/>
              </a:solidFill>
            </a:endParaRPr>
          </a:p>
        </p:txBody>
      </p:sp>
      <p:pic>
        <p:nvPicPr>
          <p:cNvPr id="454664" name="Picture 8" descr="BULLDZ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49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9"/>
          <p:cNvGrpSpPr>
            <a:grpSpLocks/>
          </p:cNvGrpSpPr>
          <p:nvPr/>
        </p:nvGrpSpPr>
        <p:grpSpPr bwMode="auto">
          <a:xfrm>
            <a:off x="7086600" y="152400"/>
            <a:ext cx="1524000" cy="1524000"/>
            <a:chOff x="4464" y="96"/>
            <a:chExt cx="960" cy="960"/>
          </a:xfrm>
        </p:grpSpPr>
        <p:grpSp>
          <p:nvGrpSpPr>
            <p:cNvPr id="27738" name="Group 10"/>
            <p:cNvGrpSpPr>
              <a:grpSpLocks/>
            </p:cNvGrpSpPr>
            <p:nvPr/>
          </p:nvGrpSpPr>
          <p:grpSpPr bwMode="auto">
            <a:xfrm>
              <a:off x="4464" y="96"/>
              <a:ext cx="960" cy="960"/>
              <a:chOff x="4464" y="96"/>
              <a:chExt cx="960" cy="960"/>
            </a:xfrm>
          </p:grpSpPr>
          <p:grpSp>
            <p:nvGrpSpPr>
              <p:cNvPr id="27740" name="Group 11"/>
              <p:cNvGrpSpPr>
                <a:grpSpLocks/>
              </p:cNvGrpSpPr>
              <p:nvPr/>
            </p:nvGrpSpPr>
            <p:grpSpPr bwMode="auto">
              <a:xfrm>
                <a:off x="4464" y="96"/>
                <a:ext cx="960" cy="960"/>
                <a:chOff x="4464" y="96"/>
                <a:chExt cx="960" cy="960"/>
              </a:xfrm>
            </p:grpSpPr>
            <p:grpSp>
              <p:nvGrpSpPr>
                <p:cNvPr id="27742" name="Group 12"/>
                <p:cNvGrpSpPr>
                  <a:grpSpLocks/>
                </p:cNvGrpSpPr>
                <p:nvPr/>
              </p:nvGrpSpPr>
              <p:grpSpPr bwMode="auto">
                <a:xfrm>
                  <a:off x="4464" y="96"/>
                  <a:ext cx="960" cy="960"/>
                  <a:chOff x="4464" y="96"/>
                  <a:chExt cx="960" cy="960"/>
                </a:xfrm>
              </p:grpSpPr>
              <p:sp>
                <p:nvSpPr>
                  <p:cNvPr id="2774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96"/>
                    <a:ext cx="960" cy="96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193"/>
                    <a:ext cx="757" cy="76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27743" name="Oval 15"/>
                <p:cNvSpPr>
                  <a:spLocks noChangeArrowheads="1"/>
                </p:cNvSpPr>
                <p:nvPr/>
              </p:nvSpPr>
              <p:spPr bwMode="auto">
                <a:xfrm>
                  <a:off x="4668" y="296"/>
                  <a:ext cx="552" cy="55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27741" name="Oval 16"/>
              <p:cNvSpPr>
                <a:spLocks noChangeArrowheads="1"/>
              </p:cNvSpPr>
              <p:nvPr/>
            </p:nvSpPr>
            <p:spPr bwMode="auto">
              <a:xfrm>
                <a:off x="4768" y="398"/>
                <a:ext cx="351" cy="3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7739" name="Oval 17"/>
            <p:cNvSpPr>
              <a:spLocks noChangeArrowheads="1"/>
            </p:cNvSpPr>
            <p:nvPr/>
          </p:nvSpPr>
          <p:spPr bwMode="auto">
            <a:xfrm>
              <a:off x="4870" y="500"/>
              <a:ext cx="147" cy="1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7657" name="Group 18"/>
          <p:cNvGrpSpPr>
            <a:grpSpLocks/>
          </p:cNvGrpSpPr>
          <p:nvPr/>
        </p:nvGrpSpPr>
        <p:grpSpPr bwMode="auto">
          <a:xfrm rot="10800000">
            <a:off x="7162800" y="838200"/>
            <a:ext cx="725488" cy="695325"/>
            <a:chOff x="4914" y="182"/>
            <a:chExt cx="457" cy="438"/>
          </a:xfrm>
        </p:grpSpPr>
        <p:grpSp>
          <p:nvGrpSpPr>
            <p:cNvPr id="27687" name="Group 19"/>
            <p:cNvGrpSpPr>
              <a:grpSpLocks/>
            </p:cNvGrpSpPr>
            <p:nvPr/>
          </p:nvGrpSpPr>
          <p:grpSpPr bwMode="auto">
            <a:xfrm>
              <a:off x="4952" y="267"/>
              <a:ext cx="399" cy="311"/>
              <a:chOff x="4952" y="267"/>
              <a:chExt cx="399" cy="311"/>
            </a:xfrm>
          </p:grpSpPr>
          <p:sp>
            <p:nvSpPr>
              <p:cNvPr id="27723" name="Freeform 20"/>
              <p:cNvSpPr>
                <a:spLocks/>
              </p:cNvSpPr>
              <p:nvPr/>
            </p:nvSpPr>
            <p:spPr bwMode="auto">
              <a:xfrm>
                <a:off x="4956" y="557"/>
                <a:ext cx="30" cy="20"/>
              </a:xfrm>
              <a:custGeom>
                <a:avLst/>
                <a:gdLst>
                  <a:gd name="T0" fmla="*/ 0 w 89"/>
                  <a:gd name="T1" fmla="*/ 0 h 62"/>
                  <a:gd name="T2" fmla="*/ 0 w 89"/>
                  <a:gd name="T3" fmla="*/ 0 h 62"/>
                  <a:gd name="T4" fmla="*/ 0 w 89"/>
                  <a:gd name="T5" fmla="*/ 0 h 62"/>
                  <a:gd name="T6" fmla="*/ 0 w 89"/>
                  <a:gd name="T7" fmla="*/ 0 h 62"/>
                  <a:gd name="T8" fmla="*/ 0 w 89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62"/>
                  <a:gd name="T17" fmla="*/ 89 w 8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62">
                    <a:moveTo>
                      <a:pt x="0" y="29"/>
                    </a:moveTo>
                    <a:lnTo>
                      <a:pt x="40" y="0"/>
                    </a:lnTo>
                    <a:lnTo>
                      <a:pt x="89" y="62"/>
                    </a:lnTo>
                    <a:lnTo>
                      <a:pt x="15" y="5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24" name="Freeform 21"/>
              <p:cNvSpPr>
                <a:spLocks/>
              </p:cNvSpPr>
              <p:nvPr/>
            </p:nvSpPr>
            <p:spPr bwMode="auto">
              <a:xfrm>
                <a:off x="4952" y="526"/>
                <a:ext cx="17" cy="40"/>
              </a:xfrm>
              <a:custGeom>
                <a:avLst/>
                <a:gdLst>
                  <a:gd name="T0" fmla="*/ 0 w 51"/>
                  <a:gd name="T1" fmla="*/ 0 h 121"/>
                  <a:gd name="T2" fmla="*/ 0 w 51"/>
                  <a:gd name="T3" fmla="*/ 0 h 121"/>
                  <a:gd name="T4" fmla="*/ 0 w 51"/>
                  <a:gd name="T5" fmla="*/ 0 h 121"/>
                  <a:gd name="T6" fmla="*/ 0 w 51"/>
                  <a:gd name="T7" fmla="*/ 0 h 121"/>
                  <a:gd name="T8" fmla="*/ 0 w 51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121"/>
                  <a:gd name="T17" fmla="*/ 51 w 51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121">
                    <a:moveTo>
                      <a:pt x="33" y="0"/>
                    </a:moveTo>
                    <a:lnTo>
                      <a:pt x="51" y="92"/>
                    </a:lnTo>
                    <a:lnTo>
                      <a:pt x="12" y="121"/>
                    </a:lnTo>
                    <a:lnTo>
                      <a:pt x="0" y="9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25" name="Freeform 22"/>
              <p:cNvSpPr>
                <a:spLocks/>
              </p:cNvSpPr>
              <p:nvPr/>
            </p:nvSpPr>
            <p:spPr bwMode="auto">
              <a:xfrm>
                <a:off x="4963" y="526"/>
                <a:ext cx="23" cy="52"/>
              </a:xfrm>
              <a:custGeom>
                <a:avLst/>
                <a:gdLst>
                  <a:gd name="T0" fmla="*/ 0 w 68"/>
                  <a:gd name="T1" fmla="*/ 0 h 156"/>
                  <a:gd name="T2" fmla="*/ 0 w 68"/>
                  <a:gd name="T3" fmla="*/ 0 h 156"/>
                  <a:gd name="T4" fmla="*/ 0 w 68"/>
                  <a:gd name="T5" fmla="*/ 0 h 156"/>
                  <a:gd name="T6" fmla="*/ 0 w 68"/>
                  <a:gd name="T7" fmla="*/ 0 h 156"/>
                  <a:gd name="T8" fmla="*/ 0 w 68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56"/>
                  <a:gd name="T17" fmla="*/ 68 w 68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56">
                    <a:moveTo>
                      <a:pt x="0" y="0"/>
                    </a:moveTo>
                    <a:lnTo>
                      <a:pt x="17" y="96"/>
                    </a:lnTo>
                    <a:lnTo>
                      <a:pt x="68" y="156"/>
                    </a:lnTo>
                    <a:lnTo>
                      <a:pt x="4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7726" name="Group 23"/>
              <p:cNvGrpSpPr>
                <a:grpSpLocks/>
              </p:cNvGrpSpPr>
              <p:nvPr/>
            </p:nvGrpSpPr>
            <p:grpSpPr bwMode="auto">
              <a:xfrm>
                <a:off x="4966" y="267"/>
                <a:ext cx="385" cy="296"/>
                <a:chOff x="4966" y="267"/>
                <a:chExt cx="385" cy="296"/>
              </a:xfrm>
            </p:grpSpPr>
            <p:sp>
              <p:nvSpPr>
                <p:cNvPr id="27727" name="Freeform 24"/>
                <p:cNvSpPr>
                  <a:spLocks/>
                </p:cNvSpPr>
                <p:nvPr/>
              </p:nvSpPr>
              <p:spPr bwMode="auto">
                <a:xfrm>
                  <a:off x="4966" y="350"/>
                  <a:ext cx="332" cy="213"/>
                </a:xfrm>
                <a:custGeom>
                  <a:avLst/>
                  <a:gdLst>
                    <a:gd name="T0" fmla="*/ 0 w 995"/>
                    <a:gd name="T1" fmla="*/ 0 h 638"/>
                    <a:gd name="T2" fmla="*/ 0 w 995"/>
                    <a:gd name="T3" fmla="*/ 0 h 638"/>
                    <a:gd name="T4" fmla="*/ 0 w 995"/>
                    <a:gd name="T5" fmla="*/ 0 h 638"/>
                    <a:gd name="T6" fmla="*/ 0 w 995"/>
                    <a:gd name="T7" fmla="*/ 0 h 638"/>
                    <a:gd name="T8" fmla="*/ 0 w 995"/>
                    <a:gd name="T9" fmla="*/ 0 h 638"/>
                    <a:gd name="T10" fmla="*/ 0 w 995"/>
                    <a:gd name="T11" fmla="*/ 0 h 638"/>
                    <a:gd name="T12" fmla="*/ 0 w 995"/>
                    <a:gd name="T13" fmla="*/ 0 h 638"/>
                    <a:gd name="T14" fmla="*/ 0 w 995"/>
                    <a:gd name="T15" fmla="*/ 0 h 638"/>
                    <a:gd name="T16" fmla="*/ 0 w 995"/>
                    <a:gd name="T17" fmla="*/ 0 h 638"/>
                    <a:gd name="T18" fmla="*/ 0 w 995"/>
                    <a:gd name="T19" fmla="*/ 0 h 638"/>
                    <a:gd name="T20" fmla="*/ 0 w 995"/>
                    <a:gd name="T21" fmla="*/ 0 h 6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95"/>
                    <a:gd name="T34" fmla="*/ 0 h 638"/>
                    <a:gd name="T35" fmla="*/ 995 w 995"/>
                    <a:gd name="T36" fmla="*/ 638 h 6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95" h="638">
                      <a:moveTo>
                        <a:pt x="804" y="0"/>
                      </a:moveTo>
                      <a:lnTo>
                        <a:pt x="21" y="582"/>
                      </a:lnTo>
                      <a:lnTo>
                        <a:pt x="12" y="589"/>
                      </a:lnTo>
                      <a:lnTo>
                        <a:pt x="4" y="601"/>
                      </a:lnTo>
                      <a:lnTo>
                        <a:pt x="0" y="615"/>
                      </a:lnTo>
                      <a:lnTo>
                        <a:pt x="5" y="628"/>
                      </a:lnTo>
                      <a:lnTo>
                        <a:pt x="16" y="635"/>
                      </a:lnTo>
                      <a:lnTo>
                        <a:pt x="26" y="638"/>
                      </a:lnTo>
                      <a:lnTo>
                        <a:pt x="41" y="632"/>
                      </a:lnTo>
                      <a:lnTo>
                        <a:pt x="995" y="190"/>
                      </a:lnTo>
                      <a:lnTo>
                        <a:pt x="80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28" name="Freeform 25"/>
                <p:cNvSpPr>
                  <a:spLocks/>
                </p:cNvSpPr>
                <p:nvPr/>
              </p:nvSpPr>
              <p:spPr bwMode="auto">
                <a:xfrm>
                  <a:off x="5209" y="339"/>
                  <a:ext cx="111" cy="51"/>
                </a:xfrm>
                <a:custGeom>
                  <a:avLst/>
                  <a:gdLst>
                    <a:gd name="T0" fmla="*/ 0 w 332"/>
                    <a:gd name="T1" fmla="*/ 0 h 153"/>
                    <a:gd name="T2" fmla="*/ 0 w 332"/>
                    <a:gd name="T3" fmla="*/ 0 h 153"/>
                    <a:gd name="T4" fmla="*/ 0 w 332"/>
                    <a:gd name="T5" fmla="*/ 0 h 153"/>
                    <a:gd name="T6" fmla="*/ 0 w 332"/>
                    <a:gd name="T7" fmla="*/ 0 h 153"/>
                    <a:gd name="T8" fmla="*/ 0 w 332"/>
                    <a:gd name="T9" fmla="*/ 0 h 153"/>
                    <a:gd name="T10" fmla="*/ 0 w 332"/>
                    <a:gd name="T11" fmla="*/ 0 h 153"/>
                    <a:gd name="T12" fmla="*/ 0 w 332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2"/>
                    <a:gd name="T22" fmla="*/ 0 h 153"/>
                    <a:gd name="T23" fmla="*/ 332 w 332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2" h="153">
                      <a:moveTo>
                        <a:pt x="17" y="82"/>
                      </a:moveTo>
                      <a:lnTo>
                        <a:pt x="143" y="0"/>
                      </a:lnTo>
                      <a:lnTo>
                        <a:pt x="332" y="140"/>
                      </a:lnTo>
                      <a:lnTo>
                        <a:pt x="304" y="153"/>
                      </a:lnTo>
                      <a:lnTo>
                        <a:pt x="131" y="46"/>
                      </a:lnTo>
                      <a:lnTo>
                        <a:pt x="0" y="119"/>
                      </a:lnTo>
                      <a:lnTo>
                        <a:pt x="17" y="8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29" name="Freeform 26"/>
                <p:cNvSpPr>
                  <a:spLocks/>
                </p:cNvSpPr>
                <p:nvPr/>
              </p:nvSpPr>
              <p:spPr bwMode="auto">
                <a:xfrm>
                  <a:off x="5208" y="330"/>
                  <a:ext cx="105" cy="103"/>
                </a:xfrm>
                <a:custGeom>
                  <a:avLst/>
                  <a:gdLst>
                    <a:gd name="T0" fmla="*/ 0 w 316"/>
                    <a:gd name="T1" fmla="*/ 0 h 307"/>
                    <a:gd name="T2" fmla="*/ 0 w 316"/>
                    <a:gd name="T3" fmla="*/ 0 h 307"/>
                    <a:gd name="T4" fmla="*/ 0 w 316"/>
                    <a:gd name="T5" fmla="*/ 0 h 307"/>
                    <a:gd name="T6" fmla="*/ 0 w 316"/>
                    <a:gd name="T7" fmla="*/ 0 h 307"/>
                    <a:gd name="T8" fmla="*/ 0 w 316"/>
                    <a:gd name="T9" fmla="*/ 0 h 307"/>
                    <a:gd name="T10" fmla="*/ 0 w 316"/>
                    <a:gd name="T11" fmla="*/ 0 h 307"/>
                    <a:gd name="T12" fmla="*/ 0 w 316"/>
                    <a:gd name="T13" fmla="*/ 0 h 307"/>
                    <a:gd name="T14" fmla="*/ 0 w 316"/>
                    <a:gd name="T15" fmla="*/ 0 h 307"/>
                    <a:gd name="T16" fmla="*/ 0 w 316"/>
                    <a:gd name="T17" fmla="*/ 0 h 307"/>
                    <a:gd name="T18" fmla="*/ 0 w 316"/>
                    <a:gd name="T19" fmla="*/ 0 h 307"/>
                    <a:gd name="T20" fmla="*/ 0 w 316"/>
                    <a:gd name="T21" fmla="*/ 0 h 307"/>
                    <a:gd name="T22" fmla="*/ 0 w 316"/>
                    <a:gd name="T23" fmla="*/ 0 h 307"/>
                    <a:gd name="T24" fmla="*/ 0 w 316"/>
                    <a:gd name="T25" fmla="*/ 0 h 307"/>
                    <a:gd name="T26" fmla="*/ 0 w 316"/>
                    <a:gd name="T27" fmla="*/ 0 h 307"/>
                    <a:gd name="T28" fmla="*/ 0 w 316"/>
                    <a:gd name="T29" fmla="*/ 0 h 307"/>
                    <a:gd name="T30" fmla="*/ 0 w 316"/>
                    <a:gd name="T31" fmla="*/ 0 h 307"/>
                    <a:gd name="T32" fmla="*/ 0 w 316"/>
                    <a:gd name="T33" fmla="*/ 0 h 307"/>
                    <a:gd name="T34" fmla="*/ 0 w 316"/>
                    <a:gd name="T35" fmla="*/ 0 h 307"/>
                    <a:gd name="T36" fmla="*/ 0 w 316"/>
                    <a:gd name="T37" fmla="*/ 0 h 307"/>
                    <a:gd name="T38" fmla="*/ 0 w 316"/>
                    <a:gd name="T39" fmla="*/ 0 h 307"/>
                    <a:gd name="T40" fmla="*/ 0 w 316"/>
                    <a:gd name="T41" fmla="*/ 0 h 3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6"/>
                    <a:gd name="T64" fmla="*/ 0 h 307"/>
                    <a:gd name="T65" fmla="*/ 316 w 316"/>
                    <a:gd name="T66" fmla="*/ 307 h 3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6" h="307">
                      <a:moveTo>
                        <a:pt x="163" y="0"/>
                      </a:moveTo>
                      <a:lnTo>
                        <a:pt x="15" y="108"/>
                      </a:lnTo>
                      <a:lnTo>
                        <a:pt x="8" y="124"/>
                      </a:lnTo>
                      <a:lnTo>
                        <a:pt x="3" y="142"/>
                      </a:lnTo>
                      <a:lnTo>
                        <a:pt x="0" y="166"/>
                      </a:lnTo>
                      <a:lnTo>
                        <a:pt x="0" y="187"/>
                      </a:lnTo>
                      <a:lnTo>
                        <a:pt x="4" y="210"/>
                      </a:lnTo>
                      <a:lnTo>
                        <a:pt x="11" y="230"/>
                      </a:lnTo>
                      <a:lnTo>
                        <a:pt x="24" y="250"/>
                      </a:lnTo>
                      <a:lnTo>
                        <a:pt x="40" y="267"/>
                      </a:lnTo>
                      <a:lnTo>
                        <a:pt x="62" y="283"/>
                      </a:lnTo>
                      <a:lnTo>
                        <a:pt x="80" y="295"/>
                      </a:lnTo>
                      <a:lnTo>
                        <a:pt x="103" y="301"/>
                      </a:lnTo>
                      <a:lnTo>
                        <a:pt x="125" y="307"/>
                      </a:lnTo>
                      <a:lnTo>
                        <a:pt x="146" y="307"/>
                      </a:lnTo>
                      <a:lnTo>
                        <a:pt x="316" y="230"/>
                      </a:lnTo>
                      <a:lnTo>
                        <a:pt x="142" y="62"/>
                      </a:lnTo>
                      <a:lnTo>
                        <a:pt x="17" y="134"/>
                      </a:lnTo>
                      <a:lnTo>
                        <a:pt x="26" y="110"/>
                      </a:lnTo>
                      <a:lnTo>
                        <a:pt x="155" y="29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0" name="Freeform 27"/>
                <p:cNvSpPr>
                  <a:spLocks/>
                </p:cNvSpPr>
                <p:nvPr/>
              </p:nvSpPr>
              <p:spPr bwMode="auto">
                <a:xfrm>
                  <a:off x="5256" y="350"/>
                  <a:ext cx="63" cy="58"/>
                </a:xfrm>
                <a:custGeom>
                  <a:avLst/>
                  <a:gdLst>
                    <a:gd name="T0" fmla="*/ 0 w 190"/>
                    <a:gd name="T1" fmla="*/ 0 h 173"/>
                    <a:gd name="T2" fmla="*/ 0 w 190"/>
                    <a:gd name="T3" fmla="*/ 0 h 173"/>
                    <a:gd name="T4" fmla="*/ 0 w 190"/>
                    <a:gd name="T5" fmla="*/ 0 h 173"/>
                    <a:gd name="T6" fmla="*/ 0 w 190"/>
                    <a:gd name="T7" fmla="*/ 0 h 173"/>
                    <a:gd name="T8" fmla="*/ 0 w 190"/>
                    <a:gd name="T9" fmla="*/ 0 h 173"/>
                    <a:gd name="T10" fmla="*/ 0 w 190"/>
                    <a:gd name="T11" fmla="*/ 0 h 173"/>
                    <a:gd name="T12" fmla="*/ 0 w 190"/>
                    <a:gd name="T13" fmla="*/ 0 h 173"/>
                    <a:gd name="T14" fmla="*/ 0 w 190"/>
                    <a:gd name="T15" fmla="*/ 0 h 173"/>
                    <a:gd name="T16" fmla="*/ 0 w 190"/>
                    <a:gd name="T17" fmla="*/ 0 h 173"/>
                    <a:gd name="T18" fmla="*/ 0 w 190"/>
                    <a:gd name="T19" fmla="*/ 0 h 173"/>
                    <a:gd name="T20" fmla="*/ 0 w 190"/>
                    <a:gd name="T21" fmla="*/ 0 h 173"/>
                    <a:gd name="T22" fmla="*/ 0 w 190"/>
                    <a:gd name="T23" fmla="*/ 0 h 173"/>
                    <a:gd name="T24" fmla="*/ 0 w 190"/>
                    <a:gd name="T25" fmla="*/ 0 h 173"/>
                    <a:gd name="T26" fmla="*/ 0 w 190"/>
                    <a:gd name="T27" fmla="*/ 0 h 173"/>
                    <a:gd name="T28" fmla="*/ 0 w 190"/>
                    <a:gd name="T29" fmla="*/ 0 h 173"/>
                    <a:gd name="T30" fmla="*/ 0 w 190"/>
                    <a:gd name="T31" fmla="*/ 0 h 173"/>
                    <a:gd name="T32" fmla="*/ 0 w 190"/>
                    <a:gd name="T33" fmla="*/ 0 h 173"/>
                    <a:gd name="T34" fmla="*/ 0 w 190"/>
                    <a:gd name="T35" fmla="*/ 0 h 173"/>
                    <a:gd name="T36" fmla="*/ 0 w 190"/>
                    <a:gd name="T37" fmla="*/ 0 h 1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0"/>
                    <a:gd name="T58" fmla="*/ 0 h 173"/>
                    <a:gd name="T59" fmla="*/ 190 w 190"/>
                    <a:gd name="T60" fmla="*/ 173 h 1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0" h="173">
                      <a:moveTo>
                        <a:pt x="0" y="0"/>
                      </a:moveTo>
                      <a:lnTo>
                        <a:pt x="4" y="16"/>
                      </a:lnTo>
                      <a:lnTo>
                        <a:pt x="7" y="29"/>
                      </a:lnTo>
                      <a:lnTo>
                        <a:pt x="11" y="43"/>
                      </a:lnTo>
                      <a:lnTo>
                        <a:pt x="18" y="60"/>
                      </a:lnTo>
                      <a:lnTo>
                        <a:pt x="26" y="75"/>
                      </a:lnTo>
                      <a:lnTo>
                        <a:pt x="39" y="97"/>
                      </a:lnTo>
                      <a:lnTo>
                        <a:pt x="55" y="114"/>
                      </a:lnTo>
                      <a:lnTo>
                        <a:pt x="73" y="129"/>
                      </a:lnTo>
                      <a:lnTo>
                        <a:pt x="92" y="144"/>
                      </a:lnTo>
                      <a:lnTo>
                        <a:pt x="110" y="156"/>
                      </a:lnTo>
                      <a:lnTo>
                        <a:pt x="130" y="165"/>
                      </a:lnTo>
                      <a:lnTo>
                        <a:pt x="147" y="172"/>
                      </a:lnTo>
                      <a:lnTo>
                        <a:pt x="158" y="173"/>
                      </a:lnTo>
                      <a:lnTo>
                        <a:pt x="171" y="169"/>
                      </a:lnTo>
                      <a:lnTo>
                        <a:pt x="179" y="158"/>
                      </a:lnTo>
                      <a:lnTo>
                        <a:pt x="185" y="144"/>
                      </a:lnTo>
                      <a:lnTo>
                        <a:pt x="190" y="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1" name="Freeform 28"/>
                <p:cNvSpPr>
                  <a:spLocks/>
                </p:cNvSpPr>
                <p:nvPr/>
              </p:nvSpPr>
              <p:spPr bwMode="auto">
                <a:xfrm>
                  <a:off x="5256" y="329"/>
                  <a:ext cx="64" cy="57"/>
                </a:xfrm>
                <a:custGeom>
                  <a:avLst/>
                  <a:gdLst>
                    <a:gd name="T0" fmla="*/ 0 w 193"/>
                    <a:gd name="T1" fmla="*/ 0 h 170"/>
                    <a:gd name="T2" fmla="*/ 0 w 193"/>
                    <a:gd name="T3" fmla="*/ 0 h 170"/>
                    <a:gd name="T4" fmla="*/ 0 w 193"/>
                    <a:gd name="T5" fmla="*/ 0 h 170"/>
                    <a:gd name="T6" fmla="*/ 0 w 193"/>
                    <a:gd name="T7" fmla="*/ 0 h 170"/>
                    <a:gd name="T8" fmla="*/ 0 w 193"/>
                    <a:gd name="T9" fmla="*/ 0 h 170"/>
                    <a:gd name="T10" fmla="*/ 0 w 193"/>
                    <a:gd name="T11" fmla="*/ 0 h 170"/>
                    <a:gd name="T12" fmla="*/ 0 w 193"/>
                    <a:gd name="T13" fmla="*/ 0 h 170"/>
                    <a:gd name="T14" fmla="*/ 0 w 193"/>
                    <a:gd name="T15" fmla="*/ 0 h 170"/>
                    <a:gd name="T16" fmla="*/ 0 w 193"/>
                    <a:gd name="T17" fmla="*/ 0 h 170"/>
                    <a:gd name="T18" fmla="*/ 0 w 193"/>
                    <a:gd name="T19" fmla="*/ 0 h 170"/>
                    <a:gd name="T20" fmla="*/ 0 w 193"/>
                    <a:gd name="T21" fmla="*/ 0 h 170"/>
                    <a:gd name="T22" fmla="*/ 0 w 193"/>
                    <a:gd name="T23" fmla="*/ 0 h 170"/>
                    <a:gd name="T24" fmla="*/ 0 w 193"/>
                    <a:gd name="T25" fmla="*/ 0 h 170"/>
                    <a:gd name="T26" fmla="*/ 0 w 193"/>
                    <a:gd name="T27" fmla="*/ 0 h 170"/>
                    <a:gd name="T28" fmla="*/ 0 w 193"/>
                    <a:gd name="T29" fmla="*/ 0 h 170"/>
                    <a:gd name="T30" fmla="*/ 0 w 193"/>
                    <a:gd name="T31" fmla="*/ 0 h 170"/>
                    <a:gd name="T32" fmla="*/ 0 w 193"/>
                    <a:gd name="T33" fmla="*/ 0 h 170"/>
                    <a:gd name="T34" fmla="*/ 0 w 193"/>
                    <a:gd name="T35" fmla="*/ 0 h 1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3"/>
                    <a:gd name="T55" fmla="*/ 0 h 170"/>
                    <a:gd name="T56" fmla="*/ 193 w 193"/>
                    <a:gd name="T57" fmla="*/ 170 h 1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3" h="170">
                      <a:moveTo>
                        <a:pt x="0" y="41"/>
                      </a:moveTo>
                      <a:lnTo>
                        <a:pt x="0" y="29"/>
                      </a:lnTo>
                      <a:lnTo>
                        <a:pt x="5" y="16"/>
                      </a:lnTo>
                      <a:lnTo>
                        <a:pt x="20" y="4"/>
                      </a:lnTo>
                      <a:lnTo>
                        <a:pt x="35" y="0"/>
                      </a:lnTo>
                      <a:lnTo>
                        <a:pt x="51" y="0"/>
                      </a:lnTo>
                      <a:lnTo>
                        <a:pt x="71" y="4"/>
                      </a:lnTo>
                      <a:lnTo>
                        <a:pt x="95" y="13"/>
                      </a:lnTo>
                      <a:lnTo>
                        <a:pt x="116" y="22"/>
                      </a:lnTo>
                      <a:lnTo>
                        <a:pt x="137" y="37"/>
                      </a:lnTo>
                      <a:lnTo>
                        <a:pt x="151" y="50"/>
                      </a:lnTo>
                      <a:lnTo>
                        <a:pt x="164" y="66"/>
                      </a:lnTo>
                      <a:lnTo>
                        <a:pt x="174" y="83"/>
                      </a:lnTo>
                      <a:lnTo>
                        <a:pt x="182" y="101"/>
                      </a:lnTo>
                      <a:lnTo>
                        <a:pt x="189" y="126"/>
                      </a:lnTo>
                      <a:lnTo>
                        <a:pt x="193" y="149"/>
                      </a:lnTo>
                      <a:lnTo>
                        <a:pt x="192" y="17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2" name="Freeform 29"/>
                <p:cNvSpPr>
                  <a:spLocks/>
                </p:cNvSpPr>
                <p:nvPr/>
              </p:nvSpPr>
              <p:spPr bwMode="auto">
                <a:xfrm>
                  <a:off x="5108" y="267"/>
                  <a:ext cx="142" cy="184"/>
                </a:xfrm>
                <a:custGeom>
                  <a:avLst/>
                  <a:gdLst>
                    <a:gd name="T0" fmla="*/ 0 w 425"/>
                    <a:gd name="T1" fmla="*/ 0 h 551"/>
                    <a:gd name="T2" fmla="*/ 0 w 425"/>
                    <a:gd name="T3" fmla="*/ 0 h 551"/>
                    <a:gd name="T4" fmla="*/ 0 w 425"/>
                    <a:gd name="T5" fmla="*/ 0 h 551"/>
                    <a:gd name="T6" fmla="*/ 0 w 425"/>
                    <a:gd name="T7" fmla="*/ 0 h 551"/>
                    <a:gd name="T8" fmla="*/ 0 w 425"/>
                    <a:gd name="T9" fmla="*/ 0 h 551"/>
                    <a:gd name="T10" fmla="*/ 0 w 425"/>
                    <a:gd name="T11" fmla="*/ 0 h 551"/>
                    <a:gd name="T12" fmla="*/ 0 w 425"/>
                    <a:gd name="T13" fmla="*/ 0 h 551"/>
                    <a:gd name="T14" fmla="*/ 0 w 425"/>
                    <a:gd name="T15" fmla="*/ 0 h 551"/>
                    <a:gd name="T16" fmla="*/ 0 w 425"/>
                    <a:gd name="T17" fmla="*/ 0 h 551"/>
                    <a:gd name="T18" fmla="*/ 0 w 425"/>
                    <a:gd name="T19" fmla="*/ 0 h 5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5"/>
                    <a:gd name="T31" fmla="*/ 0 h 551"/>
                    <a:gd name="T32" fmla="*/ 425 w 425"/>
                    <a:gd name="T33" fmla="*/ 551 h 5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5" h="551">
                      <a:moveTo>
                        <a:pt x="0" y="551"/>
                      </a:moveTo>
                      <a:lnTo>
                        <a:pt x="348" y="289"/>
                      </a:lnTo>
                      <a:lnTo>
                        <a:pt x="425" y="0"/>
                      </a:lnTo>
                      <a:lnTo>
                        <a:pt x="329" y="107"/>
                      </a:lnTo>
                      <a:lnTo>
                        <a:pt x="312" y="143"/>
                      </a:lnTo>
                      <a:lnTo>
                        <a:pt x="299" y="117"/>
                      </a:lnTo>
                      <a:lnTo>
                        <a:pt x="198" y="265"/>
                      </a:lnTo>
                      <a:lnTo>
                        <a:pt x="195" y="229"/>
                      </a:lnTo>
                      <a:lnTo>
                        <a:pt x="77" y="373"/>
                      </a:lnTo>
                      <a:lnTo>
                        <a:pt x="0" y="55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3" name="Freeform 30"/>
                <p:cNvSpPr>
                  <a:spLocks/>
                </p:cNvSpPr>
                <p:nvPr/>
              </p:nvSpPr>
              <p:spPr bwMode="auto">
                <a:xfrm>
                  <a:off x="5114" y="374"/>
                  <a:ext cx="125" cy="89"/>
                </a:xfrm>
                <a:custGeom>
                  <a:avLst/>
                  <a:gdLst>
                    <a:gd name="T0" fmla="*/ 0 w 375"/>
                    <a:gd name="T1" fmla="*/ 0 h 267"/>
                    <a:gd name="T2" fmla="*/ 0 w 375"/>
                    <a:gd name="T3" fmla="*/ 0 h 267"/>
                    <a:gd name="T4" fmla="*/ 0 w 375"/>
                    <a:gd name="T5" fmla="*/ 0 h 267"/>
                    <a:gd name="T6" fmla="*/ 0 w 375"/>
                    <a:gd name="T7" fmla="*/ 0 h 267"/>
                    <a:gd name="T8" fmla="*/ 0 w 375"/>
                    <a:gd name="T9" fmla="*/ 0 h 2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"/>
                    <a:gd name="T16" fmla="*/ 0 h 267"/>
                    <a:gd name="T17" fmla="*/ 375 w 375"/>
                    <a:gd name="T18" fmla="*/ 267 h 2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" h="267">
                      <a:moveTo>
                        <a:pt x="42" y="220"/>
                      </a:moveTo>
                      <a:lnTo>
                        <a:pt x="375" y="0"/>
                      </a:lnTo>
                      <a:lnTo>
                        <a:pt x="287" y="98"/>
                      </a:lnTo>
                      <a:lnTo>
                        <a:pt x="0" y="267"/>
                      </a:lnTo>
                      <a:lnTo>
                        <a:pt x="42" y="22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4" name="Freeform 31"/>
                <p:cNvSpPr>
                  <a:spLocks/>
                </p:cNvSpPr>
                <p:nvPr/>
              </p:nvSpPr>
              <p:spPr bwMode="auto">
                <a:xfrm>
                  <a:off x="5118" y="416"/>
                  <a:ext cx="233" cy="74"/>
                </a:xfrm>
                <a:custGeom>
                  <a:avLst/>
                  <a:gdLst>
                    <a:gd name="T0" fmla="*/ 0 w 698"/>
                    <a:gd name="T1" fmla="*/ 0 h 222"/>
                    <a:gd name="T2" fmla="*/ 0 w 698"/>
                    <a:gd name="T3" fmla="*/ 0 h 222"/>
                    <a:gd name="T4" fmla="*/ 0 w 698"/>
                    <a:gd name="T5" fmla="*/ 0 h 222"/>
                    <a:gd name="T6" fmla="*/ 0 w 698"/>
                    <a:gd name="T7" fmla="*/ 0 h 222"/>
                    <a:gd name="T8" fmla="*/ 0 w 698"/>
                    <a:gd name="T9" fmla="*/ 0 h 222"/>
                    <a:gd name="T10" fmla="*/ 0 w 698"/>
                    <a:gd name="T11" fmla="*/ 0 h 222"/>
                    <a:gd name="T12" fmla="*/ 0 w 698"/>
                    <a:gd name="T13" fmla="*/ 0 h 222"/>
                    <a:gd name="T14" fmla="*/ 0 w 698"/>
                    <a:gd name="T15" fmla="*/ 0 h 222"/>
                    <a:gd name="T16" fmla="*/ 0 w 698"/>
                    <a:gd name="T17" fmla="*/ 0 h 222"/>
                    <a:gd name="T18" fmla="*/ 0 w 698"/>
                    <a:gd name="T19" fmla="*/ 0 h 222"/>
                    <a:gd name="T20" fmla="*/ 0 w 698"/>
                    <a:gd name="T21" fmla="*/ 0 h 2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8"/>
                    <a:gd name="T34" fmla="*/ 0 h 222"/>
                    <a:gd name="T35" fmla="*/ 698 w 698"/>
                    <a:gd name="T36" fmla="*/ 222 h 2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8" h="222">
                      <a:moveTo>
                        <a:pt x="0" y="196"/>
                      </a:moveTo>
                      <a:lnTo>
                        <a:pt x="441" y="0"/>
                      </a:lnTo>
                      <a:lnTo>
                        <a:pt x="698" y="94"/>
                      </a:lnTo>
                      <a:lnTo>
                        <a:pt x="564" y="125"/>
                      </a:lnTo>
                      <a:lnTo>
                        <a:pt x="519" y="125"/>
                      </a:lnTo>
                      <a:lnTo>
                        <a:pt x="544" y="144"/>
                      </a:lnTo>
                      <a:lnTo>
                        <a:pt x="400" y="173"/>
                      </a:lnTo>
                      <a:lnTo>
                        <a:pt x="358" y="173"/>
                      </a:lnTo>
                      <a:lnTo>
                        <a:pt x="388" y="189"/>
                      </a:lnTo>
                      <a:lnTo>
                        <a:pt x="193" y="222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5" name="Freeform 32"/>
                <p:cNvSpPr>
                  <a:spLocks/>
                </p:cNvSpPr>
                <p:nvPr/>
              </p:nvSpPr>
              <p:spPr bwMode="auto">
                <a:xfrm>
                  <a:off x="5067" y="442"/>
                  <a:ext cx="68" cy="68"/>
                </a:xfrm>
                <a:custGeom>
                  <a:avLst/>
                  <a:gdLst>
                    <a:gd name="T0" fmla="*/ 0 w 204"/>
                    <a:gd name="T1" fmla="*/ 0 h 202"/>
                    <a:gd name="T2" fmla="*/ 0 w 204"/>
                    <a:gd name="T3" fmla="*/ 0 h 202"/>
                    <a:gd name="T4" fmla="*/ 0 w 204"/>
                    <a:gd name="T5" fmla="*/ 0 h 202"/>
                    <a:gd name="T6" fmla="*/ 0 w 204"/>
                    <a:gd name="T7" fmla="*/ 0 h 202"/>
                    <a:gd name="T8" fmla="*/ 0 w 204"/>
                    <a:gd name="T9" fmla="*/ 0 h 202"/>
                    <a:gd name="T10" fmla="*/ 0 w 204"/>
                    <a:gd name="T11" fmla="*/ 0 h 202"/>
                    <a:gd name="T12" fmla="*/ 0 w 204"/>
                    <a:gd name="T13" fmla="*/ 0 h 202"/>
                    <a:gd name="T14" fmla="*/ 0 w 204"/>
                    <a:gd name="T15" fmla="*/ 0 h 202"/>
                    <a:gd name="T16" fmla="*/ 0 w 204"/>
                    <a:gd name="T17" fmla="*/ 0 h 202"/>
                    <a:gd name="T18" fmla="*/ 0 w 204"/>
                    <a:gd name="T19" fmla="*/ 0 h 202"/>
                    <a:gd name="T20" fmla="*/ 0 w 204"/>
                    <a:gd name="T21" fmla="*/ 0 h 202"/>
                    <a:gd name="T22" fmla="*/ 0 w 204"/>
                    <a:gd name="T23" fmla="*/ 0 h 202"/>
                    <a:gd name="T24" fmla="*/ 0 w 204"/>
                    <a:gd name="T25" fmla="*/ 0 h 202"/>
                    <a:gd name="T26" fmla="*/ 0 w 204"/>
                    <a:gd name="T27" fmla="*/ 0 h 202"/>
                    <a:gd name="T28" fmla="*/ 0 w 204"/>
                    <a:gd name="T29" fmla="*/ 0 h 202"/>
                    <a:gd name="T30" fmla="*/ 0 w 204"/>
                    <a:gd name="T31" fmla="*/ 0 h 202"/>
                    <a:gd name="T32" fmla="*/ 0 w 204"/>
                    <a:gd name="T33" fmla="*/ 0 h 202"/>
                    <a:gd name="T34" fmla="*/ 0 w 204"/>
                    <a:gd name="T35" fmla="*/ 0 h 202"/>
                    <a:gd name="T36" fmla="*/ 0 w 204"/>
                    <a:gd name="T37" fmla="*/ 0 h 202"/>
                    <a:gd name="T38" fmla="*/ 0 w 204"/>
                    <a:gd name="T39" fmla="*/ 0 h 202"/>
                    <a:gd name="T40" fmla="*/ 0 w 204"/>
                    <a:gd name="T41" fmla="*/ 0 h 202"/>
                    <a:gd name="T42" fmla="*/ 0 w 204"/>
                    <a:gd name="T43" fmla="*/ 0 h 202"/>
                    <a:gd name="T44" fmla="*/ 0 w 204"/>
                    <a:gd name="T45" fmla="*/ 0 h 2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4"/>
                    <a:gd name="T70" fmla="*/ 0 h 202"/>
                    <a:gd name="T71" fmla="*/ 204 w 204"/>
                    <a:gd name="T72" fmla="*/ 202 h 20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4" h="202">
                      <a:moveTo>
                        <a:pt x="134" y="0"/>
                      </a:moveTo>
                      <a:lnTo>
                        <a:pt x="128" y="21"/>
                      </a:lnTo>
                      <a:lnTo>
                        <a:pt x="124" y="40"/>
                      </a:lnTo>
                      <a:lnTo>
                        <a:pt x="122" y="57"/>
                      </a:lnTo>
                      <a:lnTo>
                        <a:pt x="128" y="80"/>
                      </a:lnTo>
                      <a:lnTo>
                        <a:pt x="134" y="97"/>
                      </a:lnTo>
                      <a:lnTo>
                        <a:pt x="142" y="110"/>
                      </a:lnTo>
                      <a:lnTo>
                        <a:pt x="153" y="122"/>
                      </a:lnTo>
                      <a:lnTo>
                        <a:pt x="171" y="131"/>
                      </a:lnTo>
                      <a:lnTo>
                        <a:pt x="189" y="136"/>
                      </a:lnTo>
                      <a:lnTo>
                        <a:pt x="204" y="140"/>
                      </a:lnTo>
                      <a:lnTo>
                        <a:pt x="67" y="202"/>
                      </a:lnTo>
                      <a:lnTo>
                        <a:pt x="51" y="198"/>
                      </a:lnTo>
                      <a:lnTo>
                        <a:pt x="34" y="193"/>
                      </a:lnTo>
                      <a:lnTo>
                        <a:pt x="21" y="184"/>
                      </a:lnTo>
                      <a:lnTo>
                        <a:pt x="10" y="173"/>
                      </a:lnTo>
                      <a:lnTo>
                        <a:pt x="4" y="160"/>
                      </a:lnTo>
                      <a:lnTo>
                        <a:pt x="1" y="148"/>
                      </a:lnTo>
                      <a:lnTo>
                        <a:pt x="0" y="134"/>
                      </a:lnTo>
                      <a:lnTo>
                        <a:pt x="3" y="114"/>
                      </a:lnTo>
                      <a:lnTo>
                        <a:pt x="9" y="97"/>
                      </a:lnTo>
                      <a:lnTo>
                        <a:pt x="20" y="84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6" name="Freeform 33"/>
                <p:cNvSpPr>
                  <a:spLocks/>
                </p:cNvSpPr>
                <p:nvPr/>
              </p:nvSpPr>
              <p:spPr bwMode="auto">
                <a:xfrm>
                  <a:off x="5077" y="457"/>
                  <a:ext cx="31" cy="48"/>
                </a:xfrm>
                <a:custGeom>
                  <a:avLst/>
                  <a:gdLst>
                    <a:gd name="T0" fmla="*/ 0 w 92"/>
                    <a:gd name="T1" fmla="*/ 0 h 144"/>
                    <a:gd name="T2" fmla="*/ 0 w 92"/>
                    <a:gd name="T3" fmla="*/ 0 h 144"/>
                    <a:gd name="T4" fmla="*/ 0 w 92"/>
                    <a:gd name="T5" fmla="*/ 0 h 144"/>
                    <a:gd name="T6" fmla="*/ 0 w 92"/>
                    <a:gd name="T7" fmla="*/ 0 h 144"/>
                    <a:gd name="T8" fmla="*/ 0 w 92"/>
                    <a:gd name="T9" fmla="*/ 0 h 144"/>
                    <a:gd name="T10" fmla="*/ 0 w 92"/>
                    <a:gd name="T11" fmla="*/ 0 h 144"/>
                    <a:gd name="T12" fmla="*/ 0 w 92"/>
                    <a:gd name="T13" fmla="*/ 0 h 144"/>
                    <a:gd name="T14" fmla="*/ 0 w 92"/>
                    <a:gd name="T15" fmla="*/ 0 h 144"/>
                    <a:gd name="T16" fmla="*/ 0 w 92"/>
                    <a:gd name="T17" fmla="*/ 0 h 144"/>
                    <a:gd name="T18" fmla="*/ 0 w 92"/>
                    <a:gd name="T19" fmla="*/ 0 h 144"/>
                    <a:gd name="T20" fmla="*/ 0 w 92"/>
                    <a:gd name="T21" fmla="*/ 0 h 144"/>
                    <a:gd name="T22" fmla="*/ 0 w 92"/>
                    <a:gd name="T23" fmla="*/ 0 h 144"/>
                    <a:gd name="T24" fmla="*/ 0 w 92"/>
                    <a:gd name="T25" fmla="*/ 0 h 144"/>
                    <a:gd name="T26" fmla="*/ 0 w 92"/>
                    <a:gd name="T27" fmla="*/ 0 h 144"/>
                    <a:gd name="T28" fmla="*/ 0 w 92"/>
                    <a:gd name="T29" fmla="*/ 0 h 144"/>
                    <a:gd name="T30" fmla="*/ 0 w 92"/>
                    <a:gd name="T31" fmla="*/ 0 h 144"/>
                    <a:gd name="T32" fmla="*/ 0 w 92"/>
                    <a:gd name="T33" fmla="*/ 0 h 144"/>
                    <a:gd name="T34" fmla="*/ 0 w 92"/>
                    <a:gd name="T35" fmla="*/ 0 h 144"/>
                    <a:gd name="T36" fmla="*/ 0 w 92"/>
                    <a:gd name="T37" fmla="*/ 0 h 144"/>
                    <a:gd name="T38" fmla="*/ 0 w 92"/>
                    <a:gd name="T39" fmla="*/ 0 h 144"/>
                    <a:gd name="T40" fmla="*/ 0 w 92"/>
                    <a:gd name="T41" fmla="*/ 0 h 144"/>
                    <a:gd name="T42" fmla="*/ 0 w 92"/>
                    <a:gd name="T43" fmla="*/ 0 h 144"/>
                    <a:gd name="T44" fmla="*/ 0 w 92"/>
                    <a:gd name="T45" fmla="*/ 0 h 1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144"/>
                    <a:gd name="T71" fmla="*/ 92 w 92"/>
                    <a:gd name="T72" fmla="*/ 144 h 1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144">
                      <a:moveTo>
                        <a:pt x="42" y="0"/>
                      </a:moveTo>
                      <a:lnTo>
                        <a:pt x="37" y="12"/>
                      </a:lnTo>
                      <a:lnTo>
                        <a:pt x="32" y="31"/>
                      </a:lnTo>
                      <a:lnTo>
                        <a:pt x="26" y="45"/>
                      </a:lnTo>
                      <a:lnTo>
                        <a:pt x="25" y="60"/>
                      </a:lnTo>
                      <a:lnTo>
                        <a:pt x="26" y="77"/>
                      </a:lnTo>
                      <a:lnTo>
                        <a:pt x="32" y="92"/>
                      </a:lnTo>
                      <a:lnTo>
                        <a:pt x="41" y="108"/>
                      </a:lnTo>
                      <a:lnTo>
                        <a:pt x="58" y="117"/>
                      </a:lnTo>
                      <a:lnTo>
                        <a:pt x="74" y="125"/>
                      </a:lnTo>
                      <a:lnTo>
                        <a:pt x="92" y="133"/>
                      </a:lnTo>
                      <a:lnTo>
                        <a:pt x="70" y="144"/>
                      </a:lnTo>
                      <a:lnTo>
                        <a:pt x="54" y="138"/>
                      </a:lnTo>
                      <a:lnTo>
                        <a:pt x="36" y="132"/>
                      </a:lnTo>
                      <a:lnTo>
                        <a:pt x="23" y="121"/>
                      </a:lnTo>
                      <a:lnTo>
                        <a:pt x="12" y="111"/>
                      </a:lnTo>
                      <a:lnTo>
                        <a:pt x="5" y="98"/>
                      </a:lnTo>
                      <a:lnTo>
                        <a:pt x="1" y="87"/>
                      </a:lnTo>
                      <a:lnTo>
                        <a:pt x="0" y="71"/>
                      </a:lnTo>
                      <a:lnTo>
                        <a:pt x="1" y="52"/>
                      </a:lnTo>
                      <a:lnTo>
                        <a:pt x="5" y="36"/>
                      </a:lnTo>
                      <a:lnTo>
                        <a:pt x="13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37" name="Freeform 34"/>
                <p:cNvSpPr>
                  <a:spLocks/>
                </p:cNvSpPr>
                <p:nvPr/>
              </p:nvSpPr>
              <p:spPr bwMode="auto">
                <a:xfrm>
                  <a:off x="4966" y="533"/>
                  <a:ext cx="32" cy="30"/>
                </a:xfrm>
                <a:custGeom>
                  <a:avLst/>
                  <a:gdLst>
                    <a:gd name="T0" fmla="*/ 0 w 96"/>
                    <a:gd name="T1" fmla="*/ 0 h 90"/>
                    <a:gd name="T2" fmla="*/ 0 w 96"/>
                    <a:gd name="T3" fmla="*/ 0 h 90"/>
                    <a:gd name="T4" fmla="*/ 0 w 96"/>
                    <a:gd name="T5" fmla="*/ 0 h 90"/>
                    <a:gd name="T6" fmla="*/ 0 w 96"/>
                    <a:gd name="T7" fmla="*/ 0 h 90"/>
                    <a:gd name="T8" fmla="*/ 0 w 96"/>
                    <a:gd name="T9" fmla="*/ 0 h 90"/>
                    <a:gd name="T10" fmla="*/ 0 w 96"/>
                    <a:gd name="T11" fmla="*/ 0 h 90"/>
                    <a:gd name="T12" fmla="*/ 0 w 96"/>
                    <a:gd name="T13" fmla="*/ 0 h 90"/>
                    <a:gd name="T14" fmla="*/ 0 w 96"/>
                    <a:gd name="T15" fmla="*/ 0 h 90"/>
                    <a:gd name="T16" fmla="*/ 0 w 96"/>
                    <a:gd name="T17" fmla="*/ 0 h 90"/>
                    <a:gd name="T18" fmla="*/ 0 w 96"/>
                    <a:gd name="T19" fmla="*/ 0 h 90"/>
                    <a:gd name="T20" fmla="*/ 0 w 96"/>
                    <a:gd name="T21" fmla="*/ 0 h 90"/>
                    <a:gd name="T22" fmla="*/ 0 w 96"/>
                    <a:gd name="T23" fmla="*/ 0 h 90"/>
                    <a:gd name="T24" fmla="*/ 0 w 96"/>
                    <a:gd name="T25" fmla="*/ 0 h 90"/>
                    <a:gd name="T26" fmla="*/ 0 w 96"/>
                    <a:gd name="T27" fmla="*/ 0 h 90"/>
                    <a:gd name="T28" fmla="*/ 0 w 96"/>
                    <a:gd name="T29" fmla="*/ 0 h 90"/>
                    <a:gd name="T30" fmla="*/ 0 w 96"/>
                    <a:gd name="T31" fmla="*/ 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90"/>
                    <a:gd name="T50" fmla="*/ 96 w 96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90">
                      <a:moveTo>
                        <a:pt x="69" y="0"/>
                      </a:moveTo>
                      <a:lnTo>
                        <a:pt x="21" y="36"/>
                      </a:lnTo>
                      <a:lnTo>
                        <a:pt x="12" y="42"/>
                      </a:lnTo>
                      <a:lnTo>
                        <a:pt x="4" y="54"/>
                      </a:lnTo>
                      <a:lnTo>
                        <a:pt x="0" y="67"/>
                      </a:lnTo>
                      <a:lnTo>
                        <a:pt x="5" y="80"/>
                      </a:lnTo>
                      <a:lnTo>
                        <a:pt x="16" y="87"/>
                      </a:lnTo>
                      <a:lnTo>
                        <a:pt x="25" y="90"/>
                      </a:lnTo>
                      <a:lnTo>
                        <a:pt x="40" y="84"/>
                      </a:lnTo>
                      <a:lnTo>
                        <a:pt x="96" y="59"/>
                      </a:lnTo>
                      <a:lnTo>
                        <a:pt x="84" y="53"/>
                      </a:lnTo>
                      <a:lnTo>
                        <a:pt x="75" y="43"/>
                      </a:lnTo>
                      <a:lnTo>
                        <a:pt x="70" y="33"/>
                      </a:lnTo>
                      <a:lnTo>
                        <a:pt x="69" y="22"/>
                      </a:lnTo>
                      <a:lnTo>
                        <a:pt x="67" y="9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27688" name="Group 35"/>
            <p:cNvGrpSpPr>
              <a:grpSpLocks/>
            </p:cNvGrpSpPr>
            <p:nvPr/>
          </p:nvGrpSpPr>
          <p:grpSpPr bwMode="auto">
            <a:xfrm>
              <a:off x="4914" y="182"/>
              <a:ext cx="350" cy="381"/>
              <a:chOff x="4914" y="182"/>
              <a:chExt cx="350" cy="381"/>
            </a:xfrm>
          </p:grpSpPr>
          <p:sp>
            <p:nvSpPr>
              <p:cNvPr id="27708" name="Freeform 36"/>
              <p:cNvSpPr>
                <a:spLocks/>
              </p:cNvSpPr>
              <p:nvPr/>
            </p:nvSpPr>
            <p:spPr bwMode="auto">
              <a:xfrm>
                <a:off x="4921" y="544"/>
                <a:ext cx="32" cy="19"/>
              </a:xfrm>
              <a:custGeom>
                <a:avLst/>
                <a:gdLst>
                  <a:gd name="T0" fmla="*/ 0 w 98"/>
                  <a:gd name="T1" fmla="*/ 0 h 56"/>
                  <a:gd name="T2" fmla="*/ 0 w 98"/>
                  <a:gd name="T3" fmla="*/ 0 h 56"/>
                  <a:gd name="T4" fmla="*/ 0 w 98"/>
                  <a:gd name="T5" fmla="*/ 0 h 56"/>
                  <a:gd name="T6" fmla="*/ 0 w 98"/>
                  <a:gd name="T7" fmla="*/ 0 h 56"/>
                  <a:gd name="T8" fmla="*/ 0 w 9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6"/>
                    </a:moveTo>
                    <a:lnTo>
                      <a:pt x="29" y="0"/>
                    </a:lnTo>
                    <a:lnTo>
                      <a:pt x="98" y="45"/>
                    </a:lnTo>
                    <a:lnTo>
                      <a:pt x="23" y="5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09" name="Freeform 37"/>
              <p:cNvSpPr>
                <a:spLocks/>
              </p:cNvSpPr>
              <p:nvPr/>
            </p:nvSpPr>
            <p:spPr bwMode="auto">
              <a:xfrm>
                <a:off x="4916" y="516"/>
                <a:ext cx="37" cy="44"/>
              </a:xfrm>
              <a:custGeom>
                <a:avLst/>
                <a:gdLst>
                  <a:gd name="T0" fmla="*/ 0 w 111"/>
                  <a:gd name="T1" fmla="*/ 0 h 130"/>
                  <a:gd name="T2" fmla="*/ 0 w 111"/>
                  <a:gd name="T3" fmla="*/ 0 h 130"/>
                  <a:gd name="T4" fmla="*/ 0 w 111"/>
                  <a:gd name="T5" fmla="*/ 0 h 130"/>
                  <a:gd name="T6" fmla="*/ 0 w 111"/>
                  <a:gd name="T7" fmla="*/ 0 h 130"/>
                  <a:gd name="T8" fmla="*/ 0 w 111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30"/>
                  <a:gd name="T17" fmla="*/ 111 w 111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30">
                    <a:moveTo>
                      <a:pt x="0" y="0"/>
                    </a:moveTo>
                    <a:lnTo>
                      <a:pt x="66" y="62"/>
                    </a:lnTo>
                    <a:lnTo>
                      <a:pt x="111" y="130"/>
                    </a:lnTo>
                    <a:lnTo>
                      <a:pt x="42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0" name="Freeform 38"/>
              <p:cNvSpPr>
                <a:spLocks/>
              </p:cNvSpPr>
              <p:nvPr/>
            </p:nvSpPr>
            <p:spPr bwMode="auto">
              <a:xfrm>
                <a:off x="4914" y="517"/>
                <a:ext cx="16" cy="39"/>
              </a:xfrm>
              <a:custGeom>
                <a:avLst/>
                <a:gdLst>
                  <a:gd name="T0" fmla="*/ 0 w 49"/>
                  <a:gd name="T1" fmla="*/ 0 h 115"/>
                  <a:gd name="T2" fmla="*/ 0 w 49"/>
                  <a:gd name="T3" fmla="*/ 0 h 115"/>
                  <a:gd name="T4" fmla="*/ 0 w 49"/>
                  <a:gd name="T5" fmla="*/ 0 h 115"/>
                  <a:gd name="T6" fmla="*/ 0 w 49"/>
                  <a:gd name="T7" fmla="*/ 0 h 115"/>
                  <a:gd name="T8" fmla="*/ 0 w 49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15"/>
                  <a:gd name="T17" fmla="*/ 49 w 49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15">
                    <a:moveTo>
                      <a:pt x="8" y="0"/>
                    </a:moveTo>
                    <a:lnTo>
                      <a:pt x="49" y="80"/>
                    </a:lnTo>
                    <a:lnTo>
                      <a:pt x="19" y="115"/>
                    </a:lnTo>
                    <a:lnTo>
                      <a:pt x="0" y="9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1" name="Freeform 39"/>
              <p:cNvSpPr>
                <a:spLocks/>
              </p:cNvSpPr>
              <p:nvPr/>
            </p:nvSpPr>
            <p:spPr bwMode="auto">
              <a:xfrm>
                <a:off x="4927" y="279"/>
                <a:ext cx="252" cy="269"/>
              </a:xfrm>
              <a:custGeom>
                <a:avLst/>
                <a:gdLst>
                  <a:gd name="T0" fmla="*/ 0 w 756"/>
                  <a:gd name="T1" fmla="*/ 0 h 807"/>
                  <a:gd name="T2" fmla="*/ 0 w 756"/>
                  <a:gd name="T3" fmla="*/ 0 h 807"/>
                  <a:gd name="T4" fmla="*/ 0 w 756"/>
                  <a:gd name="T5" fmla="*/ 0 h 807"/>
                  <a:gd name="T6" fmla="*/ 0 w 756"/>
                  <a:gd name="T7" fmla="*/ 0 h 807"/>
                  <a:gd name="T8" fmla="*/ 0 w 756"/>
                  <a:gd name="T9" fmla="*/ 0 h 807"/>
                  <a:gd name="T10" fmla="*/ 0 w 756"/>
                  <a:gd name="T11" fmla="*/ 0 h 807"/>
                  <a:gd name="T12" fmla="*/ 0 w 756"/>
                  <a:gd name="T13" fmla="*/ 0 h 807"/>
                  <a:gd name="T14" fmla="*/ 0 w 756"/>
                  <a:gd name="T15" fmla="*/ 0 h 807"/>
                  <a:gd name="T16" fmla="*/ 0 w 756"/>
                  <a:gd name="T17" fmla="*/ 0 h 807"/>
                  <a:gd name="T18" fmla="*/ 0 w 756"/>
                  <a:gd name="T19" fmla="*/ 0 h 8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807"/>
                  <a:gd name="T32" fmla="*/ 756 w 756"/>
                  <a:gd name="T33" fmla="*/ 807 h 8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807">
                    <a:moveTo>
                      <a:pt x="569" y="0"/>
                    </a:moveTo>
                    <a:lnTo>
                      <a:pt x="3" y="768"/>
                    </a:lnTo>
                    <a:lnTo>
                      <a:pt x="0" y="777"/>
                    </a:lnTo>
                    <a:lnTo>
                      <a:pt x="1" y="789"/>
                    </a:lnTo>
                    <a:lnTo>
                      <a:pt x="5" y="799"/>
                    </a:lnTo>
                    <a:lnTo>
                      <a:pt x="12" y="804"/>
                    </a:lnTo>
                    <a:lnTo>
                      <a:pt x="22" y="807"/>
                    </a:lnTo>
                    <a:lnTo>
                      <a:pt x="34" y="806"/>
                    </a:lnTo>
                    <a:lnTo>
                      <a:pt x="756" y="161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2" name="Freeform 40"/>
              <p:cNvSpPr>
                <a:spLocks/>
              </p:cNvSpPr>
              <p:nvPr/>
            </p:nvSpPr>
            <p:spPr bwMode="auto">
              <a:xfrm>
                <a:off x="5111" y="254"/>
                <a:ext cx="105" cy="48"/>
              </a:xfrm>
              <a:custGeom>
                <a:avLst/>
                <a:gdLst>
                  <a:gd name="T0" fmla="*/ 0 w 316"/>
                  <a:gd name="T1" fmla="*/ 0 h 144"/>
                  <a:gd name="T2" fmla="*/ 0 w 316"/>
                  <a:gd name="T3" fmla="*/ 0 h 144"/>
                  <a:gd name="T4" fmla="*/ 0 w 316"/>
                  <a:gd name="T5" fmla="*/ 0 h 144"/>
                  <a:gd name="T6" fmla="*/ 0 w 316"/>
                  <a:gd name="T7" fmla="*/ 0 h 144"/>
                  <a:gd name="T8" fmla="*/ 0 w 316"/>
                  <a:gd name="T9" fmla="*/ 0 h 144"/>
                  <a:gd name="T10" fmla="*/ 0 w 316"/>
                  <a:gd name="T11" fmla="*/ 0 h 144"/>
                  <a:gd name="T12" fmla="*/ 0 w 316"/>
                  <a:gd name="T13" fmla="*/ 0 h 144"/>
                  <a:gd name="T14" fmla="*/ 0 w 316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6"/>
                  <a:gd name="T25" fmla="*/ 0 h 144"/>
                  <a:gd name="T26" fmla="*/ 316 w 316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6" h="144">
                    <a:moveTo>
                      <a:pt x="90" y="0"/>
                    </a:moveTo>
                    <a:lnTo>
                      <a:pt x="316" y="72"/>
                    </a:lnTo>
                    <a:lnTo>
                      <a:pt x="299" y="89"/>
                    </a:lnTo>
                    <a:lnTo>
                      <a:pt x="298" y="105"/>
                    </a:lnTo>
                    <a:lnTo>
                      <a:pt x="110" y="39"/>
                    </a:lnTo>
                    <a:lnTo>
                      <a:pt x="3" y="144"/>
                    </a:lnTo>
                    <a:lnTo>
                      <a:pt x="0" y="10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3" name="Freeform 41"/>
              <p:cNvSpPr>
                <a:spLocks/>
              </p:cNvSpPr>
              <p:nvPr/>
            </p:nvSpPr>
            <p:spPr bwMode="auto">
              <a:xfrm>
                <a:off x="5146" y="264"/>
                <a:ext cx="73" cy="42"/>
              </a:xfrm>
              <a:custGeom>
                <a:avLst/>
                <a:gdLst>
                  <a:gd name="T0" fmla="*/ 0 w 219"/>
                  <a:gd name="T1" fmla="*/ 0 h 126"/>
                  <a:gd name="T2" fmla="*/ 0 w 219"/>
                  <a:gd name="T3" fmla="*/ 0 h 126"/>
                  <a:gd name="T4" fmla="*/ 0 w 219"/>
                  <a:gd name="T5" fmla="*/ 0 h 126"/>
                  <a:gd name="T6" fmla="*/ 0 w 219"/>
                  <a:gd name="T7" fmla="*/ 0 h 126"/>
                  <a:gd name="T8" fmla="*/ 0 w 219"/>
                  <a:gd name="T9" fmla="*/ 0 h 126"/>
                  <a:gd name="T10" fmla="*/ 0 w 219"/>
                  <a:gd name="T11" fmla="*/ 0 h 126"/>
                  <a:gd name="T12" fmla="*/ 0 w 219"/>
                  <a:gd name="T13" fmla="*/ 0 h 126"/>
                  <a:gd name="T14" fmla="*/ 0 w 219"/>
                  <a:gd name="T15" fmla="*/ 0 h 126"/>
                  <a:gd name="T16" fmla="*/ 0 w 219"/>
                  <a:gd name="T17" fmla="*/ 0 h 126"/>
                  <a:gd name="T18" fmla="*/ 0 w 219"/>
                  <a:gd name="T19" fmla="*/ 0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126"/>
                  <a:gd name="T32" fmla="*/ 219 w 219"/>
                  <a:gd name="T33" fmla="*/ 126 h 1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126">
                    <a:moveTo>
                      <a:pt x="0" y="0"/>
                    </a:moveTo>
                    <a:lnTo>
                      <a:pt x="215" y="61"/>
                    </a:lnTo>
                    <a:lnTo>
                      <a:pt x="219" y="80"/>
                    </a:lnTo>
                    <a:lnTo>
                      <a:pt x="215" y="99"/>
                    </a:lnTo>
                    <a:lnTo>
                      <a:pt x="206" y="113"/>
                    </a:lnTo>
                    <a:lnTo>
                      <a:pt x="170" y="126"/>
                    </a:lnTo>
                    <a:lnTo>
                      <a:pt x="112" y="111"/>
                    </a:lnTo>
                    <a:lnTo>
                      <a:pt x="44" y="69"/>
                    </a:lnTo>
                    <a:lnTo>
                      <a:pt x="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4" name="Freeform 42"/>
              <p:cNvSpPr>
                <a:spLocks/>
              </p:cNvSpPr>
              <p:nvPr/>
            </p:nvSpPr>
            <p:spPr bwMode="auto">
              <a:xfrm>
                <a:off x="5139" y="235"/>
                <a:ext cx="78" cy="43"/>
              </a:xfrm>
              <a:custGeom>
                <a:avLst/>
                <a:gdLst>
                  <a:gd name="T0" fmla="*/ 0 w 235"/>
                  <a:gd name="T1" fmla="*/ 0 h 129"/>
                  <a:gd name="T2" fmla="*/ 0 w 235"/>
                  <a:gd name="T3" fmla="*/ 0 h 129"/>
                  <a:gd name="T4" fmla="*/ 0 w 235"/>
                  <a:gd name="T5" fmla="*/ 0 h 129"/>
                  <a:gd name="T6" fmla="*/ 0 w 235"/>
                  <a:gd name="T7" fmla="*/ 0 h 129"/>
                  <a:gd name="T8" fmla="*/ 0 w 235"/>
                  <a:gd name="T9" fmla="*/ 0 h 129"/>
                  <a:gd name="T10" fmla="*/ 0 w 235"/>
                  <a:gd name="T11" fmla="*/ 0 h 129"/>
                  <a:gd name="T12" fmla="*/ 0 w 235"/>
                  <a:gd name="T13" fmla="*/ 0 h 129"/>
                  <a:gd name="T14" fmla="*/ 0 w 235"/>
                  <a:gd name="T15" fmla="*/ 0 h 129"/>
                  <a:gd name="T16" fmla="*/ 0 w 235"/>
                  <a:gd name="T17" fmla="*/ 0 h 129"/>
                  <a:gd name="T18" fmla="*/ 0 w 235"/>
                  <a:gd name="T19" fmla="*/ 0 h 129"/>
                  <a:gd name="T20" fmla="*/ 0 w 235"/>
                  <a:gd name="T21" fmla="*/ 0 h 129"/>
                  <a:gd name="T22" fmla="*/ 0 w 235"/>
                  <a:gd name="T23" fmla="*/ 0 h 129"/>
                  <a:gd name="T24" fmla="*/ 0 w 235"/>
                  <a:gd name="T25" fmla="*/ 0 h 129"/>
                  <a:gd name="T26" fmla="*/ 0 w 235"/>
                  <a:gd name="T27" fmla="*/ 0 h 129"/>
                  <a:gd name="T28" fmla="*/ 0 w 235"/>
                  <a:gd name="T29" fmla="*/ 0 h 129"/>
                  <a:gd name="T30" fmla="*/ 0 w 235"/>
                  <a:gd name="T31" fmla="*/ 0 h 129"/>
                  <a:gd name="T32" fmla="*/ 0 w 235"/>
                  <a:gd name="T33" fmla="*/ 0 h 129"/>
                  <a:gd name="T34" fmla="*/ 0 w 235"/>
                  <a:gd name="T35" fmla="*/ 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5"/>
                  <a:gd name="T55" fmla="*/ 0 h 129"/>
                  <a:gd name="T56" fmla="*/ 235 w 235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5" h="129">
                    <a:moveTo>
                      <a:pt x="12" y="62"/>
                    </a:moveTo>
                    <a:lnTo>
                      <a:pt x="235" y="129"/>
                    </a:lnTo>
                    <a:lnTo>
                      <a:pt x="229" y="107"/>
                    </a:lnTo>
                    <a:lnTo>
                      <a:pt x="220" y="90"/>
                    </a:lnTo>
                    <a:lnTo>
                      <a:pt x="204" y="66"/>
                    </a:lnTo>
                    <a:lnTo>
                      <a:pt x="191" y="50"/>
                    </a:lnTo>
                    <a:lnTo>
                      <a:pt x="172" y="33"/>
                    </a:lnTo>
                    <a:lnTo>
                      <a:pt x="150" y="20"/>
                    </a:lnTo>
                    <a:lnTo>
                      <a:pt x="127" y="11"/>
                    </a:lnTo>
                    <a:lnTo>
                      <a:pt x="104" y="4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46" y="3"/>
                    </a:lnTo>
                    <a:lnTo>
                      <a:pt x="27" y="9"/>
                    </a:lnTo>
                    <a:lnTo>
                      <a:pt x="12" y="20"/>
                    </a:lnTo>
                    <a:lnTo>
                      <a:pt x="4" y="34"/>
                    </a:lnTo>
                    <a:lnTo>
                      <a:pt x="0" y="58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5" name="Freeform 43"/>
              <p:cNvSpPr>
                <a:spLocks/>
              </p:cNvSpPr>
              <p:nvPr/>
            </p:nvSpPr>
            <p:spPr bwMode="auto">
              <a:xfrm>
                <a:off x="5107" y="248"/>
                <a:ext cx="108" cy="96"/>
              </a:xfrm>
              <a:custGeom>
                <a:avLst/>
                <a:gdLst>
                  <a:gd name="T0" fmla="*/ 0 w 322"/>
                  <a:gd name="T1" fmla="*/ 0 h 289"/>
                  <a:gd name="T2" fmla="*/ 0 w 322"/>
                  <a:gd name="T3" fmla="*/ 0 h 289"/>
                  <a:gd name="T4" fmla="*/ 0 w 322"/>
                  <a:gd name="T5" fmla="*/ 0 h 289"/>
                  <a:gd name="T6" fmla="*/ 0 w 322"/>
                  <a:gd name="T7" fmla="*/ 0 h 289"/>
                  <a:gd name="T8" fmla="*/ 0 w 322"/>
                  <a:gd name="T9" fmla="*/ 0 h 289"/>
                  <a:gd name="T10" fmla="*/ 0 w 322"/>
                  <a:gd name="T11" fmla="*/ 0 h 289"/>
                  <a:gd name="T12" fmla="*/ 0 w 322"/>
                  <a:gd name="T13" fmla="*/ 0 h 289"/>
                  <a:gd name="T14" fmla="*/ 0 w 322"/>
                  <a:gd name="T15" fmla="*/ 0 h 289"/>
                  <a:gd name="T16" fmla="*/ 0 w 322"/>
                  <a:gd name="T17" fmla="*/ 0 h 289"/>
                  <a:gd name="T18" fmla="*/ 0 w 322"/>
                  <a:gd name="T19" fmla="*/ 0 h 289"/>
                  <a:gd name="T20" fmla="*/ 0 w 322"/>
                  <a:gd name="T21" fmla="*/ 0 h 289"/>
                  <a:gd name="T22" fmla="*/ 0 w 322"/>
                  <a:gd name="T23" fmla="*/ 0 h 289"/>
                  <a:gd name="T24" fmla="*/ 0 w 322"/>
                  <a:gd name="T25" fmla="*/ 0 h 289"/>
                  <a:gd name="T26" fmla="*/ 0 w 322"/>
                  <a:gd name="T27" fmla="*/ 0 h 289"/>
                  <a:gd name="T28" fmla="*/ 0 w 322"/>
                  <a:gd name="T29" fmla="*/ 0 h 289"/>
                  <a:gd name="T30" fmla="*/ 0 w 322"/>
                  <a:gd name="T31" fmla="*/ 0 h 289"/>
                  <a:gd name="T32" fmla="*/ 0 w 322"/>
                  <a:gd name="T33" fmla="*/ 0 h 289"/>
                  <a:gd name="T34" fmla="*/ 0 w 322"/>
                  <a:gd name="T35" fmla="*/ 0 h 289"/>
                  <a:gd name="T36" fmla="*/ 0 w 322"/>
                  <a:gd name="T37" fmla="*/ 0 h 289"/>
                  <a:gd name="T38" fmla="*/ 0 w 322"/>
                  <a:gd name="T39" fmla="*/ 0 h 289"/>
                  <a:gd name="T40" fmla="*/ 0 w 322"/>
                  <a:gd name="T41" fmla="*/ 0 h 289"/>
                  <a:gd name="T42" fmla="*/ 0 w 322"/>
                  <a:gd name="T43" fmla="*/ 0 h 289"/>
                  <a:gd name="T44" fmla="*/ 0 w 322"/>
                  <a:gd name="T45" fmla="*/ 0 h 289"/>
                  <a:gd name="T46" fmla="*/ 0 w 322"/>
                  <a:gd name="T47" fmla="*/ 0 h 289"/>
                  <a:gd name="T48" fmla="*/ 0 w 322"/>
                  <a:gd name="T49" fmla="*/ 0 h 289"/>
                  <a:gd name="T50" fmla="*/ 0 w 322"/>
                  <a:gd name="T51" fmla="*/ 0 h 289"/>
                  <a:gd name="T52" fmla="*/ 0 w 322"/>
                  <a:gd name="T53" fmla="*/ 0 h 289"/>
                  <a:gd name="T54" fmla="*/ 0 w 322"/>
                  <a:gd name="T55" fmla="*/ 0 h 289"/>
                  <a:gd name="T56" fmla="*/ 0 w 322"/>
                  <a:gd name="T57" fmla="*/ 0 h 289"/>
                  <a:gd name="T58" fmla="*/ 0 w 322"/>
                  <a:gd name="T59" fmla="*/ 0 h 289"/>
                  <a:gd name="T60" fmla="*/ 0 w 322"/>
                  <a:gd name="T61" fmla="*/ 0 h 289"/>
                  <a:gd name="T62" fmla="*/ 0 w 322"/>
                  <a:gd name="T63" fmla="*/ 0 h 289"/>
                  <a:gd name="T64" fmla="*/ 0 w 322"/>
                  <a:gd name="T65" fmla="*/ 0 h 2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2"/>
                  <a:gd name="T100" fmla="*/ 0 h 289"/>
                  <a:gd name="T101" fmla="*/ 322 w 322"/>
                  <a:gd name="T102" fmla="*/ 289 h 2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2" h="289">
                    <a:moveTo>
                      <a:pt x="97" y="0"/>
                    </a:moveTo>
                    <a:lnTo>
                      <a:pt x="5" y="127"/>
                    </a:lnTo>
                    <a:lnTo>
                      <a:pt x="0" y="149"/>
                    </a:lnTo>
                    <a:lnTo>
                      <a:pt x="0" y="165"/>
                    </a:lnTo>
                    <a:lnTo>
                      <a:pt x="1" y="183"/>
                    </a:lnTo>
                    <a:lnTo>
                      <a:pt x="6" y="206"/>
                    </a:lnTo>
                    <a:lnTo>
                      <a:pt x="15" y="224"/>
                    </a:lnTo>
                    <a:lnTo>
                      <a:pt x="31" y="244"/>
                    </a:lnTo>
                    <a:lnTo>
                      <a:pt x="50" y="258"/>
                    </a:lnTo>
                    <a:lnTo>
                      <a:pt x="76" y="274"/>
                    </a:lnTo>
                    <a:lnTo>
                      <a:pt x="98" y="282"/>
                    </a:lnTo>
                    <a:lnTo>
                      <a:pt x="121" y="286"/>
                    </a:lnTo>
                    <a:lnTo>
                      <a:pt x="150" y="289"/>
                    </a:lnTo>
                    <a:lnTo>
                      <a:pt x="169" y="285"/>
                    </a:lnTo>
                    <a:lnTo>
                      <a:pt x="192" y="277"/>
                    </a:lnTo>
                    <a:lnTo>
                      <a:pt x="322" y="161"/>
                    </a:lnTo>
                    <a:lnTo>
                      <a:pt x="301" y="168"/>
                    </a:lnTo>
                    <a:lnTo>
                      <a:pt x="281" y="169"/>
                    </a:lnTo>
                    <a:lnTo>
                      <a:pt x="256" y="165"/>
                    </a:lnTo>
                    <a:lnTo>
                      <a:pt x="235" y="158"/>
                    </a:lnTo>
                    <a:lnTo>
                      <a:pt x="213" y="150"/>
                    </a:lnTo>
                    <a:lnTo>
                      <a:pt x="185" y="133"/>
                    </a:lnTo>
                    <a:lnTo>
                      <a:pt x="160" y="115"/>
                    </a:lnTo>
                    <a:lnTo>
                      <a:pt x="147" y="100"/>
                    </a:lnTo>
                    <a:lnTo>
                      <a:pt x="131" y="81"/>
                    </a:lnTo>
                    <a:lnTo>
                      <a:pt x="121" y="66"/>
                    </a:lnTo>
                    <a:lnTo>
                      <a:pt x="113" y="48"/>
                    </a:lnTo>
                    <a:lnTo>
                      <a:pt x="18" y="152"/>
                    </a:lnTo>
                    <a:lnTo>
                      <a:pt x="18" y="128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8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7716" name="Group 44"/>
              <p:cNvGrpSpPr>
                <a:grpSpLocks/>
              </p:cNvGrpSpPr>
              <p:nvPr/>
            </p:nvGrpSpPr>
            <p:grpSpPr bwMode="auto">
              <a:xfrm>
                <a:off x="5033" y="182"/>
                <a:ext cx="231" cy="245"/>
                <a:chOff x="5033" y="182"/>
                <a:chExt cx="231" cy="245"/>
              </a:xfrm>
            </p:grpSpPr>
            <p:sp>
              <p:nvSpPr>
                <p:cNvPr id="27720" name="Freeform 45"/>
                <p:cNvSpPr>
                  <a:spLocks/>
                </p:cNvSpPr>
                <p:nvPr/>
              </p:nvSpPr>
              <p:spPr bwMode="auto">
                <a:xfrm>
                  <a:off x="5051" y="324"/>
                  <a:ext cx="213" cy="103"/>
                </a:xfrm>
                <a:custGeom>
                  <a:avLst/>
                  <a:gdLst>
                    <a:gd name="T0" fmla="*/ 0 w 639"/>
                    <a:gd name="T1" fmla="*/ 0 h 311"/>
                    <a:gd name="T2" fmla="*/ 0 w 639"/>
                    <a:gd name="T3" fmla="*/ 0 h 311"/>
                    <a:gd name="T4" fmla="*/ 0 w 639"/>
                    <a:gd name="T5" fmla="*/ 0 h 311"/>
                    <a:gd name="T6" fmla="*/ 0 w 639"/>
                    <a:gd name="T7" fmla="*/ 0 h 311"/>
                    <a:gd name="T8" fmla="*/ 0 w 639"/>
                    <a:gd name="T9" fmla="*/ 0 h 311"/>
                    <a:gd name="T10" fmla="*/ 0 w 639"/>
                    <a:gd name="T11" fmla="*/ 0 h 311"/>
                    <a:gd name="T12" fmla="*/ 0 w 639"/>
                    <a:gd name="T13" fmla="*/ 0 h 311"/>
                    <a:gd name="T14" fmla="*/ 0 w 639"/>
                    <a:gd name="T15" fmla="*/ 0 h 311"/>
                    <a:gd name="T16" fmla="*/ 0 w 639"/>
                    <a:gd name="T17" fmla="*/ 0 h 3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9"/>
                    <a:gd name="T28" fmla="*/ 0 h 311"/>
                    <a:gd name="T29" fmla="*/ 639 w 639"/>
                    <a:gd name="T30" fmla="*/ 311 h 3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9" h="311">
                      <a:moveTo>
                        <a:pt x="0" y="311"/>
                      </a:moveTo>
                      <a:lnTo>
                        <a:pt x="364" y="0"/>
                      </a:lnTo>
                      <a:lnTo>
                        <a:pt x="639" y="15"/>
                      </a:lnTo>
                      <a:lnTo>
                        <a:pt x="486" y="98"/>
                      </a:lnTo>
                      <a:lnTo>
                        <a:pt x="513" y="104"/>
                      </a:lnTo>
                      <a:lnTo>
                        <a:pt x="344" y="188"/>
                      </a:lnTo>
                      <a:lnTo>
                        <a:pt x="372" y="196"/>
                      </a:lnTo>
                      <a:lnTo>
                        <a:pt x="190" y="283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21" name="Freeform 46"/>
                <p:cNvSpPr>
                  <a:spLocks/>
                </p:cNvSpPr>
                <p:nvPr/>
              </p:nvSpPr>
              <p:spPr bwMode="auto">
                <a:xfrm>
                  <a:off x="5041" y="289"/>
                  <a:ext cx="96" cy="124"/>
                </a:xfrm>
                <a:custGeom>
                  <a:avLst/>
                  <a:gdLst>
                    <a:gd name="T0" fmla="*/ 0 w 287"/>
                    <a:gd name="T1" fmla="*/ 0 h 372"/>
                    <a:gd name="T2" fmla="*/ 0 w 287"/>
                    <a:gd name="T3" fmla="*/ 0 h 372"/>
                    <a:gd name="T4" fmla="*/ 0 w 287"/>
                    <a:gd name="T5" fmla="*/ 0 h 372"/>
                    <a:gd name="T6" fmla="*/ 0 w 287"/>
                    <a:gd name="T7" fmla="*/ 0 h 372"/>
                    <a:gd name="T8" fmla="*/ 0 w 287"/>
                    <a:gd name="T9" fmla="*/ 0 h 3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"/>
                    <a:gd name="T16" fmla="*/ 0 h 372"/>
                    <a:gd name="T17" fmla="*/ 287 w 287"/>
                    <a:gd name="T18" fmla="*/ 372 h 3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" h="372">
                      <a:moveTo>
                        <a:pt x="28" y="312"/>
                      </a:moveTo>
                      <a:lnTo>
                        <a:pt x="287" y="0"/>
                      </a:lnTo>
                      <a:lnTo>
                        <a:pt x="229" y="123"/>
                      </a:lnTo>
                      <a:lnTo>
                        <a:pt x="0" y="372"/>
                      </a:lnTo>
                      <a:lnTo>
                        <a:pt x="28" y="31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722" name="Freeform 47"/>
                <p:cNvSpPr>
                  <a:spLocks/>
                </p:cNvSpPr>
                <p:nvPr/>
              </p:nvSpPr>
              <p:spPr bwMode="auto">
                <a:xfrm>
                  <a:off x="5033" y="182"/>
                  <a:ext cx="85" cy="221"/>
                </a:xfrm>
                <a:custGeom>
                  <a:avLst/>
                  <a:gdLst>
                    <a:gd name="T0" fmla="*/ 0 w 257"/>
                    <a:gd name="T1" fmla="*/ 0 h 661"/>
                    <a:gd name="T2" fmla="*/ 0 w 257"/>
                    <a:gd name="T3" fmla="*/ 0 h 661"/>
                    <a:gd name="T4" fmla="*/ 0 w 257"/>
                    <a:gd name="T5" fmla="*/ 0 h 661"/>
                    <a:gd name="T6" fmla="*/ 0 w 257"/>
                    <a:gd name="T7" fmla="*/ 0 h 661"/>
                    <a:gd name="T8" fmla="*/ 0 w 257"/>
                    <a:gd name="T9" fmla="*/ 0 h 661"/>
                    <a:gd name="T10" fmla="*/ 0 w 257"/>
                    <a:gd name="T11" fmla="*/ 0 h 661"/>
                    <a:gd name="T12" fmla="*/ 0 w 257"/>
                    <a:gd name="T13" fmla="*/ 0 h 661"/>
                    <a:gd name="T14" fmla="*/ 0 w 257"/>
                    <a:gd name="T15" fmla="*/ 0 h 661"/>
                    <a:gd name="T16" fmla="*/ 0 w 257"/>
                    <a:gd name="T17" fmla="*/ 0 h 661"/>
                    <a:gd name="T18" fmla="*/ 0 w 257"/>
                    <a:gd name="T19" fmla="*/ 0 h 6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7"/>
                    <a:gd name="T31" fmla="*/ 0 h 661"/>
                    <a:gd name="T32" fmla="*/ 257 w 257"/>
                    <a:gd name="T33" fmla="*/ 661 h 6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7" h="661">
                      <a:moveTo>
                        <a:pt x="0" y="661"/>
                      </a:moveTo>
                      <a:lnTo>
                        <a:pt x="257" y="310"/>
                      </a:lnTo>
                      <a:lnTo>
                        <a:pt x="250" y="0"/>
                      </a:lnTo>
                      <a:lnTo>
                        <a:pt x="188" y="133"/>
                      </a:lnTo>
                      <a:lnTo>
                        <a:pt x="178" y="179"/>
                      </a:lnTo>
                      <a:lnTo>
                        <a:pt x="158" y="154"/>
                      </a:lnTo>
                      <a:lnTo>
                        <a:pt x="104" y="325"/>
                      </a:lnTo>
                      <a:lnTo>
                        <a:pt x="96" y="295"/>
                      </a:lnTo>
                      <a:lnTo>
                        <a:pt x="24" y="466"/>
                      </a:lnTo>
                      <a:lnTo>
                        <a:pt x="0" y="6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27717" name="Freeform 48"/>
              <p:cNvSpPr>
                <a:spLocks/>
              </p:cNvSpPr>
              <p:nvPr/>
            </p:nvSpPr>
            <p:spPr bwMode="auto">
              <a:xfrm>
                <a:off x="5003" y="393"/>
                <a:ext cx="66" cy="72"/>
              </a:xfrm>
              <a:custGeom>
                <a:avLst/>
                <a:gdLst>
                  <a:gd name="T0" fmla="*/ 0 w 198"/>
                  <a:gd name="T1" fmla="*/ 0 h 216"/>
                  <a:gd name="T2" fmla="*/ 0 w 198"/>
                  <a:gd name="T3" fmla="*/ 0 h 216"/>
                  <a:gd name="T4" fmla="*/ 0 w 198"/>
                  <a:gd name="T5" fmla="*/ 0 h 216"/>
                  <a:gd name="T6" fmla="*/ 0 w 198"/>
                  <a:gd name="T7" fmla="*/ 0 h 216"/>
                  <a:gd name="T8" fmla="*/ 0 w 198"/>
                  <a:gd name="T9" fmla="*/ 0 h 216"/>
                  <a:gd name="T10" fmla="*/ 0 w 198"/>
                  <a:gd name="T11" fmla="*/ 0 h 216"/>
                  <a:gd name="T12" fmla="*/ 0 w 198"/>
                  <a:gd name="T13" fmla="*/ 0 h 216"/>
                  <a:gd name="T14" fmla="*/ 0 w 198"/>
                  <a:gd name="T15" fmla="*/ 0 h 216"/>
                  <a:gd name="T16" fmla="*/ 0 w 198"/>
                  <a:gd name="T17" fmla="*/ 0 h 216"/>
                  <a:gd name="T18" fmla="*/ 0 w 198"/>
                  <a:gd name="T19" fmla="*/ 0 h 216"/>
                  <a:gd name="T20" fmla="*/ 0 w 198"/>
                  <a:gd name="T21" fmla="*/ 0 h 216"/>
                  <a:gd name="T22" fmla="*/ 0 w 198"/>
                  <a:gd name="T23" fmla="*/ 0 h 216"/>
                  <a:gd name="T24" fmla="*/ 0 w 198"/>
                  <a:gd name="T25" fmla="*/ 0 h 216"/>
                  <a:gd name="T26" fmla="*/ 0 w 198"/>
                  <a:gd name="T27" fmla="*/ 0 h 216"/>
                  <a:gd name="T28" fmla="*/ 0 w 198"/>
                  <a:gd name="T29" fmla="*/ 0 h 216"/>
                  <a:gd name="T30" fmla="*/ 0 w 198"/>
                  <a:gd name="T31" fmla="*/ 0 h 216"/>
                  <a:gd name="T32" fmla="*/ 0 w 198"/>
                  <a:gd name="T33" fmla="*/ 0 h 216"/>
                  <a:gd name="T34" fmla="*/ 0 w 198"/>
                  <a:gd name="T35" fmla="*/ 0 h 216"/>
                  <a:gd name="T36" fmla="*/ 0 w 198"/>
                  <a:gd name="T37" fmla="*/ 0 h 216"/>
                  <a:gd name="T38" fmla="*/ 0 w 198"/>
                  <a:gd name="T39" fmla="*/ 0 h 216"/>
                  <a:gd name="T40" fmla="*/ 0 w 198"/>
                  <a:gd name="T41" fmla="*/ 0 h 216"/>
                  <a:gd name="T42" fmla="*/ 0 w 198"/>
                  <a:gd name="T43" fmla="*/ 0 h 216"/>
                  <a:gd name="T44" fmla="*/ 0 w 198"/>
                  <a:gd name="T45" fmla="*/ 0 h 216"/>
                  <a:gd name="T46" fmla="*/ 0 w 198"/>
                  <a:gd name="T47" fmla="*/ 0 h 2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8"/>
                  <a:gd name="T73" fmla="*/ 0 h 216"/>
                  <a:gd name="T74" fmla="*/ 198 w 198"/>
                  <a:gd name="T75" fmla="*/ 216 h 2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8" h="216">
                    <a:moveTo>
                      <a:pt x="91" y="0"/>
                    </a:moveTo>
                    <a:lnTo>
                      <a:pt x="88" y="22"/>
                    </a:lnTo>
                    <a:lnTo>
                      <a:pt x="85" y="38"/>
                    </a:lnTo>
                    <a:lnTo>
                      <a:pt x="88" y="54"/>
                    </a:lnTo>
                    <a:lnTo>
                      <a:pt x="94" y="67"/>
                    </a:lnTo>
                    <a:lnTo>
                      <a:pt x="104" y="83"/>
                    </a:lnTo>
                    <a:lnTo>
                      <a:pt x="117" y="97"/>
                    </a:lnTo>
                    <a:lnTo>
                      <a:pt x="130" y="108"/>
                    </a:lnTo>
                    <a:lnTo>
                      <a:pt x="148" y="113"/>
                    </a:lnTo>
                    <a:lnTo>
                      <a:pt x="167" y="117"/>
                    </a:lnTo>
                    <a:lnTo>
                      <a:pt x="183" y="116"/>
                    </a:lnTo>
                    <a:lnTo>
                      <a:pt x="198" y="113"/>
                    </a:lnTo>
                    <a:lnTo>
                      <a:pt x="88" y="212"/>
                    </a:lnTo>
                    <a:lnTo>
                      <a:pt x="73" y="216"/>
                    </a:lnTo>
                    <a:lnTo>
                      <a:pt x="58" y="216"/>
                    </a:lnTo>
                    <a:lnTo>
                      <a:pt x="44" y="212"/>
                    </a:lnTo>
                    <a:lnTo>
                      <a:pt x="31" y="205"/>
                    </a:lnTo>
                    <a:lnTo>
                      <a:pt x="18" y="196"/>
                    </a:lnTo>
                    <a:lnTo>
                      <a:pt x="8" y="183"/>
                    </a:lnTo>
                    <a:lnTo>
                      <a:pt x="2" y="167"/>
                    </a:lnTo>
                    <a:lnTo>
                      <a:pt x="0" y="152"/>
                    </a:lnTo>
                    <a:lnTo>
                      <a:pt x="0" y="137"/>
                    </a:lnTo>
                    <a:lnTo>
                      <a:pt x="4" y="118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8" name="Freeform 49"/>
              <p:cNvSpPr>
                <a:spLocks/>
              </p:cNvSpPr>
              <p:nvPr/>
            </p:nvSpPr>
            <p:spPr bwMode="auto">
              <a:xfrm>
                <a:off x="5010" y="413"/>
                <a:ext cx="39" cy="45"/>
              </a:xfrm>
              <a:custGeom>
                <a:avLst/>
                <a:gdLst>
                  <a:gd name="T0" fmla="*/ 0 w 117"/>
                  <a:gd name="T1" fmla="*/ 0 h 135"/>
                  <a:gd name="T2" fmla="*/ 0 w 117"/>
                  <a:gd name="T3" fmla="*/ 0 h 135"/>
                  <a:gd name="T4" fmla="*/ 0 w 117"/>
                  <a:gd name="T5" fmla="*/ 0 h 135"/>
                  <a:gd name="T6" fmla="*/ 0 w 117"/>
                  <a:gd name="T7" fmla="*/ 0 h 135"/>
                  <a:gd name="T8" fmla="*/ 0 w 117"/>
                  <a:gd name="T9" fmla="*/ 0 h 135"/>
                  <a:gd name="T10" fmla="*/ 0 w 117"/>
                  <a:gd name="T11" fmla="*/ 0 h 135"/>
                  <a:gd name="T12" fmla="*/ 0 w 117"/>
                  <a:gd name="T13" fmla="*/ 0 h 135"/>
                  <a:gd name="T14" fmla="*/ 0 w 117"/>
                  <a:gd name="T15" fmla="*/ 0 h 135"/>
                  <a:gd name="T16" fmla="*/ 0 w 117"/>
                  <a:gd name="T17" fmla="*/ 0 h 135"/>
                  <a:gd name="T18" fmla="*/ 0 w 117"/>
                  <a:gd name="T19" fmla="*/ 0 h 135"/>
                  <a:gd name="T20" fmla="*/ 0 w 117"/>
                  <a:gd name="T21" fmla="*/ 0 h 135"/>
                  <a:gd name="T22" fmla="*/ 0 w 117"/>
                  <a:gd name="T23" fmla="*/ 0 h 135"/>
                  <a:gd name="T24" fmla="*/ 0 w 117"/>
                  <a:gd name="T25" fmla="*/ 0 h 135"/>
                  <a:gd name="T26" fmla="*/ 0 w 117"/>
                  <a:gd name="T27" fmla="*/ 0 h 135"/>
                  <a:gd name="T28" fmla="*/ 0 w 117"/>
                  <a:gd name="T29" fmla="*/ 0 h 135"/>
                  <a:gd name="T30" fmla="*/ 0 w 117"/>
                  <a:gd name="T31" fmla="*/ 0 h 135"/>
                  <a:gd name="T32" fmla="*/ 0 w 117"/>
                  <a:gd name="T33" fmla="*/ 0 h 135"/>
                  <a:gd name="T34" fmla="*/ 0 w 117"/>
                  <a:gd name="T35" fmla="*/ 0 h 135"/>
                  <a:gd name="T36" fmla="*/ 0 w 117"/>
                  <a:gd name="T37" fmla="*/ 0 h 135"/>
                  <a:gd name="T38" fmla="*/ 0 w 117"/>
                  <a:gd name="T39" fmla="*/ 0 h 135"/>
                  <a:gd name="T40" fmla="*/ 0 w 117"/>
                  <a:gd name="T41" fmla="*/ 0 h 135"/>
                  <a:gd name="T42" fmla="*/ 0 w 117"/>
                  <a:gd name="T43" fmla="*/ 0 h 135"/>
                  <a:gd name="T44" fmla="*/ 0 w 117"/>
                  <a:gd name="T45" fmla="*/ 0 h 135"/>
                  <a:gd name="T46" fmla="*/ 0 w 117"/>
                  <a:gd name="T47" fmla="*/ 0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135"/>
                  <a:gd name="T74" fmla="*/ 117 w 117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135">
                    <a:moveTo>
                      <a:pt x="26" y="0"/>
                    </a:moveTo>
                    <a:lnTo>
                      <a:pt x="22" y="14"/>
                    </a:lnTo>
                    <a:lnTo>
                      <a:pt x="20" y="29"/>
                    </a:lnTo>
                    <a:lnTo>
                      <a:pt x="18" y="44"/>
                    </a:lnTo>
                    <a:lnTo>
                      <a:pt x="18" y="57"/>
                    </a:lnTo>
                    <a:lnTo>
                      <a:pt x="21" y="75"/>
                    </a:lnTo>
                    <a:lnTo>
                      <a:pt x="27" y="91"/>
                    </a:lnTo>
                    <a:lnTo>
                      <a:pt x="37" y="100"/>
                    </a:lnTo>
                    <a:lnTo>
                      <a:pt x="54" y="108"/>
                    </a:lnTo>
                    <a:lnTo>
                      <a:pt x="75" y="112"/>
                    </a:lnTo>
                    <a:lnTo>
                      <a:pt x="95" y="111"/>
                    </a:lnTo>
                    <a:lnTo>
                      <a:pt x="117" y="106"/>
                    </a:lnTo>
                    <a:lnTo>
                      <a:pt x="91" y="131"/>
                    </a:lnTo>
                    <a:lnTo>
                      <a:pt x="76" y="135"/>
                    </a:lnTo>
                    <a:lnTo>
                      <a:pt x="58" y="133"/>
                    </a:lnTo>
                    <a:lnTo>
                      <a:pt x="42" y="129"/>
                    </a:lnTo>
                    <a:lnTo>
                      <a:pt x="29" y="123"/>
                    </a:lnTo>
                    <a:lnTo>
                      <a:pt x="18" y="112"/>
                    </a:lnTo>
                    <a:lnTo>
                      <a:pt x="8" y="100"/>
                    </a:lnTo>
                    <a:lnTo>
                      <a:pt x="2" y="86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3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719" name="Freeform 50"/>
              <p:cNvSpPr>
                <a:spLocks/>
              </p:cNvSpPr>
              <p:nvPr/>
            </p:nvSpPr>
            <p:spPr bwMode="auto">
              <a:xfrm>
                <a:off x="4927" y="516"/>
                <a:ext cx="29" cy="33"/>
              </a:xfrm>
              <a:custGeom>
                <a:avLst/>
                <a:gdLst>
                  <a:gd name="T0" fmla="*/ 0 w 88"/>
                  <a:gd name="T1" fmla="*/ 0 h 97"/>
                  <a:gd name="T2" fmla="*/ 0 w 88"/>
                  <a:gd name="T3" fmla="*/ 0 h 97"/>
                  <a:gd name="T4" fmla="*/ 0 w 88"/>
                  <a:gd name="T5" fmla="*/ 0 h 97"/>
                  <a:gd name="T6" fmla="*/ 0 w 88"/>
                  <a:gd name="T7" fmla="*/ 0 h 97"/>
                  <a:gd name="T8" fmla="*/ 0 w 88"/>
                  <a:gd name="T9" fmla="*/ 0 h 97"/>
                  <a:gd name="T10" fmla="*/ 0 w 88"/>
                  <a:gd name="T11" fmla="*/ 0 h 97"/>
                  <a:gd name="T12" fmla="*/ 0 w 88"/>
                  <a:gd name="T13" fmla="*/ 0 h 97"/>
                  <a:gd name="T14" fmla="*/ 0 w 88"/>
                  <a:gd name="T15" fmla="*/ 0 h 97"/>
                  <a:gd name="T16" fmla="*/ 0 w 88"/>
                  <a:gd name="T17" fmla="*/ 0 h 97"/>
                  <a:gd name="T18" fmla="*/ 0 w 88"/>
                  <a:gd name="T19" fmla="*/ 0 h 97"/>
                  <a:gd name="T20" fmla="*/ 0 w 88"/>
                  <a:gd name="T21" fmla="*/ 0 h 97"/>
                  <a:gd name="T22" fmla="*/ 0 w 88"/>
                  <a:gd name="T23" fmla="*/ 0 h 97"/>
                  <a:gd name="T24" fmla="*/ 0 w 88"/>
                  <a:gd name="T25" fmla="*/ 0 h 97"/>
                  <a:gd name="T26" fmla="*/ 0 w 88"/>
                  <a:gd name="T27" fmla="*/ 0 h 97"/>
                  <a:gd name="T28" fmla="*/ 0 w 88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97"/>
                  <a:gd name="T47" fmla="*/ 88 w 88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97">
                    <a:moveTo>
                      <a:pt x="47" y="0"/>
                    </a:moveTo>
                    <a:lnTo>
                      <a:pt x="2" y="59"/>
                    </a:lnTo>
                    <a:lnTo>
                      <a:pt x="0" y="68"/>
                    </a:lnTo>
                    <a:lnTo>
                      <a:pt x="1" y="79"/>
                    </a:lnTo>
                    <a:lnTo>
                      <a:pt x="5" y="88"/>
                    </a:lnTo>
                    <a:lnTo>
                      <a:pt x="12" y="95"/>
                    </a:lnTo>
                    <a:lnTo>
                      <a:pt x="22" y="97"/>
                    </a:lnTo>
                    <a:lnTo>
                      <a:pt x="33" y="96"/>
                    </a:lnTo>
                    <a:lnTo>
                      <a:pt x="88" y="46"/>
                    </a:lnTo>
                    <a:lnTo>
                      <a:pt x="76" y="42"/>
                    </a:lnTo>
                    <a:lnTo>
                      <a:pt x="65" y="36"/>
                    </a:lnTo>
                    <a:lnTo>
                      <a:pt x="58" y="28"/>
                    </a:lnTo>
                    <a:lnTo>
                      <a:pt x="52" y="20"/>
                    </a:lnTo>
                    <a:lnTo>
                      <a:pt x="48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7689" name="Group 51"/>
            <p:cNvGrpSpPr>
              <a:grpSpLocks/>
            </p:cNvGrpSpPr>
            <p:nvPr/>
          </p:nvGrpSpPr>
          <p:grpSpPr bwMode="auto">
            <a:xfrm>
              <a:off x="4958" y="402"/>
              <a:ext cx="413" cy="218"/>
              <a:chOff x="4958" y="402"/>
              <a:chExt cx="413" cy="218"/>
            </a:xfrm>
          </p:grpSpPr>
          <p:grpSp>
            <p:nvGrpSpPr>
              <p:cNvPr id="27690" name="Group 52"/>
              <p:cNvGrpSpPr>
                <a:grpSpLocks/>
              </p:cNvGrpSpPr>
              <p:nvPr/>
            </p:nvGrpSpPr>
            <p:grpSpPr bwMode="auto">
              <a:xfrm>
                <a:off x="4958" y="402"/>
                <a:ext cx="413" cy="218"/>
                <a:chOff x="4958" y="402"/>
                <a:chExt cx="413" cy="218"/>
              </a:xfrm>
            </p:grpSpPr>
            <p:grpSp>
              <p:nvGrpSpPr>
                <p:cNvPr id="27693" name="Group 53"/>
                <p:cNvGrpSpPr>
                  <a:grpSpLocks/>
                </p:cNvGrpSpPr>
                <p:nvPr/>
              </p:nvGrpSpPr>
              <p:grpSpPr bwMode="auto">
                <a:xfrm>
                  <a:off x="4958" y="466"/>
                  <a:ext cx="406" cy="154"/>
                  <a:chOff x="4958" y="466"/>
                  <a:chExt cx="406" cy="154"/>
                </a:xfrm>
              </p:grpSpPr>
              <p:grpSp>
                <p:nvGrpSpPr>
                  <p:cNvPr id="2769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958" y="563"/>
                    <a:ext cx="25" cy="57"/>
                    <a:chOff x="4958" y="563"/>
                    <a:chExt cx="25" cy="57"/>
                  </a:xfrm>
                </p:grpSpPr>
                <p:sp>
                  <p:nvSpPr>
                    <p:cNvPr id="2770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976" y="563"/>
                      <a:ext cx="7" cy="57"/>
                    </a:xfrm>
                    <a:custGeom>
                      <a:avLst/>
                      <a:gdLst>
                        <a:gd name="T0" fmla="*/ 0 w 21"/>
                        <a:gd name="T1" fmla="*/ 0 h 171"/>
                        <a:gd name="T2" fmla="*/ 0 w 21"/>
                        <a:gd name="T3" fmla="*/ 0 h 171"/>
                        <a:gd name="T4" fmla="*/ 0 w 21"/>
                        <a:gd name="T5" fmla="*/ 0 h 171"/>
                        <a:gd name="T6" fmla="*/ 0 w 21"/>
                        <a:gd name="T7" fmla="*/ 0 h 171"/>
                        <a:gd name="T8" fmla="*/ 0 w 21"/>
                        <a:gd name="T9" fmla="*/ 0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71"/>
                        <a:gd name="T17" fmla="*/ 21 w 21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71">
                          <a:moveTo>
                            <a:pt x="6" y="0"/>
                          </a:moveTo>
                          <a:lnTo>
                            <a:pt x="0" y="93"/>
                          </a:lnTo>
                          <a:lnTo>
                            <a:pt x="21" y="171"/>
                          </a:lnTo>
                          <a:lnTo>
                            <a:pt x="21" y="88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70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958" y="563"/>
                      <a:ext cx="20" cy="35"/>
                    </a:xfrm>
                    <a:custGeom>
                      <a:avLst/>
                      <a:gdLst>
                        <a:gd name="T0" fmla="*/ 0 w 59"/>
                        <a:gd name="T1" fmla="*/ 0 h 104"/>
                        <a:gd name="T2" fmla="*/ 0 w 59"/>
                        <a:gd name="T3" fmla="*/ 0 h 104"/>
                        <a:gd name="T4" fmla="*/ 0 w 59"/>
                        <a:gd name="T5" fmla="*/ 0 h 104"/>
                        <a:gd name="T6" fmla="*/ 0 w 59"/>
                        <a:gd name="T7" fmla="*/ 0 h 104"/>
                        <a:gd name="T8" fmla="*/ 0 w 59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"/>
                        <a:gd name="T16" fmla="*/ 0 h 104"/>
                        <a:gd name="T17" fmla="*/ 59 w 59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" h="104">
                          <a:moveTo>
                            <a:pt x="59" y="0"/>
                          </a:moveTo>
                          <a:lnTo>
                            <a:pt x="54" y="91"/>
                          </a:lnTo>
                          <a:lnTo>
                            <a:pt x="0" y="104"/>
                          </a:lnTo>
                          <a:lnTo>
                            <a:pt x="0" y="70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70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958" y="594"/>
                      <a:ext cx="25" cy="26"/>
                    </a:xfrm>
                    <a:custGeom>
                      <a:avLst/>
                      <a:gdLst>
                        <a:gd name="T0" fmla="*/ 0 w 76"/>
                        <a:gd name="T1" fmla="*/ 0 h 77"/>
                        <a:gd name="T2" fmla="*/ 0 w 76"/>
                        <a:gd name="T3" fmla="*/ 0 h 77"/>
                        <a:gd name="T4" fmla="*/ 0 w 76"/>
                        <a:gd name="T5" fmla="*/ 0 h 77"/>
                        <a:gd name="T6" fmla="*/ 0 w 76"/>
                        <a:gd name="T7" fmla="*/ 0 h 77"/>
                        <a:gd name="T8" fmla="*/ 0 w 76"/>
                        <a:gd name="T9" fmla="*/ 0 h 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"/>
                        <a:gd name="T16" fmla="*/ 0 h 77"/>
                        <a:gd name="T17" fmla="*/ 76 w 76"/>
                        <a:gd name="T18" fmla="*/ 77 h 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" h="77">
                          <a:moveTo>
                            <a:pt x="0" y="13"/>
                          </a:moveTo>
                          <a:lnTo>
                            <a:pt x="55" y="0"/>
                          </a:lnTo>
                          <a:lnTo>
                            <a:pt x="76" y="77"/>
                          </a:lnTo>
                          <a:lnTo>
                            <a:pt x="9" y="41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27699" name="Freeform 58"/>
                  <p:cNvSpPr>
                    <a:spLocks/>
                  </p:cNvSpPr>
                  <p:nvPr/>
                </p:nvSpPr>
                <p:spPr bwMode="auto">
                  <a:xfrm>
                    <a:off x="4972" y="473"/>
                    <a:ext cx="345" cy="130"/>
                  </a:xfrm>
                  <a:custGeom>
                    <a:avLst/>
                    <a:gdLst>
                      <a:gd name="T0" fmla="*/ 0 w 1035"/>
                      <a:gd name="T1" fmla="*/ 0 h 389"/>
                      <a:gd name="T2" fmla="*/ 0 w 1035"/>
                      <a:gd name="T3" fmla="*/ 0 h 389"/>
                      <a:gd name="T4" fmla="*/ 0 w 1035"/>
                      <a:gd name="T5" fmla="*/ 0 h 389"/>
                      <a:gd name="T6" fmla="*/ 0 w 1035"/>
                      <a:gd name="T7" fmla="*/ 0 h 389"/>
                      <a:gd name="T8" fmla="*/ 0 w 1035"/>
                      <a:gd name="T9" fmla="*/ 0 h 389"/>
                      <a:gd name="T10" fmla="*/ 0 w 1035"/>
                      <a:gd name="T11" fmla="*/ 0 h 389"/>
                      <a:gd name="T12" fmla="*/ 0 w 1035"/>
                      <a:gd name="T13" fmla="*/ 0 h 389"/>
                      <a:gd name="T14" fmla="*/ 0 w 1035"/>
                      <a:gd name="T15" fmla="*/ 0 h 389"/>
                      <a:gd name="T16" fmla="*/ 0 w 1035"/>
                      <a:gd name="T17" fmla="*/ 0 h 389"/>
                      <a:gd name="T18" fmla="*/ 0 w 1035"/>
                      <a:gd name="T19" fmla="*/ 0 h 389"/>
                      <a:gd name="T20" fmla="*/ 0 w 1035"/>
                      <a:gd name="T21" fmla="*/ 0 h 38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35"/>
                      <a:gd name="T34" fmla="*/ 0 h 389"/>
                      <a:gd name="T35" fmla="*/ 1035 w 1035"/>
                      <a:gd name="T36" fmla="*/ 389 h 38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35" h="389">
                        <a:moveTo>
                          <a:pt x="19" y="389"/>
                        </a:moveTo>
                        <a:lnTo>
                          <a:pt x="9" y="385"/>
                        </a:lnTo>
                        <a:lnTo>
                          <a:pt x="3" y="380"/>
                        </a:lnTo>
                        <a:lnTo>
                          <a:pt x="0" y="371"/>
                        </a:lnTo>
                        <a:lnTo>
                          <a:pt x="0" y="362"/>
                        </a:lnTo>
                        <a:lnTo>
                          <a:pt x="3" y="350"/>
                        </a:lnTo>
                        <a:lnTo>
                          <a:pt x="7" y="343"/>
                        </a:lnTo>
                        <a:lnTo>
                          <a:pt x="16" y="337"/>
                        </a:lnTo>
                        <a:lnTo>
                          <a:pt x="995" y="0"/>
                        </a:lnTo>
                        <a:lnTo>
                          <a:pt x="1035" y="256"/>
                        </a:lnTo>
                        <a:lnTo>
                          <a:pt x="19" y="38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00" name="Freeform 59"/>
                  <p:cNvSpPr>
                    <a:spLocks/>
                  </p:cNvSpPr>
                  <p:nvPr/>
                </p:nvSpPr>
                <p:spPr bwMode="auto">
                  <a:xfrm>
                    <a:off x="5259" y="474"/>
                    <a:ext cx="101" cy="65"/>
                  </a:xfrm>
                  <a:custGeom>
                    <a:avLst/>
                    <a:gdLst>
                      <a:gd name="T0" fmla="*/ 0 w 302"/>
                      <a:gd name="T1" fmla="*/ 0 h 195"/>
                      <a:gd name="T2" fmla="*/ 0 w 302"/>
                      <a:gd name="T3" fmla="*/ 0 h 195"/>
                      <a:gd name="T4" fmla="*/ 0 w 302"/>
                      <a:gd name="T5" fmla="*/ 0 h 195"/>
                      <a:gd name="T6" fmla="*/ 0 w 302"/>
                      <a:gd name="T7" fmla="*/ 0 h 195"/>
                      <a:gd name="T8" fmla="*/ 0 w 302"/>
                      <a:gd name="T9" fmla="*/ 0 h 195"/>
                      <a:gd name="T10" fmla="*/ 0 w 302"/>
                      <a:gd name="T11" fmla="*/ 0 h 195"/>
                      <a:gd name="T12" fmla="*/ 0 w 302"/>
                      <a:gd name="T13" fmla="*/ 0 h 1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2"/>
                      <a:gd name="T22" fmla="*/ 0 h 195"/>
                      <a:gd name="T23" fmla="*/ 302 w 302"/>
                      <a:gd name="T24" fmla="*/ 195 h 1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2" h="195">
                        <a:moveTo>
                          <a:pt x="302" y="189"/>
                        </a:moveTo>
                        <a:lnTo>
                          <a:pt x="278" y="195"/>
                        </a:lnTo>
                        <a:lnTo>
                          <a:pt x="144" y="42"/>
                        </a:lnTo>
                        <a:lnTo>
                          <a:pt x="0" y="69"/>
                        </a:lnTo>
                        <a:lnTo>
                          <a:pt x="19" y="44"/>
                        </a:lnTo>
                        <a:lnTo>
                          <a:pt x="165" y="0"/>
                        </a:lnTo>
                        <a:lnTo>
                          <a:pt x="302" y="18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01" name="Freeform 60"/>
                  <p:cNvSpPr>
                    <a:spLocks/>
                  </p:cNvSpPr>
                  <p:nvPr/>
                </p:nvSpPr>
                <p:spPr bwMode="auto">
                  <a:xfrm>
                    <a:off x="5249" y="468"/>
                    <a:ext cx="97" cy="94"/>
                  </a:xfrm>
                  <a:custGeom>
                    <a:avLst/>
                    <a:gdLst>
                      <a:gd name="T0" fmla="*/ 0 w 291"/>
                      <a:gd name="T1" fmla="*/ 0 h 284"/>
                      <a:gd name="T2" fmla="*/ 0 w 291"/>
                      <a:gd name="T3" fmla="*/ 0 h 284"/>
                      <a:gd name="T4" fmla="*/ 0 w 291"/>
                      <a:gd name="T5" fmla="*/ 0 h 284"/>
                      <a:gd name="T6" fmla="*/ 0 w 291"/>
                      <a:gd name="T7" fmla="*/ 0 h 284"/>
                      <a:gd name="T8" fmla="*/ 0 w 291"/>
                      <a:gd name="T9" fmla="*/ 0 h 284"/>
                      <a:gd name="T10" fmla="*/ 0 w 291"/>
                      <a:gd name="T11" fmla="*/ 0 h 284"/>
                      <a:gd name="T12" fmla="*/ 0 w 291"/>
                      <a:gd name="T13" fmla="*/ 0 h 284"/>
                      <a:gd name="T14" fmla="*/ 0 w 291"/>
                      <a:gd name="T15" fmla="*/ 0 h 284"/>
                      <a:gd name="T16" fmla="*/ 0 w 291"/>
                      <a:gd name="T17" fmla="*/ 0 h 284"/>
                      <a:gd name="T18" fmla="*/ 0 w 291"/>
                      <a:gd name="T19" fmla="*/ 0 h 284"/>
                      <a:gd name="T20" fmla="*/ 0 w 291"/>
                      <a:gd name="T21" fmla="*/ 0 h 284"/>
                      <a:gd name="T22" fmla="*/ 0 w 291"/>
                      <a:gd name="T23" fmla="*/ 0 h 284"/>
                      <a:gd name="T24" fmla="*/ 0 w 291"/>
                      <a:gd name="T25" fmla="*/ 0 h 284"/>
                      <a:gd name="T26" fmla="*/ 0 w 291"/>
                      <a:gd name="T27" fmla="*/ 0 h 284"/>
                      <a:gd name="T28" fmla="*/ 0 w 291"/>
                      <a:gd name="T29" fmla="*/ 0 h 284"/>
                      <a:gd name="T30" fmla="*/ 0 w 291"/>
                      <a:gd name="T31" fmla="*/ 0 h 284"/>
                      <a:gd name="T32" fmla="*/ 0 w 291"/>
                      <a:gd name="T33" fmla="*/ 0 h 284"/>
                      <a:gd name="T34" fmla="*/ 0 w 291"/>
                      <a:gd name="T35" fmla="*/ 0 h 284"/>
                      <a:gd name="T36" fmla="*/ 0 w 291"/>
                      <a:gd name="T37" fmla="*/ 0 h 284"/>
                      <a:gd name="T38" fmla="*/ 0 w 291"/>
                      <a:gd name="T39" fmla="*/ 0 h 284"/>
                      <a:gd name="T40" fmla="*/ 0 w 291"/>
                      <a:gd name="T41" fmla="*/ 0 h 28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91"/>
                      <a:gd name="T64" fmla="*/ 0 h 284"/>
                      <a:gd name="T65" fmla="*/ 291 w 291"/>
                      <a:gd name="T66" fmla="*/ 284 h 28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91" h="284">
                        <a:moveTo>
                          <a:pt x="205" y="0"/>
                        </a:moveTo>
                        <a:lnTo>
                          <a:pt x="54" y="54"/>
                        </a:lnTo>
                        <a:lnTo>
                          <a:pt x="41" y="64"/>
                        </a:lnTo>
                        <a:lnTo>
                          <a:pt x="25" y="81"/>
                        </a:lnTo>
                        <a:lnTo>
                          <a:pt x="16" y="99"/>
                        </a:lnTo>
                        <a:lnTo>
                          <a:pt x="8" y="116"/>
                        </a:lnTo>
                        <a:lnTo>
                          <a:pt x="1" y="141"/>
                        </a:lnTo>
                        <a:lnTo>
                          <a:pt x="0" y="162"/>
                        </a:lnTo>
                        <a:lnTo>
                          <a:pt x="5" y="191"/>
                        </a:lnTo>
                        <a:lnTo>
                          <a:pt x="16" y="216"/>
                        </a:lnTo>
                        <a:lnTo>
                          <a:pt x="29" y="237"/>
                        </a:lnTo>
                        <a:lnTo>
                          <a:pt x="44" y="255"/>
                        </a:lnTo>
                        <a:lnTo>
                          <a:pt x="62" y="270"/>
                        </a:lnTo>
                        <a:lnTo>
                          <a:pt x="80" y="278"/>
                        </a:lnTo>
                        <a:lnTo>
                          <a:pt x="99" y="284"/>
                        </a:lnTo>
                        <a:lnTo>
                          <a:pt x="291" y="262"/>
                        </a:lnTo>
                        <a:lnTo>
                          <a:pt x="178" y="53"/>
                        </a:lnTo>
                        <a:lnTo>
                          <a:pt x="40" y="80"/>
                        </a:lnTo>
                        <a:lnTo>
                          <a:pt x="51" y="63"/>
                        </a:lnTo>
                        <a:lnTo>
                          <a:pt x="186" y="26"/>
                        </a:ln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02" name="Freeform 61"/>
                  <p:cNvSpPr>
                    <a:spLocks/>
                  </p:cNvSpPr>
                  <p:nvPr/>
                </p:nvSpPr>
                <p:spPr bwMode="auto">
                  <a:xfrm>
                    <a:off x="5308" y="485"/>
                    <a:ext cx="48" cy="70"/>
                  </a:xfrm>
                  <a:custGeom>
                    <a:avLst/>
                    <a:gdLst>
                      <a:gd name="T0" fmla="*/ 0 w 146"/>
                      <a:gd name="T1" fmla="*/ 0 h 212"/>
                      <a:gd name="T2" fmla="*/ 0 w 146"/>
                      <a:gd name="T3" fmla="*/ 0 h 212"/>
                      <a:gd name="T4" fmla="*/ 0 w 146"/>
                      <a:gd name="T5" fmla="*/ 0 h 212"/>
                      <a:gd name="T6" fmla="*/ 0 w 146"/>
                      <a:gd name="T7" fmla="*/ 0 h 212"/>
                      <a:gd name="T8" fmla="*/ 0 w 146"/>
                      <a:gd name="T9" fmla="*/ 0 h 212"/>
                      <a:gd name="T10" fmla="*/ 0 w 146"/>
                      <a:gd name="T11" fmla="*/ 0 h 212"/>
                      <a:gd name="T12" fmla="*/ 0 w 146"/>
                      <a:gd name="T13" fmla="*/ 0 h 212"/>
                      <a:gd name="T14" fmla="*/ 0 w 146"/>
                      <a:gd name="T15" fmla="*/ 0 h 212"/>
                      <a:gd name="T16" fmla="*/ 0 w 146"/>
                      <a:gd name="T17" fmla="*/ 0 h 212"/>
                      <a:gd name="T18" fmla="*/ 0 w 146"/>
                      <a:gd name="T19" fmla="*/ 0 h 212"/>
                      <a:gd name="T20" fmla="*/ 0 w 146"/>
                      <a:gd name="T21" fmla="*/ 0 h 212"/>
                      <a:gd name="T22" fmla="*/ 0 w 146"/>
                      <a:gd name="T23" fmla="*/ 0 h 212"/>
                      <a:gd name="T24" fmla="*/ 0 w 146"/>
                      <a:gd name="T25" fmla="*/ 0 h 212"/>
                      <a:gd name="T26" fmla="*/ 0 w 146"/>
                      <a:gd name="T27" fmla="*/ 0 h 212"/>
                      <a:gd name="T28" fmla="*/ 0 w 146"/>
                      <a:gd name="T29" fmla="*/ 0 h 212"/>
                      <a:gd name="T30" fmla="*/ 0 w 146"/>
                      <a:gd name="T31" fmla="*/ 0 h 212"/>
                      <a:gd name="T32" fmla="*/ 0 w 146"/>
                      <a:gd name="T33" fmla="*/ 0 h 212"/>
                      <a:gd name="T34" fmla="*/ 0 w 146"/>
                      <a:gd name="T35" fmla="*/ 0 h 212"/>
                      <a:gd name="T36" fmla="*/ 0 w 146"/>
                      <a:gd name="T37" fmla="*/ 0 h 2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6"/>
                      <a:gd name="T58" fmla="*/ 0 h 212"/>
                      <a:gd name="T59" fmla="*/ 146 w 146"/>
                      <a:gd name="T60" fmla="*/ 212 h 2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6" h="212">
                        <a:moveTo>
                          <a:pt x="5" y="0"/>
                        </a:moveTo>
                        <a:lnTo>
                          <a:pt x="146" y="174"/>
                        </a:lnTo>
                        <a:lnTo>
                          <a:pt x="137" y="190"/>
                        </a:lnTo>
                        <a:lnTo>
                          <a:pt x="127" y="206"/>
                        </a:lnTo>
                        <a:lnTo>
                          <a:pt x="115" y="212"/>
                        </a:lnTo>
                        <a:lnTo>
                          <a:pt x="102" y="211"/>
                        </a:lnTo>
                        <a:lnTo>
                          <a:pt x="86" y="200"/>
                        </a:lnTo>
                        <a:lnTo>
                          <a:pt x="70" y="188"/>
                        </a:lnTo>
                        <a:lnTo>
                          <a:pt x="57" y="175"/>
                        </a:lnTo>
                        <a:lnTo>
                          <a:pt x="45" y="159"/>
                        </a:lnTo>
                        <a:lnTo>
                          <a:pt x="37" y="146"/>
                        </a:lnTo>
                        <a:lnTo>
                          <a:pt x="25" y="128"/>
                        </a:lnTo>
                        <a:lnTo>
                          <a:pt x="16" y="109"/>
                        </a:lnTo>
                        <a:lnTo>
                          <a:pt x="9" y="88"/>
                        </a:lnTo>
                        <a:lnTo>
                          <a:pt x="4" y="65"/>
                        </a:lnTo>
                        <a:lnTo>
                          <a:pt x="2" y="46"/>
                        </a:lnTo>
                        <a:lnTo>
                          <a:pt x="0" y="29"/>
                        </a:lnTo>
                        <a:lnTo>
                          <a:pt x="2" y="1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03" name="Freeform 62"/>
                  <p:cNvSpPr>
                    <a:spLocks/>
                  </p:cNvSpPr>
                  <p:nvPr/>
                </p:nvSpPr>
                <p:spPr bwMode="auto">
                  <a:xfrm>
                    <a:off x="5312" y="466"/>
                    <a:ext cx="52" cy="71"/>
                  </a:xfrm>
                  <a:custGeom>
                    <a:avLst/>
                    <a:gdLst>
                      <a:gd name="T0" fmla="*/ 0 w 157"/>
                      <a:gd name="T1" fmla="*/ 0 h 211"/>
                      <a:gd name="T2" fmla="*/ 0 w 157"/>
                      <a:gd name="T3" fmla="*/ 0 h 211"/>
                      <a:gd name="T4" fmla="*/ 0 w 157"/>
                      <a:gd name="T5" fmla="*/ 0 h 211"/>
                      <a:gd name="T6" fmla="*/ 0 w 157"/>
                      <a:gd name="T7" fmla="*/ 0 h 211"/>
                      <a:gd name="T8" fmla="*/ 0 w 157"/>
                      <a:gd name="T9" fmla="*/ 0 h 211"/>
                      <a:gd name="T10" fmla="*/ 0 w 157"/>
                      <a:gd name="T11" fmla="*/ 0 h 211"/>
                      <a:gd name="T12" fmla="*/ 0 w 157"/>
                      <a:gd name="T13" fmla="*/ 0 h 211"/>
                      <a:gd name="T14" fmla="*/ 0 w 157"/>
                      <a:gd name="T15" fmla="*/ 0 h 211"/>
                      <a:gd name="T16" fmla="*/ 0 w 157"/>
                      <a:gd name="T17" fmla="*/ 0 h 211"/>
                      <a:gd name="T18" fmla="*/ 0 w 157"/>
                      <a:gd name="T19" fmla="*/ 0 h 211"/>
                      <a:gd name="T20" fmla="*/ 0 w 157"/>
                      <a:gd name="T21" fmla="*/ 0 h 211"/>
                      <a:gd name="T22" fmla="*/ 0 w 157"/>
                      <a:gd name="T23" fmla="*/ 0 h 211"/>
                      <a:gd name="T24" fmla="*/ 0 w 157"/>
                      <a:gd name="T25" fmla="*/ 0 h 211"/>
                      <a:gd name="T26" fmla="*/ 0 w 157"/>
                      <a:gd name="T27" fmla="*/ 0 h 211"/>
                      <a:gd name="T28" fmla="*/ 0 w 157"/>
                      <a:gd name="T29" fmla="*/ 0 h 211"/>
                      <a:gd name="T30" fmla="*/ 0 w 157"/>
                      <a:gd name="T31" fmla="*/ 0 h 211"/>
                      <a:gd name="T32" fmla="*/ 0 w 157"/>
                      <a:gd name="T33" fmla="*/ 0 h 21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57"/>
                      <a:gd name="T52" fmla="*/ 0 h 211"/>
                      <a:gd name="T53" fmla="*/ 157 w 157"/>
                      <a:gd name="T54" fmla="*/ 211 h 21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57" h="211">
                        <a:moveTo>
                          <a:pt x="0" y="29"/>
                        </a:moveTo>
                        <a:lnTo>
                          <a:pt x="144" y="211"/>
                        </a:lnTo>
                        <a:lnTo>
                          <a:pt x="149" y="193"/>
                        </a:lnTo>
                        <a:lnTo>
                          <a:pt x="155" y="166"/>
                        </a:lnTo>
                        <a:lnTo>
                          <a:pt x="157" y="146"/>
                        </a:lnTo>
                        <a:lnTo>
                          <a:pt x="155" y="128"/>
                        </a:lnTo>
                        <a:lnTo>
                          <a:pt x="150" y="103"/>
                        </a:lnTo>
                        <a:lnTo>
                          <a:pt x="141" y="83"/>
                        </a:lnTo>
                        <a:lnTo>
                          <a:pt x="128" y="62"/>
                        </a:lnTo>
                        <a:lnTo>
                          <a:pt x="115" y="43"/>
                        </a:lnTo>
                        <a:lnTo>
                          <a:pt x="93" y="25"/>
                        </a:lnTo>
                        <a:lnTo>
                          <a:pt x="74" y="13"/>
                        </a:lnTo>
                        <a:lnTo>
                          <a:pt x="53" y="3"/>
                        </a:lnTo>
                        <a:lnTo>
                          <a:pt x="33" y="0"/>
                        </a:lnTo>
                        <a:lnTo>
                          <a:pt x="18" y="4"/>
                        </a:lnTo>
                        <a:lnTo>
                          <a:pt x="9" y="1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704" name="Freeform 63"/>
                  <p:cNvSpPr>
                    <a:spLocks/>
                  </p:cNvSpPr>
                  <p:nvPr/>
                </p:nvSpPr>
                <p:spPr bwMode="auto">
                  <a:xfrm>
                    <a:off x="4972" y="580"/>
                    <a:ext cx="25" cy="23"/>
                  </a:xfrm>
                  <a:custGeom>
                    <a:avLst/>
                    <a:gdLst>
                      <a:gd name="T0" fmla="*/ 0 w 74"/>
                      <a:gd name="T1" fmla="*/ 0 h 69"/>
                      <a:gd name="T2" fmla="*/ 0 w 74"/>
                      <a:gd name="T3" fmla="*/ 0 h 69"/>
                      <a:gd name="T4" fmla="*/ 0 w 74"/>
                      <a:gd name="T5" fmla="*/ 0 h 69"/>
                      <a:gd name="T6" fmla="*/ 0 w 74"/>
                      <a:gd name="T7" fmla="*/ 0 h 69"/>
                      <a:gd name="T8" fmla="*/ 0 w 74"/>
                      <a:gd name="T9" fmla="*/ 0 h 69"/>
                      <a:gd name="T10" fmla="*/ 0 w 74"/>
                      <a:gd name="T11" fmla="*/ 0 h 69"/>
                      <a:gd name="T12" fmla="*/ 0 w 74"/>
                      <a:gd name="T13" fmla="*/ 0 h 69"/>
                      <a:gd name="T14" fmla="*/ 0 w 74"/>
                      <a:gd name="T15" fmla="*/ 0 h 69"/>
                      <a:gd name="T16" fmla="*/ 0 w 74"/>
                      <a:gd name="T17" fmla="*/ 0 h 69"/>
                      <a:gd name="T18" fmla="*/ 0 w 74"/>
                      <a:gd name="T19" fmla="*/ 0 h 69"/>
                      <a:gd name="T20" fmla="*/ 0 w 74"/>
                      <a:gd name="T21" fmla="*/ 0 h 69"/>
                      <a:gd name="T22" fmla="*/ 0 w 74"/>
                      <a:gd name="T23" fmla="*/ 0 h 69"/>
                      <a:gd name="T24" fmla="*/ 0 w 74"/>
                      <a:gd name="T25" fmla="*/ 0 h 69"/>
                      <a:gd name="T26" fmla="*/ 0 w 74"/>
                      <a:gd name="T27" fmla="*/ 0 h 69"/>
                      <a:gd name="T28" fmla="*/ 0 w 74"/>
                      <a:gd name="T29" fmla="*/ 0 h 69"/>
                      <a:gd name="T30" fmla="*/ 0 w 74"/>
                      <a:gd name="T31" fmla="*/ 0 h 69"/>
                      <a:gd name="T32" fmla="*/ 0 w 74"/>
                      <a:gd name="T33" fmla="*/ 0 h 6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4"/>
                      <a:gd name="T52" fmla="*/ 0 h 69"/>
                      <a:gd name="T53" fmla="*/ 74 w 74"/>
                      <a:gd name="T54" fmla="*/ 69 h 6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4" h="69">
                        <a:moveTo>
                          <a:pt x="19" y="69"/>
                        </a:moveTo>
                        <a:lnTo>
                          <a:pt x="9" y="65"/>
                        </a:lnTo>
                        <a:lnTo>
                          <a:pt x="3" y="60"/>
                        </a:lnTo>
                        <a:lnTo>
                          <a:pt x="0" y="52"/>
                        </a:lnTo>
                        <a:lnTo>
                          <a:pt x="0" y="43"/>
                        </a:lnTo>
                        <a:lnTo>
                          <a:pt x="3" y="31"/>
                        </a:lnTo>
                        <a:lnTo>
                          <a:pt x="7" y="25"/>
                        </a:lnTo>
                        <a:lnTo>
                          <a:pt x="16" y="18"/>
                        </a:lnTo>
                        <a:lnTo>
                          <a:pt x="67" y="0"/>
                        </a:lnTo>
                        <a:lnTo>
                          <a:pt x="61" y="7"/>
                        </a:lnTo>
                        <a:lnTo>
                          <a:pt x="56" y="17"/>
                        </a:lnTo>
                        <a:lnTo>
                          <a:pt x="54" y="27"/>
                        </a:lnTo>
                        <a:lnTo>
                          <a:pt x="53" y="35"/>
                        </a:lnTo>
                        <a:lnTo>
                          <a:pt x="56" y="47"/>
                        </a:lnTo>
                        <a:lnTo>
                          <a:pt x="63" y="55"/>
                        </a:lnTo>
                        <a:lnTo>
                          <a:pt x="74" y="61"/>
                        </a:lnTo>
                        <a:lnTo>
                          <a:pt x="19" y="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27694" name="Group 64"/>
                <p:cNvGrpSpPr>
                  <a:grpSpLocks/>
                </p:cNvGrpSpPr>
                <p:nvPr/>
              </p:nvGrpSpPr>
              <p:grpSpPr bwMode="auto">
                <a:xfrm>
                  <a:off x="5137" y="402"/>
                  <a:ext cx="234" cy="204"/>
                  <a:chOff x="5137" y="402"/>
                  <a:chExt cx="234" cy="204"/>
                </a:xfrm>
              </p:grpSpPr>
              <p:sp>
                <p:nvSpPr>
                  <p:cNvPr id="27695" name="Freeform 65"/>
                  <p:cNvSpPr>
                    <a:spLocks/>
                  </p:cNvSpPr>
                  <p:nvPr/>
                </p:nvSpPr>
                <p:spPr bwMode="auto">
                  <a:xfrm>
                    <a:off x="5138" y="550"/>
                    <a:ext cx="233" cy="56"/>
                  </a:xfrm>
                  <a:custGeom>
                    <a:avLst/>
                    <a:gdLst>
                      <a:gd name="T0" fmla="*/ 0 w 700"/>
                      <a:gd name="T1" fmla="*/ 0 h 170"/>
                      <a:gd name="T2" fmla="*/ 0 w 700"/>
                      <a:gd name="T3" fmla="*/ 0 h 170"/>
                      <a:gd name="T4" fmla="*/ 0 w 700"/>
                      <a:gd name="T5" fmla="*/ 0 h 170"/>
                      <a:gd name="T6" fmla="*/ 0 w 700"/>
                      <a:gd name="T7" fmla="*/ 0 h 170"/>
                      <a:gd name="T8" fmla="*/ 0 w 700"/>
                      <a:gd name="T9" fmla="*/ 0 h 170"/>
                      <a:gd name="T10" fmla="*/ 0 w 700"/>
                      <a:gd name="T11" fmla="*/ 0 h 170"/>
                      <a:gd name="T12" fmla="*/ 0 w 700"/>
                      <a:gd name="T13" fmla="*/ 0 h 170"/>
                      <a:gd name="T14" fmla="*/ 0 w 700"/>
                      <a:gd name="T15" fmla="*/ 0 h 170"/>
                      <a:gd name="T16" fmla="*/ 0 w 700"/>
                      <a:gd name="T17" fmla="*/ 0 h 170"/>
                      <a:gd name="T18" fmla="*/ 0 w 700"/>
                      <a:gd name="T19" fmla="*/ 0 h 170"/>
                      <a:gd name="T20" fmla="*/ 0 w 700"/>
                      <a:gd name="T21" fmla="*/ 0 h 1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0"/>
                      <a:gd name="T34" fmla="*/ 0 h 170"/>
                      <a:gd name="T35" fmla="*/ 700 w 700"/>
                      <a:gd name="T36" fmla="*/ 170 h 1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0" h="170">
                        <a:moveTo>
                          <a:pt x="0" y="51"/>
                        </a:moveTo>
                        <a:lnTo>
                          <a:pt x="484" y="0"/>
                        </a:lnTo>
                        <a:lnTo>
                          <a:pt x="700" y="165"/>
                        </a:lnTo>
                        <a:lnTo>
                          <a:pt x="558" y="155"/>
                        </a:lnTo>
                        <a:lnTo>
                          <a:pt x="522" y="147"/>
                        </a:lnTo>
                        <a:lnTo>
                          <a:pt x="545" y="170"/>
                        </a:lnTo>
                        <a:lnTo>
                          <a:pt x="400" y="155"/>
                        </a:lnTo>
                        <a:lnTo>
                          <a:pt x="354" y="140"/>
                        </a:lnTo>
                        <a:lnTo>
                          <a:pt x="376" y="162"/>
                        </a:lnTo>
                        <a:lnTo>
                          <a:pt x="177" y="140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696" name="Freeform 66"/>
                  <p:cNvSpPr>
                    <a:spLocks/>
                  </p:cNvSpPr>
                  <p:nvPr/>
                </p:nvSpPr>
                <p:spPr bwMode="auto">
                  <a:xfrm>
                    <a:off x="5139" y="501"/>
                    <a:ext cx="149" cy="47"/>
                  </a:xfrm>
                  <a:custGeom>
                    <a:avLst/>
                    <a:gdLst>
                      <a:gd name="T0" fmla="*/ 0 w 447"/>
                      <a:gd name="T1" fmla="*/ 0 h 141"/>
                      <a:gd name="T2" fmla="*/ 0 w 447"/>
                      <a:gd name="T3" fmla="*/ 0 h 141"/>
                      <a:gd name="T4" fmla="*/ 0 w 447"/>
                      <a:gd name="T5" fmla="*/ 0 h 141"/>
                      <a:gd name="T6" fmla="*/ 0 w 447"/>
                      <a:gd name="T7" fmla="*/ 0 h 141"/>
                      <a:gd name="T8" fmla="*/ 0 w 447"/>
                      <a:gd name="T9" fmla="*/ 0 h 1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7"/>
                      <a:gd name="T16" fmla="*/ 0 h 141"/>
                      <a:gd name="T17" fmla="*/ 447 w 447"/>
                      <a:gd name="T18" fmla="*/ 141 h 1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7" h="141">
                        <a:moveTo>
                          <a:pt x="58" y="107"/>
                        </a:moveTo>
                        <a:lnTo>
                          <a:pt x="447" y="0"/>
                        </a:lnTo>
                        <a:lnTo>
                          <a:pt x="334" y="65"/>
                        </a:lnTo>
                        <a:lnTo>
                          <a:pt x="0" y="141"/>
                        </a:lnTo>
                        <a:lnTo>
                          <a:pt x="58" y="1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7697" name="Freeform 67"/>
                  <p:cNvSpPr>
                    <a:spLocks/>
                  </p:cNvSpPr>
                  <p:nvPr/>
                </p:nvSpPr>
                <p:spPr bwMode="auto">
                  <a:xfrm>
                    <a:off x="5137" y="402"/>
                    <a:ext cx="193" cy="134"/>
                  </a:xfrm>
                  <a:custGeom>
                    <a:avLst/>
                    <a:gdLst>
                      <a:gd name="T0" fmla="*/ 0 w 579"/>
                      <a:gd name="T1" fmla="*/ 0 h 401"/>
                      <a:gd name="T2" fmla="*/ 0 w 579"/>
                      <a:gd name="T3" fmla="*/ 0 h 401"/>
                      <a:gd name="T4" fmla="*/ 0 w 579"/>
                      <a:gd name="T5" fmla="*/ 0 h 401"/>
                      <a:gd name="T6" fmla="*/ 0 w 579"/>
                      <a:gd name="T7" fmla="*/ 0 h 401"/>
                      <a:gd name="T8" fmla="*/ 0 w 579"/>
                      <a:gd name="T9" fmla="*/ 0 h 401"/>
                      <a:gd name="T10" fmla="*/ 0 w 579"/>
                      <a:gd name="T11" fmla="*/ 0 h 401"/>
                      <a:gd name="T12" fmla="*/ 0 w 579"/>
                      <a:gd name="T13" fmla="*/ 0 h 401"/>
                      <a:gd name="T14" fmla="*/ 0 w 579"/>
                      <a:gd name="T15" fmla="*/ 0 h 401"/>
                      <a:gd name="T16" fmla="*/ 0 w 579"/>
                      <a:gd name="T17" fmla="*/ 0 h 401"/>
                      <a:gd name="T18" fmla="*/ 0 w 579"/>
                      <a:gd name="T19" fmla="*/ 0 h 4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79"/>
                      <a:gd name="T31" fmla="*/ 0 h 401"/>
                      <a:gd name="T32" fmla="*/ 579 w 579"/>
                      <a:gd name="T33" fmla="*/ 401 h 4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79" h="401">
                        <a:moveTo>
                          <a:pt x="0" y="401"/>
                        </a:moveTo>
                        <a:lnTo>
                          <a:pt x="416" y="258"/>
                        </a:lnTo>
                        <a:lnTo>
                          <a:pt x="579" y="0"/>
                        </a:lnTo>
                        <a:lnTo>
                          <a:pt x="452" y="77"/>
                        </a:lnTo>
                        <a:lnTo>
                          <a:pt x="423" y="105"/>
                        </a:lnTo>
                        <a:lnTo>
                          <a:pt x="423" y="76"/>
                        </a:lnTo>
                        <a:lnTo>
                          <a:pt x="278" y="185"/>
                        </a:lnTo>
                        <a:lnTo>
                          <a:pt x="287" y="154"/>
                        </a:lnTo>
                        <a:lnTo>
                          <a:pt x="130" y="252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27691" name="Freeform 68"/>
              <p:cNvSpPr>
                <a:spLocks/>
              </p:cNvSpPr>
              <p:nvPr/>
            </p:nvSpPr>
            <p:spPr bwMode="auto">
              <a:xfrm>
                <a:off x="5087" y="528"/>
                <a:ext cx="65" cy="59"/>
              </a:xfrm>
              <a:custGeom>
                <a:avLst/>
                <a:gdLst>
                  <a:gd name="T0" fmla="*/ 0 w 195"/>
                  <a:gd name="T1" fmla="*/ 0 h 175"/>
                  <a:gd name="T2" fmla="*/ 0 w 195"/>
                  <a:gd name="T3" fmla="*/ 0 h 175"/>
                  <a:gd name="T4" fmla="*/ 0 w 195"/>
                  <a:gd name="T5" fmla="*/ 0 h 175"/>
                  <a:gd name="T6" fmla="*/ 0 w 195"/>
                  <a:gd name="T7" fmla="*/ 0 h 175"/>
                  <a:gd name="T8" fmla="*/ 0 w 195"/>
                  <a:gd name="T9" fmla="*/ 0 h 175"/>
                  <a:gd name="T10" fmla="*/ 0 w 195"/>
                  <a:gd name="T11" fmla="*/ 0 h 175"/>
                  <a:gd name="T12" fmla="*/ 0 w 195"/>
                  <a:gd name="T13" fmla="*/ 0 h 175"/>
                  <a:gd name="T14" fmla="*/ 0 w 195"/>
                  <a:gd name="T15" fmla="*/ 0 h 175"/>
                  <a:gd name="T16" fmla="*/ 0 w 195"/>
                  <a:gd name="T17" fmla="*/ 0 h 175"/>
                  <a:gd name="T18" fmla="*/ 0 w 195"/>
                  <a:gd name="T19" fmla="*/ 0 h 175"/>
                  <a:gd name="T20" fmla="*/ 0 w 195"/>
                  <a:gd name="T21" fmla="*/ 0 h 175"/>
                  <a:gd name="T22" fmla="*/ 0 w 195"/>
                  <a:gd name="T23" fmla="*/ 0 h 175"/>
                  <a:gd name="T24" fmla="*/ 0 w 195"/>
                  <a:gd name="T25" fmla="*/ 0 h 175"/>
                  <a:gd name="T26" fmla="*/ 0 w 195"/>
                  <a:gd name="T27" fmla="*/ 0 h 175"/>
                  <a:gd name="T28" fmla="*/ 0 w 195"/>
                  <a:gd name="T29" fmla="*/ 0 h 175"/>
                  <a:gd name="T30" fmla="*/ 0 w 195"/>
                  <a:gd name="T31" fmla="*/ 0 h 175"/>
                  <a:gd name="T32" fmla="*/ 0 w 195"/>
                  <a:gd name="T33" fmla="*/ 0 h 175"/>
                  <a:gd name="T34" fmla="*/ 0 w 195"/>
                  <a:gd name="T35" fmla="*/ 0 h 175"/>
                  <a:gd name="T36" fmla="*/ 0 w 195"/>
                  <a:gd name="T37" fmla="*/ 0 h 175"/>
                  <a:gd name="T38" fmla="*/ 0 w 195"/>
                  <a:gd name="T39" fmla="*/ 0 h 175"/>
                  <a:gd name="T40" fmla="*/ 0 w 195"/>
                  <a:gd name="T41" fmla="*/ 0 h 175"/>
                  <a:gd name="T42" fmla="*/ 0 w 195"/>
                  <a:gd name="T43" fmla="*/ 0 h 175"/>
                  <a:gd name="T44" fmla="*/ 0 w 195"/>
                  <a:gd name="T45" fmla="*/ 0 h 175"/>
                  <a:gd name="T46" fmla="*/ 0 w 195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5"/>
                  <a:gd name="T73" fmla="*/ 0 h 175"/>
                  <a:gd name="T74" fmla="*/ 195 w 195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5" h="175">
                    <a:moveTo>
                      <a:pt x="172" y="0"/>
                    </a:moveTo>
                    <a:lnTo>
                      <a:pt x="160" y="13"/>
                    </a:lnTo>
                    <a:lnTo>
                      <a:pt x="147" y="32"/>
                    </a:lnTo>
                    <a:lnTo>
                      <a:pt x="142" y="48"/>
                    </a:lnTo>
                    <a:lnTo>
                      <a:pt x="137" y="68"/>
                    </a:lnTo>
                    <a:lnTo>
                      <a:pt x="137" y="86"/>
                    </a:lnTo>
                    <a:lnTo>
                      <a:pt x="142" y="105"/>
                    </a:lnTo>
                    <a:lnTo>
                      <a:pt x="150" y="121"/>
                    </a:lnTo>
                    <a:lnTo>
                      <a:pt x="164" y="134"/>
                    </a:lnTo>
                    <a:lnTo>
                      <a:pt x="180" y="143"/>
                    </a:lnTo>
                    <a:lnTo>
                      <a:pt x="195" y="154"/>
                    </a:lnTo>
                    <a:lnTo>
                      <a:pt x="47" y="175"/>
                    </a:lnTo>
                    <a:lnTo>
                      <a:pt x="31" y="167"/>
                    </a:lnTo>
                    <a:lnTo>
                      <a:pt x="18" y="157"/>
                    </a:lnTo>
                    <a:lnTo>
                      <a:pt x="9" y="146"/>
                    </a:lnTo>
                    <a:lnTo>
                      <a:pt x="4" y="135"/>
                    </a:lnTo>
                    <a:lnTo>
                      <a:pt x="0" y="122"/>
                    </a:lnTo>
                    <a:lnTo>
                      <a:pt x="0" y="105"/>
                    </a:lnTo>
                    <a:lnTo>
                      <a:pt x="4" y="90"/>
                    </a:lnTo>
                    <a:lnTo>
                      <a:pt x="8" y="76"/>
                    </a:lnTo>
                    <a:lnTo>
                      <a:pt x="13" y="65"/>
                    </a:lnTo>
                    <a:lnTo>
                      <a:pt x="21" y="53"/>
                    </a:lnTo>
                    <a:lnTo>
                      <a:pt x="27" y="48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92" name="Freeform 69"/>
              <p:cNvSpPr>
                <a:spLocks/>
              </p:cNvSpPr>
              <p:nvPr/>
            </p:nvSpPr>
            <p:spPr bwMode="auto">
              <a:xfrm>
                <a:off x="5099" y="537"/>
                <a:ext cx="27" cy="47"/>
              </a:xfrm>
              <a:custGeom>
                <a:avLst/>
                <a:gdLst>
                  <a:gd name="T0" fmla="*/ 0 w 81"/>
                  <a:gd name="T1" fmla="*/ 0 h 142"/>
                  <a:gd name="T2" fmla="*/ 0 w 81"/>
                  <a:gd name="T3" fmla="*/ 0 h 142"/>
                  <a:gd name="T4" fmla="*/ 0 w 81"/>
                  <a:gd name="T5" fmla="*/ 0 h 142"/>
                  <a:gd name="T6" fmla="*/ 0 w 81"/>
                  <a:gd name="T7" fmla="*/ 0 h 142"/>
                  <a:gd name="T8" fmla="*/ 0 w 81"/>
                  <a:gd name="T9" fmla="*/ 0 h 142"/>
                  <a:gd name="T10" fmla="*/ 0 w 81"/>
                  <a:gd name="T11" fmla="*/ 0 h 142"/>
                  <a:gd name="T12" fmla="*/ 0 w 81"/>
                  <a:gd name="T13" fmla="*/ 0 h 142"/>
                  <a:gd name="T14" fmla="*/ 0 w 81"/>
                  <a:gd name="T15" fmla="*/ 0 h 142"/>
                  <a:gd name="T16" fmla="*/ 0 w 81"/>
                  <a:gd name="T17" fmla="*/ 0 h 142"/>
                  <a:gd name="T18" fmla="*/ 0 w 81"/>
                  <a:gd name="T19" fmla="*/ 0 h 142"/>
                  <a:gd name="T20" fmla="*/ 0 w 81"/>
                  <a:gd name="T21" fmla="*/ 0 h 142"/>
                  <a:gd name="T22" fmla="*/ 0 w 81"/>
                  <a:gd name="T23" fmla="*/ 0 h 142"/>
                  <a:gd name="T24" fmla="*/ 0 w 81"/>
                  <a:gd name="T25" fmla="*/ 0 h 142"/>
                  <a:gd name="T26" fmla="*/ 0 w 81"/>
                  <a:gd name="T27" fmla="*/ 0 h 142"/>
                  <a:gd name="T28" fmla="*/ 0 w 81"/>
                  <a:gd name="T29" fmla="*/ 0 h 142"/>
                  <a:gd name="T30" fmla="*/ 0 w 81"/>
                  <a:gd name="T31" fmla="*/ 0 h 142"/>
                  <a:gd name="T32" fmla="*/ 0 w 81"/>
                  <a:gd name="T33" fmla="*/ 0 h 142"/>
                  <a:gd name="T34" fmla="*/ 0 w 81"/>
                  <a:gd name="T35" fmla="*/ 0 h 142"/>
                  <a:gd name="T36" fmla="*/ 0 w 81"/>
                  <a:gd name="T37" fmla="*/ 0 h 142"/>
                  <a:gd name="T38" fmla="*/ 0 w 81"/>
                  <a:gd name="T39" fmla="*/ 0 h 142"/>
                  <a:gd name="T40" fmla="*/ 0 w 81"/>
                  <a:gd name="T41" fmla="*/ 0 h 142"/>
                  <a:gd name="T42" fmla="*/ 0 w 81"/>
                  <a:gd name="T43" fmla="*/ 0 h 142"/>
                  <a:gd name="T44" fmla="*/ 0 w 81"/>
                  <a:gd name="T45" fmla="*/ 0 h 142"/>
                  <a:gd name="T46" fmla="*/ 0 w 81"/>
                  <a:gd name="T47" fmla="*/ 0 h 1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1"/>
                  <a:gd name="T73" fmla="*/ 0 h 142"/>
                  <a:gd name="T74" fmla="*/ 81 w 81"/>
                  <a:gd name="T75" fmla="*/ 142 h 1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1" h="142">
                    <a:moveTo>
                      <a:pt x="54" y="0"/>
                    </a:moveTo>
                    <a:lnTo>
                      <a:pt x="44" y="20"/>
                    </a:lnTo>
                    <a:lnTo>
                      <a:pt x="36" y="35"/>
                    </a:lnTo>
                    <a:lnTo>
                      <a:pt x="30" y="54"/>
                    </a:lnTo>
                    <a:lnTo>
                      <a:pt x="26" y="72"/>
                    </a:lnTo>
                    <a:lnTo>
                      <a:pt x="30" y="92"/>
                    </a:lnTo>
                    <a:lnTo>
                      <a:pt x="38" y="105"/>
                    </a:lnTo>
                    <a:lnTo>
                      <a:pt x="50" y="116"/>
                    </a:lnTo>
                    <a:lnTo>
                      <a:pt x="62" y="126"/>
                    </a:lnTo>
                    <a:lnTo>
                      <a:pt x="81" y="139"/>
                    </a:lnTo>
                    <a:lnTo>
                      <a:pt x="54" y="142"/>
                    </a:lnTo>
                    <a:lnTo>
                      <a:pt x="42" y="138"/>
                    </a:lnTo>
                    <a:lnTo>
                      <a:pt x="30" y="131"/>
                    </a:lnTo>
                    <a:lnTo>
                      <a:pt x="18" y="122"/>
                    </a:lnTo>
                    <a:lnTo>
                      <a:pt x="10" y="112"/>
                    </a:lnTo>
                    <a:lnTo>
                      <a:pt x="4" y="101"/>
                    </a:lnTo>
                    <a:lnTo>
                      <a:pt x="0" y="87"/>
                    </a:lnTo>
                    <a:lnTo>
                      <a:pt x="0" y="71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14" y="31"/>
                    </a:lnTo>
                    <a:lnTo>
                      <a:pt x="21" y="21"/>
                    </a:lnTo>
                    <a:lnTo>
                      <a:pt x="29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27658" name="Group 70"/>
          <p:cNvGrpSpPr>
            <a:grpSpLocks/>
          </p:cNvGrpSpPr>
          <p:nvPr/>
        </p:nvGrpSpPr>
        <p:grpSpPr bwMode="auto">
          <a:xfrm>
            <a:off x="304800" y="1905000"/>
            <a:ext cx="1795463" cy="3983038"/>
            <a:chOff x="502" y="1440"/>
            <a:chExt cx="1131" cy="2509"/>
          </a:xfrm>
        </p:grpSpPr>
        <p:sp>
          <p:nvSpPr>
            <p:cNvPr id="27660" name="Freeform 71"/>
            <p:cNvSpPr>
              <a:spLocks/>
            </p:cNvSpPr>
            <p:nvPr/>
          </p:nvSpPr>
          <p:spPr bwMode="auto">
            <a:xfrm>
              <a:off x="1131" y="3513"/>
              <a:ext cx="328" cy="436"/>
            </a:xfrm>
            <a:custGeom>
              <a:avLst/>
              <a:gdLst>
                <a:gd name="T0" fmla="*/ 205 w 328"/>
                <a:gd name="T1" fmla="*/ 33 h 436"/>
                <a:gd name="T2" fmla="*/ 210 w 328"/>
                <a:gd name="T3" fmla="*/ 105 h 436"/>
                <a:gd name="T4" fmla="*/ 223 w 328"/>
                <a:gd name="T5" fmla="*/ 156 h 436"/>
                <a:gd name="T6" fmla="*/ 263 w 328"/>
                <a:gd name="T7" fmla="*/ 218 h 436"/>
                <a:gd name="T8" fmla="*/ 292 w 328"/>
                <a:gd name="T9" fmla="*/ 258 h 436"/>
                <a:gd name="T10" fmla="*/ 316 w 328"/>
                <a:gd name="T11" fmla="*/ 309 h 436"/>
                <a:gd name="T12" fmla="*/ 328 w 328"/>
                <a:gd name="T13" fmla="*/ 345 h 436"/>
                <a:gd name="T14" fmla="*/ 328 w 328"/>
                <a:gd name="T15" fmla="*/ 375 h 436"/>
                <a:gd name="T16" fmla="*/ 287 w 328"/>
                <a:gd name="T17" fmla="*/ 401 h 436"/>
                <a:gd name="T18" fmla="*/ 252 w 328"/>
                <a:gd name="T19" fmla="*/ 407 h 436"/>
                <a:gd name="T20" fmla="*/ 234 w 328"/>
                <a:gd name="T21" fmla="*/ 420 h 436"/>
                <a:gd name="T22" fmla="*/ 210 w 328"/>
                <a:gd name="T23" fmla="*/ 436 h 436"/>
                <a:gd name="T24" fmla="*/ 181 w 328"/>
                <a:gd name="T25" fmla="*/ 436 h 436"/>
                <a:gd name="T26" fmla="*/ 145 w 328"/>
                <a:gd name="T27" fmla="*/ 418 h 436"/>
                <a:gd name="T28" fmla="*/ 140 w 328"/>
                <a:gd name="T29" fmla="*/ 393 h 436"/>
                <a:gd name="T30" fmla="*/ 120 w 328"/>
                <a:gd name="T31" fmla="*/ 367 h 436"/>
                <a:gd name="T32" fmla="*/ 102 w 328"/>
                <a:gd name="T33" fmla="*/ 334 h 436"/>
                <a:gd name="T34" fmla="*/ 84 w 328"/>
                <a:gd name="T35" fmla="*/ 288 h 436"/>
                <a:gd name="T36" fmla="*/ 73 w 328"/>
                <a:gd name="T37" fmla="*/ 240 h 436"/>
                <a:gd name="T38" fmla="*/ 49 w 328"/>
                <a:gd name="T39" fmla="*/ 218 h 436"/>
                <a:gd name="T40" fmla="*/ 24 w 328"/>
                <a:gd name="T41" fmla="*/ 204 h 436"/>
                <a:gd name="T42" fmla="*/ 0 w 328"/>
                <a:gd name="T43" fmla="*/ 182 h 436"/>
                <a:gd name="T44" fmla="*/ 0 w 328"/>
                <a:gd name="T45" fmla="*/ 137 h 436"/>
                <a:gd name="T46" fmla="*/ 24 w 328"/>
                <a:gd name="T47" fmla="*/ 105 h 436"/>
                <a:gd name="T48" fmla="*/ 49 w 328"/>
                <a:gd name="T49" fmla="*/ 65 h 436"/>
                <a:gd name="T50" fmla="*/ 60 w 328"/>
                <a:gd name="T51" fmla="*/ 0 h 436"/>
                <a:gd name="T52" fmla="*/ 205 w 328"/>
                <a:gd name="T53" fmla="*/ 33 h 4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436"/>
                <a:gd name="T83" fmla="*/ 328 w 328"/>
                <a:gd name="T84" fmla="*/ 436 h 4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436">
                  <a:moveTo>
                    <a:pt x="205" y="33"/>
                  </a:moveTo>
                  <a:lnTo>
                    <a:pt x="210" y="105"/>
                  </a:lnTo>
                  <a:lnTo>
                    <a:pt x="223" y="156"/>
                  </a:lnTo>
                  <a:lnTo>
                    <a:pt x="263" y="218"/>
                  </a:lnTo>
                  <a:lnTo>
                    <a:pt x="292" y="258"/>
                  </a:lnTo>
                  <a:lnTo>
                    <a:pt x="316" y="309"/>
                  </a:lnTo>
                  <a:lnTo>
                    <a:pt x="328" y="345"/>
                  </a:lnTo>
                  <a:lnTo>
                    <a:pt x="328" y="375"/>
                  </a:lnTo>
                  <a:lnTo>
                    <a:pt x="287" y="401"/>
                  </a:lnTo>
                  <a:lnTo>
                    <a:pt x="252" y="407"/>
                  </a:lnTo>
                  <a:lnTo>
                    <a:pt x="234" y="420"/>
                  </a:lnTo>
                  <a:lnTo>
                    <a:pt x="210" y="436"/>
                  </a:lnTo>
                  <a:lnTo>
                    <a:pt x="181" y="436"/>
                  </a:lnTo>
                  <a:lnTo>
                    <a:pt x="145" y="418"/>
                  </a:lnTo>
                  <a:lnTo>
                    <a:pt x="140" y="393"/>
                  </a:lnTo>
                  <a:lnTo>
                    <a:pt x="120" y="367"/>
                  </a:lnTo>
                  <a:lnTo>
                    <a:pt x="102" y="334"/>
                  </a:lnTo>
                  <a:lnTo>
                    <a:pt x="84" y="288"/>
                  </a:lnTo>
                  <a:lnTo>
                    <a:pt x="73" y="240"/>
                  </a:lnTo>
                  <a:lnTo>
                    <a:pt x="49" y="218"/>
                  </a:lnTo>
                  <a:lnTo>
                    <a:pt x="24" y="204"/>
                  </a:lnTo>
                  <a:lnTo>
                    <a:pt x="0" y="182"/>
                  </a:lnTo>
                  <a:lnTo>
                    <a:pt x="0" y="137"/>
                  </a:lnTo>
                  <a:lnTo>
                    <a:pt x="24" y="105"/>
                  </a:lnTo>
                  <a:lnTo>
                    <a:pt x="49" y="65"/>
                  </a:lnTo>
                  <a:lnTo>
                    <a:pt x="60" y="0"/>
                  </a:lnTo>
                  <a:lnTo>
                    <a:pt x="205" y="33"/>
                  </a:lnTo>
                  <a:close/>
                </a:path>
              </a:pathLst>
            </a:custGeom>
            <a:solidFill>
              <a:srgbClr val="80400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1" name="Freeform 72"/>
            <p:cNvSpPr>
              <a:spLocks/>
            </p:cNvSpPr>
            <p:nvPr/>
          </p:nvSpPr>
          <p:spPr bwMode="auto">
            <a:xfrm>
              <a:off x="709" y="2354"/>
              <a:ext cx="692" cy="1242"/>
            </a:xfrm>
            <a:custGeom>
              <a:avLst/>
              <a:gdLst>
                <a:gd name="T0" fmla="*/ 12 w 692"/>
                <a:gd name="T1" fmla="*/ 40 h 1242"/>
                <a:gd name="T2" fmla="*/ 132 w 692"/>
                <a:gd name="T3" fmla="*/ 18 h 1242"/>
                <a:gd name="T4" fmla="*/ 243 w 692"/>
                <a:gd name="T5" fmla="*/ 7 h 1242"/>
                <a:gd name="T6" fmla="*/ 326 w 692"/>
                <a:gd name="T7" fmla="*/ 0 h 1242"/>
                <a:gd name="T8" fmla="*/ 442 w 692"/>
                <a:gd name="T9" fmla="*/ 7 h 1242"/>
                <a:gd name="T10" fmla="*/ 564 w 692"/>
                <a:gd name="T11" fmla="*/ 29 h 1242"/>
                <a:gd name="T12" fmla="*/ 665 w 692"/>
                <a:gd name="T13" fmla="*/ 55 h 1242"/>
                <a:gd name="T14" fmla="*/ 676 w 692"/>
                <a:gd name="T15" fmla="*/ 295 h 1242"/>
                <a:gd name="T16" fmla="*/ 681 w 692"/>
                <a:gd name="T17" fmla="*/ 435 h 1242"/>
                <a:gd name="T18" fmla="*/ 671 w 692"/>
                <a:gd name="T19" fmla="*/ 577 h 1242"/>
                <a:gd name="T20" fmla="*/ 658 w 692"/>
                <a:gd name="T21" fmla="*/ 642 h 1242"/>
                <a:gd name="T22" fmla="*/ 681 w 692"/>
                <a:gd name="T23" fmla="*/ 672 h 1242"/>
                <a:gd name="T24" fmla="*/ 692 w 692"/>
                <a:gd name="T25" fmla="*/ 700 h 1242"/>
                <a:gd name="T26" fmla="*/ 681 w 692"/>
                <a:gd name="T27" fmla="*/ 734 h 1242"/>
                <a:gd name="T28" fmla="*/ 671 w 692"/>
                <a:gd name="T29" fmla="*/ 826 h 1242"/>
                <a:gd name="T30" fmla="*/ 671 w 692"/>
                <a:gd name="T31" fmla="*/ 947 h 1242"/>
                <a:gd name="T32" fmla="*/ 681 w 692"/>
                <a:gd name="T33" fmla="*/ 1148 h 1242"/>
                <a:gd name="T34" fmla="*/ 681 w 692"/>
                <a:gd name="T35" fmla="*/ 1198 h 1242"/>
                <a:gd name="T36" fmla="*/ 611 w 692"/>
                <a:gd name="T37" fmla="*/ 1224 h 1242"/>
                <a:gd name="T38" fmla="*/ 538 w 692"/>
                <a:gd name="T39" fmla="*/ 1231 h 1242"/>
                <a:gd name="T40" fmla="*/ 418 w 692"/>
                <a:gd name="T41" fmla="*/ 1217 h 1242"/>
                <a:gd name="T42" fmla="*/ 391 w 692"/>
                <a:gd name="T43" fmla="*/ 896 h 1242"/>
                <a:gd name="T44" fmla="*/ 409 w 692"/>
                <a:gd name="T45" fmla="*/ 715 h 1242"/>
                <a:gd name="T46" fmla="*/ 368 w 692"/>
                <a:gd name="T47" fmla="*/ 667 h 1242"/>
                <a:gd name="T48" fmla="*/ 379 w 692"/>
                <a:gd name="T49" fmla="*/ 638 h 1242"/>
                <a:gd name="T50" fmla="*/ 331 w 692"/>
                <a:gd name="T51" fmla="*/ 427 h 1242"/>
                <a:gd name="T52" fmla="*/ 308 w 692"/>
                <a:gd name="T53" fmla="*/ 595 h 1242"/>
                <a:gd name="T54" fmla="*/ 301 w 692"/>
                <a:gd name="T55" fmla="*/ 672 h 1242"/>
                <a:gd name="T56" fmla="*/ 313 w 692"/>
                <a:gd name="T57" fmla="*/ 745 h 1242"/>
                <a:gd name="T58" fmla="*/ 313 w 692"/>
                <a:gd name="T59" fmla="*/ 842 h 1242"/>
                <a:gd name="T60" fmla="*/ 290 w 692"/>
                <a:gd name="T61" fmla="*/ 940 h 1242"/>
                <a:gd name="T62" fmla="*/ 284 w 692"/>
                <a:gd name="T63" fmla="*/ 1065 h 1242"/>
                <a:gd name="T64" fmla="*/ 284 w 692"/>
                <a:gd name="T65" fmla="*/ 1189 h 1242"/>
                <a:gd name="T66" fmla="*/ 290 w 692"/>
                <a:gd name="T67" fmla="*/ 1202 h 1242"/>
                <a:gd name="T68" fmla="*/ 277 w 692"/>
                <a:gd name="T69" fmla="*/ 1217 h 1242"/>
                <a:gd name="T70" fmla="*/ 224 w 692"/>
                <a:gd name="T71" fmla="*/ 1231 h 1242"/>
                <a:gd name="T72" fmla="*/ 125 w 692"/>
                <a:gd name="T73" fmla="*/ 1242 h 1242"/>
                <a:gd name="T74" fmla="*/ 78 w 692"/>
                <a:gd name="T75" fmla="*/ 1239 h 1242"/>
                <a:gd name="T76" fmla="*/ 25 w 692"/>
                <a:gd name="T77" fmla="*/ 1220 h 1242"/>
                <a:gd name="T78" fmla="*/ 25 w 692"/>
                <a:gd name="T79" fmla="*/ 893 h 1242"/>
                <a:gd name="T80" fmla="*/ 18 w 692"/>
                <a:gd name="T81" fmla="*/ 715 h 1242"/>
                <a:gd name="T82" fmla="*/ 12 w 692"/>
                <a:gd name="T83" fmla="*/ 657 h 1242"/>
                <a:gd name="T84" fmla="*/ 30 w 692"/>
                <a:gd name="T85" fmla="*/ 577 h 1242"/>
                <a:gd name="T86" fmla="*/ 0 w 692"/>
                <a:gd name="T87" fmla="*/ 449 h 1242"/>
                <a:gd name="T88" fmla="*/ 12 w 692"/>
                <a:gd name="T89" fmla="*/ 40 h 12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2"/>
                <a:gd name="T136" fmla="*/ 0 h 1242"/>
                <a:gd name="T137" fmla="*/ 692 w 692"/>
                <a:gd name="T138" fmla="*/ 1242 h 12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2" h="1242">
                  <a:moveTo>
                    <a:pt x="12" y="40"/>
                  </a:moveTo>
                  <a:lnTo>
                    <a:pt x="132" y="18"/>
                  </a:lnTo>
                  <a:lnTo>
                    <a:pt x="243" y="7"/>
                  </a:lnTo>
                  <a:lnTo>
                    <a:pt x="326" y="0"/>
                  </a:lnTo>
                  <a:lnTo>
                    <a:pt x="442" y="7"/>
                  </a:lnTo>
                  <a:lnTo>
                    <a:pt x="564" y="29"/>
                  </a:lnTo>
                  <a:lnTo>
                    <a:pt x="665" y="55"/>
                  </a:lnTo>
                  <a:lnTo>
                    <a:pt x="676" y="295"/>
                  </a:lnTo>
                  <a:lnTo>
                    <a:pt x="681" y="435"/>
                  </a:lnTo>
                  <a:lnTo>
                    <a:pt x="671" y="577"/>
                  </a:lnTo>
                  <a:lnTo>
                    <a:pt x="658" y="642"/>
                  </a:lnTo>
                  <a:lnTo>
                    <a:pt x="681" y="672"/>
                  </a:lnTo>
                  <a:lnTo>
                    <a:pt x="692" y="700"/>
                  </a:lnTo>
                  <a:lnTo>
                    <a:pt x="681" y="734"/>
                  </a:lnTo>
                  <a:lnTo>
                    <a:pt x="671" y="826"/>
                  </a:lnTo>
                  <a:lnTo>
                    <a:pt x="671" y="947"/>
                  </a:lnTo>
                  <a:lnTo>
                    <a:pt x="681" y="1148"/>
                  </a:lnTo>
                  <a:lnTo>
                    <a:pt x="681" y="1198"/>
                  </a:lnTo>
                  <a:lnTo>
                    <a:pt x="611" y="1224"/>
                  </a:lnTo>
                  <a:lnTo>
                    <a:pt x="538" y="1231"/>
                  </a:lnTo>
                  <a:lnTo>
                    <a:pt x="418" y="1217"/>
                  </a:lnTo>
                  <a:lnTo>
                    <a:pt x="391" y="896"/>
                  </a:lnTo>
                  <a:lnTo>
                    <a:pt x="409" y="715"/>
                  </a:lnTo>
                  <a:lnTo>
                    <a:pt x="368" y="667"/>
                  </a:lnTo>
                  <a:lnTo>
                    <a:pt x="379" y="638"/>
                  </a:lnTo>
                  <a:lnTo>
                    <a:pt x="331" y="427"/>
                  </a:lnTo>
                  <a:lnTo>
                    <a:pt x="308" y="595"/>
                  </a:lnTo>
                  <a:lnTo>
                    <a:pt x="301" y="672"/>
                  </a:lnTo>
                  <a:lnTo>
                    <a:pt x="313" y="745"/>
                  </a:lnTo>
                  <a:lnTo>
                    <a:pt x="313" y="842"/>
                  </a:lnTo>
                  <a:lnTo>
                    <a:pt x="290" y="940"/>
                  </a:lnTo>
                  <a:lnTo>
                    <a:pt x="284" y="1065"/>
                  </a:lnTo>
                  <a:lnTo>
                    <a:pt x="284" y="1189"/>
                  </a:lnTo>
                  <a:lnTo>
                    <a:pt x="290" y="1202"/>
                  </a:lnTo>
                  <a:lnTo>
                    <a:pt x="277" y="1217"/>
                  </a:lnTo>
                  <a:lnTo>
                    <a:pt x="224" y="1231"/>
                  </a:lnTo>
                  <a:lnTo>
                    <a:pt x="125" y="1242"/>
                  </a:lnTo>
                  <a:lnTo>
                    <a:pt x="78" y="1239"/>
                  </a:lnTo>
                  <a:lnTo>
                    <a:pt x="25" y="1220"/>
                  </a:lnTo>
                  <a:lnTo>
                    <a:pt x="25" y="893"/>
                  </a:lnTo>
                  <a:lnTo>
                    <a:pt x="18" y="715"/>
                  </a:lnTo>
                  <a:lnTo>
                    <a:pt x="12" y="657"/>
                  </a:lnTo>
                  <a:lnTo>
                    <a:pt x="30" y="577"/>
                  </a:lnTo>
                  <a:lnTo>
                    <a:pt x="0" y="44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20A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2" name="Freeform 73"/>
            <p:cNvSpPr>
              <a:spLocks/>
            </p:cNvSpPr>
            <p:nvPr/>
          </p:nvSpPr>
          <p:spPr bwMode="auto">
            <a:xfrm>
              <a:off x="1485" y="1440"/>
              <a:ext cx="145" cy="282"/>
            </a:xfrm>
            <a:custGeom>
              <a:avLst/>
              <a:gdLst>
                <a:gd name="T0" fmla="*/ 12 w 145"/>
                <a:gd name="T1" fmla="*/ 244 h 282"/>
                <a:gd name="T2" fmla="*/ 0 w 145"/>
                <a:gd name="T3" fmla="*/ 279 h 282"/>
                <a:gd name="T4" fmla="*/ 23 w 145"/>
                <a:gd name="T5" fmla="*/ 282 h 282"/>
                <a:gd name="T6" fmla="*/ 51 w 145"/>
                <a:gd name="T7" fmla="*/ 281 h 282"/>
                <a:gd name="T8" fmla="*/ 74 w 145"/>
                <a:gd name="T9" fmla="*/ 275 h 282"/>
                <a:gd name="T10" fmla="*/ 100 w 145"/>
                <a:gd name="T11" fmla="*/ 267 h 282"/>
                <a:gd name="T12" fmla="*/ 121 w 145"/>
                <a:gd name="T13" fmla="*/ 252 h 282"/>
                <a:gd name="T14" fmla="*/ 138 w 145"/>
                <a:gd name="T15" fmla="*/ 234 h 282"/>
                <a:gd name="T16" fmla="*/ 145 w 145"/>
                <a:gd name="T17" fmla="*/ 215 h 282"/>
                <a:gd name="T18" fmla="*/ 145 w 145"/>
                <a:gd name="T19" fmla="*/ 0 h 282"/>
                <a:gd name="T20" fmla="*/ 96 w 145"/>
                <a:gd name="T21" fmla="*/ 0 h 282"/>
                <a:gd name="T22" fmla="*/ 96 w 145"/>
                <a:gd name="T23" fmla="*/ 200 h 282"/>
                <a:gd name="T24" fmla="*/ 94 w 145"/>
                <a:gd name="T25" fmla="*/ 219 h 282"/>
                <a:gd name="T26" fmla="*/ 83 w 145"/>
                <a:gd name="T27" fmla="*/ 230 h 282"/>
                <a:gd name="T28" fmla="*/ 72 w 145"/>
                <a:gd name="T29" fmla="*/ 238 h 282"/>
                <a:gd name="T30" fmla="*/ 49 w 145"/>
                <a:gd name="T31" fmla="*/ 248 h 282"/>
                <a:gd name="T32" fmla="*/ 32 w 145"/>
                <a:gd name="T33" fmla="*/ 250 h 282"/>
                <a:gd name="T34" fmla="*/ 12 w 145"/>
                <a:gd name="T35" fmla="*/ 244 h 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"/>
                <a:gd name="T55" fmla="*/ 0 h 282"/>
                <a:gd name="T56" fmla="*/ 145 w 145"/>
                <a:gd name="T57" fmla="*/ 282 h 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" h="282">
                  <a:moveTo>
                    <a:pt x="12" y="244"/>
                  </a:moveTo>
                  <a:lnTo>
                    <a:pt x="0" y="279"/>
                  </a:lnTo>
                  <a:lnTo>
                    <a:pt x="23" y="282"/>
                  </a:lnTo>
                  <a:lnTo>
                    <a:pt x="51" y="281"/>
                  </a:lnTo>
                  <a:lnTo>
                    <a:pt x="74" y="275"/>
                  </a:lnTo>
                  <a:lnTo>
                    <a:pt x="100" y="267"/>
                  </a:lnTo>
                  <a:lnTo>
                    <a:pt x="121" y="252"/>
                  </a:lnTo>
                  <a:lnTo>
                    <a:pt x="138" y="234"/>
                  </a:lnTo>
                  <a:lnTo>
                    <a:pt x="145" y="215"/>
                  </a:lnTo>
                  <a:lnTo>
                    <a:pt x="145" y="0"/>
                  </a:lnTo>
                  <a:lnTo>
                    <a:pt x="96" y="0"/>
                  </a:lnTo>
                  <a:lnTo>
                    <a:pt x="96" y="200"/>
                  </a:lnTo>
                  <a:lnTo>
                    <a:pt x="94" y="219"/>
                  </a:lnTo>
                  <a:lnTo>
                    <a:pt x="83" y="230"/>
                  </a:lnTo>
                  <a:lnTo>
                    <a:pt x="72" y="238"/>
                  </a:lnTo>
                  <a:lnTo>
                    <a:pt x="49" y="248"/>
                  </a:lnTo>
                  <a:lnTo>
                    <a:pt x="32" y="250"/>
                  </a:lnTo>
                  <a:lnTo>
                    <a:pt x="12" y="244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3" name="Arc 74"/>
            <p:cNvSpPr>
              <a:spLocks/>
            </p:cNvSpPr>
            <p:nvPr/>
          </p:nvSpPr>
          <p:spPr bwMode="auto">
            <a:xfrm>
              <a:off x="1288" y="1595"/>
              <a:ext cx="248" cy="371"/>
            </a:xfrm>
            <a:custGeom>
              <a:avLst/>
              <a:gdLst>
                <a:gd name="T0" fmla="*/ 0 w 27975"/>
                <a:gd name="T1" fmla="*/ 0 h 38947"/>
                <a:gd name="T2" fmla="*/ 0 w 27975"/>
                <a:gd name="T3" fmla="*/ 0 h 38947"/>
                <a:gd name="T4" fmla="*/ 0 w 27975"/>
                <a:gd name="T5" fmla="*/ 0 h 38947"/>
                <a:gd name="T6" fmla="*/ 0 60000 65536"/>
                <a:gd name="T7" fmla="*/ 0 60000 65536"/>
                <a:gd name="T8" fmla="*/ 0 60000 65536"/>
                <a:gd name="T9" fmla="*/ 0 w 27975"/>
                <a:gd name="T10" fmla="*/ 0 h 38947"/>
                <a:gd name="T11" fmla="*/ 27975 w 27975"/>
                <a:gd name="T12" fmla="*/ 38947 h 389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75" h="38947" fill="none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</a:path>
                <a:path w="27975" h="38947" stroke="0" extrusionOk="0">
                  <a:moveTo>
                    <a:pt x="0" y="962"/>
                  </a:moveTo>
                  <a:cubicBezTo>
                    <a:pt x="2064" y="324"/>
                    <a:pt x="4213" y="-1"/>
                    <a:pt x="6375" y="0"/>
                  </a:cubicBezTo>
                  <a:cubicBezTo>
                    <a:pt x="18304" y="0"/>
                    <a:pt x="27975" y="9670"/>
                    <a:pt x="27975" y="21600"/>
                  </a:cubicBezTo>
                  <a:cubicBezTo>
                    <a:pt x="27975" y="28438"/>
                    <a:pt x="24736" y="34872"/>
                    <a:pt x="19245" y="38947"/>
                  </a:cubicBezTo>
                  <a:lnTo>
                    <a:pt x="6375" y="21600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4" name="Freeform 75"/>
            <p:cNvSpPr>
              <a:spLocks/>
            </p:cNvSpPr>
            <p:nvPr/>
          </p:nvSpPr>
          <p:spPr bwMode="auto">
            <a:xfrm>
              <a:off x="1403" y="1587"/>
              <a:ext cx="71" cy="100"/>
            </a:xfrm>
            <a:custGeom>
              <a:avLst/>
              <a:gdLst>
                <a:gd name="T0" fmla="*/ 6 w 71"/>
                <a:gd name="T1" fmla="*/ 0 h 100"/>
                <a:gd name="T2" fmla="*/ 0 w 71"/>
                <a:gd name="T3" fmla="*/ 30 h 100"/>
                <a:gd name="T4" fmla="*/ 0 w 71"/>
                <a:gd name="T5" fmla="*/ 54 h 100"/>
                <a:gd name="T6" fmla="*/ 7 w 71"/>
                <a:gd name="T7" fmla="*/ 75 h 100"/>
                <a:gd name="T8" fmla="*/ 16 w 71"/>
                <a:gd name="T9" fmla="*/ 90 h 100"/>
                <a:gd name="T10" fmla="*/ 27 w 71"/>
                <a:gd name="T11" fmla="*/ 99 h 100"/>
                <a:gd name="T12" fmla="*/ 49 w 71"/>
                <a:gd name="T13" fmla="*/ 100 h 100"/>
                <a:gd name="T14" fmla="*/ 64 w 71"/>
                <a:gd name="T15" fmla="*/ 96 h 100"/>
                <a:gd name="T16" fmla="*/ 71 w 71"/>
                <a:gd name="T17" fmla="*/ 86 h 100"/>
                <a:gd name="T18" fmla="*/ 71 w 71"/>
                <a:gd name="T19" fmla="*/ 83 h 100"/>
                <a:gd name="T20" fmla="*/ 44 w 71"/>
                <a:gd name="T21" fmla="*/ 62 h 100"/>
                <a:gd name="T22" fmla="*/ 31 w 71"/>
                <a:gd name="T23" fmla="*/ 49 h 100"/>
                <a:gd name="T24" fmla="*/ 18 w 71"/>
                <a:gd name="T25" fmla="*/ 29 h 100"/>
                <a:gd name="T26" fmla="*/ 6 w 71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00"/>
                <a:gd name="T44" fmla="*/ 71 w 71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00">
                  <a:moveTo>
                    <a:pt x="6" y="0"/>
                  </a:moveTo>
                  <a:lnTo>
                    <a:pt x="0" y="30"/>
                  </a:lnTo>
                  <a:lnTo>
                    <a:pt x="0" y="54"/>
                  </a:lnTo>
                  <a:lnTo>
                    <a:pt x="7" y="75"/>
                  </a:lnTo>
                  <a:lnTo>
                    <a:pt x="16" y="90"/>
                  </a:lnTo>
                  <a:lnTo>
                    <a:pt x="27" y="99"/>
                  </a:lnTo>
                  <a:lnTo>
                    <a:pt x="49" y="100"/>
                  </a:lnTo>
                  <a:lnTo>
                    <a:pt x="64" y="96"/>
                  </a:lnTo>
                  <a:lnTo>
                    <a:pt x="71" y="86"/>
                  </a:lnTo>
                  <a:lnTo>
                    <a:pt x="71" y="83"/>
                  </a:lnTo>
                  <a:lnTo>
                    <a:pt x="44" y="62"/>
                  </a:lnTo>
                  <a:lnTo>
                    <a:pt x="31" y="49"/>
                  </a:lnTo>
                  <a:lnTo>
                    <a:pt x="18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5" name="Freeform 76"/>
            <p:cNvSpPr>
              <a:spLocks/>
            </p:cNvSpPr>
            <p:nvPr/>
          </p:nvSpPr>
          <p:spPr bwMode="auto">
            <a:xfrm>
              <a:off x="543" y="2227"/>
              <a:ext cx="349" cy="565"/>
            </a:xfrm>
            <a:custGeom>
              <a:avLst/>
              <a:gdLst>
                <a:gd name="T0" fmla="*/ 77 w 349"/>
                <a:gd name="T1" fmla="*/ 8 h 565"/>
                <a:gd name="T2" fmla="*/ 89 w 349"/>
                <a:gd name="T3" fmla="*/ 178 h 565"/>
                <a:gd name="T4" fmla="*/ 124 w 349"/>
                <a:gd name="T5" fmla="*/ 334 h 565"/>
                <a:gd name="T6" fmla="*/ 137 w 349"/>
                <a:gd name="T7" fmla="*/ 375 h 565"/>
                <a:gd name="T8" fmla="*/ 100 w 349"/>
                <a:gd name="T9" fmla="*/ 401 h 565"/>
                <a:gd name="T10" fmla="*/ 77 w 349"/>
                <a:gd name="T11" fmla="*/ 444 h 565"/>
                <a:gd name="T12" fmla="*/ 66 w 349"/>
                <a:gd name="T13" fmla="*/ 462 h 565"/>
                <a:gd name="T14" fmla="*/ 37 w 349"/>
                <a:gd name="T15" fmla="*/ 466 h 565"/>
                <a:gd name="T16" fmla="*/ 0 w 349"/>
                <a:gd name="T17" fmla="*/ 481 h 565"/>
                <a:gd name="T18" fmla="*/ 37 w 349"/>
                <a:gd name="T19" fmla="*/ 529 h 565"/>
                <a:gd name="T20" fmla="*/ 71 w 349"/>
                <a:gd name="T21" fmla="*/ 537 h 565"/>
                <a:gd name="T22" fmla="*/ 107 w 349"/>
                <a:gd name="T23" fmla="*/ 540 h 565"/>
                <a:gd name="T24" fmla="*/ 131 w 349"/>
                <a:gd name="T25" fmla="*/ 554 h 565"/>
                <a:gd name="T26" fmla="*/ 207 w 349"/>
                <a:gd name="T27" fmla="*/ 565 h 565"/>
                <a:gd name="T28" fmla="*/ 349 w 349"/>
                <a:gd name="T29" fmla="*/ 540 h 565"/>
                <a:gd name="T30" fmla="*/ 343 w 349"/>
                <a:gd name="T31" fmla="*/ 462 h 565"/>
                <a:gd name="T32" fmla="*/ 291 w 349"/>
                <a:gd name="T33" fmla="*/ 385 h 565"/>
                <a:gd name="T34" fmla="*/ 267 w 349"/>
                <a:gd name="T35" fmla="*/ 331 h 565"/>
                <a:gd name="T36" fmla="*/ 267 w 349"/>
                <a:gd name="T37" fmla="*/ 266 h 565"/>
                <a:gd name="T38" fmla="*/ 280 w 349"/>
                <a:gd name="T39" fmla="*/ 199 h 565"/>
                <a:gd name="T40" fmla="*/ 285 w 349"/>
                <a:gd name="T41" fmla="*/ 131 h 565"/>
                <a:gd name="T42" fmla="*/ 291 w 349"/>
                <a:gd name="T43" fmla="*/ 37 h 565"/>
                <a:gd name="T44" fmla="*/ 249 w 349"/>
                <a:gd name="T45" fmla="*/ 11 h 565"/>
                <a:gd name="T46" fmla="*/ 191 w 349"/>
                <a:gd name="T47" fmla="*/ 0 h 565"/>
                <a:gd name="T48" fmla="*/ 77 w 349"/>
                <a:gd name="T49" fmla="*/ 8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65"/>
                <a:gd name="T77" fmla="*/ 349 w 349"/>
                <a:gd name="T78" fmla="*/ 565 h 5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65">
                  <a:moveTo>
                    <a:pt x="77" y="8"/>
                  </a:moveTo>
                  <a:lnTo>
                    <a:pt x="89" y="178"/>
                  </a:lnTo>
                  <a:lnTo>
                    <a:pt x="124" y="334"/>
                  </a:lnTo>
                  <a:lnTo>
                    <a:pt x="137" y="375"/>
                  </a:lnTo>
                  <a:lnTo>
                    <a:pt x="100" y="401"/>
                  </a:lnTo>
                  <a:lnTo>
                    <a:pt x="77" y="444"/>
                  </a:lnTo>
                  <a:lnTo>
                    <a:pt x="66" y="462"/>
                  </a:lnTo>
                  <a:lnTo>
                    <a:pt x="37" y="466"/>
                  </a:lnTo>
                  <a:lnTo>
                    <a:pt x="0" y="481"/>
                  </a:lnTo>
                  <a:lnTo>
                    <a:pt x="37" y="529"/>
                  </a:lnTo>
                  <a:lnTo>
                    <a:pt x="71" y="537"/>
                  </a:lnTo>
                  <a:lnTo>
                    <a:pt x="107" y="540"/>
                  </a:lnTo>
                  <a:lnTo>
                    <a:pt x="131" y="554"/>
                  </a:lnTo>
                  <a:lnTo>
                    <a:pt x="207" y="565"/>
                  </a:lnTo>
                  <a:lnTo>
                    <a:pt x="349" y="540"/>
                  </a:lnTo>
                  <a:lnTo>
                    <a:pt x="343" y="462"/>
                  </a:lnTo>
                  <a:lnTo>
                    <a:pt x="291" y="385"/>
                  </a:lnTo>
                  <a:lnTo>
                    <a:pt x="267" y="331"/>
                  </a:lnTo>
                  <a:lnTo>
                    <a:pt x="267" y="266"/>
                  </a:lnTo>
                  <a:lnTo>
                    <a:pt x="280" y="199"/>
                  </a:lnTo>
                  <a:lnTo>
                    <a:pt x="285" y="131"/>
                  </a:lnTo>
                  <a:lnTo>
                    <a:pt x="291" y="37"/>
                  </a:lnTo>
                  <a:lnTo>
                    <a:pt x="249" y="11"/>
                  </a:lnTo>
                  <a:lnTo>
                    <a:pt x="191" y="0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6" name="Freeform 77"/>
            <p:cNvSpPr>
              <a:spLocks/>
            </p:cNvSpPr>
            <p:nvPr/>
          </p:nvSpPr>
          <p:spPr bwMode="auto">
            <a:xfrm>
              <a:off x="592" y="1776"/>
              <a:ext cx="1000" cy="779"/>
            </a:xfrm>
            <a:custGeom>
              <a:avLst/>
              <a:gdLst>
                <a:gd name="T0" fmla="*/ 300 w 1000"/>
                <a:gd name="T1" fmla="*/ 15 h 779"/>
                <a:gd name="T2" fmla="*/ 213 w 1000"/>
                <a:gd name="T3" fmla="*/ 65 h 779"/>
                <a:gd name="T4" fmla="*/ 147 w 1000"/>
                <a:gd name="T5" fmla="*/ 101 h 779"/>
                <a:gd name="T6" fmla="*/ 111 w 1000"/>
                <a:gd name="T7" fmla="*/ 126 h 779"/>
                <a:gd name="T8" fmla="*/ 106 w 1000"/>
                <a:gd name="T9" fmla="*/ 152 h 779"/>
                <a:gd name="T10" fmla="*/ 93 w 1000"/>
                <a:gd name="T11" fmla="*/ 196 h 779"/>
                <a:gd name="T12" fmla="*/ 64 w 1000"/>
                <a:gd name="T13" fmla="*/ 247 h 779"/>
                <a:gd name="T14" fmla="*/ 40 w 1000"/>
                <a:gd name="T15" fmla="*/ 313 h 779"/>
                <a:gd name="T16" fmla="*/ 28 w 1000"/>
                <a:gd name="T17" fmla="*/ 364 h 779"/>
                <a:gd name="T18" fmla="*/ 28 w 1000"/>
                <a:gd name="T19" fmla="*/ 400 h 779"/>
                <a:gd name="T20" fmla="*/ 0 w 1000"/>
                <a:gd name="T21" fmla="*/ 408 h 779"/>
                <a:gd name="T22" fmla="*/ 10 w 1000"/>
                <a:gd name="T23" fmla="*/ 429 h 779"/>
                <a:gd name="T24" fmla="*/ 10 w 1000"/>
                <a:gd name="T25" fmla="*/ 459 h 779"/>
                <a:gd name="T26" fmla="*/ 6 w 1000"/>
                <a:gd name="T27" fmla="*/ 496 h 779"/>
                <a:gd name="T28" fmla="*/ 28 w 1000"/>
                <a:gd name="T29" fmla="*/ 496 h 779"/>
                <a:gd name="T30" fmla="*/ 106 w 1000"/>
                <a:gd name="T31" fmla="*/ 481 h 779"/>
                <a:gd name="T32" fmla="*/ 195 w 1000"/>
                <a:gd name="T33" fmla="*/ 477 h 779"/>
                <a:gd name="T34" fmla="*/ 236 w 1000"/>
                <a:gd name="T35" fmla="*/ 488 h 779"/>
                <a:gd name="T36" fmla="*/ 231 w 1000"/>
                <a:gd name="T37" fmla="*/ 604 h 779"/>
                <a:gd name="T38" fmla="*/ 282 w 1000"/>
                <a:gd name="T39" fmla="*/ 599 h 779"/>
                <a:gd name="T40" fmla="*/ 311 w 1000"/>
                <a:gd name="T41" fmla="*/ 596 h 779"/>
                <a:gd name="T42" fmla="*/ 352 w 1000"/>
                <a:gd name="T43" fmla="*/ 611 h 779"/>
                <a:gd name="T44" fmla="*/ 383 w 1000"/>
                <a:gd name="T45" fmla="*/ 636 h 779"/>
                <a:gd name="T46" fmla="*/ 430 w 1000"/>
                <a:gd name="T47" fmla="*/ 666 h 779"/>
                <a:gd name="T48" fmla="*/ 485 w 1000"/>
                <a:gd name="T49" fmla="*/ 666 h 779"/>
                <a:gd name="T50" fmla="*/ 566 w 1000"/>
                <a:gd name="T51" fmla="*/ 661 h 779"/>
                <a:gd name="T52" fmla="*/ 595 w 1000"/>
                <a:gd name="T53" fmla="*/ 669 h 779"/>
                <a:gd name="T54" fmla="*/ 608 w 1000"/>
                <a:gd name="T55" fmla="*/ 695 h 779"/>
                <a:gd name="T56" fmla="*/ 619 w 1000"/>
                <a:gd name="T57" fmla="*/ 764 h 779"/>
                <a:gd name="T58" fmla="*/ 648 w 1000"/>
                <a:gd name="T59" fmla="*/ 779 h 779"/>
                <a:gd name="T60" fmla="*/ 704 w 1000"/>
                <a:gd name="T61" fmla="*/ 779 h 779"/>
                <a:gd name="T62" fmla="*/ 887 w 1000"/>
                <a:gd name="T63" fmla="*/ 560 h 779"/>
                <a:gd name="T64" fmla="*/ 964 w 1000"/>
                <a:gd name="T65" fmla="*/ 470 h 779"/>
                <a:gd name="T66" fmla="*/ 994 w 1000"/>
                <a:gd name="T67" fmla="*/ 386 h 779"/>
                <a:gd name="T68" fmla="*/ 1000 w 1000"/>
                <a:gd name="T69" fmla="*/ 324 h 779"/>
                <a:gd name="T70" fmla="*/ 989 w 1000"/>
                <a:gd name="T71" fmla="*/ 253 h 779"/>
                <a:gd name="T72" fmla="*/ 971 w 1000"/>
                <a:gd name="T73" fmla="*/ 199 h 779"/>
                <a:gd name="T74" fmla="*/ 971 w 1000"/>
                <a:gd name="T75" fmla="*/ 174 h 779"/>
                <a:gd name="T76" fmla="*/ 982 w 1000"/>
                <a:gd name="T77" fmla="*/ 144 h 779"/>
                <a:gd name="T78" fmla="*/ 934 w 1000"/>
                <a:gd name="T79" fmla="*/ 93 h 779"/>
                <a:gd name="T80" fmla="*/ 875 w 1000"/>
                <a:gd name="T81" fmla="*/ 65 h 779"/>
                <a:gd name="T82" fmla="*/ 804 w 1000"/>
                <a:gd name="T83" fmla="*/ 21 h 779"/>
                <a:gd name="T84" fmla="*/ 733 w 1000"/>
                <a:gd name="T85" fmla="*/ 0 h 779"/>
                <a:gd name="T86" fmla="*/ 300 w 1000"/>
                <a:gd name="T87" fmla="*/ 15 h 7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0"/>
                <a:gd name="T133" fmla="*/ 0 h 779"/>
                <a:gd name="T134" fmla="*/ 1000 w 1000"/>
                <a:gd name="T135" fmla="*/ 779 h 7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0" h="779">
                  <a:moveTo>
                    <a:pt x="300" y="15"/>
                  </a:moveTo>
                  <a:lnTo>
                    <a:pt x="213" y="65"/>
                  </a:lnTo>
                  <a:lnTo>
                    <a:pt x="147" y="101"/>
                  </a:lnTo>
                  <a:lnTo>
                    <a:pt x="111" y="126"/>
                  </a:lnTo>
                  <a:lnTo>
                    <a:pt x="106" y="152"/>
                  </a:lnTo>
                  <a:lnTo>
                    <a:pt x="93" y="196"/>
                  </a:lnTo>
                  <a:lnTo>
                    <a:pt x="64" y="247"/>
                  </a:lnTo>
                  <a:lnTo>
                    <a:pt x="40" y="313"/>
                  </a:lnTo>
                  <a:lnTo>
                    <a:pt x="28" y="364"/>
                  </a:lnTo>
                  <a:lnTo>
                    <a:pt x="28" y="400"/>
                  </a:lnTo>
                  <a:lnTo>
                    <a:pt x="0" y="408"/>
                  </a:lnTo>
                  <a:lnTo>
                    <a:pt x="10" y="429"/>
                  </a:lnTo>
                  <a:lnTo>
                    <a:pt x="10" y="459"/>
                  </a:lnTo>
                  <a:lnTo>
                    <a:pt x="6" y="496"/>
                  </a:lnTo>
                  <a:lnTo>
                    <a:pt x="28" y="496"/>
                  </a:lnTo>
                  <a:lnTo>
                    <a:pt x="106" y="481"/>
                  </a:lnTo>
                  <a:lnTo>
                    <a:pt x="195" y="477"/>
                  </a:lnTo>
                  <a:lnTo>
                    <a:pt x="236" y="488"/>
                  </a:lnTo>
                  <a:lnTo>
                    <a:pt x="231" y="604"/>
                  </a:lnTo>
                  <a:lnTo>
                    <a:pt x="282" y="599"/>
                  </a:lnTo>
                  <a:lnTo>
                    <a:pt x="311" y="596"/>
                  </a:lnTo>
                  <a:lnTo>
                    <a:pt x="352" y="611"/>
                  </a:lnTo>
                  <a:lnTo>
                    <a:pt x="383" y="636"/>
                  </a:lnTo>
                  <a:lnTo>
                    <a:pt x="430" y="666"/>
                  </a:lnTo>
                  <a:lnTo>
                    <a:pt x="485" y="666"/>
                  </a:lnTo>
                  <a:lnTo>
                    <a:pt x="566" y="661"/>
                  </a:lnTo>
                  <a:lnTo>
                    <a:pt x="595" y="669"/>
                  </a:lnTo>
                  <a:lnTo>
                    <a:pt x="608" y="695"/>
                  </a:lnTo>
                  <a:lnTo>
                    <a:pt x="619" y="764"/>
                  </a:lnTo>
                  <a:lnTo>
                    <a:pt x="648" y="779"/>
                  </a:lnTo>
                  <a:lnTo>
                    <a:pt x="704" y="779"/>
                  </a:lnTo>
                  <a:lnTo>
                    <a:pt x="887" y="560"/>
                  </a:lnTo>
                  <a:lnTo>
                    <a:pt x="964" y="470"/>
                  </a:lnTo>
                  <a:lnTo>
                    <a:pt x="994" y="386"/>
                  </a:lnTo>
                  <a:lnTo>
                    <a:pt x="1000" y="324"/>
                  </a:lnTo>
                  <a:lnTo>
                    <a:pt x="989" y="253"/>
                  </a:lnTo>
                  <a:lnTo>
                    <a:pt x="971" y="199"/>
                  </a:lnTo>
                  <a:lnTo>
                    <a:pt x="971" y="174"/>
                  </a:lnTo>
                  <a:lnTo>
                    <a:pt x="982" y="144"/>
                  </a:lnTo>
                  <a:lnTo>
                    <a:pt x="934" y="93"/>
                  </a:lnTo>
                  <a:lnTo>
                    <a:pt x="875" y="65"/>
                  </a:lnTo>
                  <a:lnTo>
                    <a:pt x="804" y="21"/>
                  </a:lnTo>
                  <a:lnTo>
                    <a:pt x="733" y="0"/>
                  </a:lnTo>
                  <a:lnTo>
                    <a:pt x="300" y="15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7" name="Freeform 78"/>
            <p:cNvSpPr>
              <a:spLocks/>
            </p:cNvSpPr>
            <p:nvPr/>
          </p:nvSpPr>
          <p:spPr bwMode="auto">
            <a:xfrm>
              <a:off x="757" y="1527"/>
              <a:ext cx="661" cy="435"/>
            </a:xfrm>
            <a:custGeom>
              <a:avLst/>
              <a:gdLst>
                <a:gd name="T0" fmla="*/ 59 w 661"/>
                <a:gd name="T1" fmla="*/ 120 h 435"/>
                <a:gd name="T2" fmla="*/ 11 w 661"/>
                <a:gd name="T3" fmla="*/ 128 h 435"/>
                <a:gd name="T4" fmla="*/ 0 w 661"/>
                <a:gd name="T5" fmla="*/ 139 h 435"/>
                <a:gd name="T6" fmla="*/ 4 w 661"/>
                <a:gd name="T7" fmla="*/ 145 h 435"/>
                <a:gd name="T8" fmla="*/ 15 w 661"/>
                <a:gd name="T9" fmla="*/ 150 h 435"/>
                <a:gd name="T10" fmla="*/ 24 w 661"/>
                <a:gd name="T11" fmla="*/ 166 h 435"/>
                <a:gd name="T12" fmla="*/ 35 w 661"/>
                <a:gd name="T13" fmla="*/ 220 h 435"/>
                <a:gd name="T14" fmla="*/ 28 w 661"/>
                <a:gd name="T15" fmla="*/ 236 h 435"/>
                <a:gd name="T16" fmla="*/ 46 w 661"/>
                <a:gd name="T17" fmla="*/ 255 h 435"/>
                <a:gd name="T18" fmla="*/ 64 w 661"/>
                <a:gd name="T19" fmla="*/ 262 h 435"/>
                <a:gd name="T20" fmla="*/ 129 w 661"/>
                <a:gd name="T21" fmla="*/ 320 h 435"/>
                <a:gd name="T22" fmla="*/ 140 w 661"/>
                <a:gd name="T23" fmla="*/ 352 h 435"/>
                <a:gd name="T24" fmla="*/ 167 w 661"/>
                <a:gd name="T25" fmla="*/ 371 h 435"/>
                <a:gd name="T26" fmla="*/ 195 w 661"/>
                <a:gd name="T27" fmla="*/ 382 h 435"/>
                <a:gd name="T28" fmla="*/ 222 w 661"/>
                <a:gd name="T29" fmla="*/ 398 h 435"/>
                <a:gd name="T30" fmla="*/ 258 w 661"/>
                <a:gd name="T31" fmla="*/ 416 h 435"/>
                <a:gd name="T32" fmla="*/ 278 w 661"/>
                <a:gd name="T33" fmla="*/ 427 h 435"/>
                <a:gd name="T34" fmla="*/ 302 w 661"/>
                <a:gd name="T35" fmla="*/ 433 h 435"/>
                <a:gd name="T36" fmla="*/ 329 w 661"/>
                <a:gd name="T37" fmla="*/ 435 h 435"/>
                <a:gd name="T38" fmla="*/ 352 w 661"/>
                <a:gd name="T39" fmla="*/ 428 h 435"/>
                <a:gd name="T40" fmla="*/ 370 w 661"/>
                <a:gd name="T41" fmla="*/ 417 h 435"/>
                <a:gd name="T42" fmla="*/ 394 w 661"/>
                <a:gd name="T43" fmla="*/ 407 h 435"/>
                <a:gd name="T44" fmla="*/ 416 w 661"/>
                <a:gd name="T45" fmla="*/ 402 h 435"/>
                <a:gd name="T46" fmla="*/ 483 w 661"/>
                <a:gd name="T47" fmla="*/ 366 h 435"/>
                <a:gd name="T48" fmla="*/ 503 w 661"/>
                <a:gd name="T49" fmla="*/ 349 h 435"/>
                <a:gd name="T50" fmla="*/ 508 w 661"/>
                <a:gd name="T51" fmla="*/ 323 h 435"/>
                <a:gd name="T52" fmla="*/ 521 w 661"/>
                <a:gd name="T53" fmla="*/ 288 h 435"/>
                <a:gd name="T54" fmla="*/ 557 w 661"/>
                <a:gd name="T55" fmla="*/ 265 h 435"/>
                <a:gd name="T56" fmla="*/ 594 w 661"/>
                <a:gd name="T57" fmla="*/ 226 h 435"/>
                <a:gd name="T58" fmla="*/ 623 w 661"/>
                <a:gd name="T59" fmla="*/ 196 h 435"/>
                <a:gd name="T60" fmla="*/ 648 w 661"/>
                <a:gd name="T61" fmla="*/ 171 h 435"/>
                <a:gd name="T62" fmla="*/ 661 w 661"/>
                <a:gd name="T63" fmla="*/ 144 h 435"/>
                <a:gd name="T64" fmla="*/ 648 w 661"/>
                <a:gd name="T65" fmla="*/ 131 h 435"/>
                <a:gd name="T66" fmla="*/ 632 w 661"/>
                <a:gd name="T67" fmla="*/ 131 h 435"/>
                <a:gd name="T68" fmla="*/ 590 w 661"/>
                <a:gd name="T69" fmla="*/ 152 h 435"/>
                <a:gd name="T70" fmla="*/ 568 w 661"/>
                <a:gd name="T71" fmla="*/ 109 h 435"/>
                <a:gd name="T72" fmla="*/ 557 w 661"/>
                <a:gd name="T73" fmla="*/ 87 h 435"/>
                <a:gd name="T74" fmla="*/ 532 w 661"/>
                <a:gd name="T75" fmla="*/ 53 h 435"/>
                <a:gd name="T76" fmla="*/ 514 w 661"/>
                <a:gd name="T77" fmla="*/ 42 h 435"/>
                <a:gd name="T78" fmla="*/ 476 w 661"/>
                <a:gd name="T79" fmla="*/ 28 h 435"/>
                <a:gd name="T80" fmla="*/ 425 w 661"/>
                <a:gd name="T81" fmla="*/ 14 h 435"/>
                <a:gd name="T82" fmla="*/ 383 w 661"/>
                <a:gd name="T83" fmla="*/ 6 h 435"/>
                <a:gd name="T84" fmla="*/ 336 w 661"/>
                <a:gd name="T85" fmla="*/ 3 h 435"/>
                <a:gd name="T86" fmla="*/ 287 w 661"/>
                <a:gd name="T87" fmla="*/ 0 h 435"/>
                <a:gd name="T88" fmla="*/ 229 w 661"/>
                <a:gd name="T89" fmla="*/ 9 h 435"/>
                <a:gd name="T90" fmla="*/ 185 w 661"/>
                <a:gd name="T91" fmla="*/ 21 h 435"/>
                <a:gd name="T92" fmla="*/ 138 w 661"/>
                <a:gd name="T93" fmla="*/ 46 h 435"/>
                <a:gd name="T94" fmla="*/ 117 w 661"/>
                <a:gd name="T95" fmla="*/ 65 h 435"/>
                <a:gd name="T96" fmla="*/ 88 w 661"/>
                <a:gd name="T97" fmla="*/ 90 h 435"/>
                <a:gd name="T98" fmla="*/ 59 w 661"/>
                <a:gd name="T99" fmla="*/ 120 h 4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1"/>
                <a:gd name="T151" fmla="*/ 0 h 435"/>
                <a:gd name="T152" fmla="*/ 661 w 661"/>
                <a:gd name="T153" fmla="*/ 435 h 4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1" h="435">
                  <a:moveTo>
                    <a:pt x="59" y="120"/>
                  </a:moveTo>
                  <a:lnTo>
                    <a:pt x="11" y="128"/>
                  </a:lnTo>
                  <a:lnTo>
                    <a:pt x="0" y="139"/>
                  </a:lnTo>
                  <a:lnTo>
                    <a:pt x="4" y="145"/>
                  </a:lnTo>
                  <a:lnTo>
                    <a:pt x="15" y="150"/>
                  </a:lnTo>
                  <a:lnTo>
                    <a:pt x="24" y="166"/>
                  </a:lnTo>
                  <a:lnTo>
                    <a:pt x="35" y="220"/>
                  </a:lnTo>
                  <a:lnTo>
                    <a:pt x="28" y="236"/>
                  </a:lnTo>
                  <a:lnTo>
                    <a:pt x="46" y="255"/>
                  </a:lnTo>
                  <a:lnTo>
                    <a:pt x="64" y="262"/>
                  </a:lnTo>
                  <a:lnTo>
                    <a:pt x="129" y="320"/>
                  </a:lnTo>
                  <a:lnTo>
                    <a:pt x="140" y="352"/>
                  </a:lnTo>
                  <a:lnTo>
                    <a:pt x="167" y="371"/>
                  </a:lnTo>
                  <a:lnTo>
                    <a:pt x="195" y="382"/>
                  </a:lnTo>
                  <a:lnTo>
                    <a:pt x="222" y="398"/>
                  </a:lnTo>
                  <a:lnTo>
                    <a:pt x="258" y="416"/>
                  </a:lnTo>
                  <a:lnTo>
                    <a:pt x="278" y="427"/>
                  </a:lnTo>
                  <a:lnTo>
                    <a:pt x="302" y="433"/>
                  </a:lnTo>
                  <a:lnTo>
                    <a:pt x="329" y="435"/>
                  </a:lnTo>
                  <a:lnTo>
                    <a:pt x="352" y="428"/>
                  </a:lnTo>
                  <a:lnTo>
                    <a:pt x="370" y="417"/>
                  </a:lnTo>
                  <a:lnTo>
                    <a:pt x="394" y="407"/>
                  </a:lnTo>
                  <a:lnTo>
                    <a:pt x="416" y="402"/>
                  </a:lnTo>
                  <a:lnTo>
                    <a:pt x="483" y="366"/>
                  </a:lnTo>
                  <a:lnTo>
                    <a:pt x="503" y="349"/>
                  </a:lnTo>
                  <a:lnTo>
                    <a:pt x="508" y="323"/>
                  </a:lnTo>
                  <a:lnTo>
                    <a:pt x="521" y="288"/>
                  </a:lnTo>
                  <a:lnTo>
                    <a:pt x="557" y="265"/>
                  </a:lnTo>
                  <a:lnTo>
                    <a:pt x="594" y="226"/>
                  </a:lnTo>
                  <a:lnTo>
                    <a:pt x="623" y="196"/>
                  </a:lnTo>
                  <a:lnTo>
                    <a:pt x="648" y="171"/>
                  </a:lnTo>
                  <a:lnTo>
                    <a:pt x="661" y="144"/>
                  </a:lnTo>
                  <a:lnTo>
                    <a:pt x="648" y="131"/>
                  </a:lnTo>
                  <a:lnTo>
                    <a:pt x="632" y="131"/>
                  </a:lnTo>
                  <a:lnTo>
                    <a:pt x="590" y="152"/>
                  </a:lnTo>
                  <a:lnTo>
                    <a:pt x="568" y="109"/>
                  </a:lnTo>
                  <a:lnTo>
                    <a:pt x="557" y="87"/>
                  </a:lnTo>
                  <a:lnTo>
                    <a:pt x="532" y="53"/>
                  </a:lnTo>
                  <a:lnTo>
                    <a:pt x="514" y="42"/>
                  </a:lnTo>
                  <a:lnTo>
                    <a:pt x="476" y="28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6" y="3"/>
                  </a:lnTo>
                  <a:lnTo>
                    <a:pt x="287" y="0"/>
                  </a:lnTo>
                  <a:lnTo>
                    <a:pt x="229" y="9"/>
                  </a:lnTo>
                  <a:lnTo>
                    <a:pt x="185" y="21"/>
                  </a:lnTo>
                  <a:lnTo>
                    <a:pt x="138" y="46"/>
                  </a:lnTo>
                  <a:lnTo>
                    <a:pt x="117" y="65"/>
                  </a:lnTo>
                  <a:lnTo>
                    <a:pt x="88" y="90"/>
                  </a:lnTo>
                  <a:lnTo>
                    <a:pt x="59" y="120"/>
                  </a:lnTo>
                  <a:close/>
                </a:path>
              </a:pathLst>
            </a:custGeom>
            <a:solidFill>
              <a:srgbClr val="FF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8" name="Freeform 79"/>
            <p:cNvSpPr>
              <a:spLocks/>
            </p:cNvSpPr>
            <p:nvPr/>
          </p:nvSpPr>
          <p:spPr bwMode="auto">
            <a:xfrm>
              <a:off x="919" y="1656"/>
              <a:ext cx="121" cy="28"/>
            </a:xfrm>
            <a:custGeom>
              <a:avLst/>
              <a:gdLst>
                <a:gd name="T0" fmla="*/ 121 w 121"/>
                <a:gd name="T1" fmla="*/ 14 h 28"/>
                <a:gd name="T2" fmla="*/ 100 w 121"/>
                <a:gd name="T3" fmla="*/ 28 h 28"/>
                <a:gd name="T4" fmla="*/ 80 w 121"/>
                <a:gd name="T5" fmla="*/ 17 h 28"/>
                <a:gd name="T6" fmla="*/ 67 w 121"/>
                <a:gd name="T7" fmla="*/ 14 h 28"/>
                <a:gd name="T8" fmla="*/ 49 w 121"/>
                <a:gd name="T9" fmla="*/ 14 h 28"/>
                <a:gd name="T10" fmla="*/ 40 w 121"/>
                <a:gd name="T11" fmla="*/ 17 h 28"/>
                <a:gd name="T12" fmla="*/ 23 w 121"/>
                <a:gd name="T13" fmla="*/ 26 h 28"/>
                <a:gd name="T14" fmla="*/ 14 w 121"/>
                <a:gd name="T15" fmla="*/ 27 h 28"/>
                <a:gd name="T16" fmla="*/ 0 w 121"/>
                <a:gd name="T17" fmla="*/ 27 h 28"/>
                <a:gd name="T18" fmla="*/ 5 w 121"/>
                <a:gd name="T19" fmla="*/ 23 h 28"/>
                <a:gd name="T20" fmla="*/ 13 w 121"/>
                <a:gd name="T21" fmla="*/ 15 h 28"/>
                <a:gd name="T22" fmla="*/ 20 w 121"/>
                <a:gd name="T23" fmla="*/ 11 h 28"/>
                <a:gd name="T24" fmla="*/ 34 w 121"/>
                <a:gd name="T25" fmla="*/ 3 h 28"/>
                <a:gd name="T26" fmla="*/ 43 w 121"/>
                <a:gd name="T27" fmla="*/ 1 h 28"/>
                <a:gd name="T28" fmla="*/ 56 w 121"/>
                <a:gd name="T29" fmla="*/ 0 h 28"/>
                <a:gd name="T30" fmla="*/ 65 w 121"/>
                <a:gd name="T31" fmla="*/ 1 h 28"/>
                <a:gd name="T32" fmla="*/ 78 w 121"/>
                <a:gd name="T33" fmla="*/ 2 h 28"/>
                <a:gd name="T34" fmla="*/ 85 w 121"/>
                <a:gd name="T35" fmla="*/ 5 h 28"/>
                <a:gd name="T36" fmla="*/ 100 w 121"/>
                <a:gd name="T37" fmla="*/ 11 h 28"/>
                <a:gd name="T38" fmla="*/ 121 w 121"/>
                <a:gd name="T39" fmla="*/ 14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28"/>
                <a:gd name="T62" fmla="*/ 121 w 121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28">
                  <a:moveTo>
                    <a:pt x="121" y="14"/>
                  </a:moveTo>
                  <a:lnTo>
                    <a:pt x="100" y="28"/>
                  </a:lnTo>
                  <a:lnTo>
                    <a:pt x="80" y="17"/>
                  </a:lnTo>
                  <a:lnTo>
                    <a:pt x="67" y="14"/>
                  </a:lnTo>
                  <a:lnTo>
                    <a:pt x="49" y="14"/>
                  </a:lnTo>
                  <a:lnTo>
                    <a:pt x="40" y="17"/>
                  </a:lnTo>
                  <a:lnTo>
                    <a:pt x="23" y="26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3" y="15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8" y="2"/>
                  </a:lnTo>
                  <a:lnTo>
                    <a:pt x="85" y="5"/>
                  </a:lnTo>
                  <a:lnTo>
                    <a:pt x="100" y="11"/>
                  </a:lnTo>
                  <a:lnTo>
                    <a:pt x="1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69" name="Freeform 80"/>
            <p:cNvSpPr>
              <a:spLocks/>
            </p:cNvSpPr>
            <p:nvPr/>
          </p:nvSpPr>
          <p:spPr bwMode="auto">
            <a:xfrm>
              <a:off x="1126" y="1652"/>
              <a:ext cx="110" cy="35"/>
            </a:xfrm>
            <a:custGeom>
              <a:avLst/>
              <a:gdLst>
                <a:gd name="T0" fmla="*/ 0 w 110"/>
                <a:gd name="T1" fmla="*/ 19 h 35"/>
                <a:gd name="T2" fmla="*/ 21 w 110"/>
                <a:gd name="T3" fmla="*/ 34 h 35"/>
                <a:gd name="T4" fmla="*/ 34 w 110"/>
                <a:gd name="T5" fmla="*/ 20 h 35"/>
                <a:gd name="T6" fmla="*/ 47 w 110"/>
                <a:gd name="T7" fmla="*/ 16 h 35"/>
                <a:gd name="T8" fmla="*/ 63 w 110"/>
                <a:gd name="T9" fmla="*/ 16 h 35"/>
                <a:gd name="T10" fmla="*/ 79 w 110"/>
                <a:gd name="T11" fmla="*/ 19 h 35"/>
                <a:gd name="T12" fmla="*/ 99 w 110"/>
                <a:gd name="T13" fmla="*/ 30 h 35"/>
                <a:gd name="T14" fmla="*/ 110 w 110"/>
                <a:gd name="T15" fmla="*/ 35 h 35"/>
                <a:gd name="T16" fmla="*/ 108 w 110"/>
                <a:gd name="T17" fmla="*/ 28 h 35"/>
                <a:gd name="T18" fmla="*/ 99 w 110"/>
                <a:gd name="T19" fmla="*/ 18 h 35"/>
                <a:gd name="T20" fmla="*/ 92 w 110"/>
                <a:gd name="T21" fmla="*/ 8 h 35"/>
                <a:gd name="T22" fmla="*/ 79 w 110"/>
                <a:gd name="T23" fmla="*/ 3 h 35"/>
                <a:gd name="T24" fmla="*/ 58 w 110"/>
                <a:gd name="T25" fmla="*/ 0 h 35"/>
                <a:gd name="T26" fmla="*/ 34 w 110"/>
                <a:gd name="T27" fmla="*/ 1 h 35"/>
                <a:gd name="T28" fmla="*/ 18 w 110"/>
                <a:gd name="T29" fmla="*/ 7 h 35"/>
                <a:gd name="T30" fmla="*/ 0 w 110"/>
                <a:gd name="T31" fmla="*/ 19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"/>
                <a:gd name="T49" fmla="*/ 0 h 35"/>
                <a:gd name="T50" fmla="*/ 110 w 110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" h="35">
                  <a:moveTo>
                    <a:pt x="0" y="19"/>
                  </a:moveTo>
                  <a:lnTo>
                    <a:pt x="21" y="34"/>
                  </a:lnTo>
                  <a:lnTo>
                    <a:pt x="34" y="20"/>
                  </a:lnTo>
                  <a:lnTo>
                    <a:pt x="47" y="16"/>
                  </a:lnTo>
                  <a:lnTo>
                    <a:pt x="63" y="16"/>
                  </a:lnTo>
                  <a:lnTo>
                    <a:pt x="79" y="19"/>
                  </a:lnTo>
                  <a:lnTo>
                    <a:pt x="99" y="30"/>
                  </a:lnTo>
                  <a:lnTo>
                    <a:pt x="110" y="35"/>
                  </a:lnTo>
                  <a:lnTo>
                    <a:pt x="108" y="28"/>
                  </a:lnTo>
                  <a:lnTo>
                    <a:pt x="99" y="18"/>
                  </a:lnTo>
                  <a:lnTo>
                    <a:pt x="92" y="8"/>
                  </a:lnTo>
                  <a:lnTo>
                    <a:pt x="79" y="3"/>
                  </a:lnTo>
                  <a:lnTo>
                    <a:pt x="58" y="0"/>
                  </a:lnTo>
                  <a:lnTo>
                    <a:pt x="34" y="1"/>
                  </a:lnTo>
                  <a:lnTo>
                    <a:pt x="18" y="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0" name="Freeform 81"/>
            <p:cNvSpPr>
              <a:spLocks/>
            </p:cNvSpPr>
            <p:nvPr/>
          </p:nvSpPr>
          <p:spPr bwMode="auto">
            <a:xfrm>
              <a:off x="767" y="1450"/>
              <a:ext cx="620" cy="275"/>
            </a:xfrm>
            <a:custGeom>
              <a:avLst/>
              <a:gdLst>
                <a:gd name="T0" fmla="*/ 0 w 620"/>
                <a:gd name="T1" fmla="*/ 180 h 275"/>
                <a:gd name="T2" fmla="*/ 0 w 620"/>
                <a:gd name="T3" fmla="*/ 200 h 275"/>
                <a:gd name="T4" fmla="*/ 5 w 620"/>
                <a:gd name="T5" fmla="*/ 212 h 275"/>
                <a:gd name="T6" fmla="*/ 56 w 620"/>
                <a:gd name="T7" fmla="*/ 229 h 275"/>
                <a:gd name="T8" fmla="*/ 112 w 620"/>
                <a:gd name="T9" fmla="*/ 240 h 275"/>
                <a:gd name="T10" fmla="*/ 119 w 620"/>
                <a:gd name="T11" fmla="*/ 168 h 275"/>
                <a:gd name="T12" fmla="*/ 185 w 620"/>
                <a:gd name="T13" fmla="*/ 160 h 275"/>
                <a:gd name="T14" fmla="*/ 215 w 620"/>
                <a:gd name="T15" fmla="*/ 154 h 275"/>
                <a:gd name="T16" fmla="*/ 279 w 620"/>
                <a:gd name="T17" fmla="*/ 209 h 275"/>
                <a:gd name="T18" fmla="*/ 304 w 620"/>
                <a:gd name="T19" fmla="*/ 171 h 275"/>
                <a:gd name="T20" fmla="*/ 359 w 620"/>
                <a:gd name="T21" fmla="*/ 209 h 275"/>
                <a:gd name="T22" fmla="*/ 373 w 620"/>
                <a:gd name="T23" fmla="*/ 184 h 275"/>
                <a:gd name="T24" fmla="*/ 368 w 620"/>
                <a:gd name="T25" fmla="*/ 146 h 275"/>
                <a:gd name="T26" fmla="*/ 458 w 620"/>
                <a:gd name="T27" fmla="*/ 169 h 275"/>
                <a:gd name="T28" fmla="*/ 497 w 620"/>
                <a:gd name="T29" fmla="*/ 210 h 275"/>
                <a:gd name="T30" fmla="*/ 545 w 620"/>
                <a:gd name="T31" fmla="*/ 263 h 275"/>
                <a:gd name="T32" fmla="*/ 598 w 620"/>
                <a:gd name="T33" fmla="*/ 175 h 275"/>
                <a:gd name="T34" fmla="*/ 596 w 620"/>
                <a:gd name="T35" fmla="*/ 136 h 275"/>
                <a:gd name="T36" fmla="*/ 574 w 620"/>
                <a:gd name="T37" fmla="*/ 117 h 275"/>
                <a:gd name="T38" fmla="*/ 475 w 620"/>
                <a:gd name="T39" fmla="*/ 104 h 275"/>
                <a:gd name="T40" fmla="*/ 527 w 620"/>
                <a:gd name="T41" fmla="*/ 85 h 275"/>
                <a:gd name="T42" fmla="*/ 469 w 620"/>
                <a:gd name="T43" fmla="*/ 74 h 275"/>
                <a:gd name="T44" fmla="*/ 415 w 620"/>
                <a:gd name="T45" fmla="*/ 0 h 275"/>
                <a:gd name="T46" fmla="*/ 359 w 620"/>
                <a:gd name="T47" fmla="*/ 10 h 275"/>
                <a:gd name="T48" fmla="*/ 312 w 620"/>
                <a:gd name="T49" fmla="*/ 15 h 275"/>
                <a:gd name="T50" fmla="*/ 293 w 620"/>
                <a:gd name="T51" fmla="*/ 29 h 275"/>
                <a:gd name="T52" fmla="*/ 210 w 620"/>
                <a:gd name="T53" fmla="*/ 19 h 275"/>
                <a:gd name="T54" fmla="*/ 215 w 620"/>
                <a:gd name="T55" fmla="*/ 35 h 275"/>
                <a:gd name="T56" fmla="*/ 136 w 620"/>
                <a:gd name="T57" fmla="*/ 41 h 275"/>
                <a:gd name="T58" fmla="*/ 163 w 620"/>
                <a:gd name="T59" fmla="*/ 52 h 275"/>
                <a:gd name="T60" fmla="*/ 99 w 620"/>
                <a:gd name="T61" fmla="*/ 73 h 275"/>
                <a:gd name="T62" fmla="*/ 130 w 620"/>
                <a:gd name="T63" fmla="*/ 85 h 275"/>
                <a:gd name="T64" fmla="*/ 49 w 620"/>
                <a:gd name="T65" fmla="*/ 104 h 275"/>
                <a:gd name="T66" fmla="*/ 65 w 620"/>
                <a:gd name="T67" fmla="*/ 122 h 275"/>
                <a:gd name="T68" fmla="*/ 67 w 620"/>
                <a:gd name="T69" fmla="*/ 157 h 2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0"/>
                <a:gd name="T106" fmla="*/ 0 h 275"/>
                <a:gd name="T107" fmla="*/ 620 w 620"/>
                <a:gd name="T108" fmla="*/ 275 h 2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0" h="275">
                  <a:moveTo>
                    <a:pt x="36" y="166"/>
                  </a:moveTo>
                  <a:lnTo>
                    <a:pt x="0" y="180"/>
                  </a:lnTo>
                  <a:lnTo>
                    <a:pt x="25" y="179"/>
                  </a:lnTo>
                  <a:lnTo>
                    <a:pt x="0" y="200"/>
                  </a:lnTo>
                  <a:lnTo>
                    <a:pt x="25" y="195"/>
                  </a:lnTo>
                  <a:lnTo>
                    <a:pt x="5" y="212"/>
                  </a:lnTo>
                  <a:lnTo>
                    <a:pt x="43" y="210"/>
                  </a:lnTo>
                  <a:lnTo>
                    <a:pt x="56" y="229"/>
                  </a:lnTo>
                  <a:lnTo>
                    <a:pt x="61" y="275"/>
                  </a:lnTo>
                  <a:lnTo>
                    <a:pt x="112" y="240"/>
                  </a:lnTo>
                  <a:lnTo>
                    <a:pt x="110" y="180"/>
                  </a:lnTo>
                  <a:lnTo>
                    <a:pt x="119" y="168"/>
                  </a:lnTo>
                  <a:lnTo>
                    <a:pt x="190" y="186"/>
                  </a:lnTo>
                  <a:lnTo>
                    <a:pt x="185" y="160"/>
                  </a:lnTo>
                  <a:lnTo>
                    <a:pt x="214" y="168"/>
                  </a:lnTo>
                  <a:lnTo>
                    <a:pt x="215" y="154"/>
                  </a:lnTo>
                  <a:lnTo>
                    <a:pt x="255" y="166"/>
                  </a:lnTo>
                  <a:lnTo>
                    <a:pt x="279" y="209"/>
                  </a:lnTo>
                  <a:lnTo>
                    <a:pt x="284" y="165"/>
                  </a:lnTo>
                  <a:lnTo>
                    <a:pt x="304" y="171"/>
                  </a:lnTo>
                  <a:lnTo>
                    <a:pt x="335" y="186"/>
                  </a:lnTo>
                  <a:lnTo>
                    <a:pt x="359" y="209"/>
                  </a:lnTo>
                  <a:lnTo>
                    <a:pt x="373" y="229"/>
                  </a:lnTo>
                  <a:lnTo>
                    <a:pt x="373" y="184"/>
                  </a:lnTo>
                  <a:lnTo>
                    <a:pt x="368" y="157"/>
                  </a:lnTo>
                  <a:lnTo>
                    <a:pt x="368" y="146"/>
                  </a:lnTo>
                  <a:lnTo>
                    <a:pt x="415" y="149"/>
                  </a:lnTo>
                  <a:lnTo>
                    <a:pt x="458" y="169"/>
                  </a:lnTo>
                  <a:lnTo>
                    <a:pt x="482" y="191"/>
                  </a:lnTo>
                  <a:lnTo>
                    <a:pt x="497" y="210"/>
                  </a:lnTo>
                  <a:lnTo>
                    <a:pt x="502" y="231"/>
                  </a:lnTo>
                  <a:lnTo>
                    <a:pt x="545" y="263"/>
                  </a:lnTo>
                  <a:lnTo>
                    <a:pt x="620" y="213"/>
                  </a:lnTo>
                  <a:lnTo>
                    <a:pt x="598" y="175"/>
                  </a:lnTo>
                  <a:lnTo>
                    <a:pt x="574" y="144"/>
                  </a:lnTo>
                  <a:lnTo>
                    <a:pt x="596" y="136"/>
                  </a:lnTo>
                  <a:lnTo>
                    <a:pt x="549" y="124"/>
                  </a:lnTo>
                  <a:lnTo>
                    <a:pt x="574" y="117"/>
                  </a:lnTo>
                  <a:lnTo>
                    <a:pt x="527" y="111"/>
                  </a:lnTo>
                  <a:lnTo>
                    <a:pt x="475" y="104"/>
                  </a:lnTo>
                  <a:lnTo>
                    <a:pt x="549" y="103"/>
                  </a:lnTo>
                  <a:lnTo>
                    <a:pt x="527" y="85"/>
                  </a:lnTo>
                  <a:lnTo>
                    <a:pt x="502" y="76"/>
                  </a:lnTo>
                  <a:lnTo>
                    <a:pt x="469" y="74"/>
                  </a:lnTo>
                  <a:lnTo>
                    <a:pt x="426" y="74"/>
                  </a:lnTo>
                  <a:lnTo>
                    <a:pt x="415" y="0"/>
                  </a:lnTo>
                  <a:lnTo>
                    <a:pt x="404" y="22"/>
                  </a:lnTo>
                  <a:lnTo>
                    <a:pt x="359" y="10"/>
                  </a:lnTo>
                  <a:lnTo>
                    <a:pt x="362" y="24"/>
                  </a:lnTo>
                  <a:lnTo>
                    <a:pt x="312" y="15"/>
                  </a:lnTo>
                  <a:lnTo>
                    <a:pt x="326" y="32"/>
                  </a:lnTo>
                  <a:lnTo>
                    <a:pt x="293" y="29"/>
                  </a:lnTo>
                  <a:lnTo>
                    <a:pt x="255" y="22"/>
                  </a:lnTo>
                  <a:lnTo>
                    <a:pt x="210" y="19"/>
                  </a:lnTo>
                  <a:lnTo>
                    <a:pt x="172" y="15"/>
                  </a:lnTo>
                  <a:lnTo>
                    <a:pt x="215" y="35"/>
                  </a:lnTo>
                  <a:lnTo>
                    <a:pt x="174" y="36"/>
                  </a:lnTo>
                  <a:lnTo>
                    <a:pt x="136" y="41"/>
                  </a:lnTo>
                  <a:lnTo>
                    <a:pt x="116" y="44"/>
                  </a:lnTo>
                  <a:lnTo>
                    <a:pt x="163" y="52"/>
                  </a:lnTo>
                  <a:lnTo>
                    <a:pt x="134" y="61"/>
                  </a:lnTo>
                  <a:lnTo>
                    <a:pt x="99" y="73"/>
                  </a:lnTo>
                  <a:lnTo>
                    <a:pt x="146" y="70"/>
                  </a:lnTo>
                  <a:lnTo>
                    <a:pt x="130" y="85"/>
                  </a:lnTo>
                  <a:lnTo>
                    <a:pt x="107" y="93"/>
                  </a:lnTo>
                  <a:lnTo>
                    <a:pt x="49" y="104"/>
                  </a:lnTo>
                  <a:lnTo>
                    <a:pt x="99" y="104"/>
                  </a:lnTo>
                  <a:lnTo>
                    <a:pt x="65" y="122"/>
                  </a:lnTo>
                  <a:lnTo>
                    <a:pt x="110" y="122"/>
                  </a:lnTo>
                  <a:lnTo>
                    <a:pt x="67" y="157"/>
                  </a:lnTo>
                  <a:lnTo>
                    <a:pt x="36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1" name="Freeform 82"/>
            <p:cNvSpPr>
              <a:spLocks/>
            </p:cNvSpPr>
            <p:nvPr/>
          </p:nvSpPr>
          <p:spPr bwMode="auto">
            <a:xfrm>
              <a:off x="1356" y="2148"/>
              <a:ext cx="277" cy="94"/>
            </a:xfrm>
            <a:custGeom>
              <a:avLst/>
              <a:gdLst>
                <a:gd name="T0" fmla="*/ 18 w 277"/>
                <a:gd name="T1" fmla="*/ 94 h 94"/>
                <a:gd name="T2" fmla="*/ 76 w 277"/>
                <a:gd name="T3" fmla="*/ 79 h 94"/>
                <a:gd name="T4" fmla="*/ 129 w 277"/>
                <a:gd name="T5" fmla="*/ 73 h 94"/>
                <a:gd name="T6" fmla="*/ 189 w 277"/>
                <a:gd name="T7" fmla="*/ 73 h 94"/>
                <a:gd name="T8" fmla="*/ 241 w 277"/>
                <a:gd name="T9" fmla="*/ 79 h 94"/>
                <a:gd name="T10" fmla="*/ 248 w 277"/>
                <a:gd name="T11" fmla="*/ 25 h 94"/>
                <a:gd name="T12" fmla="*/ 277 w 277"/>
                <a:gd name="T13" fmla="*/ 0 h 94"/>
                <a:gd name="T14" fmla="*/ 200 w 277"/>
                <a:gd name="T15" fmla="*/ 0 h 94"/>
                <a:gd name="T16" fmla="*/ 82 w 277"/>
                <a:gd name="T17" fmla="*/ 11 h 94"/>
                <a:gd name="T18" fmla="*/ 11 w 277"/>
                <a:gd name="T19" fmla="*/ 28 h 94"/>
                <a:gd name="T20" fmla="*/ 0 w 277"/>
                <a:gd name="T21" fmla="*/ 43 h 94"/>
                <a:gd name="T22" fmla="*/ 18 w 277"/>
                <a:gd name="T23" fmla="*/ 54 h 94"/>
                <a:gd name="T24" fmla="*/ 18 w 277"/>
                <a:gd name="T25" fmla="*/ 94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94"/>
                <a:gd name="T41" fmla="*/ 277 w 277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94">
                  <a:moveTo>
                    <a:pt x="18" y="94"/>
                  </a:moveTo>
                  <a:lnTo>
                    <a:pt x="76" y="79"/>
                  </a:lnTo>
                  <a:lnTo>
                    <a:pt x="129" y="73"/>
                  </a:lnTo>
                  <a:lnTo>
                    <a:pt x="189" y="73"/>
                  </a:lnTo>
                  <a:lnTo>
                    <a:pt x="241" y="79"/>
                  </a:lnTo>
                  <a:lnTo>
                    <a:pt x="248" y="25"/>
                  </a:lnTo>
                  <a:lnTo>
                    <a:pt x="277" y="0"/>
                  </a:lnTo>
                  <a:lnTo>
                    <a:pt x="200" y="0"/>
                  </a:lnTo>
                  <a:lnTo>
                    <a:pt x="82" y="11"/>
                  </a:lnTo>
                  <a:lnTo>
                    <a:pt x="11" y="28"/>
                  </a:lnTo>
                  <a:lnTo>
                    <a:pt x="0" y="43"/>
                  </a:lnTo>
                  <a:lnTo>
                    <a:pt x="18" y="54"/>
                  </a:lnTo>
                  <a:lnTo>
                    <a:pt x="18" y="94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2" name="Freeform 83"/>
            <p:cNvSpPr>
              <a:spLocks/>
            </p:cNvSpPr>
            <p:nvPr/>
          </p:nvSpPr>
          <p:spPr bwMode="auto">
            <a:xfrm>
              <a:off x="680" y="2170"/>
              <a:ext cx="206" cy="62"/>
            </a:xfrm>
            <a:custGeom>
              <a:avLst/>
              <a:gdLst>
                <a:gd name="T0" fmla="*/ 0 w 206"/>
                <a:gd name="T1" fmla="*/ 3 h 62"/>
                <a:gd name="T2" fmla="*/ 94 w 206"/>
                <a:gd name="T3" fmla="*/ 0 h 62"/>
                <a:gd name="T4" fmla="*/ 172 w 206"/>
                <a:gd name="T5" fmla="*/ 3 h 62"/>
                <a:gd name="T6" fmla="*/ 206 w 206"/>
                <a:gd name="T7" fmla="*/ 14 h 62"/>
                <a:gd name="T8" fmla="*/ 186 w 206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62"/>
                <a:gd name="T17" fmla="*/ 206 w 2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62">
                  <a:moveTo>
                    <a:pt x="0" y="3"/>
                  </a:moveTo>
                  <a:lnTo>
                    <a:pt x="94" y="0"/>
                  </a:lnTo>
                  <a:lnTo>
                    <a:pt x="172" y="3"/>
                  </a:lnTo>
                  <a:lnTo>
                    <a:pt x="206" y="14"/>
                  </a:lnTo>
                  <a:lnTo>
                    <a:pt x="186" y="62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673" name="Freeform 84"/>
            <p:cNvSpPr>
              <a:spLocks/>
            </p:cNvSpPr>
            <p:nvPr/>
          </p:nvSpPr>
          <p:spPr bwMode="auto">
            <a:xfrm>
              <a:off x="1059" y="2004"/>
              <a:ext cx="41" cy="379"/>
            </a:xfrm>
            <a:custGeom>
              <a:avLst/>
              <a:gdLst>
                <a:gd name="T0" fmla="*/ 18 w 41"/>
                <a:gd name="T1" fmla="*/ 0 h 379"/>
                <a:gd name="T2" fmla="*/ 0 w 41"/>
                <a:gd name="T3" fmla="*/ 67 h 379"/>
                <a:gd name="T4" fmla="*/ 10 w 41"/>
                <a:gd name="T5" fmla="*/ 139 h 379"/>
                <a:gd name="T6" fmla="*/ 23 w 41"/>
                <a:gd name="T7" fmla="*/ 172 h 379"/>
                <a:gd name="T8" fmla="*/ 41 w 41"/>
                <a:gd name="T9" fmla="*/ 228 h 379"/>
                <a:gd name="T10" fmla="*/ 41 w 41"/>
                <a:gd name="T11" fmla="*/ 281 h 379"/>
                <a:gd name="T12" fmla="*/ 18 w 41"/>
                <a:gd name="T13" fmla="*/ 335 h 379"/>
                <a:gd name="T14" fmla="*/ 18 w 41"/>
                <a:gd name="T15" fmla="*/ 379 h 3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79"/>
                <a:gd name="T26" fmla="*/ 41 w 41"/>
                <a:gd name="T27" fmla="*/ 379 h 3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79">
                  <a:moveTo>
                    <a:pt x="18" y="0"/>
                  </a:moveTo>
                  <a:lnTo>
                    <a:pt x="0" y="67"/>
                  </a:lnTo>
                  <a:lnTo>
                    <a:pt x="10" y="139"/>
                  </a:lnTo>
                  <a:lnTo>
                    <a:pt x="23" y="172"/>
                  </a:lnTo>
                  <a:lnTo>
                    <a:pt x="41" y="228"/>
                  </a:lnTo>
                  <a:lnTo>
                    <a:pt x="41" y="281"/>
                  </a:lnTo>
                  <a:lnTo>
                    <a:pt x="18" y="335"/>
                  </a:lnTo>
                  <a:lnTo>
                    <a:pt x="18" y="379"/>
                  </a:lnTo>
                </a:path>
              </a:pathLst>
            </a:cu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674" name="Freeform 85"/>
            <p:cNvSpPr>
              <a:spLocks/>
            </p:cNvSpPr>
            <p:nvPr/>
          </p:nvSpPr>
          <p:spPr bwMode="auto">
            <a:xfrm>
              <a:off x="1146" y="2026"/>
              <a:ext cx="179" cy="144"/>
            </a:xfrm>
            <a:custGeom>
              <a:avLst/>
              <a:gdLst>
                <a:gd name="T0" fmla="*/ 0 w 179"/>
                <a:gd name="T1" fmla="*/ 19 h 144"/>
                <a:gd name="T2" fmla="*/ 168 w 179"/>
                <a:gd name="T3" fmla="*/ 0 h 144"/>
                <a:gd name="T4" fmla="*/ 179 w 179"/>
                <a:gd name="T5" fmla="*/ 71 h 144"/>
                <a:gd name="T6" fmla="*/ 163 w 179"/>
                <a:gd name="T7" fmla="*/ 125 h 144"/>
                <a:gd name="T8" fmla="*/ 137 w 179"/>
                <a:gd name="T9" fmla="*/ 144 h 144"/>
                <a:gd name="T10" fmla="*/ 70 w 179"/>
                <a:gd name="T11" fmla="*/ 136 h 144"/>
                <a:gd name="T12" fmla="*/ 29 w 179"/>
                <a:gd name="T13" fmla="*/ 114 h 144"/>
                <a:gd name="T14" fmla="*/ 5 w 179"/>
                <a:gd name="T15" fmla="*/ 82 h 144"/>
                <a:gd name="T16" fmla="*/ 0 w 179"/>
                <a:gd name="T17" fmla="*/ 19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44"/>
                <a:gd name="T29" fmla="*/ 179 w 179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44">
                  <a:moveTo>
                    <a:pt x="0" y="19"/>
                  </a:moveTo>
                  <a:lnTo>
                    <a:pt x="168" y="0"/>
                  </a:lnTo>
                  <a:lnTo>
                    <a:pt x="179" y="71"/>
                  </a:lnTo>
                  <a:lnTo>
                    <a:pt x="163" y="125"/>
                  </a:lnTo>
                  <a:lnTo>
                    <a:pt x="137" y="144"/>
                  </a:lnTo>
                  <a:lnTo>
                    <a:pt x="70" y="136"/>
                  </a:lnTo>
                  <a:lnTo>
                    <a:pt x="29" y="114"/>
                  </a:lnTo>
                  <a:lnTo>
                    <a:pt x="5" y="8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5" name="Freeform 86"/>
            <p:cNvSpPr>
              <a:spLocks/>
            </p:cNvSpPr>
            <p:nvPr/>
          </p:nvSpPr>
          <p:spPr bwMode="auto">
            <a:xfrm>
              <a:off x="1013" y="1807"/>
              <a:ext cx="145" cy="53"/>
            </a:xfrm>
            <a:custGeom>
              <a:avLst/>
              <a:gdLst>
                <a:gd name="T0" fmla="*/ 0 w 145"/>
                <a:gd name="T1" fmla="*/ 0 h 53"/>
                <a:gd name="T2" fmla="*/ 4 w 145"/>
                <a:gd name="T3" fmla="*/ 9 h 53"/>
                <a:gd name="T4" fmla="*/ 20 w 145"/>
                <a:gd name="T5" fmla="*/ 16 h 53"/>
                <a:gd name="T6" fmla="*/ 31 w 145"/>
                <a:gd name="T7" fmla="*/ 20 h 53"/>
                <a:gd name="T8" fmla="*/ 44 w 145"/>
                <a:gd name="T9" fmla="*/ 26 h 53"/>
                <a:gd name="T10" fmla="*/ 51 w 145"/>
                <a:gd name="T11" fmla="*/ 30 h 53"/>
                <a:gd name="T12" fmla="*/ 66 w 145"/>
                <a:gd name="T13" fmla="*/ 31 h 53"/>
                <a:gd name="T14" fmla="*/ 80 w 145"/>
                <a:gd name="T15" fmla="*/ 30 h 53"/>
                <a:gd name="T16" fmla="*/ 93 w 145"/>
                <a:gd name="T17" fmla="*/ 26 h 53"/>
                <a:gd name="T18" fmla="*/ 98 w 145"/>
                <a:gd name="T19" fmla="*/ 22 h 53"/>
                <a:gd name="T20" fmla="*/ 113 w 145"/>
                <a:gd name="T21" fmla="*/ 18 h 53"/>
                <a:gd name="T22" fmla="*/ 122 w 145"/>
                <a:gd name="T23" fmla="*/ 16 h 53"/>
                <a:gd name="T24" fmla="*/ 134 w 145"/>
                <a:gd name="T25" fmla="*/ 11 h 53"/>
                <a:gd name="T26" fmla="*/ 145 w 145"/>
                <a:gd name="T27" fmla="*/ 5 h 53"/>
                <a:gd name="T28" fmla="*/ 136 w 145"/>
                <a:gd name="T29" fmla="*/ 22 h 53"/>
                <a:gd name="T30" fmla="*/ 129 w 145"/>
                <a:gd name="T31" fmla="*/ 30 h 53"/>
                <a:gd name="T32" fmla="*/ 118 w 145"/>
                <a:gd name="T33" fmla="*/ 36 h 53"/>
                <a:gd name="T34" fmla="*/ 104 w 145"/>
                <a:gd name="T35" fmla="*/ 41 h 53"/>
                <a:gd name="T36" fmla="*/ 95 w 145"/>
                <a:gd name="T37" fmla="*/ 42 h 53"/>
                <a:gd name="T38" fmla="*/ 80 w 145"/>
                <a:gd name="T39" fmla="*/ 50 h 53"/>
                <a:gd name="T40" fmla="*/ 69 w 145"/>
                <a:gd name="T41" fmla="*/ 53 h 53"/>
                <a:gd name="T42" fmla="*/ 60 w 145"/>
                <a:gd name="T43" fmla="*/ 52 h 53"/>
                <a:gd name="T44" fmla="*/ 53 w 145"/>
                <a:gd name="T45" fmla="*/ 49 h 53"/>
                <a:gd name="T46" fmla="*/ 49 w 145"/>
                <a:gd name="T47" fmla="*/ 44 h 53"/>
                <a:gd name="T48" fmla="*/ 40 w 145"/>
                <a:gd name="T49" fmla="*/ 38 h 53"/>
                <a:gd name="T50" fmla="*/ 29 w 145"/>
                <a:gd name="T51" fmla="*/ 32 h 53"/>
                <a:gd name="T52" fmla="*/ 17 w 145"/>
                <a:gd name="T53" fmla="*/ 27 h 53"/>
                <a:gd name="T54" fmla="*/ 6 w 145"/>
                <a:gd name="T55" fmla="*/ 20 h 53"/>
                <a:gd name="T56" fmla="*/ 0 w 145"/>
                <a:gd name="T57" fmla="*/ 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"/>
                <a:gd name="T88" fmla="*/ 0 h 53"/>
                <a:gd name="T89" fmla="*/ 145 w 145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" h="53">
                  <a:moveTo>
                    <a:pt x="0" y="0"/>
                  </a:moveTo>
                  <a:lnTo>
                    <a:pt x="4" y="9"/>
                  </a:lnTo>
                  <a:lnTo>
                    <a:pt x="20" y="16"/>
                  </a:lnTo>
                  <a:lnTo>
                    <a:pt x="31" y="20"/>
                  </a:lnTo>
                  <a:lnTo>
                    <a:pt x="44" y="26"/>
                  </a:lnTo>
                  <a:lnTo>
                    <a:pt x="51" y="30"/>
                  </a:lnTo>
                  <a:lnTo>
                    <a:pt x="66" y="31"/>
                  </a:lnTo>
                  <a:lnTo>
                    <a:pt x="80" y="30"/>
                  </a:lnTo>
                  <a:lnTo>
                    <a:pt x="93" y="26"/>
                  </a:lnTo>
                  <a:lnTo>
                    <a:pt x="98" y="22"/>
                  </a:lnTo>
                  <a:lnTo>
                    <a:pt x="113" y="18"/>
                  </a:lnTo>
                  <a:lnTo>
                    <a:pt x="122" y="16"/>
                  </a:lnTo>
                  <a:lnTo>
                    <a:pt x="134" y="11"/>
                  </a:lnTo>
                  <a:lnTo>
                    <a:pt x="145" y="5"/>
                  </a:lnTo>
                  <a:lnTo>
                    <a:pt x="136" y="22"/>
                  </a:lnTo>
                  <a:lnTo>
                    <a:pt x="129" y="30"/>
                  </a:lnTo>
                  <a:lnTo>
                    <a:pt x="118" y="36"/>
                  </a:lnTo>
                  <a:lnTo>
                    <a:pt x="104" y="41"/>
                  </a:lnTo>
                  <a:lnTo>
                    <a:pt x="95" y="42"/>
                  </a:lnTo>
                  <a:lnTo>
                    <a:pt x="80" y="50"/>
                  </a:lnTo>
                  <a:lnTo>
                    <a:pt x="69" y="53"/>
                  </a:lnTo>
                  <a:lnTo>
                    <a:pt x="60" y="52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0" y="38"/>
                  </a:lnTo>
                  <a:lnTo>
                    <a:pt x="29" y="32"/>
                  </a:lnTo>
                  <a:lnTo>
                    <a:pt x="17" y="27"/>
                  </a:lnTo>
                  <a:lnTo>
                    <a:pt x="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6" name="Freeform 87"/>
            <p:cNvSpPr>
              <a:spLocks/>
            </p:cNvSpPr>
            <p:nvPr/>
          </p:nvSpPr>
          <p:spPr bwMode="auto">
            <a:xfrm>
              <a:off x="1002" y="1855"/>
              <a:ext cx="156" cy="26"/>
            </a:xfrm>
            <a:custGeom>
              <a:avLst/>
              <a:gdLst>
                <a:gd name="T0" fmla="*/ 0 w 156"/>
                <a:gd name="T1" fmla="*/ 14 h 26"/>
                <a:gd name="T2" fmla="*/ 33 w 156"/>
                <a:gd name="T3" fmla="*/ 5 h 26"/>
                <a:gd name="T4" fmla="*/ 51 w 156"/>
                <a:gd name="T5" fmla="*/ 2 h 26"/>
                <a:gd name="T6" fmla="*/ 75 w 156"/>
                <a:gd name="T7" fmla="*/ 3 h 26"/>
                <a:gd name="T8" fmla="*/ 89 w 156"/>
                <a:gd name="T9" fmla="*/ 2 h 26"/>
                <a:gd name="T10" fmla="*/ 104 w 156"/>
                <a:gd name="T11" fmla="*/ 0 h 26"/>
                <a:gd name="T12" fmla="*/ 122 w 156"/>
                <a:gd name="T13" fmla="*/ 3 h 26"/>
                <a:gd name="T14" fmla="*/ 131 w 156"/>
                <a:gd name="T15" fmla="*/ 9 h 26"/>
                <a:gd name="T16" fmla="*/ 144 w 156"/>
                <a:gd name="T17" fmla="*/ 14 h 26"/>
                <a:gd name="T18" fmla="*/ 153 w 156"/>
                <a:gd name="T19" fmla="*/ 23 h 26"/>
                <a:gd name="T20" fmla="*/ 156 w 156"/>
                <a:gd name="T21" fmla="*/ 26 h 26"/>
                <a:gd name="T22" fmla="*/ 122 w 156"/>
                <a:gd name="T23" fmla="*/ 21 h 26"/>
                <a:gd name="T24" fmla="*/ 100 w 156"/>
                <a:gd name="T25" fmla="*/ 22 h 26"/>
                <a:gd name="T26" fmla="*/ 75 w 156"/>
                <a:gd name="T27" fmla="*/ 24 h 26"/>
                <a:gd name="T28" fmla="*/ 57 w 156"/>
                <a:gd name="T29" fmla="*/ 25 h 26"/>
                <a:gd name="T30" fmla="*/ 37 w 156"/>
                <a:gd name="T31" fmla="*/ 23 h 26"/>
                <a:gd name="T32" fmla="*/ 20 w 156"/>
                <a:gd name="T33" fmla="*/ 21 h 26"/>
                <a:gd name="T34" fmla="*/ 0 w 156"/>
                <a:gd name="T35" fmla="*/ 14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26"/>
                <a:gd name="T56" fmla="*/ 156 w 15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26">
                  <a:moveTo>
                    <a:pt x="0" y="14"/>
                  </a:moveTo>
                  <a:lnTo>
                    <a:pt x="33" y="5"/>
                  </a:lnTo>
                  <a:lnTo>
                    <a:pt x="51" y="2"/>
                  </a:lnTo>
                  <a:lnTo>
                    <a:pt x="75" y="3"/>
                  </a:lnTo>
                  <a:lnTo>
                    <a:pt x="89" y="2"/>
                  </a:lnTo>
                  <a:lnTo>
                    <a:pt x="104" y="0"/>
                  </a:lnTo>
                  <a:lnTo>
                    <a:pt x="122" y="3"/>
                  </a:lnTo>
                  <a:lnTo>
                    <a:pt x="131" y="9"/>
                  </a:lnTo>
                  <a:lnTo>
                    <a:pt x="144" y="14"/>
                  </a:lnTo>
                  <a:lnTo>
                    <a:pt x="153" y="23"/>
                  </a:lnTo>
                  <a:lnTo>
                    <a:pt x="156" y="26"/>
                  </a:lnTo>
                  <a:lnTo>
                    <a:pt x="122" y="21"/>
                  </a:lnTo>
                  <a:lnTo>
                    <a:pt x="100" y="22"/>
                  </a:lnTo>
                  <a:lnTo>
                    <a:pt x="75" y="24"/>
                  </a:lnTo>
                  <a:lnTo>
                    <a:pt x="57" y="25"/>
                  </a:lnTo>
                  <a:lnTo>
                    <a:pt x="37" y="23"/>
                  </a:lnTo>
                  <a:lnTo>
                    <a:pt x="20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7" name="Freeform 88"/>
            <p:cNvSpPr>
              <a:spLocks/>
            </p:cNvSpPr>
            <p:nvPr/>
          </p:nvSpPr>
          <p:spPr bwMode="auto">
            <a:xfrm>
              <a:off x="1001" y="1867"/>
              <a:ext cx="170" cy="29"/>
            </a:xfrm>
            <a:custGeom>
              <a:avLst/>
              <a:gdLst>
                <a:gd name="T0" fmla="*/ 0 w 170"/>
                <a:gd name="T1" fmla="*/ 5 h 29"/>
                <a:gd name="T2" fmla="*/ 25 w 170"/>
                <a:gd name="T3" fmla="*/ 1 h 29"/>
                <a:gd name="T4" fmla="*/ 56 w 170"/>
                <a:gd name="T5" fmla="*/ 0 h 29"/>
                <a:gd name="T6" fmla="*/ 68 w 170"/>
                <a:gd name="T7" fmla="*/ 2 h 29"/>
                <a:gd name="T8" fmla="*/ 83 w 170"/>
                <a:gd name="T9" fmla="*/ 3 h 29"/>
                <a:gd name="T10" fmla="*/ 99 w 170"/>
                <a:gd name="T11" fmla="*/ 1 h 29"/>
                <a:gd name="T12" fmla="*/ 107 w 170"/>
                <a:gd name="T13" fmla="*/ 0 h 29"/>
                <a:gd name="T14" fmla="*/ 123 w 170"/>
                <a:gd name="T15" fmla="*/ 0 h 29"/>
                <a:gd name="T16" fmla="*/ 141 w 170"/>
                <a:gd name="T17" fmla="*/ 2 h 29"/>
                <a:gd name="T18" fmla="*/ 155 w 170"/>
                <a:gd name="T19" fmla="*/ 11 h 29"/>
                <a:gd name="T20" fmla="*/ 165 w 170"/>
                <a:gd name="T21" fmla="*/ 13 h 29"/>
                <a:gd name="T22" fmla="*/ 170 w 170"/>
                <a:gd name="T23" fmla="*/ 13 h 29"/>
                <a:gd name="T24" fmla="*/ 154 w 170"/>
                <a:gd name="T25" fmla="*/ 16 h 29"/>
                <a:gd name="T26" fmla="*/ 141 w 170"/>
                <a:gd name="T27" fmla="*/ 23 h 29"/>
                <a:gd name="T28" fmla="*/ 123 w 170"/>
                <a:gd name="T29" fmla="*/ 25 h 29"/>
                <a:gd name="T30" fmla="*/ 103 w 170"/>
                <a:gd name="T31" fmla="*/ 29 h 29"/>
                <a:gd name="T32" fmla="*/ 81 w 170"/>
                <a:gd name="T33" fmla="*/ 29 h 29"/>
                <a:gd name="T34" fmla="*/ 65 w 170"/>
                <a:gd name="T35" fmla="*/ 29 h 29"/>
                <a:gd name="T36" fmla="*/ 50 w 170"/>
                <a:gd name="T37" fmla="*/ 29 h 29"/>
                <a:gd name="T38" fmla="*/ 32 w 170"/>
                <a:gd name="T39" fmla="*/ 25 h 29"/>
                <a:gd name="T40" fmla="*/ 18 w 170"/>
                <a:gd name="T41" fmla="*/ 20 h 29"/>
                <a:gd name="T42" fmla="*/ 0 w 170"/>
                <a:gd name="T43" fmla="*/ 5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29"/>
                <a:gd name="T68" fmla="*/ 170 w 170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29">
                  <a:moveTo>
                    <a:pt x="0" y="5"/>
                  </a:moveTo>
                  <a:lnTo>
                    <a:pt x="2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41" y="2"/>
                  </a:lnTo>
                  <a:lnTo>
                    <a:pt x="155" y="11"/>
                  </a:lnTo>
                  <a:lnTo>
                    <a:pt x="165" y="13"/>
                  </a:lnTo>
                  <a:lnTo>
                    <a:pt x="170" y="13"/>
                  </a:lnTo>
                  <a:lnTo>
                    <a:pt x="154" y="16"/>
                  </a:lnTo>
                  <a:lnTo>
                    <a:pt x="141" y="23"/>
                  </a:lnTo>
                  <a:lnTo>
                    <a:pt x="123" y="25"/>
                  </a:lnTo>
                  <a:lnTo>
                    <a:pt x="103" y="29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0" y="29"/>
                  </a:lnTo>
                  <a:lnTo>
                    <a:pt x="32" y="25"/>
                  </a:lnTo>
                  <a:lnTo>
                    <a:pt x="18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8" name="Oval 89"/>
            <p:cNvSpPr>
              <a:spLocks noChangeArrowheads="1"/>
            </p:cNvSpPr>
            <p:nvPr/>
          </p:nvSpPr>
          <p:spPr bwMode="auto">
            <a:xfrm>
              <a:off x="923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79" name="Freeform 90"/>
            <p:cNvSpPr>
              <a:spLocks/>
            </p:cNvSpPr>
            <p:nvPr/>
          </p:nvSpPr>
          <p:spPr bwMode="auto">
            <a:xfrm>
              <a:off x="924" y="1703"/>
              <a:ext cx="115" cy="44"/>
            </a:xfrm>
            <a:custGeom>
              <a:avLst/>
              <a:gdLst>
                <a:gd name="T0" fmla="*/ 0 w 115"/>
                <a:gd name="T1" fmla="*/ 18 h 44"/>
                <a:gd name="T2" fmla="*/ 13 w 115"/>
                <a:gd name="T3" fmla="*/ 7 h 44"/>
                <a:gd name="T4" fmla="*/ 31 w 115"/>
                <a:gd name="T5" fmla="*/ 2 h 44"/>
                <a:gd name="T6" fmla="*/ 51 w 115"/>
                <a:gd name="T7" fmla="*/ 0 h 44"/>
                <a:gd name="T8" fmla="*/ 75 w 115"/>
                <a:gd name="T9" fmla="*/ 0 h 44"/>
                <a:gd name="T10" fmla="*/ 95 w 115"/>
                <a:gd name="T11" fmla="*/ 6 h 44"/>
                <a:gd name="T12" fmla="*/ 109 w 115"/>
                <a:gd name="T13" fmla="*/ 18 h 44"/>
                <a:gd name="T14" fmla="*/ 115 w 115"/>
                <a:gd name="T15" fmla="*/ 23 h 44"/>
                <a:gd name="T16" fmla="*/ 102 w 115"/>
                <a:gd name="T17" fmla="*/ 26 h 44"/>
                <a:gd name="T18" fmla="*/ 89 w 115"/>
                <a:gd name="T19" fmla="*/ 32 h 44"/>
                <a:gd name="T20" fmla="*/ 80 w 115"/>
                <a:gd name="T21" fmla="*/ 40 h 44"/>
                <a:gd name="T22" fmla="*/ 64 w 115"/>
                <a:gd name="T23" fmla="*/ 43 h 44"/>
                <a:gd name="T24" fmla="*/ 51 w 115"/>
                <a:gd name="T25" fmla="*/ 44 h 44"/>
                <a:gd name="T26" fmla="*/ 40 w 115"/>
                <a:gd name="T27" fmla="*/ 41 h 44"/>
                <a:gd name="T28" fmla="*/ 33 w 115"/>
                <a:gd name="T29" fmla="*/ 38 h 44"/>
                <a:gd name="T30" fmla="*/ 20 w 115"/>
                <a:gd name="T31" fmla="*/ 30 h 44"/>
                <a:gd name="T32" fmla="*/ 11 w 115"/>
                <a:gd name="T33" fmla="*/ 25 h 44"/>
                <a:gd name="T34" fmla="*/ 0 w 115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5"/>
                <a:gd name="T55" fmla="*/ 0 h 44"/>
                <a:gd name="T56" fmla="*/ 115 w 11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5" h="44">
                  <a:moveTo>
                    <a:pt x="0" y="18"/>
                  </a:moveTo>
                  <a:lnTo>
                    <a:pt x="13" y="7"/>
                  </a:lnTo>
                  <a:lnTo>
                    <a:pt x="31" y="2"/>
                  </a:lnTo>
                  <a:lnTo>
                    <a:pt x="51" y="0"/>
                  </a:lnTo>
                  <a:lnTo>
                    <a:pt x="75" y="0"/>
                  </a:lnTo>
                  <a:lnTo>
                    <a:pt x="95" y="6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02" y="26"/>
                  </a:lnTo>
                  <a:lnTo>
                    <a:pt x="89" y="32"/>
                  </a:lnTo>
                  <a:lnTo>
                    <a:pt x="80" y="40"/>
                  </a:lnTo>
                  <a:lnTo>
                    <a:pt x="64" y="43"/>
                  </a:lnTo>
                  <a:lnTo>
                    <a:pt x="51" y="44"/>
                  </a:lnTo>
                  <a:lnTo>
                    <a:pt x="40" y="41"/>
                  </a:lnTo>
                  <a:lnTo>
                    <a:pt x="33" y="38"/>
                  </a:lnTo>
                  <a:lnTo>
                    <a:pt x="20" y="30"/>
                  </a:lnTo>
                  <a:lnTo>
                    <a:pt x="11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0" name="Oval 91"/>
            <p:cNvSpPr>
              <a:spLocks noChangeArrowheads="1"/>
            </p:cNvSpPr>
            <p:nvPr/>
          </p:nvSpPr>
          <p:spPr bwMode="auto">
            <a:xfrm>
              <a:off x="1122" y="1694"/>
              <a:ext cx="105" cy="55"/>
            </a:xfrm>
            <a:prstGeom prst="ellipse">
              <a:avLst/>
            </a:prstGeom>
            <a:solidFill>
              <a:srgbClr val="FF8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1" name="Freeform 92"/>
            <p:cNvSpPr>
              <a:spLocks/>
            </p:cNvSpPr>
            <p:nvPr/>
          </p:nvSpPr>
          <p:spPr bwMode="auto">
            <a:xfrm>
              <a:off x="1122" y="1703"/>
              <a:ext cx="111" cy="44"/>
            </a:xfrm>
            <a:custGeom>
              <a:avLst/>
              <a:gdLst>
                <a:gd name="T0" fmla="*/ 111 w 111"/>
                <a:gd name="T1" fmla="*/ 18 h 44"/>
                <a:gd name="T2" fmla="*/ 98 w 111"/>
                <a:gd name="T3" fmla="*/ 7 h 44"/>
                <a:gd name="T4" fmla="*/ 82 w 111"/>
                <a:gd name="T5" fmla="*/ 2 h 44"/>
                <a:gd name="T6" fmla="*/ 62 w 111"/>
                <a:gd name="T7" fmla="*/ 0 h 44"/>
                <a:gd name="T8" fmla="*/ 38 w 111"/>
                <a:gd name="T9" fmla="*/ 0 h 44"/>
                <a:gd name="T10" fmla="*/ 18 w 111"/>
                <a:gd name="T11" fmla="*/ 6 h 44"/>
                <a:gd name="T12" fmla="*/ 4 w 111"/>
                <a:gd name="T13" fmla="*/ 18 h 44"/>
                <a:gd name="T14" fmla="*/ 0 w 111"/>
                <a:gd name="T15" fmla="*/ 23 h 44"/>
                <a:gd name="T16" fmla="*/ 9 w 111"/>
                <a:gd name="T17" fmla="*/ 26 h 44"/>
                <a:gd name="T18" fmla="*/ 22 w 111"/>
                <a:gd name="T19" fmla="*/ 32 h 44"/>
                <a:gd name="T20" fmla="*/ 31 w 111"/>
                <a:gd name="T21" fmla="*/ 40 h 44"/>
                <a:gd name="T22" fmla="*/ 47 w 111"/>
                <a:gd name="T23" fmla="*/ 43 h 44"/>
                <a:gd name="T24" fmla="*/ 62 w 111"/>
                <a:gd name="T25" fmla="*/ 44 h 44"/>
                <a:gd name="T26" fmla="*/ 71 w 111"/>
                <a:gd name="T27" fmla="*/ 41 h 44"/>
                <a:gd name="T28" fmla="*/ 80 w 111"/>
                <a:gd name="T29" fmla="*/ 38 h 44"/>
                <a:gd name="T30" fmla="*/ 91 w 111"/>
                <a:gd name="T31" fmla="*/ 30 h 44"/>
                <a:gd name="T32" fmla="*/ 100 w 111"/>
                <a:gd name="T33" fmla="*/ 25 h 44"/>
                <a:gd name="T34" fmla="*/ 111 w 111"/>
                <a:gd name="T35" fmla="*/ 18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44"/>
                <a:gd name="T56" fmla="*/ 111 w 111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44">
                  <a:moveTo>
                    <a:pt x="111" y="18"/>
                  </a:moveTo>
                  <a:lnTo>
                    <a:pt x="98" y="7"/>
                  </a:lnTo>
                  <a:lnTo>
                    <a:pt x="82" y="2"/>
                  </a:lnTo>
                  <a:lnTo>
                    <a:pt x="62" y="0"/>
                  </a:lnTo>
                  <a:lnTo>
                    <a:pt x="38" y="0"/>
                  </a:lnTo>
                  <a:lnTo>
                    <a:pt x="18" y="6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22" y="32"/>
                  </a:lnTo>
                  <a:lnTo>
                    <a:pt x="31" y="40"/>
                  </a:lnTo>
                  <a:lnTo>
                    <a:pt x="47" y="43"/>
                  </a:lnTo>
                  <a:lnTo>
                    <a:pt x="62" y="44"/>
                  </a:lnTo>
                  <a:lnTo>
                    <a:pt x="71" y="41"/>
                  </a:lnTo>
                  <a:lnTo>
                    <a:pt x="80" y="38"/>
                  </a:lnTo>
                  <a:lnTo>
                    <a:pt x="91" y="30"/>
                  </a:lnTo>
                  <a:lnTo>
                    <a:pt x="100" y="25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2" name="Oval 93"/>
            <p:cNvSpPr>
              <a:spLocks noChangeArrowheads="1"/>
            </p:cNvSpPr>
            <p:nvPr/>
          </p:nvSpPr>
          <p:spPr bwMode="auto">
            <a:xfrm>
              <a:off x="9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3" name="Oval 94"/>
            <p:cNvSpPr>
              <a:spLocks noChangeArrowheads="1"/>
            </p:cNvSpPr>
            <p:nvPr/>
          </p:nvSpPr>
          <p:spPr bwMode="auto">
            <a:xfrm>
              <a:off x="959" y="1705"/>
              <a:ext cx="34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4" name="Oval 95"/>
            <p:cNvSpPr>
              <a:spLocks noChangeArrowheads="1"/>
            </p:cNvSpPr>
            <p:nvPr/>
          </p:nvSpPr>
          <p:spPr bwMode="auto">
            <a:xfrm>
              <a:off x="1146" y="1694"/>
              <a:ext cx="58" cy="43"/>
            </a:xfrm>
            <a:prstGeom prst="ellipse">
              <a:avLst/>
            </a:prstGeom>
            <a:solidFill>
              <a:srgbClr val="4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5" name="Oval 96"/>
            <p:cNvSpPr>
              <a:spLocks noChangeArrowheads="1"/>
            </p:cNvSpPr>
            <p:nvPr/>
          </p:nvSpPr>
          <p:spPr bwMode="auto">
            <a:xfrm>
              <a:off x="1156" y="1705"/>
              <a:ext cx="37" cy="2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686" name="Freeform 97"/>
            <p:cNvSpPr>
              <a:spLocks/>
            </p:cNvSpPr>
            <p:nvPr/>
          </p:nvSpPr>
          <p:spPr bwMode="auto">
            <a:xfrm>
              <a:off x="502" y="2269"/>
              <a:ext cx="340" cy="1659"/>
            </a:xfrm>
            <a:custGeom>
              <a:avLst/>
              <a:gdLst>
                <a:gd name="T0" fmla="*/ 2147483647 w 29"/>
                <a:gd name="T1" fmla="*/ 0 h 156"/>
                <a:gd name="T2" fmla="*/ 0 w 29"/>
                <a:gd name="T3" fmla="*/ 0 h 156"/>
                <a:gd name="T4" fmla="*/ 2147483647 w 29"/>
                <a:gd name="T5" fmla="*/ 2147483647 h 156"/>
                <a:gd name="T6" fmla="*/ 2147483647 w 29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56"/>
                <a:gd name="T14" fmla="*/ 29 w 2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56">
                  <a:moveTo>
                    <a:pt x="8" y="0"/>
                  </a:moveTo>
                  <a:lnTo>
                    <a:pt x="0" y="0"/>
                  </a:lnTo>
                  <a:lnTo>
                    <a:pt x="15" y="156"/>
                  </a:lnTo>
                  <a:lnTo>
                    <a:pt x="29" y="48"/>
                  </a:lnTo>
                </a:path>
              </a:pathLst>
            </a:custGeom>
            <a:noFill/>
            <a:ln w="555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5962018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39825" y="326132"/>
            <a:ext cx="7010400" cy="10772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/>
          <a:p>
            <a:pPr algn="ctr" eaLnBrk="1" hangingPunct="1">
              <a:defRPr/>
            </a:pPr>
            <a:r>
              <a:rPr lang="en-GB" sz="32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Faktor-faktor</a:t>
            </a:r>
            <a:r>
              <a:rPr lang="en-GB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yg</a:t>
            </a:r>
            <a:r>
              <a:rPr lang="en-GB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Mempengaruhi</a:t>
            </a:r>
            <a:r>
              <a:rPr lang="en-GB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br>
              <a:rPr lang="en-GB" sz="3200" dirty="0">
                <a:solidFill>
                  <a:srgbClr val="0070C0"/>
                </a:solidFill>
                <a:latin typeface="Comic Sans MS" panose="030F0902030302020204" pitchFamily="66" charset="0"/>
              </a:rPr>
            </a:br>
            <a:r>
              <a:rPr lang="en-GB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Kesehatan Tenaga </a:t>
            </a:r>
            <a:r>
              <a:rPr lang="en-GB" sz="32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Kerja</a:t>
            </a:r>
            <a:endParaRPr lang="en-US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627" name="Picture 3" descr="bd137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" y="4464050"/>
            <a:ext cx="2593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3625" y="155575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Beban </a:t>
            </a:r>
            <a:r>
              <a:rPr lang="en-US" sz="2400" b="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kerja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0" y="170463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Lingkungan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kerja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68625" y="393223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Kapasitas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kerja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92225" y="2622550"/>
            <a:ext cx="1600200" cy="6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Fisik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-Mental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17683" y="4361180"/>
            <a:ext cx="3449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Ketrampilan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Kesegaran</a:t>
            </a: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jasmani</a:t>
            </a: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 &amp; 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rohani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Status 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kesehatan</a:t>
            </a: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/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gizi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usia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Jenis</a:t>
            </a: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kelamin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Ukuran</a:t>
            </a: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tubuh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588224" y="2641173"/>
            <a:ext cx="142311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Fisik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b="0" dirty="0">
                <a:solidFill>
                  <a:schemeClr val="tx2"/>
                </a:solidFill>
                <a:latin typeface="Comic Sans MS" panose="030F0902030302020204" pitchFamily="66" charset="0"/>
              </a:rPr>
              <a:t>Kimia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Biologi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Ergonomi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b="0" dirty="0" err="1">
                <a:solidFill>
                  <a:schemeClr val="tx2"/>
                </a:solidFill>
                <a:latin typeface="Comic Sans MS" panose="030F0902030302020204" pitchFamily="66" charset="0"/>
              </a:rPr>
              <a:t>Psikologi</a:t>
            </a:r>
            <a:endParaRPr lang="en-US" b="0" dirty="0">
              <a:solidFill>
                <a:schemeClr val="tx2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68625" y="1784350"/>
            <a:ext cx="2971800" cy="2133600"/>
            <a:chOff x="1584" y="1824"/>
            <a:chExt cx="2688" cy="1920"/>
          </a:xfrm>
        </p:grpSpPr>
        <p:sp>
          <p:nvSpPr>
            <p:cNvPr id="26638" name="AutoShape 11"/>
            <p:cNvSpPr>
              <a:spLocks noChangeArrowheads="1"/>
            </p:cNvSpPr>
            <p:nvPr/>
          </p:nvSpPr>
          <p:spPr bwMode="auto">
            <a:xfrm flipV="1">
              <a:off x="1584" y="1872"/>
              <a:ext cx="2688" cy="1872"/>
            </a:xfrm>
            <a:prstGeom prst="triangle">
              <a:avLst>
                <a:gd name="adj" fmla="val 50000"/>
              </a:avLst>
            </a:prstGeom>
            <a:solidFill>
              <a:srgbClr val="6699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26639" name="Picture 12" descr="pe01561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824"/>
              <a:ext cx="1679" cy="120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4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971550" y="4508500"/>
            <a:ext cx="6769100" cy="46166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pPr marL="388938" indent="-388938" algn="ctr">
              <a:defRPr/>
            </a:pP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UU No. 1 </a:t>
            </a:r>
            <a:r>
              <a:rPr lang="en-US" sz="2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tahun</a:t>
            </a: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 1970</a:t>
            </a:r>
          </a:p>
        </p:txBody>
      </p:sp>
      <p:sp>
        <p:nvSpPr>
          <p:cNvPr id="754712" name="Text Box 24"/>
          <p:cNvSpPr txBox="1">
            <a:spLocks noChangeArrowheads="1"/>
          </p:cNvSpPr>
          <p:nvPr/>
        </p:nvSpPr>
        <p:spPr bwMode="auto">
          <a:xfrm>
            <a:off x="533400" y="5257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en-US" sz="2400" i="1" dirty="0">
                <a:solidFill>
                  <a:schemeClr val="tx2"/>
                </a:solidFill>
                <a:latin typeface="Comic Sans MS" panose="030F0902030302020204" pitchFamily="66" charset="0"/>
              </a:rPr>
              <a:t>Policy Nasional K3L </a:t>
            </a:r>
            <a:r>
              <a:rPr lang="en-US" sz="2400" i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berada</a:t>
            </a:r>
            <a:r>
              <a:rPr lang="en-US" sz="2400" i="1" dirty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ditangan</a:t>
            </a:r>
            <a:r>
              <a:rPr lang="en-US" sz="2400" i="1" dirty="0">
                <a:solidFill>
                  <a:schemeClr val="tx2"/>
                </a:solidFill>
                <a:latin typeface="Comic Sans MS" panose="030F0902030302020204" pitchFamily="66" charset="0"/>
              </a:rPr>
              <a:t> Menteri yang </a:t>
            </a:r>
            <a:r>
              <a:rPr lang="en-US" sz="2400" i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bertanggungjawab</a:t>
            </a:r>
            <a:r>
              <a:rPr lang="en-US" sz="2400" i="1" dirty="0">
                <a:solidFill>
                  <a:schemeClr val="tx2"/>
                </a:solidFill>
                <a:latin typeface="Comic Sans MS" panose="030F0902030302020204" pitchFamily="66" charset="0"/>
              </a:rPr>
              <a:t> di </a:t>
            </a:r>
            <a:r>
              <a:rPr lang="en-US" sz="2400" i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bidang</a:t>
            </a:r>
            <a:r>
              <a:rPr lang="en-US" sz="2400" i="1" dirty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ketenagakerjaan</a:t>
            </a:r>
            <a:endParaRPr lang="en-US" sz="2400" dirty="0">
              <a:solidFill>
                <a:schemeClr val="tx2"/>
              </a:solidFill>
              <a:latin typeface="Comic Sans MS" panose="030F0902030302020204" pitchFamily="66" charset="0"/>
            </a:endParaRPr>
          </a:p>
        </p:txBody>
      </p:sp>
      <p:sp>
        <p:nvSpPr>
          <p:cNvPr id="754713" name="Rectangle 25"/>
          <p:cNvSpPr>
            <a:spLocks noChangeArrowheads="1"/>
          </p:cNvSpPr>
          <p:nvPr/>
        </p:nvSpPr>
        <p:spPr bwMode="auto">
          <a:xfrm>
            <a:off x="539750" y="1857375"/>
            <a:ext cx="7921625" cy="923925"/>
          </a:xfrm>
          <a:prstGeom prst="rect">
            <a:avLst/>
          </a:prstGeom>
          <a:solidFill>
            <a:srgbClr val="008A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008A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UUD 1945</a:t>
            </a:r>
          </a:p>
        </p:txBody>
      </p:sp>
      <p:sp>
        <p:nvSpPr>
          <p:cNvPr id="754714" name="Rectangle 26"/>
          <p:cNvSpPr>
            <a:spLocks noChangeArrowheads="1"/>
          </p:cNvSpPr>
          <p:nvPr/>
        </p:nvSpPr>
        <p:spPr bwMode="auto">
          <a:xfrm>
            <a:off x="1908175" y="3121025"/>
            <a:ext cx="4824413" cy="769441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marL="457200" indent="-457200" algn="ctr">
              <a:defRPr/>
            </a:pPr>
            <a:r>
              <a:rPr 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UU No 13 TAHUN 2003  </a:t>
            </a:r>
          </a:p>
          <a:p>
            <a:pPr marL="457200" indent="-457200">
              <a:defRPr/>
            </a:pPr>
            <a:endParaRPr lang="en-US" sz="20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704" name="Line 27"/>
          <p:cNvSpPr>
            <a:spLocks noChangeShapeType="1"/>
          </p:cNvSpPr>
          <p:nvPr/>
        </p:nvSpPr>
        <p:spPr bwMode="auto">
          <a:xfrm>
            <a:off x="2484438" y="3789363"/>
            <a:ext cx="36734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9705" name="Text Box 28"/>
          <p:cNvSpPr txBox="1">
            <a:spLocks noChangeArrowheads="1"/>
          </p:cNvSpPr>
          <p:nvPr/>
        </p:nvSpPr>
        <p:spPr bwMode="auto">
          <a:xfrm>
            <a:off x="2154238" y="519113"/>
            <a:ext cx="44338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4400"/>
              <a:t>DASAR HUKUM</a:t>
            </a:r>
          </a:p>
        </p:txBody>
      </p:sp>
    </p:spTree>
    <p:extLst>
      <p:ext uri="{BB962C8B-B14F-4D97-AF65-F5344CB8AC3E}">
        <p14:creationId xmlns:p14="http://schemas.microsoft.com/office/powerpoint/2010/main" val="34586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5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11" grpId="0" build="p" autoUpdateAnimBg="0"/>
      <p:bldP spid="75471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2190963" y="692696"/>
            <a:ext cx="2524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90538" indent="-490538">
              <a:defRPr/>
            </a:pPr>
            <a:r>
              <a:rPr kumimoji="1" lang="en-US" sz="3600" b="0" u="sng" dirty="0">
                <a:latin typeface="Comic Sans MS" panose="030F0902030302020204" pitchFamily="66" charset="0"/>
              </a:rPr>
              <a:t>UUD 1945</a:t>
            </a:r>
            <a:endParaRPr lang="en-US" sz="6000" b="0" dirty="0">
              <a:effectLst>
                <a:outerShdw blurRad="38100" dist="38100" dir="2700000" algn="tl">
                  <a:srgbClr val="666633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899592" y="2202848"/>
            <a:ext cx="7632700" cy="1200329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>
            <a:spAutoFit/>
            <a:flatTx/>
          </a:bodyPr>
          <a:lstStyle/>
          <a:p>
            <a:pPr algn="l"/>
            <a:r>
              <a:rPr kumimoji="1" lang="en-US" sz="2400" b="0" dirty="0" err="1">
                <a:solidFill>
                  <a:schemeClr val="accent3"/>
                </a:solidFill>
                <a:latin typeface="Comic Sans MS" pitchFamily="66" charset="0"/>
              </a:rPr>
              <a:t>Pasal</a:t>
            </a:r>
            <a:r>
              <a:rPr kumimoji="1" lang="en-US" sz="2400" b="0" dirty="0">
                <a:solidFill>
                  <a:schemeClr val="accent3"/>
                </a:solidFill>
                <a:latin typeface="Comic Sans MS" pitchFamily="66" charset="0"/>
              </a:rPr>
              <a:t> 27 </a:t>
            </a:r>
            <a:r>
              <a:rPr kumimoji="1" lang="en-US" sz="2400" b="0" dirty="0" err="1">
                <a:solidFill>
                  <a:schemeClr val="accent3"/>
                </a:solidFill>
                <a:latin typeface="Comic Sans MS" pitchFamily="66" charset="0"/>
              </a:rPr>
              <a:t>ayat</a:t>
            </a:r>
            <a:r>
              <a:rPr kumimoji="1" lang="en-US" sz="2400" b="0" dirty="0">
                <a:solidFill>
                  <a:schemeClr val="accent3"/>
                </a:solidFill>
                <a:latin typeface="Comic Sans MS" pitchFamily="66" charset="0"/>
              </a:rPr>
              <a:t> (2) :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</a:p>
          <a:p>
            <a:pPr lvl="1" algn="l"/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Tiap-tiap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warga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negara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berhak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atas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pekerjaan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dan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 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penghidupan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yang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layak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bagi</a:t>
            </a:r>
            <a:r>
              <a:rPr kumimoji="1" lang="en-US" sz="2400" b="0" i="1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kumimoji="1" lang="en-US" sz="2400" b="0" i="1" dirty="0" err="1">
                <a:solidFill>
                  <a:schemeClr val="accent3"/>
                </a:solidFill>
                <a:latin typeface="Comic Sans MS" pitchFamily="66" charset="0"/>
              </a:rPr>
              <a:t>kemanusiaan</a:t>
            </a:r>
            <a:endParaRPr kumimoji="1" lang="en-US" sz="2400" b="0" i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140200" y="3860800"/>
          <a:ext cx="26273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006850" imgH="2857500" progId="MS_ClipArt_Gallery.2">
                  <p:embed/>
                </p:oleObj>
              </mc:Choice>
              <mc:Fallback>
                <p:oleObj name="Clip" r:id="rId3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860800"/>
                        <a:ext cx="26273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19680395">
            <a:off x="4502001" y="966194"/>
            <a:ext cx="25231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DASAR HUKUM</a:t>
            </a:r>
          </a:p>
        </p:txBody>
      </p:sp>
    </p:spTree>
    <p:extLst>
      <p:ext uri="{BB962C8B-B14F-4D97-AF65-F5344CB8AC3E}">
        <p14:creationId xmlns:p14="http://schemas.microsoft.com/office/powerpoint/2010/main" val="1451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2156" y="571500"/>
            <a:ext cx="8659688" cy="5281613"/>
          </a:xfrm>
          <a:noFill/>
        </p:spPr>
        <p:txBody>
          <a:bodyPr>
            <a:normAutofit/>
          </a:bodyPr>
          <a:lstStyle/>
          <a:p>
            <a:pPr marL="533400" indent="-533400">
              <a:tabLst>
                <a:tab pos="519113" algn="l"/>
              </a:tabLst>
            </a:pPr>
            <a:r>
              <a:rPr lang="en-US" sz="1800" b="1" dirty="0" err="1">
                <a:latin typeface="Comic Sans MS" panose="030F0902030302020204" pitchFamily="66" charset="0"/>
              </a:rPr>
              <a:t>Pasal</a:t>
            </a:r>
            <a:r>
              <a:rPr lang="en-US" sz="1800" b="1" dirty="0">
                <a:latin typeface="Comic Sans MS" panose="030F0902030302020204" pitchFamily="66" charset="0"/>
              </a:rPr>
              <a:t> 86 UU No. 13 </a:t>
            </a:r>
            <a:r>
              <a:rPr lang="en-US" sz="1800" b="1" dirty="0" err="1">
                <a:latin typeface="Comic Sans MS" panose="030F0902030302020204" pitchFamily="66" charset="0"/>
              </a:rPr>
              <a:t>Tahun</a:t>
            </a:r>
            <a:r>
              <a:rPr lang="en-US" sz="1800" b="1" dirty="0">
                <a:latin typeface="Comic Sans MS" panose="030F0902030302020204" pitchFamily="66" charset="0"/>
              </a:rPr>
              <a:t> 2003</a:t>
            </a:r>
          </a:p>
          <a:p>
            <a:pPr marL="533400" indent="-533400" algn="l">
              <a:buFontTx/>
              <a:buAutoNum type="arabicParenBoth"/>
              <a:tabLst>
                <a:tab pos="519113" algn="l"/>
              </a:tabLst>
            </a:pPr>
            <a:r>
              <a:rPr lang="en-US" sz="1800" dirty="0" err="1">
                <a:latin typeface="Comic Sans MS" panose="030F0902030302020204" pitchFamily="66" charset="0"/>
              </a:rPr>
              <a:t>Setiap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pekerja</a:t>
            </a:r>
            <a:r>
              <a:rPr lang="en-US" sz="1800" dirty="0">
                <a:latin typeface="Comic Sans MS" panose="030F0902030302020204" pitchFamily="66" charset="0"/>
              </a:rPr>
              <a:t>/</a:t>
            </a:r>
            <a:r>
              <a:rPr lang="en-US" sz="1800" dirty="0" err="1">
                <a:latin typeface="Comic Sans MS" panose="030F0902030302020204" pitchFamily="66" charset="0"/>
              </a:rPr>
              <a:t>buruh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mempunyai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hak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untuk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memperoleh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perlindungan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atas</a:t>
            </a:r>
            <a:r>
              <a:rPr lang="en-US" sz="1800" dirty="0">
                <a:latin typeface="Comic Sans MS" panose="030F0902030302020204" pitchFamily="66" charset="0"/>
              </a:rPr>
              <a:t> :</a:t>
            </a:r>
          </a:p>
          <a:p>
            <a:pPr marL="533400" indent="-533400" algn="l">
              <a:tabLst>
                <a:tab pos="519113" algn="l"/>
              </a:tabLst>
            </a:pPr>
            <a:r>
              <a:rPr lang="en-US" sz="1800" dirty="0">
                <a:latin typeface="Comic Sans MS" panose="030F0902030302020204" pitchFamily="66" charset="0"/>
              </a:rPr>
              <a:t>	a. </a:t>
            </a:r>
            <a:r>
              <a:rPr lang="en-US" sz="1800" dirty="0" err="1">
                <a:latin typeface="Comic Sans MS" panose="030F0902030302020204" pitchFamily="66" charset="0"/>
              </a:rPr>
              <a:t>keselamatan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kesehatan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kerja</a:t>
            </a:r>
            <a:r>
              <a:rPr lang="en-US" sz="1800" dirty="0">
                <a:latin typeface="Comic Sans MS" panose="030F0902030302020204" pitchFamily="66" charset="0"/>
              </a:rPr>
              <a:t>;</a:t>
            </a:r>
          </a:p>
          <a:p>
            <a:pPr marL="533400" indent="-533400" algn="l">
              <a:tabLst>
                <a:tab pos="519113" algn="l"/>
              </a:tabLst>
            </a:pPr>
            <a:r>
              <a:rPr lang="en-US" sz="1800" dirty="0">
                <a:latin typeface="Comic Sans MS" panose="030F0902030302020204" pitchFamily="66" charset="0"/>
              </a:rPr>
              <a:t>	b. moral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kesusilaan</a:t>
            </a:r>
            <a:r>
              <a:rPr lang="en-US" sz="1800" dirty="0">
                <a:latin typeface="Comic Sans MS" panose="030F0902030302020204" pitchFamily="66" charset="0"/>
              </a:rPr>
              <a:t>;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endParaRPr lang="en-US" sz="1800" dirty="0">
              <a:latin typeface="Comic Sans MS" panose="030F0902030302020204" pitchFamily="66" charset="0"/>
            </a:endParaRPr>
          </a:p>
          <a:p>
            <a:pPr marL="533400" indent="-533400" algn="l">
              <a:tabLst>
                <a:tab pos="519113" algn="l"/>
              </a:tabLst>
            </a:pPr>
            <a:r>
              <a:rPr lang="en-US" sz="1800" dirty="0">
                <a:latin typeface="Comic Sans MS" panose="030F0902030302020204" pitchFamily="66" charset="0"/>
              </a:rPr>
              <a:t>	c. </a:t>
            </a:r>
            <a:r>
              <a:rPr lang="en-US" sz="1800" dirty="0" err="1">
                <a:latin typeface="Comic Sans MS" panose="030F0902030302020204" pitchFamily="66" charset="0"/>
              </a:rPr>
              <a:t>perlakuan</a:t>
            </a:r>
            <a:r>
              <a:rPr lang="en-US" sz="1800" dirty="0">
                <a:latin typeface="Comic Sans MS" panose="030F0902030302020204" pitchFamily="66" charset="0"/>
              </a:rPr>
              <a:t> yang </a:t>
            </a:r>
            <a:r>
              <a:rPr lang="en-US" sz="1800" dirty="0" err="1">
                <a:latin typeface="Comic Sans MS" panose="030F0902030302020204" pitchFamily="66" charset="0"/>
              </a:rPr>
              <a:t>sesuai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dengan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harkat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martabat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manusia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serta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nilai-nilai</a:t>
            </a:r>
            <a:r>
              <a:rPr lang="en-US" sz="1800" dirty="0">
                <a:latin typeface="Comic Sans MS" panose="030F0902030302020204" pitchFamily="66" charset="0"/>
              </a:rPr>
              <a:t> agama;</a:t>
            </a:r>
          </a:p>
          <a:p>
            <a:pPr marL="533400" indent="-533400" algn="l">
              <a:tabLst>
                <a:tab pos="519113" algn="l"/>
              </a:tabLst>
            </a:pPr>
            <a:r>
              <a:rPr lang="en-US" sz="1800" dirty="0">
                <a:latin typeface="Comic Sans MS" panose="030F0902030302020204" pitchFamily="66" charset="0"/>
              </a:rPr>
              <a:t>(2) 	</a:t>
            </a:r>
            <a:r>
              <a:rPr lang="en-US" sz="1800" dirty="0" err="1">
                <a:latin typeface="Comic Sans MS" panose="030F0902030302020204" pitchFamily="66" charset="0"/>
              </a:rPr>
              <a:t>Untuk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melindungi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keselamatan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pekerja</a:t>
            </a:r>
            <a:r>
              <a:rPr lang="en-US" sz="1800" dirty="0">
                <a:latin typeface="Comic Sans MS" panose="030F0902030302020204" pitchFamily="66" charset="0"/>
              </a:rPr>
              <a:t>/</a:t>
            </a:r>
            <a:r>
              <a:rPr lang="en-US" sz="1800" dirty="0" err="1">
                <a:latin typeface="Comic Sans MS" panose="030F0902030302020204" pitchFamily="66" charset="0"/>
              </a:rPr>
              <a:t>buruh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guna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mewujudkan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produktivitas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kerja</a:t>
            </a:r>
            <a:r>
              <a:rPr lang="en-US" sz="1800" dirty="0">
                <a:latin typeface="Comic Sans MS" panose="030F0902030302020204" pitchFamily="66" charset="0"/>
              </a:rPr>
              <a:t> yang optimal </a:t>
            </a:r>
            <a:r>
              <a:rPr lang="en-US" sz="1800" dirty="0" err="1">
                <a:latin typeface="Comic Sans MS" panose="030F0902030302020204" pitchFamily="66" charset="0"/>
              </a:rPr>
              <a:t>diselenggarakan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upaya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keselamatan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kesehatan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kerja</a:t>
            </a:r>
            <a:endParaRPr lang="en-US" sz="1800" dirty="0">
              <a:latin typeface="Comic Sans MS" panose="030F0902030302020204" pitchFamily="66" charset="0"/>
            </a:endParaRPr>
          </a:p>
          <a:p>
            <a:pPr marL="533400" indent="-533400" algn="l">
              <a:tabLst>
                <a:tab pos="519113" algn="l"/>
              </a:tabLst>
            </a:pPr>
            <a:r>
              <a:rPr lang="en-US" sz="1800" dirty="0">
                <a:latin typeface="Comic Sans MS" panose="030F0902030302020204" pitchFamily="66" charset="0"/>
              </a:rPr>
              <a:t>(3) 	</a:t>
            </a:r>
            <a:r>
              <a:rPr lang="en-US" sz="1800" dirty="0" err="1">
                <a:latin typeface="Comic Sans MS" panose="030F0902030302020204" pitchFamily="66" charset="0"/>
              </a:rPr>
              <a:t>Perlindungan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sebagaimana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dimaksud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pada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ayat</a:t>
            </a:r>
            <a:r>
              <a:rPr lang="en-US" sz="1800" dirty="0">
                <a:latin typeface="Comic Sans MS" panose="030F0902030302020204" pitchFamily="66" charset="0"/>
              </a:rPr>
              <a:t> (1)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ayat</a:t>
            </a:r>
            <a:r>
              <a:rPr lang="en-US" sz="1800" dirty="0">
                <a:latin typeface="Comic Sans MS" panose="030F0902030302020204" pitchFamily="66" charset="0"/>
              </a:rPr>
              <a:t> (2) </a:t>
            </a:r>
            <a:r>
              <a:rPr lang="en-US" sz="1800" dirty="0" err="1">
                <a:latin typeface="Comic Sans MS" panose="030F0902030302020204" pitchFamily="66" charset="0"/>
              </a:rPr>
              <a:t>dilaksanakan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sesuai</a:t>
            </a:r>
            <a:r>
              <a:rPr lang="en-US" sz="1800" dirty="0">
                <a:latin typeface="Comic Sans MS" panose="030F0902030302020204" pitchFamily="66" charset="0"/>
              </a:rPr>
              <a:t>  </a:t>
            </a:r>
            <a:r>
              <a:rPr lang="en-US" sz="1800" dirty="0" err="1">
                <a:latin typeface="Comic Sans MS" panose="030F0902030302020204" pitchFamily="66" charset="0"/>
              </a:rPr>
              <a:t>dengan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peraturan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perundang-undangan</a:t>
            </a:r>
            <a:r>
              <a:rPr lang="en-US" sz="1800" dirty="0">
                <a:latin typeface="Comic Sans MS" panose="030F0902030302020204" pitchFamily="66" charset="0"/>
              </a:rPr>
              <a:t> yang </a:t>
            </a:r>
            <a:r>
              <a:rPr lang="en-US" sz="1800" dirty="0" err="1">
                <a:latin typeface="Comic Sans MS" panose="030F0902030302020204" pitchFamily="66" charset="0"/>
              </a:rPr>
              <a:t>berlaku</a:t>
            </a:r>
            <a:endParaRPr lang="en-US" sz="1800" dirty="0">
              <a:latin typeface="Comic Sans MS" panose="030F0902030302020204" pitchFamily="66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GB" b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5941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84" name="Picture 12" descr="hm00223_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7" y="2124869"/>
            <a:ext cx="1676400" cy="1828800"/>
          </a:xfrm>
          <a:noFill/>
        </p:spPr>
      </p:pic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3059832" y="356047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Kecelakaan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259632" y="4054308"/>
            <a:ext cx="64834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adalah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:</a:t>
            </a: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Kejadian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tidak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diduga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/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tiba-tiba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dan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tidak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dikehendaki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dapat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menimbulkan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korban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manusia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dan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atau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harta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benda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4343" name="Picture 9" descr="BD071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7849"/>
            <a:ext cx="3810000" cy="16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75320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folHlink"/>
                </a:solidFill>
                <a:latin typeface="Arial Narrow" pitchFamily="34" charset="0"/>
              </a:rPr>
              <a:t>UU No. 1 </a:t>
            </a:r>
            <a:r>
              <a:rPr lang="en-US" sz="4000" b="1" dirty="0" err="1">
                <a:solidFill>
                  <a:schemeClr val="folHlink"/>
                </a:solidFill>
                <a:latin typeface="Arial Narrow" pitchFamily="34" charset="0"/>
              </a:rPr>
              <a:t>Tahun</a:t>
            </a:r>
            <a:r>
              <a:rPr lang="en-US" sz="4000" b="1" dirty="0">
                <a:solidFill>
                  <a:schemeClr val="folHlink"/>
                </a:solidFill>
                <a:latin typeface="Arial Narrow" pitchFamily="34" charset="0"/>
              </a:rPr>
              <a:t> 1970 </a:t>
            </a:r>
            <a:br>
              <a:rPr lang="en-US" sz="4000" b="1" dirty="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en-US" sz="4000" b="1" dirty="0" err="1">
                <a:solidFill>
                  <a:schemeClr val="folHlink"/>
                </a:solidFill>
                <a:latin typeface="Arial Narrow" pitchFamily="34" charset="0"/>
              </a:rPr>
              <a:t>Tentang</a:t>
            </a:r>
            <a:r>
              <a:rPr lang="en-US" sz="4000" b="1" dirty="0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en-US" sz="4000" b="1" dirty="0" err="1">
                <a:solidFill>
                  <a:schemeClr val="folHlink"/>
                </a:solidFill>
                <a:latin typeface="Arial Narrow" pitchFamily="34" charset="0"/>
              </a:rPr>
              <a:t>Keselamatan</a:t>
            </a:r>
            <a:r>
              <a:rPr lang="en-US" sz="4000" b="1" dirty="0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en-US" sz="4000" b="1" dirty="0" err="1">
                <a:solidFill>
                  <a:schemeClr val="folHlink"/>
                </a:solidFill>
                <a:latin typeface="Arial Narrow" pitchFamily="34" charset="0"/>
              </a:rPr>
              <a:t>Kerja</a:t>
            </a:r>
            <a:endParaRPr lang="en-US" sz="4000" b="1" dirty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1443491" y="2602867"/>
            <a:ext cx="6571343" cy="345061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>
                <a:solidFill>
                  <a:srgbClr val="00B0F0"/>
                </a:solidFill>
                <a:latin typeface="Albertus Medium" pitchFamily="34" charset="0"/>
              </a:rPr>
              <a:t>TUJUAN (</a:t>
            </a:r>
            <a:r>
              <a:rPr lang="en-US" sz="3600" b="1" dirty="0" err="1">
                <a:solidFill>
                  <a:srgbClr val="00B0F0"/>
                </a:solidFill>
                <a:latin typeface="Albertus Medium" pitchFamily="34" charset="0"/>
              </a:rPr>
              <a:t>considerants</a:t>
            </a:r>
            <a:r>
              <a:rPr lang="en-US" sz="3600" b="1" dirty="0">
                <a:solidFill>
                  <a:srgbClr val="00B0F0"/>
                </a:solidFill>
                <a:latin typeface="Albertus Medium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b="1" dirty="0">
                <a:latin typeface="Albertus Medium" pitchFamily="34" charset="0"/>
              </a:rPr>
              <a:t>	</a:t>
            </a:r>
            <a:r>
              <a:rPr lang="en-US" sz="3000" b="1" dirty="0" err="1">
                <a:latin typeface="Albertus Medium" pitchFamily="34" charset="0"/>
              </a:rPr>
              <a:t>Memberikan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perlindungan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atas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keselamatan</a:t>
            </a:r>
            <a:endParaRPr lang="en-US" sz="3000" b="1" dirty="0">
              <a:latin typeface="Albertus Medium" pitchFamily="34" charset="0"/>
            </a:endParaRPr>
          </a:p>
          <a:p>
            <a:pPr lvl="1" eaLnBrk="1" hangingPunct="1"/>
            <a:r>
              <a:rPr lang="en-US" sz="2900" dirty="0" err="1">
                <a:latin typeface="Albertus Medium" pitchFamily="34" charset="0"/>
              </a:rPr>
              <a:t>Tenaga</a:t>
            </a:r>
            <a:r>
              <a:rPr lang="en-US" sz="2900" dirty="0">
                <a:latin typeface="Albertus Medium" pitchFamily="34" charset="0"/>
              </a:rPr>
              <a:t> </a:t>
            </a:r>
            <a:r>
              <a:rPr lang="en-US" sz="2900" dirty="0" err="1">
                <a:latin typeface="Albertus Medium" pitchFamily="34" charset="0"/>
              </a:rPr>
              <a:t>kerja</a:t>
            </a:r>
            <a:r>
              <a:rPr lang="en-US" sz="2900" dirty="0">
                <a:latin typeface="Albertus Medium" pitchFamily="34" charset="0"/>
              </a:rPr>
              <a:t> </a:t>
            </a:r>
          </a:p>
          <a:p>
            <a:pPr lvl="1" eaLnBrk="1" hangingPunct="1"/>
            <a:r>
              <a:rPr lang="en-US" sz="2900" dirty="0">
                <a:latin typeface="Albertus Medium" pitchFamily="34" charset="0"/>
              </a:rPr>
              <a:t>Orang lain</a:t>
            </a:r>
          </a:p>
          <a:p>
            <a:pPr lvl="1" eaLnBrk="1" hangingPunct="1"/>
            <a:r>
              <a:rPr lang="en-US" sz="2900" dirty="0" err="1">
                <a:latin typeface="Albertus Medium" pitchFamily="34" charset="0"/>
              </a:rPr>
              <a:t>Sumber-sumber</a:t>
            </a:r>
            <a:r>
              <a:rPr lang="en-US" sz="2900" dirty="0">
                <a:latin typeface="Albertus Medium" pitchFamily="34" charset="0"/>
              </a:rPr>
              <a:t> </a:t>
            </a:r>
            <a:r>
              <a:rPr lang="en-US" sz="2900" dirty="0" err="1">
                <a:latin typeface="Albertus Medium" pitchFamily="34" charset="0"/>
              </a:rPr>
              <a:t>produksi</a:t>
            </a:r>
            <a:endParaRPr lang="en-US" sz="2900" dirty="0">
              <a:latin typeface="Albertus Medium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b="1" dirty="0">
                <a:latin typeface="Albertus Medium" pitchFamily="34" charset="0"/>
              </a:rPr>
              <a:t>Agar </a:t>
            </a:r>
            <a:r>
              <a:rPr lang="en-US" sz="3000" b="1" dirty="0" err="1">
                <a:latin typeface="Albertus Medium" pitchFamily="34" charset="0"/>
              </a:rPr>
              <a:t>dapat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dipakai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secara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aman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dan</a:t>
            </a:r>
            <a:r>
              <a:rPr lang="en-US" sz="3000" b="1" dirty="0">
                <a:latin typeface="Albertus Medium" pitchFamily="34" charset="0"/>
              </a:rPr>
              <a:t> </a:t>
            </a:r>
            <a:r>
              <a:rPr lang="en-US" sz="3000" b="1" dirty="0" err="1">
                <a:latin typeface="Albertus Medium" pitchFamily="34" charset="0"/>
              </a:rPr>
              <a:t>efisien</a:t>
            </a:r>
            <a:endParaRPr lang="en-US" sz="3000" b="1" dirty="0">
              <a:latin typeface="Albertus Medium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328" y="84629"/>
            <a:ext cx="6571343" cy="128325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err="1">
                <a:latin typeface="Comic Sans MS" panose="030F0902030302020204" pitchFamily="66" charset="0"/>
              </a:rPr>
              <a:t>Undang-undang</a:t>
            </a:r>
            <a:r>
              <a:rPr lang="en-US" sz="2800" dirty="0">
                <a:latin typeface="Comic Sans MS" panose="030F0902030302020204" pitchFamily="66" charset="0"/>
              </a:rPr>
              <a:t> No 1 Th 1970</a:t>
            </a:r>
            <a:br>
              <a:rPr lang="en-US" sz="2800" dirty="0">
                <a:latin typeface="Comic Sans MS" panose="030F0902030302020204" pitchFamily="66" charset="0"/>
              </a:rPr>
            </a:br>
            <a:r>
              <a:rPr lang="en-US" sz="2800" dirty="0" err="1">
                <a:latin typeface="Comic Sans MS" panose="030F0902030302020204" pitchFamily="66" charset="0"/>
              </a:rPr>
              <a:t>Tentang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br>
              <a:rPr lang="en-US" sz="2800" dirty="0">
                <a:latin typeface="Comic Sans MS" panose="030F0902030302020204" pitchFamily="66" charset="0"/>
              </a:rPr>
            </a:br>
            <a:r>
              <a:rPr lang="en-US" sz="2800" dirty="0" err="1">
                <a:latin typeface="Comic Sans MS" panose="030F0902030302020204" pitchFamily="66" charset="0"/>
              </a:rPr>
              <a:t>Keselamatan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Kerja</a:t>
            </a:r>
            <a:endParaRPr lang="en-US" sz="2800" dirty="0">
              <a:latin typeface="Comic Sans MS" panose="030F0902030302020204" pitchFamily="66" charset="0"/>
            </a:endParaRPr>
          </a:p>
        </p:txBody>
      </p:sp>
      <p:sp>
        <p:nvSpPr>
          <p:cNvPr id="35845" name="AutoShape 3"/>
          <p:cNvSpPr>
            <a:spLocks noGrp="1" noChangeArrowheads="1"/>
          </p:cNvSpPr>
          <p:nvPr>
            <p:ph idx="1"/>
          </p:nvPr>
        </p:nvSpPr>
        <p:spPr>
          <a:xfrm>
            <a:off x="395437" y="2942382"/>
            <a:ext cx="4176563" cy="3189444"/>
          </a:xfrm>
          <a:prstGeom prst="upArrowCallout">
            <a:avLst>
              <a:gd name="adj1" fmla="val 78243"/>
              <a:gd name="adj2" fmla="val 57024"/>
              <a:gd name="adj3" fmla="val 18676"/>
              <a:gd name="adj4" fmla="val 66667"/>
            </a:avLst>
          </a:prstGeom>
          <a:solidFill>
            <a:schemeClr val="accent1"/>
          </a:solidFill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47500" lnSpcReduction="20000"/>
            <a:flatTx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51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51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100" dirty="0" err="1">
                <a:solidFill>
                  <a:srgbClr val="FFFF00"/>
                </a:solidFill>
                <a:latin typeface="Comic Sans MS" panose="030F0902030302020204" pitchFamily="66" charset="0"/>
                <a:sym typeface="Wingdings" pitchFamily="2" charset="2"/>
              </a:rPr>
              <a:t>Unsur</a:t>
            </a:r>
            <a:r>
              <a:rPr lang="en-US" sz="5100" dirty="0">
                <a:sym typeface="Wingdings" pitchFamily="2" charset="2"/>
              </a:rPr>
              <a:t>  </a:t>
            </a:r>
            <a:r>
              <a:rPr lang="en-US" sz="5100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sz="5100" dirty="0" err="1">
                <a:solidFill>
                  <a:schemeClr val="bg1"/>
                </a:solidFill>
                <a:sym typeface="Wingdings" pitchFamily="2" charset="2"/>
              </a:rPr>
              <a:t>Kegiatan</a:t>
            </a:r>
            <a:r>
              <a:rPr lang="en-US" sz="51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5100" dirty="0" err="1">
                <a:solidFill>
                  <a:schemeClr val="bg1"/>
                </a:solidFill>
                <a:sym typeface="Wingdings" pitchFamily="2" charset="2"/>
              </a:rPr>
              <a:t>usaha</a:t>
            </a:r>
            <a:endParaRPr lang="en-US" sz="5100" dirty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100" dirty="0">
                <a:solidFill>
                  <a:schemeClr val="bg1"/>
                </a:solidFill>
                <a:sym typeface="Wingdings" pitchFamily="2" charset="2"/>
              </a:rPr>
              <a:t>		      Tenaga </a:t>
            </a:r>
            <a:r>
              <a:rPr lang="en-US" sz="5100" dirty="0" err="1">
                <a:solidFill>
                  <a:schemeClr val="bg1"/>
                </a:solidFill>
                <a:sym typeface="Wingdings" pitchFamily="2" charset="2"/>
              </a:rPr>
              <a:t>kerja</a:t>
            </a:r>
            <a:endParaRPr lang="en-US" sz="5100" dirty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100" dirty="0">
                <a:solidFill>
                  <a:schemeClr val="bg1"/>
                </a:solidFill>
                <a:sym typeface="Wingdings" pitchFamily="2" charset="2"/>
              </a:rPr>
              <a:t>		      </a:t>
            </a:r>
            <a:r>
              <a:rPr lang="en-US" sz="5100" dirty="0" err="1">
                <a:solidFill>
                  <a:schemeClr val="bg1"/>
                </a:solidFill>
                <a:sym typeface="Wingdings" pitchFamily="2" charset="2"/>
              </a:rPr>
              <a:t>Sumber</a:t>
            </a:r>
            <a:r>
              <a:rPr lang="en-US" sz="51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5100" dirty="0" err="1">
                <a:solidFill>
                  <a:schemeClr val="bg1"/>
                </a:solidFill>
                <a:sym typeface="Wingdings" pitchFamily="2" charset="2"/>
              </a:rPr>
              <a:t>bahaya</a:t>
            </a:r>
            <a:r>
              <a:rPr lang="en-US" sz="5100" dirty="0">
                <a:sym typeface="Wingdings" pitchFamily="2" charset="2"/>
              </a:rPr>
              <a:t>	</a:t>
            </a:r>
            <a:r>
              <a:rPr lang="en-US" sz="2200" dirty="0">
                <a:sym typeface="Wingdings" pitchFamily="2" charset="2"/>
              </a:rPr>
              <a:t>	</a:t>
            </a:r>
            <a:endParaRPr lang="en-US" sz="2200" dirty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95436" y="1331509"/>
            <a:ext cx="8209011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800" b="0" dirty="0" err="1"/>
              <a:t>Ruang</a:t>
            </a:r>
            <a:r>
              <a:rPr lang="en-US" sz="2800" b="0" dirty="0"/>
              <a:t> </a:t>
            </a:r>
            <a:r>
              <a:rPr lang="en-US" sz="2800" b="0" dirty="0" err="1"/>
              <a:t>lingkup</a:t>
            </a:r>
            <a:r>
              <a:rPr lang="en-US" sz="2800" b="0" dirty="0"/>
              <a:t> :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Berlaku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 di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setiap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tempat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kerja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di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darat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dalam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tanah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permukaan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air,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dalam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air, di </a:t>
            </a:r>
            <a:r>
              <a:rPr lang="en-US" dirty="0" err="1">
                <a:solidFill>
                  <a:srgbClr val="00B0F0"/>
                </a:solidFill>
                <a:latin typeface="Comic Sans MS" panose="030F0902030302020204" pitchFamily="66" charset="0"/>
              </a:rPr>
              <a:t>udara</a:t>
            </a:r>
            <a:r>
              <a:rPr lang="en-US" dirty="0">
                <a:solidFill>
                  <a:srgbClr val="00B0F0"/>
                </a:solidFill>
                <a:latin typeface="Comic Sans MS" panose="030F0902030302020204" pitchFamily="66" charset="0"/>
              </a:rPr>
              <a:t> wilayah RI</a:t>
            </a:r>
            <a:endParaRPr lang="en-US" b="0" dirty="0">
              <a:solidFill>
                <a:srgbClr val="00B0F0"/>
              </a:solidFill>
              <a:latin typeface="Comic Sans MS" panose="030F0902030302020204" pitchFamily="66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1515504" y="3212976"/>
            <a:ext cx="1936429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Comic Sans MS" panose="030F0902030302020204" pitchFamily="66" charset="0"/>
                <a:sym typeface="Wingdings" pitchFamily="2" charset="2"/>
              </a:rPr>
              <a:t>T</a:t>
            </a:r>
            <a:r>
              <a:rPr lang="en-US" sz="2000" b="1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empat</a:t>
            </a:r>
            <a:r>
              <a:rPr lang="en-US" sz="2000" b="1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omic Sans MS" panose="030F0902030302020204" pitchFamily="66" charset="0"/>
              </a:rPr>
              <a:t>kerja</a:t>
            </a:r>
            <a:r>
              <a:rPr lang="en-US" sz="2000" b="1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en-US" b="0" dirty="0" err="1">
                <a:solidFill>
                  <a:schemeClr val="bg1"/>
                </a:solidFill>
              </a:rPr>
              <a:t>Tetap</a:t>
            </a:r>
            <a:r>
              <a:rPr lang="en-US" b="0" dirty="0">
                <a:solidFill>
                  <a:schemeClr val="bg1"/>
                </a:solidFill>
              </a:rPr>
              <a:t>/</a:t>
            </a:r>
            <a:r>
              <a:rPr lang="en-US" b="0" dirty="0" err="1">
                <a:solidFill>
                  <a:schemeClr val="bg1"/>
                </a:solidFill>
              </a:rPr>
              <a:t>bergerak</a:t>
            </a:r>
            <a:r>
              <a:rPr lang="en-US" b="0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en-US" b="0" dirty="0" err="1">
                <a:solidFill>
                  <a:schemeClr val="bg1"/>
                </a:solidFill>
              </a:rPr>
              <a:t>tertutup</a:t>
            </a:r>
            <a:r>
              <a:rPr lang="en-US" b="0" dirty="0">
                <a:solidFill>
                  <a:schemeClr val="bg1"/>
                </a:solidFill>
              </a:rPr>
              <a:t>/</a:t>
            </a:r>
            <a:r>
              <a:rPr lang="en-US" b="0" dirty="0" err="1">
                <a:solidFill>
                  <a:schemeClr val="bg1"/>
                </a:solidFill>
              </a:rPr>
              <a:t>terbuka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5292080" y="4537104"/>
            <a:ext cx="2180456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18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Sektor</a:t>
            </a: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lapangan</a:t>
            </a: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kerja</a:t>
            </a:r>
            <a:endParaRPr lang="en-US" sz="2000" dirty="0">
              <a:solidFill>
                <a:srgbClr val="000099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14337"/>
            <a:ext cx="8153400" cy="685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300" b="1" dirty="0">
                <a:latin typeface="Arial Narrow" pitchFamily="34" charset="0"/>
              </a:rPr>
              <a:t>UU No. 1 </a:t>
            </a:r>
            <a:r>
              <a:rPr lang="en-US" sz="3300" b="1" dirty="0" err="1">
                <a:latin typeface="Arial Narrow" pitchFamily="34" charset="0"/>
              </a:rPr>
              <a:t>Tahun</a:t>
            </a:r>
            <a:r>
              <a:rPr lang="en-US" sz="3300" b="1" dirty="0">
                <a:latin typeface="Arial Narrow" pitchFamily="34" charset="0"/>
              </a:rPr>
              <a:t> 1970  </a:t>
            </a:r>
            <a:r>
              <a:rPr lang="en-US" sz="3300" b="1" dirty="0" err="1">
                <a:latin typeface="Arial Narrow" pitchFamily="34" charset="0"/>
              </a:rPr>
              <a:t>Keselamatan</a:t>
            </a:r>
            <a:r>
              <a:rPr lang="en-US" sz="3300" b="1" dirty="0">
                <a:latin typeface="Arial Narrow" pitchFamily="34" charset="0"/>
              </a:rPr>
              <a:t> </a:t>
            </a:r>
            <a:r>
              <a:rPr lang="en-US" sz="3300" b="1" dirty="0" err="1">
                <a:latin typeface="Arial Narrow" pitchFamily="34" charset="0"/>
              </a:rPr>
              <a:t>Kerja</a:t>
            </a:r>
            <a:endParaRPr lang="en-US" sz="3300" b="1" dirty="0">
              <a:latin typeface="Arial Narrow" pitchFamily="34" charset="0"/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484313"/>
            <a:ext cx="8001000" cy="46878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/>
            <a:r>
              <a:rPr lang="en-US" sz="2600" b="1" dirty="0">
                <a:solidFill>
                  <a:srgbClr val="FF3300"/>
                </a:solidFill>
                <a:latin typeface="Albertus Medium" pitchFamily="34" charset="0"/>
              </a:rPr>
              <a:t> </a:t>
            </a:r>
          </a:p>
          <a:p>
            <a:pPr marL="285750" indent="-285750" eaLnBrk="1" hangingPunct="1"/>
            <a:r>
              <a:rPr lang="en-US" sz="2600" b="1" dirty="0">
                <a:solidFill>
                  <a:srgbClr val="FF3300"/>
                </a:solidFill>
                <a:latin typeface="Albertus Medium" pitchFamily="34" charset="0"/>
              </a:rPr>
              <a:t>RUANG LINGKUP</a:t>
            </a:r>
          </a:p>
          <a:p>
            <a:pPr marL="285750" indent="-285750" eaLnBrk="1" hangingPunct="1"/>
            <a:endParaRPr lang="en-US" sz="2100" dirty="0">
              <a:solidFill>
                <a:schemeClr val="tx2"/>
              </a:solidFill>
              <a:latin typeface="Albertus Medium" pitchFamily="34" charset="0"/>
            </a:endParaRPr>
          </a:p>
        </p:txBody>
      </p:sp>
      <p:sp>
        <p:nvSpPr>
          <p:cNvPr id="709636" name="Rectangle 4"/>
          <p:cNvSpPr>
            <a:spLocks noChangeArrowheads="1"/>
          </p:cNvSpPr>
          <p:nvPr/>
        </p:nvSpPr>
        <p:spPr bwMode="auto">
          <a:xfrm>
            <a:off x="5940152" y="6060851"/>
            <a:ext cx="2253184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18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Sektor</a:t>
            </a: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lapangan</a:t>
            </a:r>
            <a:r>
              <a:rPr lang="en-US" sz="2000" dirty="0">
                <a:solidFill>
                  <a:srgbClr val="000099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lbertus Medium" pitchFamily="34" charset="0"/>
              </a:rPr>
              <a:t>kerja</a:t>
            </a:r>
            <a:endParaRPr lang="en-US" sz="2000" dirty="0">
              <a:solidFill>
                <a:srgbClr val="000099"/>
              </a:solidFill>
              <a:latin typeface="Albertus Medium" pitchFamily="34" charset="0"/>
            </a:endParaRPr>
          </a:p>
        </p:txBody>
      </p:sp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827584" y="2924944"/>
            <a:ext cx="7706816" cy="23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812800" indent="-269875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i="1" dirty="0" err="1">
                <a:latin typeface="Arial" pitchFamily="34" charset="0"/>
                <a:cs typeface="Arial" pitchFamily="34" charset="0"/>
              </a:rPr>
              <a:t>Jenis-jenis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: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b="0" i="1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mesin,pesawat,alat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</a:pPr>
            <a:r>
              <a:rPr lang="en-US" b="0" i="1" dirty="0">
                <a:latin typeface="Arial" pitchFamily="34" charset="0"/>
                <a:cs typeface="Arial" pitchFamily="34" charset="0"/>
              </a:rPr>
              <a:t>	dan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b="0" i="1" dirty="0">
                <a:latin typeface="Arial" pitchFamily="34" charset="0"/>
                <a:cs typeface="Arial" pitchFamily="34" charset="0"/>
              </a:rPr>
              <a:t>Sifat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pekerjaan</a:t>
            </a:r>
            <a:endParaRPr lang="en-US" b="0" i="1" dirty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b="0" i="1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bekerja</a:t>
            </a:r>
            <a:endParaRPr lang="en-US" b="0" i="1" dirty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b="0" i="1" dirty="0" err="1">
                <a:latin typeface="Arial" pitchFamily="34" charset="0"/>
                <a:cs typeface="Arial" pitchFamily="34" charset="0"/>
              </a:rPr>
              <a:t>Lingkungan</a:t>
            </a:r>
            <a:endParaRPr lang="en-US" b="0" i="1" dirty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b="0" i="1" dirty="0">
                <a:latin typeface="Arial" pitchFamily="34" charset="0"/>
                <a:cs typeface="Arial" pitchFamily="34" charset="0"/>
              </a:rPr>
              <a:t>Proses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produksi</a:t>
            </a:r>
            <a:endParaRPr lang="en-US" b="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autoUpdateAnimBg="0"/>
      <p:bldP spid="709636" grpId="0" animBg="1" autoUpdateAnimBg="0"/>
      <p:bldP spid="7096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40768"/>
            <a:ext cx="7772400" cy="6858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 anchorCtr="0">
            <a:normAutofit/>
          </a:bodyPr>
          <a:lstStyle/>
          <a:p>
            <a:pPr algn="ctr" eaLnBrk="1" hangingPunct="1"/>
            <a:r>
              <a:rPr lang="en-US" sz="2800" b="1" dirty="0">
                <a:latin typeface="Arial Narrow" pitchFamily="34" charset="0"/>
              </a:rPr>
              <a:t>UU No. 1 </a:t>
            </a:r>
            <a:r>
              <a:rPr lang="en-US" sz="2800" b="1" dirty="0" err="1">
                <a:latin typeface="Arial Narrow" pitchFamily="34" charset="0"/>
              </a:rPr>
              <a:t>Tahun</a:t>
            </a:r>
            <a:r>
              <a:rPr lang="en-US" sz="2800" b="1" dirty="0">
                <a:latin typeface="Arial Narrow" pitchFamily="34" charset="0"/>
              </a:rPr>
              <a:t> 1970  </a:t>
            </a:r>
            <a:r>
              <a:rPr lang="en-US" sz="2800" b="1" dirty="0" err="1">
                <a:latin typeface="Arial Narrow" pitchFamily="34" charset="0"/>
              </a:rPr>
              <a:t>Keselamatan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Kerja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1700" y="2584957"/>
            <a:ext cx="7632700" cy="2133600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Pasal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3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SYARAT-SYARAT K3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Dengan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peraturan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perundangan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ditetapkan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syarat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syarat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keselamatan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kerja</a:t>
            </a:r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untuk</a:t>
            </a:r>
            <a:r>
              <a:rPr lang="en-US" sz="2400" b="1" dirty="0">
                <a:latin typeface="Comic Sans MS" panose="030F0902030302020204" pitchFamily="66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755650" y="4725144"/>
            <a:ext cx="764857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0" i="1" dirty="0" err="1">
                <a:latin typeface="Comic Sans MS" panose="030F0902030302020204" pitchFamily="66" charset="0"/>
              </a:rPr>
              <a:t>Pengendalian</a:t>
            </a:r>
            <a:r>
              <a:rPr lang="en-US" b="0" i="1" dirty="0">
                <a:latin typeface="Comic Sans MS" panose="030F0902030302020204" pitchFamily="66" charset="0"/>
              </a:rPr>
              <a:t>  </a:t>
            </a:r>
            <a:r>
              <a:rPr lang="en-US" b="0" i="1" dirty="0" err="1">
                <a:latin typeface="Comic Sans MS" panose="030F0902030302020204" pitchFamily="66" charset="0"/>
              </a:rPr>
              <a:t>berbagai</a:t>
            </a:r>
            <a:r>
              <a:rPr lang="en-US" b="0" i="1" dirty="0">
                <a:latin typeface="Comic Sans MS" panose="030F0902030302020204" pitchFamily="66" charset="0"/>
              </a:rPr>
              <a:t> </a:t>
            </a:r>
            <a:r>
              <a:rPr lang="en-US" b="0" i="1" dirty="0" err="1">
                <a:latin typeface="Comic Sans MS" panose="030F0902030302020204" pitchFamily="66" charset="0"/>
              </a:rPr>
              <a:t>bentuk</a:t>
            </a:r>
            <a:r>
              <a:rPr lang="en-US" b="0" i="1" dirty="0">
                <a:latin typeface="Comic Sans MS" panose="030F0902030302020204" pitchFamily="66" charset="0"/>
              </a:rPr>
              <a:t> </a:t>
            </a:r>
            <a:r>
              <a:rPr lang="en-US" b="0" i="1" dirty="0" err="1">
                <a:latin typeface="Comic Sans MS" panose="030F0902030302020204" pitchFamily="66" charset="0"/>
              </a:rPr>
              <a:t>sumber</a:t>
            </a:r>
            <a:r>
              <a:rPr lang="en-US" b="0" i="1" dirty="0">
                <a:latin typeface="Comic Sans MS" panose="030F0902030302020204" pitchFamily="66" charset="0"/>
              </a:rPr>
              <a:t> </a:t>
            </a:r>
            <a:r>
              <a:rPr lang="en-US" b="0" i="1" dirty="0" err="1">
                <a:latin typeface="Comic Sans MS" panose="030F0902030302020204" pitchFamily="66" charset="0"/>
              </a:rPr>
              <a:t>bahaya</a:t>
            </a:r>
            <a:r>
              <a:rPr lang="en-US" b="0" i="1" dirty="0">
                <a:latin typeface="Comic Sans MS" panose="030F0902030302020204" pitchFamily="66" charset="0"/>
              </a:rPr>
              <a:t> (18 </a:t>
            </a:r>
            <a:r>
              <a:rPr lang="en-US" b="0" i="1" dirty="0" err="1">
                <a:latin typeface="Comic Sans MS" panose="030F0902030302020204" pitchFamily="66" charset="0"/>
              </a:rPr>
              <a:t>butir</a:t>
            </a:r>
            <a:r>
              <a:rPr lang="en-US" b="0" i="1" dirty="0">
                <a:latin typeface="Comic Sans MS" panose="030F09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164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Oval 2"/>
          <p:cNvSpPr>
            <a:spLocks noChangeArrowheads="1"/>
          </p:cNvSpPr>
          <p:nvPr/>
        </p:nvSpPr>
        <p:spPr bwMode="auto">
          <a:xfrm>
            <a:off x="1600200" y="1595438"/>
            <a:ext cx="1758950" cy="1676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 err="1">
                <a:solidFill>
                  <a:srgbClr val="FFC000"/>
                </a:solidFill>
              </a:rPr>
              <a:t>Pemeriksaan</a:t>
            </a:r>
            <a:r>
              <a:rPr lang="en-US" dirty="0">
                <a:solidFill>
                  <a:srgbClr val="FFC000"/>
                </a:solidFill>
              </a:rPr>
              <a:t>/</a:t>
            </a:r>
          </a:p>
          <a:p>
            <a:r>
              <a:rPr lang="en-US" dirty="0" err="1">
                <a:solidFill>
                  <a:srgbClr val="FFC000"/>
                </a:solidFill>
              </a:rPr>
              <a:t>perhitungan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 err="1">
                <a:solidFill>
                  <a:srgbClr val="FFC000"/>
                </a:solidFill>
              </a:rPr>
              <a:t>teknis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2707" name="AutoShape 3"/>
          <p:cNvSpPr>
            <a:spLocks noChangeArrowheads="1"/>
          </p:cNvSpPr>
          <p:nvPr/>
        </p:nvSpPr>
        <p:spPr bwMode="auto">
          <a:xfrm>
            <a:off x="1492250" y="5176838"/>
            <a:ext cx="1970088" cy="914400"/>
          </a:xfrm>
          <a:prstGeom prst="flowChartDocumen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Pengesahan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gambar rencana</a:t>
            </a:r>
          </a:p>
        </p:txBody>
      </p:sp>
      <p:sp>
        <p:nvSpPr>
          <p:cNvPr id="712708" name="Oval 4"/>
          <p:cNvSpPr>
            <a:spLocks noChangeArrowheads="1"/>
          </p:cNvSpPr>
          <p:nvPr/>
        </p:nvSpPr>
        <p:spPr bwMode="auto">
          <a:xfrm>
            <a:off x="4292600" y="1519238"/>
            <a:ext cx="1758950" cy="1752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 err="1">
                <a:solidFill>
                  <a:srgbClr val="FFC000"/>
                </a:solidFill>
              </a:rPr>
              <a:t>Pemeriksaan</a:t>
            </a:r>
            <a:r>
              <a:rPr lang="en-US" dirty="0">
                <a:solidFill>
                  <a:srgbClr val="FFC000"/>
                </a:solidFill>
              </a:rPr>
              <a:t>/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pengujian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2709" name="AutoShape 5"/>
          <p:cNvSpPr>
            <a:spLocks noChangeArrowheads="1"/>
          </p:cNvSpPr>
          <p:nvPr/>
        </p:nvSpPr>
        <p:spPr bwMode="auto">
          <a:xfrm>
            <a:off x="4292600" y="5257800"/>
            <a:ext cx="1758950" cy="914400"/>
          </a:xfrm>
          <a:prstGeom prst="flowChartDocumen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Pengesahan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Pemakaian </a:t>
            </a:r>
          </a:p>
        </p:txBody>
      </p:sp>
      <p:cxnSp>
        <p:nvCxnSpPr>
          <p:cNvPr id="712710" name="AutoShape 6"/>
          <p:cNvCxnSpPr>
            <a:cxnSpLocks noChangeShapeType="1"/>
            <a:stCxn id="712706" idx="4"/>
            <a:endCxn id="712707" idx="0"/>
          </p:cNvCxnSpPr>
          <p:nvPr/>
        </p:nvCxnSpPr>
        <p:spPr bwMode="auto">
          <a:xfrm flipH="1">
            <a:off x="2478088" y="3271838"/>
            <a:ext cx="1587" cy="19050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2711" name="AutoShape 7"/>
          <p:cNvSpPr>
            <a:spLocks noChangeArrowheads="1"/>
          </p:cNvSpPr>
          <p:nvPr/>
        </p:nvSpPr>
        <p:spPr bwMode="auto">
          <a:xfrm>
            <a:off x="0" y="2967038"/>
            <a:ext cx="1970088" cy="2209800"/>
          </a:xfrm>
          <a:prstGeom prst="flowChartMultidocument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</a:rPr>
              <a:t> </a:t>
            </a:r>
          </a:p>
          <a:p>
            <a:r>
              <a:rPr lang="en-US" sz="2000">
                <a:solidFill>
                  <a:srgbClr val="0000FF"/>
                </a:solidFill>
              </a:rPr>
              <a:t>Perencanaan</a:t>
            </a:r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2712" name="AutoShape 8"/>
          <p:cNvSpPr>
            <a:spLocks noChangeArrowheads="1"/>
          </p:cNvSpPr>
          <p:nvPr/>
        </p:nvSpPr>
        <p:spPr bwMode="auto">
          <a:xfrm>
            <a:off x="2955925" y="3352800"/>
            <a:ext cx="2225675" cy="1443038"/>
          </a:xfrm>
          <a:prstGeom prst="flowChartInternalStorage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en-US">
                <a:solidFill>
                  <a:srgbClr val="0000FF"/>
                </a:solidFill>
              </a:rPr>
              <a:t>-</a:t>
            </a:r>
            <a:r>
              <a:rPr lang="en-US" sz="1600">
                <a:solidFill>
                  <a:srgbClr val="0000FF"/>
                </a:solidFill>
              </a:rPr>
              <a:t>Pemasangan</a:t>
            </a:r>
          </a:p>
          <a:p>
            <a:pPr algn="l"/>
            <a:r>
              <a:rPr lang="en-US" sz="1600">
                <a:solidFill>
                  <a:srgbClr val="0000FF"/>
                </a:solidFill>
              </a:rPr>
              <a:t>-Pembuatan</a:t>
            </a:r>
          </a:p>
          <a:p>
            <a:pPr algn="l"/>
            <a:r>
              <a:rPr lang="en-US" sz="1600">
                <a:solidFill>
                  <a:srgbClr val="0000FF"/>
                </a:solidFill>
              </a:rPr>
              <a:t>-dll</a:t>
            </a:r>
          </a:p>
          <a:p>
            <a:pPr algn="l"/>
            <a:endParaRPr lang="en-US" sz="1600">
              <a:solidFill>
                <a:srgbClr val="0000FF"/>
              </a:solidFill>
            </a:endParaRPr>
          </a:p>
          <a:p>
            <a:pPr algn="l"/>
            <a:endParaRPr lang="en-US" sz="2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2713" name="AutoShape 9"/>
          <p:cNvSpPr>
            <a:spLocks noChangeArrowheads="1"/>
          </p:cNvSpPr>
          <p:nvPr/>
        </p:nvSpPr>
        <p:spPr bwMode="auto">
          <a:xfrm>
            <a:off x="5562600" y="3505200"/>
            <a:ext cx="2362200" cy="1371600"/>
          </a:xfrm>
          <a:prstGeom prst="flowChartPredefinedProcess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en-US" sz="2400" b="0">
                <a:solidFill>
                  <a:srgbClr val="0000FF"/>
                </a:solidFill>
              </a:rPr>
              <a:t>- </a:t>
            </a:r>
            <a:r>
              <a:rPr lang="en-US" sz="2000" b="0">
                <a:solidFill>
                  <a:srgbClr val="0000FF"/>
                </a:solidFill>
              </a:rPr>
              <a:t>Pemakaian</a:t>
            </a:r>
            <a:endParaRPr lang="en-US" sz="2400" b="0">
              <a:solidFill>
                <a:srgbClr val="0000FF"/>
              </a:solidFill>
            </a:endParaRPr>
          </a:p>
          <a:p>
            <a:pPr algn="l"/>
            <a:r>
              <a:rPr lang="en-US" sz="2400" b="0">
                <a:solidFill>
                  <a:srgbClr val="0000FF"/>
                </a:solidFill>
              </a:rPr>
              <a:t>- </a:t>
            </a:r>
            <a:r>
              <a:rPr lang="en-US" sz="2000" b="0">
                <a:solidFill>
                  <a:srgbClr val="0000FF"/>
                </a:solidFill>
              </a:rPr>
              <a:t>Peredaran</a:t>
            </a:r>
          </a:p>
          <a:p>
            <a:pPr algn="l"/>
            <a:r>
              <a:rPr lang="en-US" sz="2000" b="0">
                <a:solidFill>
                  <a:srgbClr val="0000FF"/>
                </a:solidFill>
              </a:rPr>
              <a:t>- Pengangkutan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712714" name="Line 10"/>
          <p:cNvSpPr>
            <a:spLocks noChangeShapeType="1"/>
          </p:cNvSpPr>
          <p:nvPr/>
        </p:nvSpPr>
        <p:spPr bwMode="auto">
          <a:xfrm>
            <a:off x="1905000" y="4110038"/>
            <a:ext cx="1401763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2715" name="Line 11"/>
          <p:cNvSpPr>
            <a:spLocks noChangeShapeType="1"/>
          </p:cNvSpPr>
          <p:nvPr/>
        </p:nvSpPr>
        <p:spPr bwMode="auto">
          <a:xfrm>
            <a:off x="4714875" y="4110038"/>
            <a:ext cx="984250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712716" name="AutoShape 12"/>
          <p:cNvCxnSpPr>
            <a:cxnSpLocks noChangeShapeType="1"/>
            <a:stCxn id="712708" idx="4"/>
            <a:endCxn id="712709" idx="0"/>
          </p:cNvCxnSpPr>
          <p:nvPr/>
        </p:nvCxnSpPr>
        <p:spPr bwMode="auto">
          <a:xfrm>
            <a:off x="5172075" y="3271838"/>
            <a:ext cx="0" cy="19859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2717" name="AutoShape 13"/>
          <p:cNvCxnSpPr>
            <a:cxnSpLocks noChangeShapeType="1"/>
            <a:stCxn id="712711" idx="0"/>
            <a:endCxn id="712706" idx="2"/>
          </p:cNvCxnSpPr>
          <p:nvPr/>
        </p:nvCxnSpPr>
        <p:spPr bwMode="auto">
          <a:xfrm rot="-5400000">
            <a:off x="1026319" y="2393157"/>
            <a:ext cx="533400" cy="614362"/>
          </a:xfrm>
          <a:prstGeom prst="bentConnector2">
            <a:avLst/>
          </a:prstGeom>
          <a:noFill/>
          <a:ln w="38100">
            <a:solidFill>
              <a:srgbClr val="006600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2718" name="AutoShape 14"/>
          <p:cNvCxnSpPr>
            <a:cxnSpLocks noChangeShapeType="1"/>
            <a:stCxn id="712712" idx="0"/>
            <a:endCxn id="712708" idx="2"/>
          </p:cNvCxnSpPr>
          <p:nvPr/>
        </p:nvCxnSpPr>
        <p:spPr bwMode="auto">
          <a:xfrm rot="-5400000">
            <a:off x="3702051" y="2762250"/>
            <a:ext cx="957262" cy="223837"/>
          </a:xfrm>
          <a:prstGeom prst="bentConnector2">
            <a:avLst/>
          </a:prstGeom>
          <a:noFill/>
          <a:ln w="38100">
            <a:solidFill>
              <a:srgbClr val="006600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2719" name="AutoShape 15"/>
          <p:cNvCxnSpPr>
            <a:cxnSpLocks noChangeShapeType="1"/>
            <a:stCxn id="712707" idx="3"/>
            <a:endCxn id="712712" idx="2"/>
          </p:cNvCxnSpPr>
          <p:nvPr/>
        </p:nvCxnSpPr>
        <p:spPr bwMode="auto">
          <a:xfrm flipV="1">
            <a:off x="3462338" y="4795838"/>
            <a:ext cx="606425" cy="838200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2720" name="AutoShape 16"/>
          <p:cNvCxnSpPr>
            <a:cxnSpLocks noChangeShapeType="1"/>
            <a:stCxn id="712709" idx="3"/>
            <a:endCxn id="712713" idx="2"/>
          </p:cNvCxnSpPr>
          <p:nvPr/>
        </p:nvCxnSpPr>
        <p:spPr bwMode="auto">
          <a:xfrm flipV="1">
            <a:off x="6051550" y="4876800"/>
            <a:ext cx="692150" cy="838200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2721" name="Oval 17"/>
          <p:cNvSpPr>
            <a:spLocks noChangeArrowheads="1"/>
          </p:cNvSpPr>
          <p:nvPr/>
        </p:nvSpPr>
        <p:spPr bwMode="auto">
          <a:xfrm>
            <a:off x="7599363" y="1671638"/>
            <a:ext cx="1406525" cy="1447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</a:rPr>
              <a:t>Test 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Berkala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12722" name="AutoShape 18"/>
          <p:cNvCxnSpPr>
            <a:cxnSpLocks noChangeShapeType="1"/>
            <a:stCxn id="712721" idx="4"/>
            <a:endCxn id="712713" idx="3"/>
          </p:cNvCxnSpPr>
          <p:nvPr/>
        </p:nvCxnSpPr>
        <p:spPr bwMode="auto">
          <a:xfrm rot="5400000">
            <a:off x="7577932" y="3466306"/>
            <a:ext cx="1071562" cy="377825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98463" y="1127125"/>
            <a:ext cx="2420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000" dirty="0" err="1">
                <a:latin typeface="Comic Sans MS" pitchFamily="66" charset="0"/>
              </a:rPr>
              <a:t>Pola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penerapan</a:t>
            </a:r>
            <a:r>
              <a:rPr lang="en-US" sz="2000" dirty="0">
                <a:latin typeface="Comic Sans MS" pitchFamily="66" charset="0"/>
              </a:rPr>
              <a:t> K3</a:t>
            </a:r>
          </a:p>
          <a:p>
            <a:pPr algn="l"/>
            <a:r>
              <a:rPr lang="en-US" sz="2000" dirty="0" err="1">
                <a:latin typeface="Comic Sans MS" pitchFamily="66" charset="0"/>
              </a:rPr>
              <a:t>Psl</a:t>
            </a:r>
            <a:r>
              <a:rPr lang="en-US" sz="2000" dirty="0">
                <a:latin typeface="Comic Sans MS" pitchFamily="66" charset="0"/>
              </a:rPr>
              <a:t> 4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7620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 anchorCtr="0">
            <a:normAutofit/>
          </a:bodyPr>
          <a:lstStyle/>
          <a:p>
            <a:pPr algn="ctr" eaLnBrk="1" hangingPunct="1"/>
            <a:r>
              <a:rPr lang="en-US" sz="2400" b="1" dirty="0">
                <a:latin typeface="Comic Sans MS" panose="030F0902030302020204" pitchFamily="66" charset="0"/>
              </a:rPr>
              <a:t>UU No. 1 </a:t>
            </a:r>
            <a:r>
              <a:rPr lang="en-US" sz="2400" b="1" dirty="0" err="1">
                <a:latin typeface="Comic Sans MS" panose="030F0902030302020204" pitchFamily="66" charset="0"/>
              </a:rPr>
              <a:t>Tahun</a:t>
            </a:r>
            <a:r>
              <a:rPr lang="en-US" sz="2400" b="1" dirty="0">
                <a:latin typeface="Comic Sans MS" panose="030F0902030302020204" pitchFamily="66" charset="0"/>
              </a:rPr>
              <a:t> 1970  </a:t>
            </a:r>
            <a:r>
              <a:rPr lang="en-US" sz="2400" b="1" dirty="0" err="1">
                <a:latin typeface="Comic Sans MS" panose="030F0902030302020204" pitchFamily="66" charset="0"/>
              </a:rPr>
              <a:t>Keselamatan</a:t>
            </a:r>
            <a:r>
              <a:rPr lang="en-US" sz="2400" b="1" dirty="0">
                <a:latin typeface="Comic Sans MS" panose="030F0902030302020204" pitchFamily="66" charset="0"/>
              </a:rPr>
              <a:t> </a:t>
            </a:r>
            <a:r>
              <a:rPr lang="en-US" sz="2400" b="1" dirty="0" err="1">
                <a:latin typeface="Comic Sans MS" panose="030F0902030302020204" pitchFamily="66" charset="0"/>
              </a:rPr>
              <a:t>Kerja</a:t>
            </a:r>
            <a:endParaRPr lang="en-US" sz="2400" b="1" dirty="0">
              <a:latin typeface="Comic Sans MS" panose="030F0902030302020204" pitchFamily="66" charset="0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467600" y="5181600"/>
            <a:ext cx="1463675" cy="1311275"/>
          </a:xfrm>
          <a:prstGeom prst="rect">
            <a:avLst/>
          </a:prstGeom>
          <a:solidFill>
            <a:srgbClr val="CC00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/>
            <a:r>
              <a:rPr lang="en-US" sz="2000">
                <a:latin typeface="Comic Sans MS" pitchFamily="66" charset="0"/>
              </a:rPr>
              <a:t>Termasuk produk dari Luar Negeri</a:t>
            </a:r>
          </a:p>
        </p:txBody>
      </p:sp>
    </p:spTree>
    <p:extLst>
      <p:ext uri="{BB962C8B-B14F-4D97-AF65-F5344CB8AC3E}">
        <p14:creationId xmlns:p14="http://schemas.microsoft.com/office/powerpoint/2010/main" val="3608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1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7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71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71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71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7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71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71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71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nimBg="1" autoUpdateAnimBg="0"/>
      <p:bldP spid="712707" grpId="0" animBg="1" autoUpdateAnimBg="0"/>
      <p:bldP spid="712708" grpId="0" animBg="1" autoUpdateAnimBg="0"/>
      <p:bldP spid="712709" grpId="0" animBg="1" autoUpdateAnimBg="0"/>
      <p:bldP spid="712711" grpId="0" animBg="1" autoUpdateAnimBg="0"/>
      <p:bldP spid="712712" grpId="0" animBg="1" autoUpdateAnimBg="0"/>
      <p:bldP spid="712713" grpId="0" animBg="1" autoUpdateAnimBg="0"/>
      <p:bldP spid="712714" grpId="0" animBg="1"/>
      <p:bldP spid="712715" grpId="0" animBg="1"/>
      <p:bldP spid="71272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990600"/>
            <a:ext cx="83820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id-ID" sz="2000">
              <a:latin typeface="Comic Sans MS" pitchFamily="66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136525"/>
            <a:ext cx="7086600" cy="830997"/>
          </a:xfrm>
          <a:prstGeom prst="rect">
            <a:avLst/>
          </a:prstGeom>
          <a:solidFill>
            <a:srgbClr val="C9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u="sng" dirty="0">
                <a:solidFill>
                  <a:srgbClr val="A50021"/>
                </a:solidFill>
                <a:latin typeface="Comic Sans MS" panose="030F0902030302020204" pitchFamily="66" charset="0"/>
              </a:rPr>
              <a:t>SISTEM KELEMBAGAAN  PENGAWASAN K3</a:t>
            </a:r>
          </a:p>
          <a:p>
            <a:pPr algn="ctr" eaLnBrk="1" hangingPunct="1"/>
            <a:r>
              <a:rPr lang="en-US" sz="2400" dirty="0">
                <a:solidFill>
                  <a:srgbClr val="A50021"/>
                </a:solidFill>
                <a:latin typeface="Comic Sans MS" panose="030F0902030302020204" pitchFamily="66" charset="0"/>
              </a:rPr>
              <a:t>UU No. 1 TAHUN 1970 </a:t>
            </a:r>
            <a:endParaRPr lang="en-GB" sz="2400" dirty="0">
              <a:solidFill>
                <a:srgbClr val="A5002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1143000"/>
            <a:ext cx="2133600" cy="533400"/>
            <a:chOff x="2064" y="1152"/>
            <a:chExt cx="1344" cy="336"/>
          </a:xfrm>
        </p:grpSpPr>
        <p:sp>
          <p:nvSpPr>
            <p:cNvPr id="40000" name="Oval 6"/>
            <p:cNvSpPr>
              <a:spLocks noChangeArrowheads="1"/>
            </p:cNvSpPr>
            <p:nvPr/>
          </p:nvSpPr>
          <p:spPr bwMode="auto">
            <a:xfrm>
              <a:off x="2064" y="1152"/>
              <a:ext cx="134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1" name="Text Box 7"/>
            <p:cNvSpPr txBox="1">
              <a:spLocks noChangeArrowheads="1"/>
            </p:cNvSpPr>
            <p:nvPr/>
          </p:nvSpPr>
          <p:spPr bwMode="auto">
            <a:xfrm>
              <a:off x="2208" y="120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1"/>
                  </a:solidFill>
                </a:rPr>
                <a:t>MENAKER</a:t>
              </a:r>
              <a:r>
                <a:rPr lang="en-US" sz="2000" dirty="0">
                  <a:solidFill>
                    <a:srgbClr val="A50021"/>
                  </a:solidFill>
                </a:rPr>
                <a:t> </a:t>
              </a:r>
              <a:endParaRPr lang="en-GB" sz="2000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2800" y="1676400"/>
            <a:ext cx="1981200" cy="609600"/>
            <a:chOff x="2112" y="1488"/>
            <a:chExt cx="1248" cy="384"/>
          </a:xfrm>
        </p:grpSpPr>
        <p:sp>
          <p:nvSpPr>
            <p:cNvPr id="39998" name="Oval 9"/>
            <p:cNvSpPr>
              <a:spLocks noChangeArrowheads="1"/>
            </p:cNvSpPr>
            <p:nvPr/>
          </p:nvSpPr>
          <p:spPr bwMode="auto">
            <a:xfrm>
              <a:off x="2112" y="1488"/>
              <a:ext cx="1248" cy="384"/>
            </a:xfrm>
            <a:prstGeom prst="ellipse">
              <a:avLst/>
            </a:prstGeom>
            <a:solidFill>
              <a:srgbClr val="2D89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d-ID" sz="2400" b="0">
                <a:solidFill>
                  <a:srgbClr val="2D895B"/>
                </a:solidFill>
                <a:latin typeface="Arial Narrow" pitchFamily="34" charset="0"/>
              </a:endParaRPr>
            </a:p>
          </p:txBody>
        </p:sp>
        <p:sp>
          <p:nvSpPr>
            <p:cNvPr id="39999" name="Text Box 10"/>
            <p:cNvSpPr txBox="1">
              <a:spLocks noChangeArrowheads="1"/>
            </p:cNvSpPr>
            <p:nvPr/>
          </p:nvSpPr>
          <p:spPr bwMode="auto">
            <a:xfrm>
              <a:off x="2208" y="153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FFCC"/>
                  </a:solidFill>
                </a:rPr>
                <a:t>DIREKTUR</a:t>
              </a:r>
              <a:r>
                <a:rPr lang="en-US">
                  <a:solidFill>
                    <a:srgbClr val="FFFFCC"/>
                  </a:solidFill>
                </a:rPr>
                <a:t> </a:t>
              </a:r>
              <a:endParaRPr lang="en-GB">
                <a:solidFill>
                  <a:srgbClr val="FFFFCC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0200" y="2819400"/>
            <a:ext cx="1752600" cy="990600"/>
            <a:chOff x="1008" y="2208"/>
            <a:chExt cx="1104" cy="624"/>
          </a:xfrm>
        </p:grpSpPr>
        <p:sp>
          <p:nvSpPr>
            <p:cNvPr id="39996" name="Oval 12" descr="Parchment"/>
            <p:cNvSpPr>
              <a:spLocks noChangeArrowheads="1"/>
            </p:cNvSpPr>
            <p:nvPr/>
          </p:nvSpPr>
          <p:spPr bwMode="auto">
            <a:xfrm>
              <a:off x="1200" y="2208"/>
              <a:ext cx="672" cy="62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7" name="Text Box 13"/>
            <p:cNvSpPr txBox="1">
              <a:spLocks noChangeArrowheads="1"/>
            </p:cNvSpPr>
            <p:nvPr/>
          </p:nvSpPr>
          <p:spPr bwMode="auto">
            <a:xfrm>
              <a:off x="1008" y="2246"/>
              <a:ext cx="110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rgbClr val="000099"/>
                  </a:solidFill>
                </a:rPr>
                <a:t>PEG.</a:t>
              </a:r>
            </a:p>
            <a:p>
              <a:pPr algn="ctr" eaLnBrk="1" hangingPunct="1"/>
              <a:r>
                <a:rPr lang="en-US" sz="1400" dirty="0">
                  <a:solidFill>
                    <a:srgbClr val="000099"/>
                  </a:solidFill>
                </a:rPr>
                <a:t>PENGA</a:t>
              </a:r>
            </a:p>
            <a:p>
              <a:pPr algn="ctr" eaLnBrk="1" hangingPunct="1"/>
              <a:r>
                <a:rPr lang="en-US" sz="1400" dirty="0">
                  <a:solidFill>
                    <a:srgbClr val="000099"/>
                  </a:solidFill>
                </a:rPr>
                <a:t>WAS </a:t>
              </a:r>
              <a:endParaRPr lang="en-GB" sz="14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24200" y="2819400"/>
            <a:ext cx="1752600" cy="990600"/>
            <a:chOff x="1968" y="2208"/>
            <a:chExt cx="1104" cy="624"/>
          </a:xfrm>
        </p:grpSpPr>
        <p:sp>
          <p:nvSpPr>
            <p:cNvPr id="39994" name="Oval 15" descr="Parchment"/>
            <p:cNvSpPr>
              <a:spLocks noChangeArrowheads="1"/>
            </p:cNvSpPr>
            <p:nvPr/>
          </p:nvSpPr>
          <p:spPr bwMode="auto">
            <a:xfrm>
              <a:off x="2160" y="2208"/>
              <a:ext cx="672" cy="62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5" name="Text Box 16"/>
            <p:cNvSpPr txBox="1">
              <a:spLocks noChangeArrowheads="1"/>
            </p:cNvSpPr>
            <p:nvPr/>
          </p:nvSpPr>
          <p:spPr bwMode="auto">
            <a:xfrm>
              <a:off x="1968" y="2294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99"/>
                  </a:solidFill>
                </a:rPr>
                <a:t>AHLI</a:t>
              </a:r>
            </a:p>
            <a:p>
              <a:pPr algn="ctr" eaLnBrk="1" hangingPunct="1"/>
              <a:r>
                <a:rPr lang="en-US" dirty="0">
                  <a:solidFill>
                    <a:srgbClr val="000099"/>
                  </a:solidFill>
                </a:rPr>
                <a:t>K3</a:t>
              </a:r>
              <a:r>
                <a:rPr lang="en-US" sz="1600" dirty="0">
                  <a:solidFill>
                    <a:srgbClr val="000099"/>
                  </a:solidFill>
                </a:rPr>
                <a:t> </a:t>
              </a:r>
              <a:endParaRPr lang="en-GB" sz="16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724400" y="2819400"/>
            <a:ext cx="1752600" cy="990600"/>
            <a:chOff x="2976" y="2208"/>
            <a:chExt cx="1104" cy="624"/>
          </a:xfrm>
        </p:grpSpPr>
        <p:sp>
          <p:nvSpPr>
            <p:cNvPr id="39992" name="Oval 18" descr="Parchment"/>
            <p:cNvSpPr>
              <a:spLocks noChangeArrowheads="1"/>
            </p:cNvSpPr>
            <p:nvPr/>
          </p:nvSpPr>
          <p:spPr bwMode="auto">
            <a:xfrm>
              <a:off x="3168" y="2208"/>
              <a:ext cx="672" cy="62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3" name="Text Box 19"/>
            <p:cNvSpPr txBox="1">
              <a:spLocks noChangeArrowheads="1"/>
            </p:cNvSpPr>
            <p:nvPr/>
          </p:nvSpPr>
          <p:spPr bwMode="auto">
            <a:xfrm>
              <a:off x="2976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99"/>
                  </a:solidFill>
                </a:rPr>
                <a:t>DOKTER</a:t>
              </a:r>
            </a:p>
            <a:p>
              <a:pPr algn="ctr" eaLnBrk="1" hangingPunct="1"/>
              <a:r>
                <a:rPr lang="en-US" dirty="0">
                  <a:solidFill>
                    <a:srgbClr val="000099"/>
                  </a:solidFill>
                </a:rPr>
                <a:t>PRSH</a:t>
              </a:r>
              <a:r>
                <a:rPr lang="en-US" sz="1600" dirty="0">
                  <a:solidFill>
                    <a:srgbClr val="000099"/>
                  </a:solidFill>
                </a:rPr>
                <a:t> </a:t>
              </a:r>
              <a:endParaRPr lang="en-GB" sz="16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29400" y="2819400"/>
            <a:ext cx="1066800" cy="990600"/>
            <a:chOff x="4176" y="2208"/>
            <a:chExt cx="672" cy="624"/>
          </a:xfrm>
        </p:grpSpPr>
        <p:sp>
          <p:nvSpPr>
            <p:cNvPr id="39990" name="Oval 21" descr="Parchment"/>
            <p:cNvSpPr>
              <a:spLocks noChangeArrowheads="1"/>
            </p:cNvSpPr>
            <p:nvPr/>
          </p:nvSpPr>
          <p:spPr bwMode="auto">
            <a:xfrm>
              <a:off x="4176" y="2208"/>
              <a:ext cx="672" cy="62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1" name="Text Box 22"/>
            <p:cNvSpPr txBox="1">
              <a:spLocks noChangeArrowheads="1"/>
            </p:cNvSpPr>
            <p:nvPr/>
          </p:nvSpPr>
          <p:spPr bwMode="auto">
            <a:xfrm>
              <a:off x="4224" y="2400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99"/>
                  </a:solidFill>
                </a:rPr>
                <a:t>P2K3</a:t>
              </a:r>
              <a:endParaRPr lang="en-GB" sz="16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438400" y="2286000"/>
            <a:ext cx="4724400" cy="533400"/>
            <a:chOff x="1536" y="1872"/>
            <a:chExt cx="2976" cy="336"/>
          </a:xfrm>
        </p:grpSpPr>
        <p:sp>
          <p:nvSpPr>
            <p:cNvPr id="39986" name="Line 24"/>
            <p:cNvSpPr>
              <a:spLocks noChangeShapeType="1"/>
            </p:cNvSpPr>
            <p:nvPr/>
          </p:nvSpPr>
          <p:spPr bwMode="auto">
            <a:xfrm>
              <a:off x="2496" y="20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7" name="Freeform 25"/>
            <p:cNvSpPr>
              <a:spLocks/>
            </p:cNvSpPr>
            <p:nvPr/>
          </p:nvSpPr>
          <p:spPr bwMode="auto">
            <a:xfrm>
              <a:off x="1536" y="2016"/>
              <a:ext cx="2976" cy="144"/>
            </a:xfrm>
            <a:custGeom>
              <a:avLst/>
              <a:gdLst>
                <a:gd name="T0" fmla="*/ 0 w 2976"/>
                <a:gd name="T1" fmla="*/ 144 h 144"/>
                <a:gd name="T2" fmla="*/ 0 w 2976"/>
                <a:gd name="T3" fmla="*/ 0 h 144"/>
                <a:gd name="T4" fmla="*/ 2976 w 2976"/>
                <a:gd name="T5" fmla="*/ 0 h 144"/>
                <a:gd name="T6" fmla="*/ 2976 w 2976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6"/>
                <a:gd name="T13" fmla="*/ 0 h 144"/>
                <a:gd name="T14" fmla="*/ 2976 w 2976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6" h="144">
                  <a:moveTo>
                    <a:pt x="0" y="144"/>
                  </a:moveTo>
                  <a:lnTo>
                    <a:pt x="0" y="0"/>
                  </a:lnTo>
                  <a:lnTo>
                    <a:pt x="2976" y="0"/>
                  </a:lnTo>
                  <a:lnTo>
                    <a:pt x="2976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8" name="Line 26"/>
            <p:cNvSpPr>
              <a:spLocks noChangeShapeType="1"/>
            </p:cNvSpPr>
            <p:nvPr/>
          </p:nvSpPr>
          <p:spPr bwMode="auto">
            <a:xfrm>
              <a:off x="3504" y="20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9" name="Line 27"/>
            <p:cNvSpPr>
              <a:spLocks noChangeShapeType="1"/>
            </p:cNvSpPr>
            <p:nvPr/>
          </p:nvSpPr>
          <p:spPr bwMode="auto">
            <a:xfrm>
              <a:off x="2736" y="187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676400" y="3886200"/>
            <a:ext cx="1600200" cy="838200"/>
            <a:chOff x="1056" y="2880"/>
            <a:chExt cx="1008" cy="528"/>
          </a:xfrm>
        </p:grpSpPr>
        <p:sp>
          <p:nvSpPr>
            <p:cNvPr id="39982" name="Text Box 29"/>
            <p:cNvSpPr txBox="1">
              <a:spLocks noChangeArrowheads="1"/>
            </p:cNvSpPr>
            <p:nvPr/>
          </p:nvSpPr>
          <p:spPr bwMode="auto">
            <a:xfrm>
              <a:off x="1056" y="3090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dirty="0"/>
                <a:t>KANDEP</a:t>
              </a:r>
              <a:endParaRPr lang="en-GB" sz="1400" dirty="0"/>
            </a:p>
          </p:txBody>
        </p:sp>
        <p:sp>
          <p:nvSpPr>
            <p:cNvPr id="39983" name="AutoShape 30"/>
            <p:cNvSpPr>
              <a:spLocks noChangeArrowheads="1"/>
            </p:cNvSpPr>
            <p:nvPr/>
          </p:nvSpPr>
          <p:spPr bwMode="auto">
            <a:xfrm>
              <a:off x="1392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4" name="Line 31"/>
            <p:cNvSpPr>
              <a:spLocks noChangeShapeType="1"/>
            </p:cNvSpPr>
            <p:nvPr/>
          </p:nvSpPr>
          <p:spPr bwMode="auto">
            <a:xfrm>
              <a:off x="1248" y="3072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5" name="Line 32"/>
            <p:cNvSpPr>
              <a:spLocks noChangeShapeType="1"/>
            </p:cNvSpPr>
            <p:nvPr/>
          </p:nvSpPr>
          <p:spPr bwMode="auto">
            <a:xfrm>
              <a:off x="1248" y="3408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200400" y="3886200"/>
            <a:ext cx="1600200" cy="857250"/>
            <a:chOff x="2016" y="2880"/>
            <a:chExt cx="1008" cy="540"/>
          </a:xfrm>
        </p:grpSpPr>
        <p:sp>
          <p:nvSpPr>
            <p:cNvPr id="39978" name="Text Box 34"/>
            <p:cNvSpPr txBox="1">
              <a:spLocks noChangeArrowheads="1"/>
            </p:cNvSpPr>
            <p:nvPr/>
          </p:nvSpPr>
          <p:spPr bwMode="auto">
            <a:xfrm>
              <a:off x="2016" y="3090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dirty="0"/>
                <a:t>LUAR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sz="1400" dirty="0"/>
                <a:t>DEPNAKER</a:t>
              </a:r>
              <a:endParaRPr lang="en-GB" sz="1400" dirty="0"/>
            </a:p>
          </p:txBody>
        </p:sp>
        <p:sp>
          <p:nvSpPr>
            <p:cNvPr id="39979" name="AutoShape 35"/>
            <p:cNvSpPr>
              <a:spLocks noChangeArrowheads="1"/>
            </p:cNvSpPr>
            <p:nvPr/>
          </p:nvSpPr>
          <p:spPr bwMode="auto">
            <a:xfrm>
              <a:off x="2352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0" name="Line 36"/>
            <p:cNvSpPr>
              <a:spLocks noChangeShapeType="1"/>
            </p:cNvSpPr>
            <p:nvPr/>
          </p:nvSpPr>
          <p:spPr bwMode="auto">
            <a:xfrm>
              <a:off x="2160" y="3072"/>
              <a:ext cx="720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1" name="Line 37"/>
            <p:cNvSpPr>
              <a:spLocks noChangeShapeType="1"/>
            </p:cNvSpPr>
            <p:nvPr/>
          </p:nvSpPr>
          <p:spPr bwMode="auto">
            <a:xfrm>
              <a:off x="2160" y="3408"/>
              <a:ext cx="720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572000" y="3886200"/>
            <a:ext cx="1905000" cy="857250"/>
            <a:chOff x="2880" y="2880"/>
            <a:chExt cx="1200" cy="540"/>
          </a:xfrm>
        </p:grpSpPr>
        <p:sp>
          <p:nvSpPr>
            <p:cNvPr id="39974" name="Text Box 39"/>
            <p:cNvSpPr txBox="1">
              <a:spLocks noChangeArrowheads="1"/>
            </p:cNvSpPr>
            <p:nvPr/>
          </p:nvSpPr>
          <p:spPr bwMode="auto">
            <a:xfrm>
              <a:off x="2880" y="3090"/>
              <a:ext cx="12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dirty="0"/>
                <a:t>- POLI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/>
                <a:t>PRSH</a:t>
              </a:r>
            </a:p>
            <a:p>
              <a:pPr algn="ctr" eaLnBrk="1" hangingPunct="1"/>
              <a:r>
                <a:rPr lang="en-US" sz="1400" dirty="0"/>
                <a:t>- JASA KESEH</a:t>
              </a:r>
              <a:endParaRPr lang="en-GB" sz="1400" dirty="0"/>
            </a:p>
          </p:txBody>
        </p:sp>
        <p:sp>
          <p:nvSpPr>
            <p:cNvPr id="39975" name="AutoShape 40"/>
            <p:cNvSpPr>
              <a:spLocks noChangeArrowheads="1"/>
            </p:cNvSpPr>
            <p:nvPr/>
          </p:nvSpPr>
          <p:spPr bwMode="auto">
            <a:xfrm>
              <a:off x="3360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024" y="3072"/>
              <a:ext cx="864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3024" y="3408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781800" y="3886200"/>
            <a:ext cx="1600200" cy="755650"/>
            <a:chOff x="4272" y="2880"/>
            <a:chExt cx="624" cy="528"/>
          </a:xfrm>
        </p:grpSpPr>
        <p:sp>
          <p:nvSpPr>
            <p:cNvPr id="39970" name="Text Box 44"/>
            <p:cNvSpPr txBox="1">
              <a:spLocks noChangeArrowheads="1"/>
            </p:cNvSpPr>
            <p:nvPr/>
          </p:nvSpPr>
          <p:spPr bwMode="auto">
            <a:xfrm>
              <a:off x="4272" y="3099"/>
              <a:ext cx="62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dirty="0"/>
                <a:t>Perusahaan</a:t>
              </a:r>
              <a:endParaRPr lang="en-GB" sz="1400" dirty="0"/>
            </a:p>
          </p:txBody>
        </p:sp>
        <p:sp>
          <p:nvSpPr>
            <p:cNvPr id="39971" name="AutoShape 45"/>
            <p:cNvSpPr>
              <a:spLocks noChangeArrowheads="1"/>
            </p:cNvSpPr>
            <p:nvPr/>
          </p:nvSpPr>
          <p:spPr bwMode="auto">
            <a:xfrm>
              <a:off x="4368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2" name="Line 46"/>
            <p:cNvSpPr>
              <a:spLocks noChangeShapeType="1"/>
            </p:cNvSpPr>
            <p:nvPr/>
          </p:nvSpPr>
          <p:spPr bwMode="auto">
            <a:xfrm>
              <a:off x="4272" y="3072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3" name="Line 47"/>
            <p:cNvSpPr>
              <a:spLocks noChangeShapeType="1"/>
            </p:cNvSpPr>
            <p:nvPr/>
          </p:nvSpPr>
          <p:spPr bwMode="auto">
            <a:xfrm>
              <a:off x="4272" y="3408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362200" y="5257800"/>
            <a:ext cx="1600200" cy="381000"/>
            <a:chOff x="1488" y="3744"/>
            <a:chExt cx="1008" cy="240"/>
          </a:xfrm>
        </p:grpSpPr>
        <p:sp>
          <p:nvSpPr>
            <p:cNvPr id="39967" name="Text Box 49"/>
            <p:cNvSpPr txBox="1">
              <a:spLocks noChangeArrowheads="1"/>
            </p:cNvSpPr>
            <p:nvPr/>
          </p:nvSpPr>
          <p:spPr bwMode="auto">
            <a:xfrm>
              <a:off x="1488" y="3762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PEMERINTAH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9968" name="Line 50"/>
            <p:cNvSpPr>
              <a:spLocks noChangeShapeType="1"/>
            </p:cNvSpPr>
            <p:nvPr/>
          </p:nvSpPr>
          <p:spPr bwMode="auto">
            <a:xfrm>
              <a:off x="1536" y="3744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9" name="Line 51"/>
            <p:cNvSpPr>
              <a:spLocks noChangeShapeType="1"/>
            </p:cNvSpPr>
            <p:nvPr/>
          </p:nvSpPr>
          <p:spPr bwMode="auto">
            <a:xfrm>
              <a:off x="1536" y="3984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3962400" y="5257800"/>
            <a:ext cx="1600200" cy="381000"/>
            <a:chOff x="2496" y="3744"/>
            <a:chExt cx="1008" cy="240"/>
          </a:xfrm>
        </p:grpSpPr>
        <p:sp>
          <p:nvSpPr>
            <p:cNvPr id="39964" name="Text Box 53"/>
            <p:cNvSpPr txBox="1">
              <a:spLocks noChangeArrowheads="1"/>
            </p:cNvSpPr>
            <p:nvPr/>
          </p:nvSpPr>
          <p:spPr bwMode="auto">
            <a:xfrm>
              <a:off x="2496" y="3762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SWASTA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9965" name="Line 54"/>
            <p:cNvSpPr>
              <a:spLocks noChangeShapeType="1"/>
            </p:cNvSpPr>
            <p:nvPr/>
          </p:nvSpPr>
          <p:spPr bwMode="auto">
            <a:xfrm>
              <a:off x="2688" y="3744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6" name="Line 55"/>
            <p:cNvSpPr>
              <a:spLocks noChangeShapeType="1"/>
            </p:cNvSpPr>
            <p:nvPr/>
          </p:nvSpPr>
          <p:spPr bwMode="auto">
            <a:xfrm>
              <a:off x="2688" y="3984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5410200" y="5181600"/>
            <a:ext cx="1981200" cy="609600"/>
            <a:chOff x="3408" y="3696"/>
            <a:chExt cx="1248" cy="384"/>
          </a:xfrm>
        </p:grpSpPr>
        <p:sp>
          <p:nvSpPr>
            <p:cNvPr id="39962" name="Text Box 57"/>
            <p:cNvSpPr txBox="1">
              <a:spLocks noChangeArrowheads="1"/>
            </p:cNvSpPr>
            <p:nvPr/>
          </p:nvSpPr>
          <p:spPr bwMode="auto">
            <a:xfrm>
              <a:off x="3504" y="3696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600" dirty="0"/>
                <a:t>- INDUSTRI</a:t>
              </a:r>
            </a:p>
            <a:p>
              <a:pPr algn="l" eaLnBrk="1" hangingPunct="1"/>
              <a:r>
                <a:rPr lang="en-US" sz="1600" dirty="0"/>
                <a:t>- JASA ----PJIT</a:t>
              </a:r>
              <a:endParaRPr lang="en-GB" sz="1400" dirty="0"/>
            </a:p>
          </p:txBody>
        </p:sp>
        <p:sp>
          <p:nvSpPr>
            <p:cNvPr id="39963" name="AutoShape 58"/>
            <p:cNvSpPr>
              <a:spLocks/>
            </p:cNvSpPr>
            <p:nvPr/>
          </p:nvSpPr>
          <p:spPr bwMode="auto">
            <a:xfrm>
              <a:off x="3408" y="3696"/>
              <a:ext cx="144" cy="384"/>
            </a:xfrm>
            <a:prstGeom prst="leftBrace">
              <a:avLst>
                <a:gd name="adj1" fmla="val 22222"/>
                <a:gd name="adj2" fmla="val 5000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3124200" y="4724400"/>
            <a:ext cx="1600200" cy="457200"/>
            <a:chOff x="1968" y="3408"/>
            <a:chExt cx="1008" cy="288"/>
          </a:xfrm>
        </p:grpSpPr>
        <p:sp>
          <p:nvSpPr>
            <p:cNvPr id="39960" name="Line 60"/>
            <p:cNvSpPr>
              <a:spLocks noChangeShapeType="1"/>
            </p:cNvSpPr>
            <p:nvPr/>
          </p:nvSpPr>
          <p:spPr bwMode="auto">
            <a:xfrm>
              <a:off x="2496" y="3408"/>
              <a:ext cx="0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1" name="Freeform 61"/>
            <p:cNvSpPr>
              <a:spLocks/>
            </p:cNvSpPr>
            <p:nvPr/>
          </p:nvSpPr>
          <p:spPr bwMode="auto">
            <a:xfrm>
              <a:off x="1968" y="3552"/>
              <a:ext cx="1008" cy="144"/>
            </a:xfrm>
            <a:custGeom>
              <a:avLst/>
              <a:gdLst>
                <a:gd name="T0" fmla="*/ 0 w 1008"/>
                <a:gd name="T1" fmla="*/ 144 h 144"/>
                <a:gd name="T2" fmla="*/ 0 w 1008"/>
                <a:gd name="T3" fmla="*/ 0 h 144"/>
                <a:gd name="T4" fmla="*/ 1008 w 1008"/>
                <a:gd name="T5" fmla="*/ 0 h 144"/>
                <a:gd name="T6" fmla="*/ 1008 w 1008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44"/>
                <a:gd name="T14" fmla="*/ 1008 w 100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44">
                  <a:moveTo>
                    <a:pt x="0" y="144"/>
                  </a:moveTo>
                  <a:lnTo>
                    <a:pt x="0" y="0"/>
                  </a:lnTo>
                  <a:lnTo>
                    <a:pt x="1008" y="0"/>
                  </a:lnTo>
                  <a:lnTo>
                    <a:pt x="1008" y="14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39956" name="Text Box 62"/>
          <p:cNvSpPr txBox="1">
            <a:spLocks noChangeArrowheads="1"/>
          </p:cNvSpPr>
          <p:nvPr/>
        </p:nvSpPr>
        <p:spPr bwMode="auto">
          <a:xfrm>
            <a:off x="539750" y="1050925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000">
                <a:latin typeface="Comic Sans MS" pitchFamily="66" charset="0"/>
              </a:rPr>
              <a:t>Pasal 5</a:t>
            </a:r>
          </a:p>
        </p:txBody>
      </p:sp>
    </p:spTree>
    <p:extLst>
      <p:ext uri="{BB962C8B-B14F-4D97-AF65-F5344CB8AC3E}">
        <p14:creationId xmlns:p14="http://schemas.microsoft.com/office/powerpoint/2010/main" val="11898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304800" y="4721463"/>
            <a:ext cx="85344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just"/>
            <a:r>
              <a:rPr lang="en-US" b="0" dirty="0" err="1">
                <a:latin typeface="Comic Sans MS" pitchFamily="66" charset="0"/>
              </a:rPr>
              <a:t>Dituntut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profesional</a:t>
            </a:r>
            <a:r>
              <a:rPr lang="en-US" b="0" dirty="0">
                <a:latin typeface="Comic Sans MS" pitchFamily="66" charset="0"/>
              </a:rPr>
              <a:t> dan </a:t>
            </a:r>
            <a:r>
              <a:rPr lang="en-US" b="0" dirty="0" err="1">
                <a:latin typeface="Comic Sans MS" pitchFamily="66" charset="0"/>
              </a:rPr>
              <a:t>memiliki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kompetensi</a:t>
            </a:r>
            <a:r>
              <a:rPr lang="en-US" b="0" dirty="0">
                <a:latin typeface="Comic Sans MS" pitchFamily="66" charset="0"/>
              </a:rPr>
              <a:t> :</a:t>
            </a:r>
          </a:p>
          <a:p>
            <a:pPr algn="just">
              <a:buFontTx/>
              <a:buChar char="•"/>
            </a:pPr>
            <a:r>
              <a:rPr lang="en-US" b="0" dirty="0" err="1">
                <a:latin typeface="Comic Sans MS" pitchFamily="66" charset="0"/>
              </a:rPr>
              <a:t>memahami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peraturan</a:t>
            </a:r>
            <a:r>
              <a:rPr lang="en-US" b="0" dirty="0">
                <a:latin typeface="Comic Sans MS" pitchFamily="66" charset="0"/>
              </a:rPr>
              <a:t> dan </a:t>
            </a:r>
            <a:r>
              <a:rPr lang="en-US" b="0" dirty="0" err="1">
                <a:latin typeface="Comic Sans MS" pitchFamily="66" charset="0"/>
              </a:rPr>
              <a:t>standar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teknik</a:t>
            </a:r>
            <a:r>
              <a:rPr lang="en-US" b="0" dirty="0">
                <a:latin typeface="Comic Sans MS" pitchFamily="66" charset="0"/>
              </a:rPr>
              <a:t> K3 yang </a:t>
            </a:r>
            <a:r>
              <a:rPr lang="en-US" b="0" dirty="0" err="1">
                <a:latin typeface="Comic Sans MS" pitchFamily="66" charset="0"/>
              </a:rPr>
              <a:t>luas</a:t>
            </a:r>
            <a:r>
              <a:rPr lang="en-US" b="0" dirty="0">
                <a:latin typeface="Comic Sans MS" pitchFamily="66" charset="0"/>
              </a:rPr>
              <a:t>, </a:t>
            </a:r>
          </a:p>
          <a:p>
            <a:pPr algn="just">
              <a:buFontTx/>
              <a:buChar char="•"/>
            </a:pPr>
            <a:r>
              <a:rPr lang="en-US" b="0" dirty="0" err="1">
                <a:latin typeface="Comic Sans MS" pitchFamily="66" charset="0"/>
              </a:rPr>
              <a:t>ahli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mengidentifikasi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sumber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bahaya</a:t>
            </a:r>
            <a:r>
              <a:rPr lang="en-US" b="0" dirty="0">
                <a:latin typeface="Comic Sans MS" pitchFamily="66" charset="0"/>
              </a:rPr>
              <a:t> dan</a:t>
            </a:r>
          </a:p>
          <a:p>
            <a:pPr algn="just">
              <a:buFontTx/>
              <a:buChar char="•"/>
            </a:pPr>
            <a:r>
              <a:rPr lang="en-US" b="0" dirty="0" err="1">
                <a:latin typeface="Comic Sans MS" pitchFamily="66" charset="0"/>
              </a:rPr>
              <a:t>ahli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membuat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rekomendasi</a:t>
            </a:r>
            <a:r>
              <a:rPr lang="en-US" b="0" dirty="0">
                <a:latin typeface="Comic Sans MS" pitchFamily="66" charset="0"/>
              </a:rPr>
              <a:t>  </a:t>
            </a:r>
            <a:r>
              <a:rPr lang="en-US" b="0" dirty="0" err="1">
                <a:latin typeface="Comic Sans MS" pitchFamily="66" charset="0"/>
              </a:rPr>
              <a:t>syarat</a:t>
            </a:r>
            <a:r>
              <a:rPr lang="en-US" b="0" dirty="0">
                <a:latin typeface="Comic Sans MS" pitchFamily="66" charset="0"/>
              </a:rPr>
              <a:t> K3 </a:t>
            </a:r>
            <a:r>
              <a:rPr lang="en-US" b="0" dirty="0" err="1">
                <a:latin typeface="Comic Sans MS" pitchFamily="66" charset="0"/>
              </a:rPr>
              <a:t>sesuai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standar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211138" y="228600"/>
            <a:ext cx="3940175" cy="341632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panose="030F0902030302020204" pitchFamily="66" charset="0"/>
              </a:rPr>
              <a:t>UU NO 1 TH 1970</a:t>
            </a:r>
          </a:p>
          <a:p>
            <a:r>
              <a:rPr lang="en-US" sz="2400" dirty="0">
                <a:solidFill>
                  <a:srgbClr val="006600"/>
                </a:solidFill>
                <a:latin typeface="Comic Sans MS" panose="030F0902030302020204" pitchFamily="66" charset="0"/>
              </a:rPr>
              <a:t>KESELAMATAN KERJA</a:t>
            </a: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3263" y="1392238"/>
            <a:ext cx="2041525" cy="2493962"/>
            <a:chOff x="747" y="1394"/>
            <a:chExt cx="1795" cy="1713"/>
          </a:xfrm>
        </p:grpSpPr>
        <p:sp>
          <p:nvSpPr>
            <p:cNvPr id="40970" name="Freeform 5"/>
            <p:cNvSpPr>
              <a:spLocks/>
            </p:cNvSpPr>
            <p:nvPr/>
          </p:nvSpPr>
          <p:spPr bwMode="auto">
            <a:xfrm>
              <a:off x="760" y="1822"/>
              <a:ext cx="1441" cy="1003"/>
            </a:xfrm>
            <a:custGeom>
              <a:avLst/>
              <a:gdLst>
                <a:gd name="T0" fmla="*/ 0 w 2883"/>
                <a:gd name="T1" fmla="*/ 1 h 2006"/>
                <a:gd name="T2" fmla="*/ 0 w 2883"/>
                <a:gd name="T3" fmla="*/ 1 h 2006"/>
                <a:gd name="T4" fmla="*/ 0 w 2883"/>
                <a:gd name="T5" fmla="*/ 1 h 2006"/>
                <a:gd name="T6" fmla="*/ 0 w 2883"/>
                <a:gd name="T7" fmla="*/ 1 h 2006"/>
                <a:gd name="T8" fmla="*/ 0 w 2883"/>
                <a:gd name="T9" fmla="*/ 1 h 2006"/>
                <a:gd name="T10" fmla="*/ 0 w 2883"/>
                <a:gd name="T11" fmla="*/ 1 h 2006"/>
                <a:gd name="T12" fmla="*/ 0 w 2883"/>
                <a:gd name="T13" fmla="*/ 1 h 2006"/>
                <a:gd name="T14" fmla="*/ 0 w 2883"/>
                <a:gd name="T15" fmla="*/ 1 h 2006"/>
                <a:gd name="T16" fmla="*/ 0 w 2883"/>
                <a:gd name="T17" fmla="*/ 1 h 2006"/>
                <a:gd name="T18" fmla="*/ 0 w 2883"/>
                <a:gd name="T19" fmla="*/ 1 h 2006"/>
                <a:gd name="T20" fmla="*/ 0 w 2883"/>
                <a:gd name="T21" fmla="*/ 1 h 2006"/>
                <a:gd name="T22" fmla="*/ 0 w 2883"/>
                <a:gd name="T23" fmla="*/ 1 h 2006"/>
                <a:gd name="T24" fmla="*/ 0 w 2883"/>
                <a:gd name="T25" fmla="*/ 1 h 2006"/>
                <a:gd name="T26" fmla="*/ 0 w 2883"/>
                <a:gd name="T27" fmla="*/ 1 h 2006"/>
                <a:gd name="T28" fmla="*/ 0 w 2883"/>
                <a:gd name="T29" fmla="*/ 1 h 2006"/>
                <a:gd name="T30" fmla="*/ 0 w 2883"/>
                <a:gd name="T31" fmla="*/ 1 h 2006"/>
                <a:gd name="T32" fmla="*/ 0 w 2883"/>
                <a:gd name="T33" fmla="*/ 1 h 2006"/>
                <a:gd name="T34" fmla="*/ 0 w 2883"/>
                <a:gd name="T35" fmla="*/ 1 h 2006"/>
                <a:gd name="T36" fmla="*/ 0 w 2883"/>
                <a:gd name="T37" fmla="*/ 1 h 2006"/>
                <a:gd name="T38" fmla="*/ 0 w 2883"/>
                <a:gd name="T39" fmla="*/ 1 h 2006"/>
                <a:gd name="T40" fmla="*/ 0 w 2883"/>
                <a:gd name="T41" fmla="*/ 1 h 2006"/>
                <a:gd name="T42" fmla="*/ 0 w 2883"/>
                <a:gd name="T43" fmla="*/ 1 h 2006"/>
                <a:gd name="T44" fmla="*/ 0 w 2883"/>
                <a:gd name="T45" fmla="*/ 1 h 2006"/>
                <a:gd name="T46" fmla="*/ 0 w 2883"/>
                <a:gd name="T47" fmla="*/ 1 h 2006"/>
                <a:gd name="T48" fmla="*/ 0 w 2883"/>
                <a:gd name="T49" fmla="*/ 1 h 2006"/>
                <a:gd name="T50" fmla="*/ 0 w 2883"/>
                <a:gd name="T51" fmla="*/ 1 h 2006"/>
                <a:gd name="T52" fmla="*/ 0 w 2883"/>
                <a:gd name="T53" fmla="*/ 1 h 2006"/>
                <a:gd name="T54" fmla="*/ 0 w 2883"/>
                <a:gd name="T55" fmla="*/ 1 h 2006"/>
                <a:gd name="T56" fmla="*/ 0 w 2883"/>
                <a:gd name="T57" fmla="*/ 1 h 2006"/>
                <a:gd name="T58" fmla="*/ 0 w 2883"/>
                <a:gd name="T59" fmla="*/ 1 h 2006"/>
                <a:gd name="T60" fmla="*/ 0 w 2883"/>
                <a:gd name="T61" fmla="*/ 1 h 2006"/>
                <a:gd name="T62" fmla="*/ 0 w 2883"/>
                <a:gd name="T63" fmla="*/ 1 h 2006"/>
                <a:gd name="T64" fmla="*/ 0 w 2883"/>
                <a:gd name="T65" fmla="*/ 1 h 2006"/>
                <a:gd name="T66" fmla="*/ 0 w 2883"/>
                <a:gd name="T67" fmla="*/ 1 h 2006"/>
                <a:gd name="T68" fmla="*/ 0 w 2883"/>
                <a:gd name="T69" fmla="*/ 1 h 2006"/>
                <a:gd name="T70" fmla="*/ 0 w 2883"/>
                <a:gd name="T71" fmla="*/ 1 h 2006"/>
                <a:gd name="T72" fmla="*/ 0 w 2883"/>
                <a:gd name="T73" fmla="*/ 1 h 2006"/>
                <a:gd name="T74" fmla="*/ 0 w 2883"/>
                <a:gd name="T75" fmla="*/ 1 h 2006"/>
                <a:gd name="T76" fmla="*/ 0 w 2883"/>
                <a:gd name="T77" fmla="*/ 1 h 2006"/>
                <a:gd name="T78" fmla="*/ 0 w 2883"/>
                <a:gd name="T79" fmla="*/ 0 h 2006"/>
                <a:gd name="T80" fmla="*/ 0 w 2883"/>
                <a:gd name="T81" fmla="*/ 1 h 20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3"/>
                <a:gd name="T124" fmla="*/ 0 h 2006"/>
                <a:gd name="T125" fmla="*/ 2883 w 2883"/>
                <a:gd name="T126" fmla="*/ 2006 h 20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3" h="2006">
                  <a:moveTo>
                    <a:pt x="1270" y="17"/>
                  </a:moveTo>
                  <a:lnTo>
                    <a:pt x="1200" y="65"/>
                  </a:lnTo>
                  <a:lnTo>
                    <a:pt x="1166" y="151"/>
                  </a:lnTo>
                  <a:lnTo>
                    <a:pt x="1113" y="182"/>
                  </a:lnTo>
                  <a:lnTo>
                    <a:pt x="1096" y="233"/>
                  </a:lnTo>
                  <a:lnTo>
                    <a:pt x="897" y="315"/>
                  </a:lnTo>
                  <a:lnTo>
                    <a:pt x="797" y="350"/>
                  </a:lnTo>
                  <a:lnTo>
                    <a:pt x="699" y="395"/>
                  </a:lnTo>
                  <a:lnTo>
                    <a:pt x="611" y="443"/>
                  </a:lnTo>
                  <a:lnTo>
                    <a:pt x="583" y="472"/>
                  </a:lnTo>
                  <a:lnTo>
                    <a:pt x="564" y="503"/>
                  </a:lnTo>
                  <a:lnTo>
                    <a:pt x="530" y="525"/>
                  </a:lnTo>
                  <a:lnTo>
                    <a:pt x="489" y="578"/>
                  </a:lnTo>
                  <a:lnTo>
                    <a:pt x="448" y="613"/>
                  </a:lnTo>
                  <a:lnTo>
                    <a:pt x="385" y="672"/>
                  </a:lnTo>
                  <a:lnTo>
                    <a:pt x="314" y="763"/>
                  </a:lnTo>
                  <a:lnTo>
                    <a:pt x="244" y="857"/>
                  </a:lnTo>
                  <a:lnTo>
                    <a:pt x="185" y="940"/>
                  </a:lnTo>
                  <a:lnTo>
                    <a:pt x="163" y="975"/>
                  </a:lnTo>
                  <a:lnTo>
                    <a:pt x="116" y="998"/>
                  </a:lnTo>
                  <a:lnTo>
                    <a:pt x="99" y="1061"/>
                  </a:lnTo>
                  <a:lnTo>
                    <a:pt x="63" y="1102"/>
                  </a:lnTo>
                  <a:lnTo>
                    <a:pt x="30" y="1149"/>
                  </a:lnTo>
                  <a:lnTo>
                    <a:pt x="24" y="1196"/>
                  </a:lnTo>
                  <a:lnTo>
                    <a:pt x="0" y="1255"/>
                  </a:lnTo>
                  <a:lnTo>
                    <a:pt x="24" y="1349"/>
                  </a:lnTo>
                  <a:lnTo>
                    <a:pt x="0" y="1405"/>
                  </a:lnTo>
                  <a:lnTo>
                    <a:pt x="40" y="1474"/>
                  </a:lnTo>
                  <a:lnTo>
                    <a:pt x="75" y="1552"/>
                  </a:lnTo>
                  <a:lnTo>
                    <a:pt x="285" y="1686"/>
                  </a:lnTo>
                  <a:lnTo>
                    <a:pt x="530" y="1709"/>
                  </a:lnTo>
                  <a:lnTo>
                    <a:pt x="564" y="1650"/>
                  </a:lnTo>
                  <a:lnTo>
                    <a:pt x="513" y="1558"/>
                  </a:lnTo>
                  <a:lnTo>
                    <a:pt x="495" y="1464"/>
                  </a:lnTo>
                  <a:lnTo>
                    <a:pt x="489" y="1435"/>
                  </a:lnTo>
                  <a:lnTo>
                    <a:pt x="465" y="1418"/>
                  </a:lnTo>
                  <a:lnTo>
                    <a:pt x="472" y="1377"/>
                  </a:lnTo>
                  <a:lnTo>
                    <a:pt x="634" y="1349"/>
                  </a:lnTo>
                  <a:lnTo>
                    <a:pt x="652" y="1318"/>
                  </a:lnTo>
                  <a:lnTo>
                    <a:pt x="687" y="1202"/>
                  </a:lnTo>
                  <a:lnTo>
                    <a:pt x="844" y="1067"/>
                  </a:lnTo>
                  <a:lnTo>
                    <a:pt x="873" y="1214"/>
                  </a:lnTo>
                  <a:lnTo>
                    <a:pt x="851" y="1294"/>
                  </a:lnTo>
                  <a:lnTo>
                    <a:pt x="873" y="1370"/>
                  </a:lnTo>
                  <a:lnTo>
                    <a:pt x="892" y="1533"/>
                  </a:lnTo>
                  <a:lnTo>
                    <a:pt x="873" y="1644"/>
                  </a:lnTo>
                  <a:lnTo>
                    <a:pt x="868" y="1674"/>
                  </a:lnTo>
                  <a:lnTo>
                    <a:pt x="897" y="1744"/>
                  </a:lnTo>
                  <a:lnTo>
                    <a:pt x="879" y="1819"/>
                  </a:lnTo>
                  <a:lnTo>
                    <a:pt x="903" y="1872"/>
                  </a:lnTo>
                  <a:lnTo>
                    <a:pt x="990" y="2006"/>
                  </a:lnTo>
                  <a:lnTo>
                    <a:pt x="2045" y="1948"/>
                  </a:lnTo>
                  <a:lnTo>
                    <a:pt x="2271" y="1255"/>
                  </a:lnTo>
                  <a:lnTo>
                    <a:pt x="2306" y="1383"/>
                  </a:lnTo>
                  <a:lnTo>
                    <a:pt x="2399" y="1418"/>
                  </a:lnTo>
                  <a:lnTo>
                    <a:pt x="2558" y="1674"/>
                  </a:lnTo>
                  <a:lnTo>
                    <a:pt x="2824" y="1545"/>
                  </a:lnTo>
                  <a:lnTo>
                    <a:pt x="2860" y="1441"/>
                  </a:lnTo>
                  <a:lnTo>
                    <a:pt x="2877" y="1359"/>
                  </a:lnTo>
                  <a:lnTo>
                    <a:pt x="2883" y="1324"/>
                  </a:lnTo>
                  <a:lnTo>
                    <a:pt x="2854" y="1290"/>
                  </a:lnTo>
                  <a:lnTo>
                    <a:pt x="2726" y="1284"/>
                  </a:lnTo>
                  <a:lnTo>
                    <a:pt x="2738" y="1214"/>
                  </a:lnTo>
                  <a:lnTo>
                    <a:pt x="2685" y="1114"/>
                  </a:lnTo>
                  <a:lnTo>
                    <a:pt x="2662" y="1040"/>
                  </a:lnTo>
                  <a:lnTo>
                    <a:pt x="2627" y="985"/>
                  </a:lnTo>
                  <a:lnTo>
                    <a:pt x="2579" y="922"/>
                  </a:lnTo>
                  <a:lnTo>
                    <a:pt x="2538" y="828"/>
                  </a:lnTo>
                  <a:lnTo>
                    <a:pt x="2498" y="734"/>
                  </a:lnTo>
                  <a:lnTo>
                    <a:pt x="2428" y="618"/>
                  </a:lnTo>
                  <a:lnTo>
                    <a:pt x="2371" y="537"/>
                  </a:lnTo>
                  <a:lnTo>
                    <a:pt x="2289" y="450"/>
                  </a:lnTo>
                  <a:lnTo>
                    <a:pt x="2220" y="321"/>
                  </a:lnTo>
                  <a:lnTo>
                    <a:pt x="2179" y="298"/>
                  </a:lnTo>
                  <a:lnTo>
                    <a:pt x="2079" y="263"/>
                  </a:lnTo>
                  <a:lnTo>
                    <a:pt x="1986" y="227"/>
                  </a:lnTo>
                  <a:lnTo>
                    <a:pt x="1900" y="170"/>
                  </a:lnTo>
                  <a:lnTo>
                    <a:pt x="1835" y="151"/>
                  </a:lnTo>
                  <a:lnTo>
                    <a:pt x="1806" y="86"/>
                  </a:lnTo>
                  <a:lnTo>
                    <a:pt x="1631" y="0"/>
                  </a:lnTo>
                  <a:lnTo>
                    <a:pt x="1270" y="17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1" name="Freeform 6"/>
            <p:cNvSpPr>
              <a:spLocks/>
            </p:cNvSpPr>
            <p:nvPr/>
          </p:nvSpPr>
          <p:spPr bwMode="auto">
            <a:xfrm>
              <a:off x="2021" y="2476"/>
              <a:ext cx="166" cy="137"/>
            </a:xfrm>
            <a:custGeom>
              <a:avLst/>
              <a:gdLst>
                <a:gd name="T0" fmla="*/ 1 w 332"/>
                <a:gd name="T1" fmla="*/ 0 h 274"/>
                <a:gd name="T2" fmla="*/ 1 w 332"/>
                <a:gd name="T3" fmla="*/ 1 h 274"/>
                <a:gd name="T4" fmla="*/ 1 w 332"/>
                <a:gd name="T5" fmla="*/ 1 h 274"/>
                <a:gd name="T6" fmla="*/ 0 w 332"/>
                <a:gd name="T7" fmla="*/ 1 h 274"/>
                <a:gd name="T8" fmla="*/ 1 w 332"/>
                <a:gd name="T9" fmla="*/ 1 h 274"/>
                <a:gd name="T10" fmla="*/ 1 w 332"/>
                <a:gd name="T11" fmla="*/ 1 h 274"/>
                <a:gd name="T12" fmla="*/ 1 w 332"/>
                <a:gd name="T13" fmla="*/ 1 h 274"/>
                <a:gd name="T14" fmla="*/ 1 w 332"/>
                <a:gd name="T15" fmla="*/ 1 h 274"/>
                <a:gd name="T16" fmla="*/ 1 w 332"/>
                <a:gd name="T17" fmla="*/ 1 h 274"/>
                <a:gd name="T18" fmla="*/ 1 w 332"/>
                <a:gd name="T19" fmla="*/ 1 h 274"/>
                <a:gd name="T20" fmla="*/ 1 w 332"/>
                <a:gd name="T21" fmla="*/ 1 h 274"/>
                <a:gd name="T22" fmla="*/ 1 w 332"/>
                <a:gd name="T23" fmla="*/ 0 h 274"/>
                <a:gd name="T24" fmla="*/ 1 w 332"/>
                <a:gd name="T25" fmla="*/ 0 h 274"/>
                <a:gd name="T26" fmla="*/ 1 w 332"/>
                <a:gd name="T27" fmla="*/ 0 h 2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74"/>
                <a:gd name="T44" fmla="*/ 332 w 332"/>
                <a:gd name="T45" fmla="*/ 274 h 2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74">
                  <a:moveTo>
                    <a:pt x="308" y="0"/>
                  </a:moveTo>
                  <a:lnTo>
                    <a:pt x="226" y="12"/>
                  </a:lnTo>
                  <a:lnTo>
                    <a:pt x="92" y="59"/>
                  </a:lnTo>
                  <a:lnTo>
                    <a:pt x="0" y="134"/>
                  </a:lnTo>
                  <a:lnTo>
                    <a:pt x="36" y="158"/>
                  </a:lnTo>
                  <a:lnTo>
                    <a:pt x="36" y="193"/>
                  </a:lnTo>
                  <a:lnTo>
                    <a:pt x="75" y="227"/>
                  </a:lnTo>
                  <a:lnTo>
                    <a:pt x="81" y="274"/>
                  </a:lnTo>
                  <a:lnTo>
                    <a:pt x="192" y="199"/>
                  </a:lnTo>
                  <a:lnTo>
                    <a:pt x="291" y="182"/>
                  </a:lnTo>
                  <a:lnTo>
                    <a:pt x="332" y="53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2" name="Freeform 7"/>
            <p:cNvSpPr>
              <a:spLocks/>
            </p:cNvSpPr>
            <p:nvPr/>
          </p:nvSpPr>
          <p:spPr bwMode="auto">
            <a:xfrm>
              <a:off x="2027" y="2452"/>
              <a:ext cx="52" cy="30"/>
            </a:xfrm>
            <a:custGeom>
              <a:avLst/>
              <a:gdLst>
                <a:gd name="T0" fmla="*/ 1 w 104"/>
                <a:gd name="T1" fmla="*/ 0 h 59"/>
                <a:gd name="T2" fmla="*/ 1 w 104"/>
                <a:gd name="T3" fmla="*/ 1 h 59"/>
                <a:gd name="T4" fmla="*/ 0 w 104"/>
                <a:gd name="T5" fmla="*/ 1 h 59"/>
                <a:gd name="T6" fmla="*/ 1 w 104"/>
                <a:gd name="T7" fmla="*/ 1 h 59"/>
                <a:gd name="T8" fmla="*/ 1 w 104"/>
                <a:gd name="T9" fmla="*/ 0 h 59"/>
                <a:gd name="T10" fmla="*/ 1 w 104"/>
                <a:gd name="T11" fmla="*/ 0 h 59"/>
                <a:gd name="T12" fmla="*/ 1 w 10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59"/>
                <a:gd name="T23" fmla="*/ 104 w 10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59">
                  <a:moveTo>
                    <a:pt x="104" y="0"/>
                  </a:moveTo>
                  <a:lnTo>
                    <a:pt x="41" y="12"/>
                  </a:lnTo>
                  <a:lnTo>
                    <a:pt x="0" y="59"/>
                  </a:lnTo>
                  <a:lnTo>
                    <a:pt x="80" y="3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3" name="Freeform 8"/>
            <p:cNvSpPr>
              <a:spLocks/>
            </p:cNvSpPr>
            <p:nvPr/>
          </p:nvSpPr>
          <p:spPr bwMode="auto">
            <a:xfrm>
              <a:off x="2000" y="2380"/>
              <a:ext cx="102" cy="87"/>
            </a:xfrm>
            <a:custGeom>
              <a:avLst/>
              <a:gdLst>
                <a:gd name="T0" fmla="*/ 1 w 204"/>
                <a:gd name="T1" fmla="*/ 0 h 176"/>
                <a:gd name="T2" fmla="*/ 1 w 204"/>
                <a:gd name="T3" fmla="*/ 0 h 176"/>
                <a:gd name="T4" fmla="*/ 0 w 204"/>
                <a:gd name="T5" fmla="*/ 0 h 176"/>
                <a:gd name="T6" fmla="*/ 1 w 204"/>
                <a:gd name="T7" fmla="*/ 0 h 176"/>
                <a:gd name="T8" fmla="*/ 1 w 204"/>
                <a:gd name="T9" fmla="*/ 0 h 176"/>
                <a:gd name="T10" fmla="*/ 1 w 204"/>
                <a:gd name="T11" fmla="*/ 0 h 176"/>
                <a:gd name="T12" fmla="*/ 1 w 204"/>
                <a:gd name="T13" fmla="*/ 0 h 176"/>
                <a:gd name="T14" fmla="*/ 1 w 204"/>
                <a:gd name="T15" fmla="*/ 0 h 176"/>
                <a:gd name="T16" fmla="*/ 1 w 204"/>
                <a:gd name="T17" fmla="*/ 0 h 176"/>
                <a:gd name="T18" fmla="*/ 1 w 204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176"/>
                <a:gd name="T32" fmla="*/ 204 w 204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176">
                  <a:moveTo>
                    <a:pt x="168" y="0"/>
                  </a:moveTo>
                  <a:lnTo>
                    <a:pt x="128" y="65"/>
                  </a:lnTo>
                  <a:lnTo>
                    <a:pt x="0" y="176"/>
                  </a:lnTo>
                  <a:lnTo>
                    <a:pt x="139" y="106"/>
                  </a:lnTo>
                  <a:lnTo>
                    <a:pt x="192" y="94"/>
                  </a:lnTo>
                  <a:lnTo>
                    <a:pt x="204" y="52"/>
                  </a:lnTo>
                  <a:lnTo>
                    <a:pt x="187" y="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4" name="Freeform 9"/>
            <p:cNvSpPr>
              <a:spLocks/>
            </p:cNvSpPr>
            <p:nvPr/>
          </p:nvSpPr>
          <p:spPr bwMode="auto">
            <a:xfrm>
              <a:off x="2021" y="2261"/>
              <a:ext cx="61" cy="116"/>
            </a:xfrm>
            <a:custGeom>
              <a:avLst/>
              <a:gdLst>
                <a:gd name="T0" fmla="*/ 0 w 122"/>
                <a:gd name="T1" fmla="*/ 0 h 234"/>
                <a:gd name="T2" fmla="*/ 1 w 122"/>
                <a:gd name="T3" fmla="*/ 0 h 234"/>
                <a:gd name="T4" fmla="*/ 1 w 122"/>
                <a:gd name="T5" fmla="*/ 0 h 234"/>
                <a:gd name="T6" fmla="*/ 1 w 122"/>
                <a:gd name="T7" fmla="*/ 0 h 234"/>
                <a:gd name="T8" fmla="*/ 1 w 122"/>
                <a:gd name="T9" fmla="*/ 0 h 234"/>
                <a:gd name="T10" fmla="*/ 1 w 122"/>
                <a:gd name="T11" fmla="*/ 0 h 234"/>
                <a:gd name="T12" fmla="*/ 0 w 122"/>
                <a:gd name="T13" fmla="*/ 0 h 234"/>
                <a:gd name="T14" fmla="*/ 0 w 122"/>
                <a:gd name="T15" fmla="*/ 0 h 234"/>
                <a:gd name="T16" fmla="*/ 0 w 122"/>
                <a:gd name="T17" fmla="*/ 0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34"/>
                <a:gd name="T29" fmla="*/ 122 w 122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34">
                  <a:moveTo>
                    <a:pt x="0" y="0"/>
                  </a:moveTo>
                  <a:lnTo>
                    <a:pt x="41" y="109"/>
                  </a:lnTo>
                  <a:lnTo>
                    <a:pt x="41" y="234"/>
                  </a:lnTo>
                  <a:lnTo>
                    <a:pt x="122" y="185"/>
                  </a:lnTo>
                  <a:lnTo>
                    <a:pt x="87" y="115"/>
                  </a:lnTo>
                  <a:lnTo>
                    <a:pt x="4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5" name="Freeform 10"/>
            <p:cNvSpPr>
              <a:spLocks/>
            </p:cNvSpPr>
            <p:nvPr/>
          </p:nvSpPr>
          <p:spPr bwMode="auto">
            <a:xfrm>
              <a:off x="1765" y="1954"/>
              <a:ext cx="239" cy="463"/>
            </a:xfrm>
            <a:custGeom>
              <a:avLst/>
              <a:gdLst>
                <a:gd name="T0" fmla="*/ 1 w 477"/>
                <a:gd name="T1" fmla="*/ 0 h 927"/>
                <a:gd name="T2" fmla="*/ 1 w 477"/>
                <a:gd name="T3" fmla="*/ 0 h 927"/>
                <a:gd name="T4" fmla="*/ 1 w 477"/>
                <a:gd name="T5" fmla="*/ 0 h 927"/>
                <a:gd name="T6" fmla="*/ 1 w 477"/>
                <a:gd name="T7" fmla="*/ 0 h 927"/>
                <a:gd name="T8" fmla="*/ 1 w 477"/>
                <a:gd name="T9" fmla="*/ 0 h 927"/>
                <a:gd name="T10" fmla="*/ 1 w 477"/>
                <a:gd name="T11" fmla="*/ 0 h 927"/>
                <a:gd name="T12" fmla="*/ 1 w 477"/>
                <a:gd name="T13" fmla="*/ 0 h 927"/>
                <a:gd name="T14" fmla="*/ 1 w 477"/>
                <a:gd name="T15" fmla="*/ 0 h 927"/>
                <a:gd name="T16" fmla="*/ 1 w 477"/>
                <a:gd name="T17" fmla="*/ 0 h 927"/>
                <a:gd name="T18" fmla="*/ 1 w 477"/>
                <a:gd name="T19" fmla="*/ 0 h 927"/>
                <a:gd name="T20" fmla="*/ 1 w 477"/>
                <a:gd name="T21" fmla="*/ 0 h 927"/>
                <a:gd name="T22" fmla="*/ 1 w 477"/>
                <a:gd name="T23" fmla="*/ 0 h 927"/>
                <a:gd name="T24" fmla="*/ 1 w 477"/>
                <a:gd name="T25" fmla="*/ 0 h 927"/>
                <a:gd name="T26" fmla="*/ 1 w 477"/>
                <a:gd name="T27" fmla="*/ 0 h 927"/>
                <a:gd name="T28" fmla="*/ 1 w 477"/>
                <a:gd name="T29" fmla="*/ 0 h 927"/>
                <a:gd name="T30" fmla="*/ 1 w 477"/>
                <a:gd name="T31" fmla="*/ 0 h 927"/>
                <a:gd name="T32" fmla="*/ 1 w 477"/>
                <a:gd name="T33" fmla="*/ 0 h 927"/>
                <a:gd name="T34" fmla="*/ 1 w 477"/>
                <a:gd name="T35" fmla="*/ 0 h 927"/>
                <a:gd name="T36" fmla="*/ 1 w 477"/>
                <a:gd name="T37" fmla="*/ 0 h 927"/>
                <a:gd name="T38" fmla="*/ 1 w 477"/>
                <a:gd name="T39" fmla="*/ 0 h 927"/>
                <a:gd name="T40" fmla="*/ 1 w 477"/>
                <a:gd name="T41" fmla="*/ 0 h 927"/>
                <a:gd name="T42" fmla="*/ 1 w 477"/>
                <a:gd name="T43" fmla="*/ 0 h 927"/>
                <a:gd name="T44" fmla="*/ 1 w 477"/>
                <a:gd name="T45" fmla="*/ 0 h 927"/>
                <a:gd name="T46" fmla="*/ 1 w 477"/>
                <a:gd name="T47" fmla="*/ 0 h 927"/>
                <a:gd name="T48" fmla="*/ 1 w 477"/>
                <a:gd name="T49" fmla="*/ 0 h 927"/>
                <a:gd name="T50" fmla="*/ 1 w 477"/>
                <a:gd name="T51" fmla="*/ 0 h 927"/>
                <a:gd name="T52" fmla="*/ 1 w 477"/>
                <a:gd name="T53" fmla="*/ 0 h 927"/>
                <a:gd name="T54" fmla="*/ 1 w 477"/>
                <a:gd name="T55" fmla="*/ 0 h 927"/>
                <a:gd name="T56" fmla="*/ 1 w 477"/>
                <a:gd name="T57" fmla="*/ 0 h 927"/>
                <a:gd name="T58" fmla="*/ 1 w 477"/>
                <a:gd name="T59" fmla="*/ 0 h 927"/>
                <a:gd name="T60" fmla="*/ 1 w 477"/>
                <a:gd name="T61" fmla="*/ 0 h 927"/>
                <a:gd name="T62" fmla="*/ 1 w 477"/>
                <a:gd name="T63" fmla="*/ 0 h 927"/>
                <a:gd name="T64" fmla="*/ 0 w 477"/>
                <a:gd name="T65" fmla="*/ 0 h 927"/>
                <a:gd name="T66" fmla="*/ 1 w 477"/>
                <a:gd name="T67" fmla="*/ 0 h 927"/>
                <a:gd name="T68" fmla="*/ 1 w 477"/>
                <a:gd name="T69" fmla="*/ 0 h 927"/>
                <a:gd name="T70" fmla="*/ 1 w 477"/>
                <a:gd name="T71" fmla="*/ 0 h 9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7"/>
                <a:gd name="T109" fmla="*/ 0 h 927"/>
                <a:gd name="T110" fmla="*/ 477 w 477"/>
                <a:gd name="T111" fmla="*/ 927 h 9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7" h="927">
                  <a:moveTo>
                    <a:pt x="16" y="23"/>
                  </a:moveTo>
                  <a:lnTo>
                    <a:pt x="45" y="156"/>
                  </a:lnTo>
                  <a:lnTo>
                    <a:pt x="41" y="332"/>
                  </a:lnTo>
                  <a:lnTo>
                    <a:pt x="63" y="438"/>
                  </a:lnTo>
                  <a:lnTo>
                    <a:pt x="28" y="536"/>
                  </a:lnTo>
                  <a:lnTo>
                    <a:pt x="99" y="653"/>
                  </a:lnTo>
                  <a:lnTo>
                    <a:pt x="173" y="927"/>
                  </a:lnTo>
                  <a:lnTo>
                    <a:pt x="186" y="781"/>
                  </a:lnTo>
                  <a:lnTo>
                    <a:pt x="169" y="704"/>
                  </a:lnTo>
                  <a:lnTo>
                    <a:pt x="196" y="624"/>
                  </a:lnTo>
                  <a:lnTo>
                    <a:pt x="186" y="518"/>
                  </a:lnTo>
                  <a:lnTo>
                    <a:pt x="214" y="361"/>
                  </a:lnTo>
                  <a:lnTo>
                    <a:pt x="196" y="285"/>
                  </a:lnTo>
                  <a:lnTo>
                    <a:pt x="232" y="170"/>
                  </a:lnTo>
                  <a:lnTo>
                    <a:pt x="273" y="367"/>
                  </a:lnTo>
                  <a:lnTo>
                    <a:pt x="273" y="420"/>
                  </a:lnTo>
                  <a:lnTo>
                    <a:pt x="296" y="326"/>
                  </a:lnTo>
                  <a:lnTo>
                    <a:pt x="314" y="430"/>
                  </a:lnTo>
                  <a:lnTo>
                    <a:pt x="303" y="518"/>
                  </a:lnTo>
                  <a:lnTo>
                    <a:pt x="361" y="430"/>
                  </a:lnTo>
                  <a:lnTo>
                    <a:pt x="373" y="583"/>
                  </a:lnTo>
                  <a:lnTo>
                    <a:pt x="344" y="812"/>
                  </a:lnTo>
                  <a:lnTo>
                    <a:pt x="448" y="739"/>
                  </a:lnTo>
                  <a:lnTo>
                    <a:pt x="430" y="847"/>
                  </a:lnTo>
                  <a:lnTo>
                    <a:pt x="400" y="903"/>
                  </a:lnTo>
                  <a:lnTo>
                    <a:pt x="477" y="857"/>
                  </a:lnTo>
                  <a:lnTo>
                    <a:pt x="465" y="683"/>
                  </a:lnTo>
                  <a:lnTo>
                    <a:pt x="477" y="518"/>
                  </a:lnTo>
                  <a:lnTo>
                    <a:pt x="395" y="361"/>
                  </a:lnTo>
                  <a:lnTo>
                    <a:pt x="284" y="240"/>
                  </a:lnTo>
                  <a:lnTo>
                    <a:pt x="214" y="111"/>
                  </a:lnTo>
                  <a:lnTo>
                    <a:pt x="139" y="46"/>
                  </a:lnTo>
                  <a:lnTo>
                    <a:pt x="0" y="0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6" name="Freeform 11"/>
            <p:cNvSpPr>
              <a:spLocks/>
            </p:cNvSpPr>
            <p:nvPr/>
          </p:nvSpPr>
          <p:spPr bwMode="auto">
            <a:xfrm>
              <a:off x="1596" y="2074"/>
              <a:ext cx="124" cy="227"/>
            </a:xfrm>
            <a:custGeom>
              <a:avLst/>
              <a:gdLst>
                <a:gd name="T0" fmla="*/ 0 w 250"/>
                <a:gd name="T1" fmla="*/ 0 h 454"/>
                <a:gd name="T2" fmla="*/ 0 w 250"/>
                <a:gd name="T3" fmla="*/ 1 h 454"/>
                <a:gd name="T4" fmla="*/ 0 w 250"/>
                <a:gd name="T5" fmla="*/ 1 h 454"/>
                <a:gd name="T6" fmla="*/ 0 w 250"/>
                <a:gd name="T7" fmla="*/ 1 h 454"/>
                <a:gd name="T8" fmla="*/ 0 w 250"/>
                <a:gd name="T9" fmla="*/ 1 h 454"/>
                <a:gd name="T10" fmla="*/ 0 w 250"/>
                <a:gd name="T11" fmla="*/ 1 h 454"/>
                <a:gd name="T12" fmla="*/ 0 w 250"/>
                <a:gd name="T13" fmla="*/ 1 h 454"/>
                <a:gd name="T14" fmla="*/ 0 w 250"/>
                <a:gd name="T15" fmla="*/ 1 h 454"/>
                <a:gd name="T16" fmla="*/ 0 w 250"/>
                <a:gd name="T17" fmla="*/ 1 h 454"/>
                <a:gd name="T18" fmla="*/ 0 w 250"/>
                <a:gd name="T19" fmla="*/ 1 h 454"/>
                <a:gd name="T20" fmla="*/ 0 w 250"/>
                <a:gd name="T21" fmla="*/ 1 h 454"/>
                <a:gd name="T22" fmla="*/ 0 w 250"/>
                <a:gd name="T23" fmla="*/ 1 h 454"/>
                <a:gd name="T24" fmla="*/ 0 w 250"/>
                <a:gd name="T25" fmla="*/ 1 h 454"/>
                <a:gd name="T26" fmla="*/ 0 w 250"/>
                <a:gd name="T27" fmla="*/ 1 h 454"/>
                <a:gd name="T28" fmla="*/ 0 w 250"/>
                <a:gd name="T29" fmla="*/ 1 h 454"/>
                <a:gd name="T30" fmla="*/ 0 w 250"/>
                <a:gd name="T31" fmla="*/ 0 h 454"/>
                <a:gd name="T32" fmla="*/ 0 w 250"/>
                <a:gd name="T33" fmla="*/ 0 h 454"/>
                <a:gd name="T34" fmla="*/ 0 w 250"/>
                <a:gd name="T35" fmla="*/ 0 h 4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"/>
                <a:gd name="T55" fmla="*/ 0 h 454"/>
                <a:gd name="T56" fmla="*/ 250 w 250"/>
                <a:gd name="T57" fmla="*/ 454 h 4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" h="454">
                  <a:moveTo>
                    <a:pt x="188" y="0"/>
                  </a:moveTo>
                  <a:lnTo>
                    <a:pt x="158" y="28"/>
                  </a:lnTo>
                  <a:lnTo>
                    <a:pt x="123" y="45"/>
                  </a:lnTo>
                  <a:lnTo>
                    <a:pt x="123" y="104"/>
                  </a:lnTo>
                  <a:lnTo>
                    <a:pt x="158" y="139"/>
                  </a:lnTo>
                  <a:lnTo>
                    <a:pt x="70" y="155"/>
                  </a:lnTo>
                  <a:lnTo>
                    <a:pt x="19" y="274"/>
                  </a:lnTo>
                  <a:lnTo>
                    <a:pt x="0" y="454"/>
                  </a:lnTo>
                  <a:lnTo>
                    <a:pt x="158" y="407"/>
                  </a:lnTo>
                  <a:lnTo>
                    <a:pt x="239" y="331"/>
                  </a:lnTo>
                  <a:lnTo>
                    <a:pt x="250" y="274"/>
                  </a:lnTo>
                  <a:lnTo>
                    <a:pt x="198" y="227"/>
                  </a:lnTo>
                  <a:lnTo>
                    <a:pt x="176" y="145"/>
                  </a:lnTo>
                  <a:lnTo>
                    <a:pt x="210" y="69"/>
                  </a:lnTo>
                  <a:lnTo>
                    <a:pt x="210" y="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7" name="Freeform 12"/>
            <p:cNvSpPr>
              <a:spLocks/>
            </p:cNvSpPr>
            <p:nvPr/>
          </p:nvSpPr>
          <p:spPr bwMode="auto">
            <a:xfrm>
              <a:off x="1630" y="1904"/>
              <a:ext cx="59" cy="175"/>
            </a:xfrm>
            <a:custGeom>
              <a:avLst/>
              <a:gdLst>
                <a:gd name="T0" fmla="*/ 1 w 118"/>
                <a:gd name="T1" fmla="*/ 0 h 350"/>
                <a:gd name="T2" fmla="*/ 1 w 118"/>
                <a:gd name="T3" fmla="*/ 1 h 350"/>
                <a:gd name="T4" fmla="*/ 0 w 118"/>
                <a:gd name="T5" fmla="*/ 1 h 350"/>
                <a:gd name="T6" fmla="*/ 1 w 118"/>
                <a:gd name="T7" fmla="*/ 1 h 350"/>
                <a:gd name="T8" fmla="*/ 1 w 118"/>
                <a:gd name="T9" fmla="*/ 1 h 350"/>
                <a:gd name="T10" fmla="*/ 1 w 118"/>
                <a:gd name="T11" fmla="*/ 0 h 350"/>
                <a:gd name="T12" fmla="*/ 1 w 118"/>
                <a:gd name="T13" fmla="*/ 0 h 350"/>
                <a:gd name="T14" fmla="*/ 1 w 118"/>
                <a:gd name="T15" fmla="*/ 0 h 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350"/>
                <a:gd name="T26" fmla="*/ 118 w 118"/>
                <a:gd name="T27" fmla="*/ 350 h 3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350">
                  <a:moveTo>
                    <a:pt x="69" y="0"/>
                  </a:moveTo>
                  <a:lnTo>
                    <a:pt x="65" y="141"/>
                  </a:lnTo>
                  <a:lnTo>
                    <a:pt x="0" y="350"/>
                  </a:lnTo>
                  <a:lnTo>
                    <a:pt x="118" y="182"/>
                  </a:lnTo>
                  <a:lnTo>
                    <a:pt x="106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8" name="Freeform 13"/>
            <p:cNvSpPr>
              <a:spLocks/>
            </p:cNvSpPr>
            <p:nvPr/>
          </p:nvSpPr>
          <p:spPr bwMode="auto">
            <a:xfrm>
              <a:off x="1436" y="2041"/>
              <a:ext cx="67" cy="132"/>
            </a:xfrm>
            <a:custGeom>
              <a:avLst/>
              <a:gdLst>
                <a:gd name="T0" fmla="*/ 0 w 135"/>
                <a:gd name="T1" fmla="*/ 0 h 264"/>
                <a:gd name="T2" fmla="*/ 0 w 135"/>
                <a:gd name="T3" fmla="*/ 1 h 264"/>
                <a:gd name="T4" fmla="*/ 0 w 135"/>
                <a:gd name="T5" fmla="*/ 1 h 264"/>
                <a:gd name="T6" fmla="*/ 0 w 135"/>
                <a:gd name="T7" fmla="*/ 1 h 264"/>
                <a:gd name="T8" fmla="*/ 0 w 135"/>
                <a:gd name="T9" fmla="*/ 1 h 264"/>
                <a:gd name="T10" fmla="*/ 0 w 135"/>
                <a:gd name="T11" fmla="*/ 1 h 264"/>
                <a:gd name="T12" fmla="*/ 0 w 135"/>
                <a:gd name="T13" fmla="*/ 0 h 264"/>
                <a:gd name="T14" fmla="*/ 0 w 135"/>
                <a:gd name="T15" fmla="*/ 0 h 264"/>
                <a:gd name="T16" fmla="*/ 0 w 135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64"/>
                <a:gd name="T29" fmla="*/ 135 w 135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64">
                  <a:moveTo>
                    <a:pt x="0" y="0"/>
                  </a:moveTo>
                  <a:lnTo>
                    <a:pt x="6" y="58"/>
                  </a:lnTo>
                  <a:lnTo>
                    <a:pt x="64" y="129"/>
                  </a:lnTo>
                  <a:lnTo>
                    <a:pt x="135" y="264"/>
                  </a:lnTo>
                  <a:lnTo>
                    <a:pt x="117" y="170"/>
                  </a:lnTo>
                  <a:lnTo>
                    <a:pt x="3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9" name="Freeform 14"/>
            <p:cNvSpPr>
              <a:spLocks/>
            </p:cNvSpPr>
            <p:nvPr/>
          </p:nvSpPr>
          <p:spPr bwMode="auto">
            <a:xfrm>
              <a:off x="1284" y="1831"/>
              <a:ext cx="119" cy="251"/>
            </a:xfrm>
            <a:custGeom>
              <a:avLst/>
              <a:gdLst>
                <a:gd name="T0" fmla="*/ 1 w 238"/>
                <a:gd name="T1" fmla="*/ 0 h 502"/>
                <a:gd name="T2" fmla="*/ 1 w 238"/>
                <a:gd name="T3" fmla="*/ 1 h 502"/>
                <a:gd name="T4" fmla="*/ 1 w 238"/>
                <a:gd name="T5" fmla="*/ 1 h 502"/>
                <a:gd name="T6" fmla="*/ 1 w 238"/>
                <a:gd name="T7" fmla="*/ 1 h 502"/>
                <a:gd name="T8" fmla="*/ 1 w 238"/>
                <a:gd name="T9" fmla="*/ 1 h 502"/>
                <a:gd name="T10" fmla="*/ 1 w 238"/>
                <a:gd name="T11" fmla="*/ 1 h 502"/>
                <a:gd name="T12" fmla="*/ 1 w 238"/>
                <a:gd name="T13" fmla="*/ 1 h 502"/>
                <a:gd name="T14" fmla="*/ 0 w 238"/>
                <a:gd name="T15" fmla="*/ 1 h 502"/>
                <a:gd name="T16" fmla="*/ 1 w 238"/>
                <a:gd name="T17" fmla="*/ 1 h 502"/>
                <a:gd name="T18" fmla="*/ 1 w 238"/>
                <a:gd name="T19" fmla="*/ 1 h 502"/>
                <a:gd name="T20" fmla="*/ 1 w 238"/>
                <a:gd name="T21" fmla="*/ 1 h 502"/>
                <a:gd name="T22" fmla="*/ 1 w 238"/>
                <a:gd name="T23" fmla="*/ 1 h 502"/>
                <a:gd name="T24" fmla="*/ 1 w 238"/>
                <a:gd name="T25" fmla="*/ 0 h 502"/>
                <a:gd name="T26" fmla="*/ 1 w 238"/>
                <a:gd name="T27" fmla="*/ 0 h 502"/>
                <a:gd name="T28" fmla="*/ 1 w 238"/>
                <a:gd name="T29" fmla="*/ 0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8"/>
                <a:gd name="T46" fmla="*/ 0 h 502"/>
                <a:gd name="T47" fmla="*/ 238 w 238"/>
                <a:gd name="T48" fmla="*/ 502 h 5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8" h="502">
                  <a:moveTo>
                    <a:pt x="222" y="0"/>
                  </a:moveTo>
                  <a:lnTo>
                    <a:pt x="163" y="30"/>
                  </a:lnTo>
                  <a:lnTo>
                    <a:pt x="152" y="169"/>
                  </a:lnTo>
                  <a:lnTo>
                    <a:pt x="118" y="274"/>
                  </a:lnTo>
                  <a:lnTo>
                    <a:pt x="87" y="169"/>
                  </a:lnTo>
                  <a:lnTo>
                    <a:pt x="69" y="198"/>
                  </a:lnTo>
                  <a:lnTo>
                    <a:pt x="24" y="367"/>
                  </a:lnTo>
                  <a:lnTo>
                    <a:pt x="0" y="502"/>
                  </a:lnTo>
                  <a:lnTo>
                    <a:pt x="134" y="473"/>
                  </a:lnTo>
                  <a:lnTo>
                    <a:pt x="238" y="343"/>
                  </a:lnTo>
                  <a:lnTo>
                    <a:pt x="199" y="165"/>
                  </a:lnTo>
                  <a:lnTo>
                    <a:pt x="238" y="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0" name="Freeform 15"/>
            <p:cNvSpPr>
              <a:spLocks/>
            </p:cNvSpPr>
            <p:nvPr/>
          </p:nvSpPr>
          <p:spPr bwMode="auto">
            <a:xfrm>
              <a:off x="1378" y="2114"/>
              <a:ext cx="98" cy="67"/>
            </a:xfrm>
            <a:custGeom>
              <a:avLst/>
              <a:gdLst>
                <a:gd name="T0" fmla="*/ 0 w 196"/>
                <a:gd name="T1" fmla="*/ 0 h 134"/>
                <a:gd name="T2" fmla="*/ 1 w 196"/>
                <a:gd name="T3" fmla="*/ 1 h 134"/>
                <a:gd name="T4" fmla="*/ 1 w 196"/>
                <a:gd name="T5" fmla="*/ 1 h 134"/>
                <a:gd name="T6" fmla="*/ 1 w 196"/>
                <a:gd name="T7" fmla="*/ 1 h 134"/>
                <a:gd name="T8" fmla="*/ 0 w 196"/>
                <a:gd name="T9" fmla="*/ 1 h 134"/>
                <a:gd name="T10" fmla="*/ 0 w 196"/>
                <a:gd name="T11" fmla="*/ 0 h 134"/>
                <a:gd name="T12" fmla="*/ 0 w 196"/>
                <a:gd name="T13" fmla="*/ 0 h 134"/>
                <a:gd name="T14" fmla="*/ 0 w 196"/>
                <a:gd name="T15" fmla="*/ 0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134"/>
                <a:gd name="T26" fmla="*/ 196 w 196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134">
                  <a:moveTo>
                    <a:pt x="0" y="0"/>
                  </a:moveTo>
                  <a:lnTo>
                    <a:pt x="122" y="81"/>
                  </a:lnTo>
                  <a:lnTo>
                    <a:pt x="196" y="134"/>
                  </a:lnTo>
                  <a:lnTo>
                    <a:pt x="82" y="7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1" name="Freeform 16"/>
            <p:cNvSpPr>
              <a:spLocks/>
            </p:cNvSpPr>
            <p:nvPr/>
          </p:nvSpPr>
          <p:spPr bwMode="auto">
            <a:xfrm>
              <a:off x="1453" y="2228"/>
              <a:ext cx="122" cy="85"/>
            </a:xfrm>
            <a:custGeom>
              <a:avLst/>
              <a:gdLst>
                <a:gd name="T0" fmla="*/ 0 w 245"/>
                <a:gd name="T1" fmla="*/ 1 h 170"/>
                <a:gd name="T2" fmla="*/ 0 w 245"/>
                <a:gd name="T3" fmla="*/ 1 h 170"/>
                <a:gd name="T4" fmla="*/ 0 w 245"/>
                <a:gd name="T5" fmla="*/ 0 h 170"/>
                <a:gd name="T6" fmla="*/ 0 w 245"/>
                <a:gd name="T7" fmla="*/ 1 h 170"/>
                <a:gd name="T8" fmla="*/ 0 w 245"/>
                <a:gd name="T9" fmla="*/ 1 h 170"/>
                <a:gd name="T10" fmla="*/ 0 w 245"/>
                <a:gd name="T11" fmla="*/ 1 h 170"/>
                <a:gd name="T12" fmla="*/ 0 w 245"/>
                <a:gd name="T13" fmla="*/ 1 h 170"/>
                <a:gd name="T14" fmla="*/ 0 w 245"/>
                <a:gd name="T15" fmla="*/ 1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"/>
                <a:gd name="T25" fmla="*/ 0 h 170"/>
                <a:gd name="T26" fmla="*/ 245 w 245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" h="170">
                  <a:moveTo>
                    <a:pt x="245" y="135"/>
                  </a:moveTo>
                  <a:lnTo>
                    <a:pt x="128" y="76"/>
                  </a:lnTo>
                  <a:lnTo>
                    <a:pt x="0" y="0"/>
                  </a:lnTo>
                  <a:lnTo>
                    <a:pt x="139" y="111"/>
                  </a:lnTo>
                  <a:lnTo>
                    <a:pt x="239" y="170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2" name="Freeform 17"/>
            <p:cNvSpPr>
              <a:spLocks/>
            </p:cNvSpPr>
            <p:nvPr/>
          </p:nvSpPr>
          <p:spPr bwMode="auto">
            <a:xfrm>
              <a:off x="1279" y="2622"/>
              <a:ext cx="37" cy="32"/>
            </a:xfrm>
            <a:custGeom>
              <a:avLst/>
              <a:gdLst>
                <a:gd name="T0" fmla="*/ 0 w 76"/>
                <a:gd name="T1" fmla="*/ 0 h 64"/>
                <a:gd name="T2" fmla="*/ 0 w 76"/>
                <a:gd name="T3" fmla="*/ 1 h 64"/>
                <a:gd name="T4" fmla="*/ 0 w 76"/>
                <a:gd name="T5" fmla="*/ 1 h 64"/>
                <a:gd name="T6" fmla="*/ 0 w 76"/>
                <a:gd name="T7" fmla="*/ 1 h 64"/>
                <a:gd name="T8" fmla="*/ 0 w 76"/>
                <a:gd name="T9" fmla="*/ 0 h 64"/>
                <a:gd name="T10" fmla="*/ 0 w 76"/>
                <a:gd name="T11" fmla="*/ 0 h 64"/>
                <a:gd name="T12" fmla="*/ 0 w 7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64"/>
                <a:gd name="T23" fmla="*/ 76 w 7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64">
                  <a:moveTo>
                    <a:pt x="64" y="0"/>
                  </a:moveTo>
                  <a:lnTo>
                    <a:pt x="0" y="11"/>
                  </a:lnTo>
                  <a:lnTo>
                    <a:pt x="35" y="64"/>
                  </a:lnTo>
                  <a:lnTo>
                    <a:pt x="76" y="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3" name="Freeform 18"/>
            <p:cNvSpPr>
              <a:spLocks/>
            </p:cNvSpPr>
            <p:nvPr/>
          </p:nvSpPr>
          <p:spPr bwMode="auto">
            <a:xfrm>
              <a:off x="1246" y="2532"/>
              <a:ext cx="82" cy="49"/>
            </a:xfrm>
            <a:custGeom>
              <a:avLst/>
              <a:gdLst>
                <a:gd name="T0" fmla="*/ 1 w 163"/>
                <a:gd name="T1" fmla="*/ 0 h 99"/>
                <a:gd name="T2" fmla="*/ 1 w 163"/>
                <a:gd name="T3" fmla="*/ 0 h 99"/>
                <a:gd name="T4" fmla="*/ 0 w 163"/>
                <a:gd name="T5" fmla="*/ 0 h 99"/>
                <a:gd name="T6" fmla="*/ 1 w 163"/>
                <a:gd name="T7" fmla="*/ 0 h 99"/>
                <a:gd name="T8" fmla="*/ 1 w 163"/>
                <a:gd name="T9" fmla="*/ 0 h 99"/>
                <a:gd name="T10" fmla="*/ 1 w 163"/>
                <a:gd name="T11" fmla="*/ 0 h 99"/>
                <a:gd name="T12" fmla="*/ 1 w 163"/>
                <a:gd name="T13" fmla="*/ 0 h 99"/>
                <a:gd name="T14" fmla="*/ 1 w 163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99"/>
                <a:gd name="T26" fmla="*/ 163 w 16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99">
                  <a:moveTo>
                    <a:pt x="163" y="29"/>
                  </a:moveTo>
                  <a:lnTo>
                    <a:pt x="70" y="17"/>
                  </a:lnTo>
                  <a:lnTo>
                    <a:pt x="0" y="0"/>
                  </a:lnTo>
                  <a:lnTo>
                    <a:pt x="88" y="64"/>
                  </a:lnTo>
                  <a:lnTo>
                    <a:pt x="163" y="9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4" name="Freeform 19"/>
            <p:cNvSpPr>
              <a:spLocks/>
            </p:cNvSpPr>
            <p:nvPr/>
          </p:nvSpPr>
          <p:spPr bwMode="auto">
            <a:xfrm>
              <a:off x="1251" y="2324"/>
              <a:ext cx="114" cy="196"/>
            </a:xfrm>
            <a:custGeom>
              <a:avLst/>
              <a:gdLst>
                <a:gd name="T0" fmla="*/ 1 w 228"/>
                <a:gd name="T1" fmla="*/ 0 h 392"/>
                <a:gd name="T2" fmla="*/ 1 w 228"/>
                <a:gd name="T3" fmla="*/ 0 h 392"/>
                <a:gd name="T4" fmla="*/ 1 w 228"/>
                <a:gd name="T5" fmla="*/ 1 h 392"/>
                <a:gd name="T6" fmla="*/ 1 w 228"/>
                <a:gd name="T7" fmla="*/ 1 h 392"/>
                <a:gd name="T8" fmla="*/ 0 w 228"/>
                <a:gd name="T9" fmla="*/ 1 h 392"/>
                <a:gd name="T10" fmla="*/ 1 w 228"/>
                <a:gd name="T11" fmla="*/ 1 h 392"/>
                <a:gd name="T12" fmla="*/ 1 w 228"/>
                <a:gd name="T13" fmla="*/ 1 h 392"/>
                <a:gd name="T14" fmla="*/ 1 w 228"/>
                <a:gd name="T15" fmla="*/ 1 h 392"/>
                <a:gd name="T16" fmla="*/ 1 w 228"/>
                <a:gd name="T17" fmla="*/ 1 h 392"/>
                <a:gd name="T18" fmla="*/ 1 w 228"/>
                <a:gd name="T19" fmla="*/ 1 h 392"/>
                <a:gd name="T20" fmla="*/ 1 w 228"/>
                <a:gd name="T21" fmla="*/ 1 h 392"/>
                <a:gd name="T22" fmla="*/ 1 w 228"/>
                <a:gd name="T23" fmla="*/ 1 h 392"/>
                <a:gd name="T24" fmla="*/ 1 w 228"/>
                <a:gd name="T25" fmla="*/ 1 h 392"/>
                <a:gd name="T26" fmla="*/ 1 w 228"/>
                <a:gd name="T27" fmla="*/ 1 h 392"/>
                <a:gd name="T28" fmla="*/ 1 w 228"/>
                <a:gd name="T29" fmla="*/ 1 h 392"/>
                <a:gd name="T30" fmla="*/ 1 w 228"/>
                <a:gd name="T31" fmla="*/ 0 h 392"/>
                <a:gd name="T32" fmla="*/ 1 w 228"/>
                <a:gd name="T33" fmla="*/ 0 h 392"/>
                <a:gd name="T34" fmla="*/ 1 w 228"/>
                <a:gd name="T35" fmla="*/ 0 h 3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392"/>
                <a:gd name="T56" fmla="*/ 228 w 228"/>
                <a:gd name="T57" fmla="*/ 392 h 3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392">
                  <a:moveTo>
                    <a:pt x="106" y="0"/>
                  </a:moveTo>
                  <a:lnTo>
                    <a:pt x="59" y="0"/>
                  </a:lnTo>
                  <a:lnTo>
                    <a:pt x="152" y="42"/>
                  </a:lnTo>
                  <a:lnTo>
                    <a:pt x="65" y="77"/>
                  </a:lnTo>
                  <a:lnTo>
                    <a:pt x="0" y="88"/>
                  </a:lnTo>
                  <a:lnTo>
                    <a:pt x="106" y="118"/>
                  </a:lnTo>
                  <a:lnTo>
                    <a:pt x="158" y="142"/>
                  </a:lnTo>
                  <a:lnTo>
                    <a:pt x="65" y="183"/>
                  </a:lnTo>
                  <a:lnTo>
                    <a:pt x="77" y="263"/>
                  </a:lnTo>
                  <a:lnTo>
                    <a:pt x="140" y="339"/>
                  </a:lnTo>
                  <a:lnTo>
                    <a:pt x="59" y="339"/>
                  </a:lnTo>
                  <a:lnTo>
                    <a:pt x="124" y="386"/>
                  </a:lnTo>
                  <a:lnTo>
                    <a:pt x="175" y="392"/>
                  </a:lnTo>
                  <a:lnTo>
                    <a:pt x="228" y="118"/>
                  </a:lnTo>
                  <a:lnTo>
                    <a:pt x="228" y="2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5" name="Freeform 20"/>
            <p:cNvSpPr>
              <a:spLocks/>
            </p:cNvSpPr>
            <p:nvPr/>
          </p:nvSpPr>
          <p:spPr bwMode="auto">
            <a:xfrm>
              <a:off x="782" y="2444"/>
              <a:ext cx="240" cy="207"/>
            </a:xfrm>
            <a:custGeom>
              <a:avLst/>
              <a:gdLst>
                <a:gd name="T0" fmla="*/ 1 w 479"/>
                <a:gd name="T1" fmla="*/ 0 h 414"/>
                <a:gd name="T2" fmla="*/ 1 w 479"/>
                <a:gd name="T3" fmla="*/ 1 h 414"/>
                <a:gd name="T4" fmla="*/ 1 w 479"/>
                <a:gd name="T5" fmla="*/ 1 h 414"/>
                <a:gd name="T6" fmla="*/ 1 w 479"/>
                <a:gd name="T7" fmla="*/ 1 h 414"/>
                <a:gd name="T8" fmla="*/ 1 w 479"/>
                <a:gd name="T9" fmla="*/ 1 h 414"/>
                <a:gd name="T10" fmla="*/ 1 w 479"/>
                <a:gd name="T11" fmla="*/ 1 h 414"/>
                <a:gd name="T12" fmla="*/ 1 w 479"/>
                <a:gd name="T13" fmla="*/ 1 h 414"/>
                <a:gd name="T14" fmla="*/ 1 w 479"/>
                <a:gd name="T15" fmla="*/ 1 h 414"/>
                <a:gd name="T16" fmla="*/ 1 w 479"/>
                <a:gd name="T17" fmla="*/ 1 h 414"/>
                <a:gd name="T18" fmla="*/ 1 w 479"/>
                <a:gd name="T19" fmla="*/ 1 h 414"/>
                <a:gd name="T20" fmla="*/ 1 w 479"/>
                <a:gd name="T21" fmla="*/ 1 h 414"/>
                <a:gd name="T22" fmla="*/ 1 w 479"/>
                <a:gd name="T23" fmla="*/ 1 h 414"/>
                <a:gd name="T24" fmla="*/ 1 w 479"/>
                <a:gd name="T25" fmla="*/ 1 h 414"/>
                <a:gd name="T26" fmla="*/ 1 w 479"/>
                <a:gd name="T27" fmla="*/ 1 h 414"/>
                <a:gd name="T28" fmla="*/ 1 w 479"/>
                <a:gd name="T29" fmla="*/ 1 h 414"/>
                <a:gd name="T30" fmla="*/ 1 w 479"/>
                <a:gd name="T31" fmla="*/ 1 h 414"/>
                <a:gd name="T32" fmla="*/ 1 w 479"/>
                <a:gd name="T33" fmla="*/ 1 h 414"/>
                <a:gd name="T34" fmla="*/ 1 w 479"/>
                <a:gd name="T35" fmla="*/ 1 h 414"/>
                <a:gd name="T36" fmla="*/ 1 w 479"/>
                <a:gd name="T37" fmla="*/ 1 h 414"/>
                <a:gd name="T38" fmla="*/ 1 w 479"/>
                <a:gd name="T39" fmla="*/ 1 h 414"/>
                <a:gd name="T40" fmla="*/ 1 w 479"/>
                <a:gd name="T41" fmla="*/ 1 h 414"/>
                <a:gd name="T42" fmla="*/ 1 w 479"/>
                <a:gd name="T43" fmla="*/ 1 h 414"/>
                <a:gd name="T44" fmla="*/ 1 w 479"/>
                <a:gd name="T45" fmla="*/ 1 h 414"/>
                <a:gd name="T46" fmla="*/ 1 w 479"/>
                <a:gd name="T47" fmla="*/ 1 h 414"/>
                <a:gd name="T48" fmla="*/ 1 w 479"/>
                <a:gd name="T49" fmla="*/ 1 h 414"/>
                <a:gd name="T50" fmla="*/ 1 w 479"/>
                <a:gd name="T51" fmla="*/ 1 h 414"/>
                <a:gd name="T52" fmla="*/ 0 w 479"/>
                <a:gd name="T53" fmla="*/ 1 h 414"/>
                <a:gd name="T54" fmla="*/ 1 w 479"/>
                <a:gd name="T55" fmla="*/ 0 h 414"/>
                <a:gd name="T56" fmla="*/ 1 w 479"/>
                <a:gd name="T57" fmla="*/ 0 h 414"/>
                <a:gd name="T58" fmla="*/ 1 w 479"/>
                <a:gd name="T59" fmla="*/ 0 h 4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9"/>
                <a:gd name="T91" fmla="*/ 0 h 414"/>
                <a:gd name="T92" fmla="*/ 479 w 479"/>
                <a:gd name="T93" fmla="*/ 414 h 4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9" h="414">
                  <a:moveTo>
                    <a:pt x="30" y="0"/>
                  </a:moveTo>
                  <a:lnTo>
                    <a:pt x="24" y="28"/>
                  </a:lnTo>
                  <a:lnTo>
                    <a:pt x="77" y="88"/>
                  </a:lnTo>
                  <a:lnTo>
                    <a:pt x="217" y="127"/>
                  </a:lnTo>
                  <a:lnTo>
                    <a:pt x="322" y="140"/>
                  </a:lnTo>
                  <a:lnTo>
                    <a:pt x="223" y="156"/>
                  </a:lnTo>
                  <a:lnTo>
                    <a:pt x="258" y="175"/>
                  </a:lnTo>
                  <a:lnTo>
                    <a:pt x="240" y="204"/>
                  </a:lnTo>
                  <a:lnTo>
                    <a:pt x="340" y="227"/>
                  </a:lnTo>
                  <a:lnTo>
                    <a:pt x="420" y="239"/>
                  </a:lnTo>
                  <a:lnTo>
                    <a:pt x="397" y="286"/>
                  </a:lnTo>
                  <a:lnTo>
                    <a:pt x="479" y="396"/>
                  </a:lnTo>
                  <a:lnTo>
                    <a:pt x="403" y="414"/>
                  </a:lnTo>
                  <a:lnTo>
                    <a:pt x="317" y="401"/>
                  </a:lnTo>
                  <a:lnTo>
                    <a:pt x="368" y="378"/>
                  </a:lnTo>
                  <a:lnTo>
                    <a:pt x="240" y="325"/>
                  </a:lnTo>
                  <a:lnTo>
                    <a:pt x="248" y="309"/>
                  </a:lnTo>
                  <a:lnTo>
                    <a:pt x="358" y="262"/>
                  </a:lnTo>
                  <a:lnTo>
                    <a:pt x="234" y="231"/>
                  </a:lnTo>
                  <a:lnTo>
                    <a:pt x="159" y="251"/>
                  </a:lnTo>
                  <a:lnTo>
                    <a:pt x="134" y="231"/>
                  </a:lnTo>
                  <a:lnTo>
                    <a:pt x="65" y="268"/>
                  </a:lnTo>
                  <a:lnTo>
                    <a:pt x="14" y="197"/>
                  </a:lnTo>
                  <a:lnTo>
                    <a:pt x="177" y="221"/>
                  </a:lnTo>
                  <a:lnTo>
                    <a:pt x="169" y="181"/>
                  </a:lnTo>
                  <a:lnTo>
                    <a:pt x="42" y="98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6" name="Freeform 21"/>
            <p:cNvSpPr>
              <a:spLocks/>
            </p:cNvSpPr>
            <p:nvPr/>
          </p:nvSpPr>
          <p:spPr bwMode="auto">
            <a:xfrm>
              <a:off x="786" y="2403"/>
              <a:ext cx="96" cy="55"/>
            </a:xfrm>
            <a:custGeom>
              <a:avLst/>
              <a:gdLst>
                <a:gd name="T0" fmla="*/ 1 w 191"/>
                <a:gd name="T1" fmla="*/ 0 h 110"/>
                <a:gd name="T2" fmla="*/ 1 w 191"/>
                <a:gd name="T3" fmla="*/ 1 h 110"/>
                <a:gd name="T4" fmla="*/ 1 w 191"/>
                <a:gd name="T5" fmla="*/ 1 h 110"/>
                <a:gd name="T6" fmla="*/ 1 w 191"/>
                <a:gd name="T7" fmla="*/ 1 h 110"/>
                <a:gd name="T8" fmla="*/ 1 w 191"/>
                <a:gd name="T9" fmla="*/ 1 h 110"/>
                <a:gd name="T10" fmla="*/ 1 w 191"/>
                <a:gd name="T11" fmla="*/ 1 h 110"/>
                <a:gd name="T12" fmla="*/ 1 w 191"/>
                <a:gd name="T13" fmla="*/ 1 h 110"/>
                <a:gd name="T14" fmla="*/ 0 w 191"/>
                <a:gd name="T15" fmla="*/ 1 h 110"/>
                <a:gd name="T16" fmla="*/ 1 w 191"/>
                <a:gd name="T17" fmla="*/ 0 h 110"/>
                <a:gd name="T18" fmla="*/ 1 w 191"/>
                <a:gd name="T19" fmla="*/ 0 h 110"/>
                <a:gd name="T20" fmla="*/ 1 w 191"/>
                <a:gd name="T21" fmla="*/ 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1"/>
                <a:gd name="T34" fmla="*/ 0 h 110"/>
                <a:gd name="T35" fmla="*/ 191 w 191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1" h="110">
                  <a:moveTo>
                    <a:pt x="6" y="0"/>
                  </a:moveTo>
                  <a:lnTo>
                    <a:pt x="16" y="29"/>
                  </a:lnTo>
                  <a:lnTo>
                    <a:pt x="132" y="70"/>
                  </a:lnTo>
                  <a:lnTo>
                    <a:pt x="191" y="110"/>
                  </a:lnTo>
                  <a:lnTo>
                    <a:pt x="132" y="94"/>
                  </a:lnTo>
                  <a:lnTo>
                    <a:pt x="87" y="88"/>
                  </a:lnTo>
                  <a:lnTo>
                    <a:pt x="10" y="5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7" name="Freeform 22"/>
            <p:cNvSpPr>
              <a:spLocks/>
            </p:cNvSpPr>
            <p:nvPr/>
          </p:nvSpPr>
          <p:spPr bwMode="auto">
            <a:xfrm>
              <a:off x="804" y="1986"/>
              <a:ext cx="530" cy="414"/>
            </a:xfrm>
            <a:custGeom>
              <a:avLst/>
              <a:gdLst>
                <a:gd name="T0" fmla="*/ 1 w 1060"/>
                <a:gd name="T1" fmla="*/ 0 h 828"/>
                <a:gd name="T2" fmla="*/ 1 w 1060"/>
                <a:gd name="T3" fmla="*/ 1 h 828"/>
                <a:gd name="T4" fmla="*/ 1 w 1060"/>
                <a:gd name="T5" fmla="*/ 1 h 828"/>
                <a:gd name="T6" fmla="*/ 1 w 1060"/>
                <a:gd name="T7" fmla="*/ 1 h 828"/>
                <a:gd name="T8" fmla="*/ 1 w 1060"/>
                <a:gd name="T9" fmla="*/ 1 h 828"/>
                <a:gd name="T10" fmla="*/ 1 w 1060"/>
                <a:gd name="T11" fmla="*/ 1 h 828"/>
                <a:gd name="T12" fmla="*/ 1 w 1060"/>
                <a:gd name="T13" fmla="*/ 1 h 828"/>
                <a:gd name="T14" fmla="*/ 1 w 1060"/>
                <a:gd name="T15" fmla="*/ 1 h 828"/>
                <a:gd name="T16" fmla="*/ 1 w 1060"/>
                <a:gd name="T17" fmla="*/ 1 h 828"/>
                <a:gd name="T18" fmla="*/ 1 w 1060"/>
                <a:gd name="T19" fmla="*/ 1 h 828"/>
                <a:gd name="T20" fmla="*/ 1 w 1060"/>
                <a:gd name="T21" fmla="*/ 1 h 828"/>
                <a:gd name="T22" fmla="*/ 1 w 1060"/>
                <a:gd name="T23" fmla="*/ 1 h 828"/>
                <a:gd name="T24" fmla="*/ 1 w 1060"/>
                <a:gd name="T25" fmla="*/ 1 h 828"/>
                <a:gd name="T26" fmla="*/ 1 w 1060"/>
                <a:gd name="T27" fmla="*/ 1 h 828"/>
                <a:gd name="T28" fmla="*/ 1 w 1060"/>
                <a:gd name="T29" fmla="*/ 1 h 828"/>
                <a:gd name="T30" fmla="*/ 1 w 1060"/>
                <a:gd name="T31" fmla="*/ 1 h 828"/>
                <a:gd name="T32" fmla="*/ 1 w 1060"/>
                <a:gd name="T33" fmla="*/ 1 h 828"/>
                <a:gd name="T34" fmla="*/ 1 w 1060"/>
                <a:gd name="T35" fmla="*/ 1 h 828"/>
                <a:gd name="T36" fmla="*/ 1 w 1060"/>
                <a:gd name="T37" fmla="*/ 1 h 828"/>
                <a:gd name="T38" fmla="*/ 1 w 1060"/>
                <a:gd name="T39" fmla="*/ 1 h 828"/>
                <a:gd name="T40" fmla="*/ 1 w 1060"/>
                <a:gd name="T41" fmla="*/ 1 h 828"/>
                <a:gd name="T42" fmla="*/ 1 w 1060"/>
                <a:gd name="T43" fmla="*/ 1 h 828"/>
                <a:gd name="T44" fmla="*/ 1 w 1060"/>
                <a:gd name="T45" fmla="*/ 1 h 828"/>
                <a:gd name="T46" fmla="*/ 1 w 1060"/>
                <a:gd name="T47" fmla="*/ 1 h 828"/>
                <a:gd name="T48" fmla="*/ 1 w 1060"/>
                <a:gd name="T49" fmla="*/ 1 h 828"/>
                <a:gd name="T50" fmla="*/ 1 w 1060"/>
                <a:gd name="T51" fmla="*/ 1 h 828"/>
                <a:gd name="T52" fmla="*/ 1 w 1060"/>
                <a:gd name="T53" fmla="*/ 1 h 828"/>
                <a:gd name="T54" fmla="*/ 1 w 1060"/>
                <a:gd name="T55" fmla="*/ 1 h 828"/>
                <a:gd name="T56" fmla="*/ 1 w 1060"/>
                <a:gd name="T57" fmla="*/ 1 h 828"/>
                <a:gd name="T58" fmla="*/ 1 w 1060"/>
                <a:gd name="T59" fmla="*/ 1 h 828"/>
                <a:gd name="T60" fmla="*/ 1 w 1060"/>
                <a:gd name="T61" fmla="*/ 1 h 828"/>
                <a:gd name="T62" fmla="*/ 1 w 1060"/>
                <a:gd name="T63" fmla="*/ 1 h 828"/>
                <a:gd name="T64" fmla="*/ 1 w 1060"/>
                <a:gd name="T65" fmla="*/ 1 h 828"/>
                <a:gd name="T66" fmla="*/ 1 w 1060"/>
                <a:gd name="T67" fmla="*/ 1 h 828"/>
                <a:gd name="T68" fmla="*/ 1 w 1060"/>
                <a:gd name="T69" fmla="*/ 1 h 828"/>
                <a:gd name="T70" fmla="*/ 1 w 1060"/>
                <a:gd name="T71" fmla="*/ 1 h 828"/>
                <a:gd name="T72" fmla="*/ 1 w 1060"/>
                <a:gd name="T73" fmla="*/ 1 h 828"/>
                <a:gd name="T74" fmla="*/ 1 w 1060"/>
                <a:gd name="T75" fmla="*/ 1 h 828"/>
                <a:gd name="T76" fmla="*/ 1 w 1060"/>
                <a:gd name="T77" fmla="*/ 1 h 828"/>
                <a:gd name="T78" fmla="*/ 1 w 1060"/>
                <a:gd name="T79" fmla="*/ 1 h 828"/>
                <a:gd name="T80" fmla="*/ 1 w 1060"/>
                <a:gd name="T81" fmla="*/ 1 h 828"/>
                <a:gd name="T82" fmla="*/ 1 w 1060"/>
                <a:gd name="T83" fmla="*/ 1 h 828"/>
                <a:gd name="T84" fmla="*/ 1 w 1060"/>
                <a:gd name="T85" fmla="*/ 1 h 828"/>
                <a:gd name="T86" fmla="*/ 0 w 1060"/>
                <a:gd name="T87" fmla="*/ 1 h 828"/>
                <a:gd name="T88" fmla="*/ 1 w 1060"/>
                <a:gd name="T89" fmla="*/ 1 h 828"/>
                <a:gd name="T90" fmla="*/ 1 w 1060"/>
                <a:gd name="T91" fmla="*/ 1 h 828"/>
                <a:gd name="T92" fmla="*/ 1 w 1060"/>
                <a:gd name="T93" fmla="*/ 1 h 828"/>
                <a:gd name="T94" fmla="*/ 1 w 1060"/>
                <a:gd name="T95" fmla="*/ 1 h 828"/>
                <a:gd name="T96" fmla="*/ 1 w 1060"/>
                <a:gd name="T97" fmla="*/ 1 h 828"/>
                <a:gd name="T98" fmla="*/ 1 w 1060"/>
                <a:gd name="T99" fmla="*/ 1 h 828"/>
                <a:gd name="T100" fmla="*/ 1 w 1060"/>
                <a:gd name="T101" fmla="*/ 1 h 828"/>
                <a:gd name="T102" fmla="*/ 1 w 1060"/>
                <a:gd name="T103" fmla="*/ 1 h 828"/>
                <a:gd name="T104" fmla="*/ 1 w 1060"/>
                <a:gd name="T105" fmla="*/ 1 h 828"/>
                <a:gd name="T106" fmla="*/ 1 w 1060"/>
                <a:gd name="T107" fmla="*/ 1 h 828"/>
                <a:gd name="T108" fmla="*/ 1 w 1060"/>
                <a:gd name="T109" fmla="*/ 0 h 828"/>
                <a:gd name="T110" fmla="*/ 1 w 1060"/>
                <a:gd name="T111" fmla="*/ 0 h 828"/>
                <a:gd name="T112" fmla="*/ 1 w 1060"/>
                <a:gd name="T113" fmla="*/ 0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828"/>
                <a:gd name="T173" fmla="*/ 1060 w 106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828">
                  <a:moveTo>
                    <a:pt x="826" y="0"/>
                  </a:moveTo>
                  <a:lnTo>
                    <a:pt x="885" y="53"/>
                  </a:lnTo>
                  <a:lnTo>
                    <a:pt x="944" y="182"/>
                  </a:lnTo>
                  <a:lnTo>
                    <a:pt x="851" y="141"/>
                  </a:lnTo>
                  <a:lnTo>
                    <a:pt x="740" y="92"/>
                  </a:lnTo>
                  <a:lnTo>
                    <a:pt x="805" y="204"/>
                  </a:lnTo>
                  <a:lnTo>
                    <a:pt x="875" y="239"/>
                  </a:lnTo>
                  <a:lnTo>
                    <a:pt x="920" y="262"/>
                  </a:lnTo>
                  <a:lnTo>
                    <a:pt x="967" y="327"/>
                  </a:lnTo>
                  <a:lnTo>
                    <a:pt x="1026" y="374"/>
                  </a:lnTo>
                  <a:lnTo>
                    <a:pt x="1060" y="495"/>
                  </a:lnTo>
                  <a:lnTo>
                    <a:pt x="985" y="436"/>
                  </a:lnTo>
                  <a:lnTo>
                    <a:pt x="931" y="356"/>
                  </a:lnTo>
                  <a:lnTo>
                    <a:pt x="805" y="274"/>
                  </a:lnTo>
                  <a:lnTo>
                    <a:pt x="879" y="384"/>
                  </a:lnTo>
                  <a:lnTo>
                    <a:pt x="909" y="484"/>
                  </a:lnTo>
                  <a:lnTo>
                    <a:pt x="973" y="530"/>
                  </a:lnTo>
                  <a:lnTo>
                    <a:pt x="961" y="549"/>
                  </a:lnTo>
                  <a:lnTo>
                    <a:pt x="926" y="543"/>
                  </a:lnTo>
                  <a:lnTo>
                    <a:pt x="875" y="478"/>
                  </a:lnTo>
                  <a:lnTo>
                    <a:pt x="816" y="327"/>
                  </a:lnTo>
                  <a:lnTo>
                    <a:pt x="734" y="239"/>
                  </a:lnTo>
                  <a:lnTo>
                    <a:pt x="757" y="366"/>
                  </a:lnTo>
                  <a:lnTo>
                    <a:pt x="689" y="198"/>
                  </a:lnTo>
                  <a:lnTo>
                    <a:pt x="671" y="315"/>
                  </a:lnTo>
                  <a:lnTo>
                    <a:pt x="616" y="425"/>
                  </a:lnTo>
                  <a:lnTo>
                    <a:pt x="595" y="549"/>
                  </a:lnTo>
                  <a:lnTo>
                    <a:pt x="559" y="619"/>
                  </a:lnTo>
                  <a:lnTo>
                    <a:pt x="541" y="671"/>
                  </a:lnTo>
                  <a:lnTo>
                    <a:pt x="547" y="384"/>
                  </a:lnTo>
                  <a:lnTo>
                    <a:pt x="502" y="466"/>
                  </a:lnTo>
                  <a:lnTo>
                    <a:pt x="447" y="472"/>
                  </a:lnTo>
                  <a:lnTo>
                    <a:pt x="390" y="530"/>
                  </a:lnTo>
                  <a:lnTo>
                    <a:pt x="331" y="717"/>
                  </a:lnTo>
                  <a:lnTo>
                    <a:pt x="431" y="315"/>
                  </a:lnTo>
                  <a:lnTo>
                    <a:pt x="331" y="407"/>
                  </a:lnTo>
                  <a:lnTo>
                    <a:pt x="251" y="613"/>
                  </a:lnTo>
                  <a:lnTo>
                    <a:pt x="237" y="752"/>
                  </a:lnTo>
                  <a:lnTo>
                    <a:pt x="227" y="613"/>
                  </a:lnTo>
                  <a:lnTo>
                    <a:pt x="186" y="695"/>
                  </a:lnTo>
                  <a:lnTo>
                    <a:pt x="186" y="822"/>
                  </a:lnTo>
                  <a:lnTo>
                    <a:pt x="117" y="799"/>
                  </a:lnTo>
                  <a:lnTo>
                    <a:pt x="92" y="828"/>
                  </a:lnTo>
                  <a:lnTo>
                    <a:pt x="0" y="793"/>
                  </a:lnTo>
                  <a:lnTo>
                    <a:pt x="53" y="734"/>
                  </a:lnTo>
                  <a:lnTo>
                    <a:pt x="58" y="683"/>
                  </a:lnTo>
                  <a:lnTo>
                    <a:pt x="111" y="636"/>
                  </a:lnTo>
                  <a:lnTo>
                    <a:pt x="257" y="431"/>
                  </a:lnTo>
                  <a:lnTo>
                    <a:pt x="390" y="291"/>
                  </a:lnTo>
                  <a:lnTo>
                    <a:pt x="477" y="221"/>
                  </a:lnTo>
                  <a:lnTo>
                    <a:pt x="536" y="151"/>
                  </a:lnTo>
                  <a:lnTo>
                    <a:pt x="641" y="182"/>
                  </a:lnTo>
                  <a:lnTo>
                    <a:pt x="630" y="106"/>
                  </a:lnTo>
                  <a:lnTo>
                    <a:pt x="710" y="41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8" name="Freeform 23"/>
            <p:cNvSpPr>
              <a:spLocks/>
            </p:cNvSpPr>
            <p:nvPr/>
          </p:nvSpPr>
          <p:spPr bwMode="auto">
            <a:xfrm>
              <a:off x="1235" y="2750"/>
              <a:ext cx="1293" cy="355"/>
            </a:xfrm>
            <a:custGeom>
              <a:avLst/>
              <a:gdLst>
                <a:gd name="T0" fmla="*/ 0 w 2585"/>
                <a:gd name="T1" fmla="*/ 1 h 710"/>
                <a:gd name="T2" fmla="*/ 1 w 2585"/>
                <a:gd name="T3" fmla="*/ 1 h 710"/>
                <a:gd name="T4" fmla="*/ 1 w 2585"/>
                <a:gd name="T5" fmla="*/ 1 h 710"/>
                <a:gd name="T6" fmla="*/ 1 w 2585"/>
                <a:gd name="T7" fmla="*/ 1 h 710"/>
                <a:gd name="T8" fmla="*/ 1 w 2585"/>
                <a:gd name="T9" fmla="*/ 1 h 710"/>
                <a:gd name="T10" fmla="*/ 1 w 2585"/>
                <a:gd name="T11" fmla="*/ 1 h 710"/>
                <a:gd name="T12" fmla="*/ 1 w 2585"/>
                <a:gd name="T13" fmla="*/ 1 h 710"/>
                <a:gd name="T14" fmla="*/ 1 w 2585"/>
                <a:gd name="T15" fmla="*/ 1 h 710"/>
                <a:gd name="T16" fmla="*/ 1 w 2585"/>
                <a:gd name="T17" fmla="*/ 1 h 710"/>
                <a:gd name="T18" fmla="*/ 1 w 2585"/>
                <a:gd name="T19" fmla="*/ 0 h 710"/>
                <a:gd name="T20" fmla="*/ 1 w 2585"/>
                <a:gd name="T21" fmla="*/ 1 h 710"/>
                <a:gd name="T22" fmla="*/ 1 w 2585"/>
                <a:gd name="T23" fmla="*/ 1 h 710"/>
                <a:gd name="T24" fmla="*/ 0 w 2585"/>
                <a:gd name="T25" fmla="*/ 1 h 710"/>
                <a:gd name="T26" fmla="*/ 0 w 2585"/>
                <a:gd name="T27" fmla="*/ 1 h 710"/>
                <a:gd name="T28" fmla="*/ 0 w 2585"/>
                <a:gd name="T29" fmla="*/ 1 h 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85"/>
                <a:gd name="T46" fmla="*/ 0 h 710"/>
                <a:gd name="T47" fmla="*/ 2585 w 2585"/>
                <a:gd name="T48" fmla="*/ 710 h 7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85" h="710">
                  <a:moveTo>
                    <a:pt x="0" y="710"/>
                  </a:moveTo>
                  <a:lnTo>
                    <a:pt x="2585" y="710"/>
                  </a:lnTo>
                  <a:lnTo>
                    <a:pt x="2531" y="595"/>
                  </a:lnTo>
                  <a:lnTo>
                    <a:pt x="2405" y="491"/>
                  </a:lnTo>
                  <a:lnTo>
                    <a:pt x="1984" y="350"/>
                  </a:lnTo>
                  <a:lnTo>
                    <a:pt x="1700" y="229"/>
                  </a:lnTo>
                  <a:lnTo>
                    <a:pt x="1455" y="136"/>
                  </a:lnTo>
                  <a:lnTo>
                    <a:pt x="1395" y="126"/>
                  </a:lnTo>
                  <a:lnTo>
                    <a:pt x="1342" y="65"/>
                  </a:lnTo>
                  <a:lnTo>
                    <a:pt x="1243" y="0"/>
                  </a:lnTo>
                  <a:lnTo>
                    <a:pt x="196" y="191"/>
                  </a:lnTo>
                  <a:lnTo>
                    <a:pt x="12" y="58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94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9" name="Freeform 24"/>
            <p:cNvSpPr>
              <a:spLocks/>
            </p:cNvSpPr>
            <p:nvPr/>
          </p:nvSpPr>
          <p:spPr bwMode="auto">
            <a:xfrm>
              <a:off x="1678" y="1895"/>
              <a:ext cx="97" cy="327"/>
            </a:xfrm>
            <a:custGeom>
              <a:avLst/>
              <a:gdLst>
                <a:gd name="T0" fmla="*/ 0 w 195"/>
                <a:gd name="T1" fmla="*/ 0 h 654"/>
                <a:gd name="T2" fmla="*/ 0 w 195"/>
                <a:gd name="T3" fmla="*/ 1 h 654"/>
                <a:gd name="T4" fmla="*/ 0 w 195"/>
                <a:gd name="T5" fmla="*/ 1 h 654"/>
                <a:gd name="T6" fmla="*/ 0 w 195"/>
                <a:gd name="T7" fmla="*/ 1 h 654"/>
                <a:gd name="T8" fmla="*/ 0 w 195"/>
                <a:gd name="T9" fmla="*/ 1 h 654"/>
                <a:gd name="T10" fmla="*/ 0 w 195"/>
                <a:gd name="T11" fmla="*/ 1 h 654"/>
                <a:gd name="T12" fmla="*/ 0 w 195"/>
                <a:gd name="T13" fmla="*/ 1 h 654"/>
                <a:gd name="T14" fmla="*/ 0 w 195"/>
                <a:gd name="T15" fmla="*/ 1 h 654"/>
                <a:gd name="T16" fmla="*/ 0 w 195"/>
                <a:gd name="T17" fmla="*/ 1 h 654"/>
                <a:gd name="T18" fmla="*/ 0 w 195"/>
                <a:gd name="T19" fmla="*/ 1 h 654"/>
                <a:gd name="T20" fmla="*/ 0 w 195"/>
                <a:gd name="T21" fmla="*/ 1 h 654"/>
                <a:gd name="T22" fmla="*/ 0 w 195"/>
                <a:gd name="T23" fmla="*/ 1 h 654"/>
                <a:gd name="T24" fmla="*/ 0 w 195"/>
                <a:gd name="T25" fmla="*/ 1 h 654"/>
                <a:gd name="T26" fmla="*/ 0 w 195"/>
                <a:gd name="T27" fmla="*/ 1 h 654"/>
                <a:gd name="T28" fmla="*/ 0 w 195"/>
                <a:gd name="T29" fmla="*/ 1 h 654"/>
                <a:gd name="T30" fmla="*/ 0 w 195"/>
                <a:gd name="T31" fmla="*/ 0 h 654"/>
                <a:gd name="T32" fmla="*/ 0 w 195"/>
                <a:gd name="T33" fmla="*/ 0 h 654"/>
                <a:gd name="T34" fmla="*/ 0 w 195"/>
                <a:gd name="T35" fmla="*/ 0 h 6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654"/>
                <a:gd name="T56" fmla="*/ 195 w 195"/>
                <a:gd name="T57" fmla="*/ 654 h 6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654">
                  <a:moveTo>
                    <a:pt x="0" y="0"/>
                  </a:moveTo>
                  <a:lnTo>
                    <a:pt x="32" y="77"/>
                  </a:lnTo>
                  <a:lnTo>
                    <a:pt x="41" y="196"/>
                  </a:lnTo>
                  <a:lnTo>
                    <a:pt x="76" y="333"/>
                  </a:lnTo>
                  <a:lnTo>
                    <a:pt x="62" y="486"/>
                  </a:lnTo>
                  <a:lnTo>
                    <a:pt x="82" y="583"/>
                  </a:lnTo>
                  <a:lnTo>
                    <a:pt x="138" y="654"/>
                  </a:lnTo>
                  <a:lnTo>
                    <a:pt x="195" y="588"/>
                  </a:lnTo>
                  <a:lnTo>
                    <a:pt x="195" y="482"/>
                  </a:lnTo>
                  <a:lnTo>
                    <a:pt x="183" y="414"/>
                  </a:lnTo>
                  <a:lnTo>
                    <a:pt x="189" y="312"/>
                  </a:lnTo>
                  <a:lnTo>
                    <a:pt x="183" y="209"/>
                  </a:lnTo>
                  <a:lnTo>
                    <a:pt x="169" y="144"/>
                  </a:lnTo>
                  <a:lnTo>
                    <a:pt x="138" y="73"/>
                  </a:lnTo>
                  <a:lnTo>
                    <a:pt x="7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0" name="Freeform 25"/>
            <p:cNvSpPr>
              <a:spLocks/>
            </p:cNvSpPr>
            <p:nvPr/>
          </p:nvSpPr>
          <p:spPr bwMode="auto">
            <a:xfrm>
              <a:off x="1260" y="2071"/>
              <a:ext cx="666" cy="862"/>
            </a:xfrm>
            <a:custGeom>
              <a:avLst/>
              <a:gdLst>
                <a:gd name="T0" fmla="*/ 1 w 1332"/>
                <a:gd name="T1" fmla="*/ 1 h 1723"/>
                <a:gd name="T2" fmla="*/ 1 w 1332"/>
                <a:gd name="T3" fmla="*/ 1 h 1723"/>
                <a:gd name="T4" fmla="*/ 1 w 1332"/>
                <a:gd name="T5" fmla="*/ 1 h 1723"/>
                <a:gd name="T6" fmla="*/ 1 w 1332"/>
                <a:gd name="T7" fmla="*/ 1 h 1723"/>
                <a:gd name="T8" fmla="*/ 1 w 1332"/>
                <a:gd name="T9" fmla="*/ 1 h 1723"/>
                <a:gd name="T10" fmla="*/ 1 w 1332"/>
                <a:gd name="T11" fmla="*/ 1 h 1723"/>
                <a:gd name="T12" fmla="*/ 1 w 1332"/>
                <a:gd name="T13" fmla="*/ 1 h 1723"/>
                <a:gd name="T14" fmla="*/ 1 w 1332"/>
                <a:gd name="T15" fmla="*/ 1 h 1723"/>
                <a:gd name="T16" fmla="*/ 1 w 1332"/>
                <a:gd name="T17" fmla="*/ 1 h 1723"/>
                <a:gd name="T18" fmla="*/ 1 w 1332"/>
                <a:gd name="T19" fmla="*/ 1 h 1723"/>
                <a:gd name="T20" fmla="*/ 1 w 1332"/>
                <a:gd name="T21" fmla="*/ 1 h 1723"/>
                <a:gd name="T22" fmla="*/ 0 w 1332"/>
                <a:gd name="T23" fmla="*/ 1 h 1723"/>
                <a:gd name="T24" fmla="*/ 1 w 1332"/>
                <a:gd name="T25" fmla="*/ 1 h 1723"/>
                <a:gd name="T26" fmla="*/ 1 w 1332"/>
                <a:gd name="T27" fmla="*/ 1 h 1723"/>
                <a:gd name="T28" fmla="*/ 1 w 1332"/>
                <a:gd name="T29" fmla="*/ 1 h 1723"/>
                <a:gd name="T30" fmla="*/ 1 w 1332"/>
                <a:gd name="T31" fmla="*/ 1 h 1723"/>
                <a:gd name="T32" fmla="*/ 1 w 1332"/>
                <a:gd name="T33" fmla="*/ 1 h 1723"/>
                <a:gd name="T34" fmla="*/ 1 w 1332"/>
                <a:gd name="T35" fmla="*/ 1 h 1723"/>
                <a:gd name="T36" fmla="*/ 1 w 1332"/>
                <a:gd name="T37" fmla="*/ 1 h 1723"/>
                <a:gd name="T38" fmla="*/ 1 w 1332"/>
                <a:gd name="T39" fmla="*/ 1 h 1723"/>
                <a:gd name="T40" fmla="*/ 1 w 1332"/>
                <a:gd name="T41" fmla="*/ 1 h 1723"/>
                <a:gd name="T42" fmla="*/ 1 w 1332"/>
                <a:gd name="T43" fmla="*/ 1 h 1723"/>
                <a:gd name="T44" fmla="*/ 1 w 1332"/>
                <a:gd name="T45" fmla="*/ 1 h 1723"/>
                <a:gd name="T46" fmla="*/ 1 w 1332"/>
                <a:gd name="T47" fmla="*/ 1 h 1723"/>
                <a:gd name="T48" fmla="*/ 1 w 1332"/>
                <a:gd name="T49" fmla="*/ 1 h 1723"/>
                <a:gd name="T50" fmla="*/ 1 w 1332"/>
                <a:gd name="T51" fmla="*/ 1 h 1723"/>
                <a:gd name="T52" fmla="*/ 1 w 1332"/>
                <a:gd name="T53" fmla="*/ 1 h 1723"/>
                <a:gd name="T54" fmla="*/ 1 w 1332"/>
                <a:gd name="T55" fmla="*/ 1 h 1723"/>
                <a:gd name="T56" fmla="*/ 1 w 1332"/>
                <a:gd name="T57" fmla="*/ 1 h 1723"/>
                <a:gd name="T58" fmla="*/ 1 w 1332"/>
                <a:gd name="T59" fmla="*/ 1 h 1723"/>
                <a:gd name="T60" fmla="*/ 1 w 1332"/>
                <a:gd name="T61" fmla="*/ 1 h 1723"/>
                <a:gd name="T62" fmla="*/ 1 w 1332"/>
                <a:gd name="T63" fmla="*/ 1 h 1723"/>
                <a:gd name="T64" fmla="*/ 1 w 1332"/>
                <a:gd name="T65" fmla="*/ 1 h 1723"/>
                <a:gd name="T66" fmla="*/ 1 w 1332"/>
                <a:gd name="T67" fmla="*/ 1 h 1723"/>
                <a:gd name="T68" fmla="*/ 1 w 1332"/>
                <a:gd name="T69" fmla="*/ 1 h 1723"/>
                <a:gd name="T70" fmla="*/ 1 w 1332"/>
                <a:gd name="T71" fmla="*/ 1 h 1723"/>
                <a:gd name="T72" fmla="*/ 1 w 1332"/>
                <a:gd name="T73" fmla="*/ 1 h 1723"/>
                <a:gd name="T74" fmla="*/ 1 w 1332"/>
                <a:gd name="T75" fmla="*/ 1 h 1723"/>
                <a:gd name="T76" fmla="*/ 1 w 1332"/>
                <a:gd name="T77" fmla="*/ 1 h 1723"/>
                <a:gd name="T78" fmla="*/ 1 w 1332"/>
                <a:gd name="T79" fmla="*/ 1 h 1723"/>
                <a:gd name="T80" fmla="*/ 1 w 1332"/>
                <a:gd name="T81" fmla="*/ 1 h 1723"/>
                <a:gd name="T82" fmla="*/ 1 w 1332"/>
                <a:gd name="T83" fmla="*/ 0 h 1723"/>
                <a:gd name="T84" fmla="*/ 1 w 1332"/>
                <a:gd name="T85" fmla="*/ 1 h 1723"/>
                <a:gd name="T86" fmla="*/ 1 w 1332"/>
                <a:gd name="T87" fmla="*/ 1 h 1723"/>
                <a:gd name="T88" fmla="*/ 1 w 1332"/>
                <a:gd name="T89" fmla="*/ 1 h 1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2"/>
                <a:gd name="T136" fmla="*/ 0 h 1723"/>
                <a:gd name="T137" fmla="*/ 1332 w 1332"/>
                <a:gd name="T138" fmla="*/ 1723 h 1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2" h="1723">
                  <a:moveTo>
                    <a:pt x="80" y="26"/>
                  </a:moveTo>
                  <a:lnTo>
                    <a:pt x="112" y="154"/>
                  </a:lnTo>
                  <a:lnTo>
                    <a:pt x="148" y="260"/>
                  </a:lnTo>
                  <a:lnTo>
                    <a:pt x="188" y="348"/>
                  </a:lnTo>
                  <a:lnTo>
                    <a:pt x="265" y="368"/>
                  </a:lnTo>
                  <a:lnTo>
                    <a:pt x="230" y="415"/>
                  </a:lnTo>
                  <a:lnTo>
                    <a:pt x="209" y="506"/>
                  </a:lnTo>
                  <a:lnTo>
                    <a:pt x="194" y="639"/>
                  </a:lnTo>
                  <a:lnTo>
                    <a:pt x="142" y="998"/>
                  </a:lnTo>
                  <a:lnTo>
                    <a:pt x="108" y="1193"/>
                  </a:lnTo>
                  <a:lnTo>
                    <a:pt x="71" y="1344"/>
                  </a:lnTo>
                  <a:lnTo>
                    <a:pt x="0" y="1580"/>
                  </a:lnTo>
                  <a:lnTo>
                    <a:pt x="204" y="1611"/>
                  </a:lnTo>
                  <a:lnTo>
                    <a:pt x="367" y="1703"/>
                  </a:lnTo>
                  <a:lnTo>
                    <a:pt x="597" y="1723"/>
                  </a:lnTo>
                  <a:lnTo>
                    <a:pt x="816" y="1673"/>
                  </a:lnTo>
                  <a:lnTo>
                    <a:pt x="953" y="1580"/>
                  </a:lnTo>
                  <a:lnTo>
                    <a:pt x="1052" y="1559"/>
                  </a:lnTo>
                  <a:lnTo>
                    <a:pt x="1113" y="1458"/>
                  </a:lnTo>
                  <a:lnTo>
                    <a:pt x="1153" y="1391"/>
                  </a:lnTo>
                  <a:lnTo>
                    <a:pt x="1221" y="1344"/>
                  </a:lnTo>
                  <a:lnTo>
                    <a:pt x="1266" y="1193"/>
                  </a:lnTo>
                  <a:lnTo>
                    <a:pt x="1332" y="1078"/>
                  </a:lnTo>
                  <a:lnTo>
                    <a:pt x="1322" y="998"/>
                  </a:lnTo>
                  <a:lnTo>
                    <a:pt x="1281" y="860"/>
                  </a:lnTo>
                  <a:lnTo>
                    <a:pt x="1215" y="717"/>
                  </a:lnTo>
                  <a:lnTo>
                    <a:pt x="1153" y="634"/>
                  </a:lnTo>
                  <a:lnTo>
                    <a:pt x="1088" y="465"/>
                  </a:lnTo>
                  <a:lnTo>
                    <a:pt x="1067" y="380"/>
                  </a:lnTo>
                  <a:lnTo>
                    <a:pt x="1020" y="327"/>
                  </a:lnTo>
                  <a:lnTo>
                    <a:pt x="994" y="318"/>
                  </a:lnTo>
                  <a:lnTo>
                    <a:pt x="965" y="307"/>
                  </a:lnTo>
                  <a:lnTo>
                    <a:pt x="923" y="344"/>
                  </a:lnTo>
                  <a:lnTo>
                    <a:pt x="852" y="384"/>
                  </a:lnTo>
                  <a:lnTo>
                    <a:pt x="740" y="460"/>
                  </a:lnTo>
                  <a:lnTo>
                    <a:pt x="618" y="477"/>
                  </a:lnTo>
                  <a:lnTo>
                    <a:pt x="531" y="460"/>
                  </a:lnTo>
                  <a:lnTo>
                    <a:pt x="352" y="368"/>
                  </a:lnTo>
                  <a:lnTo>
                    <a:pt x="312" y="318"/>
                  </a:lnTo>
                  <a:lnTo>
                    <a:pt x="286" y="247"/>
                  </a:lnTo>
                  <a:lnTo>
                    <a:pt x="230" y="103"/>
                  </a:lnTo>
                  <a:lnTo>
                    <a:pt x="194" y="0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1" name="Freeform 26"/>
            <p:cNvSpPr>
              <a:spLocks/>
            </p:cNvSpPr>
            <p:nvPr/>
          </p:nvSpPr>
          <p:spPr bwMode="auto">
            <a:xfrm>
              <a:off x="1213" y="1936"/>
              <a:ext cx="93" cy="118"/>
            </a:xfrm>
            <a:custGeom>
              <a:avLst/>
              <a:gdLst>
                <a:gd name="T0" fmla="*/ 0 w 186"/>
                <a:gd name="T1" fmla="*/ 1 h 236"/>
                <a:gd name="T2" fmla="*/ 1 w 186"/>
                <a:gd name="T3" fmla="*/ 1 h 236"/>
                <a:gd name="T4" fmla="*/ 1 w 186"/>
                <a:gd name="T5" fmla="*/ 1 h 236"/>
                <a:gd name="T6" fmla="*/ 1 w 186"/>
                <a:gd name="T7" fmla="*/ 1 h 236"/>
                <a:gd name="T8" fmla="*/ 1 w 186"/>
                <a:gd name="T9" fmla="*/ 1 h 236"/>
                <a:gd name="T10" fmla="*/ 1 w 186"/>
                <a:gd name="T11" fmla="*/ 1 h 236"/>
                <a:gd name="T12" fmla="*/ 1 w 186"/>
                <a:gd name="T13" fmla="*/ 0 h 236"/>
                <a:gd name="T14" fmla="*/ 1 w 186"/>
                <a:gd name="T15" fmla="*/ 1 h 236"/>
                <a:gd name="T16" fmla="*/ 1 w 186"/>
                <a:gd name="T17" fmla="*/ 1 h 236"/>
                <a:gd name="T18" fmla="*/ 0 w 186"/>
                <a:gd name="T19" fmla="*/ 1 h 236"/>
                <a:gd name="T20" fmla="*/ 0 w 186"/>
                <a:gd name="T21" fmla="*/ 1 h 236"/>
                <a:gd name="T22" fmla="*/ 0 w 186"/>
                <a:gd name="T23" fmla="*/ 1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236"/>
                <a:gd name="T38" fmla="*/ 186 w 186"/>
                <a:gd name="T39" fmla="*/ 236 h 2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236">
                  <a:moveTo>
                    <a:pt x="0" y="73"/>
                  </a:moveTo>
                  <a:lnTo>
                    <a:pt x="53" y="77"/>
                  </a:lnTo>
                  <a:lnTo>
                    <a:pt x="119" y="168"/>
                  </a:lnTo>
                  <a:lnTo>
                    <a:pt x="143" y="236"/>
                  </a:lnTo>
                  <a:lnTo>
                    <a:pt x="148" y="154"/>
                  </a:lnTo>
                  <a:lnTo>
                    <a:pt x="169" y="77"/>
                  </a:lnTo>
                  <a:lnTo>
                    <a:pt x="186" y="0"/>
                  </a:lnTo>
                  <a:lnTo>
                    <a:pt x="109" y="36"/>
                  </a:lnTo>
                  <a:lnTo>
                    <a:pt x="16" y="5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4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2" name="Freeform 27"/>
            <p:cNvSpPr>
              <a:spLocks/>
            </p:cNvSpPr>
            <p:nvPr/>
          </p:nvSpPr>
          <p:spPr bwMode="auto">
            <a:xfrm>
              <a:off x="1695" y="2128"/>
              <a:ext cx="98" cy="61"/>
            </a:xfrm>
            <a:custGeom>
              <a:avLst/>
              <a:gdLst>
                <a:gd name="T0" fmla="*/ 1 w 195"/>
                <a:gd name="T1" fmla="*/ 0 h 121"/>
                <a:gd name="T2" fmla="*/ 0 w 195"/>
                <a:gd name="T3" fmla="*/ 1 h 121"/>
                <a:gd name="T4" fmla="*/ 1 w 195"/>
                <a:gd name="T5" fmla="*/ 1 h 121"/>
                <a:gd name="T6" fmla="*/ 1 w 195"/>
                <a:gd name="T7" fmla="*/ 1 h 121"/>
                <a:gd name="T8" fmla="*/ 1 w 195"/>
                <a:gd name="T9" fmla="*/ 1 h 121"/>
                <a:gd name="T10" fmla="*/ 1 w 195"/>
                <a:gd name="T11" fmla="*/ 1 h 121"/>
                <a:gd name="T12" fmla="*/ 1 w 195"/>
                <a:gd name="T13" fmla="*/ 1 h 121"/>
                <a:gd name="T14" fmla="*/ 1 w 195"/>
                <a:gd name="T15" fmla="*/ 0 h 121"/>
                <a:gd name="T16" fmla="*/ 1 w 195"/>
                <a:gd name="T17" fmla="*/ 0 h 121"/>
                <a:gd name="T18" fmla="*/ 1 w 195"/>
                <a:gd name="T19" fmla="*/ 0 h 121"/>
                <a:gd name="T20" fmla="*/ 1 w 195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21"/>
                <a:gd name="T35" fmla="*/ 195 w 195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21">
                  <a:moveTo>
                    <a:pt x="21" y="0"/>
                  </a:moveTo>
                  <a:lnTo>
                    <a:pt x="0" y="9"/>
                  </a:lnTo>
                  <a:lnTo>
                    <a:pt x="15" y="112"/>
                  </a:lnTo>
                  <a:lnTo>
                    <a:pt x="195" y="121"/>
                  </a:lnTo>
                  <a:lnTo>
                    <a:pt x="195" y="96"/>
                  </a:lnTo>
                  <a:lnTo>
                    <a:pt x="195" y="40"/>
                  </a:lnTo>
                  <a:lnTo>
                    <a:pt x="175" y="25"/>
                  </a:lnTo>
                  <a:lnTo>
                    <a:pt x="5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3" name="Freeform 28"/>
            <p:cNvSpPr>
              <a:spLocks/>
            </p:cNvSpPr>
            <p:nvPr/>
          </p:nvSpPr>
          <p:spPr bwMode="auto">
            <a:xfrm>
              <a:off x="1328" y="2136"/>
              <a:ext cx="85" cy="113"/>
            </a:xfrm>
            <a:custGeom>
              <a:avLst/>
              <a:gdLst>
                <a:gd name="T0" fmla="*/ 1 w 169"/>
                <a:gd name="T1" fmla="*/ 0 h 225"/>
                <a:gd name="T2" fmla="*/ 1 w 169"/>
                <a:gd name="T3" fmla="*/ 1 h 225"/>
                <a:gd name="T4" fmla="*/ 0 w 169"/>
                <a:gd name="T5" fmla="*/ 1 h 225"/>
                <a:gd name="T6" fmla="*/ 1 w 169"/>
                <a:gd name="T7" fmla="*/ 1 h 225"/>
                <a:gd name="T8" fmla="*/ 1 w 169"/>
                <a:gd name="T9" fmla="*/ 1 h 225"/>
                <a:gd name="T10" fmla="*/ 1 w 169"/>
                <a:gd name="T11" fmla="*/ 1 h 225"/>
                <a:gd name="T12" fmla="*/ 1 w 169"/>
                <a:gd name="T13" fmla="*/ 1 h 225"/>
                <a:gd name="T14" fmla="*/ 1 w 169"/>
                <a:gd name="T15" fmla="*/ 1 h 225"/>
                <a:gd name="T16" fmla="*/ 1 w 169"/>
                <a:gd name="T17" fmla="*/ 1 h 225"/>
                <a:gd name="T18" fmla="*/ 1 w 169"/>
                <a:gd name="T19" fmla="*/ 1 h 225"/>
                <a:gd name="T20" fmla="*/ 1 w 169"/>
                <a:gd name="T21" fmla="*/ 0 h 225"/>
                <a:gd name="T22" fmla="*/ 1 w 169"/>
                <a:gd name="T23" fmla="*/ 0 h 225"/>
                <a:gd name="T24" fmla="*/ 1 w 169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5"/>
                <a:gd name="T41" fmla="*/ 169 w 169"/>
                <a:gd name="T42" fmla="*/ 225 h 2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5">
                  <a:moveTo>
                    <a:pt x="112" y="0"/>
                  </a:moveTo>
                  <a:lnTo>
                    <a:pt x="4" y="127"/>
                  </a:lnTo>
                  <a:lnTo>
                    <a:pt x="0" y="157"/>
                  </a:lnTo>
                  <a:lnTo>
                    <a:pt x="4" y="184"/>
                  </a:lnTo>
                  <a:lnTo>
                    <a:pt x="41" y="225"/>
                  </a:lnTo>
                  <a:lnTo>
                    <a:pt x="66" y="225"/>
                  </a:lnTo>
                  <a:lnTo>
                    <a:pt x="98" y="193"/>
                  </a:lnTo>
                  <a:lnTo>
                    <a:pt x="169" y="90"/>
                  </a:lnTo>
                  <a:lnTo>
                    <a:pt x="157" y="47"/>
                  </a:lnTo>
                  <a:lnTo>
                    <a:pt x="133" y="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4" name="Freeform 29"/>
            <p:cNvSpPr>
              <a:spLocks/>
            </p:cNvSpPr>
            <p:nvPr/>
          </p:nvSpPr>
          <p:spPr bwMode="auto">
            <a:xfrm>
              <a:off x="1709" y="2138"/>
              <a:ext cx="76" cy="28"/>
            </a:xfrm>
            <a:custGeom>
              <a:avLst/>
              <a:gdLst>
                <a:gd name="T0" fmla="*/ 0 w 153"/>
                <a:gd name="T1" fmla="*/ 0 h 56"/>
                <a:gd name="T2" fmla="*/ 0 w 153"/>
                <a:gd name="T3" fmla="*/ 1 h 56"/>
                <a:gd name="T4" fmla="*/ 0 w 153"/>
                <a:gd name="T5" fmla="*/ 1 h 56"/>
                <a:gd name="T6" fmla="*/ 0 w 153"/>
                <a:gd name="T7" fmla="*/ 1 h 56"/>
                <a:gd name="T8" fmla="*/ 0 w 153"/>
                <a:gd name="T9" fmla="*/ 1 h 56"/>
                <a:gd name="T10" fmla="*/ 0 w 153"/>
                <a:gd name="T11" fmla="*/ 1 h 56"/>
                <a:gd name="T12" fmla="*/ 0 w 153"/>
                <a:gd name="T13" fmla="*/ 1 h 56"/>
                <a:gd name="T14" fmla="*/ 0 w 153"/>
                <a:gd name="T15" fmla="*/ 0 h 56"/>
                <a:gd name="T16" fmla="*/ 0 w 153"/>
                <a:gd name="T17" fmla="*/ 0 h 56"/>
                <a:gd name="T18" fmla="*/ 0 w 153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56"/>
                <a:gd name="T32" fmla="*/ 153 w 1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56">
                  <a:moveTo>
                    <a:pt x="14" y="0"/>
                  </a:moveTo>
                  <a:lnTo>
                    <a:pt x="0" y="15"/>
                  </a:lnTo>
                  <a:lnTo>
                    <a:pt x="14" y="52"/>
                  </a:lnTo>
                  <a:lnTo>
                    <a:pt x="148" y="56"/>
                  </a:lnTo>
                  <a:lnTo>
                    <a:pt x="153" y="47"/>
                  </a:lnTo>
                  <a:lnTo>
                    <a:pt x="148" y="26"/>
                  </a:lnTo>
                  <a:lnTo>
                    <a:pt x="137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5" name="Freeform 30"/>
            <p:cNvSpPr>
              <a:spLocks/>
            </p:cNvSpPr>
            <p:nvPr/>
          </p:nvSpPr>
          <p:spPr bwMode="auto">
            <a:xfrm>
              <a:off x="1341" y="2156"/>
              <a:ext cx="58" cy="74"/>
            </a:xfrm>
            <a:custGeom>
              <a:avLst/>
              <a:gdLst>
                <a:gd name="T0" fmla="*/ 1 w 116"/>
                <a:gd name="T1" fmla="*/ 0 h 150"/>
                <a:gd name="T2" fmla="*/ 1 w 116"/>
                <a:gd name="T3" fmla="*/ 0 h 150"/>
                <a:gd name="T4" fmla="*/ 0 w 116"/>
                <a:gd name="T5" fmla="*/ 0 h 150"/>
                <a:gd name="T6" fmla="*/ 1 w 116"/>
                <a:gd name="T7" fmla="*/ 0 h 150"/>
                <a:gd name="T8" fmla="*/ 1 w 116"/>
                <a:gd name="T9" fmla="*/ 0 h 150"/>
                <a:gd name="T10" fmla="*/ 1 w 116"/>
                <a:gd name="T11" fmla="*/ 0 h 150"/>
                <a:gd name="T12" fmla="*/ 1 w 116"/>
                <a:gd name="T13" fmla="*/ 0 h 150"/>
                <a:gd name="T14" fmla="*/ 1 w 116"/>
                <a:gd name="T15" fmla="*/ 0 h 150"/>
                <a:gd name="T16" fmla="*/ 1 w 116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50"/>
                <a:gd name="T29" fmla="*/ 116 w 116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50">
                  <a:moveTo>
                    <a:pt x="86" y="0"/>
                  </a:moveTo>
                  <a:lnTo>
                    <a:pt x="4" y="92"/>
                  </a:lnTo>
                  <a:lnTo>
                    <a:pt x="0" y="124"/>
                  </a:lnTo>
                  <a:lnTo>
                    <a:pt x="19" y="150"/>
                  </a:lnTo>
                  <a:lnTo>
                    <a:pt x="116" y="32"/>
                  </a:lnTo>
                  <a:lnTo>
                    <a:pt x="107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6" name="Freeform 31"/>
            <p:cNvSpPr>
              <a:spLocks/>
            </p:cNvSpPr>
            <p:nvPr/>
          </p:nvSpPr>
          <p:spPr bwMode="auto">
            <a:xfrm>
              <a:off x="2052" y="2584"/>
              <a:ext cx="268" cy="364"/>
            </a:xfrm>
            <a:custGeom>
              <a:avLst/>
              <a:gdLst>
                <a:gd name="T0" fmla="*/ 0 w 536"/>
                <a:gd name="T1" fmla="*/ 1 h 728"/>
                <a:gd name="T2" fmla="*/ 1 w 536"/>
                <a:gd name="T3" fmla="*/ 1 h 728"/>
                <a:gd name="T4" fmla="*/ 1 w 536"/>
                <a:gd name="T5" fmla="*/ 1 h 728"/>
                <a:gd name="T6" fmla="*/ 1 w 536"/>
                <a:gd name="T7" fmla="*/ 0 h 728"/>
                <a:gd name="T8" fmla="*/ 1 w 536"/>
                <a:gd name="T9" fmla="*/ 1 h 728"/>
                <a:gd name="T10" fmla="*/ 1 w 536"/>
                <a:gd name="T11" fmla="*/ 1 h 728"/>
                <a:gd name="T12" fmla="*/ 1 w 536"/>
                <a:gd name="T13" fmla="*/ 1 h 728"/>
                <a:gd name="T14" fmla="*/ 1 w 536"/>
                <a:gd name="T15" fmla="*/ 1 h 728"/>
                <a:gd name="T16" fmla="*/ 1 w 536"/>
                <a:gd name="T17" fmla="*/ 1 h 728"/>
                <a:gd name="T18" fmla="*/ 1 w 536"/>
                <a:gd name="T19" fmla="*/ 1 h 728"/>
                <a:gd name="T20" fmla="*/ 1 w 536"/>
                <a:gd name="T21" fmla="*/ 1 h 728"/>
                <a:gd name="T22" fmla="*/ 1 w 536"/>
                <a:gd name="T23" fmla="*/ 1 h 728"/>
                <a:gd name="T24" fmla="*/ 1 w 536"/>
                <a:gd name="T25" fmla="*/ 1 h 728"/>
                <a:gd name="T26" fmla="*/ 1 w 536"/>
                <a:gd name="T27" fmla="*/ 1 h 728"/>
                <a:gd name="T28" fmla="*/ 1 w 536"/>
                <a:gd name="T29" fmla="*/ 1 h 728"/>
                <a:gd name="T30" fmla="*/ 1 w 536"/>
                <a:gd name="T31" fmla="*/ 1 h 728"/>
                <a:gd name="T32" fmla="*/ 1 w 536"/>
                <a:gd name="T33" fmla="*/ 1 h 728"/>
                <a:gd name="T34" fmla="*/ 0 w 536"/>
                <a:gd name="T35" fmla="*/ 1 h 728"/>
                <a:gd name="T36" fmla="*/ 0 w 536"/>
                <a:gd name="T37" fmla="*/ 1 h 728"/>
                <a:gd name="T38" fmla="*/ 0 w 536"/>
                <a:gd name="T39" fmla="*/ 1 h 7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6"/>
                <a:gd name="T61" fmla="*/ 0 h 728"/>
                <a:gd name="T62" fmla="*/ 536 w 536"/>
                <a:gd name="T63" fmla="*/ 728 h 7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6" h="728">
                  <a:moveTo>
                    <a:pt x="0" y="128"/>
                  </a:moveTo>
                  <a:lnTo>
                    <a:pt x="65" y="51"/>
                  </a:lnTo>
                  <a:lnTo>
                    <a:pt x="170" y="1"/>
                  </a:lnTo>
                  <a:lnTo>
                    <a:pt x="249" y="0"/>
                  </a:lnTo>
                  <a:lnTo>
                    <a:pt x="302" y="131"/>
                  </a:lnTo>
                  <a:lnTo>
                    <a:pt x="353" y="352"/>
                  </a:lnTo>
                  <a:lnTo>
                    <a:pt x="439" y="458"/>
                  </a:lnTo>
                  <a:lnTo>
                    <a:pt x="510" y="569"/>
                  </a:lnTo>
                  <a:lnTo>
                    <a:pt x="536" y="620"/>
                  </a:lnTo>
                  <a:lnTo>
                    <a:pt x="533" y="661"/>
                  </a:lnTo>
                  <a:lnTo>
                    <a:pt x="507" y="728"/>
                  </a:lnTo>
                  <a:lnTo>
                    <a:pt x="213" y="622"/>
                  </a:lnTo>
                  <a:lnTo>
                    <a:pt x="188" y="561"/>
                  </a:lnTo>
                  <a:lnTo>
                    <a:pt x="176" y="439"/>
                  </a:lnTo>
                  <a:lnTo>
                    <a:pt x="158" y="395"/>
                  </a:lnTo>
                  <a:lnTo>
                    <a:pt x="96" y="287"/>
                  </a:lnTo>
                  <a:lnTo>
                    <a:pt x="12" y="15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7" name="Freeform 32"/>
            <p:cNvSpPr>
              <a:spLocks/>
            </p:cNvSpPr>
            <p:nvPr/>
          </p:nvSpPr>
          <p:spPr bwMode="auto">
            <a:xfrm>
              <a:off x="2198" y="2842"/>
              <a:ext cx="64" cy="56"/>
            </a:xfrm>
            <a:custGeom>
              <a:avLst/>
              <a:gdLst>
                <a:gd name="T0" fmla="*/ 0 w 129"/>
                <a:gd name="T1" fmla="*/ 0 h 112"/>
                <a:gd name="T2" fmla="*/ 0 w 129"/>
                <a:gd name="T3" fmla="*/ 1 h 112"/>
                <a:gd name="T4" fmla="*/ 0 w 129"/>
                <a:gd name="T5" fmla="*/ 1 h 112"/>
                <a:gd name="T6" fmla="*/ 0 w 129"/>
                <a:gd name="T7" fmla="*/ 1 h 112"/>
                <a:gd name="T8" fmla="*/ 0 w 129"/>
                <a:gd name="T9" fmla="*/ 1 h 112"/>
                <a:gd name="T10" fmla="*/ 0 w 129"/>
                <a:gd name="T11" fmla="*/ 1 h 112"/>
                <a:gd name="T12" fmla="*/ 0 w 129"/>
                <a:gd name="T13" fmla="*/ 1 h 112"/>
                <a:gd name="T14" fmla="*/ 0 w 129"/>
                <a:gd name="T15" fmla="*/ 1 h 112"/>
                <a:gd name="T16" fmla="*/ 0 w 129"/>
                <a:gd name="T17" fmla="*/ 1 h 112"/>
                <a:gd name="T18" fmla="*/ 0 w 129"/>
                <a:gd name="T19" fmla="*/ 0 h 112"/>
                <a:gd name="T20" fmla="*/ 0 w 129"/>
                <a:gd name="T21" fmla="*/ 0 h 112"/>
                <a:gd name="T22" fmla="*/ 0 w 129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12"/>
                <a:gd name="T38" fmla="*/ 129 w 129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12">
                  <a:moveTo>
                    <a:pt x="2" y="0"/>
                  </a:moveTo>
                  <a:lnTo>
                    <a:pt x="77" y="64"/>
                  </a:lnTo>
                  <a:lnTo>
                    <a:pt x="129" y="107"/>
                  </a:lnTo>
                  <a:lnTo>
                    <a:pt x="82" y="97"/>
                  </a:lnTo>
                  <a:lnTo>
                    <a:pt x="65" y="95"/>
                  </a:lnTo>
                  <a:lnTo>
                    <a:pt x="53" y="101"/>
                  </a:lnTo>
                  <a:lnTo>
                    <a:pt x="42" y="112"/>
                  </a:lnTo>
                  <a:lnTo>
                    <a:pt x="11" y="57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8" name="Freeform 33"/>
            <p:cNvSpPr>
              <a:spLocks/>
            </p:cNvSpPr>
            <p:nvPr/>
          </p:nvSpPr>
          <p:spPr bwMode="auto">
            <a:xfrm>
              <a:off x="2159" y="2582"/>
              <a:ext cx="145" cy="286"/>
            </a:xfrm>
            <a:custGeom>
              <a:avLst/>
              <a:gdLst>
                <a:gd name="T0" fmla="*/ 0 w 290"/>
                <a:gd name="T1" fmla="*/ 0 h 574"/>
                <a:gd name="T2" fmla="*/ 1 w 290"/>
                <a:gd name="T3" fmla="*/ 0 h 574"/>
                <a:gd name="T4" fmla="*/ 1 w 290"/>
                <a:gd name="T5" fmla="*/ 0 h 574"/>
                <a:gd name="T6" fmla="*/ 1 w 290"/>
                <a:gd name="T7" fmla="*/ 0 h 574"/>
                <a:gd name="T8" fmla="*/ 1 w 290"/>
                <a:gd name="T9" fmla="*/ 0 h 574"/>
                <a:gd name="T10" fmla="*/ 1 w 290"/>
                <a:gd name="T11" fmla="*/ 0 h 574"/>
                <a:gd name="T12" fmla="*/ 1 w 290"/>
                <a:gd name="T13" fmla="*/ 0 h 574"/>
                <a:gd name="T14" fmla="*/ 1 w 290"/>
                <a:gd name="T15" fmla="*/ 0 h 574"/>
                <a:gd name="T16" fmla="*/ 1 w 290"/>
                <a:gd name="T17" fmla="*/ 0 h 574"/>
                <a:gd name="T18" fmla="*/ 1 w 290"/>
                <a:gd name="T19" fmla="*/ 0 h 574"/>
                <a:gd name="T20" fmla="*/ 1 w 290"/>
                <a:gd name="T21" fmla="*/ 0 h 574"/>
                <a:gd name="T22" fmla="*/ 1 w 290"/>
                <a:gd name="T23" fmla="*/ 0 h 574"/>
                <a:gd name="T24" fmla="*/ 0 w 290"/>
                <a:gd name="T25" fmla="*/ 0 h 574"/>
                <a:gd name="T26" fmla="*/ 0 w 290"/>
                <a:gd name="T27" fmla="*/ 0 h 574"/>
                <a:gd name="T28" fmla="*/ 0 w 290"/>
                <a:gd name="T29" fmla="*/ 0 h 5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"/>
                <a:gd name="T46" fmla="*/ 0 h 574"/>
                <a:gd name="T47" fmla="*/ 290 w 290"/>
                <a:gd name="T48" fmla="*/ 574 h 5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" h="574">
                  <a:moveTo>
                    <a:pt x="0" y="6"/>
                  </a:moveTo>
                  <a:lnTo>
                    <a:pt x="45" y="118"/>
                  </a:lnTo>
                  <a:lnTo>
                    <a:pt x="130" y="380"/>
                  </a:lnTo>
                  <a:lnTo>
                    <a:pt x="193" y="448"/>
                  </a:lnTo>
                  <a:lnTo>
                    <a:pt x="243" y="512"/>
                  </a:lnTo>
                  <a:lnTo>
                    <a:pt x="290" y="574"/>
                  </a:lnTo>
                  <a:lnTo>
                    <a:pt x="234" y="485"/>
                  </a:lnTo>
                  <a:lnTo>
                    <a:pt x="178" y="412"/>
                  </a:lnTo>
                  <a:lnTo>
                    <a:pt x="144" y="364"/>
                  </a:lnTo>
                  <a:lnTo>
                    <a:pt x="106" y="215"/>
                  </a:lnTo>
                  <a:lnTo>
                    <a:pt x="70" y="102"/>
                  </a:lnTo>
                  <a:lnTo>
                    <a:pt x="2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9" name="Freeform 34"/>
            <p:cNvSpPr>
              <a:spLocks/>
            </p:cNvSpPr>
            <p:nvPr/>
          </p:nvSpPr>
          <p:spPr bwMode="auto">
            <a:xfrm>
              <a:off x="2052" y="2621"/>
              <a:ext cx="121" cy="277"/>
            </a:xfrm>
            <a:custGeom>
              <a:avLst/>
              <a:gdLst>
                <a:gd name="T0" fmla="*/ 1 w 241"/>
                <a:gd name="T1" fmla="*/ 0 h 554"/>
                <a:gd name="T2" fmla="*/ 1 w 241"/>
                <a:gd name="T3" fmla="*/ 1 h 554"/>
                <a:gd name="T4" fmla="*/ 1 w 241"/>
                <a:gd name="T5" fmla="*/ 1 h 554"/>
                <a:gd name="T6" fmla="*/ 1 w 241"/>
                <a:gd name="T7" fmla="*/ 1 h 554"/>
                <a:gd name="T8" fmla="*/ 1 w 241"/>
                <a:gd name="T9" fmla="*/ 1 h 554"/>
                <a:gd name="T10" fmla="*/ 1 w 241"/>
                <a:gd name="T11" fmla="*/ 1 h 554"/>
                <a:gd name="T12" fmla="*/ 1 w 241"/>
                <a:gd name="T13" fmla="*/ 1 h 554"/>
                <a:gd name="T14" fmla="*/ 1 w 241"/>
                <a:gd name="T15" fmla="*/ 1 h 554"/>
                <a:gd name="T16" fmla="*/ 1 w 241"/>
                <a:gd name="T17" fmla="*/ 1 h 554"/>
                <a:gd name="T18" fmla="*/ 1 w 241"/>
                <a:gd name="T19" fmla="*/ 1 h 554"/>
                <a:gd name="T20" fmla="*/ 1 w 241"/>
                <a:gd name="T21" fmla="*/ 1 h 554"/>
                <a:gd name="T22" fmla="*/ 1 w 241"/>
                <a:gd name="T23" fmla="*/ 1 h 554"/>
                <a:gd name="T24" fmla="*/ 1 w 241"/>
                <a:gd name="T25" fmla="*/ 1 h 554"/>
                <a:gd name="T26" fmla="*/ 1 w 241"/>
                <a:gd name="T27" fmla="*/ 1 h 554"/>
                <a:gd name="T28" fmla="*/ 1 w 241"/>
                <a:gd name="T29" fmla="*/ 1 h 554"/>
                <a:gd name="T30" fmla="*/ 0 w 241"/>
                <a:gd name="T31" fmla="*/ 1 h 554"/>
                <a:gd name="T32" fmla="*/ 1 w 241"/>
                <a:gd name="T33" fmla="*/ 1 h 554"/>
                <a:gd name="T34" fmla="*/ 1 w 241"/>
                <a:gd name="T35" fmla="*/ 0 h 554"/>
                <a:gd name="T36" fmla="*/ 1 w 241"/>
                <a:gd name="T37" fmla="*/ 0 h 554"/>
                <a:gd name="T38" fmla="*/ 1 w 241"/>
                <a:gd name="T39" fmla="*/ 0 h 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554"/>
                <a:gd name="T62" fmla="*/ 241 w 241"/>
                <a:gd name="T63" fmla="*/ 554 h 5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554">
                  <a:moveTo>
                    <a:pt x="56" y="0"/>
                  </a:moveTo>
                  <a:lnTo>
                    <a:pt x="60" y="41"/>
                  </a:lnTo>
                  <a:lnTo>
                    <a:pt x="78" y="64"/>
                  </a:lnTo>
                  <a:lnTo>
                    <a:pt x="90" y="110"/>
                  </a:lnTo>
                  <a:lnTo>
                    <a:pt x="145" y="203"/>
                  </a:lnTo>
                  <a:lnTo>
                    <a:pt x="213" y="334"/>
                  </a:lnTo>
                  <a:lnTo>
                    <a:pt x="219" y="436"/>
                  </a:lnTo>
                  <a:lnTo>
                    <a:pt x="225" y="506"/>
                  </a:lnTo>
                  <a:lnTo>
                    <a:pt x="241" y="554"/>
                  </a:lnTo>
                  <a:lnTo>
                    <a:pt x="202" y="539"/>
                  </a:lnTo>
                  <a:lnTo>
                    <a:pt x="185" y="481"/>
                  </a:lnTo>
                  <a:lnTo>
                    <a:pt x="188" y="404"/>
                  </a:lnTo>
                  <a:lnTo>
                    <a:pt x="179" y="368"/>
                  </a:lnTo>
                  <a:lnTo>
                    <a:pt x="158" y="319"/>
                  </a:lnTo>
                  <a:lnTo>
                    <a:pt x="80" y="183"/>
                  </a:lnTo>
                  <a:lnTo>
                    <a:pt x="0" y="59"/>
                  </a:lnTo>
                  <a:lnTo>
                    <a:pt x="22" y="2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0" name="Freeform 35"/>
            <p:cNvSpPr>
              <a:spLocks/>
            </p:cNvSpPr>
            <p:nvPr/>
          </p:nvSpPr>
          <p:spPr bwMode="auto">
            <a:xfrm>
              <a:off x="884" y="2660"/>
              <a:ext cx="517" cy="376"/>
            </a:xfrm>
            <a:custGeom>
              <a:avLst/>
              <a:gdLst>
                <a:gd name="T0" fmla="*/ 0 w 1033"/>
                <a:gd name="T1" fmla="*/ 0 h 750"/>
                <a:gd name="T2" fmla="*/ 1 w 1033"/>
                <a:gd name="T3" fmla="*/ 1 h 750"/>
                <a:gd name="T4" fmla="*/ 1 w 1033"/>
                <a:gd name="T5" fmla="*/ 1 h 750"/>
                <a:gd name="T6" fmla="*/ 1 w 1033"/>
                <a:gd name="T7" fmla="*/ 1 h 750"/>
                <a:gd name="T8" fmla="*/ 1 w 1033"/>
                <a:gd name="T9" fmla="*/ 1 h 750"/>
                <a:gd name="T10" fmla="*/ 1 w 1033"/>
                <a:gd name="T11" fmla="*/ 1 h 750"/>
                <a:gd name="T12" fmla="*/ 1 w 1033"/>
                <a:gd name="T13" fmla="*/ 1 h 750"/>
                <a:gd name="T14" fmla="*/ 1 w 1033"/>
                <a:gd name="T15" fmla="*/ 1 h 750"/>
                <a:gd name="T16" fmla="*/ 1 w 1033"/>
                <a:gd name="T17" fmla="*/ 1 h 750"/>
                <a:gd name="T18" fmla="*/ 1 w 1033"/>
                <a:gd name="T19" fmla="*/ 1 h 750"/>
                <a:gd name="T20" fmla="*/ 1 w 1033"/>
                <a:gd name="T21" fmla="*/ 1 h 750"/>
                <a:gd name="T22" fmla="*/ 1 w 1033"/>
                <a:gd name="T23" fmla="*/ 1 h 750"/>
                <a:gd name="T24" fmla="*/ 1 w 1033"/>
                <a:gd name="T25" fmla="*/ 1 h 750"/>
                <a:gd name="T26" fmla="*/ 1 w 1033"/>
                <a:gd name="T27" fmla="*/ 1 h 750"/>
                <a:gd name="T28" fmla="*/ 1 w 1033"/>
                <a:gd name="T29" fmla="*/ 1 h 750"/>
                <a:gd name="T30" fmla="*/ 1 w 1033"/>
                <a:gd name="T31" fmla="*/ 1 h 750"/>
                <a:gd name="T32" fmla="*/ 1 w 1033"/>
                <a:gd name="T33" fmla="*/ 1 h 750"/>
                <a:gd name="T34" fmla="*/ 1 w 1033"/>
                <a:gd name="T35" fmla="*/ 1 h 750"/>
                <a:gd name="T36" fmla="*/ 1 w 1033"/>
                <a:gd name="T37" fmla="*/ 1 h 750"/>
                <a:gd name="T38" fmla="*/ 1 w 1033"/>
                <a:gd name="T39" fmla="*/ 1 h 750"/>
                <a:gd name="T40" fmla="*/ 1 w 1033"/>
                <a:gd name="T41" fmla="*/ 1 h 750"/>
                <a:gd name="T42" fmla="*/ 1 w 1033"/>
                <a:gd name="T43" fmla="*/ 1 h 750"/>
                <a:gd name="T44" fmla="*/ 1 w 1033"/>
                <a:gd name="T45" fmla="*/ 1 h 750"/>
                <a:gd name="T46" fmla="*/ 1 w 1033"/>
                <a:gd name="T47" fmla="*/ 1 h 750"/>
                <a:gd name="T48" fmla="*/ 1 w 1033"/>
                <a:gd name="T49" fmla="*/ 1 h 750"/>
                <a:gd name="T50" fmla="*/ 1 w 1033"/>
                <a:gd name="T51" fmla="*/ 1 h 750"/>
                <a:gd name="T52" fmla="*/ 1 w 1033"/>
                <a:gd name="T53" fmla="*/ 1 h 750"/>
                <a:gd name="T54" fmla="*/ 1 w 1033"/>
                <a:gd name="T55" fmla="*/ 1 h 750"/>
                <a:gd name="T56" fmla="*/ 1 w 1033"/>
                <a:gd name="T57" fmla="*/ 1 h 750"/>
                <a:gd name="T58" fmla="*/ 1 w 1033"/>
                <a:gd name="T59" fmla="*/ 1 h 750"/>
                <a:gd name="T60" fmla="*/ 1 w 1033"/>
                <a:gd name="T61" fmla="*/ 1 h 750"/>
                <a:gd name="T62" fmla="*/ 1 w 1033"/>
                <a:gd name="T63" fmla="*/ 1 h 750"/>
                <a:gd name="T64" fmla="*/ 0 w 1033"/>
                <a:gd name="T65" fmla="*/ 0 h 750"/>
                <a:gd name="T66" fmla="*/ 0 w 1033"/>
                <a:gd name="T67" fmla="*/ 0 h 750"/>
                <a:gd name="T68" fmla="*/ 0 w 1033"/>
                <a:gd name="T69" fmla="*/ 0 h 7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3"/>
                <a:gd name="T106" fmla="*/ 0 h 750"/>
                <a:gd name="T107" fmla="*/ 1033 w 1033"/>
                <a:gd name="T108" fmla="*/ 750 h 7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3" h="750">
                  <a:moveTo>
                    <a:pt x="0" y="0"/>
                  </a:moveTo>
                  <a:lnTo>
                    <a:pt x="136" y="19"/>
                  </a:lnTo>
                  <a:lnTo>
                    <a:pt x="288" y="16"/>
                  </a:lnTo>
                  <a:lnTo>
                    <a:pt x="388" y="156"/>
                  </a:lnTo>
                  <a:lnTo>
                    <a:pt x="445" y="227"/>
                  </a:lnTo>
                  <a:lnTo>
                    <a:pt x="477" y="254"/>
                  </a:lnTo>
                  <a:lnTo>
                    <a:pt x="547" y="254"/>
                  </a:lnTo>
                  <a:lnTo>
                    <a:pt x="621" y="242"/>
                  </a:lnTo>
                  <a:lnTo>
                    <a:pt x="670" y="227"/>
                  </a:lnTo>
                  <a:lnTo>
                    <a:pt x="713" y="293"/>
                  </a:lnTo>
                  <a:lnTo>
                    <a:pt x="770" y="380"/>
                  </a:lnTo>
                  <a:lnTo>
                    <a:pt x="963" y="472"/>
                  </a:lnTo>
                  <a:lnTo>
                    <a:pt x="1033" y="519"/>
                  </a:lnTo>
                  <a:lnTo>
                    <a:pt x="1027" y="567"/>
                  </a:lnTo>
                  <a:lnTo>
                    <a:pt x="980" y="572"/>
                  </a:lnTo>
                  <a:lnTo>
                    <a:pt x="898" y="572"/>
                  </a:lnTo>
                  <a:lnTo>
                    <a:pt x="870" y="655"/>
                  </a:lnTo>
                  <a:lnTo>
                    <a:pt x="811" y="670"/>
                  </a:lnTo>
                  <a:lnTo>
                    <a:pt x="775" y="720"/>
                  </a:lnTo>
                  <a:lnTo>
                    <a:pt x="682" y="750"/>
                  </a:lnTo>
                  <a:lnTo>
                    <a:pt x="652" y="744"/>
                  </a:lnTo>
                  <a:lnTo>
                    <a:pt x="611" y="705"/>
                  </a:lnTo>
                  <a:lnTo>
                    <a:pt x="566" y="660"/>
                  </a:lnTo>
                  <a:lnTo>
                    <a:pt x="536" y="623"/>
                  </a:lnTo>
                  <a:lnTo>
                    <a:pt x="457" y="576"/>
                  </a:lnTo>
                  <a:lnTo>
                    <a:pt x="411" y="545"/>
                  </a:lnTo>
                  <a:lnTo>
                    <a:pt x="353" y="487"/>
                  </a:lnTo>
                  <a:lnTo>
                    <a:pt x="320" y="425"/>
                  </a:lnTo>
                  <a:lnTo>
                    <a:pt x="267" y="374"/>
                  </a:lnTo>
                  <a:lnTo>
                    <a:pt x="213" y="301"/>
                  </a:lnTo>
                  <a:lnTo>
                    <a:pt x="115" y="187"/>
                  </a:lnTo>
                  <a:lnTo>
                    <a:pt x="24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1" name="Freeform 36"/>
            <p:cNvSpPr>
              <a:spLocks/>
            </p:cNvSpPr>
            <p:nvPr/>
          </p:nvSpPr>
          <p:spPr bwMode="auto">
            <a:xfrm>
              <a:off x="1186" y="2892"/>
              <a:ext cx="47" cy="35"/>
            </a:xfrm>
            <a:custGeom>
              <a:avLst/>
              <a:gdLst>
                <a:gd name="T0" fmla="*/ 0 w 94"/>
                <a:gd name="T1" fmla="*/ 0 h 69"/>
                <a:gd name="T2" fmla="*/ 1 w 94"/>
                <a:gd name="T3" fmla="*/ 1 h 69"/>
                <a:gd name="T4" fmla="*/ 1 w 94"/>
                <a:gd name="T5" fmla="*/ 1 h 69"/>
                <a:gd name="T6" fmla="*/ 1 w 94"/>
                <a:gd name="T7" fmla="*/ 1 h 69"/>
                <a:gd name="T8" fmla="*/ 1 w 94"/>
                <a:gd name="T9" fmla="*/ 1 h 69"/>
                <a:gd name="T10" fmla="*/ 1 w 94"/>
                <a:gd name="T11" fmla="*/ 1 h 69"/>
                <a:gd name="T12" fmla="*/ 0 w 94"/>
                <a:gd name="T13" fmla="*/ 0 h 69"/>
                <a:gd name="T14" fmla="*/ 0 w 94"/>
                <a:gd name="T15" fmla="*/ 0 h 69"/>
                <a:gd name="T16" fmla="*/ 0 w 94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69"/>
                <a:gd name="T29" fmla="*/ 94 w 94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69">
                  <a:moveTo>
                    <a:pt x="0" y="0"/>
                  </a:moveTo>
                  <a:lnTo>
                    <a:pt x="41" y="50"/>
                  </a:lnTo>
                  <a:lnTo>
                    <a:pt x="82" y="69"/>
                  </a:lnTo>
                  <a:lnTo>
                    <a:pt x="94" y="66"/>
                  </a:lnTo>
                  <a:lnTo>
                    <a:pt x="82" y="36"/>
                  </a:lnTo>
                  <a:lnTo>
                    <a:pt x="4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2" name="Freeform 37"/>
            <p:cNvSpPr>
              <a:spLocks/>
            </p:cNvSpPr>
            <p:nvPr/>
          </p:nvSpPr>
          <p:spPr bwMode="auto">
            <a:xfrm>
              <a:off x="1171" y="2847"/>
              <a:ext cx="79" cy="51"/>
            </a:xfrm>
            <a:custGeom>
              <a:avLst/>
              <a:gdLst>
                <a:gd name="T0" fmla="*/ 0 w 157"/>
                <a:gd name="T1" fmla="*/ 0 h 101"/>
                <a:gd name="T2" fmla="*/ 1 w 157"/>
                <a:gd name="T3" fmla="*/ 1 h 101"/>
                <a:gd name="T4" fmla="*/ 1 w 157"/>
                <a:gd name="T5" fmla="*/ 1 h 101"/>
                <a:gd name="T6" fmla="*/ 1 w 157"/>
                <a:gd name="T7" fmla="*/ 1 h 101"/>
                <a:gd name="T8" fmla="*/ 1 w 157"/>
                <a:gd name="T9" fmla="*/ 1 h 101"/>
                <a:gd name="T10" fmla="*/ 1 w 157"/>
                <a:gd name="T11" fmla="*/ 1 h 101"/>
                <a:gd name="T12" fmla="*/ 1 w 157"/>
                <a:gd name="T13" fmla="*/ 1 h 101"/>
                <a:gd name="T14" fmla="*/ 0 w 157"/>
                <a:gd name="T15" fmla="*/ 0 h 101"/>
                <a:gd name="T16" fmla="*/ 0 w 157"/>
                <a:gd name="T17" fmla="*/ 0 h 101"/>
                <a:gd name="T18" fmla="*/ 0 w 157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1"/>
                <a:gd name="T32" fmla="*/ 157 w 157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1">
                  <a:moveTo>
                    <a:pt x="0" y="0"/>
                  </a:moveTo>
                  <a:lnTo>
                    <a:pt x="78" y="56"/>
                  </a:lnTo>
                  <a:lnTo>
                    <a:pt x="122" y="75"/>
                  </a:lnTo>
                  <a:lnTo>
                    <a:pt x="157" y="101"/>
                  </a:lnTo>
                  <a:lnTo>
                    <a:pt x="157" y="69"/>
                  </a:lnTo>
                  <a:lnTo>
                    <a:pt x="127" y="43"/>
                  </a:lnTo>
                  <a:lnTo>
                    <a:pt x="6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3" name="Freeform 38"/>
            <p:cNvSpPr>
              <a:spLocks/>
            </p:cNvSpPr>
            <p:nvPr/>
          </p:nvSpPr>
          <p:spPr bwMode="auto">
            <a:xfrm>
              <a:off x="1260" y="2889"/>
              <a:ext cx="138" cy="60"/>
            </a:xfrm>
            <a:custGeom>
              <a:avLst/>
              <a:gdLst>
                <a:gd name="T0" fmla="*/ 0 w 277"/>
                <a:gd name="T1" fmla="*/ 0 h 119"/>
                <a:gd name="T2" fmla="*/ 0 w 277"/>
                <a:gd name="T3" fmla="*/ 1 h 119"/>
                <a:gd name="T4" fmla="*/ 0 w 277"/>
                <a:gd name="T5" fmla="*/ 1 h 119"/>
                <a:gd name="T6" fmla="*/ 0 w 277"/>
                <a:gd name="T7" fmla="*/ 1 h 119"/>
                <a:gd name="T8" fmla="*/ 0 w 277"/>
                <a:gd name="T9" fmla="*/ 1 h 119"/>
                <a:gd name="T10" fmla="*/ 0 w 277"/>
                <a:gd name="T11" fmla="*/ 1 h 119"/>
                <a:gd name="T12" fmla="*/ 0 w 277"/>
                <a:gd name="T13" fmla="*/ 1 h 119"/>
                <a:gd name="T14" fmla="*/ 0 w 277"/>
                <a:gd name="T15" fmla="*/ 1 h 119"/>
                <a:gd name="T16" fmla="*/ 0 w 277"/>
                <a:gd name="T17" fmla="*/ 0 h 119"/>
                <a:gd name="T18" fmla="*/ 0 w 277"/>
                <a:gd name="T19" fmla="*/ 0 h 119"/>
                <a:gd name="T20" fmla="*/ 0 w 277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119"/>
                <a:gd name="T35" fmla="*/ 277 w 277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119">
                  <a:moveTo>
                    <a:pt x="0" y="0"/>
                  </a:moveTo>
                  <a:lnTo>
                    <a:pt x="148" y="56"/>
                  </a:lnTo>
                  <a:lnTo>
                    <a:pt x="245" y="91"/>
                  </a:lnTo>
                  <a:lnTo>
                    <a:pt x="256" y="85"/>
                  </a:lnTo>
                  <a:lnTo>
                    <a:pt x="265" y="53"/>
                  </a:lnTo>
                  <a:lnTo>
                    <a:pt x="277" y="100"/>
                  </a:lnTo>
                  <a:lnTo>
                    <a:pt x="245" y="119"/>
                  </a:lnTo>
                  <a:lnTo>
                    <a:pt x="7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4" name="Freeform 39"/>
            <p:cNvSpPr>
              <a:spLocks/>
            </p:cNvSpPr>
            <p:nvPr/>
          </p:nvSpPr>
          <p:spPr bwMode="auto">
            <a:xfrm>
              <a:off x="1239" y="2931"/>
              <a:ext cx="87" cy="52"/>
            </a:xfrm>
            <a:custGeom>
              <a:avLst/>
              <a:gdLst>
                <a:gd name="T0" fmla="*/ 0 w 173"/>
                <a:gd name="T1" fmla="*/ 0 h 104"/>
                <a:gd name="T2" fmla="*/ 1 w 173"/>
                <a:gd name="T3" fmla="*/ 1 h 104"/>
                <a:gd name="T4" fmla="*/ 1 w 173"/>
                <a:gd name="T5" fmla="*/ 1 h 104"/>
                <a:gd name="T6" fmla="*/ 1 w 173"/>
                <a:gd name="T7" fmla="*/ 1 h 104"/>
                <a:gd name="T8" fmla="*/ 1 w 173"/>
                <a:gd name="T9" fmla="*/ 1 h 104"/>
                <a:gd name="T10" fmla="*/ 1 w 173"/>
                <a:gd name="T11" fmla="*/ 1 h 104"/>
                <a:gd name="T12" fmla="*/ 1 w 173"/>
                <a:gd name="T13" fmla="*/ 1 h 104"/>
                <a:gd name="T14" fmla="*/ 1 w 173"/>
                <a:gd name="T15" fmla="*/ 1 h 104"/>
                <a:gd name="T16" fmla="*/ 0 w 173"/>
                <a:gd name="T17" fmla="*/ 0 h 104"/>
                <a:gd name="T18" fmla="*/ 0 w 173"/>
                <a:gd name="T19" fmla="*/ 0 h 104"/>
                <a:gd name="T20" fmla="*/ 0 w 173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104"/>
                <a:gd name="T35" fmla="*/ 173 w 17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104">
                  <a:moveTo>
                    <a:pt x="0" y="0"/>
                  </a:moveTo>
                  <a:lnTo>
                    <a:pt x="107" y="57"/>
                  </a:lnTo>
                  <a:lnTo>
                    <a:pt x="149" y="81"/>
                  </a:lnTo>
                  <a:lnTo>
                    <a:pt x="173" y="59"/>
                  </a:lnTo>
                  <a:lnTo>
                    <a:pt x="173" y="86"/>
                  </a:lnTo>
                  <a:lnTo>
                    <a:pt x="154" y="104"/>
                  </a:lnTo>
                  <a:lnTo>
                    <a:pt x="114" y="90"/>
                  </a:lnTo>
                  <a:lnTo>
                    <a:pt x="3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5" name="Freeform 40"/>
            <p:cNvSpPr>
              <a:spLocks/>
            </p:cNvSpPr>
            <p:nvPr/>
          </p:nvSpPr>
          <p:spPr bwMode="auto">
            <a:xfrm>
              <a:off x="1204" y="2957"/>
              <a:ext cx="75" cy="58"/>
            </a:xfrm>
            <a:custGeom>
              <a:avLst/>
              <a:gdLst>
                <a:gd name="T0" fmla="*/ 0 w 151"/>
                <a:gd name="T1" fmla="*/ 0 h 115"/>
                <a:gd name="T2" fmla="*/ 0 w 151"/>
                <a:gd name="T3" fmla="*/ 1 h 115"/>
                <a:gd name="T4" fmla="*/ 0 w 151"/>
                <a:gd name="T5" fmla="*/ 1 h 115"/>
                <a:gd name="T6" fmla="*/ 0 w 151"/>
                <a:gd name="T7" fmla="*/ 1 h 115"/>
                <a:gd name="T8" fmla="*/ 0 w 151"/>
                <a:gd name="T9" fmla="*/ 1 h 115"/>
                <a:gd name="T10" fmla="*/ 0 w 151"/>
                <a:gd name="T11" fmla="*/ 1 h 115"/>
                <a:gd name="T12" fmla="*/ 0 w 151"/>
                <a:gd name="T13" fmla="*/ 1 h 115"/>
                <a:gd name="T14" fmla="*/ 0 w 151"/>
                <a:gd name="T15" fmla="*/ 0 h 115"/>
                <a:gd name="T16" fmla="*/ 0 w 151"/>
                <a:gd name="T17" fmla="*/ 0 h 115"/>
                <a:gd name="T18" fmla="*/ 0 w 151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15"/>
                <a:gd name="T32" fmla="*/ 151 w 151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15">
                  <a:moveTo>
                    <a:pt x="0" y="0"/>
                  </a:moveTo>
                  <a:lnTo>
                    <a:pt x="81" y="67"/>
                  </a:lnTo>
                  <a:lnTo>
                    <a:pt x="127" y="94"/>
                  </a:lnTo>
                  <a:lnTo>
                    <a:pt x="151" y="97"/>
                  </a:lnTo>
                  <a:lnTo>
                    <a:pt x="131" y="115"/>
                  </a:lnTo>
                  <a:lnTo>
                    <a:pt x="104" y="100"/>
                  </a:lnTo>
                  <a:lnTo>
                    <a:pt x="2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6" name="Freeform 41"/>
            <p:cNvSpPr>
              <a:spLocks/>
            </p:cNvSpPr>
            <p:nvPr/>
          </p:nvSpPr>
          <p:spPr bwMode="auto">
            <a:xfrm>
              <a:off x="881" y="2651"/>
              <a:ext cx="352" cy="385"/>
            </a:xfrm>
            <a:custGeom>
              <a:avLst/>
              <a:gdLst>
                <a:gd name="T0" fmla="*/ 0 w 706"/>
                <a:gd name="T1" fmla="*/ 1 h 769"/>
                <a:gd name="T2" fmla="*/ 0 w 706"/>
                <a:gd name="T3" fmla="*/ 1 h 769"/>
                <a:gd name="T4" fmla="*/ 0 w 706"/>
                <a:gd name="T5" fmla="*/ 1 h 769"/>
                <a:gd name="T6" fmla="*/ 0 w 706"/>
                <a:gd name="T7" fmla="*/ 1 h 769"/>
                <a:gd name="T8" fmla="*/ 0 w 706"/>
                <a:gd name="T9" fmla="*/ 1 h 769"/>
                <a:gd name="T10" fmla="*/ 0 w 706"/>
                <a:gd name="T11" fmla="*/ 1 h 769"/>
                <a:gd name="T12" fmla="*/ 0 w 706"/>
                <a:gd name="T13" fmla="*/ 1 h 769"/>
                <a:gd name="T14" fmla="*/ 0 w 706"/>
                <a:gd name="T15" fmla="*/ 1 h 769"/>
                <a:gd name="T16" fmla="*/ 0 w 706"/>
                <a:gd name="T17" fmla="*/ 1 h 769"/>
                <a:gd name="T18" fmla="*/ 0 w 706"/>
                <a:gd name="T19" fmla="*/ 1 h 769"/>
                <a:gd name="T20" fmla="*/ 0 w 706"/>
                <a:gd name="T21" fmla="*/ 1 h 769"/>
                <a:gd name="T22" fmla="*/ 0 w 706"/>
                <a:gd name="T23" fmla="*/ 1 h 769"/>
                <a:gd name="T24" fmla="*/ 0 w 706"/>
                <a:gd name="T25" fmla="*/ 1 h 769"/>
                <a:gd name="T26" fmla="*/ 0 w 706"/>
                <a:gd name="T27" fmla="*/ 1 h 769"/>
                <a:gd name="T28" fmla="*/ 0 w 706"/>
                <a:gd name="T29" fmla="*/ 1 h 769"/>
                <a:gd name="T30" fmla="*/ 0 w 706"/>
                <a:gd name="T31" fmla="*/ 1 h 769"/>
                <a:gd name="T32" fmla="*/ 0 w 706"/>
                <a:gd name="T33" fmla="*/ 1 h 769"/>
                <a:gd name="T34" fmla="*/ 0 w 706"/>
                <a:gd name="T35" fmla="*/ 1 h 769"/>
                <a:gd name="T36" fmla="*/ 0 w 706"/>
                <a:gd name="T37" fmla="*/ 1 h 769"/>
                <a:gd name="T38" fmla="*/ 0 w 706"/>
                <a:gd name="T39" fmla="*/ 1 h 769"/>
                <a:gd name="T40" fmla="*/ 0 w 706"/>
                <a:gd name="T41" fmla="*/ 1 h 769"/>
                <a:gd name="T42" fmla="*/ 0 w 706"/>
                <a:gd name="T43" fmla="*/ 1 h 769"/>
                <a:gd name="T44" fmla="*/ 0 w 706"/>
                <a:gd name="T45" fmla="*/ 1 h 769"/>
                <a:gd name="T46" fmla="*/ 0 w 706"/>
                <a:gd name="T47" fmla="*/ 1 h 769"/>
                <a:gd name="T48" fmla="*/ 0 w 706"/>
                <a:gd name="T49" fmla="*/ 1 h 769"/>
                <a:gd name="T50" fmla="*/ 0 w 706"/>
                <a:gd name="T51" fmla="*/ 1 h 769"/>
                <a:gd name="T52" fmla="*/ 0 w 706"/>
                <a:gd name="T53" fmla="*/ 1 h 769"/>
                <a:gd name="T54" fmla="*/ 0 w 706"/>
                <a:gd name="T55" fmla="*/ 1 h 769"/>
                <a:gd name="T56" fmla="*/ 0 w 706"/>
                <a:gd name="T57" fmla="*/ 1 h 769"/>
                <a:gd name="T58" fmla="*/ 0 w 706"/>
                <a:gd name="T59" fmla="*/ 1 h 769"/>
                <a:gd name="T60" fmla="*/ 0 w 706"/>
                <a:gd name="T61" fmla="*/ 0 h 769"/>
                <a:gd name="T62" fmla="*/ 0 w 706"/>
                <a:gd name="T63" fmla="*/ 1 h 769"/>
                <a:gd name="T64" fmla="*/ 0 w 706"/>
                <a:gd name="T65" fmla="*/ 1 h 769"/>
                <a:gd name="T66" fmla="*/ 0 w 706"/>
                <a:gd name="T67" fmla="*/ 1 h 769"/>
                <a:gd name="T68" fmla="*/ 0 w 706"/>
                <a:gd name="T69" fmla="*/ 1 h 769"/>
                <a:gd name="T70" fmla="*/ 0 w 706"/>
                <a:gd name="T71" fmla="*/ 1 h 7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6"/>
                <a:gd name="T109" fmla="*/ 0 h 769"/>
                <a:gd name="T110" fmla="*/ 706 w 706"/>
                <a:gd name="T111" fmla="*/ 769 h 7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6" h="769">
                  <a:moveTo>
                    <a:pt x="290" y="40"/>
                  </a:moveTo>
                  <a:lnTo>
                    <a:pt x="206" y="70"/>
                  </a:lnTo>
                  <a:lnTo>
                    <a:pt x="138" y="78"/>
                  </a:lnTo>
                  <a:lnTo>
                    <a:pt x="76" y="81"/>
                  </a:lnTo>
                  <a:lnTo>
                    <a:pt x="163" y="172"/>
                  </a:lnTo>
                  <a:lnTo>
                    <a:pt x="280" y="311"/>
                  </a:lnTo>
                  <a:lnTo>
                    <a:pt x="327" y="385"/>
                  </a:lnTo>
                  <a:lnTo>
                    <a:pt x="376" y="432"/>
                  </a:lnTo>
                  <a:lnTo>
                    <a:pt x="401" y="497"/>
                  </a:lnTo>
                  <a:lnTo>
                    <a:pt x="458" y="559"/>
                  </a:lnTo>
                  <a:lnTo>
                    <a:pt x="520" y="598"/>
                  </a:lnTo>
                  <a:lnTo>
                    <a:pt x="567" y="623"/>
                  </a:lnTo>
                  <a:lnTo>
                    <a:pt x="597" y="660"/>
                  </a:lnTo>
                  <a:lnTo>
                    <a:pt x="639" y="712"/>
                  </a:lnTo>
                  <a:lnTo>
                    <a:pt x="680" y="748"/>
                  </a:lnTo>
                  <a:lnTo>
                    <a:pt x="706" y="759"/>
                  </a:lnTo>
                  <a:lnTo>
                    <a:pt x="678" y="769"/>
                  </a:lnTo>
                  <a:lnTo>
                    <a:pt x="639" y="747"/>
                  </a:lnTo>
                  <a:lnTo>
                    <a:pt x="604" y="716"/>
                  </a:lnTo>
                  <a:lnTo>
                    <a:pt x="574" y="679"/>
                  </a:lnTo>
                  <a:lnTo>
                    <a:pt x="547" y="644"/>
                  </a:lnTo>
                  <a:lnTo>
                    <a:pt x="461" y="594"/>
                  </a:lnTo>
                  <a:lnTo>
                    <a:pt x="419" y="561"/>
                  </a:lnTo>
                  <a:lnTo>
                    <a:pt x="369" y="511"/>
                  </a:lnTo>
                  <a:lnTo>
                    <a:pt x="339" y="459"/>
                  </a:lnTo>
                  <a:lnTo>
                    <a:pt x="319" y="429"/>
                  </a:lnTo>
                  <a:lnTo>
                    <a:pt x="275" y="393"/>
                  </a:lnTo>
                  <a:lnTo>
                    <a:pt x="210" y="311"/>
                  </a:lnTo>
                  <a:lnTo>
                    <a:pt x="103" y="179"/>
                  </a:lnTo>
                  <a:lnTo>
                    <a:pt x="27" y="63"/>
                  </a:lnTo>
                  <a:lnTo>
                    <a:pt x="0" y="0"/>
                  </a:lnTo>
                  <a:lnTo>
                    <a:pt x="130" y="26"/>
                  </a:lnTo>
                  <a:lnTo>
                    <a:pt x="290" y="31"/>
                  </a:lnTo>
                  <a:lnTo>
                    <a:pt x="290" y="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7" name="Freeform 42"/>
            <p:cNvSpPr>
              <a:spLocks/>
            </p:cNvSpPr>
            <p:nvPr/>
          </p:nvSpPr>
          <p:spPr bwMode="auto">
            <a:xfrm>
              <a:off x="1482" y="2064"/>
              <a:ext cx="141" cy="152"/>
            </a:xfrm>
            <a:custGeom>
              <a:avLst/>
              <a:gdLst>
                <a:gd name="T0" fmla="*/ 0 w 283"/>
                <a:gd name="T1" fmla="*/ 1 h 304"/>
                <a:gd name="T2" fmla="*/ 0 w 283"/>
                <a:gd name="T3" fmla="*/ 1 h 304"/>
                <a:gd name="T4" fmla="*/ 0 w 283"/>
                <a:gd name="T5" fmla="*/ 1 h 304"/>
                <a:gd name="T6" fmla="*/ 0 w 283"/>
                <a:gd name="T7" fmla="*/ 0 h 304"/>
                <a:gd name="T8" fmla="*/ 0 w 283"/>
                <a:gd name="T9" fmla="*/ 1 h 304"/>
                <a:gd name="T10" fmla="*/ 0 w 283"/>
                <a:gd name="T11" fmla="*/ 1 h 304"/>
                <a:gd name="T12" fmla="*/ 0 w 283"/>
                <a:gd name="T13" fmla="*/ 1 h 304"/>
                <a:gd name="T14" fmla="*/ 0 w 283"/>
                <a:gd name="T15" fmla="*/ 1 h 304"/>
                <a:gd name="T16" fmla="*/ 0 w 283"/>
                <a:gd name="T17" fmla="*/ 1 h 304"/>
                <a:gd name="T18" fmla="*/ 0 w 283"/>
                <a:gd name="T19" fmla="*/ 1 h 304"/>
                <a:gd name="T20" fmla="*/ 0 w 283"/>
                <a:gd name="T21" fmla="*/ 1 h 304"/>
                <a:gd name="T22" fmla="*/ 0 w 283"/>
                <a:gd name="T23" fmla="*/ 1 h 304"/>
                <a:gd name="T24" fmla="*/ 0 w 283"/>
                <a:gd name="T25" fmla="*/ 1 h 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3"/>
                <a:gd name="T40" fmla="*/ 0 h 304"/>
                <a:gd name="T41" fmla="*/ 283 w 283"/>
                <a:gd name="T42" fmla="*/ 304 h 3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3" h="304">
                  <a:moveTo>
                    <a:pt x="0" y="36"/>
                  </a:moveTo>
                  <a:lnTo>
                    <a:pt x="97" y="45"/>
                  </a:lnTo>
                  <a:lnTo>
                    <a:pt x="212" y="33"/>
                  </a:lnTo>
                  <a:lnTo>
                    <a:pt x="283" y="0"/>
                  </a:lnTo>
                  <a:lnTo>
                    <a:pt x="266" y="45"/>
                  </a:lnTo>
                  <a:lnTo>
                    <a:pt x="204" y="304"/>
                  </a:lnTo>
                  <a:lnTo>
                    <a:pt x="188" y="298"/>
                  </a:lnTo>
                  <a:lnTo>
                    <a:pt x="135" y="251"/>
                  </a:lnTo>
                  <a:lnTo>
                    <a:pt x="85" y="206"/>
                  </a:lnTo>
                  <a:lnTo>
                    <a:pt x="20" y="7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8" name="Freeform 43"/>
            <p:cNvSpPr>
              <a:spLocks/>
            </p:cNvSpPr>
            <p:nvPr/>
          </p:nvSpPr>
          <p:spPr bwMode="auto">
            <a:xfrm>
              <a:off x="1356" y="1648"/>
              <a:ext cx="348" cy="439"/>
            </a:xfrm>
            <a:custGeom>
              <a:avLst/>
              <a:gdLst>
                <a:gd name="T0" fmla="*/ 1 w 694"/>
                <a:gd name="T1" fmla="*/ 1 h 876"/>
                <a:gd name="T2" fmla="*/ 1 w 694"/>
                <a:gd name="T3" fmla="*/ 1 h 876"/>
                <a:gd name="T4" fmla="*/ 0 w 694"/>
                <a:gd name="T5" fmla="*/ 1 h 876"/>
                <a:gd name="T6" fmla="*/ 1 w 694"/>
                <a:gd name="T7" fmla="*/ 1 h 876"/>
                <a:gd name="T8" fmla="*/ 1 w 694"/>
                <a:gd name="T9" fmla="*/ 1 h 876"/>
                <a:gd name="T10" fmla="*/ 1 w 694"/>
                <a:gd name="T11" fmla="*/ 1 h 876"/>
                <a:gd name="T12" fmla="*/ 1 w 694"/>
                <a:gd name="T13" fmla="*/ 1 h 876"/>
                <a:gd name="T14" fmla="*/ 1 w 694"/>
                <a:gd name="T15" fmla="*/ 1 h 876"/>
                <a:gd name="T16" fmla="*/ 1 w 694"/>
                <a:gd name="T17" fmla="*/ 1 h 876"/>
                <a:gd name="T18" fmla="*/ 1 w 694"/>
                <a:gd name="T19" fmla="*/ 1 h 876"/>
                <a:gd name="T20" fmla="*/ 1 w 694"/>
                <a:gd name="T21" fmla="*/ 1 h 876"/>
                <a:gd name="T22" fmla="*/ 1 w 694"/>
                <a:gd name="T23" fmla="*/ 1 h 876"/>
                <a:gd name="T24" fmla="*/ 1 w 694"/>
                <a:gd name="T25" fmla="*/ 1 h 876"/>
                <a:gd name="T26" fmla="*/ 1 w 694"/>
                <a:gd name="T27" fmla="*/ 1 h 876"/>
                <a:gd name="T28" fmla="*/ 1 w 694"/>
                <a:gd name="T29" fmla="*/ 1 h 876"/>
                <a:gd name="T30" fmla="*/ 1 w 694"/>
                <a:gd name="T31" fmla="*/ 1 h 876"/>
                <a:gd name="T32" fmla="*/ 1 w 694"/>
                <a:gd name="T33" fmla="*/ 1 h 876"/>
                <a:gd name="T34" fmla="*/ 1 w 694"/>
                <a:gd name="T35" fmla="*/ 1 h 876"/>
                <a:gd name="T36" fmla="*/ 1 w 694"/>
                <a:gd name="T37" fmla="*/ 1 h 876"/>
                <a:gd name="T38" fmla="*/ 1 w 694"/>
                <a:gd name="T39" fmla="*/ 1 h 876"/>
                <a:gd name="T40" fmla="*/ 1 w 694"/>
                <a:gd name="T41" fmla="*/ 1 h 876"/>
                <a:gd name="T42" fmla="*/ 1 w 694"/>
                <a:gd name="T43" fmla="*/ 1 h 876"/>
                <a:gd name="T44" fmla="*/ 1 w 694"/>
                <a:gd name="T45" fmla="*/ 1 h 876"/>
                <a:gd name="T46" fmla="*/ 1 w 694"/>
                <a:gd name="T47" fmla="*/ 1 h 876"/>
                <a:gd name="T48" fmla="*/ 1 w 694"/>
                <a:gd name="T49" fmla="*/ 1 h 876"/>
                <a:gd name="T50" fmla="*/ 1 w 694"/>
                <a:gd name="T51" fmla="*/ 1 h 876"/>
                <a:gd name="T52" fmla="*/ 1 w 694"/>
                <a:gd name="T53" fmla="*/ 1 h 876"/>
                <a:gd name="T54" fmla="*/ 1 w 694"/>
                <a:gd name="T55" fmla="*/ 1 h 876"/>
                <a:gd name="T56" fmla="*/ 1 w 694"/>
                <a:gd name="T57" fmla="*/ 1 h 876"/>
                <a:gd name="T58" fmla="*/ 1 w 694"/>
                <a:gd name="T59" fmla="*/ 1 h 876"/>
                <a:gd name="T60" fmla="*/ 1 w 694"/>
                <a:gd name="T61" fmla="*/ 1 h 876"/>
                <a:gd name="T62" fmla="*/ 1 w 694"/>
                <a:gd name="T63" fmla="*/ 0 h 876"/>
                <a:gd name="T64" fmla="*/ 1 w 694"/>
                <a:gd name="T65" fmla="*/ 1 h 876"/>
                <a:gd name="T66" fmla="*/ 1 w 694"/>
                <a:gd name="T67" fmla="*/ 1 h 876"/>
                <a:gd name="T68" fmla="*/ 1 w 694"/>
                <a:gd name="T69" fmla="*/ 1 h 876"/>
                <a:gd name="T70" fmla="*/ 1 w 694"/>
                <a:gd name="T71" fmla="*/ 1 h 8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4"/>
                <a:gd name="T109" fmla="*/ 0 h 876"/>
                <a:gd name="T110" fmla="*/ 694 w 694"/>
                <a:gd name="T111" fmla="*/ 876 h 8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4" h="876">
                  <a:moveTo>
                    <a:pt x="33" y="122"/>
                  </a:moveTo>
                  <a:lnTo>
                    <a:pt x="10" y="150"/>
                  </a:lnTo>
                  <a:lnTo>
                    <a:pt x="0" y="192"/>
                  </a:lnTo>
                  <a:lnTo>
                    <a:pt x="24" y="266"/>
                  </a:lnTo>
                  <a:lnTo>
                    <a:pt x="44" y="292"/>
                  </a:lnTo>
                  <a:lnTo>
                    <a:pt x="56" y="345"/>
                  </a:lnTo>
                  <a:lnTo>
                    <a:pt x="95" y="357"/>
                  </a:lnTo>
                  <a:lnTo>
                    <a:pt x="92" y="427"/>
                  </a:lnTo>
                  <a:lnTo>
                    <a:pt x="56" y="480"/>
                  </a:lnTo>
                  <a:lnTo>
                    <a:pt x="62" y="574"/>
                  </a:lnTo>
                  <a:lnTo>
                    <a:pt x="84" y="652"/>
                  </a:lnTo>
                  <a:lnTo>
                    <a:pt x="104" y="711"/>
                  </a:lnTo>
                  <a:lnTo>
                    <a:pt x="151" y="751"/>
                  </a:lnTo>
                  <a:lnTo>
                    <a:pt x="208" y="799"/>
                  </a:lnTo>
                  <a:lnTo>
                    <a:pt x="250" y="867"/>
                  </a:lnTo>
                  <a:lnTo>
                    <a:pt x="364" y="876"/>
                  </a:lnTo>
                  <a:lnTo>
                    <a:pt x="448" y="867"/>
                  </a:lnTo>
                  <a:lnTo>
                    <a:pt x="501" y="854"/>
                  </a:lnTo>
                  <a:lnTo>
                    <a:pt x="530" y="834"/>
                  </a:lnTo>
                  <a:lnTo>
                    <a:pt x="551" y="754"/>
                  </a:lnTo>
                  <a:lnTo>
                    <a:pt x="578" y="652"/>
                  </a:lnTo>
                  <a:lnTo>
                    <a:pt x="590" y="477"/>
                  </a:lnTo>
                  <a:lnTo>
                    <a:pt x="643" y="359"/>
                  </a:lnTo>
                  <a:lnTo>
                    <a:pt x="652" y="295"/>
                  </a:lnTo>
                  <a:lnTo>
                    <a:pt x="681" y="277"/>
                  </a:lnTo>
                  <a:lnTo>
                    <a:pt x="684" y="227"/>
                  </a:lnTo>
                  <a:lnTo>
                    <a:pt x="694" y="162"/>
                  </a:lnTo>
                  <a:lnTo>
                    <a:pt x="694" y="130"/>
                  </a:lnTo>
                  <a:lnTo>
                    <a:pt x="690" y="104"/>
                  </a:lnTo>
                  <a:lnTo>
                    <a:pt x="678" y="88"/>
                  </a:lnTo>
                  <a:lnTo>
                    <a:pt x="655" y="15"/>
                  </a:lnTo>
                  <a:lnTo>
                    <a:pt x="474" y="0"/>
                  </a:lnTo>
                  <a:lnTo>
                    <a:pt x="140" y="68"/>
                  </a:lnTo>
                  <a:lnTo>
                    <a:pt x="33" y="12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9" name="Freeform 44"/>
            <p:cNvSpPr>
              <a:spLocks/>
            </p:cNvSpPr>
            <p:nvPr/>
          </p:nvSpPr>
          <p:spPr bwMode="auto">
            <a:xfrm>
              <a:off x="1501" y="1836"/>
              <a:ext cx="120" cy="73"/>
            </a:xfrm>
            <a:custGeom>
              <a:avLst/>
              <a:gdLst>
                <a:gd name="T0" fmla="*/ 1 w 240"/>
                <a:gd name="T1" fmla="*/ 1 h 146"/>
                <a:gd name="T2" fmla="*/ 1 w 240"/>
                <a:gd name="T3" fmla="*/ 1 h 146"/>
                <a:gd name="T4" fmla="*/ 1 w 240"/>
                <a:gd name="T5" fmla="*/ 1 h 146"/>
                <a:gd name="T6" fmla="*/ 1 w 240"/>
                <a:gd name="T7" fmla="*/ 1 h 146"/>
                <a:gd name="T8" fmla="*/ 1 w 240"/>
                <a:gd name="T9" fmla="*/ 0 h 146"/>
                <a:gd name="T10" fmla="*/ 1 w 240"/>
                <a:gd name="T11" fmla="*/ 1 h 146"/>
                <a:gd name="T12" fmla="*/ 1 w 240"/>
                <a:gd name="T13" fmla="*/ 1 h 146"/>
                <a:gd name="T14" fmla="*/ 1 w 240"/>
                <a:gd name="T15" fmla="*/ 1 h 146"/>
                <a:gd name="T16" fmla="*/ 1 w 240"/>
                <a:gd name="T17" fmla="*/ 1 h 146"/>
                <a:gd name="T18" fmla="*/ 1 w 240"/>
                <a:gd name="T19" fmla="*/ 1 h 146"/>
                <a:gd name="T20" fmla="*/ 1 w 240"/>
                <a:gd name="T21" fmla="*/ 1 h 146"/>
                <a:gd name="T22" fmla="*/ 1 w 240"/>
                <a:gd name="T23" fmla="*/ 1 h 146"/>
                <a:gd name="T24" fmla="*/ 1 w 240"/>
                <a:gd name="T25" fmla="*/ 1 h 146"/>
                <a:gd name="T26" fmla="*/ 1 w 240"/>
                <a:gd name="T27" fmla="*/ 1 h 146"/>
                <a:gd name="T28" fmla="*/ 0 w 240"/>
                <a:gd name="T29" fmla="*/ 1 h 146"/>
                <a:gd name="T30" fmla="*/ 1 w 240"/>
                <a:gd name="T31" fmla="*/ 1 h 146"/>
                <a:gd name="T32" fmla="*/ 1 w 240"/>
                <a:gd name="T33" fmla="*/ 1 h 146"/>
                <a:gd name="T34" fmla="*/ 1 w 240"/>
                <a:gd name="T35" fmla="*/ 1 h 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0"/>
                <a:gd name="T55" fmla="*/ 0 h 146"/>
                <a:gd name="T56" fmla="*/ 240 w 240"/>
                <a:gd name="T57" fmla="*/ 146 h 1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0" h="146">
                  <a:moveTo>
                    <a:pt x="30" y="21"/>
                  </a:moveTo>
                  <a:lnTo>
                    <a:pt x="65" y="24"/>
                  </a:lnTo>
                  <a:lnTo>
                    <a:pt x="107" y="12"/>
                  </a:lnTo>
                  <a:lnTo>
                    <a:pt x="190" y="15"/>
                  </a:lnTo>
                  <a:lnTo>
                    <a:pt x="220" y="0"/>
                  </a:lnTo>
                  <a:lnTo>
                    <a:pt x="240" y="18"/>
                  </a:lnTo>
                  <a:lnTo>
                    <a:pt x="199" y="61"/>
                  </a:lnTo>
                  <a:lnTo>
                    <a:pt x="178" y="80"/>
                  </a:lnTo>
                  <a:lnTo>
                    <a:pt x="151" y="80"/>
                  </a:lnTo>
                  <a:lnTo>
                    <a:pt x="178" y="139"/>
                  </a:lnTo>
                  <a:lnTo>
                    <a:pt x="68" y="146"/>
                  </a:lnTo>
                  <a:lnTo>
                    <a:pt x="95" y="91"/>
                  </a:lnTo>
                  <a:lnTo>
                    <a:pt x="57" y="83"/>
                  </a:lnTo>
                  <a:lnTo>
                    <a:pt x="16" y="58"/>
                  </a:lnTo>
                  <a:lnTo>
                    <a:pt x="0" y="34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0" name="Freeform 45"/>
            <p:cNvSpPr>
              <a:spLocks/>
            </p:cNvSpPr>
            <p:nvPr/>
          </p:nvSpPr>
          <p:spPr bwMode="auto">
            <a:xfrm>
              <a:off x="1527" y="1776"/>
              <a:ext cx="76" cy="37"/>
            </a:xfrm>
            <a:custGeom>
              <a:avLst/>
              <a:gdLst>
                <a:gd name="T0" fmla="*/ 0 w 153"/>
                <a:gd name="T1" fmla="*/ 1 h 74"/>
                <a:gd name="T2" fmla="*/ 0 w 153"/>
                <a:gd name="T3" fmla="*/ 1 h 74"/>
                <a:gd name="T4" fmla="*/ 0 w 153"/>
                <a:gd name="T5" fmla="*/ 1 h 74"/>
                <a:gd name="T6" fmla="*/ 0 w 153"/>
                <a:gd name="T7" fmla="*/ 1 h 74"/>
                <a:gd name="T8" fmla="*/ 0 w 153"/>
                <a:gd name="T9" fmla="*/ 1 h 74"/>
                <a:gd name="T10" fmla="*/ 0 w 153"/>
                <a:gd name="T11" fmla="*/ 1 h 74"/>
                <a:gd name="T12" fmla="*/ 0 w 153"/>
                <a:gd name="T13" fmla="*/ 1 h 74"/>
                <a:gd name="T14" fmla="*/ 0 w 153"/>
                <a:gd name="T15" fmla="*/ 1 h 74"/>
                <a:gd name="T16" fmla="*/ 0 w 153"/>
                <a:gd name="T17" fmla="*/ 1 h 74"/>
                <a:gd name="T18" fmla="*/ 0 w 153"/>
                <a:gd name="T19" fmla="*/ 1 h 74"/>
                <a:gd name="T20" fmla="*/ 0 w 153"/>
                <a:gd name="T21" fmla="*/ 1 h 74"/>
                <a:gd name="T22" fmla="*/ 0 w 153"/>
                <a:gd name="T23" fmla="*/ 1 h 74"/>
                <a:gd name="T24" fmla="*/ 0 w 153"/>
                <a:gd name="T25" fmla="*/ 0 h 74"/>
                <a:gd name="T26" fmla="*/ 0 w 153"/>
                <a:gd name="T27" fmla="*/ 1 h 74"/>
                <a:gd name="T28" fmla="*/ 0 w 153"/>
                <a:gd name="T29" fmla="*/ 1 h 74"/>
                <a:gd name="T30" fmla="*/ 0 w 153"/>
                <a:gd name="T31" fmla="*/ 1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74"/>
                <a:gd name="T50" fmla="*/ 153 w 153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74">
                  <a:moveTo>
                    <a:pt x="0" y="23"/>
                  </a:moveTo>
                  <a:lnTo>
                    <a:pt x="0" y="41"/>
                  </a:lnTo>
                  <a:lnTo>
                    <a:pt x="20" y="56"/>
                  </a:lnTo>
                  <a:lnTo>
                    <a:pt x="50" y="53"/>
                  </a:lnTo>
                  <a:lnTo>
                    <a:pt x="82" y="74"/>
                  </a:lnTo>
                  <a:lnTo>
                    <a:pt x="127" y="62"/>
                  </a:lnTo>
                  <a:lnTo>
                    <a:pt x="153" y="29"/>
                  </a:lnTo>
                  <a:lnTo>
                    <a:pt x="133" y="6"/>
                  </a:lnTo>
                  <a:lnTo>
                    <a:pt x="104" y="35"/>
                  </a:lnTo>
                  <a:lnTo>
                    <a:pt x="74" y="26"/>
                  </a:lnTo>
                  <a:lnTo>
                    <a:pt x="50" y="9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1" name="Freeform 46"/>
            <p:cNvSpPr>
              <a:spLocks/>
            </p:cNvSpPr>
            <p:nvPr/>
          </p:nvSpPr>
          <p:spPr bwMode="auto">
            <a:xfrm>
              <a:off x="1637" y="1648"/>
              <a:ext cx="55" cy="49"/>
            </a:xfrm>
            <a:custGeom>
              <a:avLst/>
              <a:gdLst>
                <a:gd name="T0" fmla="*/ 1 w 110"/>
                <a:gd name="T1" fmla="*/ 1 h 97"/>
                <a:gd name="T2" fmla="*/ 1 w 110"/>
                <a:gd name="T3" fmla="*/ 1 h 97"/>
                <a:gd name="T4" fmla="*/ 1 w 110"/>
                <a:gd name="T5" fmla="*/ 1 h 97"/>
                <a:gd name="T6" fmla="*/ 1 w 110"/>
                <a:gd name="T7" fmla="*/ 1 h 97"/>
                <a:gd name="T8" fmla="*/ 1 w 110"/>
                <a:gd name="T9" fmla="*/ 1 h 97"/>
                <a:gd name="T10" fmla="*/ 0 w 110"/>
                <a:gd name="T11" fmla="*/ 1 h 97"/>
                <a:gd name="T12" fmla="*/ 1 w 110"/>
                <a:gd name="T13" fmla="*/ 0 h 97"/>
                <a:gd name="T14" fmla="*/ 1 w 110"/>
                <a:gd name="T15" fmla="*/ 1 h 97"/>
                <a:gd name="T16" fmla="*/ 1 w 110"/>
                <a:gd name="T17" fmla="*/ 1 h 97"/>
                <a:gd name="T18" fmla="*/ 1 w 110"/>
                <a:gd name="T19" fmla="*/ 1 h 97"/>
                <a:gd name="T20" fmla="*/ 1 w 110"/>
                <a:gd name="T21" fmla="*/ 1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97"/>
                <a:gd name="T35" fmla="*/ 110 w 110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97">
                  <a:moveTo>
                    <a:pt x="90" y="68"/>
                  </a:moveTo>
                  <a:lnTo>
                    <a:pt x="55" y="32"/>
                  </a:lnTo>
                  <a:lnTo>
                    <a:pt x="51" y="48"/>
                  </a:lnTo>
                  <a:lnTo>
                    <a:pt x="69" y="97"/>
                  </a:lnTo>
                  <a:lnTo>
                    <a:pt x="7" y="45"/>
                  </a:lnTo>
                  <a:lnTo>
                    <a:pt x="0" y="15"/>
                  </a:lnTo>
                  <a:lnTo>
                    <a:pt x="22" y="0"/>
                  </a:lnTo>
                  <a:lnTo>
                    <a:pt x="110" y="12"/>
                  </a:lnTo>
                  <a:lnTo>
                    <a:pt x="90" y="6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2" name="Freeform 47"/>
            <p:cNvSpPr>
              <a:spLocks/>
            </p:cNvSpPr>
            <p:nvPr/>
          </p:nvSpPr>
          <p:spPr bwMode="auto">
            <a:xfrm>
              <a:off x="1545" y="1722"/>
              <a:ext cx="51" cy="48"/>
            </a:xfrm>
            <a:custGeom>
              <a:avLst/>
              <a:gdLst>
                <a:gd name="T0" fmla="*/ 0 w 103"/>
                <a:gd name="T1" fmla="*/ 1 h 95"/>
                <a:gd name="T2" fmla="*/ 0 w 103"/>
                <a:gd name="T3" fmla="*/ 1 h 95"/>
                <a:gd name="T4" fmla="*/ 0 w 103"/>
                <a:gd name="T5" fmla="*/ 1 h 95"/>
                <a:gd name="T6" fmla="*/ 0 w 103"/>
                <a:gd name="T7" fmla="*/ 1 h 95"/>
                <a:gd name="T8" fmla="*/ 0 w 103"/>
                <a:gd name="T9" fmla="*/ 1 h 95"/>
                <a:gd name="T10" fmla="*/ 0 w 103"/>
                <a:gd name="T11" fmla="*/ 1 h 95"/>
                <a:gd name="T12" fmla="*/ 0 w 103"/>
                <a:gd name="T13" fmla="*/ 0 h 95"/>
                <a:gd name="T14" fmla="*/ 0 w 103"/>
                <a:gd name="T15" fmla="*/ 1 h 95"/>
                <a:gd name="T16" fmla="*/ 0 w 103"/>
                <a:gd name="T17" fmla="*/ 1 h 95"/>
                <a:gd name="T18" fmla="*/ 0 w 103"/>
                <a:gd name="T19" fmla="*/ 1 h 95"/>
                <a:gd name="T20" fmla="*/ 0 w 103"/>
                <a:gd name="T21" fmla="*/ 1 h 95"/>
                <a:gd name="T22" fmla="*/ 0 w 103"/>
                <a:gd name="T23" fmla="*/ 1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95"/>
                <a:gd name="T38" fmla="*/ 103 w 103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95">
                  <a:moveTo>
                    <a:pt x="0" y="95"/>
                  </a:moveTo>
                  <a:lnTo>
                    <a:pt x="26" y="65"/>
                  </a:lnTo>
                  <a:lnTo>
                    <a:pt x="46" y="51"/>
                  </a:lnTo>
                  <a:lnTo>
                    <a:pt x="71" y="59"/>
                  </a:lnTo>
                  <a:lnTo>
                    <a:pt x="103" y="86"/>
                  </a:lnTo>
                  <a:lnTo>
                    <a:pt x="82" y="37"/>
                  </a:lnTo>
                  <a:lnTo>
                    <a:pt x="67" y="0"/>
                  </a:lnTo>
                  <a:lnTo>
                    <a:pt x="35" y="3"/>
                  </a:lnTo>
                  <a:lnTo>
                    <a:pt x="11" y="6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3" name="Freeform 48"/>
            <p:cNvSpPr>
              <a:spLocks/>
            </p:cNvSpPr>
            <p:nvPr/>
          </p:nvSpPr>
          <p:spPr bwMode="auto">
            <a:xfrm>
              <a:off x="1399" y="1691"/>
              <a:ext cx="43" cy="131"/>
            </a:xfrm>
            <a:custGeom>
              <a:avLst/>
              <a:gdLst>
                <a:gd name="T0" fmla="*/ 1 w 86"/>
                <a:gd name="T1" fmla="*/ 0 h 263"/>
                <a:gd name="T2" fmla="*/ 1 w 86"/>
                <a:gd name="T3" fmla="*/ 0 h 263"/>
                <a:gd name="T4" fmla="*/ 1 w 86"/>
                <a:gd name="T5" fmla="*/ 0 h 263"/>
                <a:gd name="T6" fmla="*/ 1 w 86"/>
                <a:gd name="T7" fmla="*/ 0 h 263"/>
                <a:gd name="T8" fmla="*/ 1 w 86"/>
                <a:gd name="T9" fmla="*/ 0 h 263"/>
                <a:gd name="T10" fmla="*/ 1 w 86"/>
                <a:gd name="T11" fmla="*/ 0 h 263"/>
                <a:gd name="T12" fmla="*/ 1 w 86"/>
                <a:gd name="T13" fmla="*/ 0 h 263"/>
                <a:gd name="T14" fmla="*/ 1 w 86"/>
                <a:gd name="T15" fmla="*/ 0 h 263"/>
                <a:gd name="T16" fmla="*/ 0 w 86"/>
                <a:gd name="T17" fmla="*/ 0 h 263"/>
                <a:gd name="T18" fmla="*/ 1 w 86"/>
                <a:gd name="T19" fmla="*/ 0 h 263"/>
                <a:gd name="T20" fmla="*/ 1 w 86"/>
                <a:gd name="T21" fmla="*/ 0 h 263"/>
                <a:gd name="T22" fmla="*/ 1 w 86"/>
                <a:gd name="T23" fmla="*/ 0 h 263"/>
                <a:gd name="T24" fmla="*/ 1 w 86"/>
                <a:gd name="T25" fmla="*/ 0 h 263"/>
                <a:gd name="T26" fmla="*/ 1 w 86"/>
                <a:gd name="T27" fmla="*/ 0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263"/>
                <a:gd name="T44" fmla="*/ 86 w 86"/>
                <a:gd name="T45" fmla="*/ 263 h 2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263">
                  <a:moveTo>
                    <a:pt x="86" y="43"/>
                  </a:moveTo>
                  <a:lnTo>
                    <a:pt x="83" y="99"/>
                  </a:lnTo>
                  <a:lnTo>
                    <a:pt x="35" y="99"/>
                  </a:lnTo>
                  <a:lnTo>
                    <a:pt x="47" y="145"/>
                  </a:lnTo>
                  <a:lnTo>
                    <a:pt x="48" y="192"/>
                  </a:lnTo>
                  <a:lnTo>
                    <a:pt x="54" y="231"/>
                  </a:lnTo>
                  <a:lnTo>
                    <a:pt x="71" y="263"/>
                  </a:lnTo>
                  <a:lnTo>
                    <a:pt x="15" y="189"/>
                  </a:lnTo>
                  <a:lnTo>
                    <a:pt x="0" y="71"/>
                  </a:lnTo>
                  <a:lnTo>
                    <a:pt x="35" y="0"/>
                  </a:lnTo>
                  <a:lnTo>
                    <a:pt x="80" y="0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4" name="Freeform 49"/>
            <p:cNvSpPr>
              <a:spLocks/>
            </p:cNvSpPr>
            <p:nvPr/>
          </p:nvSpPr>
          <p:spPr bwMode="auto">
            <a:xfrm>
              <a:off x="1405" y="1685"/>
              <a:ext cx="275" cy="95"/>
            </a:xfrm>
            <a:custGeom>
              <a:avLst/>
              <a:gdLst>
                <a:gd name="T0" fmla="*/ 1 w 548"/>
                <a:gd name="T1" fmla="*/ 0 h 191"/>
                <a:gd name="T2" fmla="*/ 1 w 548"/>
                <a:gd name="T3" fmla="*/ 0 h 191"/>
                <a:gd name="T4" fmla="*/ 1 w 548"/>
                <a:gd name="T5" fmla="*/ 0 h 191"/>
                <a:gd name="T6" fmla="*/ 1 w 548"/>
                <a:gd name="T7" fmla="*/ 0 h 191"/>
                <a:gd name="T8" fmla="*/ 1 w 548"/>
                <a:gd name="T9" fmla="*/ 0 h 191"/>
                <a:gd name="T10" fmla="*/ 1 w 548"/>
                <a:gd name="T11" fmla="*/ 0 h 191"/>
                <a:gd name="T12" fmla="*/ 1 w 548"/>
                <a:gd name="T13" fmla="*/ 0 h 191"/>
                <a:gd name="T14" fmla="*/ 1 w 548"/>
                <a:gd name="T15" fmla="*/ 0 h 191"/>
                <a:gd name="T16" fmla="*/ 1 w 548"/>
                <a:gd name="T17" fmla="*/ 0 h 191"/>
                <a:gd name="T18" fmla="*/ 1 w 548"/>
                <a:gd name="T19" fmla="*/ 0 h 191"/>
                <a:gd name="T20" fmla="*/ 1 w 548"/>
                <a:gd name="T21" fmla="*/ 0 h 191"/>
                <a:gd name="T22" fmla="*/ 1 w 548"/>
                <a:gd name="T23" fmla="*/ 0 h 191"/>
                <a:gd name="T24" fmla="*/ 1 w 548"/>
                <a:gd name="T25" fmla="*/ 0 h 191"/>
                <a:gd name="T26" fmla="*/ 1 w 548"/>
                <a:gd name="T27" fmla="*/ 0 h 191"/>
                <a:gd name="T28" fmla="*/ 1 w 548"/>
                <a:gd name="T29" fmla="*/ 0 h 191"/>
                <a:gd name="T30" fmla="*/ 1 w 548"/>
                <a:gd name="T31" fmla="*/ 0 h 191"/>
                <a:gd name="T32" fmla="*/ 1 w 548"/>
                <a:gd name="T33" fmla="*/ 0 h 191"/>
                <a:gd name="T34" fmla="*/ 1 w 548"/>
                <a:gd name="T35" fmla="*/ 0 h 191"/>
                <a:gd name="T36" fmla="*/ 1 w 548"/>
                <a:gd name="T37" fmla="*/ 0 h 191"/>
                <a:gd name="T38" fmla="*/ 1 w 548"/>
                <a:gd name="T39" fmla="*/ 0 h 191"/>
                <a:gd name="T40" fmla="*/ 1 w 548"/>
                <a:gd name="T41" fmla="*/ 0 h 191"/>
                <a:gd name="T42" fmla="*/ 1 w 548"/>
                <a:gd name="T43" fmla="*/ 0 h 191"/>
                <a:gd name="T44" fmla="*/ 1 w 548"/>
                <a:gd name="T45" fmla="*/ 0 h 191"/>
                <a:gd name="T46" fmla="*/ 0 w 548"/>
                <a:gd name="T47" fmla="*/ 0 h 191"/>
                <a:gd name="T48" fmla="*/ 1 w 548"/>
                <a:gd name="T49" fmla="*/ 0 h 191"/>
                <a:gd name="T50" fmla="*/ 1 w 548"/>
                <a:gd name="T51" fmla="*/ 0 h 191"/>
                <a:gd name="T52" fmla="*/ 1 w 548"/>
                <a:gd name="T53" fmla="*/ 0 h 1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8"/>
                <a:gd name="T82" fmla="*/ 0 h 191"/>
                <a:gd name="T83" fmla="*/ 548 w 548"/>
                <a:gd name="T84" fmla="*/ 191 h 19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8" h="191">
                  <a:moveTo>
                    <a:pt x="14" y="58"/>
                  </a:moveTo>
                  <a:lnTo>
                    <a:pt x="62" y="66"/>
                  </a:lnTo>
                  <a:lnTo>
                    <a:pt x="97" y="25"/>
                  </a:lnTo>
                  <a:lnTo>
                    <a:pt x="166" y="0"/>
                  </a:lnTo>
                  <a:lnTo>
                    <a:pt x="498" y="0"/>
                  </a:lnTo>
                  <a:lnTo>
                    <a:pt x="528" y="13"/>
                  </a:lnTo>
                  <a:lnTo>
                    <a:pt x="548" y="58"/>
                  </a:lnTo>
                  <a:lnTo>
                    <a:pt x="542" y="126"/>
                  </a:lnTo>
                  <a:lnTo>
                    <a:pt x="522" y="161"/>
                  </a:lnTo>
                  <a:lnTo>
                    <a:pt x="480" y="179"/>
                  </a:lnTo>
                  <a:lnTo>
                    <a:pt x="424" y="176"/>
                  </a:lnTo>
                  <a:lnTo>
                    <a:pt x="385" y="149"/>
                  </a:lnTo>
                  <a:lnTo>
                    <a:pt x="353" y="96"/>
                  </a:lnTo>
                  <a:lnTo>
                    <a:pt x="347" y="84"/>
                  </a:lnTo>
                  <a:lnTo>
                    <a:pt x="311" y="84"/>
                  </a:lnTo>
                  <a:lnTo>
                    <a:pt x="302" y="123"/>
                  </a:lnTo>
                  <a:lnTo>
                    <a:pt x="279" y="155"/>
                  </a:lnTo>
                  <a:lnTo>
                    <a:pt x="226" y="182"/>
                  </a:lnTo>
                  <a:lnTo>
                    <a:pt x="166" y="191"/>
                  </a:lnTo>
                  <a:lnTo>
                    <a:pt x="121" y="182"/>
                  </a:lnTo>
                  <a:lnTo>
                    <a:pt x="91" y="158"/>
                  </a:lnTo>
                  <a:lnTo>
                    <a:pt x="68" y="100"/>
                  </a:lnTo>
                  <a:lnTo>
                    <a:pt x="36" y="78"/>
                  </a:lnTo>
                  <a:lnTo>
                    <a:pt x="0" y="72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5" name="Freeform 50"/>
            <p:cNvSpPr>
              <a:spLocks/>
            </p:cNvSpPr>
            <p:nvPr/>
          </p:nvSpPr>
          <p:spPr bwMode="auto">
            <a:xfrm>
              <a:off x="1589" y="1695"/>
              <a:ext cx="81" cy="67"/>
            </a:xfrm>
            <a:custGeom>
              <a:avLst/>
              <a:gdLst>
                <a:gd name="T0" fmla="*/ 1 w 161"/>
                <a:gd name="T1" fmla="*/ 1 h 133"/>
                <a:gd name="T2" fmla="*/ 0 w 161"/>
                <a:gd name="T3" fmla="*/ 1 h 133"/>
                <a:gd name="T4" fmla="*/ 1 w 161"/>
                <a:gd name="T5" fmla="*/ 1 h 133"/>
                <a:gd name="T6" fmla="*/ 1 w 161"/>
                <a:gd name="T7" fmla="*/ 1 h 133"/>
                <a:gd name="T8" fmla="*/ 1 w 161"/>
                <a:gd name="T9" fmla="*/ 1 h 133"/>
                <a:gd name="T10" fmla="*/ 1 w 161"/>
                <a:gd name="T11" fmla="*/ 1 h 133"/>
                <a:gd name="T12" fmla="*/ 1 w 161"/>
                <a:gd name="T13" fmla="*/ 1 h 133"/>
                <a:gd name="T14" fmla="*/ 1 w 161"/>
                <a:gd name="T15" fmla="*/ 1 h 133"/>
                <a:gd name="T16" fmla="*/ 1 w 161"/>
                <a:gd name="T17" fmla="*/ 0 h 133"/>
                <a:gd name="T18" fmla="*/ 1 w 161"/>
                <a:gd name="T19" fmla="*/ 0 h 133"/>
                <a:gd name="T20" fmla="*/ 1 w 161"/>
                <a:gd name="T21" fmla="*/ 1 h 133"/>
                <a:gd name="T22" fmla="*/ 1 w 161"/>
                <a:gd name="T23" fmla="*/ 1 h 133"/>
                <a:gd name="T24" fmla="*/ 1 w 161"/>
                <a:gd name="T25" fmla="*/ 1 h 133"/>
                <a:gd name="T26" fmla="*/ 1 w 161"/>
                <a:gd name="T27" fmla="*/ 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"/>
                <a:gd name="T43" fmla="*/ 0 h 133"/>
                <a:gd name="T44" fmla="*/ 161 w 161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" h="133">
                  <a:moveTo>
                    <a:pt x="9" y="22"/>
                  </a:moveTo>
                  <a:lnTo>
                    <a:pt x="0" y="78"/>
                  </a:lnTo>
                  <a:lnTo>
                    <a:pt x="39" y="121"/>
                  </a:lnTo>
                  <a:lnTo>
                    <a:pt x="92" y="133"/>
                  </a:lnTo>
                  <a:lnTo>
                    <a:pt x="139" y="121"/>
                  </a:lnTo>
                  <a:lnTo>
                    <a:pt x="158" y="94"/>
                  </a:lnTo>
                  <a:lnTo>
                    <a:pt x="161" y="47"/>
                  </a:lnTo>
                  <a:lnTo>
                    <a:pt x="155" y="16"/>
                  </a:lnTo>
                  <a:lnTo>
                    <a:pt x="136" y="0"/>
                  </a:lnTo>
                  <a:lnTo>
                    <a:pt x="104" y="0"/>
                  </a:lnTo>
                  <a:lnTo>
                    <a:pt x="45" y="10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6" name="Freeform 51"/>
            <p:cNvSpPr>
              <a:spLocks/>
            </p:cNvSpPr>
            <p:nvPr/>
          </p:nvSpPr>
          <p:spPr bwMode="auto">
            <a:xfrm>
              <a:off x="1452" y="1705"/>
              <a:ext cx="103" cy="71"/>
            </a:xfrm>
            <a:custGeom>
              <a:avLst/>
              <a:gdLst>
                <a:gd name="T0" fmla="*/ 0 w 207"/>
                <a:gd name="T1" fmla="*/ 0 h 141"/>
                <a:gd name="T2" fmla="*/ 0 w 207"/>
                <a:gd name="T3" fmla="*/ 1 h 141"/>
                <a:gd name="T4" fmla="*/ 0 w 207"/>
                <a:gd name="T5" fmla="*/ 1 h 141"/>
                <a:gd name="T6" fmla="*/ 0 w 207"/>
                <a:gd name="T7" fmla="*/ 1 h 141"/>
                <a:gd name="T8" fmla="*/ 0 w 207"/>
                <a:gd name="T9" fmla="*/ 1 h 141"/>
                <a:gd name="T10" fmla="*/ 0 w 207"/>
                <a:gd name="T11" fmla="*/ 1 h 141"/>
                <a:gd name="T12" fmla="*/ 0 w 207"/>
                <a:gd name="T13" fmla="*/ 1 h 141"/>
                <a:gd name="T14" fmla="*/ 0 w 207"/>
                <a:gd name="T15" fmla="*/ 1 h 141"/>
                <a:gd name="T16" fmla="*/ 0 w 207"/>
                <a:gd name="T17" fmla="*/ 1 h 141"/>
                <a:gd name="T18" fmla="*/ 0 w 207"/>
                <a:gd name="T19" fmla="*/ 0 h 141"/>
                <a:gd name="T20" fmla="*/ 0 w 207"/>
                <a:gd name="T21" fmla="*/ 0 h 141"/>
                <a:gd name="T22" fmla="*/ 0 w 207"/>
                <a:gd name="T23" fmla="*/ 0 h 141"/>
                <a:gd name="T24" fmla="*/ 0 w 207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141"/>
                <a:gd name="T41" fmla="*/ 207 w 20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141">
                  <a:moveTo>
                    <a:pt x="32" y="0"/>
                  </a:moveTo>
                  <a:lnTo>
                    <a:pt x="0" y="62"/>
                  </a:lnTo>
                  <a:lnTo>
                    <a:pt x="15" y="117"/>
                  </a:lnTo>
                  <a:lnTo>
                    <a:pt x="63" y="141"/>
                  </a:lnTo>
                  <a:lnTo>
                    <a:pt x="106" y="141"/>
                  </a:lnTo>
                  <a:lnTo>
                    <a:pt x="157" y="126"/>
                  </a:lnTo>
                  <a:lnTo>
                    <a:pt x="190" y="105"/>
                  </a:lnTo>
                  <a:lnTo>
                    <a:pt x="204" y="79"/>
                  </a:lnTo>
                  <a:lnTo>
                    <a:pt x="207" y="37"/>
                  </a:lnTo>
                  <a:lnTo>
                    <a:pt x="16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7" name="Freeform 52"/>
            <p:cNvSpPr>
              <a:spLocks/>
            </p:cNvSpPr>
            <p:nvPr/>
          </p:nvSpPr>
          <p:spPr bwMode="auto">
            <a:xfrm>
              <a:off x="1596" y="1741"/>
              <a:ext cx="51" cy="18"/>
            </a:xfrm>
            <a:custGeom>
              <a:avLst/>
              <a:gdLst>
                <a:gd name="T0" fmla="*/ 0 w 101"/>
                <a:gd name="T1" fmla="*/ 0 h 37"/>
                <a:gd name="T2" fmla="*/ 1 w 101"/>
                <a:gd name="T3" fmla="*/ 0 h 37"/>
                <a:gd name="T4" fmla="*/ 1 w 101"/>
                <a:gd name="T5" fmla="*/ 0 h 37"/>
                <a:gd name="T6" fmla="*/ 1 w 101"/>
                <a:gd name="T7" fmla="*/ 0 h 37"/>
                <a:gd name="T8" fmla="*/ 1 w 101"/>
                <a:gd name="T9" fmla="*/ 0 h 37"/>
                <a:gd name="T10" fmla="*/ 1 w 101"/>
                <a:gd name="T11" fmla="*/ 0 h 37"/>
                <a:gd name="T12" fmla="*/ 0 w 101"/>
                <a:gd name="T13" fmla="*/ 0 h 37"/>
                <a:gd name="T14" fmla="*/ 0 w 101"/>
                <a:gd name="T15" fmla="*/ 0 h 37"/>
                <a:gd name="T16" fmla="*/ 0 w 10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37"/>
                <a:gd name="T29" fmla="*/ 101 w 10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37">
                  <a:moveTo>
                    <a:pt x="0" y="0"/>
                  </a:moveTo>
                  <a:lnTo>
                    <a:pt x="30" y="34"/>
                  </a:lnTo>
                  <a:lnTo>
                    <a:pt x="77" y="37"/>
                  </a:lnTo>
                  <a:lnTo>
                    <a:pt x="101" y="14"/>
                  </a:lnTo>
                  <a:lnTo>
                    <a:pt x="65" y="8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8" name="Freeform 53"/>
            <p:cNvSpPr>
              <a:spLocks/>
            </p:cNvSpPr>
            <p:nvPr/>
          </p:nvSpPr>
          <p:spPr bwMode="auto">
            <a:xfrm>
              <a:off x="1462" y="1731"/>
              <a:ext cx="51" cy="42"/>
            </a:xfrm>
            <a:custGeom>
              <a:avLst/>
              <a:gdLst>
                <a:gd name="T0" fmla="*/ 1 w 101"/>
                <a:gd name="T1" fmla="*/ 0 h 83"/>
                <a:gd name="T2" fmla="*/ 1 w 101"/>
                <a:gd name="T3" fmla="*/ 1 h 83"/>
                <a:gd name="T4" fmla="*/ 1 w 101"/>
                <a:gd name="T5" fmla="*/ 1 h 83"/>
                <a:gd name="T6" fmla="*/ 1 w 101"/>
                <a:gd name="T7" fmla="*/ 1 h 83"/>
                <a:gd name="T8" fmla="*/ 1 w 101"/>
                <a:gd name="T9" fmla="*/ 1 h 83"/>
                <a:gd name="T10" fmla="*/ 1 w 101"/>
                <a:gd name="T11" fmla="*/ 1 h 83"/>
                <a:gd name="T12" fmla="*/ 1 w 101"/>
                <a:gd name="T13" fmla="*/ 1 h 83"/>
                <a:gd name="T14" fmla="*/ 1 w 101"/>
                <a:gd name="T15" fmla="*/ 1 h 83"/>
                <a:gd name="T16" fmla="*/ 0 w 101"/>
                <a:gd name="T17" fmla="*/ 1 h 83"/>
                <a:gd name="T18" fmla="*/ 1 w 101"/>
                <a:gd name="T19" fmla="*/ 0 h 83"/>
                <a:gd name="T20" fmla="*/ 1 w 101"/>
                <a:gd name="T21" fmla="*/ 0 h 83"/>
                <a:gd name="T22" fmla="*/ 1 w 101"/>
                <a:gd name="T23" fmla="*/ 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83"/>
                <a:gd name="T38" fmla="*/ 101 w 101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83">
                  <a:moveTo>
                    <a:pt x="17" y="0"/>
                  </a:moveTo>
                  <a:lnTo>
                    <a:pt x="39" y="44"/>
                  </a:lnTo>
                  <a:lnTo>
                    <a:pt x="62" y="56"/>
                  </a:lnTo>
                  <a:lnTo>
                    <a:pt x="59" y="74"/>
                  </a:lnTo>
                  <a:lnTo>
                    <a:pt x="101" y="74"/>
                  </a:lnTo>
                  <a:lnTo>
                    <a:pt x="56" y="83"/>
                  </a:lnTo>
                  <a:lnTo>
                    <a:pt x="20" y="74"/>
                  </a:lnTo>
                  <a:lnTo>
                    <a:pt x="5" y="50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9" name="Freeform 54"/>
            <p:cNvSpPr>
              <a:spLocks/>
            </p:cNvSpPr>
            <p:nvPr/>
          </p:nvSpPr>
          <p:spPr bwMode="auto">
            <a:xfrm>
              <a:off x="1593" y="1760"/>
              <a:ext cx="79" cy="47"/>
            </a:xfrm>
            <a:custGeom>
              <a:avLst/>
              <a:gdLst>
                <a:gd name="T0" fmla="*/ 0 w 157"/>
                <a:gd name="T1" fmla="*/ 1 h 92"/>
                <a:gd name="T2" fmla="*/ 1 w 157"/>
                <a:gd name="T3" fmla="*/ 1 h 92"/>
                <a:gd name="T4" fmla="*/ 1 w 157"/>
                <a:gd name="T5" fmla="*/ 1 h 92"/>
                <a:gd name="T6" fmla="*/ 1 w 157"/>
                <a:gd name="T7" fmla="*/ 1 h 92"/>
                <a:gd name="T8" fmla="*/ 1 w 157"/>
                <a:gd name="T9" fmla="*/ 1 h 92"/>
                <a:gd name="T10" fmla="*/ 1 w 157"/>
                <a:gd name="T11" fmla="*/ 1 h 92"/>
                <a:gd name="T12" fmla="*/ 1 w 157"/>
                <a:gd name="T13" fmla="*/ 0 h 92"/>
                <a:gd name="T14" fmla="*/ 1 w 157"/>
                <a:gd name="T15" fmla="*/ 1 h 92"/>
                <a:gd name="T16" fmla="*/ 1 w 157"/>
                <a:gd name="T17" fmla="*/ 1 h 92"/>
                <a:gd name="T18" fmla="*/ 1 w 157"/>
                <a:gd name="T19" fmla="*/ 1 h 92"/>
                <a:gd name="T20" fmla="*/ 1 w 157"/>
                <a:gd name="T21" fmla="*/ 1 h 92"/>
                <a:gd name="T22" fmla="*/ 1 w 157"/>
                <a:gd name="T23" fmla="*/ 1 h 92"/>
                <a:gd name="T24" fmla="*/ 0 w 157"/>
                <a:gd name="T25" fmla="*/ 1 h 92"/>
                <a:gd name="T26" fmla="*/ 0 w 157"/>
                <a:gd name="T27" fmla="*/ 1 h 92"/>
                <a:gd name="T28" fmla="*/ 0 w 1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92"/>
                <a:gd name="T47" fmla="*/ 157 w 1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92">
                  <a:moveTo>
                    <a:pt x="0" y="50"/>
                  </a:moveTo>
                  <a:lnTo>
                    <a:pt x="48" y="92"/>
                  </a:lnTo>
                  <a:lnTo>
                    <a:pt x="77" y="83"/>
                  </a:lnTo>
                  <a:lnTo>
                    <a:pt x="62" y="42"/>
                  </a:lnTo>
                  <a:lnTo>
                    <a:pt x="113" y="50"/>
                  </a:lnTo>
                  <a:lnTo>
                    <a:pt x="152" y="18"/>
                  </a:lnTo>
                  <a:lnTo>
                    <a:pt x="157" y="0"/>
                  </a:lnTo>
                  <a:lnTo>
                    <a:pt x="116" y="27"/>
                  </a:lnTo>
                  <a:lnTo>
                    <a:pt x="68" y="27"/>
                  </a:lnTo>
                  <a:lnTo>
                    <a:pt x="30" y="12"/>
                  </a:lnTo>
                  <a:lnTo>
                    <a:pt x="20" y="36"/>
                  </a:lnTo>
                  <a:lnTo>
                    <a:pt x="3" y="3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0" name="Freeform 55"/>
            <p:cNvSpPr>
              <a:spLocks/>
            </p:cNvSpPr>
            <p:nvPr/>
          </p:nvSpPr>
          <p:spPr bwMode="auto">
            <a:xfrm>
              <a:off x="1439" y="1741"/>
              <a:ext cx="102" cy="67"/>
            </a:xfrm>
            <a:custGeom>
              <a:avLst/>
              <a:gdLst>
                <a:gd name="T0" fmla="*/ 0 w 204"/>
                <a:gd name="T1" fmla="*/ 0 h 135"/>
                <a:gd name="T2" fmla="*/ 1 w 204"/>
                <a:gd name="T3" fmla="*/ 0 h 135"/>
                <a:gd name="T4" fmla="*/ 1 w 204"/>
                <a:gd name="T5" fmla="*/ 0 h 135"/>
                <a:gd name="T6" fmla="*/ 1 w 204"/>
                <a:gd name="T7" fmla="*/ 0 h 135"/>
                <a:gd name="T8" fmla="*/ 1 w 204"/>
                <a:gd name="T9" fmla="*/ 0 h 135"/>
                <a:gd name="T10" fmla="*/ 1 w 204"/>
                <a:gd name="T11" fmla="*/ 0 h 135"/>
                <a:gd name="T12" fmla="*/ 1 w 204"/>
                <a:gd name="T13" fmla="*/ 0 h 135"/>
                <a:gd name="T14" fmla="*/ 1 w 204"/>
                <a:gd name="T15" fmla="*/ 0 h 135"/>
                <a:gd name="T16" fmla="*/ 1 w 204"/>
                <a:gd name="T17" fmla="*/ 0 h 135"/>
                <a:gd name="T18" fmla="*/ 1 w 204"/>
                <a:gd name="T19" fmla="*/ 0 h 135"/>
                <a:gd name="T20" fmla="*/ 1 w 204"/>
                <a:gd name="T21" fmla="*/ 0 h 135"/>
                <a:gd name="T22" fmla="*/ 1 w 204"/>
                <a:gd name="T23" fmla="*/ 0 h 135"/>
                <a:gd name="T24" fmla="*/ 0 w 204"/>
                <a:gd name="T25" fmla="*/ 0 h 135"/>
                <a:gd name="T26" fmla="*/ 0 w 204"/>
                <a:gd name="T27" fmla="*/ 0 h 135"/>
                <a:gd name="T28" fmla="*/ 0 w 204"/>
                <a:gd name="T29" fmla="*/ 0 h 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"/>
                <a:gd name="T46" fmla="*/ 0 h 135"/>
                <a:gd name="T47" fmla="*/ 204 w 204"/>
                <a:gd name="T48" fmla="*/ 135 h 1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" h="135">
                  <a:moveTo>
                    <a:pt x="0" y="0"/>
                  </a:moveTo>
                  <a:lnTo>
                    <a:pt x="16" y="73"/>
                  </a:lnTo>
                  <a:lnTo>
                    <a:pt x="56" y="123"/>
                  </a:lnTo>
                  <a:lnTo>
                    <a:pt x="92" y="135"/>
                  </a:lnTo>
                  <a:lnTo>
                    <a:pt x="158" y="102"/>
                  </a:lnTo>
                  <a:lnTo>
                    <a:pt x="195" y="76"/>
                  </a:lnTo>
                  <a:lnTo>
                    <a:pt x="204" y="55"/>
                  </a:lnTo>
                  <a:lnTo>
                    <a:pt x="145" y="79"/>
                  </a:lnTo>
                  <a:lnTo>
                    <a:pt x="80" y="79"/>
                  </a:lnTo>
                  <a:lnTo>
                    <a:pt x="45" y="70"/>
                  </a:lnTo>
                  <a:lnTo>
                    <a:pt x="23" y="4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1" name="Freeform 56"/>
            <p:cNvSpPr>
              <a:spLocks/>
            </p:cNvSpPr>
            <p:nvPr/>
          </p:nvSpPr>
          <p:spPr bwMode="auto">
            <a:xfrm>
              <a:off x="1404" y="1827"/>
              <a:ext cx="246" cy="232"/>
            </a:xfrm>
            <a:custGeom>
              <a:avLst/>
              <a:gdLst>
                <a:gd name="T0" fmla="*/ 0 w 492"/>
                <a:gd name="T1" fmla="*/ 0 h 465"/>
                <a:gd name="T2" fmla="*/ 1 w 492"/>
                <a:gd name="T3" fmla="*/ 0 h 465"/>
                <a:gd name="T4" fmla="*/ 1 w 492"/>
                <a:gd name="T5" fmla="*/ 0 h 465"/>
                <a:gd name="T6" fmla="*/ 1 w 492"/>
                <a:gd name="T7" fmla="*/ 0 h 465"/>
                <a:gd name="T8" fmla="*/ 1 w 492"/>
                <a:gd name="T9" fmla="*/ 0 h 465"/>
                <a:gd name="T10" fmla="*/ 1 w 492"/>
                <a:gd name="T11" fmla="*/ 0 h 465"/>
                <a:gd name="T12" fmla="*/ 1 w 492"/>
                <a:gd name="T13" fmla="*/ 0 h 465"/>
                <a:gd name="T14" fmla="*/ 1 w 492"/>
                <a:gd name="T15" fmla="*/ 0 h 465"/>
                <a:gd name="T16" fmla="*/ 1 w 492"/>
                <a:gd name="T17" fmla="*/ 0 h 465"/>
                <a:gd name="T18" fmla="*/ 1 w 492"/>
                <a:gd name="T19" fmla="*/ 0 h 465"/>
                <a:gd name="T20" fmla="*/ 1 w 492"/>
                <a:gd name="T21" fmla="*/ 0 h 465"/>
                <a:gd name="T22" fmla="*/ 1 w 492"/>
                <a:gd name="T23" fmla="*/ 0 h 465"/>
                <a:gd name="T24" fmla="*/ 1 w 492"/>
                <a:gd name="T25" fmla="*/ 0 h 465"/>
                <a:gd name="T26" fmla="*/ 1 w 492"/>
                <a:gd name="T27" fmla="*/ 0 h 465"/>
                <a:gd name="T28" fmla="*/ 1 w 492"/>
                <a:gd name="T29" fmla="*/ 0 h 465"/>
                <a:gd name="T30" fmla="*/ 1 w 492"/>
                <a:gd name="T31" fmla="*/ 0 h 465"/>
                <a:gd name="T32" fmla="*/ 1 w 492"/>
                <a:gd name="T33" fmla="*/ 0 h 465"/>
                <a:gd name="T34" fmla="*/ 1 w 492"/>
                <a:gd name="T35" fmla="*/ 0 h 465"/>
                <a:gd name="T36" fmla="*/ 1 w 492"/>
                <a:gd name="T37" fmla="*/ 0 h 465"/>
                <a:gd name="T38" fmla="*/ 1 w 492"/>
                <a:gd name="T39" fmla="*/ 0 h 465"/>
                <a:gd name="T40" fmla="*/ 1 w 492"/>
                <a:gd name="T41" fmla="*/ 0 h 465"/>
                <a:gd name="T42" fmla="*/ 1 w 492"/>
                <a:gd name="T43" fmla="*/ 0 h 465"/>
                <a:gd name="T44" fmla="*/ 1 w 492"/>
                <a:gd name="T45" fmla="*/ 0 h 465"/>
                <a:gd name="T46" fmla="*/ 0 w 492"/>
                <a:gd name="T47" fmla="*/ 0 h 465"/>
                <a:gd name="T48" fmla="*/ 0 w 492"/>
                <a:gd name="T49" fmla="*/ 0 h 465"/>
                <a:gd name="T50" fmla="*/ 0 w 492"/>
                <a:gd name="T51" fmla="*/ 0 h 465"/>
                <a:gd name="T52" fmla="*/ 0 w 492"/>
                <a:gd name="T53" fmla="*/ 0 h 4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2"/>
                <a:gd name="T82" fmla="*/ 0 h 465"/>
                <a:gd name="T83" fmla="*/ 492 w 492"/>
                <a:gd name="T84" fmla="*/ 465 h 4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2" h="465">
                  <a:moveTo>
                    <a:pt x="0" y="39"/>
                  </a:moveTo>
                  <a:lnTo>
                    <a:pt x="23" y="117"/>
                  </a:lnTo>
                  <a:lnTo>
                    <a:pt x="39" y="138"/>
                  </a:lnTo>
                  <a:lnTo>
                    <a:pt x="50" y="180"/>
                  </a:lnTo>
                  <a:lnTo>
                    <a:pt x="107" y="233"/>
                  </a:lnTo>
                  <a:lnTo>
                    <a:pt x="184" y="282"/>
                  </a:lnTo>
                  <a:lnTo>
                    <a:pt x="231" y="295"/>
                  </a:lnTo>
                  <a:lnTo>
                    <a:pt x="217" y="316"/>
                  </a:lnTo>
                  <a:lnTo>
                    <a:pt x="266" y="333"/>
                  </a:lnTo>
                  <a:lnTo>
                    <a:pt x="266" y="369"/>
                  </a:lnTo>
                  <a:lnTo>
                    <a:pt x="302" y="357"/>
                  </a:lnTo>
                  <a:lnTo>
                    <a:pt x="285" y="415"/>
                  </a:lnTo>
                  <a:lnTo>
                    <a:pt x="269" y="456"/>
                  </a:lnTo>
                  <a:lnTo>
                    <a:pt x="282" y="465"/>
                  </a:lnTo>
                  <a:lnTo>
                    <a:pt x="349" y="412"/>
                  </a:lnTo>
                  <a:lnTo>
                    <a:pt x="406" y="319"/>
                  </a:lnTo>
                  <a:lnTo>
                    <a:pt x="432" y="251"/>
                  </a:lnTo>
                  <a:lnTo>
                    <a:pt x="459" y="313"/>
                  </a:lnTo>
                  <a:lnTo>
                    <a:pt x="459" y="386"/>
                  </a:lnTo>
                  <a:lnTo>
                    <a:pt x="489" y="282"/>
                  </a:lnTo>
                  <a:lnTo>
                    <a:pt x="492" y="138"/>
                  </a:lnTo>
                  <a:lnTo>
                    <a:pt x="353" y="197"/>
                  </a:lnTo>
                  <a:lnTo>
                    <a:pt x="163" y="147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2" name="Freeform 57"/>
            <p:cNvSpPr>
              <a:spLocks/>
            </p:cNvSpPr>
            <p:nvPr/>
          </p:nvSpPr>
          <p:spPr bwMode="auto">
            <a:xfrm>
              <a:off x="1346" y="1395"/>
              <a:ext cx="374" cy="289"/>
            </a:xfrm>
            <a:custGeom>
              <a:avLst/>
              <a:gdLst>
                <a:gd name="T0" fmla="*/ 0 w 747"/>
                <a:gd name="T1" fmla="*/ 1 h 578"/>
                <a:gd name="T2" fmla="*/ 1 w 747"/>
                <a:gd name="T3" fmla="*/ 1 h 578"/>
                <a:gd name="T4" fmla="*/ 1 w 747"/>
                <a:gd name="T5" fmla="*/ 1 h 578"/>
                <a:gd name="T6" fmla="*/ 1 w 747"/>
                <a:gd name="T7" fmla="*/ 1 h 578"/>
                <a:gd name="T8" fmla="*/ 1 w 747"/>
                <a:gd name="T9" fmla="*/ 1 h 578"/>
                <a:gd name="T10" fmla="*/ 1 w 747"/>
                <a:gd name="T11" fmla="*/ 1 h 578"/>
                <a:gd name="T12" fmla="*/ 1 w 747"/>
                <a:gd name="T13" fmla="*/ 1 h 578"/>
                <a:gd name="T14" fmla="*/ 1 w 747"/>
                <a:gd name="T15" fmla="*/ 1 h 578"/>
                <a:gd name="T16" fmla="*/ 1 w 747"/>
                <a:gd name="T17" fmla="*/ 1 h 578"/>
                <a:gd name="T18" fmla="*/ 1 w 747"/>
                <a:gd name="T19" fmla="*/ 1 h 578"/>
                <a:gd name="T20" fmla="*/ 1 w 747"/>
                <a:gd name="T21" fmla="*/ 1 h 578"/>
                <a:gd name="T22" fmla="*/ 1 w 747"/>
                <a:gd name="T23" fmla="*/ 1 h 578"/>
                <a:gd name="T24" fmla="*/ 1 w 747"/>
                <a:gd name="T25" fmla="*/ 1 h 578"/>
                <a:gd name="T26" fmla="*/ 1 w 747"/>
                <a:gd name="T27" fmla="*/ 1 h 578"/>
                <a:gd name="T28" fmla="*/ 1 w 747"/>
                <a:gd name="T29" fmla="*/ 1 h 578"/>
                <a:gd name="T30" fmla="*/ 1 w 747"/>
                <a:gd name="T31" fmla="*/ 1 h 578"/>
                <a:gd name="T32" fmla="*/ 1 w 747"/>
                <a:gd name="T33" fmla="*/ 1 h 578"/>
                <a:gd name="T34" fmla="*/ 1 w 747"/>
                <a:gd name="T35" fmla="*/ 1 h 578"/>
                <a:gd name="T36" fmla="*/ 1 w 747"/>
                <a:gd name="T37" fmla="*/ 1 h 578"/>
                <a:gd name="T38" fmla="*/ 1 w 747"/>
                <a:gd name="T39" fmla="*/ 1 h 578"/>
                <a:gd name="T40" fmla="*/ 1 w 747"/>
                <a:gd name="T41" fmla="*/ 0 h 578"/>
                <a:gd name="T42" fmla="*/ 1 w 747"/>
                <a:gd name="T43" fmla="*/ 1 h 578"/>
                <a:gd name="T44" fmla="*/ 1 w 747"/>
                <a:gd name="T45" fmla="*/ 1 h 578"/>
                <a:gd name="T46" fmla="*/ 1 w 747"/>
                <a:gd name="T47" fmla="*/ 1 h 578"/>
                <a:gd name="T48" fmla="*/ 1 w 747"/>
                <a:gd name="T49" fmla="*/ 1 h 578"/>
                <a:gd name="T50" fmla="*/ 1 w 747"/>
                <a:gd name="T51" fmla="*/ 1 h 578"/>
                <a:gd name="T52" fmla="*/ 1 w 747"/>
                <a:gd name="T53" fmla="*/ 1 h 578"/>
                <a:gd name="T54" fmla="*/ 1 w 747"/>
                <a:gd name="T55" fmla="*/ 1 h 578"/>
                <a:gd name="T56" fmla="*/ 1 w 747"/>
                <a:gd name="T57" fmla="*/ 1 h 578"/>
                <a:gd name="T58" fmla="*/ 1 w 747"/>
                <a:gd name="T59" fmla="*/ 1 h 578"/>
                <a:gd name="T60" fmla="*/ 1 w 747"/>
                <a:gd name="T61" fmla="*/ 1 h 578"/>
                <a:gd name="T62" fmla="*/ 1 w 747"/>
                <a:gd name="T63" fmla="*/ 1 h 578"/>
                <a:gd name="T64" fmla="*/ 0 w 747"/>
                <a:gd name="T65" fmla="*/ 1 h 578"/>
                <a:gd name="T66" fmla="*/ 1 w 747"/>
                <a:gd name="T67" fmla="*/ 1 h 578"/>
                <a:gd name="T68" fmla="*/ 1 w 747"/>
                <a:gd name="T69" fmla="*/ 1 h 578"/>
                <a:gd name="T70" fmla="*/ 0 w 747"/>
                <a:gd name="T71" fmla="*/ 1 h 578"/>
                <a:gd name="T72" fmla="*/ 0 w 747"/>
                <a:gd name="T73" fmla="*/ 1 h 578"/>
                <a:gd name="T74" fmla="*/ 0 w 747"/>
                <a:gd name="T75" fmla="*/ 1 h 5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7"/>
                <a:gd name="T115" fmla="*/ 0 h 578"/>
                <a:gd name="T116" fmla="*/ 747 w 747"/>
                <a:gd name="T117" fmla="*/ 578 h 5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7" h="578">
                  <a:moveTo>
                    <a:pt x="0" y="439"/>
                  </a:moveTo>
                  <a:lnTo>
                    <a:pt x="13" y="470"/>
                  </a:lnTo>
                  <a:lnTo>
                    <a:pt x="9" y="505"/>
                  </a:lnTo>
                  <a:lnTo>
                    <a:pt x="16" y="534"/>
                  </a:lnTo>
                  <a:lnTo>
                    <a:pt x="7" y="576"/>
                  </a:lnTo>
                  <a:lnTo>
                    <a:pt x="40" y="575"/>
                  </a:lnTo>
                  <a:lnTo>
                    <a:pt x="193" y="578"/>
                  </a:lnTo>
                  <a:lnTo>
                    <a:pt x="312" y="569"/>
                  </a:lnTo>
                  <a:lnTo>
                    <a:pt x="450" y="548"/>
                  </a:lnTo>
                  <a:lnTo>
                    <a:pt x="560" y="519"/>
                  </a:lnTo>
                  <a:lnTo>
                    <a:pt x="691" y="470"/>
                  </a:lnTo>
                  <a:lnTo>
                    <a:pt x="747" y="448"/>
                  </a:lnTo>
                  <a:lnTo>
                    <a:pt x="712" y="392"/>
                  </a:lnTo>
                  <a:lnTo>
                    <a:pt x="705" y="371"/>
                  </a:lnTo>
                  <a:lnTo>
                    <a:pt x="693" y="298"/>
                  </a:lnTo>
                  <a:lnTo>
                    <a:pt x="675" y="234"/>
                  </a:lnTo>
                  <a:lnTo>
                    <a:pt x="638" y="157"/>
                  </a:lnTo>
                  <a:lnTo>
                    <a:pt x="590" y="95"/>
                  </a:lnTo>
                  <a:lnTo>
                    <a:pt x="522" y="44"/>
                  </a:lnTo>
                  <a:lnTo>
                    <a:pt x="457" y="15"/>
                  </a:lnTo>
                  <a:lnTo>
                    <a:pt x="388" y="0"/>
                  </a:lnTo>
                  <a:lnTo>
                    <a:pt x="305" y="3"/>
                  </a:lnTo>
                  <a:lnTo>
                    <a:pt x="229" y="16"/>
                  </a:lnTo>
                  <a:lnTo>
                    <a:pt x="194" y="13"/>
                  </a:lnTo>
                  <a:lnTo>
                    <a:pt x="172" y="15"/>
                  </a:lnTo>
                  <a:lnTo>
                    <a:pt x="155" y="21"/>
                  </a:lnTo>
                  <a:lnTo>
                    <a:pt x="148" y="42"/>
                  </a:lnTo>
                  <a:lnTo>
                    <a:pt x="148" y="50"/>
                  </a:lnTo>
                  <a:lnTo>
                    <a:pt x="110" y="75"/>
                  </a:lnTo>
                  <a:lnTo>
                    <a:pt x="63" y="130"/>
                  </a:lnTo>
                  <a:lnTo>
                    <a:pt x="27" y="192"/>
                  </a:lnTo>
                  <a:lnTo>
                    <a:pt x="6" y="254"/>
                  </a:lnTo>
                  <a:lnTo>
                    <a:pt x="0" y="315"/>
                  </a:lnTo>
                  <a:lnTo>
                    <a:pt x="1" y="380"/>
                  </a:lnTo>
                  <a:lnTo>
                    <a:pt x="1" y="418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3" name="Freeform 58"/>
            <p:cNvSpPr>
              <a:spLocks/>
            </p:cNvSpPr>
            <p:nvPr/>
          </p:nvSpPr>
          <p:spPr bwMode="auto">
            <a:xfrm>
              <a:off x="1424" y="1416"/>
              <a:ext cx="91" cy="89"/>
            </a:xfrm>
            <a:custGeom>
              <a:avLst/>
              <a:gdLst>
                <a:gd name="T0" fmla="*/ 0 w 181"/>
                <a:gd name="T1" fmla="*/ 1 h 177"/>
                <a:gd name="T2" fmla="*/ 1 w 181"/>
                <a:gd name="T3" fmla="*/ 1 h 177"/>
                <a:gd name="T4" fmla="*/ 1 w 181"/>
                <a:gd name="T5" fmla="*/ 1 h 177"/>
                <a:gd name="T6" fmla="*/ 1 w 181"/>
                <a:gd name="T7" fmla="*/ 1 h 177"/>
                <a:gd name="T8" fmla="*/ 1 w 181"/>
                <a:gd name="T9" fmla="*/ 1 h 177"/>
                <a:gd name="T10" fmla="*/ 1 w 181"/>
                <a:gd name="T11" fmla="*/ 1 h 177"/>
                <a:gd name="T12" fmla="*/ 1 w 181"/>
                <a:gd name="T13" fmla="*/ 1 h 177"/>
                <a:gd name="T14" fmla="*/ 1 w 181"/>
                <a:gd name="T15" fmla="*/ 1 h 177"/>
                <a:gd name="T16" fmla="*/ 1 w 181"/>
                <a:gd name="T17" fmla="*/ 1 h 177"/>
                <a:gd name="T18" fmla="*/ 1 w 181"/>
                <a:gd name="T19" fmla="*/ 1 h 177"/>
                <a:gd name="T20" fmla="*/ 1 w 181"/>
                <a:gd name="T21" fmla="*/ 1 h 177"/>
                <a:gd name="T22" fmla="*/ 1 w 181"/>
                <a:gd name="T23" fmla="*/ 0 h 177"/>
                <a:gd name="T24" fmla="*/ 0 w 181"/>
                <a:gd name="T25" fmla="*/ 1 h 177"/>
                <a:gd name="T26" fmla="*/ 0 w 181"/>
                <a:gd name="T27" fmla="*/ 1 h 177"/>
                <a:gd name="T28" fmla="*/ 0 w 181"/>
                <a:gd name="T29" fmla="*/ 1 h 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77"/>
                <a:gd name="T47" fmla="*/ 181 w 181"/>
                <a:gd name="T48" fmla="*/ 177 h 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77">
                  <a:moveTo>
                    <a:pt x="0" y="14"/>
                  </a:moveTo>
                  <a:lnTo>
                    <a:pt x="72" y="32"/>
                  </a:lnTo>
                  <a:lnTo>
                    <a:pt x="128" y="64"/>
                  </a:lnTo>
                  <a:lnTo>
                    <a:pt x="158" y="112"/>
                  </a:lnTo>
                  <a:lnTo>
                    <a:pt x="131" y="155"/>
                  </a:lnTo>
                  <a:lnTo>
                    <a:pt x="120" y="177"/>
                  </a:lnTo>
                  <a:lnTo>
                    <a:pt x="172" y="130"/>
                  </a:lnTo>
                  <a:lnTo>
                    <a:pt x="181" y="123"/>
                  </a:lnTo>
                  <a:lnTo>
                    <a:pt x="152" y="64"/>
                  </a:lnTo>
                  <a:lnTo>
                    <a:pt x="105" y="26"/>
                  </a:lnTo>
                  <a:lnTo>
                    <a:pt x="56" y="8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4" name="Freeform 59"/>
            <p:cNvSpPr>
              <a:spLocks/>
            </p:cNvSpPr>
            <p:nvPr/>
          </p:nvSpPr>
          <p:spPr bwMode="auto">
            <a:xfrm>
              <a:off x="1365" y="1542"/>
              <a:ext cx="157" cy="140"/>
            </a:xfrm>
            <a:custGeom>
              <a:avLst/>
              <a:gdLst>
                <a:gd name="T0" fmla="*/ 1 w 314"/>
                <a:gd name="T1" fmla="*/ 1 h 280"/>
                <a:gd name="T2" fmla="*/ 1 w 314"/>
                <a:gd name="T3" fmla="*/ 1 h 280"/>
                <a:gd name="T4" fmla="*/ 1 w 314"/>
                <a:gd name="T5" fmla="*/ 1 h 280"/>
                <a:gd name="T6" fmla="*/ 1 w 314"/>
                <a:gd name="T7" fmla="*/ 0 h 280"/>
                <a:gd name="T8" fmla="*/ 1 w 314"/>
                <a:gd name="T9" fmla="*/ 1 h 280"/>
                <a:gd name="T10" fmla="*/ 1 w 314"/>
                <a:gd name="T11" fmla="*/ 1 h 280"/>
                <a:gd name="T12" fmla="*/ 1 w 314"/>
                <a:gd name="T13" fmla="*/ 1 h 280"/>
                <a:gd name="T14" fmla="*/ 1 w 314"/>
                <a:gd name="T15" fmla="*/ 1 h 280"/>
                <a:gd name="T16" fmla="*/ 1 w 314"/>
                <a:gd name="T17" fmla="*/ 1 h 280"/>
                <a:gd name="T18" fmla="*/ 1 w 314"/>
                <a:gd name="T19" fmla="*/ 1 h 280"/>
                <a:gd name="T20" fmla="*/ 1 w 314"/>
                <a:gd name="T21" fmla="*/ 1 h 280"/>
                <a:gd name="T22" fmla="*/ 1 w 314"/>
                <a:gd name="T23" fmla="*/ 1 h 280"/>
                <a:gd name="T24" fmla="*/ 1 w 314"/>
                <a:gd name="T25" fmla="*/ 1 h 280"/>
                <a:gd name="T26" fmla="*/ 1 w 314"/>
                <a:gd name="T27" fmla="*/ 1 h 280"/>
                <a:gd name="T28" fmla="*/ 1 w 314"/>
                <a:gd name="T29" fmla="*/ 1 h 280"/>
                <a:gd name="T30" fmla="*/ 1 w 314"/>
                <a:gd name="T31" fmla="*/ 1 h 280"/>
                <a:gd name="T32" fmla="*/ 1 w 314"/>
                <a:gd name="T33" fmla="*/ 1 h 280"/>
                <a:gd name="T34" fmla="*/ 1 w 314"/>
                <a:gd name="T35" fmla="*/ 1 h 280"/>
                <a:gd name="T36" fmla="*/ 0 w 314"/>
                <a:gd name="T37" fmla="*/ 1 h 280"/>
                <a:gd name="T38" fmla="*/ 1 w 314"/>
                <a:gd name="T39" fmla="*/ 1 h 280"/>
                <a:gd name="T40" fmla="*/ 1 w 314"/>
                <a:gd name="T41" fmla="*/ 1 h 280"/>
                <a:gd name="T42" fmla="*/ 1 w 314"/>
                <a:gd name="T43" fmla="*/ 1 h 280"/>
                <a:gd name="T44" fmla="*/ 1 w 314"/>
                <a:gd name="T45" fmla="*/ 1 h 280"/>
                <a:gd name="T46" fmla="*/ 1 w 314"/>
                <a:gd name="T47" fmla="*/ 1 h 280"/>
                <a:gd name="T48" fmla="*/ 1 w 314"/>
                <a:gd name="T49" fmla="*/ 1 h 280"/>
                <a:gd name="T50" fmla="*/ 1 w 314"/>
                <a:gd name="T51" fmla="*/ 1 h 280"/>
                <a:gd name="T52" fmla="*/ 1 w 314"/>
                <a:gd name="T53" fmla="*/ 1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280"/>
                <a:gd name="T83" fmla="*/ 314 w 314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280">
                  <a:moveTo>
                    <a:pt x="232" y="85"/>
                  </a:moveTo>
                  <a:lnTo>
                    <a:pt x="211" y="98"/>
                  </a:lnTo>
                  <a:lnTo>
                    <a:pt x="192" y="33"/>
                  </a:lnTo>
                  <a:lnTo>
                    <a:pt x="183" y="0"/>
                  </a:lnTo>
                  <a:lnTo>
                    <a:pt x="149" y="67"/>
                  </a:lnTo>
                  <a:lnTo>
                    <a:pt x="158" y="98"/>
                  </a:lnTo>
                  <a:lnTo>
                    <a:pt x="134" y="85"/>
                  </a:lnTo>
                  <a:lnTo>
                    <a:pt x="139" y="154"/>
                  </a:lnTo>
                  <a:lnTo>
                    <a:pt x="112" y="156"/>
                  </a:lnTo>
                  <a:lnTo>
                    <a:pt x="130" y="216"/>
                  </a:lnTo>
                  <a:lnTo>
                    <a:pt x="95" y="225"/>
                  </a:lnTo>
                  <a:lnTo>
                    <a:pt x="57" y="225"/>
                  </a:lnTo>
                  <a:lnTo>
                    <a:pt x="32" y="210"/>
                  </a:lnTo>
                  <a:lnTo>
                    <a:pt x="24" y="175"/>
                  </a:lnTo>
                  <a:lnTo>
                    <a:pt x="20" y="154"/>
                  </a:lnTo>
                  <a:lnTo>
                    <a:pt x="1" y="175"/>
                  </a:lnTo>
                  <a:lnTo>
                    <a:pt x="7" y="216"/>
                  </a:lnTo>
                  <a:lnTo>
                    <a:pt x="27" y="244"/>
                  </a:lnTo>
                  <a:lnTo>
                    <a:pt x="0" y="280"/>
                  </a:lnTo>
                  <a:lnTo>
                    <a:pt x="103" y="247"/>
                  </a:lnTo>
                  <a:lnTo>
                    <a:pt x="160" y="230"/>
                  </a:lnTo>
                  <a:lnTo>
                    <a:pt x="216" y="206"/>
                  </a:lnTo>
                  <a:lnTo>
                    <a:pt x="314" y="183"/>
                  </a:lnTo>
                  <a:lnTo>
                    <a:pt x="282" y="107"/>
                  </a:lnTo>
                  <a:lnTo>
                    <a:pt x="232" y="85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5" name="Freeform 60"/>
            <p:cNvSpPr>
              <a:spLocks/>
            </p:cNvSpPr>
            <p:nvPr/>
          </p:nvSpPr>
          <p:spPr bwMode="auto">
            <a:xfrm>
              <a:off x="1353" y="1479"/>
              <a:ext cx="34" cy="109"/>
            </a:xfrm>
            <a:custGeom>
              <a:avLst/>
              <a:gdLst>
                <a:gd name="T0" fmla="*/ 1 w 68"/>
                <a:gd name="T1" fmla="*/ 1 h 218"/>
                <a:gd name="T2" fmla="*/ 1 w 68"/>
                <a:gd name="T3" fmla="*/ 1 h 218"/>
                <a:gd name="T4" fmla="*/ 1 w 68"/>
                <a:gd name="T5" fmla="*/ 1 h 218"/>
                <a:gd name="T6" fmla="*/ 1 w 68"/>
                <a:gd name="T7" fmla="*/ 1 h 218"/>
                <a:gd name="T8" fmla="*/ 0 w 68"/>
                <a:gd name="T9" fmla="*/ 1 h 218"/>
                <a:gd name="T10" fmla="*/ 1 w 68"/>
                <a:gd name="T11" fmla="*/ 1 h 218"/>
                <a:gd name="T12" fmla="*/ 1 w 68"/>
                <a:gd name="T13" fmla="*/ 1 h 218"/>
                <a:gd name="T14" fmla="*/ 1 w 68"/>
                <a:gd name="T15" fmla="*/ 1 h 218"/>
                <a:gd name="T16" fmla="*/ 1 w 68"/>
                <a:gd name="T17" fmla="*/ 1 h 218"/>
                <a:gd name="T18" fmla="*/ 1 w 68"/>
                <a:gd name="T19" fmla="*/ 0 h 218"/>
                <a:gd name="T20" fmla="*/ 1 w 68"/>
                <a:gd name="T21" fmla="*/ 1 h 218"/>
                <a:gd name="T22" fmla="*/ 1 w 68"/>
                <a:gd name="T23" fmla="*/ 1 h 218"/>
                <a:gd name="T24" fmla="*/ 1 w 68"/>
                <a:gd name="T25" fmla="*/ 1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218"/>
                <a:gd name="T41" fmla="*/ 68 w 68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218">
                  <a:moveTo>
                    <a:pt x="47" y="32"/>
                  </a:moveTo>
                  <a:lnTo>
                    <a:pt x="19" y="78"/>
                  </a:lnTo>
                  <a:lnTo>
                    <a:pt x="7" y="157"/>
                  </a:lnTo>
                  <a:lnTo>
                    <a:pt x="9" y="198"/>
                  </a:lnTo>
                  <a:lnTo>
                    <a:pt x="0" y="218"/>
                  </a:lnTo>
                  <a:lnTo>
                    <a:pt x="56" y="212"/>
                  </a:lnTo>
                  <a:lnTo>
                    <a:pt x="48" y="136"/>
                  </a:lnTo>
                  <a:lnTo>
                    <a:pt x="68" y="48"/>
                  </a:lnTo>
                  <a:lnTo>
                    <a:pt x="60" y="33"/>
                  </a:lnTo>
                  <a:lnTo>
                    <a:pt x="65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6" name="Freeform 61"/>
            <p:cNvSpPr>
              <a:spLocks/>
            </p:cNvSpPr>
            <p:nvPr/>
          </p:nvSpPr>
          <p:spPr bwMode="auto">
            <a:xfrm>
              <a:off x="1477" y="1493"/>
              <a:ext cx="131" cy="130"/>
            </a:xfrm>
            <a:custGeom>
              <a:avLst/>
              <a:gdLst>
                <a:gd name="T0" fmla="*/ 1 w 262"/>
                <a:gd name="T1" fmla="*/ 1 h 260"/>
                <a:gd name="T2" fmla="*/ 1 w 262"/>
                <a:gd name="T3" fmla="*/ 1 h 260"/>
                <a:gd name="T4" fmla="*/ 1 w 262"/>
                <a:gd name="T5" fmla="*/ 1 h 260"/>
                <a:gd name="T6" fmla="*/ 1 w 262"/>
                <a:gd name="T7" fmla="*/ 1 h 260"/>
                <a:gd name="T8" fmla="*/ 1 w 262"/>
                <a:gd name="T9" fmla="*/ 1 h 260"/>
                <a:gd name="T10" fmla="*/ 1 w 262"/>
                <a:gd name="T11" fmla="*/ 1 h 260"/>
                <a:gd name="T12" fmla="*/ 1 w 262"/>
                <a:gd name="T13" fmla="*/ 1 h 260"/>
                <a:gd name="T14" fmla="*/ 1 w 262"/>
                <a:gd name="T15" fmla="*/ 1 h 260"/>
                <a:gd name="T16" fmla="*/ 1 w 262"/>
                <a:gd name="T17" fmla="*/ 1 h 260"/>
                <a:gd name="T18" fmla="*/ 1 w 262"/>
                <a:gd name="T19" fmla="*/ 1 h 260"/>
                <a:gd name="T20" fmla="*/ 1 w 262"/>
                <a:gd name="T21" fmla="*/ 1 h 260"/>
                <a:gd name="T22" fmla="*/ 1 w 262"/>
                <a:gd name="T23" fmla="*/ 1 h 260"/>
                <a:gd name="T24" fmla="*/ 1 w 262"/>
                <a:gd name="T25" fmla="*/ 1 h 260"/>
                <a:gd name="T26" fmla="*/ 1 w 262"/>
                <a:gd name="T27" fmla="*/ 0 h 260"/>
                <a:gd name="T28" fmla="*/ 1 w 262"/>
                <a:gd name="T29" fmla="*/ 0 h 260"/>
                <a:gd name="T30" fmla="*/ 1 w 262"/>
                <a:gd name="T31" fmla="*/ 0 h 260"/>
                <a:gd name="T32" fmla="*/ 1 w 262"/>
                <a:gd name="T33" fmla="*/ 1 h 260"/>
                <a:gd name="T34" fmla="*/ 1 w 262"/>
                <a:gd name="T35" fmla="*/ 1 h 260"/>
                <a:gd name="T36" fmla="*/ 1 w 262"/>
                <a:gd name="T37" fmla="*/ 1 h 260"/>
                <a:gd name="T38" fmla="*/ 1 w 262"/>
                <a:gd name="T39" fmla="*/ 1 h 260"/>
                <a:gd name="T40" fmla="*/ 1 w 262"/>
                <a:gd name="T41" fmla="*/ 1 h 260"/>
                <a:gd name="T42" fmla="*/ 1 w 262"/>
                <a:gd name="T43" fmla="*/ 1 h 260"/>
                <a:gd name="T44" fmla="*/ 1 w 262"/>
                <a:gd name="T45" fmla="*/ 1 h 260"/>
                <a:gd name="T46" fmla="*/ 1 w 262"/>
                <a:gd name="T47" fmla="*/ 1 h 260"/>
                <a:gd name="T48" fmla="*/ 1 w 262"/>
                <a:gd name="T49" fmla="*/ 1 h 260"/>
                <a:gd name="T50" fmla="*/ 1 w 262"/>
                <a:gd name="T51" fmla="*/ 1 h 260"/>
                <a:gd name="T52" fmla="*/ 1 w 262"/>
                <a:gd name="T53" fmla="*/ 1 h 260"/>
                <a:gd name="T54" fmla="*/ 0 w 262"/>
                <a:gd name="T55" fmla="*/ 1 h 260"/>
                <a:gd name="T56" fmla="*/ 0 w 262"/>
                <a:gd name="T57" fmla="*/ 1 h 260"/>
                <a:gd name="T58" fmla="*/ 1 w 262"/>
                <a:gd name="T59" fmla="*/ 1 h 260"/>
                <a:gd name="T60" fmla="*/ 1 w 262"/>
                <a:gd name="T61" fmla="*/ 1 h 260"/>
                <a:gd name="T62" fmla="*/ 1 w 262"/>
                <a:gd name="T63" fmla="*/ 1 h 260"/>
                <a:gd name="T64" fmla="*/ 1 w 262"/>
                <a:gd name="T65" fmla="*/ 1 h 260"/>
                <a:gd name="T66" fmla="*/ 1 w 262"/>
                <a:gd name="T67" fmla="*/ 1 h 260"/>
                <a:gd name="T68" fmla="*/ 1 w 262"/>
                <a:gd name="T69" fmla="*/ 1 h 260"/>
                <a:gd name="T70" fmla="*/ 1 w 262"/>
                <a:gd name="T71" fmla="*/ 1 h 260"/>
                <a:gd name="T72" fmla="*/ 1 w 262"/>
                <a:gd name="T73" fmla="*/ 1 h 260"/>
                <a:gd name="T74" fmla="*/ 1 w 262"/>
                <a:gd name="T75" fmla="*/ 1 h 260"/>
                <a:gd name="T76" fmla="*/ 1 w 262"/>
                <a:gd name="T77" fmla="*/ 1 h 260"/>
                <a:gd name="T78" fmla="*/ 1 w 262"/>
                <a:gd name="T79" fmla="*/ 1 h 260"/>
                <a:gd name="T80" fmla="*/ 1 w 262"/>
                <a:gd name="T81" fmla="*/ 1 h 260"/>
                <a:gd name="T82" fmla="*/ 1 w 262"/>
                <a:gd name="T83" fmla="*/ 1 h 260"/>
                <a:gd name="T84" fmla="*/ 1 w 262"/>
                <a:gd name="T85" fmla="*/ 1 h 260"/>
                <a:gd name="T86" fmla="*/ 1 w 262"/>
                <a:gd name="T87" fmla="*/ 1 h 260"/>
                <a:gd name="T88" fmla="*/ 1 w 262"/>
                <a:gd name="T89" fmla="*/ 1 h 260"/>
                <a:gd name="T90" fmla="*/ 1 w 262"/>
                <a:gd name="T91" fmla="*/ 1 h 260"/>
                <a:gd name="T92" fmla="*/ 1 w 262"/>
                <a:gd name="T93" fmla="*/ 1 h 260"/>
                <a:gd name="T94" fmla="*/ 1 w 262"/>
                <a:gd name="T95" fmla="*/ 1 h 260"/>
                <a:gd name="T96" fmla="*/ 1 w 262"/>
                <a:gd name="T97" fmla="*/ 1 h 260"/>
                <a:gd name="T98" fmla="*/ 1 w 262"/>
                <a:gd name="T99" fmla="*/ 1 h 260"/>
                <a:gd name="T100" fmla="*/ 1 w 262"/>
                <a:gd name="T101" fmla="*/ 1 h 260"/>
                <a:gd name="T102" fmla="*/ 1 w 262"/>
                <a:gd name="T103" fmla="*/ 1 h 260"/>
                <a:gd name="T104" fmla="*/ 1 w 262"/>
                <a:gd name="T105" fmla="*/ 1 h 260"/>
                <a:gd name="T106" fmla="*/ 1 w 262"/>
                <a:gd name="T107" fmla="*/ 1 h 260"/>
                <a:gd name="T108" fmla="*/ 1 w 262"/>
                <a:gd name="T109" fmla="*/ 1 h 260"/>
                <a:gd name="T110" fmla="*/ 1 w 262"/>
                <a:gd name="T111" fmla="*/ 1 h 260"/>
                <a:gd name="T112" fmla="*/ 1 w 262"/>
                <a:gd name="T113" fmla="*/ 1 h 260"/>
                <a:gd name="T114" fmla="*/ 1 w 262"/>
                <a:gd name="T115" fmla="*/ 1 h 260"/>
                <a:gd name="T116" fmla="*/ 1 w 262"/>
                <a:gd name="T117" fmla="*/ 1 h 2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"/>
                <a:gd name="T178" fmla="*/ 0 h 260"/>
                <a:gd name="T179" fmla="*/ 262 w 262"/>
                <a:gd name="T180" fmla="*/ 260 h 2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" h="260">
                  <a:moveTo>
                    <a:pt x="262" y="130"/>
                  </a:moveTo>
                  <a:lnTo>
                    <a:pt x="260" y="116"/>
                  </a:lnTo>
                  <a:lnTo>
                    <a:pt x="257" y="99"/>
                  </a:lnTo>
                  <a:lnTo>
                    <a:pt x="254" y="86"/>
                  </a:lnTo>
                  <a:lnTo>
                    <a:pt x="247" y="72"/>
                  </a:lnTo>
                  <a:lnTo>
                    <a:pt x="241" y="59"/>
                  </a:lnTo>
                  <a:lnTo>
                    <a:pt x="231" y="48"/>
                  </a:lnTo>
                  <a:lnTo>
                    <a:pt x="222" y="37"/>
                  </a:lnTo>
                  <a:lnTo>
                    <a:pt x="210" y="27"/>
                  </a:lnTo>
                  <a:lnTo>
                    <a:pt x="198" y="18"/>
                  </a:lnTo>
                  <a:lnTo>
                    <a:pt x="186" y="12"/>
                  </a:lnTo>
                  <a:lnTo>
                    <a:pt x="171" y="7"/>
                  </a:lnTo>
                  <a:lnTo>
                    <a:pt x="157" y="1"/>
                  </a:lnTo>
                  <a:lnTo>
                    <a:pt x="144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99" y="3"/>
                  </a:lnTo>
                  <a:lnTo>
                    <a:pt x="85" y="9"/>
                  </a:lnTo>
                  <a:lnTo>
                    <a:pt x="71" y="13"/>
                  </a:lnTo>
                  <a:lnTo>
                    <a:pt x="59" y="21"/>
                  </a:lnTo>
                  <a:lnTo>
                    <a:pt x="47" y="30"/>
                  </a:lnTo>
                  <a:lnTo>
                    <a:pt x="37" y="40"/>
                  </a:lnTo>
                  <a:lnTo>
                    <a:pt x="26" y="51"/>
                  </a:lnTo>
                  <a:lnTo>
                    <a:pt x="19" y="63"/>
                  </a:lnTo>
                  <a:lnTo>
                    <a:pt x="12" y="78"/>
                  </a:lnTo>
                  <a:lnTo>
                    <a:pt x="6" y="90"/>
                  </a:lnTo>
                  <a:lnTo>
                    <a:pt x="2" y="107"/>
                  </a:lnTo>
                  <a:lnTo>
                    <a:pt x="0" y="121"/>
                  </a:lnTo>
                  <a:lnTo>
                    <a:pt x="0" y="134"/>
                  </a:lnTo>
                  <a:lnTo>
                    <a:pt x="2" y="151"/>
                  </a:lnTo>
                  <a:lnTo>
                    <a:pt x="5" y="163"/>
                  </a:lnTo>
                  <a:lnTo>
                    <a:pt x="11" y="178"/>
                  </a:lnTo>
                  <a:lnTo>
                    <a:pt x="17" y="192"/>
                  </a:lnTo>
                  <a:lnTo>
                    <a:pt x="25" y="204"/>
                  </a:lnTo>
                  <a:lnTo>
                    <a:pt x="34" y="216"/>
                  </a:lnTo>
                  <a:lnTo>
                    <a:pt x="44" y="227"/>
                  </a:lnTo>
                  <a:lnTo>
                    <a:pt x="56" y="236"/>
                  </a:lnTo>
                  <a:lnTo>
                    <a:pt x="68" y="245"/>
                  </a:lnTo>
                  <a:lnTo>
                    <a:pt x="82" y="251"/>
                  </a:lnTo>
                  <a:lnTo>
                    <a:pt x="94" y="255"/>
                  </a:lnTo>
                  <a:lnTo>
                    <a:pt x="109" y="258"/>
                  </a:lnTo>
                  <a:lnTo>
                    <a:pt x="124" y="260"/>
                  </a:lnTo>
                  <a:lnTo>
                    <a:pt x="138" y="260"/>
                  </a:lnTo>
                  <a:lnTo>
                    <a:pt x="154" y="258"/>
                  </a:lnTo>
                  <a:lnTo>
                    <a:pt x="168" y="255"/>
                  </a:lnTo>
                  <a:lnTo>
                    <a:pt x="183" y="251"/>
                  </a:lnTo>
                  <a:lnTo>
                    <a:pt x="195" y="242"/>
                  </a:lnTo>
                  <a:lnTo>
                    <a:pt x="207" y="234"/>
                  </a:lnTo>
                  <a:lnTo>
                    <a:pt x="219" y="225"/>
                  </a:lnTo>
                  <a:lnTo>
                    <a:pt x="228" y="216"/>
                  </a:lnTo>
                  <a:lnTo>
                    <a:pt x="237" y="202"/>
                  </a:lnTo>
                  <a:lnTo>
                    <a:pt x="245" y="190"/>
                  </a:lnTo>
                  <a:lnTo>
                    <a:pt x="253" y="178"/>
                  </a:lnTo>
                  <a:lnTo>
                    <a:pt x="257" y="163"/>
                  </a:lnTo>
                  <a:lnTo>
                    <a:pt x="260" y="149"/>
                  </a:lnTo>
                  <a:lnTo>
                    <a:pt x="262" y="134"/>
                  </a:lnTo>
                  <a:lnTo>
                    <a:pt x="262" y="130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7" name="Freeform 62"/>
            <p:cNvSpPr>
              <a:spLocks/>
            </p:cNvSpPr>
            <p:nvPr/>
          </p:nvSpPr>
          <p:spPr bwMode="auto">
            <a:xfrm>
              <a:off x="1549" y="1756"/>
              <a:ext cx="41" cy="26"/>
            </a:xfrm>
            <a:custGeom>
              <a:avLst/>
              <a:gdLst>
                <a:gd name="T0" fmla="*/ 0 w 83"/>
                <a:gd name="T1" fmla="*/ 0 h 53"/>
                <a:gd name="T2" fmla="*/ 0 w 83"/>
                <a:gd name="T3" fmla="*/ 0 h 53"/>
                <a:gd name="T4" fmla="*/ 0 w 83"/>
                <a:gd name="T5" fmla="*/ 0 h 53"/>
                <a:gd name="T6" fmla="*/ 0 w 83"/>
                <a:gd name="T7" fmla="*/ 0 h 53"/>
                <a:gd name="T8" fmla="*/ 0 w 83"/>
                <a:gd name="T9" fmla="*/ 0 h 53"/>
                <a:gd name="T10" fmla="*/ 0 w 83"/>
                <a:gd name="T11" fmla="*/ 0 h 53"/>
                <a:gd name="T12" fmla="*/ 0 w 83"/>
                <a:gd name="T13" fmla="*/ 0 h 53"/>
                <a:gd name="T14" fmla="*/ 0 w 83"/>
                <a:gd name="T15" fmla="*/ 0 h 53"/>
                <a:gd name="T16" fmla="*/ 0 w 83"/>
                <a:gd name="T17" fmla="*/ 0 h 53"/>
                <a:gd name="T18" fmla="*/ 0 w 83"/>
                <a:gd name="T19" fmla="*/ 0 h 53"/>
                <a:gd name="T20" fmla="*/ 0 w 83"/>
                <a:gd name="T21" fmla="*/ 0 h 53"/>
                <a:gd name="T22" fmla="*/ 0 w 83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53"/>
                <a:gd name="T38" fmla="*/ 83 w 83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53">
                  <a:moveTo>
                    <a:pt x="44" y="0"/>
                  </a:moveTo>
                  <a:lnTo>
                    <a:pt x="19" y="27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23" y="39"/>
                  </a:lnTo>
                  <a:lnTo>
                    <a:pt x="47" y="53"/>
                  </a:lnTo>
                  <a:lnTo>
                    <a:pt x="69" y="50"/>
                  </a:lnTo>
                  <a:lnTo>
                    <a:pt x="83" y="30"/>
                  </a:lnTo>
                  <a:lnTo>
                    <a:pt x="65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8" name="Freeform 63"/>
            <p:cNvSpPr>
              <a:spLocks/>
            </p:cNvSpPr>
            <p:nvPr/>
          </p:nvSpPr>
          <p:spPr bwMode="auto">
            <a:xfrm>
              <a:off x="1432" y="1770"/>
              <a:ext cx="41" cy="70"/>
            </a:xfrm>
            <a:custGeom>
              <a:avLst/>
              <a:gdLst>
                <a:gd name="T0" fmla="*/ 0 w 83"/>
                <a:gd name="T1" fmla="*/ 0 h 141"/>
                <a:gd name="T2" fmla="*/ 0 w 83"/>
                <a:gd name="T3" fmla="*/ 0 h 141"/>
                <a:gd name="T4" fmla="*/ 0 w 83"/>
                <a:gd name="T5" fmla="*/ 0 h 141"/>
                <a:gd name="T6" fmla="*/ 0 w 83"/>
                <a:gd name="T7" fmla="*/ 0 h 141"/>
                <a:gd name="T8" fmla="*/ 0 w 83"/>
                <a:gd name="T9" fmla="*/ 0 h 141"/>
                <a:gd name="T10" fmla="*/ 0 w 83"/>
                <a:gd name="T11" fmla="*/ 0 h 141"/>
                <a:gd name="T12" fmla="*/ 0 w 83"/>
                <a:gd name="T13" fmla="*/ 0 h 141"/>
                <a:gd name="T14" fmla="*/ 0 w 83"/>
                <a:gd name="T15" fmla="*/ 0 h 141"/>
                <a:gd name="T16" fmla="*/ 0 w 83"/>
                <a:gd name="T17" fmla="*/ 0 h 141"/>
                <a:gd name="T18" fmla="*/ 0 w 83"/>
                <a:gd name="T19" fmla="*/ 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41"/>
                <a:gd name="T32" fmla="*/ 83 w 83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41">
                  <a:moveTo>
                    <a:pt x="0" y="0"/>
                  </a:moveTo>
                  <a:lnTo>
                    <a:pt x="12" y="67"/>
                  </a:lnTo>
                  <a:lnTo>
                    <a:pt x="53" y="120"/>
                  </a:lnTo>
                  <a:lnTo>
                    <a:pt x="80" y="141"/>
                  </a:lnTo>
                  <a:lnTo>
                    <a:pt x="83" y="100"/>
                  </a:lnTo>
                  <a:lnTo>
                    <a:pt x="44" y="70"/>
                  </a:lnTo>
                  <a:lnTo>
                    <a:pt x="2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29" name="Freeform 64"/>
            <p:cNvSpPr>
              <a:spLocks/>
            </p:cNvSpPr>
            <p:nvPr/>
          </p:nvSpPr>
          <p:spPr bwMode="auto">
            <a:xfrm>
              <a:off x="1630" y="1785"/>
              <a:ext cx="37" cy="53"/>
            </a:xfrm>
            <a:custGeom>
              <a:avLst/>
              <a:gdLst>
                <a:gd name="T0" fmla="*/ 1 w 74"/>
                <a:gd name="T1" fmla="*/ 0 h 106"/>
                <a:gd name="T2" fmla="*/ 1 w 74"/>
                <a:gd name="T3" fmla="*/ 1 h 106"/>
                <a:gd name="T4" fmla="*/ 1 w 74"/>
                <a:gd name="T5" fmla="*/ 1 h 106"/>
                <a:gd name="T6" fmla="*/ 1 w 74"/>
                <a:gd name="T7" fmla="*/ 1 h 106"/>
                <a:gd name="T8" fmla="*/ 0 w 74"/>
                <a:gd name="T9" fmla="*/ 1 h 106"/>
                <a:gd name="T10" fmla="*/ 1 w 74"/>
                <a:gd name="T11" fmla="*/ 1 h 106"/>
                <a:gd name="T12" fmla="*/ 1 w 74"/>
                <a:gd name="T13" fmla="*/ 1 h 106"/>
                <a:gd name="T14" fmla="*/ 1 w 74"/>
                <a:gd name="T15" fmla="*/ 1 h 106"/>
                <a:gd name="T16" fmla="*/ 1 w 74"/>
                <a:gd name="T17" fmla="*/ 0 h 106"/>
                <a:gd name="T18" fmla="*/ 1 w 74"/>
                <a:gd name="T19" fmla="*/ 0 h 106"/>
                <a:gd name="T20" fmla="*/ 1 w 74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106"/>
                <a:gd name="T35" fmla="*/ 74 w 7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106">
                  <a:moveTo>
                    <a:pt x="74" y="0"/>
                  </a:moveTo>
                  <a:lnTo>
                    <a:pt x="54" y="26"/>
                  </a:lnTo>
                  <a:lnTo>
                    <a:pt x="30" y="34"/>
                  </a:lnTo>
                  <a:lnTo>
                    <a:pt x="24" y="62"/>
                  </a:lnTo>
                  <a:lnTo>
                    <a:pt x="0" y="74"/>
                  </a:lnTo>
                  <a:lnTo>
                    <a:pt x="21" y="106"/>
                  </a:lnTo>
                  <a:lnTo>
                    <a:pt x="54" y="84"/>
                  </a:lnTo>
                  <a:lnTo>
                    <a:pt x="71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0" name="Freeform 65"/>
            <p:cNvSpPr>
              <a:spLocks/>
            </p:cNvSpPr>
            <p:nvPr/>
          </p:nvSpPr>
          <p:spPr bwMode="auto">
            <a:xfrm>
              <a:off x="1510" y="1801"/>
              <a:ext cx="25" cy="21"/>
            </a:xfrm>
            <a:custGeom>
              <a:avLst/>
              <a:gdLst>
                <a:gd name="T0" fmla="*/ 0 w 52"/>
                <a:gd name="T1" fmla="*/ 0 h 40"/>
                <a:gd name="T2" fmla="*/ 0 w 52"/>
                <a:gd name="T3" fmla="*/ 1 h 40"/>
                <a:gd name="T4" fmla="*/ 0 w 52"/>
                <a:gd name="T5" fmla="*/ 1 h 40"/>
                <a:gd name="T6" fmla="*/ 0 w 52"/>
                <a:gd name="T7" fmla="*/ 1 h 40"/>
                <a:gd name="T8" fmla="*/ 0 w 52"/>
                <a:gd name="T9" fmla="*/ 1 h 40"/>
                <a:gd name="T10" fmla="*/ 0 w 52"/>
                <a:gd name="T11" fmla="*/ 0 h 40"/>
                <a:gd name="T12" fmla="*/ 0 w 52"/>
                <a:gd name="T13" fmla="*/ 0 h 40"/>
                <a:gd name="T14" fmla="*/ 0 w 52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0"/>
                <a:gd name="T26" fmla="*/ 52 w 52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0">
                  <a:moveTo>
                    <a:pt x="31" y="0"/>
                  </a:moveTo>
                  <a:lnTo>
                    <a:pt x="12" y="19"/>
                  </a:lnTo>
                  <a:lnTo>
                    <a:pt x="0" y="40"/>
                  </a:lnTo>
                  <a:lnTo>
                    <a:pt x="31" y="22"/>
                  </a:lnTo>
                  <a:lnTo>
                    <a:pt x="52" y="1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1" name="Freeform 66"/>
            <p:cNvSpPr>
              <a:spLocks/>
            </p:cNvSpPr>
            <p:nvPr/>
          </p:nvSpPr>
          <p:spPr bwMode="auto">
            <a:xfrm>
              <a:off x="1604" y="1801"/>
              <a:ext cx="20" cy="13"/>
            </a:xfrm>
            <a:custGeom>
              <a:avLst/>
              <a:gdLst>
                <a:gd name="T0" fmla="*/ 0 w 41"/>
                <a:gd name="T1" fmla="*/ 0 h 25"/>
                <a:gd name="T2" fmla="*/ 0 w 41"/>
                <a:gd name="T3" fmla="*/ 1 h 25"/>
                <a:gd name="T4" fmla="*/ 0 w 41"/>
                <a:gd name="T5" fmla="*/ 1 h 25"/>
                <a:gd name="T6" fmla="*/ 0 w 41"/>
                <a:gd name="T7" fmla="*/ 1 h 25"/>
                <a:gd name="T8" fmla="*/ 0 w 41"/>
                <a:gd name="T9" fmla="*/ 0 h 25"/>
                <a:gd name="T10" fmla="*/ 0 w 41"/>
                <a:gd name="T11" fmla="*/ 0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0" y="13"/>
                  </a:lnTo>
                  <a:lnTo>
                    <a:pt x="41" y="25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2" name="Freeform 67"/>
            <p:cNvSpPr>
              <a:spLocks/>
            </p:cNvSpPr>
            <p:nvPr/>
          </p:nvSpPr>
          <p:spPr bwMode="auto">
            <a:xfrm>
              <a:off x="1452" y="1962"/>
              <a:ext cx="83" cy="97"/>
            </a:xfrm>
            <a:custGeom>
              <a:avLst/>
              <a:gdLst>
                <a:gd name="T0" fmla="*/ 0 w 168"/>
                <a:gd name="T1" fmla="*/ 0 h 196"/>
                <a:gd name="T2" fmla="*/ 0 w 168"/>
                <a:gd name="T3" fmla="*/ 0 h 196"/>
                <a:gd name="T4" fmla="*/ 0 w 168"/>
                <a:gd name="T5" fmla="*/ 0 h 196"/>
                <a:gd name="T6" fmla="*/ 0 w 168"/>
                <a:gd name="T7" fmla="*/ 0 h 196"/>
                <a:gd name="T8" fmla="*/ 0 w 168"/>
                <a:gd name="T9" fmla="*/ 0 h 196"/>
                <a:gd name="T10" fmla="*/ 0 w 168"/>
                <a:gd name="T11" fmla="*/ 0 h 196"/>
                <a:gd name="T12" fmla="*/ 0 w 168"/>
                <a:gd name="T13" fmla="*/ 0 h 196"/>
                <a:gd name="T14" fmla="*/ 0 w 168"/>
                <a:gd name="T15" fmla="*/ 0 h 196"/>
                <a:gd name="T16" fmla="*/ 0 w 168"/>
                <a:gd name="T17" fmla="*/ 0 h 196"/>
                <a:gd name="T18" fmla="*/ 0 w 168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196"/>
                <a:gd name="T32" fmla="*/ 168 w 168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196">
                  <a:moveTo>
                    <a:pt x="0" y="0"/>
                  </a:moveTo>
                  <a:lnTo>
                    <a:pt x="137" y="196"/>
                  </a:lnTo>
                  <a:lnTo>
                    <a:pt x="168" y="138"/>
                  </a:lnTo>
                  <a:lnTo>
                    <a:pt x="140" y="108"/>
                  </a:lnTo>
                  <a:lnTo>
                    <a:pt x="131" y="76"/>
                  </a:lnTo>
                  <a:lnTo>
                    <a:pt x="98" y="58"/>
                  </a:lnTo>
                  <a:lnTo>
                    <a:pt x="6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3" name="Freeform 68"/>
            <p:cNvSpPr>
              <a:spLocks/>
            </p:cNvSpPr>
            <p:nvPr/>
          </p:nvSpPr>
          <p:spPr bwMode="auto">
            <a:xfrm>
              <a:off x="983" y="2690"/>
              <a:ext cx="263" cy="244"/>
            </a:xfrm>
            <a:custGeom>
              <a:avLst/>
              <a:gdLst>
                <a:gd name="T0" fmla="*/ 1 w 525"/>
                <a:gd name="T1" fmla="*/ 1 h 487"/>
                <a:gd name="T2" fmla="*/ 1 w 525"/>
                <a:gd name="T3" fmla="*/ 1 h 487"/>
                <a:gd name="T4" fmla="*/ 1 w 525"/>
                <a:gd name="T5" fmla="*/ 1 h 487"/>
                <a:gd name="T6" fmla="*/ 1 w 525"/>
                <a:gd name="T7" fmla="*/ 1 h 487"/>
                <a:gd name="T8" fmla="*/ 1 w 525"/>
                <a:gd name="T9" fmla="*/ 1 h 487"/>
                <a:gd name="T10" fmla="*/ 1 w 525"/>
                <a:gd name="T11" fmla="*/ 1 h 487"/>
                <a:gd name="T12" fmla="*/ 1 w 525"/>
                <a:gd name="T13" fmla="*/ 1 h 487"/>
                <a:gd name="T14" fmla="*/ 1 w 525"/>
                <a:gd name="T15" fmla="*/ 1 h 487"/>
                <a:gd name="T16" fmla="*/ 1 w 525"/>
                <a:gd name="T17" fmla="*/ 1 h 487"/>
                <a:gd name="T18" fmla="*/ 1 w 525"/>
                <a:gd name="T19" fmla="*/ 1 h 487"/>
                <a:gd name="T20" fmla="*/ 1 w 525"/>
                <a:gd name="T21" fmla="*/ 1 h 487"/>
                <a:gd name="T22" fmla="*/ 1 w 525"/>
                <a:gd name="T23" fmla="*/ 1 h 487"/>
                <a:gd name="T24" fmla="*/ 1 w 525"/>
                <a:gd name="T25" fmla="*/ 1 h 487"/>
                <a:gd name="T26" fmla="*/ 1 w 525"/>
                <a:gd name="T27" fmla="*/ 1 h 487"/>
                <a:gd name="T28" fmla="*/ 1 w 525"/>
                <a:gd name="T29" fmla="*/ 1 h 487"/>
                <a:gd name="T30" fmla="*/ 1 w 525"/>
                <a:gd name="T31" fmla="*/ 1 h 487"/>
                <a:gd name="T32" fmla="*/ 1 w 525"/>
                <a:gd name="T33" fmla="*/ 1 h 487"/>
                <a:gd name="T34" fmla="*/ 1 w 525"/>
                <a:gd name="T35" fmla="*/ 1 h 487"/>
                <a:gd name="T36" fmla="*/ 1 w 525"/>
                <a:gd name="T37" fmla="*/ 1 h 487"/>
                <a:gd name="T38" fmla="*/ 1 w 525"/>
                <a:gd name="T39" fmla="*/ 0 h 487"/>
                <a:gd name="T40" fmla="*/ 1 w 525"/>
                <a:gd name="T41" fmla="*/ 1 h 487"/>
                <a:gd name="T42" fmla="*/ 0 w 525"/>
                <a:gd name="T43" fmla="*/ 1 h 487"/>
                <a:gd name="T44" fmla="*/ 1 w 525"/>
                <a:gd name="T45" fmla="*/ 1 h 487"/>
                <a:gd name="T46" fmla="*/ 1 w 525"/>
                <a:gd name="T47" fmla="*/ 1 h 487"/>
                <a:gd name="T48" fmla="*/ 1 w 525"/>
                <a:gd name="T49" fmla="*/ 1 h 4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5"/>
                <a:gd name="T76" fmla="*/ 0 h 487"/>
                <a:gd name="T77" fmla="*/ 525 w 525"/>
                <a:gd name="T78" fmla="*/ 487 h 4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5" h="487">
                  <a:moveTo>
                    <a:pt x="43" y="31"/>
                  </a:moveTo>
                  <a:lnTo>
                    <a:pt x="133" y="133"/>
                  </a:lnTo>
                  <a:lnTo>
                    <a:pt x="196" y="234"/>
                  </a:lnTo>
                  <a:lnTo>
                    <a:pt x="208" y="339"/>
                  </a:lnTo>
                  <a:lnTo>
                    <a:pt x="300" y="460"/>
                  </a:lnTo>
                  <a:lnTo>
                    <a:pt x="388" y="487"/>
                  </a:lnTo>
                  <a:lnTo>
                    <a:pt x="397" y="448"/>
                  </a:lnTo>
                  <a:lnTo>
                    <a:pt x="380" y="399"/>
                  </a:lnTo>
                  <a:lnTo>
                    <a:pt x="413" y="389"/>
                  </a:lnTo>
                  <a:lnTo>
                    <a:pt x="359" y="322"/>
                  </a:lnTo>
                  <a:lnTo>
                    <a:pt x="346" y="283"/>
                  </a:lnTo>
                  <a:lnTo>
                    <a:pt x="445" y="322"/>
                  </a:lnTo>
                  <a:lnTo>
                    <a:pt x="525" y="346"/>
                  </a:lnTo>
                  <a:lnTo>
                    <a:pt x="465" y="295"/>
                  </a:lnTo>
                  <a:lnTo>
                    <a:pt x="388" y="262"/>
                  </a:lnTo>
                  <a:lnTo>
                    <a:pt x="406" y="222"/>
                  </a:lnTo>
                  <a:lnTo>
                    <a:pt x="287" y="210"/>
                  </a:lnTo>
                  <a:lnTo>
                    <a:pt x="244" y="198"/>
                  </a:lnTo>
                  <a:lnTo>
                    <a:pt x="167" y="112"/>
                  </a:lnTo>
                  <a:lnTo>
                    <a:pt x="92" y="0"/>
                  </a:lnTo>
                  <a:lnTo>
                    <a:pt x="60" y="7"/>
                  </a:lnTo>
                  <a:lnTo>
                    <a:pt x="0" y="12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4" name="Freeform 69"/>
            <p:cNvSpPr>
              <a:spLocks/>
            </p:cNvSpPr>
            <p:nvPr/>
          </p:nvSpPr>
          <p:spPr bwMode="auto">
            <a:xfrm>
              <a:off x="2098" y="2608"/>
              <a:ext cx="185" cy="263"/>
            </a:xfrm>
            <a:custGeom>
              <a:avLst/>
              <a:gdLst>
                <a:gd name="T0" fmla="*/ 0 w 370"/>
                <a:gd name="T1" fmla="*/ 0 h 527"/>
                <a:gd name="T2" fmla="*/ 1 w 370"/>
                <a:gd name="T3" fmla="*/ 0 h 527"/>
                <a:gd name="T4" fmla="*/ 1 w 370"/>
                <a:gd name="T5" fmla="*/ 0 h 527"/>
                <a:gd name="T6" fmla="*/ 1 w 370"/>
                <a:gd name="T7" fmla="*/ 0 h 527"/>
                <a:gd name="T8" fmla="*/ 1 w 370"/>
                <a:gd name="T9" fmla="*/ 0 h 527"/>
                <a:gd name="T10" fmla="*/ 1 w 370"/>
                <a:gd name="T11" fmla="*/ 0 h 527"/>
                <a:gd name="T12" fmla="*/ 1 w 370"/>
                <a:gd name="T13" fmla="*/ 0 h 527"/>
                <a:gd name="T14" fmla="*/ 1 w 370"/>
                <a:gd name="T15" fmla="*/ 0 h 527"/>
                <a:gd name="T16" fmla="*/ 1 w 370"/>
                <a:gd name="T17" fmla="*/ 0 h 527"/>
                <a:gd name="T18" fmla="*/ 0 w 370"/>
                <a:gd name="T19" fmla="*/ 0 h 527"/>
                <a:gd name="T20" fmla="*/ 0 w 370"/>
                <a:gd name="T21" fmla="*/ 0 h 527"/>
                <a:gd name="T22" fmla="*/ 0 w 370"/>
                <a:gd name="T23" fmla="*/ 0 h 5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"/>
                <a:gd name="T37" fmla="*/ 0 h 527"/>
                <a:gd name="T38" fmla="*/ 370 w 370"/>
                <a:gd name="T39" fmla="*/ 527 h 5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" h="527">
                  <a:moveTo>
                    <a:pt x="0" y="46"/>
                  </a:moveTo>
                  <a:lnTo>
                    <a:pt x="158" y="324"/>
                  </a:lnTo>
                  <a:lnTo>
                    <a:pt x="175" y="462"/>
                  </a:lnTo>
                  <a:lnTo>
                    <a:pt x="249" y="442"/>
                  </a:lnTo>
                  <a:lnTo>
                    <a:pt x="370" y="527"/>
                  </a:lnTo>
                  <a:lnTo>
                    <a:pt x="231" y="341"/>
                  </a:lnTo>
                  <a:lnTo>
                    <a:pt x="130" y="109"/>
                  </a:lnTo>
                  <a:lnTo>
                    <a:pt x="83" y="0"/>
                  </a:lnTo>
                  <a:lnTo>
                    <a:pt x="28" y="1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5" name="Freeform 70"/>
            <p:cNvSpPr>
              <a:spLocks/>
            </p:cNvSpPr>
            <p:nvPr/>
          </p:nvSpPr>
          <p:spPr bwMode="auto">
            <a:xfrm>
              <a:off x="1364" y="1617"/>
              <a:ext cx="356" cy="146"/>
            </a:xfrm>
            <a:custGeom>
              <a:avLst/>
              <a:gdLst>
                <a:gd name="T0" fmla="*/ 0 w 713"/>
                <a:gd name="T1" fmla="*/ 1 h 290"/>
                <a:gd name="T2" fmla="*/ 0 w 713"/>
                <a:gd name="T3" fmla="*/ 1 h 290"/>
                <a:gd name="T4" fmla="*/ 0 w 713"/>
                <a:gd name="T5" fmla="*/ 1 h 290"/>
                <a:gd name="T6" fmla="*/ 0 w 713"/>
                <a:gd name="T7" fmla="*/ 1 h 290"/>
                <a:gd name="T8" fmla="*/ 0 w 713"/>
                <a:gd name="T9" fmla="*/ 1 h 290"/>
                <a:gd name="T10" fmla="*/ 0 w 713"/>
                <a:gd name="T11" fmla="*/ 1 h 290"/>
                <a:gd name="T12" fmla="*/ 0 w 713"/>
                <a:gd name="T13" fmla="*/ 1 h 290"/>
                <a:gd name="T14" fmla="*/ 0 w 713"/>
                <a:gd name="T15" fmla="*/ 1 h 290"/>
                <a:gd name="T16" fmla="*/ 0 w 713"/>
                <a:gd name="T17" fmla="*/ 1 h 290"/>
                <a:gd name="T18" fmla="*/ 0 w 713"/>
                <a:gd name="T19" fmla="*/ 1 h 290"/>
                <a:gd name="T20" fmla="*/ 0 w 713"/>
                <a:gd name="T21" fmla="*/ 1 h 290"/>
                <a:gd name="T22" fmla="*/ 0 w 713"/>
                <a:gd name="T23" fmla="*/ 1 h 290"/>
                <a:gd name="T24" fmla="*/ 0 w 713"/>
                <a:gd name="T25" fmla="*/ 1 h 290"/>
                <a:gd name="T26" fmla="*/ 0 w 713"/>
                <a:gd name="T27" fmla="*/ 1 h 290"/>
                <a:gd name="T28" fmla="*/ 0 w 713"/>
                <a:gd name="T29" fmla="*/ 1 h 290"/>
                <a:gd name="T30" fmla="*/ 0 w 713"/>
                <a:gd name="T31" fmla="*/ 1 h 290"/>
                <a:gd name="T32" fmla="*/ 0 w 713"/>
                <a:gd name="T33" fmla="*/ 0 h 290"/>
                <a:gd name="T34" fmla="*/ 0 w 713"/>
                <a:gd name="T35" fmla="*/ 1 h 290"/>
                <a:gd name="T36" fmla="*/ 0 w 713"/>
                <a:gd name="T37" fmla="*/ 1 h 290"/>
                <a:gd name="T38" fmla="*/ 0 w 713"/>
                <a:gd name="T39" fmla="*/ 1 h 290"/>
                <a:gd name="T40" fmla="*/ 0 w 713"/>
                <a:gd name="T41" fmla="*/ 1 h 290"/>
                <a:gd name="T42" fmla="*/ 0 w 713"/>
                <a:gd name="T43" fmla="*/ 1 h 290"/>
                <a:gd name="T44" fmla="*/ 0 w 713"/>
                <a:gd name="T45" fmla="*/ 1 h 290"/>
                <a:gd name="T46" fmla="*/ 0 w 713"/>
                <a:gd name="T47" fmla="*/ 1 h 290"/>
                <a:gd name="T48" fmla="*/ 0 w 713"/>
                <a:gd name="T49" fmla="*/ 1 h 290"/>
                <a:gd name="T50" fmla="*/ 0 w 713"/>
                <a:gd name="T51" fmla="*/ 1 h 290"/>
                <a:gd name="T52" fmla="*/ 0 w 713"/>
                <a:gd name="T53" fmla="*/ 1 h 290"/>
                <a:gd name="T54" fmla="*/ 0 w 713"/>
                <a:gd name="T55" fmla="*/ 1 h 290"/>
                <a:gd name="T56" fmla="*/ 0 w 713"/>
                <a:gd name="T57" fmla="*/ 1 h 290"/>
                <a:gd name="T58" fmla="*/ 0 w 713"/>
                <a:gd name="T59" fmla="*/ 1 h 290"/>
                <a:gd name="T60" fmla="*/ 0 w 713"/>
                <a:gd name="T61" fmla="*/ 1 h 290"/>
                <a:gd name="T62" fmla="*/ 0 w 713"/>
                <a:gd name="T63" fmla="*/ 1 h 290"/>
                <a:gd name="T64" fmla="*/ 0 w 713"/>
                <a:gd name="T65" fmla="*/ 1 h 290"/>
                <a:gd name="T66" fmla="*/ 0 w 713"/>
                <a:gd name="T67" fmla="*/ 1 h 290"/>
                <a:gd name="T68" fmla="*/ 0 w 713"/>
                <a:gd name="T69" fmla="*/ 1 h 290"/>
                <a:gd name="T70" fmla="*/ 0 w 713"/>
                <a:gd name="T71" fmla="*/ 1 h 290"/>
                <a:gd name="T72" fmla="*/ 0 w 713"/>
                <a:gd name="T73" fmla="*/ 1 h 290"/>
                <a:gd name="T74" fmla="*/ 0 w 713"/>
                <a:gd name="T75" fmla="*/ 1 h 290"/>
                <a:gd name="T76" fmla="*/ 0 w 713"/>
                <a:gd name="T77" fmla="*/ 1 h 290"/>
                <a:gd name="T78" fmla="*/ 0 w 713"/>
                <a:gd name="T79" fmla="*/ 1 h 290"/>
                <a:gd name="T80" fmla="*/ 0 w 713"/>
                <a:gd name="T81" fmla="*/ 1 h 290"/>
                <a:gd name="T82" fmla="*/ 0 w 713"/>
                <a:gd name="T83" fmla="*/ 1 h 290"/>
                <a:gd name="T84" fmla="*/ 0 w 713"/>
                <a:gd name="T85" fmla="*/ 1 h 290"/>
                <a:gd name="T86" fmla="*/ 0 w 713"/>
                <a:gd name="T87" fmla="*/ 1 h 290"/>
                <a:gd name="T88" fmla="*/ 0 w 713"/>
                <a:gd name="T89" fmla="*/ 1 h 290"/>
                <a:gd name="T90" fmla="*/ 0 w 713"/>
                <a:gd name="T91" fmla="*/ 1 h 290"/>
                <a:gd name="T92" fmla="*/ 0 w 713"/>
                <a:gd name="T93" fmla="*/ 1 h 290"/>
                <a:gd name="T94" fmla="*/ 0 w 713"/>
                <a:gd name="T95" fmla="*/ 1 h 290"/>
                <a:gd name="T96" fmla="*/ 0 w 713"/>
                <a:gd name="T97" fmla="*/ 1 h 290"/>
                <a:gd name="T98" fmla="*/ 0 w 713"/>
                <a:gd name="T99" fmla="*/ 1 h 290"/>
                <a:gd name="T100" fmla="*/ 0 w 713"/>
                <a:gd name="T101" fmla="*/ 1 h 290"/>
                <a:gd name="T102" fmla="*/ 0 w 713"/>
                <a:gd name="T103" fmla="*/ 1 h 290"/>
                <a:gd name="T104" fmla="*/ 0 w 713"/>
                <a:gd name="T105" fmla="*/ 1 h 2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3"/>
                <a:gd name="T160" fmla="*/ 0 h 290"/>
                <a:gd name="T161" fmla="*/ 713 w 713"/>
                <a:gd name="T162" fmla="*/ 290 h 2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3" h="290">
                  <a:moveTo>
                    <a:pt x="3" y="134"/>
                  </a:moveTo>
                  <a:lnTo>
                    <a:pt x="21" y="121"/>
                  </a:lnTo>
                  <a:lnTo>
                    <a:pt x="47" y="110"/>
                  </a:lnTo>
                  <a:lnTo>
                    <a:pt x="80" y="103"/>
                  </a:lnTo>
                  <a:lnTo>
                    <a:pt x="113" y="98"/>
                  </a:lnTo>
                  <a:lnTo>
                    <a:pt x="98" y="115"/>
                  </a:lnTo>
                  <a:lnTo>
                    <a:pt x="139" y="125"/>
                  </a:lnTo>
                  <a:lnTo>
                    <a:pt x="195" y="130"/>
                  </a:lnTo>
                  <a:lnTo>
                    <a:pt x="260" y="124"/>
                  </a:lnTo>
                  <a:lnTo>
                    <a:pt x="364" y="109"/>
                  </a:lnTo>
                  <a:lnTo>
                    <a:pt x="495" y="77"/>
                  </a:lnTo>
                  <a:lnTo>
                    <a:pt x="587" y="50"/>
                  </a:lnTo>
                  <a:lnTo>
                    <a:pt x="633" y="35"/>
                  </a:lnTo>
                  <a:lnTo>
                    <a:pt x="645" y="22"/>
                  </a:lnTo>
                  <a:lnTo>
                    <a:pt x="651" y="16"/>
                  </a:lnTo>
                  <a:lnTo>
                    <a:pt x="654" y="4"/>
                  </a:lnTo>
                  <a:lnTo>
                    <a:pt x="679" y="0"/>
                  </a:lnTo>
                  <a:lnTo>
                    <a:pt x="713" y="4"/>
                  </a:lnTo>
                  <a:lnTo>
                    <a:pt x="690" y="16"/>
                  </a:lnTo>
                  <a:lnTo>
                    <a:pt x="689" y="62"/>
                  </a:lnTo>
                  <a:lnTo>
                    <a:pt x="672" y="94"/>
                  </a:lnTo>
                  <a:lnTo>
                    <a:pt x="670" y="138"/>
                  </a:lnTo>
                  <a:lnTo>
                    <a:pt x="657" y="189"/>
                  </a:lnTo>
                  <a:lnTo>
                    <a:pt x="643" y="180"/>
                  </a:lnTo>
                  <a:lnTo>
                    <a:pt x="642" y="150"/>
                  </a:lnTo>
                  <a:lnTo>
                    <a:pt x="630" y="124"/>
                  </a:lnTo>
                  <a:lnTo>
                    <a:pt x="628" y="89"/>
                  </a:lnTo>
                  <a:lnTo>
                    <a:pt x="599" y="75"/>
                  </a:lnTo>
                  <a:lnTo>
                    <a:pt x="559" y="77"/>
                  </a:lnTo>
                  <a:lnTo>
                    <a:pt x="560" y="88"/>
                  </a:lnTo>
                  <a:lnTo>
                    <a:pt x="608" y="142"/>
                  </a:lnTo>
                  <a:lnTo>
                    <a:pt x="587" y="139"/>
                  </a:lnTo>
                  <a:lnTo>
                    <a:pt x="533" y="139"/>
                  </a:lnTo>
                  <a:lnTo>
                    <a:pt x="444" y="144"/>
                  </a:lnTo>
                  <a:lnTo>
                    <a:pt x="388" y="148"/>
                  </a:lnTo>
                  <a:lnTo>
                    <a:pt x="297" y="147"/>
                  </a:lnTo>
                  <a:lnTo>
                    <a:pt x="238" y="147"/>
                  </a:lnTo>
                  <a:lnTo>
                    <a:pt x="196" y="156"/>
                  </a:lnTo>
                  <a:lnTo>
                    <a:pt x="172" y="178"/>
                  </a:lnTo>
                  <a:lnTo>
                    <a:pt x="161" y="190"/>
                  </a:lnTo>
                  <a:lnTo>
                    <a:pt x="130" y="169"/>
                  </a:lnTo>
                  <a:lnTo>
                    <a:pt x="104" y="180"/>
                  </a:lnTo>
                  <a:lnTo>
                    <a:pt x="80" y="290"/>
                  </a:lnTo>
                  <a:lnTo>
                    <a:pt x="56" y="280"/>
                  </a:lnTo>
                  <a:lnTo>
                    <a:pt x="41" y="210"/>
                  </a:lnTo>
                  <a:lnTo>
                    <a:pt x="21" y="197"/>
                  </a:lnTo>
                  <a:lnTo>
                    <a:pt x="0" y="206"/>
                  </a:lnTo>
                  <a:lnTo>
                    <a:pt x="10" y="186"/>
                  </a:lnTo>
                  <a:lnTo>
                    <a:pt x="3" y="160"/>
                  </a:lnTo>
                  <a:lnTo>
                    <a:pt x="3" y="147"/>
                  </a:lnTo>
                  <a:lnTo>
                    <a:pt x="3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6" name="Freeform 71"/>
            <p:cNvSpPr>
              <a:spLocks/>
            </p:cNvSpPr>
            <p:nvPr/>
          </p:nvSpPr>
          <p:spPr bwMode="auto">
            <a:xfrm>
              <a:off x="1423" y="1698"/>
              <a:ext cx="136" cy="65"/>
            </a:xfrm>
            <a:custGeom>
              <a:avLst/>
              <a:gdLst>
                <a:gd name="T0" fmla="*/ 1 w 271"/>
                <a:gd name="T1" fmla="*/ 1 h 128"/>
                <a:gd name="T2" fmla="*/ 1 w 271"/>
                <a:gd name="T3" fmla="*/ 1 h 128"/>
                <a:gd name="T4" fmla="*/ 1 w 271"/>
                <a:gd name="T5" fmla="*/ 1 h 128"/>
                <a:gd name="T6" fmla="*/ 1 w 271"/>
                <a:gd name="T7" fmla="*/ 1 h 128"/>
                <a:gd name="T8" fmla="*/ 1 w 271"/>
                <a:gd name="T9" fmla="*/ 1 h 128"/>
                <a:gd name="T10" fmla="*/ 1 w 271"/>
                <a:gd name="T11" fmla="*/ 0 h 128"/>
                <a:gd name="T12" fmla="*/ 1 w 271"/>
                <a:gd name="T13" fmla="*/ 1 h 128"/>
                <a:gd name="T14" fmla="*/ 1 w 271"/>
                <a:gd name="T15" fmla="*/ 1 h 128"/>
                <a:gd name="T16" fmla="*/ 1 w 271"/>
                <a:gd name="T17" fmla="*/ 1 h 128"/>
                <a:gd name="T18" fmla="*/ 1 w 271"/>
                <a:gd name="T19" fmla="*/ 1 h 128"/>
                <a:gd name="T20" fmla="*/ 1 w 271"/>
                <a:gd name="T21" fmla="*/ 1 h 128"/>
                <a:gd name="T22" fmla="*/ 0 w 271"/>
                <a:gd name="T23" fmla="*/ 1 h 128"/>
                <a:gd name="T24" fmla="*/ 1 w 271"/>
                <a:gd name="T25" fmla="*/ 1 h 128"/>
                <a:gd name="T26" fmla="*/ 1 w 271"/>
                <a:gd name="T27" fmla="*/ 1 h 128"/>
                <a:gd name="T28" fmla="*/ 1 w 271"/>
                <a:gd name="T29" fmla="*/ 1 h 128"/>
                <a:gd name="T30" fmla="*/ 1 w 271"/>
                <a:gd name="T31" fmla="*/ 1 h 128"/>
                <a:gd name="T32" fmla="*/ 1 w 271"/>
                <a:gd name="T33" fmla="*/ 1 h 128"/>
                <a:gd name="T34" fmla="*/ 1 w 271"/>
                <a:gd name="T35" fmla="*/ 1 h 128"/>
                <a:gd name="T36" fmla="*/ 1 w 271"/>
                <a:gd name="T37" fmla="*/ 1 h 128"/>
                <a:gd name="T38" fmla="*/ 1 w 271"/>
                <a:gd name="T39" fmla="*/ 1 h 128"/>
                <a:gd name="T40" fmla="*/ 1 w 271"/>
                <a:gd name="T41" fmla="*/ 1 h 128"/>
                <a:gd name="T42" fmla="*/ 1 w 271"/>
                <a:gd name="T43" fmla="*/ 1 h 128"/>
                <a:gd name="T44" fmla="*/ 1 w 271"/>
                <a:gd name="T45" fmla="*/ 1 h 128"/>
                <a:gd name="T46" fmla="*/ 1 w 271"/>
                <a:gd name="T47" fmla="*/ 1 h 128"/>
                <a:gd name="T48" fmla="*/ 1 w 271"/>
                <a:gd name="T49" fmla="*/ 1 h 128"/>
                <a:gd name="T50" fmla="*/ 1 w 271"/>
                <a:gd name="T51" fmla="*/ 1 h 128"/>
                <a:gd name="T52" fmla="*/ 1 w 271"/>
                <a:gd name="T53" fmla="*/ 1 h 128"/>
                <a:gd name="T54" fmla="*/ 1 w 271"/>
                <a:gd name="T55" fmla="*/ 1 h 128"/>
                <a:gd name="T56" fmla="*/ 1 w 271"/>
                <a:gd name="T57" fmla="*/ 1 h 128"/>
                <a:gd name="T58" fmla="*/ 1 w 271"/>
                <a:gd name="T59" fmla="*/ 1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1"/>
                <a:gd name="T91" fmla="*/ 0 h 128"/>
                <a:gd name="T92" fmla="*/ 271 w 271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1" h="128">
                  <a:moveTo>
                    <a:pt x="253" y="118"/>
                  </a:moveTo>
                  <a:lnTo>
                    <a:pt x="267" y="95"/>
                  </a:lnTo>
                  <a:lnTo>
                    <a:pt x="271" y="63"/>
                  </a:lnTo>
                  <a:lnTo>
                    <a:pt x="264" y="32"/>
                  </a:lnTo>
                  <a:lnTo>
                    <a:pt x="246" y="9"/>
                  </a:lnTo>
                  <a:lnTo>
                    <a:pt x="220" y="0"/>
                  </a:lnTo>
                  <a:lnTo>
                    <a:pt x="102" y="3"/>
                  </a:lnTo>
                  <a:lnTo>
                    <a:pt x="74" y="19"/>
                  </a:lnTo>
                  <a:lnTo>
                    <a:pt x="56" y="45"/>
                  </a:lnTo>
                  <a:lnTo>
                    <a:pt x="51" y="60"/>
                  </a:lnTo>
                  <a:lnTo>
                    <a:pt x="34" y="62"/>
                  </a:lnTo>
                  <a:lnTo>
                    <a:pt x="0" y="53"/>
                  </a:lnTo>
                  <a:lnTo>
                    <a:pt x="18" y="74"/>
                  </a:lnTo>
                  <a:lnTo>
                    <a:pt x="51" y="89"/>
                  </a:lnTo>
                  <a:lnTo>
                    <a:pt x="57" y="124"/>
                  </a:lnTo>
                  <a:lnTo>
                    <a:pt x="75" y="122"/>
                  </a:lnTo>
                  <a:lnTo>
                    <a:pt x="69" y="84"/>
                  </a:lnTo>
                  <a:lnTo>
                    <a:pt x="84" y="56"/>
                  </a:lnTo>
                  <a:lnTo>
                    <a:pt x="113" y="47"/>
                  </a:lnTo>
                  <a:lnTo>
                    <a:pt x="154" y="59"/>
                  </a:lnTo>
                  <a:lnTo>
                    <a:pt x="108" y="81"/>
                  </a:lnTo>
                  <a:lnTo>
                    <a:pt x="130" y="109"/>
                  </a:lnTo>
                  <a:lnTo>
                    <a:pt x="155" y="112"/>
                  </a:lnTo>
                  <a:lnTo>
                    <a:pt x="151" y="128"/>
                  </a:lnTo>
                  <a:lnTo>
                    <a:pt x="202" y="122"/>
                  </a:lnTo>
                  <a:lnTo>
                    <a:pt x="231" y="113"/>
                  </a:lnTo>
                  <a:lnTo>
                    <a:pt x="255" y="101"/>
                  </a:lnTo>
                  <a:lnTo>
                    <a:pt x="25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7" name="Freeform 72"/>
            <p:cNvSpPr>
              <a:spLocks/>
            </p:cNvSpPr>
            <p:nvPr/>
          </p:nvSpPr>
          <p:spPr bwMode="auto">
            <a:xfrm>
              <a:off x="1457" y="1762"/>
              <a:ext cx="87" cy="34"/>
            </a:xfrm>
            <a:custGeom>
              <a:avLst/>
              <a:gdLst>
                <a:gd name="T0" fmla="*/ 1 w 173"/>
                <a:gd name="T1" fmla="*/ 0 h 68"/>
                <a:gd name="T2" fmla="*/ 1 w 173"/>
                <a:gd name="T3" fmla="*/ 1 h 68"/>
                <a:gd name="T4" fmla="*/ 1 w 173"/>
                <a:gd name="T5" fmla="*/ 1 h 68"/>
                <a:gd name="T6" fmla="*/ 1 w 173"/>
                <a:gd name="T7" fmla="*/ 1 h 68"/>
                <a:gd name="T8" fmla="*/ 1 w 173"/>
                <a:gd name="T9" fmla="*/ 1 h 68"/>
                <a:gd name="T10" fmla="*/ 1 w 173"/>
                <a:gd name="T11" fmla="*/ 1 h 68"/>
                <a:gd name="T12" fmla="*/ 1 w 173"/>
                <a:gd name="T13" fmla="*/ 1 h 68"/>
                <a:gd name="T14" fmla="*/ 1 w 173"/>
                <a:gd name="T15" fmla="*/ 1 h 68"/>
                <a:gd name="T16" fmla="*/ 0 w 173"/>
                <a:gd name="T17" fmla="*/ 1 h 68"/>
                <a:gd name="T18" fmla="*/ 1 w 173"/>
                <a:gd name="T19" fmla="*/ 1 h 68"/>
                <a:gd name="T20" fmla="*/ 1 w 173"/>
                <a:gd name="T21" fmla="*/ 1 h 68"/>
                <a:gd name="T22" fmla="*/ 1 w 173"/>
                <a:gd name="T23" fmla="*/ 1 h 68"/>
                <a:gd name="T24" fmla="*/ 1 w 173"/>
                <a:gd name="T25" fmla="*/ 1 h 68"/>
                <a:gd name="T26" fmla="*/ 1 w 173"/>
                <a:gd name="T27" fmla="*/ 1 h 68"/>
                <a:gd name="T28" fmla="*/ 1 w 173"/>
                <a:gd name="T29" fmla="*/ 1 h 68"/>
                <a:gd name="T30" fmla="*/ 1 w 173"/>
                <a:gd name="T31" fmla="*/ 0 h 68"/>
                <a:gd name="T32" fmla="*/ 1 w 173"/>
                <a:gd name="T33" fmla="*/ 0 h 68"/>
                <a:gd name="T34" fmla="*/ 1 w 173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68"/>
                <a:gd name="T56" fmla="*/ 173 w 173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68">
                  <a:moveTo>
                    <a:pt x="173" y="0"/>
                  </a:moveTo>
                  <a:lnTo>
                    <a:pt x="145" y="17"/>
                  </a:lnTo>
                  <a:lnTo>
                    <a:pt x="110" y="29"/>
                  </a:lnTo>
                  <a:lnTo>
                    <a:pt x="74" y="35"/>
                  </a:lnTo>
                  <a:lnTo>
                    <a:pt x="34" y="27"/>
                  </a:lnTo>
                  <a:lnTo>
                    <a:pt x="18" y="17"/>
                  </a:lnTo>
                  <a:lnTo>
                    <a:pt x="34" y="38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" y="38"/>
                  </a:lnTo>
                  <a:lnTo>
                    <a:pt x="24" y="62"/>
                  </a:lnTo>
                  <a:lnTo>
                    <a:pt x="72" y="68"/>
                  </a:lnTo>
                  <a:lnTo>
                    <a:pt x="62" y="50"/>
                  </a:lnTo>
                  <a:lnTo>
                    <a:pt x="105" y="41"/>
                  </a:lnTo>
                  <a:lnTo>
                    <a:pt x="148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8" name="Freeform 73"/>
            <p:cNvSpPr>
              <a:spLocks/>
            </p:cNvSpPr>
            <p:nvPr/>
          </p:nvSpPr>
          <p:spPr bwMode="auto">
            <a:xfrm>
              <a:off x="1560" y="1702"/>
              <a:ext cx="19" cy="20"/>
            </a:xfrm>
            <a:custGeom>
              <a:avLst/>
              <a:gdLst>
                <a:gd name="T0" fmla="*/ 1 w 37"/>
                <a:gd name="T1" fmla="*/ 1 h 40"/>
                <a:gd name="T2" fmla="*/ 1 w 37"/>
                <a:gd name="T3" fmla="*/ 1 h 40"/>
                <a:gd name="T4" fmla="*/ 0 w 37"/>
                <a:gd name="T5" fmla="*/ 1 h 40"/>
                <a:gd name="T6" fmla="*/ 1 w 37"/>
                <a:gd name="T7" fmla="*/ 0 h 40"/>
                <a:gd name="T8" fmla="*/ 1 w 37"/>
                <a:gd name="T9" fmla="*/ 1 h 40"/>
                <a:gd name="T10" fmla="*/ 1 w 37"/>
                <a:gd name="T11" fmla="*/ 1 h 40"/>
                <a:gd name="T12" fmla="*/ 1 w 37"/>
                <a:gd name="T13" fmla="*/ 1 h 40"/>
                <a:gd name="T14" fmla="*/ 1 w 37"/>
                <a:gd name="T15" fmla="*/ 1 h 40"/>
                <a:gd name="T16" fmla="*/ 1 w 37"/>
                <a:gd name="T17" fmla="*/ 1 h 40"/>
                <a:gd name="T18" fmla="*/ 1 w 37"/>
                <a:gd name="T19" fmla="*/ 1 h 40"/>
                <a:gd name="T20" fmla="*/ 1 w 37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0"/>
                <a:gd name="T35" fmla="*/ 37 w 37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0">
                  <a:moveTo>
                    <a:pt x="33" y="40"/>
                  </a:moveTo>
                  <a:lnTo>
                    <a:pt x="1" y="35"/>
                  </a:lnTo>
                  <a:lnTo>
                    <a:pt x="0" y="11"/>
                  </a:lnTo>
                  <a:lnTo>
                    <a:pt x="9" y="0"/>
                  </a:lnTo>
                  <a:lnTo>
                    <a:pt x="36" y="2"/>
                  </a:lnTo>
                  <a:lnTo>
                    <a:pt x="37" y="20"/>
                  </a:lnTo>
                  <a:lnTo>
                    <a:pt x="9" y="18"/>
                  </a:lnTo>
                  <a:lnTo>
                    <a:pt x="10" y="34"/>
                  </a:lnTo>
                  <a:lnTo>
                    <a:pt x="3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39" name="Freeform 74"/>
            <p:cNvSpPr>
              <a:spLocks/>
            </p:cNvSpPr>
            <p:nvPr/>
          </p:nvSpPr>
          <p:spPr bwMode="auto">
            <a:xfrm>
              <a:off x="1558" y="1726"/>
              <a:ext cx="19" cy="25"/>
            </a:xfrm>
            <a:custGeom>
              <a:avLst/>
              <a:gdLst>
                <a:gd name="T0" fmla="*/ 1 w 38"/>
                <a:gd name="T1" fmla="*/ 0 h 50"/>
                <a:gd name="T2" fmla="*/ 1 w 38"/>
                <a:gd name="T3" fmla="*/ 0 h 50"/>
                <a:gd name="T4" fmla="*/ 1 w 38"/>
                <a:gd name="T5" fmla="*/ 1 h 50"/>
                <a:gd name="T6" fmla="*/ 0 w 38"/>
                <a:gd name="T7" fmla="*/ 1 h 50"/>
                <a:gd name="T8" fmla="*/ 1 w 38"/>
                <a:gd name="T9" fmla="*/ 1 h 50"/>
                <a:gd name="T10" fmla="*/ 1 w 38"/>
                <a:gd name="T11" fmla="*/ 1 h 50"/>
                <a:gd name="T12" fmla="*/ 1 w 38"/>
                <a:gd name="T13" fmla="*/ 1 h 50"/>
                <a:gd name="T14" fmla="*/ 1 w 38"/>
                <a:gd name="T15" fmla="*/ 0 h 50"/>
                <a:gd name="T16" fmla="*/ 1 w 38"/>
                <a:gd name="T17" fmla="*/ 0 h 50"/>
                <a:gd name="T18" fmla="*/ 1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38" y="0"/>
                  </a:moveTo>
                  <a:lnTo>
                    <a:pt x="11" y="0"/>
                  </a:lnTo>
                  <a:lnTo>
                    <a:pt x="9" y="18"/>
                  </a:lnTo>
                  <a:lnTo>
                    <a:pt x="0" y="50"/>
                  </a:lnTo>
                  <a:lnTo>
                    <a:pt x="12" y="22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0" name="Freeform 75"/>
            <p:cNvSpPr>
              <a:spLocks/>
            </p:cNvSpPr>
            <p:nvPr/>
          </p:nvSpPr>
          <p:spPr bwMode="auto">
            <a:xfrm>
              <a:off x="1409" y="1714"/>
              <a:ext cx="33" cy="11"/>
            </a:xfrm>
            <a:custGeom>
              <a:avLst/>
              <a:gdLst>
                <a:gd name="T0" fmla="*/ 0 w 67"/>
                <a:gd name="T1" fmla="*/ 1 h 21"/>
                <a:gd name="T2" fmla="*/ 0 w 67"/>
                <a:gd name="T3" fmla="*/ 1 h 21"/>
                <a:gd name="T4" fmla="*/ 0 w 67"/>
                <a:gd name="T5" fmla="*/ 1 h 21"/>
                <a:gd name="T6" fmla="*/ 0 w 67"/>
                <a:gd name="T7" fmla="*/ 0 h 21"/>
                <a:gd name="T8" fmla="*/ 0 w 67"/>
                <a:gd name="T9" fmla="*/ 1 h 21"/>
                <a:gd name="T10" fmla="*/ 0 w 67"/>
                <a:gd name="T11" fmla="*/ 1 h 21"/>
                <a:gd name="T12" fmla="*/ 0 w 67"/>
                <a:gd name="T13" fmla="*/ 1 h 21"/>
                <a:gd name="T14" fmla="*/ 0 w 67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21"/>
                <a:gd name="T26" fmla="*/ 67 w 6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21">
                  <a:moveTo>
                    <a:pt x="67" y="6"/>
                  </a:moveTo>
                  <a:lnTo>
                    <a:pt x="61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59" y="13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1" name="Freeform 76"/>
            <p:cNvSpPr>
              <a:spLocks/>
            </p:cNvSpPr>
            <p:nvPr/>
          </p:nvSpPr>
          <p:spPr bwMode="auto">
            <a:xfrm>
              <a:off x="1579" y="1695"/>
              <a:ext cx="77" cy="77"/>
            </a:xfrm>
            <a:custGeom>
              <a:avLst/>
              <a:gdLst>
                <a:gd name="T0" fmla="*/ 1 w 154"/>
                <a:gd name="T1" fmla="*/ 1 h 153"/>
                <a:gd name="T2" fmla="*/ 1 w 154"/>
                <a:gd name="T3" fmla="*/ 1 h 153"/>
                <a:gd name="T4" fmla="*/ 1 w 154"/>
                <a:gd name="T5" fmla="*/ 1 h 153"/>
                <a:gd name="T6" fmla="*/ 1 w 154"/>
                <a:gd name="T7" fmla="*/ 0 h 153"/>
                <a:gd name="T8" fmla="*/ 1 w 154"/>
                <a:gd name="T9" fmla="*/ 1 h 153"/>
                <a:gd name="T10" fmla="*/ 1 w 154"/>
                <a:gd name="T11" fmla="*/ 1 h 153"/>
                <a:gd name="T12" fmla="*/ 1 w 154"/>
                <a:gd name="T13" fmla="*/ 1 h 153"/>
                <a:gd name="T14" fmla="*/ 1 w 154"/>
                <a:gd name="T15" fmla="*/ 1 h 153"/>
                <a:gd name="T16" fmla="*/ 1 w 154"/>
                <a:gd name="T17" fmla="*/ 1 h 153"/>
                <a:gd name="T18" fmla="*/ 1 w 154"/>
                <a:gd name="T19" fmla="*/ 1 h 153"/>
                <a:gd name="T20" fmla="*/ 1 w 154"/>
                <a:gd name="T21" fmla="*/ 1 h 153"/>
                <a:gd name="T22" fmla="*/ 1 w 154"/>
                <a:gd name="T23" fmla="*/ 1 h 153"/>
                <a:gd name="T24" fmla="*/ 1 w 154"/>
                <a:gd name="T25" fmla="*/ 1 h 153"/>
                <a:gd name="T26" fmla="*/ 1 w 154"/>
                <a:gd name="T27" fmla="*/ 1 h 153"/>
                <a:gd name="T28" fmla="*/ 1 w 154"/>
                <a:gd name="T29" fmla="*/ 1 h 153"/>
                <a:gd name="T30" fmla="*/ 1 w 154"/>
                <a:gd name="T31" fmla="*/ 1 h 153"/>
                <a:gd name="T32" fmla="*/ 1 w 154"/>
                <a:gd name="T33" fmla="*/ 1 h 153"/>
                <a:gd name="T34" fmla="*/ 1 w 154"/>
                <a:gd name="T35" fmla="*/ 1 h 153"/>
                <a:gd name="T36" fmla="*/ 1 w 154"/>
                <a:gd name="T37" fmla="*/ 1 h 153"/>
                <a:gd name="T38" fmla="*/ 1 w 154"/>
                <a:gd name="T39" fmla="*/ 1 h 153"/>
                <a:gd name="T40" fmla="*/ 1 w 154"/>
                <a:gd name="T41" fmla="*/ 1 h 153"/>
                <a:gd name="T42" fmla="*/ 1 w 154"/>
                <a:gd name="T43" fmla="*/ 1 h 153"/>
                <a:gd name="T44" fmla="*/ 1 w 154"/>
                <a:gd name="T45" fmla="*/ 1 h 153"/>
                <a:gd name="T46" fmla="*/ 1 w 154"/>
                <a:gd name="T47" fmla="*/ 1 h 153"/>
                <a:gd name="T48" fmla="*/ 1 w 154"/>
                <a:gd name="T49" fmla="*/ 1 h 153"/>
                <a:gd name="T50" fmla="*/ 0 w 154"/>
                <a:gd name="T51" fmla="*/ 1 h 153"/>
                <a:gd name="T52" fmla="*/ 1 w 154"/>
                <a:gd name="T53" fmla="*/ 1 h 153"/>
                <a:gd name="T54" fmla="*/ 1 w 154"/>
                <a:gd name="T55" fmla="*/ 1 h 153"/>
                <a:gd name="T56" fmla="*/ 1 w 154"/>
                <a:gd name="T57" fmla="*/ 1 h 153"/>
                <a:gd name="T58" fmla="*/ 1 w 154"/>
                <a:gd name="T59" fmla="*/ 1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53"/>
                <a:gd name="T92" fmla="*/ 154 w 15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53">
                  <a:moveTo>
                    <a:pt x="8" y="30"/>
                  </a:moveTo>
                  <a:lnTo>
                    <a:pt x="23" y="10"/>
                  </a:lnTo>
                  <a:lnTo>
                    <a:pt x="40" y="3"/>
                  </a:lnTo>
                  <a:lnTo>
                    <a:pt x="132" y="0"/>
                  </a:lnTo>
                  <a:lnTo>
                    <a:pt x="154" y="12"/>
                  </a:lnTo>
                  <a:lnTo>
                    <a:pt x="154" y="54"/>
                  </a:lnTo>
                  <a:lnTo>
                    <a:pt x="144" y="27"/>
                  </a:lnTo>
                  <a:lnTo>
                    <a:pt x="121" y="15"/>
                  </a:lnTo>
                  <a:lnTo>
                    <a:pt x="103" y="13"/>
                  </a:lnTo>
                  <a:lnTo>
                    <a:pt x="94" y="31"/>
                  </a:lnTo>
                  <a:lnTo>
                    <a:pt x="85" y="36"/>
                  </a:lnTo>
                  <a:lnTo>
                    <a:pt x="67" y="38"/>
                  </a:lnTo>
                  <a:lnTo>
                    <a:pt x="133" y="60"/>
                  </a:lnTo>
                  <a:lnTo>
                    <a:pt x="136" y="75"/>
                  </a:lnTo>
                  <a:lnTo>
                    <a:pt x="112" y="75"/>
                  </a:lnTo>
                  <a:lnTo>
                    <a:pt x="94" y="62"/>
                  </a:lnTo>
                  <a:lnTo>
                    <a:pt x="61" y="62"/>
                  </a:lnTo>
                  <a:lnTo>
                    <a:pt x="85" y="84"/>
                  </a:lnTo>
                  <a:lnTo>
                    <a:pt x="109" y="95"/>
                  </a:lnTo>
                  <a:lnTo>
                    <a:pt x="62" y="94"/>
                  </a:lnTo>
                  <a:lnTo>
                    <a:pt x="21" y="72"/>
                  </a:lnTo>
                  <a:lnTo>
                    <a:pt x="47" y="119"/>
                  </a:lnTo>
                  <a:lnTo>
                    <a:pt x="76" y="153"/>
                  </a:lnTo>
                  <a:lnTo>
                    <a:pt x="40" y="147"/>
                  </a:lnTo>
                  <a:lnTo>
                    <a:pt x="14" y="112"/>
                  </a:lnTo>
                  <a:lnTo>
                    <a:pt x="0" y="81"/>
                  </a:lnTo>
                  <a:lnTo>
                    <a:pt x="3" y="57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2" name="Freeform 77"/>
            <p:cNvSpPr>
              <a:spLocks/>
            </p:cNvSpPr>
            <p:nvPr/>
          </p:nvSpPr>
          <p:spPr bwMode="auto">
            <a:xfrm>
              <a:off x="1614" y="1745"/>
              <a:ext cx="54" cy="23"/>
            </a:xfrm>
            <a:custGeom>
              <a:avLst/>
              <a:gdLst>
                <a:gd name="T0" fmla="*/ 0 w 108"/>
                <a:gd name="T1" fmla="*/ 1 h 45"/>
                <a:gd name="T2" fmla="*/ 1 w 108"/>
                <a:gd name="T3" fmla="*/ 1 h 45"/>
                <a:gd name="T4" fmla="*/ 1 w 108"/>
                <a:gd name="T5" fmla="*/ 1 h 45"/>
                <a:gd name="T6" fmla="*/ 1 w 108"/>
                <a:gd name="T7" fmla="*/ 0 h 45"/>
                <a:gd name="T8" fmla="*/ 1 w 108"/>
                <a:gd name="T9" fmla="*/ 1 h 45"/>
                <a:gd name="T10" fmla="*/ 1 w 108"/>
                <a:gd name="T11" fmla="*/ 1 h 45"/>
                <a:gd name="T12" fmla="*/ 1 w 108"/>
                <a:gd name="T13" fmla="*/ 1 h 45"/>
                <a:gd name="T14" fmla="*/ 0 w 108"/>
                <a:gd name="T15" fmla="*/ 1 h 45"/>
                <a:gd name="T16" fmla="*/ 0 w 108"/>
                <a:gd name="T17" fmla="*/ 1 h 45"/>
                <a:gd name="T18" fmla="*/ 0 w 108"/>
                <a:gd name="T19" fmla="*/ 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45"/>
                <a:gd name="T32" fmla="*/ 108 w 108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45">
                  <a:moveTo>
                    <a:pt x="0" y="31"/>
                  </a:moveTo>
                  <a:lnTo>
                    <a:pt x="48" y="33"/>
                  </a:lnTo>
                  <a:lnTo>
                    <a:pt x="90" y="18"/>
                  </a:lnTo>
                  <a:lnTo>
                    <a:pt x="108" y="0"/>
                  </a:lnTo>
                  <a:lnTo>
                    <a:pt x="92" y="25"/>
                  </a:lnTo>
                  <a:lnTo>
                    <a:pt x="59" y="45"/>
                  </a:lnTo>
                  <a:lnTo>
                    <a:pt x="18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3" name="Freeform 78"/>
            <p:cNvSpPr>
              <a:spLocks/>
            </p:cNvSpPr>
            <p:nvPr/>
          </p:nvSpPr>
          <p:spPr bwMode="auto">
            <a:xfrm>
              <a:off x="1621" y="1714"/>
              <a:ext cx="59" cy="65"/>
            </a:xfrm>
            <a:custGeom>
              <a:avLst/>
              <a:gdLst>
                <a:gd name="T0" fmla="*/ 1 w 118"/>
                <a:gd name="T1" fmla="*/ 0 h 132"/>
                <a:gd name="T2" fmla="*/ 1 w 118"/>
                <a:gd name="T3" fmla="*/ 0 h 132"/>
                <a:gd name="T4" fmla="*/ 1 w 118"/>
                <a:gd name="T5" fmla="*/ 0 h 132"/>
                <a:gd name="T6" fmla="*/ 1 w 118"/>
                <a:gd name="T7" fmla="*/ 0 h 132"/>
                <a:gd name="T8" fmla="*/ 1 w 118"/>
                <a:gd name="T9" fmla="*/ 0 h 132"/>
                <a:gd name="T10" fmla="*/ 1 w 118"/>
                <a:gd name="T11" fmla="*/ 0 h 132"/>
                <a:gd name="T12" fmla="*/ 1 w 118"/>
                <a:gd name="T13" fmla="*/ 0 h 132"/>
                <a:gd name="T14" fmla="*/ 0 w 118"/>
                <a:gd name="T15" fmla="*/ 0 h 132"/>
                <a:gd name="T16" fmla="*/ 1 w 118"/>
                <a:gd name="T17" fmla="*/ 0 h 132"/>
                <a:gd name="T18" fmla="*/ 1 w 118"/>
                <a:gd name="T19" fmla="*/ 0 h 132"/>
                <a:gd name="T20" fmla="*/ 1 w 118"/>
                <a:gd name="T21" fmla="*/ 0 h 132"/>
                <a:gd name="T22" fmla="*/ 1 w 118"/>
                <a:gd name="T23" fmla="*/ 0 h 132"/>
                <a:gd name="T24" fmla="*/ 1 w 118"/>
                <a:gd name="T25" fmla="*/ 0 h 132"/>
                <a:gd name="T26" fmla="*/ 1 w 118"/>
                <a:gd name="T27" fmla="*/ 0 h 132"/>
                <a:gd name="T28" fmla="*/ 1 w 118"/>
                <a:gd name="T29" fmla="*/ 0 h 132"/>
                <a:gd name="T30" fmla="*/ 1 w 118"/>
                <a:gd name="T31" fmla="*/ 0 h 132"/>
                <a:gd name="T32" fmla="*/ 1 w 118"/>
                <a:gd name="T33" fmla="*/ 0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32"/>
                <a:gd name="T53" fmla="*/ 118 w 118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32">
                  <a:moveTo>
                    <a:pt x="106" y="0"/>
                  </a:moveTo>
                  <a:lnTo>
                    <a:pt x="109" y="39"/>
                  </a:lnTo>
                  <a:lnTo>
                    <a:pt x="115" y="53"/>
                  </a:lnTo>
                  <a:lnTo>
                    <a:pt x="106" y="80"/>
                  </a:lnTo>
                  <a:lnTo>
                    <a:pt x="84" y="103"/>
                  </a:lnTo>
                  <a:lnTo>
                    <a:pt x="53" y="118"/>
                  </a:lnTo>
                  <a:lnTo>
                    <a:pt x="22" y="123"/>
                  </a:lnTo>
                  <a:lnTo>
                    <a:pt x="0" y="124"/>
                  </a:lnTo>
                  <a:lnTo>
                    <a:pt x="33" y="132"/>
                  </a:lnTo>
                  <a:lnTo>
                    <a:pt x="78" y="124"/>
                  </a:lnTo>
                  <a:lnTo>
                    <a:pt x="101" y="107"/>
                  </a:lnTo>
                  <a:lnTo>
                    <a:pt x="118" y="70"/>
                  </a:lnTo>
                  <a:lnTo>
                    <a:pt x="118" y="38"/>
                  </a:lnTo>
                  <a:lnTo>
                    <a:pt x="116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4" name="Freeform 79"/>
            <p:cNvSpPr>
              <a:spLocks/>
            </p:cNvSpPr>
            <p:nvPr/>
          </p:nvSpPr>
          <p:spPr bwMode="auto">
            <a:xfrm>
              <a:off x="1531" y="1764"/>
              <a:ext cx="78" cy="37"/>
            </a:xfrm>
            <a:custGeom>
              <a:avLst/>
              <a:gdLst>
                <a:gd name="T0" fmla="*/ 1 w 155"/>
                <a:gd name="T1" fmla="*/ 0 h 75"/>
                <a:gd name="T2" fmla="*/ 1 w 155"/>
                <a:gd name="T3" fmla="*/ 0 h 75"/>
                <a:gd name="T4" fmla="*/ 1 w 155"/>
                <a:gd name="T5" fmla="*/ 0 h 75"/>
                <a:gd name="T6" fmla="*/ 1 w 155"/>
                <a:gd name="T7" fmla="*/ 0 h 75"/>
                <a:gd name="T8" fmla="*/ 1 w 155"/>
                <a:gd name="T9" fmla="*/ 0 h 75"/>
                <a:gd name="T10" fmla="*/ 1 w 155"/>
                <a:gd name="T11" fmla="*/ 0 h 75"/>
                <a:gd name="T12" fmla="*/ 1 w 155"/>
                <a:gd name="T13" fmla="*/ 0 h 75"/>
                <a:gd name="T14" fmla="*/ 1 w 155"/>
                <a:gd name="T15" fmla="*/ 0 h 75"/>
                <a:gd name="T16" fmla="*/ 1 w 155"/>
                <a:gd name="T17" fmla="*/ 0 h 75"/>
                <a:gd name="T18" fmla="*/ 1 w 155"/>
                <a:gd name="T19" fmla="*/ 0 h 75"/>
                <a:gd name="T20" fmla="*/ 1 w 155"/>
                <a:gd name="T21" fmla="*/ 0 h 75"/>
                <a:gd name="T22" fmla="*/ 1 w 155"/>
                <a:gd name="T23" fmla="*/ 0 h 75"/>
                <a:gd name="T24" fmla="*/ 1 w 155"/>
                <a:gd name="T25" fmla="*/ 0 h 75"/>
                <a:gd name="T26" fmla="*/ 1 w 155"/>
                <a:gd name="T27" fmla="*/ 0 h 75"/>
                <a:gd name="T28" fmla="*/ 1 w 155"/>
                <a:gd name="T29" fmla="*/ 0 h 75"/>
                <a:gd name="T30" fmla="*/ 1 w 155"/>
                <a:gd name="T31" fmla="*/ 0 h 75"/>
                <a:gd name="T32" fmla="*/ 1 w 155"/>
                <a:gd name="T33" fmla="*/ 0 h 75"/>
                <a:gd name="T34" fmla="*/ 1 w 155"/>
                <a:gd name="T35" fmla="*/ 0 h 75"/>
                <a:gd name="T36" fmla="*/ 1 w 155"/>
                <a:gd name="T37" fmla="*/ 0 h 75"/>
                <a:gd name="T38" fmla="*/ 0 w 155"/>
                <a:gd name="T39" fmla="*/ 0 h 75"/>
                <a:gd name="T40" fmla="*/ 1 w 155"/>
                <a:gd name="T41" fmla="*/ 0 h 75"/>
                <a:gd name="T42" fmla="*/ 1 w 155"/>
                <a:gd name="T43" fmla="*/ 0 h 75"/>
                <a:gd name="T44" fmla="*/ 1 w 155"/>
                <a:gd name="T45" fmla="*/ 0 h 75"/>
                <a:gd name="T46" fmla="*/ 1 w 155"/>
                <a:gd name="T47" fmla="*/ 0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"/>
                <a:gd name="T73" fmla="*/ 0 h 75"/>
                <a:gd name="T74" fmla="*/ 155 w 155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" h="75">
                  <a:moveTo>
                    <a:pt x="36" y="0"/>
                  </a:moveTo>
                  <a:lnTo>
                    <a:pt x="22" y="22"/>
                  </a:lnTo>
                  <a:lnTo>
                    <a:pt x="25" y="35"/>
                  </a:lnTo>
                  <a:lnTo>
                    <a:pt x="45" y="31"/>
                  </a:lnTo>
                  <a:lnTo>
                    <a:pt x="84" y="52"/>
                  </a:lnTo>
                  <a:lnTo>
                    <a:pt x="105" y="52"/>
                  </a:lnTo>
                  <a:lnTo>
                    <a:pt x="120" y="28"/>
                  </a:lnTo>
                  <a:lnTo>
                    <a:pt x="125" y="14"/>
                  </a:lnTo>
                  <a:lnTo>
                    <a:pt x="131" y="34"/>
                  </a:lnTo>
                  <a:lnTo>
                    <a:pt x="143" y="28"/>
                  </a:lnTo>
                  <a:lnTo>
                    <a:pt x="145" y="11"/>
                  </a:lnTo>
                  <a:lnTo>
                    <a:pt x="155" y="10"/>
                  </a:lnTo>
                  <a:lnTo>
                    <a:pt x="155" y="31"/>
                  </a:lnTo>
                  <a:lnTo>
                    <a:pt x="140" y="46"/>
                  </a:lnTo>
                  <a:lnTo>
                    <a:pt x="129" y="46"/>
                  </a:lnTo>
                  <a:lnTo>
                    <a:pt x="105" y="75"/>
                  </a:lnTo>
                  <a:lnTo>
                    <a:pt x="74" y="72"/>
                  </a:lnTo>
                  <a:lnTo>
                    <a:pt x="60" y="61"/>
                  </a:lnTo>
                  <a:lnTo>
                    <a:pt x="12" y="53"/>
                  </a:lnTo>
                  <a:lnTo>
                    <a:pt x="0" y="38"/>
                  </a:lnTo>
                  <a:lnTo>
                    <a:pt x="13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5" name="Freeform 80"/>
            <p:cNvSpPr>
              <a:spLocks/>
            </p:cNvSpPr>
            <p:nvPr/>
          </p:nvSpPr>
          <p:spPr bwMode="auto">
            <a:xfrm>
              <a:off x="1382" y="1724"/>
              <a:ext cx="310" cy="243"/>
            </a:xfrm>
            <a:custGeom>
              <a:avLst/>
              <a:gdLst>
                <a:gd name="T0" fmla="*/ 0 w 621"/>
                <a:gd name="T1" fmla="*/ 1 h 486"/>
                <a:gd name="T2" fmla="*/ 0 w 621"/>
                <a:gd name="T3" fmla="*/ 1 h 486"/>
                <a:gd name="T4" fmla="*/ 0 w 621"/>
                <a:gd name="T5" fmla="*/ 1 h 486"/>
                <a:gd name="T6" fmla="*/ 0 w 621"/>
                <a:gd name="T7" fmla="*/ 1 h 486"/>
                <a:gd name="T8" fmla="*/ 0 w 621"/>
                <a:gd name="T9" fmla="*/ 1 h 486"/>
                <a:gd name="T10" fmla="*/ 0 w 621"/>
                <a:gd name="T11" fmla="*/ 1 h 486"/>
                <a:gd name="T12" fmla="*/ 0 w 621"/>
                <a:gd name="T13" fmla="*/ 1 h 486"/>
                <a:gd name="T14" fmla="*/ 0 w 621"/>
                <a:gd name="T15" fmla="*/ 1 h 486"/>
                <a:gd name="T16" fmla="*/ 0 w 621"/>
                <a:gd name="T17" fmla="*/ 1 h 486"/>
                <a:gd name="T18" fmla="*/ 0 w 621"/>
                <a:gd name="T19" fmla="*/ 1 h 486"/>
                <a:gd name="T20" fmla="*/ 0 w 621"/>
                <a:gd name="T21" fmla="*/ 1 h 486"/>
                <a:gd name="T22" fmla="*/ 0 w 621"/>
                <a:gd name="T23" fmla="*/ 1 h 486"/>
                <a:gd name="T24" fmla="*/ 0 w 621"/>
                <a:gd name="T25" fmla="*/ 1 h 486"/>
                <a:gd name="T26" fmla="*/ 0 w 621"/>
                <a:gd name="T27" fmla="*/ 1 h 486"/>
                <a:gd name="T28" fmla="*/ 0 w 621"/>
                <a:gd name="T29" fmla="*/ 1 h 486"/>
                <a:gd name="T30" fmla="*/ 0 w 621"/>
                <a:gd name="T31" fmla="*/ 1 h 486"/>
                <a:gd name="T32" fmla="*/ 0 w 621"/>
                <a:gd name="T33" fmla="*/ 1 h 486"/>
                <a:gd name="T34" fmla="*/ 0 w 621"/>
                <a:gd name="T35" fmla="*/ 1 h 486"/>
                <a:gd name="T36" fmla="*/ 0 w 621"/>
                <a:gd name="T37" fmla="*/ 1 h 486"/>
                <a:gd name="T38" fmla="*/ 0 w 621"/>
                <a:gd name="T39" fmla="*/ 1 h 486"/>
                <a:gd name="T40" fmla="*/ 0 w 621"/>
                <a:gd name="T41" fmla="*/ 1 h 486"/>
                <a:gd name="T42" fmla="*/ 0 w 621"/>
                <a:gd name="T43" fmla="*/ 1 h 486"/>
                <a:gd name="T44" fmla="*/ 0 w 621"/>
                <a:gd name="T45" fmla="*/ 1 h 486"/>
                <a:gd name="T46" fmla="*/ 0 w 621"/>
                <a:gd name="T47" fmla="*/ 1 h 486"/>
                <a:gd name="T48" fmla="*/ 0 w 621"/>
                <a:gd name="T49" fmla="*/ 1 h 486"/>
                <a:gd name="T50" fmla="*/ 0 w 621"/>
                <a:gd name="T51" fmla="*/ 1 h 486"/>
                <a:gd name="T52" fmla="*/ 0 w 621"/>
                <a:gd name="T53" fmla="*/ 1 h 486"/>
                <a:gd name="T54" fmla="*/ 0 w 621"/>
                <a:gd name="T55" fmla="*/ 1 h 486"/>
                <a:gd name="T56" fmla="*/ 0 w 621"/>
                <a:gd name="T57" fmla="*/ 1 h 486"/>
                <a:gd name="T58" fmla="*/ 0 w 621"/>
                <a:gd name="T59" fmla="*/ 1 h 486"/>
                <a:gd name="T60" fmla="*/ 0 w 621"/>
                <a:gd name="T61" fmla="*/ 1 h 486"/>
                <a:gd name="T62" fmla="*/ 0 w 621"/>
                <a:gd name="T63" fmla="*/ 1 h 486"/>
                <a:gd name="T64" fmla="*/ 0 w 621"/>
                <a:gd name="T65" fmla="*/ 1 h 486"/>
                <a:gd name="T66" fmla="*/ 0 w 621"/>
                <a:gd name="T67" fmla="*/ 1 h 486"/>
                <a:gd name="T68" fmla="*/ 0 w 621"/>
                <a:gd name="T69" fmla="*/ 1 h 486"/>
                <a:gd name="T70" fmla="*/ 0 w 621"/>
                <a:gd name="T71" fmla="*/ 1 h 486"/>
                <a:gd name="T72" fmla="*/ 0 w 621"/>
                <a:gd name="T73" fmla="*/ 1 h 486"/>
                <a:gd name="T74" fmla="*/ 0 w 621"/>
                <a:gd name="T75" fmla="*/ 1 h 486"/>
                <a:gd name="T76" fmla="*/ 0 w 621"/>
                <a:gd name="T77" fmla="*/ 1 h 486"/>
                <a:gd name="T78" fmla="*/ 0 w 621"/>
                <a:gd name="T79" fmla="*/ 1 h 486"/>
                <a:gd name="T80" fmla="*/ 0 w 621"/>
                <a:gd name="T81" fmla="*/ 1 h 486"/>
                <a:gd name="T82" fmla="*/ 0 w 621"/>
                <a:gd name="T83" fmla="*/ 1 h 486"/>
                <a:gd name="T84" fmla="*/ 0 w 621"/>
                <a:gd name="T85" fmla="*/ 1 h 486"/>
                <a:gd name="T86" fmla="*/ 0 w 621"/>
                <a:gd name="T87" fmla="*/ 1 h 486"/>
                <a:gd name="T88" fmla="*/ 0 w 621"/>
                <a:gd name="T89" fmla="*/ 1 h 486"/>
                <a:gd name="T90" fmla="*/ 0 w 621"/>
                <a:gd name="T91" fmla="*/ 1 h 486"/>
                <a:gd name="T92" fmla="*/ 0 w 621"/>
                <a:gd name="T93" fmla="*/ 1 h 486"/>
                <a:gd name="T94" fmla="*/ 0 w 621"/>
                <a:gd name="T95" fmla="*/ 1 h 486"/>
                <a:gd name="T96" fmla="*/ 0 w 621"/>
                <a:gd name="T97" fmla="*/ 1 h 486"/>
                <a:gd name="T98" fmla="*/ 0 w 621"/>
                <a:gd name="T99" fmla="*/ 1 h 486"/>
                <a:gd name="T100" fmla="*/ 0 w 621"/>
                <a:gd name="T101" fmla="*/ 1 h 486"/>
                <a:gd name="T102" fmla="*/ 0 w 621"/>
                <a:gd name="T103" fmla="*/ 1 h 486"/>
                <a:gd name="T104" fmla="*/ 0 w 621"/>
                <a:gd name="T105" fmla="*/ 1 h 486"/>
                <a:gd name="T106" fmla="*/ 0 w 621"/>
                <a:gd name="T107" fmla="*/ 1 h 486"/>
                <a:gd name="T108" fmla="*/ 0 w 621"/>
                <a:gd name="T109" fmla="*/ 1 h 4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1"/>
                <a:gd name="T166" fmla="*/ 0 h 486"/>
                <a:gd name="T167" fmla="*/ 621 w 621"/>
                <a:gd name="T168" fmla="*/ 486 h 4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1" h="486">
                  <a:moveTo>
                    <a:pt x="18" y="38"/>
                  </a:moveTo>
                  <a:lnTo>
                    <a:pt x="0" y="74"/>
                  </a:lnTo>
                  <a:lnTo>
                    <a:pt x="2" y="103"/>
                  </a:lnTo>
                  <a:lnTo>
                    <a:pt x="17" y="108"/>
                  </a:lnTo>
                  <a:lnTo>
                    <a:pt x="35" y="186"/>
                  </a:lnTo>
                  <a:lnTo>
                    <a:pt x="39" y="189"/>
                  </a:lnTo>
                  <a:lnTo>
                    <a:pt x="51" y="235"/>
                  </a:lnTo>
                  <a:lnTo>
                    <a:pt x="65" y="273"/>
                  </a:lnTo>
                  <a:lnTo>
                    <a:pt x="76" y="274"/>
                  </a:lnTo>
                  <a:lnTo>
                    <a:pt x="74" y="301"/>
                  </a:lnTo>
                  <a:lnTo>
                    <a:pt x="86" y="304"/>
                  </a:lnTo>
                  <a:lnTo>
                    <a:pt x="89" y="338"/>
                  </a:lnTo>
                  <a:lnTo>
                    <a:pt x="115" y="379"/>
                  </a:lnTo>
                  <a:lnTo>
                    <a:pt x="127" y="377"/>
                  </a:lnTo>
                  <a:lnTo>
                    <a:pt x="133" y="394"/>
                  </a:lnTo>
                  <a:lnTo>
                    <a:pt x="142" y="385"/>
                  </a:lnTo>
                  <a:lnTo>
                    <a:pt x="150" y="409"/>
                  </a:lnTo>
                  <a:lnTo>
                    <a:pt x="196" y="447"/>
                  </a:lnTo>
                  <a:lnTo>
                    <a:pt x="215" y="450"/>
                  </a:lnTo>
                  <a:lnTo>
                    <a:pt x="236" y="462"/>
                  </a:lnTo>
                  <a:lnTo>
                    <a:pt x="252" y="462"/>
                  </a:lnTo>
                  <a:lnTo>
                    <a:pt x="266" y="475"/>
                  </a:lnTo>
                  <a:lnTo>
                    <a:pt x="281" y="477"/>
                  </a:lnTo>
                  <a:lnTo>
                    <a:pt x="302" y="483"/>
                  </a:lnTo>
                  <a:lnTo>
                    <a:pt x="316" y="477"/>
                  </a:lnTo>
                  <a:lnTo>
                    <a:pt x="335" y="486"/>
                  </a:lnTo>
                  <a:lnTo>
                    <a:pt x="349" y="480"/>
                  </a:lnTo>
                  <a:lnTo>
                    <a:pt x="376" y="479"/>
                  </a:lnTo>
                  <a:lnTo>
                    <a:pt x="426" y="465"/>
                  </a:lnTo>
                  <a:lnTo>
                    <a:pt x="447" y="454"/>
                  </a:lnTo>
                  <a:lnTo>
                    <a:pt x="459" y="441"/>
                  </a:lnTo>
                  <a:lnTo>
                    <a:pt x="479" y="435"/>
                  </a:lnTo>
                  <a:lnTo>
                    <a:pt x="486" y="418"/>
                  </a:lnTo>
                  <a:lnTo>
                    <a:pt x="498" y="415"/>
                  </a:lnTo>
                  <a:lnTo>
                    <a:pt x="514" y="404"/>
                  </a:lnTo>
                  <a:lnTo>
                    <a:pt x="533" y="377"/>
                  </a:lnTo>
                  <a:lnTo>
                    <a:pt x="556" y="323"/>
                  </a:lnTo>
                  <a:lnTo>
                    <a:pt x="598" y="245"/>
                  </a:lnTo>
                  <a:lnTo>
                    <a:pt x="612" y="109"/>
                  </a:lnTo>
                  <a:lnTo>
                    <a:pt x="621" y="59"/>
                  </a:lnTo>
                  <a:lnTo>
                    <a:pt x="621" y="0"/>
                  </a:lnTo>
                  <a:lnTo>
                    <a:pt x="609" y="59"/>
                  </a:lnTo>
                  <a:lnTo>
                    <a:pt x="597" y="96"/>
                  </a:lnTo>
                  <a:lnTo>
                    <a:pt x="595" y="138"/>
                  </a:lnTo>
                  <a:lnTo>
                    <a:pt x="583" y="164"/>
                  </a:lnTo>
                  <a:lnTo>
                    <a:pt x="589" y="182"/>
                  </a:lnTo>
                  <a:lnTo>
                    <a:pt x="577" y="195"/>
                  </a:lnTo>
                  <a:lnTo>
                    <a:pt x="572" y="212"/>
                  </a:lnTo>
                  <a:lnTo>
                    <a:pt x="554" y="217"/>
                  </a:lnTo>
                  <a:lnTo>
                    <a:pt x="548" y="238"/>
                  </a:lnTo>
                  <a:lnTo>
                    <a:pt x="527" y="235"/>
                  </a:lnTo>
                  <a:lnTo>
                    <a:pt x="512" y="256"/>
                  </a:lnTo>
                  <a:lnTo>
                    <a:pt x="479" y="205"/>
                  </a:lnTo>
                  <a:lnTo>
                    <a:pt x="432" y="171"/>
                  </a:lnTo>
                  <a:lnTo>
                    <a:pt x="402" y="144"/>
                  </a:lnTo>
                  <a:lnTo>
                    <a:pt x="393" y="149"/>
                  </a:lnTo>
                  <a:lnTo>
                    <a:pt x="412" y="192"/>
                  </a:lnTo>
                  <a:lnTo>
                    <a:pt x="431" y="217"/>
                  </a:lnTo>
                  <a:lnTo>
                    <a:pt x="471" y="244"/>
                  </a:lnTo>
                  <a:lnTo>
                    <a:pt x="485" y="283"/>
                  </a:lnTo>
                  <a:lnTo>
                    <a:pt x="483" y="311"/>
                  </a:lnTo>
                  <a:lnTo>
                    <a:pt x="449" y="312"/>
                  </a:lnTo>
                  <a:lnTo>
                    <a:pt x="455" y="354"/>
                  </a:lnTo>
                  <a:lnTo>
                    <a:pt x="435" y="353"/>
                  </a:lnTo>
                  <a:lnTo>
                    <a:pt x="421" y="368"/>
                  </a:lnTo>
                  <a:lnTo>
                    <a:pt x="391" y="326"/>
                  </a:lnTo>
                  <a:lnTo>
                    <a:pt x="388" y="285"/>
                  </a:lnTo>
                  <a:lnTo>
                    <a:pt x="349" y="297"/>
                  </a:lnTo>
                  <a:lnTo>
                    <a:pt x="358" y="326"/>
                  </a:lnTo>
                  <a:lnTo>
                    <a:pt x="337" y="354"/>
                  </a:lnTo>
                  <a:lnTo>
                    <a:pt x="320" y="370"/>
                  </a:lnTo>
                  <a:lnTo>
                    <a:pt x="310" y="351"/>
                  </a:lnTo>
                  <a:lnTo>
                    <a:pt x="287" y="360"/>
                  </a:lnTo>
                  <a:lnTo>
                    <a:pt x="279" y="344"/>
                  </a:lnTo>
                  <a:lnTo>
                    <a:pt x="249" y="341"/>
                  </a:lnTo>
                  <a:lnTo>
                    <a:pt x="243" y="311"/>
                  </a:lnTo>
                  <a:lnTo>
                    <a:pt x="222" y="304"/>
                  </a:lnTo>
                  <a:lnTo>
                    <a:pt x="267" y="247"/>
                  </a:lnTo>
                  <a:lnTo>
                    <a:pt x="302" y="233"/>
                  </a:lnTo>
                  <a:lnTo>
                    <a:pt x="346" y="203"/>
                  </a:lnTo>
                  <a:lnTo>
                    <a:pt x="373" y="182"/>
                  </a:lnTo>
                  <a:lnTo>
                    <a:pt x="387" y="146"/>
                  </a:lnTo>
                  <a:lnTo>
                    <a:pt x="366" y="144"/>
                  </a:lnTo>
                  <a:lnTo>
                    <a:pt x="331" y="179"/>
                  </a:lnTo>
                  <a:lnTo>
                    <a:pt x="275" y="191"/>
                  </a:lnTo>
                  <a:lnTo>
                    <a:pt x="239" y="220"/>
                  </a:lnTo>
                  <a:lnTo>
                    <a:pt x="242" y="195"/>
                  </a:lnTo>
                  <a:lnTo>
                    <a:pt x="257" y="170"/>
                  </a:lnTo>
                  <a:lnTo>
                    <a:pt x="296" y="130"/>
                  </a:lnTo>
                  <a:lnTo>
                    <a:pt x="305" y="114"/>
                  </a:lnTo>
                  <a:lnTo>
                    <a:pt x="283" y="127"/>
                  </a:lnTo>
                  <a:lnTo>
                    <a:pt x="261" y="127"/>
                  </a:lnTo>
                  <a:lnTo>
                    <a:pt x="212" y="162"/>
                  </a:lnTo>
                  <a:lnTo>
                    <a:pt x="195" y="202"/>
                  </a:lnTo>
                  <a:lnTo>
                    <a:pt x="190" y="245"/>
                  </a:lnTo>
                  <a:lnTo>
                    <a:pt x="166" y="258"/>
                  </a:lnTo>
                  <a:lnTo>
                    <a:pt x="163" y="241"/>
                  </a:lnTo>
                  <a:lnTo>
                    <a:pt x="144" y="239"/>
                  </a:lnTo>
                  <a:lnTo>
                    <a:pt x="138" y="220"/>
                  </a:lnTo>
                  <a:lnTo>
                    <a:pt x="121" y="215"/>
                  </a:lnTo>
                  <a:lnTo>
                    <a:pt x="121" y="203"/>
                  </a:lnTo>
                  <a:lnTo>
                    <a:pt x="103" y="195"/>
                  </a:lnTo>
                  <a:lnTo>
                    <a:pt x="103" y="176"/>
                  </a:lnTo>
                  <a:lnTo>
                    <a:pt x="88" y="168"/>
                  </a:lnTo>
                  <a:lnTo>
                    <a:pt x="74" y="108"/>
                  </a:lnTo>
                  <a:lnTo>
                    <a:pt x="71" y="68"/>
                  </a:lnTo>
                  <a:lnTo>
                    <a:pt x="51" y="35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6" name="Freeform 81"/>
            <p:cNvSpPr>
              <a:spLocks/>
            </p:cNvSpPr>
            <p:nvPr/>
          </p:nvSpPr>
          <p:spPr bwMode="auto">
            <a:xfrm>
              <a:off x="1538" y="1819"/>
              <a:ext cx="70" cy="15"/>
            </a:xfrm>
            <a:custGeom>
              <a:avLst/>
              <a:gdLst>
                <a:gd name="T0" fmla="*/ 1 w 139"/>
                <a:gd name="T1" fmla="*/ 0 h 31"/>
                <a:gd name="T2" fmla="*/ 1 w 139"/>
                <a:gd name="T3" fmla="*/ 0 h 31"/>
                <a:gd name="T4" fmla="*/ 1 w 139"/>
                <a:gd name="T5" fmla="*/ 0 h 31"/>
                <a:gd name="T6" fmla="*/ 1 w 139"/>
                <a:gd name="T7" fmla="*/ 0 h 31"/>
                <a:gd name="T8" fmla="*/ 1 w 139"/>
                <a:gd name="T9" fmla="*/ 0 h 31"/>
                <a:gd name="T10" fmla="*/ 1 w 139"/>
                <a:gd name="T11" fmla="*/ 0 h 31"/>
                <a:gd name="T12" fmla="*/ 1 w 139"/>
                <a:gd name="T13" fmla="*/ 0 h 31"/>
                <a:gd name="T14" fmla="*/ 1 w 139"/>
                <a:gd name="T15" fmla="*/ 0 h 31"/>
                <a:gd name="T16" fmla="*/ 1 w 139"/>
                <a:gd name="T17" fmla="*/ 0 h 31"/>
                <a:gd name="T18" fmla="*/ 1 w 139"/>
                <a:gd name="T19" fmla="*/ 0 h 31"/>
                <a:gd name="T20" fmla="*/ 0 w 139"/>
                <a:gd name="T21" fmla="*/ 0 h 31"/>
                <a:gd name="T22" fmla="*/ 1 w 139"/>
                <a:gd name="T23" fmla="*/ 0 h 31"/>
                <a:gd name="T24" fmla="*/ 1 w 139"/>
                <a:gd name="T25" fmla="*/ 0 h 31"/>
                <a:gd name="T26" fmla="*/ 1 w 139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"/>
                <a:gd name="T43" fmla="*/ 0 h 31"/>
                <a:gd name="T44" fmla="*/ 139 w 139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" h="31">
                  <a:moveTo>
                    <a:pt x="30" y="11"/>
                  </a:moveTo>
                  <a:lnTo>
                    <a:pt x="50" y="16"/>
                  </a:lnTo>
                  <a:lnTo>
                    <a:pt x="72" y="13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39" y="31"/>
                  </a:lnTo>
                  <a:lnTo>
                    <a:pt x="101" y="25"/>
                  </a:lnTo>
                  <a:lnTo>
                    <a:pt x="80" y="25"/>
                  </a:lnTo>
                  <a:lnTo>
                    <a:pt x="62" y="28"/>
                  </a:lnTo>
                  <a:lnTo>
                    <a:pt x="44" y="26"/>
                  </a:lnTo>
                  <a:lnTo>
                    <a:pt x="0" y="3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7" name="Freeform 82"/>
            <p:cNvSpPr>
              <a:spLocks/>
            </p:cNvSpPr>
            <p:nvPr/>
          </p:nvSpPr>
          <p:spPr bwMode="auto">
            <a:xfrm>
              <a:off x="1603" y="1781"/>
              <a:ext cx="20" cy="23"/>
            </a:xfrm>
            <a:custGeom>
              <a:avLst/>
              <a:gdLst>
                <a:gd name="T0" fmla="*/ 0 w 41"/>
                <a:gd name="T1" fmla="*/ 0 h 47"/>
                <a:gd name="T2" fmla="*/ 0 w 41"/>
                <a:gd name="T3" fmla="*/ 0 h 47"/>
                <a:gd name="T4" fmla="*/ 0 w 41"/>
                <a:gd name="T5" fmla="*/ 0 h 47"/>
                <a:gd name="T6" fmla="*/ 0 w 41"/>
                <a:gd name="T7" fmla="*/ 0 h 47"/>
                <a:gd name="T8" fmla="*/ 0 w 41"/>
                <a:gd name="T9" fmla="*/ 0 h 47"/>
                <a:gd name="T10" fmla="*/ 0 w 41"/>
                <a:gd name="T11" fmla="*/ 0 h 47"/>
                <a:gd name="T12" fmla="*/ 0 w 41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7"/>
                <a:gd name="T23" fmla="*/ 41 w 41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7">
                  <a:moveTo>
                    <a:pt x="0" y="9"/>
                  </a:moveTo>
                  <a:lnTo>
                    <a:pt x="33" y="47"/>
                  </a:lnTo>
                  <a:lnTo>
                    <a:pt x="41" y="30"/>
                  </a:lnTo>
                  <a:lnTo>
                    <a:pt x="2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8" name="Freeform 83"/>
            <p:cNvSpPr>
              <a:spLocks/>
            </p:cNvSpPr>
            <p:nvPr/>
          </p:nvSpPr>
          <p:spPr bwMode="auto">
            <a:xfrm>
              <a:off x="1513" y="1843"/>
              <a:ext cx="102" cy="32"/>
            </a:xfrm>
            <a:custGeom>
              <a:avLst/>
              <a:gdLst>
                <a:gd name="T0" fmla="*/ 0 w 206"/>
                <a:gd name="T1" fmla="*/ 1 h 63"/>
                <a:gd name="T2" fmla="*/ 0 w 206"/>
                <a:gd name="T3" fmla="*/ 1 h 63"/>
                <a:gd name="T4" fmla="*/ 0 w 206"/>
                <a:gd name="T5" fmla="*/ 1 h 63"/>
                <a:gd name="T6" fmla="*/ 0 w 206"/>
                <a:gd name="T7" fmla="*/ 1 h 63"/>
                <a:gd name="T8" fmla="*/ 0 w 206"/>
                <a:gd name="T9" fmla="*/ 0 h 63"/>
                <a:gd name="T10" fmla="*/ 0 w 206"/>
                <a:gd name="T11" fmla="*/ 1 h 63"/>
                <a:gd name="T12" fmla="*/ 0 w 206"/>
                <a:gd name="T13" fmla="*/ 1 h 63"/>
                <a:gd name="T14" fmla="*/ 0 w 206"/>
                <a:gd name="T15" fmla="*/ 1 h 63"/>
                <a:gd name="T16" fmla="*/ 0 w 206"/>
                <a:gd name="T17" fmla="*/ 1 h 63"/>
                <a:gd name="T18" fmla="*/ 0 w 206"/>
                <a:gd name="T19" fmla="*/ 1 h 63"/>
                <a:gd name="T20" fmla="*/ 0 w 206"/>
                <a:gd name="T21" fmla="*/ 1 h 63"/>
                <a:gd name="T22" fmla="*/ 0 w 206"/>
                <a:gd name="T23" fmla="*/ 1 h 63"/>
                <a:gd name="T24" fmla="*/ 0 w 206"/>
                <a:gd name="T25" fmla="*/ 1 h 63"/>
                <a:gd name="T26" fmla="*/ 0 w 206"/>
                <a:gd name="T27" fmla="*/ 1 h 63"/>
                <a:gd name="T28" fmla="*/ 0 w 206"/>
                <a:gd name="T29" fmla="*/ 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63"/>
                <a:gd name="T47" fmla="*/ 206 w 20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63">
                  <a:moveTo>
                    <a:pt x="8" y="21"/>
                  </a:moveTo>
                  <a:lnTo>
                    <a:pt x="29" y="30"/>
                  </a:lnTo>
                  <a:lnTo>
                    <a:pt x="62" y="16"/>
                  </a:lnTo>
                  <a:lnTo>
                    <a:pt x="151" y="16"/>
                  </a:lnTo>
                  <a:lnTo>
                    <a:pt x="194" y="0"/>
                  </a:lnTo>
                  <a:lnTo>
                    <a:pt x="188" y="10"/>
                  </a:lnTo>
                  <a:lnTo>
                    <a:pt x="206" y="16"/>
                  </a:lnTo>
                  <a:lnTo>
                    <a:pt x="156" y="54"/>
                  </a:lnTo>
                  <a:lnTo>
                    <a:pt x="121" y="53"/>
                  </a:lnTo>
                  <a:lnTo>
                    <a:pt x="52" y="63"/>
                  </a:lnTo>
                  <a:lnTo>
                    <a:pt x="11" y="44"/>
                  </a:lnTo>
                  <a:lnTo>
                    <a:pt x="0" y="2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49" name="Freeform 84"/>
            <p:cNvSpPr>
              <a:spLocks/>
            </p:cNvSpPr>
            <p:nvPr/>
          </p:nvSpPr>
          <p:spPr bwMode="auto">
            <a:xfrm>
              <a:off x="1355" y="1724"/>
              <a:ext cx="52" cy="108"/>
            </a:xfrm>
            <a:custGeom>
              <a:avLst/>
              <a:gdLst>
                <a:gd name="T0" fmla="*/ 1 w 104"/>
                <a:gd name="T1" fmla="*/ 0 h 215"/>
                <a:gd name="T2" fmla="*/ 0 w 104"/>
                <a:gd name="T3" fmla="*/ 1 h 215"/>
                <a:gd name="T4" fmla="*/ 1 w 104"/>
                <a:gd name="T5" fmla="*/ 1 h 215"/>
                <a:gd name="T6" fmla="*/ 1 w 104"/>
                <a:gd name="T7" fmla="*/ 1 h 215"/>
                <a:gd name="T8" fmla="*/ 1 w 104"/>
                <a:gd name="T9" fmla="*/ 1 h 215"/>
                <a:gd name="T10" fmla="*/ 1 w 104"/>
                <a:gd name="T11" fmla="*/ 1 h 215"/>
                <a:gd name="T12" fmla="*/ 1 w 104"/>
                <a:gd name="T13" fmla="*/ 1 h 215"/>
                <a:gd name="T14" fmla="*/ 1 w 104"/>
                <a:gd name="T15" fmla="*/ 1 h 215"/>
                <a:gd name="T16" fmla="*/ 1 w 104"/>
                <a:gd name="T17" fmla="*/ 1 h 215"/>
                <a:gd name="T18" fmla="*/ 1 w 104"/>
                <a:gd name="T19" fmla="*/ 1 h 215"/>
                <a:gd name="T20" fmla="*/ 1 w 104"/>
                <a:gd name="T21" fmla="*/ 1 h 215"/>
                <a:gd name="T22" fmla="*/ 1 w 104"/>
                <a:gd name="T23" fmla="*/ 1 h 215"/>
                <a:gd name="T24" fmla="*/ 1 w 104"/>
                <a:gd name="T25" fmla="*/ 1 h 215"/>
                <a:gd name="T26" fmla="*/ 1 w 104"/>
                <a:gd name="T27" fmla="*/ 0 h 215"/>
                <a:gd name="T28" fmla="*/ 1 w 104"/>
                <a:gd name="T29" fmla="*/ 0 h 215"/>
                <a:gd name="T30" fmla="*/ 1 w 104"/>
                <a:gd name="T31" fmla="*/ 0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15"/>
                <a:gd name="T50" fmla="*/ 104 w 104"/>
                <a:gd name="T51" fmla="*/ 215 h 2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15">
                  <a:moveTo>
                    <a:pt x="15" y="0"/>
                  </a:moveTo>
                  <a:lnTo>
                    <a:pt x="0" y="46"/>
                  </a:lnTo>
                  <a:lnTo>
                    <a:pt x="22" y="126"/>
                  </a:lnTo>
                  <a:lnTo>
                    <a:pt x="44" y="155"/>
                  </a:lnTo>
                  <a:lnTo>
                    <a:pt x="62" y="205"/>
                  </a:lnTo>
                  <a:lnTo>
                    <a:pt x="93" y="215"/>
                  </a:lnTo>
                  <a:lnTo>
                    <a:pt x="104" y="211"/>
                  </a:lnTo>
                  <a:lnTo>
                    <a:pt x="96" y="192"/>
                  </a:lnTo>
                  <a:lnTo>
                    <a:pt x="80" y="198"/>
                  </a:lnTo>
                  <a:lnTo>
                    <a:pt x="60" y="185"/>
                  </a:lnTo>
                  <a:lnTo>
                    <a:pt x="41" y="126"/>
                  </a:lnTo>
                  <a:lnTo>
                    <a:pt x="19" y="90"/>
                  </a:lnTo>
                  <a:lnTo>
                    <a:pt x="6" y="4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0" name="Freeform 85"/>
            <p:cNvSpPr>
              <a:spLocks/>
            </p:cNvSpPr>
            <p:nvPr/>
          </p:nvSpPr>
          <p:spPr bwMode="auto">
            <a:xfrm>
              <a:off x="1365" y="1726"/>
              <a:ext cx="22" cy="52"/>
            </a:xfrm>
            <a:custGeom>
              <a:avLst/>
              <a:gdLst>
                <a:gd name="T0" fmla="*/ 1 w 44"/>
                <a:gd name="T1" fmla="*/ 0 h 105"/>
                <a:gd name="T2" fmla="*/ 1 w 44"/>
                <a:gd name="T3" fmla="*/ 0 h 105"/>
                <a:gd name="T4" fmla="*/ 1 w 44"/>
                <a:gd name="T5" fmla="*/ 0 h 105"/>
                <a:gd name="T6" fmla="*/ 1 w 44"/>
                <a:gd name="T7" fmla="*/ 0 h 105"/>
                <a:gd name="T8" fmla="*/ 1 w 44"/>
                <a:gd name="T9" fmla="*/ 0 h 105"/>
                <a:gd name="T10" fmla="*/ 0 w 44"/>
                <a:gd name="T11" fmla="*/ 0 h 105"/>
                <a:gd name="T12" fmla="*/ 1 w 44"/>
                <a:gd name="T13" fmla="*/ 0 h 105"/>
                <a:gd name="T14" fmla="*/ 1 w 44"/>
                <a:gd name="T15" fmla="*/ 0 h 105"/>
                <a:gd name="T16" fmla="*/ 1 w 44"/>
                <a:gd name="T17" fmla="*/ 0 h 105"/>
                <a:gd name="T18" fmla="*/ 1 w 44"/>
                <a:gd name="T19" fmla="*/ 0 h 105"/>
                <a:gd name="T20" fmla="*/ 1 w 44"/>
                <a:gd name="T21" fmla="*/ 0 h 105"/>
                <a:gd name="T22" fmla="*/ 1 w 44"/>
                <a:gd name="T23" fmla="*/ 0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05"/>
                <a:gd name="T38" fmla="*/ 44 w 44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05">
                  <a:moveTo>
                    <a:pt x="44" y="15"/>
                  </a:moveTo>
                  <a:lnTo>
                    <a:pt x="32" y="18"/>
                  </a:lnTo>
                  <a:lnTo>
                    <a:pt x="7" y="0"/>
                  </a:lnTo>
                  <a:lnTo>
                    <a:pt x="4" y="9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20" y="105"/>
                  </a:lnTo>
                  <a:lnTo>
                    <a:pt x="15" y="50"/>
                  </a:lnTo>
                  <a:lnTo>
                    <a:pt x="30" y="26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1" name="Freeform 86"/>
            <p:cNvSpPr>
              <a:spLocks/>
            </p:cNvSpPr>
            <p:nvPr/>
          </p:nvSpPr>
          <p:spPr bwMode="auto">
            <a:xfrm>
              <a:off x="1683" y="1698"/>
              <a:ext cx="25" cy="103"/>
            </a:xfrm>
            <a:custGeom>
              <a:avLst/>
              <a:gdLst>
                <a:gd name="T0" fmla="*/ 1 w 50"/>
                <a:gd name="T1" fmla="*/ 0 h 208"/>
                <a:gd name="T2" fmla="*/ 1 w 50"/>
                <a:gd name="T3" fmla="*/ 0 h 208"/>
                <a:gd name="T4" fmla="*/ 1 w 50"/>
                <a:gd name="T5" fmla="*/ 0 h 208"/>
                <a:gd name="T6" fmla="*/ 1 w 50"/>
                <a:gd name="T7" fmla="*/ 0 h 208"/>
                <a:gd name="T8" fmla="*/ 1 w 50"/>
                <a:gd name="T9" fmla="*/ 0 h 208"/>
                <a:gd name="T10" fmla="*/ 1 w 50"/>
                <a:gd name="T11" fmla="*/ 0 h 208"/>
                <a:gd name="T12" fmla="*/ 0 w 50"/>
                <a:gd name="T13" fmla="*/ 0 h 208"/>
                <a:gd name="T14" fmla="*/ 1 w 50"/>
                <a:gd name="T15" fmla="*/ 0 h 208"/>
                <a:gd name="T16" fmla="*/ 1 w 50"/>
                <a:gd name="T17" fmla="*/ 0 h 208"/>
                <a:gd name="T18" fmla="*/ 1 w 50"/>
                <a:gd name="T19" fmla="*/ 0 h 208"/>
                <a:gd name="T20" fmla="*/ 1 w 50"/>
                <a:gd name="T21" fmla="*/ 0 h 208"/>
                <a:gd name="T22" fmla="*/ 1 w 50"/>
                <a:gd name="T23" fmla="*/ 0 h 208"/>
                <a:gd name="T24" fmla="*/ 1 w 50"/>
                <a:gd name="T25" fmla="*/ 0 h 208"/>
                <a:gd name="T26" fmla="*/ 1 w 50"/>
                <a:gd name="T27" fmla="*/ 0 h 208"/>
                <a:gd name="T28" fmla="*/ 1 w 50"/>
                <a:gd name="T29" fmla="*/ 0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08"/>
                <a:gd name="T47" fmla="*/ 50 w 50"/>
                <a:gd name="T48" fmla="*/ 208 h 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08">
                  <a:moveTo>
                    <a:pt x="30" y="0"/>
                  </a:moveTo>
                  <a:lnTo>
                    <a:pt x="46" y="6"/>
                  </a:lnTo>
                  <a:lnTo>
                    <a:pt x="50" y="50"/>
                  </a:lnTo>
                  <a:lnTo>
                    <a:pt x="33" y="132"/>
                  </a:lnTo>
                  <a:lnTo>
                    <a:pt x="31" y="185"/>
                  </a:lnTo>
                  <a:lnTo>
                    <a:pt x="18" y="195"/>
                  </a:lnTo>
                  <a:lnTo>
                    <a:pt x="0" y="208"/>
                  </a:lnTo>
                  <a:lnTo>
                    <a:pt x="3" y="189"/>
                  </a:lnTo>
                  <a:lnTo>
                    <a:pt x="24" y="182"/>
                  </a:lnTo>
                  <a:lnTo>
                    <a:pt x="28" y="120"/>
                  </a:lnTo>
                  <a:lnTo>
                    <a:pt x="40" y="58"/>
                  </a:lnTo>
                  <a:lnTo>
                    <a:pt x="36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2" name="Freeform 87"/>
            <p:cNvSpPr>
              <a:spLocks/>
            </p:cNvSpPr>
            <p:nvPr/>
          </p:nvSpPr>
          <p:spPr bwMode="auto">
            <a:xfrm>
              <a:off x="1393" y="1828"/>
              <a:ext cx="12" cy="87"/>
            </a:xfrm>
            <a:custGeom>
              <a:avLst/>
              <a:gdLst>
                <a:gd name="T0" fmla="*/ 0 w 26"/>
                <a:gd name="T1" fmla="*/ 1 h 174"/>
                <a:gd name="T2" fmla="*/ 0 w 26"/>
                <a:gd name="T3" fmla="*/ 1 h 174"/>
                <a:gd name="T4" fmla="*/ 0 w 26"/>
                <a:gd name="T5" fmla="*/ 1 h 174"/>
                <a:gd name="T6" fmla="*/ 0 w 26"/>
                <a:gd name="T7" fmla="*/ 1 h 174"/>
                <a:gd name="T8" fmla="*/ 0 w 26"/>
                <a:gd name="T9" fmla="*/ 1 h 174"/>
                <a:gd name="T10" fmla="*/ 0 w 26"/>
                <a:gd name="T11" fmla="*/ 0 h 174"/>
                <a:gd name="T12" fmla="*/ 0 w 26"/>
                <a:gd name="T13" fmla="*/ 1 h 174"/>
                <a:gd name="T14" fmla="*/ 0 w 26"/>
                <a:gd name="T15" fmla="*/ 1 h 174"/>
                <a:gd name="T16" fmla="*/ 0 w 26"/>
                <a:gd name="T17" fmla="*/ 1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74"/>
                <a:gd name="T29" fmla="*/ 26 w 26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74">
                  <a:moveTo>
                    <a:pt x="17" y="6"/>
                  </a:moveTo>
                  <a:lnTo>
                    <a:pt x="17" y="99"/>
                  </a:lnTo>
                  <a:lnTo>
                    <a:pt x="14" y="127"/>
                  </a:lnTo>
                  <a:lnTo>
                    <a:pt x="0" y="174"/>
                  </a:lnTo>
                  <a:lnTo>
                    <a:pt x="23" y="119"/>
                  </a:lnTo>
                  <a:lnTo>
                    <a:pt x="26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3" name="Freeform 88"/>
            <p:cNvSpPr>
              <a:spLocks/>
            </p:cNvSpPr>
            <p:nvPr/>
          </p:nvSpPr>
          <p:spPr bwMode="auto">
            <a:xfrm>
              <a:off x="1433" y="1554"/>
              <a:ext cx="209" cy="109"/>
            </a:xfrm>
            <a:custGeom>
              <a:avLst/>
              <a:gdLst>
                <a:gd name="T0" fmla="*/ 0 w 419"/>
                <a:gd name="T1" fmla="*/ 1 h 218"/>
                <a:gd name="T2" fmla="*/ 0 w 419"/>
                <a:gd name="T3" fmla="*/ 1 h 218"/>
                <a:gd name="T4" fmla="*/ 0 w 419"/>
                <a:gd name="T5" fmla="*/ 1 h 218"/>
                <a:gd name="T6" fmla="*/ 0 w 419"/>
                <a:gd name="T7" fmla="*/ 1 h 218"/>
                <a:gd name="T8" fmla="*/ 0 w 419"/>
                <a:gd name="T9" fmla="*/ 1 h 218"/>
                <a:gd name="T10" fmla="*/ 0 w 419"/>
                <a:gd name="T11" fmla="*/ 0 h 218"/>
                <a:gd name="T12" fmla="*/ 0 w 419"/>
                <a:gd name="T13" fmla="*/ 1 h 218"/>
                <a:gd name="T14" fmla="*/ 0 w 419"/>
                <a:gd name="T15" fmla="*/ 1 h 218"/>
                <a:gd name="T16" fmla="*/ 0 w 419"/>
                <a:gd name="T17" fmla="*/ 1 h 218"/>
                <a:gd name="T18" fmla="*/ 0 w 419"/>
                <a:gd name="T19" fmla="*/ 1 h 218"/>
                <a:gd name="T20" fmla="*/ 0 w 419"/>
                <a:gd name="T21" fmla="*/ 1 h 218"/>
                <a:gd name="T22" fmla="*/ 0 w 419"/>
                <a:gd name="T23" fmla="*/ 1 h 218"/>
                <a:gd name="T24" fmla="*/ 0 w 419"/>
                <a:gd name="T25" fmla="*/ 1 h 218"/>
                <a:gd name="T26" fmla="*/ 0 w 419"/>
                <a:gd name="T27" fmla="*/ 1 h 218"/>
                <a:gd name="T28" fmla="*/ 0 w 419"/>
                <a:gd name="T29" fmla="*/ 1 h 218"/>
                <a:gd name="T30" fmla="*/ 0 w 419"/>
                <a:gd name="T31" fmla="*/ 1 h 218"/>
                <a:gd name="T32" fmla="*/ 0 w 419"/>
                <a:gd name="T33" fmla="*/ 1 h 218"/>
                <a:gd name="T34" fmla="*/ 0 w 419"/>
                <a:gd name="T35" fmla="*/ 1 h 218"/>
                <a:gd name="T36" fmla="*/ 0 w 419"/>
                <a:gd name="T37" fmla="*/ 1 h 218"/>
                <a:gd name="T38" fmla="*/ 0 w 419"/>
                <a:gd name="T39" fmla="*/ 1 h 218"/>
                <a:gd name="T40" fmla="*/ 0 w 419"/>
                <a:gd name="T41" fmla="*/ 1 h 218"/>
                <a:gd name="T42" fmla="*/ 0 w 419"/>
                <a:gd name="T43" fmla="*/ 1 h 218"/>
                <a:gd name="T44" fmla="*/ 0 w 419"/>
                <a:gd name="T45" fmla="*/ 1 h 218"/>
                <a:gd name="T46" fmla="*/ 0 w 419"/>
                <a:gd name="T47" fmla="*/ 1 h 218"/>
                <a:gd name="T48" fmla="*/ 0 w 419"/>
                <a:gd name="T49" fmla="*/ 1 h 218"/>
                <a:gd name="T50" fmla="*/ 0 w 419"/>
                <a:gd name="T51" fmla="*/ 1 h 218"/>
                <a:gd name="T52" fmla="*/ 0 w 419"/>
                <a:gd name="T53" fmla="*/ 1 h 218"/>
                <a:gd name="T54" fmla="*/ 0 w 419"/>
                <a:gd name="T55" fmla="*/ 1 h 218"/>
                <a:gd name="T56" fmla="*/ 0 w 419"/>
                <a:gd name="T57" fmla="*/ 1 h 218"/>
                <a:gd name="T58" fmla="*/ 0 w 419"/>
                <a:gd name="T59" fmla="*/ 1 h 218"/>
                <a:gd name="T60" fmla="*/ 0 w 419"/>
                <a:gd name="T61" fmla="*/ 1 h 218"/>
                <a:gd name="T62" fmla="*/ 0 w 419"/>
                <a:gd name="T63" fmla="*/ 1 h 218"/>
                <a:gd name="T64" fmla="*/ 0 w 419"/>
                <a:gd name="T65" fmla="*/ 1 h 218"/>
                <a:gd name="T66" fmla="*/ 0 w 419"/>
                <a:gd name="T67" fmla="*/ 1 h 2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9"/>
                <a:gd name="T103" fmla="*/ 0 h 218"/>
                <a:gd name="T104" fmla="*/ 419 w 419"/>
                <a:gd name="T105" fmla="*/ 218 h 2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9" h="218">
                  <a:moveTo>
                    <a:pt x="109" y="75"/>
                  </a:moveTo>
                  <a:lnTo>
                    <a:pt x="123" y="106"/>
                  </a:lnTo>
                  <a:lnTo>
                    <a:pt x="94" y="93"/>
                  </a:lnTo>
                  <a:lnTo>
                    <a:pt x="80" y="66"/>
                  </a:lnTo>
                  <a:lnTo>
                    <a:pt x="70" y="30"/>
                  </a:lnTo>
                  <a:lnTo>
                    <a:pt x="65" y="0"/>
                  </a:lnTo>
                  <a:lnTo>
                    <a:pt x="34" y="51"/>
                  </a:lnTo>
                  <a:lnTo>
                    <a:pt x="46" y="116"/>
                  </a:lnTo>
                  <a:lnTo>
                    <a:pt x="20" y="75"/>
                  </a:lnTo>
                  <a:lnTo>
                    <a:pt x="29" y="124"/>
                  </a:lnTo>
                  <a:lnTo>
                    <a:pt x="44" y="151"/>
                  </a:lnTo>
                  <a:lnTo>
                    <a:pt x="11" y="109"/>
                  </a:lnTo>
                  <a:lnTo>
                    <a:pt x="24" y="156"/>
                  </a:lnTo>
                  <a:lnTo>
                    <a:pt x="0" y="142"/>
                  </a:lnTo>
                  <a:lnTo>
                    <a:pt x="24" y="178"/>
                  </a:lnTo>
                  <a:lnTo>
                    <a:pt x="40" y="195"/>
                  </a:lnTo>
                  <a:lnTo>
                    <a:pt x="0" y="218"/>
                  </a:lnTo>
                  <a:lnTo>
                    <a:pt x="136" y="195"/>
                  </a:lnTo>
                  <a:lnTo>
                    <a:pt x="254" y="172"/>
                  </a:lnTo>
                  <a:lnTo>
                    <a:pt x="419" y="139"/>
                  </a:lnTo>
                  <a:lnTo>
                    <a:pt x="311" y="148"/>
                  </a:lnTo>
                  <a:lnTo>
                    <a:pt x="346" y="104"/>
                  </a:lnTo>
                  <a:lnTo>
                    <a:pt x="330" y="104"/>
                  </a:lnTo>
                  <a:lnTo>
                    <a:pt x="330" y="80"/>
                  </a:lnTo>
                  <a:lnTo>
                    <a:pt x="308" y="109"/>
                  </a:lnTo>
                  <a:lnTo>
                    <a:pt x="281" y="127"/>
                  </a:lnTo>
                  <a:lnTo>
                    <a:pt x="245" y="134"/>
                  </a:lnTo>
                  <a:lnTo>
                    <a:pt x="219" y="137"/>
                  </a:lnTo>
                  <a:lnTo>
                    <a:pt x="183" y="133"/>
                  </a:lnTo>
                  <a:lnTo>
                    <a:pt x="157" y="121"/>
                  </a:lnTo>
                  <a:lnTo>
                    <a:pt x="129" y="100"/>
                  </a:lnTo>
                  <a:lnTo>
                    <a:pt x="10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4" name="Freeform 89"/>
            <p:cNvSpPr>
              <a:spLocks/>
            </p:cNvSpPr>
            <p:nvPr/>
          </p:nvSpPr>
          <p:spPr bwMode="auto">
            <a:xfrm>
              <a:off x="1500" y="1493"/>
              <a:ext cx="109" cy="75"/>
            </a:xfrm>
            <a:custGeom>
              <a:avLst/>
              <a:gdLst>
                <a:gd name="T0" fmla="*/ 0 w 217"/>
                <a:gd name="T1" fmla="*/ 0 h 151"/>
                <a:gd name="T2" fmla="*/ 1 w 217"/>
                <a:gd name="T3" fmla="*/ 0 h 151"/>
                <a:gd name="T4" fmla="*/ 1 w 217"/>
                <a:gd name="T5" fmla="*/ 0 h 151"/>
                <a:gd name="T6" fmla="*/ 1 w 217"/>
                <a:gd name="T7" fmla="*/ 0 h 151"/>
                <a:gd name="T8" fmla="*/ 1 w 217"/>
                <a:gd name="T9" fmla="*/ 0 h 151"/>
                <a:gd name="T10" fmla="*/ 1 w 217"/>
                <a:gd name="T11" fmla="*/ 0 h 151"/>
                <a:gd name="T12" fmla="*/ 1 w 217"/>
                <a:gd name="T13" fmla="*/ 0 h 151"/>
                <a:gd name="T14" fmla="*/ 1 w 217"/>
                <a:gd name="T15" fmla="*/ 0 h 151"/>
                <a:gd name="T16" fmla="*/ 1 w 217"/>
                <a:gd name="T17" fmla="*/ 0 h 151"/>
                <a:gd name="T18" fmla="*/ 1 w 217"/>
                <a:gd name="T19" fmla="*/ 0 h 151"/>
                <a:gd name="T20" fmla="*/ 1 w 217"/>
                <a:gd name="T21" fmla="*/ 0 h 151"/>
                <a:gd name="T22" fmla="*/ 1 w 217"/>
                <a:gd name="T23" fmla="*/ 0 h 151"/>
                <a:gd name="T24" fmla="*/ 1 w 217"/>
                <a:gd name="T25" fmla="*/ 0 h 151"/>
                <a:gd name="T26" fmla="*/ 1 w 217"/>
                <a:gd name="T27" fmla="*/ 0 h 151"/>
                <a:gd name="T28" fmla="*/ 1 w 217"/>
                <a:gd name="T29" fmla="*/ 0 h 151"/>
                <a:gd name="T30" fmla="*/ 0 w 217"/>
                <a:gd name="T31" fmla="*/ 0 h 151"/>
                <a:gd name="T32" fmla="*/ 0 w 217"/>
                <a:gd name="T33" fmla="*/ 0 h 151"/>
                <a:gd name="T34" fmla="*/ 0 w 217"/>
                <a:gd name="T35" fmla="*/ 0 h 1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7"/>
                <a:gd name="T55" fmla="*/ 0 h 151"/>
                <a:gd name="T56" fmla="*/ 217 w 217"/>
                <a:gd name="T57" fmla="*/ 151 h 1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7" h="151">
                  <a:moveTo>
                    <a:pt x="0" y="33"/>
                  </a:moveTo>
                  <a:lnTo>
                    <a:pt x="42" y="12"/>
                  </a:lnTo>
                  <a:lnTo>
                    <a:pt x="98" y="12"/>
                  </a:lnTo>
                  <a:lnTo>
                    <a:pt x="149" y="24"/>
                  </a:lnTo>
                  <a:lnTo>
                    <a:pt x="185" y="53"/>
                  </a:lnTo>
                  <a:lnTo>
                    <a:pt x="202" y="83"/>
                  </a:lnTo>
                  <a:lnTo>
                    <a:pt x="211" y="114"/>
                  </a:lnTo>
                  <a:lnTo>
                    <a:pt x="216" y="151"/>
                  </a:lnTo>
                  <a:lnTo>
                    <a:pt x="217" y="115"/>
                  </a:lnTo>
                  <a:lnTo>
                    <a:pt x="207" y="79"/>
                  </a:lnTo>
                  <a:lnTo>
                    <a:pt x="188" y="47"/>
                  </a:lnTo>
                  <a:lnTo>
                    <a:pt x="158" y="21"/>
                  </a:lnTo>
                  <a:lnTo>
                    <a:pt x="124" y="3"/>
                  </a:lnTo>
                  <a:lnTo>
                    <a:pt x="74" y="0"/>
                  </a:lnTo>
                  <a:lnTo>
                    <a:pt x="34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5" name="Freeform 90"/>
            <p:cNvSpPr>
              <a:spLocks/>
            </p:cNvSpPr>
            <p:nvPr/>
          </p:nvSpPr>
          <p:spPr bwMode="auto">
            <a:xfrm>
              <a:off x="1616" y="1533"/>
              <a:ext cx="7" cy="56"/>
            </a:xfrm>
            <a:custGeom>
              <a:avLst/>
              <a:gdLst>
                <a:gd name="T0" fmla="*/ 1 w 14"/>
                <a:gd name="T1" fmla="*/ 0 h 114"/>
                <a:gd name="T2" fmla="*/ 1 w 14"/>
                <a:gd name="T3" fmla="*/ 0 h 114"/>
                <a:gd name="T4" fmla="*/ 1 w 14"/>
                <a:gd name="T5" fmla="*/ 0 h 114"/>
                <a:gd name="T6" fmla="*/ 0 w 14"/>
                <a:gd name="T7" fmla="*/ 0 h 114"/>
                <a:gd name="T8" fmla="*/ 1 w 14"/>
                <a:gd name="T9" fmla="*/ 0 h 114"/>
                <a:gd name="T10" fmla="*/ 1 w 14"/>
                <a:gd name="T11" fmla="*/ 0 h 114"/>
                <a:gd name="T12" fmla="*/ 1 w 14"/>
                <a:gd name="T13" fmla="*/ 0 h 114"/>
                <a:gd name="T14" fmla="*/ 1 w 14"/>
                <a:gd name="T15" fmla="*/ 0 h 114"/>
                <a:gd name="T16" fmla="*/ 1 w 14"/>
                <a:gd name="T17" fmla="*/ 0 h 114"/>
                <a:gd name="T18" fmla="*/ 1 w 14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14"/>
                <a:gd name="T32" fmla="*/ 14 w 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14">
                  <a:moveTo>
                    <a:pt x="2" y="0"/>
                  </a:moveTo>
                  <a:lnTo>
                    <a:pt x="11" y="35"/>
                  </a:lnTo>
                  <a:lnTo>
                    <a:pt x="8" y="68"/>
                  </a:lnTo>
                  <a:lnTo>
                    <a:pt x="0" y="114"/>
                  </a:lnTo>
                  <a:lnTo>
                    <a:pt x="12" y="74"/>
                  </a:lnTo>
                  <a:lnTo>
                    <a:pt x="14" y="43"/>
                  </a:lnTo>
                  <a:lnTo>
                    <a:pt x="1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6" name="Freeform 91"/>
            <p:cNvSpPr>
              <a:spLocks/>
            </p:cNvSpPr>
            <p:nvPr/>
          </p:nvSpPr>
          <p:spPr bwMode="auto">
            <a:xfrm>
              <a:off x="1373" y="1621"/>
              <a:ext cx="24" cy="38"/>
            </a:xfrm>
            <a:custGeom>
              <a:avLst/>
              <a:gdLst>
                <a:gd name="T0" fmla="*/ 1 w 48"/>
                <a:gd name="T1" fmla="*/ 1 h 76"/>
                <a:gd name="T2" fmla="*/ 0 w 48"/>
                <a:gd name="T3" fmla="*/ 1 h 76"/>
                <a:gd name="T4" fmla="*/ 0 w 48"/>
                <a:gd name="T5" fmla="*/ 1 h 76"/>
                <a:gd name="T6" fmla="*/ 1 w 48"/>
                <a:gd name="T7" fmla="*/ 1 h 76"/>
                <a:gd name="T8" fmla="*/ 1 w 48"/>
                <a:gd name="T9" fmla="*/ 1 h 76"/>
                <a:gd name="T10" fmla="*/ 1 w 48"/>
                <a:gd name="T11" fmla="*/ 1 h 76"/>
                <a:gd name="T12" fmla="*/ 1 w 48"/>
                <a:gd name="T13" fmla="*/ 1 h 76"/>
                <a:gd name="T14" fmla="*/ 1 w 48"/>
                <a:gd name="T15" fmla="*/ 1 h 76"/>
                <a:gd name="T16" fmla="*/ 1 w 48"/>
                <a:gd name="T17" fmla="*/ 1 h 76"/>
                <a:gd name="T18" fmla="*/ 1 w 48"/>
                <a:gd name="T19" fmla="*/ 0 h 76"/>
                <a:gd name="T20" fmla="*/ 1 w 48"/>
                <a:gd name="T21" fmla="*/ 1 h 76"/>
                <a:gd name="T22" fmla="*/ 1 w 48"/>
                <a:gd name="T23" fmla="*/ 1 h 76"/>
                <a:gd name="T24" fmla="*/ 1 w 48"/>
                <a:gd name="T25" fmla="*/ 1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6"/>
                <a:gd name="T41" fmla="*/ 48 w 48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6">
                  <a:moveTo>
                    <a:pt x="8" y="3"/>
                  </a:moveTo>
                  <a:lnTo>
                    <a:pt x="0" y="11"/>
                  </a:lnTo>
                  <a:lnTo>
                    <a:pt x="0" y="34"/>
                  </a:lnTo>
                  <a:lnTo>
                    <a:pt x="15" y="64"/>
                  </a:lnTo>
                  <a:lnTo>
                    <a:pt x="30" y="76"/>
                  </a:lnTo>
                  <a:lnTo>
                    <a:pt x="48" y="70"/>
                  </a:lnTo>
                  <a:lnTo>
                    <a:pt x="29" y="62"/>
                  </a:lnTo>
                  <a:lnTo>
                    <a:pt x="17" y="38"/>
                  </a:lnTo>
                  <a:lnTo>
                    <a:pt x="12" y="14"/>
                  </a:lnTo>
                  <a:lnTo>
                    <a:pt x="17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7" name="Freeform 92"/>
            <p:cNvSpPr>
              <a:spLocks/>
            </p:cNvSpPr>
            <p:nvPr/>
          </p:nvSpPr>
          <p:spPr bwMode="auto">
            <a:xfrm>
              <a:off x="1390" y="1633"/>
              <a:ext cx="6" cy="10"/>
            </a:xfrm>
            <a:custGeom>
              <a:avLst/>
              <a:gdLst>
                <a:gd name="T0" fmla="*/ 0 w 14"/>
                <a:gd name="T1" fmla="*/ 0 h 21"/>
                <a:gd name="T2" fmla="*/ 0 w 14"/>
                <a:gd name="T3" fmla="*/ 0 h 21"/>
                <a:gd name="T4" fmla="*/ 0 w 14"/>
                <a:gd name="T5" fmla="*/ 0 h 21"/>
                <a:gd name="T6" fmla="*/ 0 w 14"/>
                <a:gd name="T7" fmla="*/ 0 h 21"/>
                <a:gd name="T8" fmla="*/ 0 w 14"/>
                <a:gd name="T9" fmla="*/ 0 h 21"/>
                <a:gd name="T10" fmla="*/ 0 w 14"/>
                <a:gd name="T11" fmla="*/ 0 h 21"/>
                <a:gd name="T12" fmla="*/ 0 w 14"/>
                <a:gd name="T13" fmla="*/ 0 h 21"/>
                <a:gd name="T14" fmla="*/ 0 w 1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0" y="3"/>
                  </a:moveTo>
                  <a:lnTo>
                    <a:pt x="5" y="17"/>
                  </a:lnTo>
                  <a:lnTo>
                    <a:pt x="14" y="21"/>
                  </a:lnTo>
                  <a:lnTo>
                    <a:pt x="14" y="11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8" name="Freeform 93"/>
            <p:cNvSpPr>
              <a:spLocks/>
            </p:cNvSpPr>
            <p:nvPr/>
          </p:nvSpPr>
          <p:spPr bwMode="auto">
            <a:xfrm>
              <a:off x="1365" y="1502"/>
              <a:ext cx="20" cy="83"/>
            </a:xfrm>
            <a:custGeom>
              <a:avLst/>
              <a:gdLst>
                <a:gd name="T0" fmla="*/ 0 w 41"/>
                <a:gd name="T1" fmla="*/ 0 h 167"/>
                <a:gd name="T2" fmla="*/ 0 w 41"/>
                <a:gd name="T3" fmla="*/ 0 h 167"/>
                <a:gd name="T4" fmla="*/ 0 w 41"/>
                <a:gd name="T5" fmla="*/ 0 h 167"/>
                <a:gd name="T6" fmla="*/ 0 w 41"/>
                <a:gd name="T7" fmla="*/ 0 h 167"/>
                <a:gd name="T8" fmla="*/ 0 w 41"/>
                <a:gd name="T9" fmla="*/ 0 h 167"/>
                <a:gd name="T10" fmla="*/ 0 w 41"/>
                <a:gd name="T11" fmla="*/ 0 h 167"/>
                <a:gd name="T12" fmla="*/ 0 w 41"/>
                <a:gd name="T13" fmla="*/ 0 h 167"/>
                <a:gd name="T14" fmla="*/ 0 w 41"/>
                <a:gd name="T15" fmla="*/ 0 h 167"/>
                <a:gd name="T16" fmla="*/ 0 w 41"/>
                <a:gd name="T17" fmla="*/ 0 h 167"/>
                <a:gd name="T18" fmla="*/ 0 w 41"/>
                <a:gd name="T19" fmla="*/ 0 h 167"/>
                <a:gd name="T20" fmla="*/ 0 w 41"/>
                <a:gd name="T21" fmla="*/ 0 h 167"/>
                <a:gd name="T22" fmla="*/ 0 w 41"/>
                <a:gd name="T23" fmla="*/ 0 h 167"/>
                <a:gd name="T24" fmla="*/ 0 w 41"/>
                <a:gd name="T25" fmla="*/ 0 h 167"/>
                <a:gd name="T26" fmla="*/ 0 w 41"/>
                <a:gd name="T27" fmla="*/ 0 h 167"/>
                <a:gd name="T28" fmla="*/ 0 w 41"/>
                <a:gd name="T29" fmla="*/ 0 h 167"/>
                <a:gd name="T30" fmla="*/ 0 w 41"/>
                <a:gd name="T31" fmla="*/ 0 h 1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167"/>
                <a:gd name="T50" fmla="*/ 41 w 41"/>
                <a:gd name="T51" fmla="*/ 167 h 1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167">
                  <a:moveTo>
                    <a:pt x="41" y="9"/>
                  </a:moveTo>
                  <a:lnTo>
                    <a:pt x="29" y="38"/>
                  </a:lnTo>
                  <a:lnTo>
                    <a:pt x="23" y="71"/>
                  </a:lnTo>
                  <a:lnTo>
                    <a:pt x="17" y="102"/>
                  </a:lnTo>
                  <a:lnTo>
                    <a:pt x="17" y="130"/>
                  </a:lnTo>
                  <a:lnTo>
                    <a:pt x="20" y="165"/>
                  </a:lnTo>
                  <a:lnTo>
                    <a:pt x="2" y="167"/>
                  </a:lnTo>
                  <a:lnTo>
                    <a:pt x="0" y="121"/>
                  </a:lnTo>
                  <a:lnTo>
                    <a:pt x="0" y="79"/>
                  </a:lnTo>
                  <a:lnTo>
                    <a:pt x="5" y="50"/>
                  </a:lnTo>
                  <a:lnTo>
                    <a:pt x="11" y="32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59" name="Freeform 94"/>
            <p:cNvSpPr>
              <a:spLocks/>
            </p:cNvSpPr>
            <p:nvPr/>
          </p:nvSpPr>
          <p:spPr bwMode="auto">
            <a:xfrm>
              <a:off x="1418" y="1413"/>
              <a:ext cx="162" cy="103"/>
            </a:xfrm>
            <a:custGeom>
              <a:avLst/>
              <a:gdLst>
                <a:gd name="T0" fmla="*/ 1 w 323"/>
                <a:gd name="T1" fmla="*/ 1 h 206"/>
                <a:gd name="T2" fmla="*/ 1 w 323"/>
                <a:gd name="T3" fmla="*/ 1 h 206"/>
                <a:gd name="T4" fmla="*/ 1 w 323"/>
                <a:gd name="T5" fmla="*/ 1 h 206"/>
                <a:gd name="T6" fmla="*/ 1 w 323"/>
                <a:gd name="T7" fmla="*/ 1 h 206"/>
                <a:gd name="T8" fmla="*/ 1 w 323"/>
                <a:gd name="T9" fmla="*/ 1 h 206"/>
                <a:gd name="T10" fmla="*/ 1 w 323"/>
                <a:gd name="T11" fmla="*/ 1 h 206"/>
                <a:gd name="T12" fmla="*/ 1 w 323"/>
                <a:gd name="T13" fmla="*/ 1 h 206"/>
                <a:gd name="T14" fmla="*/ 1 w 323"/>
                <a:gd name="T15" fmla="*/ 1 h 206"/>
                <a:gd name="T16" fmla="*/ 1 w 323"/>
                <a:gd name="T17" fmla="*/ 1 h 206"/>
                <a:gd name="T18" fmla="*/ 1 w 323"/>
                <a:gd name="T19" fmla="*/ 1 h 206"/>
                <a:gd name="T20" fmla="*/ 1 w 323"/>
                <a:gd name="T21" fmla="*/ 1 h 206"/>
                <a:gd name="T22" fmla="*/ 1 w 323"/>
                <a:gd name="T23" fmla="*/ 1 h 206"/>
                <a:gd name="T24" fmla="*/ 1 w 323"/>
                <a:gd name="T25" fmla="*/ 1 h 206"/>
                <a:gd name="T26" fmla="*/ 1 w 323"/>
                <a:gd name="T27" fmla="*/ 0 h 206"/>
                <a:gd name="T28" fmla="*/ 0 w 323"/>
                <a:gd name="T29" fmla="*/ 1 h 206"/>
                <a:gd name="T30" fmla="*/ 1 w 323"/>
                <a:gd name="T31" fmla="*/ 1 h 206"/>
                <a:gd name="T32" fmla="*/ 1 w 323"/>
                <a:gd name="T33" fmla="*/ 1 h 206"/>
                <a:gd name="T34" fmla="*/ 1 w 323"/>
                <a:gd name="T35" fmla="*/ 1 h 206"/>
                <a:gd name="T36" fmla="*/ 1 w 323"/>
                <a:gd name="T37" fmla="*/ 1 h 206"/>
                <a:gd name="T38" fmla="*/ 1 w 323"/>
                <a:gd name="T39" fmla="*/ 1 h 206"/>
                <a:gd name="T40" fmla="*/ 1 w 323"/>
                <a:gd name="T41" fmla="*/ 1 h 206"/>
                <a:gd name="T42" fmla="*/ 1 w 323"/>
                <a:gd name="T43" fmla="*/ 1 h 206"/>
                <a:gd name="T44" fmla="*/ 1 w 323"/>
                <a:gd name="T45" fmla="*/ 1 h 206"/>
                <a:gd name="T46" fmla="*/ 1 w 323"/>
                <a:gd name="T47" fmla="*/ 1 h 2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3"/>
                <a:gd name="T73" fmla="*/ 0 h 206"/>
                <a:gd name="T74" fmla="*/ 323 w 323"/>
                <a:gd name="T75" fmla="*/ 206 h 2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3" h="206">
                  <a:moveTo>
                    <a:pt x="122" y="206"/>
                  </a:moveTo>
                  <a:lnTo>
                    <a:pt x="152" y="170"/>
                  </a:lnTo>
                  <a:lnTo>
                    <a:pt x="197" y="142"/>
                  </a:lnTo>
                  <a:lnTo>
                    <a:pt x="238" y="135"/>
                  </a:lnTo>
                  <a:lnTo>
                    <a:pt x="282" y="136"/>
                  </a:lnTo>
                  <a:lnTo>
                    <a:pt x="323" y="151"/>
                  </a:lnTo>
                  <a:lnTo>
                    <a:pt x="291" y="130"/>
                  </a:lnTo>
                  <a:lnTo>
                    <a:pt x="249" y="123"/>
                  </a:lnTo>
                  <a:lnTo>
                    <a:pt x="196" y="129"/>
                  </a:lnTo>
                  <a:lnTo>
                    <a:pt x="181" y="88"/>
                  </a:lnTo>
                  <a:lnTo>
                    <a:pt x="148" y="49"/>
                  </a:lnTo>
                  <a:lnTo>
                    <a:pt x="104" y="21"/>
                  </a:lnTo>
                  <a:lnTo>
                    <a:pt x="43" y="2"/>
                  </a:lnTo>
                  <a:lnTo>
                    <a:pt x="7" y="0"/>
                  </a:lnTo>
                  <a:lnTo>
                    <a:pt x="0" y="12"/>
                  </a:lnTo>
                  <a:lnTo>
                    <a:pt x="43" y="15"/>
                  </a:lnTo>
                  <a:lnTo>
                    <a:pt x="101" y="30"/>
                  </a:lnTo>
                  <a:lnTo>
                    <a:pt x="152" y="68"/>
                  </a:lnTo>
                  <a:lnTo>
                    <a:pt x="179" y="111"/>
                  </a:lnTo>
                  <a:lnTo>
                    <a:pt x="185" y="130"/>
                  </a:lnTo>
                  <a:lnTo>
                    <a:pt x="148" y="162"/>
                  </a:lnTo>
                  <a:lnTo>
                    <a:pt x="12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0" name="Freeform 95"/>
            <p:cNvSpPr>
              <a:spLocks/>
            </p:cNvSpPr>
            <p:nvPr/>
          </p:nvSpPr>
          <p:spPr bwMode="auto">
            <a:xfrm>
              <a:off x="1422" y="1400"/>
              <a:ext cx="111" cy="67"/>
            </a:xfrm>
            <a:custGeom>
              <a:avLst/>
              <a:gdLst>
                <a:gd name="T0" fmla="*/ 0 w 222"/>
                <a:gd name="T1" fmla="*/ 1 h 134"/>
                <a:gd name="T2" fmla="*/ 1 w 222"/>
                <a:gd name="T3" fmla="*/ 1 h 134"/>
                <a:gd name="T4" fmla="*/ 1 w 222"/>
                <a:gd name="T5" fmla="*/ 0 h 134"/>
                <a:gd name="T6" fmla="*/ 1 w 222"/>
                <a:gd name="T7" fmla="*/ 1 h 134"/>
                <a:gd name="T8" fmla="*/ 1 w 222"/>
                <a:gd name="T9" fmla="*/ 1 h 134"/>
                <a:gd name="T10" fmla="*/ 1 w 222"/>
                <a:gd name="T11" fmla="*/ 1 h 134"/>
                <a:gd name="T12" fmla="*/ 1 w 222"/>
                <a:gd name="T13" fmla="*/ 1 h 134"/>
                <a:gd name="T14" fmla="*/ 1 w 222"/>
                <a:gd name="T15" fmla="*/ 1 h 134"/>
                <a:gd name="T16" fmla="*/ 1 w 222"/>
                <a:gd name="T17" fmla="*/ 1 h 134"/>
                <a:gd name="T18" fmla="*/ 1 w 222"/>
                <a:gd name="T19" fmla="*/ 1 h 134"/>
                <a:gd name="T20" fmla="*/ 1 w 222"/>
                <a:gd name="T21" fmla="*/ 1 h 134"/>
                <a:gd name="T22" fmla="*/ 0 w 222"/>
                <a:gd name="T23" fmla="*/ 1 h 134"/>
                <a:gd name="T24" fmla="*/ 0 w 222"/>
                <a:gd name="T25" fmla="*/ 1 h 134"/>
                <a:gd name="T26" fmla="*/ 0 w 222"/>
                <a:gd name="T27" fmla="*/ 1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2"/>
                <a:gd name="T43" fmla="*/ 0 h 134"/>
                <a:gd name="T44" fmla="*/ 222 w 222"/>
                <a:gd name="T45" fmla="*/ 134 h 1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2" h="134">
                  <a:moveTo>
                    <a:pt x="0" y="14"/>
                  </a:moveTo>
                  <a:lnTo>
                    <a:pt x="15" y="2"/>
                  </a:lnTo>
                  <a:lnTo>
                    <a:pt x="36" y="0"/>
                  </a:lnTo>
                  <a:lnTo>
                    <a:pt x="97" y="17"/>
                  </a:lnTo>
                  <a:lnTo>
                    <a:pt x="153" y="47"/>
                  </a:lnTo>
                  <a:lnTo>
                    <a:pt x="198" y="91"/>
                  </a:lnTo>
                  <a:lnTo>
                    <a:pt x="222" y="134"/>
                  </a:lnTo>
                  <a:lnTo>
                    <a:pt x="181" y="85"/>
                  </a:lnTo>
                  <a:lnTo>
                    <a:pt x="122" y="37"/>
                  </a:lnTo>
                  <a:lnTo>
                    <a:pt x="59" y="12"/>
                  </a:lnTo>
                  <a:lnTo>
                    <a:pt x="21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1" name="Freeform 96"/>
            <p:cNvSpPr>
              <a:spLocks/>
            </p:cNvSpPr>
            <p:nvPr/>
          </p:nvSpPr>
          <p:spPr bwMode="auto">
            <a:xfrm>
              <a:off x="1343" y="1418"/>
              <a:ext cx="92" cy="266"/>
            </a:xfrm>
            <a:custGeom>
              <a:avLst/>
              <a:gdLst>
                <a:gd name="T0" fmla="*/ 1 w 184"/>
                <a:gd name="T1" fmla="*/ 0 h 531"/>
                <a:gd name="T2" fmla="*/ 1 w 184"/>
                <a:gd name="T3" fmla="*/ 1 h 531"/>
                <a:gd name="T4" fmla="*/ 1 w 184"/>
                <a:gd name="T5" fmla="*/ 1 h 531"/>
                <a:gd name="T6" fmla="*/ 1 w 184"/>
                <a:gd name="T7" fmla="*/ 1 h 531"/>
                <a:gd name="T8" fmla="*/ 1 w 184"/>
                <a:gd name="T9" fmla="*/ 1 h 531"/>
                <a:gd name="T10" fmla="*/ 0 w 184"/>
                <a:gd name="T11" fmla="*/ 1 h 531"/>
                <a:gd name="T12" fmla="*/ 1 w 184"/>
                <a:gd name="T13" fmla="*/ 1 h 531"/>
                <a:gd name="T14" fmla="*/ 1 w 184"/>
                <a:gd name="T15" fmla="*/ 1 h 531"/>
                <a:gd name="T16" fmla="*/ 1 w 184"/>
                <a:gd name="T17" fmla="*/ 1 h 531"/>
                <a:gd name="T18" fmla="*/ 1 w 184"/>
                <a:gd name="T19" fmla="*/ 1 h 531"/>
                <a:gd name="T20" fmla="*/ 1 w 184"/>
                <a:gd name="T21" fmla="*/ 1 h 531"/>
                <a:gd name="T22" fmla="*/ 1 w 184"/>
                <a:gd name="T23" fmla="*/ 1 h 531"/>
                <a:gd name="T24" fmla="*/ 1 w 184"/>
                <a:gd name="T25" fmla="*/ 1 h 531"/>
                <a:gd name="T26" fmla="*/ 1 w 184"/>
                <a:gd name="T27" fmla="*/ 1 h 531"/>
                <a:gd name="T28" fmla="*/ 1 w 184"/>
                <a:gd name="T29" fmla="*/ 1 h 531"/>
                <a:gd name="T30" fmla="*/ 1 w 184"/>
                <a:gd name="T31" fmla="*/ 1 h 531"/>
                <a:gd name="T32" fmla="*/ 1 w 184"/>
                <a:gd name="T33" fmla="*/ 1 h 531"/>
                <a:gd name="T34" fmla="*/ 1 w 184"/>
                <a:gd name="T35" fmla="*/ 1 h 531"/>
                <a:gd name="T36" fmla="*/ 1 w 184"/>
                <a:gd name="T37" fmla="*/ 1 h 531"/>
                <a:gd name="T38" fmla="*/ 1 w 184"/>
                <a:gd name="T39" fmla="*/ 1 h 531"/>
                <a:gd name="T40" fmla="*/ 1 w 184"/>
                <a:gd name="T41" fmla="*/ 1 h 531"/>
                <a:gd name="T42" fmla="*/ 1 w 184"/>
                <a:gd name="T43" fmla="*/ 1 h 531"/>
                <a:gd name="T44" fmla="*/ 1 w 184"/>
                <a:gd name="T45" fmla="*/ 1 h 531"/>
                <a:gd name="T46" fmla="*/ 1 w 184"/>
                <a:gd name="T47" fmla="*/ 1 h 531"/>
                <a:gd name="T48" fmla="*/ 1 w 184"/>
                <a:gd name="T49" fmla="*/ 0 h 531"/>
                <a:gd name="T50" fmla="*/ 1 w 184"/>
                <a:gd name="T51" fmla="*/ 0 h 531"/>
                <a:gd name="T52" fmla="*/ 1 w 184"/>
                <a:gd name="T53" fmla="*/ 0 h 531"/>
                <a:gd name="T54" fmla="*/ 1 w 184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4"/>
                <a:gd name="T85" fmla="*/ 0 h 531"/>
                <a:gd name="T86" fmla="*/ 184 w 184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4" h="531">
                  <a:moveTo>
                    <a:pt x="163" y="0"/>
                  </a:moveTo>
                  <a:lnTo>
                    <a:pt x="113" y="28"/>
                  </a:lnTo>
                  <a:lnTo>
                    <a:pt x="49" y="103"/>
                  </a:lnTo>
                  <a:lnTo>
                    <a:pt x="21" y="159"/>
                  </a:lnTo>
                  <a:lnTo>
                    <a:pt x="1" y="215"/>
                  </a:lnTo>
                  <a:lnTo>
                    <a:pt x="0" y="271"/>
                  </a:lnTo>
                  <a:lnTo>
                    <a:pt x="4" y="336"/>
                  </a:lnTo>
                  <a:lnTo>
                    <a:pt x="1" y="399"/>
                  </a:lnTo>
                  <a:lnTo>
                    <a:pt x="15" y="431"/>
                  </a:lnTo>
                  <a:lnTo>
                    <a:pt x="9" y="463"/>
                  </a:lnTo>
                  <a:lnTo>
                    <a:pt x="21" y="487"/>
                  </a:lnTo>
                  <a:lnTo>
                    <a:pt x="15" y="531"/>
                  </a:lnTo>
                  <a:lnTo>
                    <a:pt x="30" y="489"/>
                  </a:lnTo>
                  <a:lnTo>
                    <a:pt x="21" y="460"/>
                  </a:lnTo>
                  <a:lnTo>
                    <a:pt x="25" y="422"/>
                  </a:lnTo>
                  <a:lnTo>
                    <a:pt x="15" y="395"/>
                  </a:lnTo>
                  <a:lnTo>
                    <a:pt x="15" y="352"/>
                  </a:lnTo>
                  <a:lnTo>
                    <a:pt x="30" y="340"/>
                  </a:lnTo>
                  <a:lnTo>
                    <a:pt x="15" y="337"/>
                  </a:lnTo>
                  <a:lnTo>
                    <a:pt x="10" y="260"/>
                  </a:lnTo>
                  <a:lnTo>
                    <a:pt x="22" y="184"/>
                  </a:lnTo>
                  <a:lnTo>
                    <a:pt x="54" y="118"/>
                  </a:lnTo>
                  <a:lnTo>
                    <a:pt x="98" y="62"/>
                  </a:lnTo>
                  <a:lnTo>
                    <a:pt x="134" y="27"/>
                  </a:lnTo>
                  <a:lnTo>
                    <a:pt x="184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2" name="Freeform 97"/>
            <p:cNvSpPr>
              <a:spLocks/>
            </p:cNvSpPr>
            <p:nvPr/>
          </p:nvSpPr>
          <p:spPr bwMode="auto">
            <a:xfrm>
              <a:off x="1457" y="1394"/>
              <a:ext cx="261" cy="220"/>
            </a:xfrm>
            <a:custGeom>
              <a:avLst/>
              <a:gdLst>
                <a:gd name="T0" fmla="*/ 0 w 522"/>
                <a:gd name="T1" fmla="*/ 0 h 441"/>
                <a:gd name="T2" fmla="*/ 1 w 522"/>
                <a:gd name="T3" fmla="*/ 0 h 441"/>
                <a:gd name="T4" fmla="*/ 1 w 522"/>
                <a:gd name="T5" fmla="*/ 0 h 441"/>
                <a:gd name="T6" fmla="*/ 1 w 522"/>
                <a:gd name="T7" fmla="*/ 0 h 441"/>
                <a:gd name="T8" fmla="*/ 1 w 522"/>
                <a:gd name="T9" fmla="*/ 0 h 441"/>
                <a:gd name="T10" fmla="*/ 1 w 522"/>
                <a:gd name="T11" fmla="*/ 0 h 441"/>
                <a:gd name="T12" fmla="*/ 1 w 522"/>
                <a:gd name="T13" fmla="*/ 0 h 441"/>
                <a:gd name="T14" fmla="*/ 1 w 522"/>
                <a:gd name="T15" fmla="*/ 0 h 441"/>
                <a:gd name="T16" fmla="*/ 1 w 522"/>
                <a:gd name="T17" fmla="*/ 0 h 441"/>
                <a:gd name="T18" fmla="*/ 1 w 522"/>
                <a:gd name="T19" fmla="*/ 0 h 441"/>
                <a:gd name="T20" fmla="*/ 1 w 522"/>
                <a:gd name="T21" fmla="*/ 0 h 441"/>
                <a:gd name="T22" fmla="*/ 1 w 522"/>
                <a:gd name="T23" fmla="*/ 0 h 441"/>
                <a:gd name="T24" fmla="*/ 1 w 522"/>
                <a:gd name="T25" fmla="*/ 0 h 441"/>
                <a:gd name="T26" fmla="*/ 1 w 522"/>
                <a:gd name="T27" fmla="*/ 0 h 441"/>
                <a:gd name="T28" fmla="*/ 1 w 522"/>
                <a:gd name="T29" fmla="*/ 0 h 441"/>
                <a:gd name="T30" fmla="*/ 1 w 522"/>
                <a:gd name="T31" fmla="*/ 0 h 441"/>
                <a:gd name="T32" fmla="*/ 1 w 522"/>
                <a:gd name="T33" fmla="*/ 0 h 441"/>
                <a:gd name="T34" fmla="*/ 1 w 522"/>
                <a:gd name="T35" fmla="*/ 0 h 441"/>
                <a:gd name="T36" fmla="*/ 1 w 522"/>
                <a:gd name="T37" fmla="*/ 0 h 441"/>
                <a:gd name="T38" fmla="*/ 1 w 522"/>
                <a:gd name="T39" fmla="*/ 0 h 441"/>
                <a:gd name="T40" fmla="*/ 0 w 522"/>
                <a:gd name="T41" fmla="*/ 0 h 441"/>
                <a:gd name="T42" fmla="*/ 0 w 522"/>
                <a:gd name="T43" fmla="*/ 0 h 441"/>
                <a:gd name="T44" fmla="*/ 0 w 522"/>
                <a:gd name="T45" fmla="*/ 0 h 4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2"/>
                <a:gd name="T70" fmla="*/ 0 h 441"/>
                <a:gd name="T71" fmla="*/ 522 w 522"/>
                <a:gd name="T72" fmla="*/ 441 h 4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2" h="441">
                  <a:moveTo>
                    <a:pt x="0" y="23"/>
                  </a:moveTo>
                  <a:lnTo>
                    <a:pt x="71" y="6"/>
                  </a:lnTo>
                  <a:lnTo>
                    <a:pt x="175" y="0"/>
                  </a:lnTo>
                  <a:lnTo>
                    <a:pt x="273" y="24"/>
                  </a:lnTo>
                  <a:lnTo>
                    <a:pt x="335" y="61"/>
                  </a:lnTo>
                  <a:lnTo>
                    <a:pt x="391" y="115"/>
                  </a:lnTo>
                  <a:lnTo>
                    <a:pt x="438" y="185"/>
                  </a:lnTo>
                  <a:lnTo>
                    <a:pt x="465" y="250"/>
                  </a:lnTo>
                  <a:lnTo>
                    <a:pt x="484" y="341"/>
                  </a:lnTo>
                  <a:lnTo>
                    <a:pt x="493" y="395"/>
                  </a:lnTo>
                  <a:lnTo>
                    <a:pt x="522" y="441"/>
                  </a:lnTo>
                  <a:lnTo>
                    <a:pt x="483" y="391"/>
                  </a:lnTo>
                  <a:lnTo>
                    <a:pt x="465" y="286"/>
                  </a:lnTo>
                  <a:lnTo>
                    <a:pt x="425" y="186"/>
                  </a:lnTo>
                  <a:lnTo>
                    <a:pt x="371" y="111"/>
                  </a:lnTo>
                  <a:lnTo>
                    <a:pt x="308" y="59"/>
                  </a:lnTo>
                  <a:lnTo>
                    <a:pt x="240" y="23"/>
                  </a:lnTo>
                  <a:lnTo>
                    <a:pt x="157" y="9"/>
                  </a:lnTo>
                  <a:lnTo>
                    <a:pt x="68" y="14"/>
                  </a:lnTo>
                  <a:lnTo>
                    <a:pt x="16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3" name="Freeform 98"/>
            <p:cNvSpPr>
              <a:spLocks/>
            </p:cNvSpPr>
            <p:nvPr/>
          </p:nvSpPr>
          <p:spPr bwMode="auto">
            <a:xfrm>
              <a:off x="1286" y="1841"/>
              <a:ext cx="423" cy="465"/>
            </a:xfrm>
            <a:custGeom>
              <a:avLst/>
              <a:gdLst>
                <a:gd name="T0" fmla="*/ 1 w 846"/>
                <a:gd name="T1" fmla="*/ 1 h 929"/>
                <a:gd name="T2" fmla="*/ 1 w 846"/>
                <a:gd name="T3" fmla="*/ 1 h 929"/>
                <a:gd name="T4" fmla="*/ 1 w 846"/>
                <a:gd name="T5" fmla="*/ 1 h 929"/>
                <a:gd name="T6" fmla="*/ 1 w 846"/>
                <a:gd name="T7" fmla="*/ 1 h 929"/>
                <a:gd name="T8" fmla="*/ 1 w 846"/>
                <a:gd name="T9" fmla="*/ 1 h 929"/>
                <a:gd name="T10" fmla="*/ 1 w 846"/>
                <a:gd name="T11" fmla="*/ 1 h 929"/>
                <a:gd name="T12" fmla="*/ 1 w 846"/>
                <a:gd name="T13" fmla="*/ 1 h 929"/>
                <a:gd name="T14" fmla="*/ 1 w 846"/>
                <a:gd name="T15" fmla="*/ 1 h 929"/>
                <a:gd name="T16" fmla="*/ 1 w 846"/>
                <a:gd name="T17" fmla="*/ 1 h 929"/>
                <a:gd name="T18" fmla="*/ 1 w 846"/>
                <a:gd name="T19" fmla="*/ 1 h 929"/>
                <a:gd name="T20" fmla="*/ 1 w 846"/>
                <a:gd name="T21" fmla="*/ 1 h 929"/>
                <a:gd name="T22" fmla="*/ 1 w 846"/>
                <a:gd name="T23" fmla="*/ 1 h 929"/>
                <a:gd name="T24" fmla="*/ 1 w 846"/>
                <a:gd name="T25" fmla="*/ 1 h 929"/>
                <a:gd name="T26" fmla="*/ 1 w 846"/>
                <a:gd name="T27" fmla="*/ 1 h 929"/>
                <a:gd name="T28" fmla="*/ 1 w 846"/>
                <a:gd name="T29" fmla="*/ 1 h 929"/>
                <a:gd name="T30" fmla="*/ 1 w 846"/>
                <a:gd name="T31" fmla="*/ 1 h 929"/>
                <a:gd name="T32" fmla="*/ 1 w 846"/>
                <a:gd name="T33" fmla="*/ 1 h 929"/>
                <a:gd name="T34" fmla="*/ 1 w 846"/>
                <a:gd name="T35" fmla="*/ 1 h 929"/>
                <a:gd name="T36" fmla="*/ 1 w 846"/>
                <a:gd name="T37" fmla="*/ 1 h 929"/>
                <a:gd name="T38" fmla="*/ 1 w 846"/>
                <a:gd name="T39" fmla="*/ 1 h 929"/>
                <a:gd name="T40" fmla="*/ 1 w 846"/>
                <a:gd name="T41" fmla="*/ 1 h 929"/>
                <a:gd name="T42" fmla="*/ 1 w 846"/>
                <a:gd name="T43" fmla="*/ 1 h 929"/>
                <a:gd name="T44" fmla="*/ 1 w 846"/>
                <a:gd name="T45" fmla="*/ 1 h 929"/>
                <a:gd name="T46" fmla="*/ 1 w 846"/>
                <a:gd name="T47" fmla="*/ 1 h 929"/>
                <a:gd name="T48" fmla="*/ 1 w 846"/>
                <a:gd name="T49" fmla="*/ 1 h 929"/>
                <a:gd name="T50" fmla="*/ 1 w 846"/>
                <a:gd name="T51" fmla="*/ 1 h 929"/>
                <a:gd name="T52" fmla="*/ 1 w 846"/>
                <a:gd name="T53" fmla="*/ 1 h 929"/>
                <a:gd name="T54" fmla="*/ 1 w 846"/>
                <a:gd name="T55" fmla="*/ 1 h 929"/>
                <a:gd name="T56" fmla="*/ 1 w 846"/>
                <a:gd name="T57" fmla="*/ 1 h 929"/>
                <a:gd name="T58" fmla="*/ 1 w 846"/>
                <a:gd name="T59" fmla="*/ 1 h 929"/>
                <a:gd name="T60" fmla="*/ 1 w 846"/>
                <a:gd name="T61" fmla="*/ 1 h 929"/>
                <a:gd name="T62" fmla="*/ 1 w 846"/>
                <a:gd name="T63" fmla="*/ 1 h 929"/>
                <a:gd name="T64" fmla="*/ 1 w 846"/>
                <a:gd name="T65" fmla="*/ 1 h 929"/>
                <a:gd name="T66" fmla="*/ 1 w 846"/>
                <a:gd name="T67" fmla="*/ 1 h 929"/>
                <a:gd name="T68" fmla="*/ 1 w 846"/>
                <a:gd name="T69" fmla="*/ 1 h 929"/>
                <a:gd name="T70" fmla="*/ 1 w 846"/>
                <a:gd name="T71" fmla="*/ 1 h 929"/>
                <a:gd name="T72" fmla="*/ 1 w 846"/>
                <a:gd name="T73" fmla="*/ 1 h 929"/>
                <a:gd name="T74" fmla="*/ 1 w 846"/>
                <a:gd name="T75" fmla="*/ 1 h 929"/>
                <a:gd name="T76" fmla="*/ 1 w 846"/>
                <a:gd name="T77" fmla="*/ 1 h 929"/>
                <a:gd name="T78" fmla="*/ 1 w 846"/>
                <a:gd name="T79" fmla="*/ 1 h 929"/>
                <a:gd name="T80" fmla="*/ 1 w 846"/>
                <a:gd name="T81" fmla="*/ 1 h 929"/>
                <a:gd name="T82" fmla="*/ 1 w 846"/>
                <a:gd name="T83" fmla="*/ 1 h 929"/>
                <a:gd name="T84" fmla="*/ 1 w 846"/>
                <a:gd name="T85" fmla="*/ 0 h 9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6"/>
                <a:gd name="T130" fmla="*/ 0 h 929"/>
                <a:gd name="T131" fmla="*/ 846 w 846"/>
                <a:gd name="T132" fmla="*/ 929 h 9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6" h="929">
                  <a:moveTo>
                    <a:pt x="230" y="0"/>
                  </a:moveTo>
                  <a:lnTo>
                    <a:pt x="189" y="9"/>
                  </a:lnTo>
                  <a:lnTo>
                    <a:pt x="185" y="19"/>
                  </a:lnTo>
                  <a:lnTo>
                    <a:pt x="185" y="91"/>
                  </a:lnTo>
                  <a:lnTo>
                    <a:pt x="198" y="204"/>
                  </a:lnTo>
                  <a:lnTo>
                    <a:pt x="237" y="334"/>
                  </a:lnTo>
                  <a:lnTo>
                    <a:pt x="218" y="334"/>
                  </a:lnTo>
                  <a:lnTo>
                    <a:pt x="169" y="374"/>
                  </a:lnTo>
                  <a:lnTo>
                    <a:pt x="151" y="433"/>
                  </a:lnTo>
                  <a:lnTo>
                    <a:pt x="101" y="457"/>
                  </a:lnTo>
                  <a:lnTo>
                    <a:pt x="0" y="472"/>
                  </a:lnTo>
                  <a:lnTo>
                    <a:pt x="15" y="477"/>
                  </a:lnTo>
                  <a:lnTo>
                    <a:pt x="24" y="524"/>
                  </a:lnTo>
                  <a:lnTo>
                    <a:pt x="50" y="602"/>
                  </a:lnTo>
                  <a:lnTo>
                    <a:pt x="83" y="676"/>
                  </a:lnTo>
                  <a:lnTo>
                    <a:pt x="55" y="599"/>
                  </a:lnTo>
                  <a:lnTo>
                    <a:pt x="40" y="536"/>
                  </a:lnTo>
                  <a:lnTo>
                    <a:pt x="34" y="510"/>
                  </a:lnTo>
                  <a:lnTo>
                    <a:pt x="98" y="493"/>
                  </a:lnTo>
                  <a:lnTo>
                    <a:pt x="136" y="480"/>
                  </a:lnTo>
                  <a:lnTo>
                    <a:pt x="162" y="545"/>
                  </a:lnTo>
                  <a:lnTo>
                    <a:pt x="189" y="587"/>
                  </a:lnTo>
                  <a:lnTo>
                    <a:pt x="160" y="505"/>
                  </a:lnTo>
                  <a:lnTo>
                    <a:pt x="259" y="583"/>
                  </a:lnTo>
                  <a:lnTo>
                    <a:pt x="373" y="648"/>
                  </a:lnTo>
                  <a:lnTo>
                    <a:pt x="455" y="729"/>
                  </a:lnTo>
                  <a:lnTo>
                    <a:pt x="561" y="798"/>
                  </a:lnTo>
                  <a:lnTo>
                    <a:pt x="589" y="878"/>
                  </a:lnTo>
                  <a:lnTo>
                    <a:pt x="538" y="834"/>
                  </a:lnTo>
                  <a:lnTo>
                    <a:pt x="453" y="755"/>
                  </a:lnTo>
                  <a:lnTo>
                    <a:pt x="313" y="684"/>
                  </a:lnTo>
                  <a:lnTo>
                    <a:pt x="246" y="634"/>
                  </a:lnTo>
                  <a:lnTo>
                    <a:pt x="224" y="592"/>
                  </a:lnTo>
                  <a:lnTo>
                    <a:pt x="204" y="587"/>
                  </a:lnTo>
                  <a:lnTo>
                    <a:pt x="165" y="633"/>
                  </a:lnTo>
                  <a:lnTo>
                    <a:pt x="204" y="599"/>
                  </a:lnTo>
                  <a:lnTo>
                    <a:pt x="218" y="602"/>
                  </a:lnTo>
                  <a:lnTo>
                    <a:pt x="254" y="673"/>
                  </a:lnTo>
                  <a:lnTo>
                    <a:pt x="254" y="684"/>
                  </a:lnTo>
                  <a:lnTo>
                    <a:pt x="246" y="696"/>
                  </a:lnTo>
                  <a:lnTo>
                    <a:pt x="148" y="820"/>
                  </a:lnTo>
                  <a:lnTo>
                    <a:pt x="129" y="817"/>
                  </a:lnTo>
                  <a:lnTo>
                    <a:pt x="89" y="769"/>
                  </a:lnTo>
                  <a:lnTo>
                    <a:pt x="88" y="746"/>
                  </a:lnTo>
                  <a:lnTo>
                    <a:pt x="86" y="766"/>
                  </a:lnTo>
                  <a:lnTo>
                    <a:pt x="126" y="822"/>
                  </a:lnTo>
                  <a:lnTo>
                    <a:pt x="141" y="823"/>
                  </a:lnTo>
                  <a:lnTo>
                    <a:pt x="156" y="823"/>
                  </a:lnTo>
                  <a:lnTo>
                    <a:pt x="259" y="692"/>
                  </a:lnTo>
                  <a:lnTo>
                    <a:pt x="262" y="673"/>
                  </a:lnTo>
                  <a:lnTo>
                    <a:pt x="404" y="793"/>
                  </a:lnTo>
                  <a:lnTo>
                    <a:pt x="586" y="894"/>
                  </a:lnTo>
                  <a:lnTo>
                    <a:pt x="586" y="929"/>
                  </a:lnTo>
                  <a:lnTo>
                    <a:pt x="606" y="925"/>
                  </a:lnTo>
                  <a:lnTo>
                    <a:pt x="613" y="778"/>
                  </a:lnTo>
                  <a:lnTo>
                    <a:pt x="648" y="642"/>
                  </a:lnTo>
                  <a:lnTo>
                    <a:pt x="692" y="589"/>
                  </a:lnTo>
                  <a:lnTo>
                    <a:pt x="742" y="598"/>
                  </a:lnTo>
                  <a:lnTo>
                    <a:pt x="718" y="555"/>
                  </a:lnTo>
                  <a:lnTo>
                    <a:pt x="718" y="498"/>
                  </a:lnTo>
                  <a:lnTo>
                    <a:pt x="780" y="468"/>
                  </a:lnTo>
                  <a:lnTo>
                    <a:pt x="804" y="418"/>
                  </a:lnTo>
                  <a:lnTo>
                    <a:pt x="846" y="466"/>
                  </a:lnTo>
                  <a:lnTo>
                    <a:pt x="804" y="336"/>
                  </a:lnTo>
                  <a:lnTo>
                    <a:pt x="725" y="463"/>
                  </a:lnTo>
                  <a:lnTo>
                    <a:pt x="681" y="507"/>
                  </a:lnTo>
                  <a:lnTo>
                    <a:pt x="645" y="604"/>
                  </a:lnTo>
                  <a:lnTo>
                    <a:pt x="662" y="477"/>
                  </a:lnTo>
                  <a:lnTo>
                    <a:pt x="595" y="746"/>
                  </a:lnTo>
                  <a:lnTo>
                    <a:pt x="576" y="740"/>
                  </a:lnTo>
                  <a:lnTo>
                    <a:pt x="598" y="773"/>
                  </a:lnTo>
                  <a:lnTo>
                    <a:pt x="601" y="813"/>
                  </a:lnTo>
                  <a:lnTo>
                    <a:pt x="580" y="766"/>
                  </a:lnTo>
                  <a:lnTo>
                    <a:pt x="490" y="686"/>
                  </a:lnTo>
                  <a:lnTo>
                    <a:pt x="431" y="651"/>
                  </a:lnTo>
                  <a:lnTo>
                    <a:pt x="397" y="580"/>
                  </a:lnTo>
                  <a:lnTo>
                    <a:pt x="292" y="457"/>
                  </a:lnTo>
                  <a:lnTo>
                    <a:pt x="292" y="384"/>
                  </a:lnTo>
                  <a:lnTo>
                    <a:pt x="253" y="334"/>
                  </a:lnTo>
                  <a:lnTo>
                    <a:pt x="219" y="242"/>
                  </a:lnTo>
                  <a:lnTo>
                    <a:pt x="203" y="125"/>
                  </a:lnTo>
                  <a:lnTo>
                    <a:pt x="206" y="106"/>
                  </a:lnTo>
                  <a:lnTo>
                    <a:pt x="213" y="97"/>
                  </a:lnTo>
                  <a:lnTo>
                    <a:pt x="233" y="9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4" name="Freeform 99"/>
            <p:cNvSpPr>
              <a:spLocks/>
            </p:cNvSpPr>
            <p:nvPr/>
          </p:nvSpPr>
          <p:spPr bwMode="auto">
            <a:xfrm>
              <a:off x="1526" y="1948"/>
              <a:ext cx="77" cy="92"/>
            </a:xfrm>
            <a:custGeom>
              <a:avLst/>
              <a:gdLst>
                <a:gd name="T0" fmla="*/ 0 w 156"/>
                <a:gd name="T1" fmla="*/ 0 h 185"/>
                <a:gd name="T2" fmla="*/ 0 w 156"/>
                <a:gd name="T3" fmla="*/ 0 h 185"/>
                <a:gd name="T4" fmla="*/ 0 w 156"/>
                <a:gd name="T5" fmla="*/ 0 h 185"/>
                <a:gd name="T6" fmla="*/ 0 w 156"/>
                <a:gd name="T7" fmla="*/ 0 h 185"/>
                <a:gd name="T8" fmla="*/ 0 w 156"/>
                <a:gd name="T9" fmla="*/ 0 h 185"/>
                <a:gd name="T10" fmla="*/ 0 w 156"/>
                <a:gd name="T11" fmla="*/ 0 h 185"/>
                <a:gd name="T12" fmla="*/ 0 w 156"/>
                <a:gd name="T13" fmla="*/ 0 h 185"/>
                <a:gd name="T14" fmla="*/ 0 w 156"/>
                <a:gd name="T15" fmla="*/ 0 h 185"/>
                <a:gd name="T16" fmla="*/ 0 w 156"/>
                <a:gd name="T17" fmla="*/ 0 h 185"/>
                <a:gd name="T18" fmla="*/ 0 w 156"/>
                <a:gd name="T19" fmla="*/ 0 h 185"/>
                <a:gd name="T20" fmla="*/ 0 w 156"/>
                <a:gd name="T21" fmla="*/ 0 h 185"/>
                <a:gd name="T22" fmla="*/ 0 w 156"/>
                <a:gd name="T23" fmla="*/ 0 h 185"/>
                <a:gd name="T24" fmla="*/ 0 w 156"/>
                <a:gd name="T25" fmla="*/ 0 h 185"/>
                <a:gd name="T26" fmla="*/ 0 w 156"/>
                <a:gd name="T27" fmla="*/ 0 h 185"/>
                <a:gd name="T28" fmla="*/ 0 w 156"/>
                <a:gd name="T29" fmla="*/ 0 h 185"/>
                <a:gd name="T30" fmla="*/ 0 w 156"/>
                <a:gd name="T31" fmla="*/ 0 h 185"/>
                <a:gd name="T32" fmla="*/ 0 w 156"/>
                <a:gd name="T33" fmla="*/ 0 h 185"/>
                <a:gd name="T34" fmla="*/ 0 w 156"/>
                <a:gd name="T35" fmla="*/ 0 h 1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85"/>
                <a:gd name="T56" fmla="*/ 156 w 156"/>
                <a:gd name="T57" fmla="*/ 185 h 1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85">
                  <a:moveTo>
                    <a:pt x="98" y="24"/>
                  </a:moveTo>
                  <a:lnTo>
                    <a:pt x="48" y="49"/>
                  </a:lnTo>
                  <a:lnTo>
                    <a:pt x="0" y="50"/>
                  </a:lnTo>
                  <a:lnTo>
                    <a:pt x="59" y="58"/>
                  </a:lnTo>
                  <a:lnTo>
                    <a:pt x="21" y="68"/>
                  </a:lnTo>
                  <a:lnTo>
                    <a:pt x="73" y="76"/>
                  </a:lnTo>
                  <a:lnTo>
                    <a:pt x="50" y="102"/>
                  </a:lnTo>
                  <a:lnTo>
                    <a:pt x="103" y="77"/>
                  </a:lnTo>
                  <a:lnTo>
                    <a:pt x="76" y="141"/>
                  </a:lnTo>
                  <a:lnTo>
                    <a:pt x="53" y="180"/>
                  </a:lnTo>
                  <a:lnTo>
                    <a:pt x="59" y="185"/>
                  </a:lnTo>
                  <a:lnTo>
                    <a:pt x="107" y="132"/>
                  </a:lnTo>
                  <a:lnTo>
                    <a:pt x="156" y="29"/>
                  </a:lnTo>
                  <a:lnTo>
                    <a:pt x="140" y="31"/>
                  </a:lnTo>
                  <a:lnTo>
                    <a:pt x="156" y="0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5" name="Freeform 100"/>
            <p:cNvSpPr>
              <a:spLocks/>
            </p:cNvSpPr>
            <p:nvPr/>
          </p:nvSpPr>
          <p:spPr bwMode="auto">
            <a:xfrm>
              <a:off x="1409" y="2006"/>
              <a:ext cx="163" cy="204"/>
            </a:xfrm>
            <a:custGeom>
              <a:avLst/>
              <a:gdLst>
                <a:gd name="T0" fmla="*/ 0 w 325"/>
                <a:gd name="T1" fmla="*/ 0 h 407"/>
                <a:gd name="T2" fmla="*/ 1 w 325"/>
                <a:gd name="T3" fmla="*/ 1 h 407"/>
                <a:gd name="T4" fmla="*/ 1 w 325"/>
                <a:gd name="T5" fmla="*/ 1 h 407"/>
                <a:gd name="T6" fmla="*/ 1 w 325"/>
                <a:gd name="T7" fmla="*/ 1 h 407"/>
                <a:gd name="T8" fmla="*/ 1 w 325"/>
                <a:gd name="T9" fmla="*/ 1 h 407"/>
                <a:gd name="T10" fmla="*/ 1 w 325"/>
                <a:gd name="T11" fmla="*/ 1 h 407"/>
                <a:gd name="T12" fmla="*/ 1 w 325"/>
                <a:gd name="T13" fmla="*/ 1 h 407"/>
                <a:gd name="T14" fmla="*/ 1 w 325"/>
                <a:gd name="T15" fmla="*/ 1 h 407"/>
                <a:gd name="T16" fmla="*/ 0 w 325"/>
                <a:gd name="T17" fmla="*/ 0 h 407"/>
                <a:gd name="T18" fmla="*/ 0 w 325"/>
                <a:gd name="T19" fmla="*/ 0 h 407"/>
                <a:gd name="T20" fmla="*/ 0 w 325"/>
                <a:gd name="T21" fmla="*/ 0 h 4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5"/>
                <a:gd name="T34" fmla="*/ 0 h 407"/>
                <a:gd name="T35" fmla="*/ 325 w 325"/>
                <a:gd name="T36" fmla="*/ 407 h 4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5" h="407">
                  <a:moveTo>
                    <a:pt x="0" y="0"/>
                  </a:moveTo>
                  <a:lnTo>
                    <a:pt x="64" y="45"/>
                  </a:lnTo>
                  <a:lnTo>
                    <a:pt x="121" y="95"/>
                  </a:lnTo>
                  <a:lnTo>
                    <a:pt x="248" y="333"/>
                  </a:lnTo>
                  <a:lnTo>
                    <a:pt x="325" y="407"/>
                  </a:lnTo>
                  <a:lnTo>
                    <a:pt x="224" y="322"/>
                  </a:lnTo>
                  <a:lnTo>
                    <a:pt x="176" y="225"/>
                  </a:lnTo>
                  <a:lnTo>
                    <a:pt x="6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6" name="Freeform 101"/>
            <p:cNvSpPr>
              <a:spLocks/>
            </p:cNvSpPr>
            <p:nvPr/>
          </p:nvSpPr>
          <p:spPr bwMode="auto">
            <a:xfrm>
              <a:off x="1482" y="2065"/>
              <a:ext cx="140" cy="25"/>
            </a:xfrm>
            <a:custGeom>
              <a:avLst/>
              <a:gdLst>
                <a:gd name="T0" fmla="*/ 0 w 279"/>
                <a:gd name="T1" fmla="*/ 1 h 50"/>
                <a:gd name="T2" fmla="*/ 1 w 279"/>
                <a:gd name="T3" fmla="*/ 1 h 50"/>
                <a:gd name="T4" fmla="*/ 1 w 279"/>
                <a:gd name="T5" fmla="*/ 1 h 50"/>
                <a:gd name="T6" fmla="*/ 1 w 279"/>
                <a:gd name="T7" fmla="*/ 1 h 50"/>
                <a:gd name="T8" fmla="*/ 1 w 279"/>
                <a:gd name="T9" fmla="*/ 0 h 50"/>
                <a:gd name="T10" fmla="*/ 1 w 279"/>
                <a:gd name="T11" fmla="*/ 1 h 50"/>
                <a:gd name="T12" fmla="*/ 1 w 279"/>
                <a:gd name="T13" fmla="*/ 1 h 50"/>
                <a:gd name="T14" fmla="*/ 1 w 279"/>
                <a:gd name="T15" fmla="*/ 1 h 50"/>
                <a:gd name="T16" fmla="*/ 1 w 279"/>
                <a:gd name="T17" fmla="*/ 1 h 50"/>
                <a:gd name="T18" fmla="*/ 0 w 279"/>
                <a:gd name="T19" fmla="*/ 1 h 50"/>
                <a:gd name="T20" fmla="*/ 0 w 279"/>
                <a:gd name="T21" fmla="*/ 1 h 50"/>
                <a:gd name="T22" fmla="*/ 0 w 279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50"/>
                <a:gd name="T38" fmla="*/ 279 w 279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50">
                  <a:moveTo>
                    <a:pt x="0" y="33"/>
                  </a:moveTo>
                  <a:lnTo>
                    <a:pt x="68" y="41"/>
                  </a:lnTo>
                  <a:lnTo>
                    <a:pt x="152" y="38"/>
                  </a:lnTo>
                  <a:lnTo>
                    <a:pt x="226" y="24"/>
                  </a:lnTo>
                  <a:lnTo>
                    <a:pt x="279" y="0"/>
                  </a:lnTo>
                  <a:lnTo>
                    <a:pt x="270" y="12"/>
                  </a:lnTo>
                  <a:lnTo>
                    <a:pt x="208" y="38"/>
                  </a:lnTo>
                  <a:lnTo>
                    <a:pt x="112" y="50"/>
                  </a:lnTo>
                  <a:lnTo>
                    <a:pt x="6" y="4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7" name="Freeform 102"/>
            <p:cNvSpPr>
              <a:spLocks/>
            </p:cNvSpPr>
            <p:nvPr/>
          </p:nvSpPr>
          <p:spPr bwMode="auto">
            <a:xfrm>
              <a:off x="1496" y="2107"/>
              <a:ext cx="88" cy="8"/>
            </a:xfrm>
            <a:custGeom>
              <a:avLst/>
              <a:gdLst>
                <a:gd name="T0" fmla="*/ 0 w 175"/>
                <a:gd name="T1" fmla="*/ 1 h 15"/>
                <a:gd name="T2" fmla="*/ 1 w 175"/>
                <a:gd name="T3" fmla="*/ 1 h 15"/>
                <a:gd name="T4" fmla="*/ 1 w 175"/>
                <a:gd name="T5" fmla="*/ 1 h 15"/>
                <a:gd name="T6" fmla="*/ 1 w 175"/>
                <a:gd name="T7" fmla="*/ 0 h 15"/>
                <a:gd name="T8" fmla="*/ 1 w 175"/>
                <a:gd name="T9" fmla="*/ 1 h 15"/>
                <a:gd name="T10" fmla="*/ 1 w 175"/>
                <a:gd name="T11" fmla="*/ 1 h 15"/>
                <a:gd name="T12" fmla="*/ 1 w 175"/>
                <a:gd name="T13" fmla="*/ 1 h 15"/>
                <a:gd name="T14" fmla="*/ 0 w 175"/>
                <a:gd name="T15" fmla="*/ 1 h 15"/>
                <a:gd name="T16" fmla="*/ 0 w 175"/>
                <a:gd name="T17" fmla="*/ 1 h 15"/>
                <a:gd name="T18" fmla="*/ 0 w 175"/>
                <a:gd name="T19" fmla="*/ 1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"/>
                <a:gd name="T32" fmla="*/ 175 w 17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">
                  <a:moveTo>
                    <a:pt x="0" y="3"/>
                  </a:moveTo>
                  <a:lnTo>
                    <a:pt x="61" y="9"/>
                  </a:lnTo>
                  <a:lnTo>
                    <a:pt x="127" y="5"/>
                  </a:lnTo>
                  <a:lnTo>
                    <a:pt x="175" y="0"/>
                  </a:lnTo>
                  <a:lnTo>
                    <a:pt x="109" y="12"/>
                  </a:lnTo>
                  <a:lnTo>
                    <a:pt x="47" y="15"/>
                  </a:lnTo>
                  <a:lnTo>
                    <a:pt x="8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8" name="Freeform 103"/>
            <p:cNvSpPr>
              <a:spLocks/>
            </p:cNvSpPr>
            <p:nvPr/>
          </p:nvSpPr>
          <p:spPr bwMode="auto">
            <a:xfrm>
              <a:off x="1292" y="1854"/>
              <a:ext cx="72" cy="143"/>
            </a:xfrm>
            <a:custGeom>
              <a:avLst/>
              <a:gdLst>
                <a:gd name="T0" fmla="*/ 1 w 144"/>
                <a:gd name="T1" fmla="*/ 0 h 284"/>
                <a:gd name="T2" fmla="*/ 1 w 144"/>
                <a:gd name="T3" fmla="*/ 1 h 284"/>
                <a:gd name="T4" fmla="*/ 1 w 144"/>
                <a:gd name="T5" fmla="*/ 1 h 284"/>
                <a:gd name="T6" fmla="*/ 1 w 144"/>
                <a:gd name="T7" fmla="*/ 1 h 284"/>
                <a:gd name="T8" fmla="*/ 1 w 144"/>
                <a:gd name="T9" fmla="*/ 1 h 284"/>
                <a:gd name="T10" fmla="*/ 0 w 144"/>
                <a:gd name="T11" fmla="*/ 1 h 284"/>
                <a:gd name="T12" fmla="*/ 1 w 144"/>
                <a:gd name="T13" fmla="*/ 1 h 284"/>
                <a:gd name="T14" fmla="*/ 1 w 144"/>
                <a:gd name="T15" fmla="*/ 1 h 284"/>
                <a:gd name="T16" fmla="*/ 1 w 144"/>
                <a:gd name="T17" fmla="*/ 1 h 284"/>
                <a:gd name="T18" fmla="*/ 1 w 144"/>
                <a:gd name="T19" fmla="*/ 1 h 284"/>
                <a:gd name="T20" fmla="*/ 1 w 144"/>
                <a:gd name="T21" fmla="*/ 0 h 284"/>
                <a:gd name="T22" fmla="*/ 1 w 144"/>
                <a:gd name="T23" fmla="*/ 0 h 284"/>
                <a:gd name="T24" fmla="*/ 1 w 144"/>
                <a:gd name="T25" fmla="*/ 0 h 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284"/>
                <a:gd name="T41" fmla="*/ 144 w 144"/>
                <a:gd name="T42" fmla="*/ 284 h 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284">
                  <a:moveTo>
                    <a:pt x="144" y="0"/>
                  </a:moveTo>
                  <a:lnTo>
                    <a:pt x="126" y="81"/>
                  </a:lnTo>
                  <a:lnTo>
                    <a:pt x="105" y="162"/>
                  </a:lnTo>
                  <a:lnTo>
                    <a:pt x="97" y="90"/>
                  </a:lnTo>
                  <a:lnTo>
                    <a:pt x="43" y="136"/>
                  </a:lnTo>
                  <a:lnTo>
                    <a:pt x="0" y="284"/>
                  </a:lnTo>
                  <a:lnTo>
                    <a:pt x="34" y="139"/>
                  </a:lnTo>
                  <a:lnTo>
                    <a:pt x="47" y="109"/>
                  </a:lnTo>
                  <a:lnTo>
                    <a:pt x="105" y="75"/>
                  </a:lnTo>
                  <a:lnTo>
                    <a:pt x="132" y="2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9" name="Freeform 104"/>
            <p:cNvSpPr>
              <a:spLocks/>
            </p:cNvSpPr>
            <p:nvPr/>
          </p:nvSpPr>
          <p:spPr bwMode="auto">
            <a:xfrm>
              <a:off x="1622" y="1893"/>
              <a:ext cx="35" cy="176"/>
            </a:xfrm>
            <a:custGeom>
              <a:avLst/>
              <a:gdLst>
                <a:gd name="T0" fmla="*/ 1 w 70"/>
                <a:gd name="T1" fmla="*/ 1 h 352"/>
                <a:gd name="T2" fmla="*/ 1 w 70"/>
                <a:gd name="T3" fmla="*/ 1 h 352"/>
                <a:gd name="T4" fmla="*/ 0 w 70"/>
                <a:gd name="T5" fmla="*/ 1 h 352"/>
                <a:gd name="T6" fmla="*/ 1 w 70"/>
                <a:gd name="T7" fmla="*/ 1 h 352"/>
                <a:gd name="T8" fmla="*/ 1 w 70"/>
                <a:gd name="T9" fmla="*/ 0 h 352"/>
                <a:gd name="T10" fmla="*/ 1 w 70"/>
                <a:gd name="T11" fmla="*/ 1 h 352"/>
                <a:gd name="T12" fmla="*/ 1 w 70"/>
                <a:gd name="T13" fmla="*/ 1 h 352"/>
                <a:gd name="T14" fmla="*/ 1 w 70"/>
                <a:gd name="T15" fmla="*/ 1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352"/>
                <a:gd name="T26" fmla="*/ 70 w 70"/>
                <a:gd name="T27" fmla="*/ 352 h 3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352">
                  <a:moveTo>
                    <a:pt x="53" y="36"/>
                  </a:moveTo>
                  <a:lnTo>
                    <a:pt x="40" y="187"/>
                  </a:lnTo>
                  <a:lnTo>
                    <a:pt x="0" y="352"/>
                  </a:lnTo>
                  <a:lnTo>
                    <a:pt x="59" y="154"/>
                  </a:lnTo>
                  <a:lnTo>
                    <a:pt x="70" y="0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0" name="Freeform 105"/>
            <p:cNvSpPr>
              <a:spLocks/>
            </p:cNvSpPr>
            <p:nvPr/>
          </p:nvSpPr>
          <p:spPr bwMode="auto">
            <a:xfrm>
              <a:off x="1666" y="1877"/>
              <a:ext cx="55" cy="259"/>
            </a:xfrm>
            <a:custGeom>
              <a:avLst/>
              <a:gdLst>
                <a:gd name="T0" fmla="*/ 0 w 110"/>
                <a:gd name="T1" fmla="*/ 0 h 518"/>
                <a:gd name="T2" fmla="*/ 1 w 110"/>
                <a:gd name="T3" fmla="*/ 1 h 518"/>
                <a:gd name="T4" fmla="*/ 1 w 110"/>
                <a:gd name="T5" fmla="*/ 1 h 518"/>
                <a:gd name="T6" fmla="*/ 1 w 110"/>
                <a:gd name="T7" fmla="*/ 1 h 518"/>
                <a:gd name="T8" fmla="*/ 1 w 110"/>
                <a:gd name="T9" fmla="*/ 1 h 518"/>
                <a:gd name="T10" fmla="*/ 1 w 110"/>
                <a:gd name="T11" fmla="*/ 1 h 518"/>
                <a:gd name="T12" fmla="*/ 1 w 110"/>
                <a:gd name="T13" fmla="*/ 1 h 518"/>
                <a:gd name="T14" fmla="*/ 1 w 110"/>
                <a:gd name="T15" fmla="*/ 1 h 518"/>
                <a:gd name="T16" fmla="*/ 1 w 110"/>
                <a:gd name="T17" fmla="*/ 1 h 518"/>
                <a:gd name="T18" fmla="*/ 1 w 110"/>
                <a:gd name="T19" fmla="*/ 1 h 518"/>
                <a:gd name="T20" fmla="*/ 1 w 110"/>
                <a:gd name="T21" fmla="*/ 1 h 518"/>
                <a:gd name="T22" fmla="*/ 0 w 110"/>
                <a:gd name="T23" fmla="*/ 0 h 518"/>
                <a:gd name="T24" fmla="*/ 0 w 110"/>
                <a:gd name="T25" fmla="*/ 0 h 518"/>
                <a:gd name="T26" fmla="*/ 0 w 110"/>
                <a:gd name="T27" fmla="*/ 0 h 5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518"/>
                <a:gd name="T44" fmla="*/ 110 w 110"/>
                <a:gd name="T45" fmla="*/ 518 h 5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518">
                  <a:moveTo>
                    <a:pt x="0" y="0"/>
                  </a:moveTo>
                  <a:lnTo>
                    <a:pt x="68" y="112"/>
                  </a:lnTo>
                  <a:lnTo>
                    <a:pt x="68" y="222"/>
                  </a:lnTo>
                  <a:lnTo>
                    <a:pt x="110" y="400"/>
                  </a:lnTo>
                  <a:lnTo>
                    <a:pt x="88" y="518"/>
                  </a:lnTo>
                  <a:lnTo>
                    <a:pt x="89" y="371"/>
                  </a:lnTo>
                  <a:lnTo>
                    <a:pt x="62" y="219"/>
                  </a:lnTo>
                  <a:lnTo>
                    <a:pt x="57" y="112"/>
                  </a:lnTo>
                  <a:lnTo>
                    <a:pt x="44" y="91"/>
                  </a:lnTo>
                  <a:lnTo>
                    <a:pt x="39" y="166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1" name="Freeform 106"/>
            <p:cNvSpPr>
              <a:spLocks/>
            </p:cNvSpPr>
            <p:nvPr/>
          </p:nvSpPr>
          <p:spPr bwMode="auto">
            <a:xfrm>
              <a:off x="1403" y="2194"/>
              <a:ext cx="297" cy="120"/>
            </a:xfrm>
            <a:custGeom>
              <a:avLst/>
              <a:gdLst>
                <a:gd name="T0" fmla="*/ 0 w 594"/>
                <a:gd name="T1" fmla="*/ 1 h 239"/>
                <a:gd name="T2" fmla="*/ 0 w 594"/>
                <a:gd name="T3" fmla="*/ 1 h 239"/>
                <a:gd name="T4" fmla="*/ 1 w 594"/>
                <a:gd name="T5" fmla="*/ 0 h 239"/>
                <a:gd name="T6" fmla="*/ 1 w 594"/>
                <a:gd name="T7" fmla="*/ 1 h 239"/>
                <a:gd name="T8" fmla="*/ 1 w 594"/>
                <a:gd name="T9" fmla="*/ 1 h 239"/>
                <a:gd name="T10" fmla="*/ 1 w 594"/>
                <a:gd name="T11" fmla="*/ 1 h 239"/>
                <a:gd name="T12" fmla="*/ 1 w 594"/>
                <a:gd name="T13" fmla="*/ 1 h 239"/>
                <a:gd name="T14" fmla="*/ 1 w 594"/>
                <a:gd name="T15" fmla="*/ 1 h 239"/>
                <a:gd name="T16" fmla="*/ 1 w 594"/>
                <a:gd name="T17" fmla="*/ 1 h 239"/>
                <a:gd name="T18" fmla="*/ 1 w 594"/>
                <a:gd name="T19" fmla="*/ 1 h 239"/>
                <a:gd name="T20" fmla="*/ 1 w 594"/>
                <a:gd name="T21" fmla="*/ 1 h 239"/>
                <a:gd name="T22" fmla="*/ 1 w 594"/>
                <a:gd name="T23" fmla="*/ 1 h 239"/>
                <a:gd name="T24" fmla="*/ 1 w 594"/>
                <a:gd name="T25" fmla="*/ 1 h 239"/>
                <a:gd name="T26" fmla="*/ 1 w 594"/>
                <a:gd name="T27" fmla="*/ 1 h 239"/>
                <a:gd name="T28" fmla="*/ 1 w 594"/>
                <a:gd name="T29" fmla="*/ 1 h 239"/>
                <a:gd name="T30" fmla="*/ 0 w 594"/>
                <a:gd name="T31" fmla="*/ 1 h 239"/>
                <a:gd name="T32" fmla="*/ 0 w 594"/>
                <a:gd name="T33" fmla="*/ 1 h 239"/>
                <a:gd name="T34" fmla="*/ 0 w 594"/>
                <a:gd name="T35" fmla="*/ 1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239"/>
                <a:gd name="T56" fmla="*/ 594 w 594"/>
                <a:gd name="T57" fmla="*/ 239 h 2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239">
                  <a:moveTo>
                    <a:pt x="0" y="118"/>
                  </a:moveTo>
                  <a:lnTo>
                    <a:pt x="0" y="77"/>
                  </a:lnTo>
                  <a:lnTo>
                    <a:pt x="9" y="0"/>
                  </a:lnTo>
                  <a:lnTo>
                    <a:pt x="76" y="82"/>
                  </a:lnTo>
                  <a:lnTo>
                    <a:pt x="182" y="162"/>
                  </a:lnTo>
                  <a:lnTo>
                    <a:pt x="289" y="220"/>
                  </a:lnTo>
                  <a:lnTo>
                    <a:pt x="376" y="218"/>
                  </a:lnTo>
                  <a:lnTo>
                    <a:pt x="482" y="189"/>
                  </a:lnTo>
                  <a:lnTo>
                    <a:pt x="594" y="127"/>
                  </a:lnTo>
                  <a:lnTo>
                    <a:pt x="479" y="209"/>
                  </a:lnTo>
                  <a:lnTo>
                    <a:pt x="343" y="239"/>
                  </a:lnTo>
                  <a:lnTo>
                    <a:pt x="250" y="223"/>
                  </a:lnTo>
                  <a:lnTo>
                    <a:pt x="91" y="152"/>
                  </a:lnTo>
                  <a:lnTo>
                    <a:pt x="19" y="127"/>
                  </a:lnTo>
                  <a:lnTo>
                    <a:pt x="3" y="12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2" name="Freeform 107"/>
            <p:cNvSpPr>
              <a:spLocks/>
            </p:cNvSpPr>
            <p:nvPr/>
          </p:nvSpPr>
          <p:spPr bwMode="auto">
            <a:xfrm>
              <a:off x="1347" y="2158"/>
              <a:ext cx="55" cy="77"/>
            </a:xfrm>
            <a:custGeom>
              <a:avLst/>
              <a:gdLst>
                <a:gd name="T0" fmla="*/ 0 w 112"/>
                <a:gd name="T1" fmla="*/ 1 h 154"/>
                <a:gd name="T2" fmla="*/ 0 w 112"/>
                <a:gd name="T3" fmla="*/ 1 h 154"/>
                <a:gd name="T4" fmla="*/ 0 w 112"/>
                <a:gd name="T5" fmla="*/ 0 h 154"/>
                <a:gd name="T6" fmla="*/ 0 w 112"/>
                <a:gd name="T7" fmla="*/ 1 h 154"/>
                <a:gd name="T8" fmla="*/ 0 w 112"/>
                <a:gd name="T9" fmla="*/ 1 h 154"/>
                <a:gd name="T10" fmla="*/ 0 w 112"/>
                <a:gd name="T11" fmla="*/ 1 h 154"/>
                <a:gd name="T12" fmla="*/ 0 w 112"/>
                <a:gd name="T13" fmla="*/ 1 h 154"/>
                <a:gd name="T14" fmla="*/ 0 w 112"/>
                <a:gd name="T15" fmla="*/ 1 h 154"/>
                <a:gd name="T16" fmla="*/ 0 w 112"/>
                <a:gd name="T17" fmla="*/ 1 h 154"/>
                <a:gd name="T18" fmla="*/ 0 w 112"/>
                <a:gd name="T19" fmla="*/ 1 h 154"/>
                <a:gd name="T20" fmla="*/ 0 w 112"/>
                <a:gd name="T21" fmla="*/ 1 h 154"/>
                <a:gd name="T22" fmla="*/ 0 w 112"/>
                <a:gd name="T23" fmla="*/ 1 h 154"/>
                <a:gd name="T24" fmla="*/ 0 w 112"/>
                <a:gd name="T25" fmla="*/ 1 h 154"/>
                <a:gd name="T26" fmla="*/ 0 w 112"/>
                <a:gd name="T27" fmla="*/ 1 h 154"/>
                <a:gd name="T28" fmla="*/ 0 w 112"/>
                <a:gd name="T29" fmla="*/ 1 h 154"/>
                <a:gd name="T30" fmla="*/ 0 w 112"/>
                <a:gd name="T31" fmla="*/ 1 h 154"/>
                <a:gd name="T32" fmla="*/ 0 w 112"/>
                <a:gd name="T33" fmla="*/ 1 h 154"/>
                <a:gd name="T34" fmla="*/ 0 w 112"/>
                <a:gd name="T35" fmla="*/ 1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4"/>
                <a:gd name="T56" fmla="*/ 112 w 112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4">
                  <a:moveTo>
                    <a:pt x="14" y="69"/>
                  </a:moveTo>
                  <a:lnTo>
                    <a:pt x="77" y="4"/>
                  </a:lnTo>
                  <a:lnTo>
                    <a:pt x="83" y="0"/>
                  </a:lnTo>
                  <a:lnTo>
                    <a:pt x="92" y="4"/>
                  </a:lnTo>
                  <a:lnTo>
                    <a:pt x="104" y="15"/>
                  </a:lnTo>
                  <a:lnTo>
                    <a:pt x="112" y="27"/>
                  </a:lnTo>
                  <a:lnTo>
                    <a:pt x="112" y="39"/>
                  </a:lnTo>
                  <a:lnTo>
                    <a:pt x="109" y="48"/>
                  </a:lnTo>
                  <a:lnTo>
                    <a:pt x="20" y="154"/>
                  </a:lnTo>
                  <a:lnTo>
                    <a:pt x="20" y="142"/>
                  </a:lnTo>
                  <a:lnTo>
                    <a:pt x="0" y="140"/>
                  </a:lnTo>
                  <a:lnTo>
                    <a:pt x="98" y="27"/>
                  </a:lnTo>
                  <a:lnTo>
                    <a:pt x="100" y="18"/>
                  </a:lnTo>
                  <a:lnTo>
                    <a:pt x="91" y="9"/>
                  </a:lnTo>
                  <a:lnTo>
                    <a:pt x="82" y="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3" name="Freeform 108"/>
            <p:cNvSpPr>
              <a:spLocks/>
            </p:cNvSpPr>
            <p:nvPr/>
          </p:nvSpPr>
          <p:spPr bwMode="auto">
            <a:xfrm>
              <a:off x="1280" y="2247"/>
              <a:ext cx="116" cy="83"/>
            </a:xfrm>
            <a:custGeom>
              <a:avLst/>
              <a:gdLst>
                <a:gd name="T0" fmla="*/ 1 w 231"/>
                <a:gd name="T1" fmla="*/ 0 h 167"/>
                <a:gd name="T2" fmla="*/ 1 w 231"/>
                <a:gd name="T3" fmla="*/ 0 h 167"/>
                <a:gd name="T4" fmla="*/ 1 w 231"/>
                <a:gd name="T5" fmla="*/ 0 h 167"/>
                <a:gd name="T6" fmla="*/ 1 w 231"/>
                <a:gd name="T7" fmla="*/ 0 h 167"/>
                <a:gd name="T8" fmla="*/ 1 w 231"/>
                <a:gd name="T9" fmla="*/ 0 h 167"/>
                <a:gd name="T10" fmla="*/ 1 w 231"/>
                <a:gd name="T11" fmla="*/ 0 h 167"/>
                <a:gd name="T12" fmla="*/ 1 w 231"/>
                <a:gd name="T13" fmla="*/ 0 h 167"/>
                <a:gd name="T14" fmla="*/ 1 w 231"/>
                <a:gd name="T15" fmla="*/ 0 h 167"/>
                <a:gd name="T16" fmla="*/ 0 w 231"/>
                <a:gd name="T17" fmla="*/ 0 h 167"/>
                <a:gd name="T18" fmla="*/ 1 w 231"/>
                <a:gd name="T19" fmla="*/ 0 h 167"/>
                <a:gd name="T20" fmla="*/ 1 w 231"/>
                <a:gd name="T21" fmla="*/ 0 h 167"/>
                <a:gd name="T22" fmla="*/ 1 w 231"/>
                <a:gd name="T23" fmla="*/ 0 h 167"/>
                <a:gd name="T24" fmla="*/ 1 w 231"/>
                <a:gd name="T25" fmla="*/ 0 h 167"/>
                <a:gd name="T26" fmla="*/ 1 w 231"/>
                <a:gd name="T27" fmla="*/ 0 h 167"/>
                <a:gd name="T28" fmla="*/ 1 w 231"/>
                <a:gd name="T29" fmla="*/ 0 h 167"/>
                <a:gd name="T30" fmla="*/ 1 w 231"/>
                <a:gd name="T31" fmla="*/ 0 h 167"/>
                <a:gd name="T32" fmla="*/ 1 w 231"/>
                <a:gd name="T33" fmla="*/ 0 h 167"/>
                <a:gd name="T34" fmla="*/ 1 w 231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1"/>
                <a:gd name="T55" fmla="*/ 0 h 167"/>
                <a:gd name="T56" fmla="*/ 231 w 231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1" h="167">
                  <a:moveTo>
                    <a:pt x="177" y="0"/>
                  </a:moveTo>
                  <a:lnTo>
                    <a:pt x="231" y="23"/>
                  </a:lnTo>
                  <a:lnTo>
                    <a:pt x="218" y="36"/>
                  </a:lnTo>
                  <a:lnTo>
                    <a:pt x="203" y="56"/>
                  </a:lnTo>
                  <a:lnTo>
                    <a:pt x="169" y="167"/>
                  </a:lnTo>
                  <a:lnTo>
                    <a:pt x="159" y="132"/>
                  </a:lnTo>
                  <a:lnTo>
                    <a:pt x="79" y="105"/>
                  </a:lnTo>
                  <a:lnTo>
                    <a:pt x="47" y="74"/>
                  </a:lnTo>
                  <a:lnTo>
                    <a:pt x="0" y="50"/>
                  </a:lnTo>
                  <a:lnTo>
                    <a:pt x="62" y="44"/>
                  </a:lnTo>
                  <a:lnTo>
                    <a:pt x="135" y="9"/>
                  </a:lnTo>
                  <a:lnTo>
                    <a:pt x="150" y="15"/>
                  </a:lnTo>
                  <a:lnTo>
                    <a:pt x="177" y="71"/>
                  </a:lnTo>
                  <a:lnTo>
                    <a:pt x="212" y="26"/>
                  </a:lnTo>
                  <a:lnTo>
                    <a:pt x="17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4" name="Freeform 109"/>
            <p:cNvSpPr>
              <a:spLocks/>
            </p:cNvSpPr>
            <p:nvPr/>
          </p:nvSpPr>
          <p:spPr bwMode="auto">
            <a:xfrm>
              <a:off x="1695" y="2131"/>
              <a:ext cx="99" cy="60"/>
            </a:xfrm>
            <a:custGeom>
              <a:avLst/>
              <a:gdLst>
                <a:gd name="T0" fmla="*/ 0 w 200"/>
                <a:gd name="T1" fmla="*/ 0 h 121"/>
                <a:gd name="T2" fmla="*/ 0 w 200"/>
                <a:gd name="T3" fmla="*/ 0 h 121"/>
                <a:gd name="T4" fmla="*/ 0 w 200"/>
                <a:gd name="T5" fmla="*/ 0 h 121"/>
                <a:gd name="T6" fmla="*/ 0 w 200"/>
                <a:gd name="T7" fmla="*/ 0 h 121"/>
                <a:gd name="T8" fmla="*/ 0 w 200"/>
                <a:gd name="T9" fmla="*/ 0 h 121"/>
                <a:gd name="T10" fmla="*/ 0 w 200"/>
                <a:gd name="T11" fmla="*/ 0 h 121"/>
                <a:gd name="T12" fmla="*/ 0 w 200"/>
                <a:gd name="T13" fmla="*/ 0 h 121"/>
                <a:gd name="T14" fmla="*/ 0 w 200"/>
                <a:gd name="T15" fmla="*/ 0 h 121"/>
                <a:gd name="T16" fmla="*/ 0 w 200"/>
                <a:gd name="T17" fmla="*/ 0 h 121"/>
                <a:gd name="T18" fmla="*/ 0 w 200"/>
                <a:gd name="T19" fmla="*/ 0 h 121"/>
                <a:gd name="T20" fmla="*/ 0 w 200"/>
                <a:gd name="T21" fmla="*/ 0 h 121"/>
                <a:gd name="T22" fmla="*/ 0 w 200"/>
                <a:gd name="T23" fmla="*/ 0 h 121"/>
                <a:gd name="T24" fmla="*/ 0 w 200"/>
                <a:gd name="T25" fmla="*/ 0 h 121"/>
                <a:gd name="T26" fmla="*/ 0 w 200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21"/>
                <a:gd name="T44" fmla="*/ 200 w 200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21">
                  <a:moveTo>
                    <a:pt x="14" y="0"/>
                  </a:moveTo>
                  <a:lnTo>
                    <a:pt x="0" y="11"/>
                  </a:lnTo>
                  <a:lnTo>
                    <a:pt x="9" y="106"/>
                  </a:lnTo>
                  <a:lnTo>
                    <a:pt x="15" y="114"/>
                  </a:lnTo>
                  <a:lnTo>
                    <a:pt x="192" y="121"/>
                  </a:lnTo>
                  <a:lnTo>
                    <a:pt x="200" y="112"/>
                  </a:lnTo>
                  <a:lnTo>
                    <a:pt x="188" y="114"/>
                  </a:lnTo>
                  <a:lnTo>
                    <a:pt x="18" y="108"/>
                  </a:lnTo>
                  <a:lnTo>
                    <a:pt x="14" y="98"/>
                  </a:lnTo>
                  <a:lnTo>
                    <a:pt x="6" y="20"/>
                  </a:lnTo>
                  <a:lnTo>
                    <a:pt x="9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5" name="Freeform 110"/>
            <p:cNvSpPr>
              <a:spLocks/>
            </p:cNvSpPr>
            <p:nvPr/>
          </p:nvSpPr>
          <p:spPr bwMode="auto">
            <a:xfrm>
              <a:off x="1709" y="2131"/>
              <a:ext cx="85" cy="36"/>
            </a:xfrm>
            <a:custGeom>
              <a:avLst/>
              <a:gdLst>
                <a:gd name="T0" fmla="*/ 0 w 171"/>
                <a:gd name="T1" fmla="*/ 0 h 73"/>
                <a:gd name="T2" fmla="*/ 0 w 171"/>
                <a:gd name="T3" fmla="*/ 0 h 73"/>
                <a:gd name="T4" fmla="*/ 0 w 171"/>
                <a:gd name="T5" fmla="*/ 0 h 73"/>
                <a:gd name="T6" fmla="*/ 0 w 171"/>
                <a:gd name="T7" fmla="*/ 0 h 73"/>
                <a:gd name="T8" fmla="*/ 0 w 171"/>
                <a:gd name="T9" fmla="*/ 0 h 73"/>
                <a:gd name="T10" fmla="*/ 0 w 171"/>
                <a:gd name="T11" fmla="*/ 0 h 73"/>
                <a:gd name="T12" fmla="*/ 0 w 171"/>
                <a:gd name="T13" fmla="*/ 0 h 73"/>
                <a:gd name="T14" fmla="*/ 0 w 171"/>
                <a:gd name="T15" fmla="*/ 0 h 73"/>
                <a:gd name="T16" fmla="*/ 0 w 171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73"/>
                <a:gd name="T29" fmla="*/ 171 w 17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73">
                  <a:moveTo>
                    <a:pt x="0" y="0"/>
                  </a:moveTo>
                  <a:lnTo>
                    <a:pt x="160" y="20"/>
                  </a:lnTo>
                  <a:lnTo>
                    <a:pt x="168" y="27"/>
                  </a:lnTo>
                  <a:lnTo>
                    <a:pt x="171" y="73"/>
                  </a:lnTo>
                  <a:lnTo>
                    <a:pt x="163" y="33"/>
                  </a:lnTo>
                  <a:lnTo>
                    <a:pt x="15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6" name="Freeform 111"/>
            <p:cNvSpPr>
              <a:spLocks/>
            </p:cNvSpPr>
            <p:nvPr/>
          </p:nvSpPr>
          <p:spPr bwMode="auto">
            <a:xfrm>
              <a:off x="1709" y="2147"/>
              <a:ext cx="80" cy="30"/>
            </a:xfrm>
            <a:custGeom>
              <a:avLst/>
              <a:gdLst>
                <a:gd name="T0" fmla="*/ 0 w 160"/>
                <a:gd name="T1" fmla="*/ 0 h 59"/>
                <a:gd name="T2" fmla="*/ 1 w 160"/>
                <a:gd name="T3" fmla="*/ 1 h 59"/>
                <a:gd name="T4" fmla="*/ 1 w 160"/>
                <a:gd name="T5" fmla="*/ 1 h 59"/>
                <a:gd name="T6" fmla="*/ 1 w 160"/>
                <a:gd name="T7" fmla="*/ 1 h 59"/>
                <a:gd name="T8" fmla="*/ 1 w 160"/>
                <a:gd name="T9" fmla="*/ 1 h 59"/>
                <a:gd name="T10" fmla="*/ 1 w 160"/>
                <a:gd name="T11" fmla="*/ 1 h 59"/>
                <a:gd name="T12" fmla="*/ 1 w 160"/>
                <a:gd name="T13" fmla="*/ 1 h 59"/>
                <a:gd name="T14" fmla="*/ 1 w 160"/>
                <a:gd name="T15" fmla="*/ 1 h 59"/>
                <a:gd name="T16" fmla="*/ 1 w 160"/>
                <a:gd name="T17" fmla="*/ 1 h 59"/>
                <a:gd name="T18" fmla="*/ 1 w 160"/>
                <a:gd name="T19" fmla="*/ 1 h 59"/>
                <a:gd name="T20" fmla="*/ 0 w 160"/>
                <a:gd name="T21" fmla="*/ 0 h 59"/>
                <a:gd name="T22" fmla="*/ 0 w 160"/>
                <a:gd name="T23" fmla="*/ 0 h 59"/>
                <a:gd name="T24" fmla="*/ 0 w 160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59"/>
                <a:gd name="T41" fmla="*/ 160 w 160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59">
                  <a:moveTo>
                    <a:pt x="0" y="0"/>
                  </a:moveTo>
                  <a:lnTo>
                    <a:pt x="3" y="49"/>
                  </a:lnTo>
                  <a:lnTo>
                    <a:pt x="154" y="59"/>
                  </a:lnTo>
                  <a:lnTo>
                    <a:pt x="160" y="49"/>
                  </a:lnTo>
                  <a:lnTo>
                    <a:pt x="160" y="32"/>
                  </a:lnTo>
                  <a:lnTo>
                    <a:pt x="154" y="17"/>
                  </a:lnTo>
                  <a:lnTo>
                    <a:pt x="154" y="37"/>
                  </a:lnTo>
                  <a:lnTo>
                    <a:pt x="15" y="31"/>
                  </a:lnTo>
                  <a:lnTo>
                    <a:pt x="12" y="15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7" name="Freeform 112"/>
            <p:cNvSpPr>
              <a:spLocks/>
            </p:cNvSpPr>
            <p:nvPr/>
          </p:nvSpPr>
          <p:spPr bwMode="auto">
            <a:xfrm>
              <a:off x="1711" y="2140"/>
              <a:ext cx="61" cy="7"/>
            </a:xfrm>
            <a:custGeom>
              <a:avLst/>
              <a:gdLst>
                <a:gd name="T0" fmla="*/ 0 w 124"/>
                <a:gd name="T1" fmla="*/ 0 h 13"/>
                <a:gd name="T2" fmla="*/ 0 w 124"/>
                <a:gd name="T3" fmla="*/ 1 h 13"/>
                <a:gd name="T4" fmla="*/ 0 w 124"/>
                <a:gd name="T5" fmla="*/ 1 h 13"/>
                <a:gd name="T6" fmla="*/ 0 w 124"/>
                <a:gd name="T7" fmla="*/ 0 h 13"/>
                <a:gd name="T8" fmla="*/ 0 w 124"/>
                <a:gd name="T9" fmla="*/ 0 h 13"/>
                <a:gd name="T10" fmla="*/ 0 w 124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3"/>
                <a:gd name="T20" fmla="*/ 124 w 12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3">
                  <a:moveTo>
                    <a:pt x="8" y="0"/>
                  </a:moveTo>
                  <a:lnTo>
                    <a:pt x="124" y="13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8" name="Freeform 113"/>
            <p:cNvSpPr>
              <a:spLocks/>
            </p:cNvSpPr>
            <p:nvPr/>
          </p:nvSpPr>
          <p:spPr bwMode="auto">
            <a:xfrm>
              <a:off x="1715" y="2189"/>
              <a:ext cx="57" cy="86"/>
            </a:xfrm>
            <a:custGeom>
              <a:avLst/>
              <a:gdLst>
                <a:gd name="T0" fmla="*/ 1 w 113"/>
                <a:gd name="T1" fmla="*/ 1 h 172"/>
                <a:gd name="T2" fmla="*/ 1 w 113"/>
                <a:gd name="T3" fmla="*/ 1 h 172"/>
                <a:gd name="T4" fmla="*/ 1 w 113"/>
                <a:gd name="T5" fmla="*/ 1 h 172"/>
                <a:gd name="T6" fmla="*/ 1 w 113"/>
                <a:gd name="T7" fmla="*/ 1 h 172"/>
                <a:gd name="T8" fmla="*/ 0 w 113"/>
                <a:gd name="T9" fmla="*/ 1 h 172"/>
                <a:gd name="T10" fmla="*/ 1 w 113"/>
                <a:gd name="T11" fmla="*/ 1 h 172"/>
                <a:gd name="T12" fmla="*/ 1 w 113"/>
                <a:gd name="T13" fmla="*/ 1 h 172"/>
                <a:gd name="T14" fmla="*/ 1 w 113"/>
                <a:gd name="T15" fmla="*/ 1 h 172"/>
                <a:gd name="T16" fmla="*/ 1 w 113"/>
                <a:gd name="T17" fmla="*/ 1 h 172"/>
                <a:gd name="T18" fmla="*/ 1 w 113"/>
                <a:gd name="T19" fmla="*/ 1 h 172"/>
                <a:gd name="T20" fmla="*/ 1 w 113"/>
                <a:gd name="T21" fmla="*/ 1 h 172"/>
                <a:gd name="T22" fmla="*/ 1 w 113"/>
                <a:gd name="T23" fmla="*/ 1 h 172"/>
                <a:gd name="T24" fmla="*/ 1 w 113"/>
                <a:gd name="T25" fmla="*/ 1 h 172"/>
                <a:gd name="T26" fmla="*/ 1 w 113"/>
                <a:gd name="T27" fmla="*/ 1 h 172"/>
                <a:gd name="T28" fmla="*/ 1 w 113"/>
                <a:gd name="T29" fmla="*/ 1 h 172"/>
                <a:gd name="T30" fmla="*/ 1 w 113"/>
                <a:gd name="T31" fmla="*/ 1 h 172"/>
                <a:gd name="T32" fmla="*/ 1 w 113"/>
                <a:gd name="T33" fmla="*/ 1 h 172"/>
                <a:gd name="T34" fmla="*/ 1 w 113"/>
                <a:gd name="T35" fmla="*/ 1 h 172"/>
                <a:gd name="T36" fmla="*/ 1 w 113"/>
                <a:gd name="T37" fmla="*/ 1 h 172"/>
                <a:gd name="T38" fmla="*/ 1 w 113"/>
                <a:gd name="T39" fmla="*/ 1 h 172"/>
                <a:gd name="T40" fmla="*/ 1 w 113"/>
                <a:gd name="T41" fmla="*/ 1 h 172"/>
                <a:gd name="T42" fmla="*/ 1 w 113"/>
                <a:gd name="T43" fmla="*/ 1 h 172"/>
                <a:gd name="T44" fmla="*/ 1 w 113"/>
                <a:gd name="T45" fmla="*/ 1 h 172"/>
                <a:gd name="T46" fmla="*/ 1 w 113"/>
                <a:gd name="T47" fmla="*/ 1 h 172"/>
                <a:gd name="T48" fmla="*/ 1 w 113"/>
                <a:gd name="T49" fmla="*/ 0 h 172"/>
                <a:gd name="T50" fmla="*/ 1 w 113"/>
                <a:gd name="T51" fmla="*/ 1 h 172"/>
                <a:gd name="T52" fmla="*/ 1 w 113"/>
                <a:gd name="T53" fmla="*/ 1 h 172"/>
                <a:gd name="T54" fmla="*/ 1 w 113"/>
                <a:gd name="T55" fmla="*/ 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3"/>
                <a:gd name="T85" fmla="*/ 0 h 172"/>
                <a:gd name="T86" fmla="*/ 113 w 113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3" h="172">
                  <a:moveTo>
                    <a:pt x="3" y="1"/>
                  </a:moveTo>
                  <a:lnTo>
                    <a:pt x="50" y="59"/>
                  </a:lnTo>
                  <a:lnTo>
                    <a:pt x="53" y="75"/>
                  </a:lnTo>
                  <a:lnTo>
                    <a:pt x="18" y="84"/>
                  </a:lnTo>
                  <a:lnTo>
                    <a:pt x="0" y="113"/>
                  </a:lnTo>
                  <a:lnTo>
                    <a:pt x="18" y="101"/>
                  </a:lnTo>
                  <a:lnTo>
                    <a:pt x="12" y="131"/>
                  </a:lnTo>
                  <a:lnTo>
                    <a:pt x="18" y="157"/>
                  </a:lnTo>
                  <a:lnTo>
                    <a:pt x="45" y="172"/>
                  </a:lnTo>
                  <a:lnTo>
                    <a:pt x="80" y="168"/>
                  </a:lnTo>
                  <a:lnTo>
                    <a:pt x="92" y="142"/>
                  </a:lnTo>
                  <a:lnTo>
                    <a:pt x="65" y="151"/>
                  </a:lnTo>
                  <a:lnTo>
                    <a:pt x="38" y="142"/>
                  </a:lnTo>
                  <a:lnTo>
                    <a:pt x="32" y="118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62" y="84"/>
                  </a:lnTo>
                  <a:lnTo>
                    <a:pt x="71" y="87"/>
                  </a:lnTo>
                  <a:lnTo>
                    <a:pt x="62" y="69"/>
                  </a:lnTo>
                  <a:lnTo>
                    <a:pt x="100" y="33"/>
                  </a:lnTo>
                  <a:lnTo>
                    <a:pt x="113" y="15"/>
                  </a:lnTo>
                  <a:lnTo>
                    <a:pt x="80" y="45"/>
                  </a:lnTo>
                  <a:lnTo>
                    <a:pt x="65" y="54"/>
                  </a:lnTo>
                  <a:lnTo>
                    <a:pt x="38" y="25"/>
                  </a:lnTo>
                  <a:lnTo>
                    <a:pt x="1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79" name="Freeform 114"/>
            <p:cNvSpPr>
              <a:spLocks/>
            </p:cNvSpPr>
            <p:nvPr/>
          </p:nvSpPr>
          <p:spPr bwMode="auto">
            <a:xfrm>
              <a:off x="1750" y="1938"/>
              <a:ext cx="28" cy="201"/>
            </a:xfrm>
            <a:custGeom>
              <a:avLst/>
              <a:gdLst>
                <a:gd name="T0" fmla="*/ 0 w 55"/>
                <a:gd name="T1" fmla="*/ 0 h 401"/>
                <a:gd name="T2" fmla="*/ 1 w 55"/>
                <a:gd name="T3" fmla="*/ 1 h 401"/>
                <a:gd name="T4" fmla="*/ 1 w 55"/>
                <a:gd name="T5" fmla="*/ 1 h 401"/>
                <a:gd name="T6" fmla="*/ 1 w 55"/>
                <a:gd name="T7" fmla="*/ 1 h 401"/>
                <a:gd name="T8" fmla="*/ 1 w 55"/>
                <a:gd name="T9" fmla="*/ 1 h 401"/>
                <a:gd name="T10" fmla="*/ 1 w 55"/>
                <a:gd name="T11" fmla="*/ 1 h 401"/>
                <a:gd name="T12" fmla="*/ 1 w 55"/>
                <a:gd name="T13" fmla="*/ 1 h 401"/>
                <a:gd name="T14" fmla="*/ 1 w 55"/>
                <a:gd name="T15" fmla="*/ 1 h 401"/>
                <a:gd name="T16" fmla="*/ 1 w 55"/>
                <a:gd name="T17" fmla="*/ 1 h 401"/>
                <a:gd name="T18" fmla="*/ 1 w 55"/>
                <a:gd name="T19" fmla="*/ 1 h 401"/>
                <a:gd name="T20" fmla="*/ 0 w 55"/>
                <a:gd name="T21" fmla="*/ 0 h 401"/>
                <a:gd name="T22" fmla="*/ 0 w 55"/>
                <a:gd name="T23" fmla="*/ 0 h 401"/>
                <a:gd name="T24" fmla="*/ 0 w 55"/>
                <a:gd name="T25" fmla="*/ 0 h 4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401"/>
                <a:gd name="T41" fmla="*/ 55 w 55"/>
                <a:gd name="T42" fmla="*/ 401 h 4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401">
                  <a:moveTo>
                    <a:pt x="0" y="0"/>
                  </a:moveTo>
                  <a:lnTo>
                    <a:pt x="31" y="86"/>
                  </a:lnTo>
                  <a:lnTo>
                    <a:pt x="45" y="222"/>
                  </a:lnTo>
                  <a:lnTo>
                    <a:pt x="42" y="351"/>
                  </a:lnTo>
                  <a:lnTo>
                    <a:pt x="45" y="401"/>
                  </a:lnTo>
                  <a:lnTo>
                    <a:pt x="55" y="399"/>
                  </a:lnTo>
                  <a:lnTo>
                    <a:pt x="52" y="358"/>
                  </a:lnTo>
                  <a:lnTo>
                    <a:pt x="55" y="249"/>
                  </a:lnTo>
                  <a:lnTo>
                    <a:pt x="54" y="181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0" name="Freeform 115"/>
            <p:cNvSpPr>
              <a:spLocks/>
            </p:cNvSpPr>
            <p:nvPr/>
          </p:nvSpPr>
          <p:spPr bwMode="auto">
            <a:xfrm>
              <a:off x="1763" y="2236"/>
              <a:ext cx="42" cy="75"/>
            </a:xfrm>
            <a:custGeom>
              <a:avLst/>
              <a:gdLst>
                <a:gd name="T0" fmla="*/ 0 w 85"/>
                <a:gd name="T1" fmla="*/ 0 h 148"/>
                <a:gd name="T2" fmla="*/ 0 w 85"/>
                <a:gd name="T3" fmla="*/ 1 h 148"/>
                <a:gd name="T4" fmla="*/ 0 w 85"/>
                <a:gd name="T5" fmla="*/ 1 h 148"/>
                <a:gd name="T6" fmla="*/ 0 w 85"/>
                <a:gd name="T7" fmla="*/ 1 h 148"/>
                <a:gd name="T8" fmla="*/ 0 w 85"/>
                <a:gd name="T9" fmla="*/ 1 h 148"/>
                <a:gd name="T10" fmla="*/ 0 w 85"/>
                <a:gd name="T11" fmla="*/ 1 h 148"/>
                <a:gd name="T12" fmla="*/ 0 w 85"/>
                <a:gd name="T13" fmla="*/ 0 h 148"/>
                <a:gd name="T14" fmla="*/ 0 w 85"/>
                <a:gd name="T15" fmla="*/ 0 h 148"/>
                <a:gd name="T16" fmla="*/ 0 w 85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48"/>
                <a:gd name="T29" fmla="*/ 85 w 85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48">
                  <a:moveTo>
                    <a:pt x="0" y="0"/>
                  </a:moveTo>
                  <a:lnTo>
                    <a:pt x="27" y="20"/>
                  </a:lnTo>
                  <a:lnTo>
                    <a:pt x="55" y="65"/>
                  </a:lnTo>
                  <a:lnTo>
                    <a:pt x="85" y="148"/>
                  </a:lnTo>
                  <a:lnTo>
                    <a:pt x="65" y="57"/>
                  </a:lnTo>
                  <a:lnTo>
                    <a:pt x="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1" name="Freeform 116"/>
            <p:cNvSpPr>
              <a:spLocks/>
            </p:cNvSpPr>
            <p:nvPr/>
          </p:nvSpPr>
          <p:spPr bwMode="auto">
            <a:xfrm>
              <a:off x="1387" y="2266"/>
              <a:ext cx="46" cy="122"/>
            </a:xfrm>
            <a:custGeom>
              <a:avLst/>
              <a:gdLst>
                <a:gd name="T0" fmla="*/ 0 w 94"/>
                <a:gd name="T1" fmla="*/ 1 h 244"/>
                <a:gd name="T2" fmla="*/ 0 w 94"/>
                <a:gd name="T3" fmla="*/ 1 h 244"/>
                <a:gd name="T4" fmla="*/ 0 w 94"/>
                <a:gd name="T5" fmla="*/ 1 h 244"/>
                <a:gd name="T6" fmla="*/ 0 w 94"/>
                <a:gd name="T7" fmla="*/ 1 h 244"/>
                <a:gd name="T8" fmla="*/ 0 w 94"/>
                <a:gd name="T9" fmla="*/ 1 h 244"/>
                <a:gd name="T10" fmla="*/ 0 w 94"/>
                <a:gd name="T11" fmla="*/ 1 h 244"/>
                <a:gd name="T12" fmla="*/ 0 w 94"/>
                <a:gd name="T13" fmla="*/ 0 h 244"/>
                <a:gd name="T14" fmla="*/ 0 w 94"/>
                <a:gd name="T15" fmla="*/ 1 h 244"/>
                <a:gd name="T16" fmla="*/ 0 w 94"/>
                <a:gd name="T17" fmla="*/ 1 h 244"/>
                <a:gd name="T18" fmla="*/ 0 w 94"/>
                <a:gd name="T19" fmla="*/ 1 h 244"/>
                <a:gd name="T20" fmla="*/ 0 w 94"/>
                <a:gd name="T21" fmla="*/ 1 h 244"/>
                <a:gd name="T22" fmla="*/ 0 w 94"/>
                <a:gd name="T23" fmla="*/ 1 h 244"/>
                <a:gd name="T24" fmla="*/ 0 w 94"/>
                <a:gd name="T25" fmla="*/ 1 h 244"/>
                <a:gd name="T26" fmla="*/ 0 w 94"/>
                <a:gd name="T27" fmla="*/ 1 h 244"/>
                <a:gd name="T28" fmla="*/ 0 w 94"/>
                <a:gd name="T29" fmla="*/ 1 h 244"/>
                <a:gd name="T30" fmla="*/ 0 w 94"/>
                <a:gd name="T31" fmla="*/ 1 h 244"/>
                <a:gd name="T32" fmla="*/ 0 w 94"/>
                <a:gd name="T33" fmla="*/ 1 h 244"/>
                <a:gd name="T34" fmla="*/ 0 w 94"/>
                <a:gd name="T35" fmla="*/ 1 h 244"/>
                <a:gd name="T36" fmla="*/ 0 w 94"/>
                <a:gd name="T37" fmla="*/ 1 h 244"/>
                <a:gd name="T38" fmla="*/ 0 w 94"/>
                <a:gd name="T39" fmla="*/ 1 h 244"/>
                <a:gd name="T40" fmla="*/ 0 w 94"/>
                <a:gd name="T41" fmla="*/ 1 h 244"/>
                <a:gd name="T42" fmla="*/ 0 w 94"/>
                <a:gd name="T43" fmla="*/ 1 h 244"/>
                <a:gd name="T44" fmla="*/ 0 w 94"/>
                <a:gd name="T45" fmla="*/ 1 h 244"/>
                <a:gd name="T46" fmla="*/ 0 w 94"/>
                <a:gd name="T47" fmla="*/ 1 h 244"/>
                <a:gd name="T48" fmla="*/ 0 w 94"/>
                <a:gd name="T49" fmla="*/ 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"/>
                <a:gd name="T76" fmla="*/ 0 h 244"/>
                <a:gd name="T77" fmla="*/ 94 w 94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" h="244">
                  <a:moveTo>
                    <a:pt x="17" y="5"/>
                  </a:moveTo>
                  <a:lnTo>
                    <a:pt x="8" y="18"/>
                  </a:lnTo>
                  <a:lnTo>
                    <a:pt x="20" y="41"/>
                  </a:lnTo>
                  <a:lnTo>
                    <a:pt x="41" y="53"/>
                  </a:lnTo>
                  <a:lnTo>
                    <a:pt x="68" y="41"/>
                  </a:lnTo>
                  <a:lnTo>
                    <a:pt x="71" y="23"/>
                  </a:lnTo>
                  <a:lnTo>
                    <a:pt x="64" y="0"/>
                  </a:lnTo>
                  <a:lnTo>
                    <a:pt x="82" y="18"/>
                  </a:lnTo>
                  <a:lnTo>
                    <a:pt x="79" y="48"/>
                  </a:lnTo>
                  <a:lnTo>
                    <a:pt x="58" y="68"/>
                  </a:lnTo>
                  <a:lnTo>
                    <a:pt x="71" y="173"/>
                  </a:lnTo>
                  <a:lnTo>
                    <a:pt x="94" y="244"/>
                  </a:lnTo>
                  <a:lnTo>
                    <a:pt x="91" y="244"/>
                  </a:lnTo>
                  <a:lnTo>
                    <a:pt x="64" y="200"/>
                  </a:lnTo>
                  <a:lnTo>
                    <a:pt x="44" y="71"/>
                  </a:lnTo>
                  <a:lnTo>
                    <a:pt x="30" y="65"/>
                  </a:lnTo>
                  <a:lnTo>
                    <a:pt x="23" y="124"/>
                  </a:lnTo>
                  <a:lnTo>
                    <a:pt x="30" y="229"/>
                  </a:lnTo>
                  <a:lnTo>
                    <a:pt x="11" y="117"/>
                  </a:lnTo>
                  <a:lnTo>
                    <a:pt x="11" y="53"/>
                  </a:lnTo>
                  <a:lnTo>
                    <a:pt x="0" y="30"/>
                  </a:lnTo>
                  <a:lnTo>
                    <a:pt x="5" y="1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2" name="Freeform 117"/>
            <p:cNvSpPr>
              <a:spLocks/>
            </p:cNvSpPr>
            <p:nvPr/>
          </p:nvSpPr>
          <p:spPr bwMode="auto">
            <a:xfrm>
              <a:off x="1433" y="2341"/>
              <a:ext cx="173" cy="58"/>
            </a:xfrm>
            <a:custGeom>
              <a:avLst/>
              <a:gdLst>
                <a:gd name="T0" fmla="*/ 0 w 344"/>
                <a:gd name="T1" fmla="*/ 0 h 116"/>
                <a:gd name="T2" fmla="*/ 1 w 344"/>
                <a:gd name="T3" fmla="*/ 1 h 116"/>
                <a:gd name="T4" fmla="*/ 1 w 344"/>
                <a:gd name="T5" fmla="*/ 1 h 116"/>
                <a:gd name="T6" fmla="*/ 1 w 344"/>
                <a:gd name="T7" fmla="*/ 1 h 116"/>
                <a:gd name="T8" fmla="*/ 1 w 344"/>
                <a:gd name="T9" fmla="*/ 1 h 116"/>
                <a:gd name="T10" fmla="*/ 1 w 344"/>
                <a:gd name="T11" fmla="*/ 1 h 116"/>
                <a:gd name="T12" fmla="*/ 1 w 344"/>
                <a:gd name="T13" fmla="*/ 1 h 116"/>
                <a:gd name="T14" fmla="*/ 1 w 344"/>
                <a:gd name="T15" fmla="*/ 1 h 116"/>
                <a:gd name="T16" fmla="*/ 0 w 344"/>
                <a:gd name="T17" fmla="*/ 0 h 116"/>
                <a:gd name="T18" fmla="*/ 0 w 344"/>
                <a:gd name="T19" fmla="*/ 0 h 116"/>
                <a:gd name="T20" fmla="*/ 0 w 344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4"/>
                <a:gd name="T34" fmla="*/ 0 h 116"/>
                <a:gd name="T35" fmla="*/ 344 w 344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4" h="116">
                  <a:moveTo>
                    <a:pt x="0" y="0"/>
                  </a:moveTo>
                  <a:lnTo>
                    <a:pt x="45" y="94"/>
                  </a:lnTo>
                  <a:lnTo>
                    <a:pt x="7" y="97"/>
                  </a:lnTo>
                  <a:lnTo>
                    <a:pt x="68" y="104"/>
                  </a:lnTo>
                  <a:lnTo>
                    <a:pt x="199" y="116"/>
                  </a:lnTo>
                  <a:lnTo>
                    <a:pt x="344" y="113"/>
                  </a:lnTo>
                  <a:lnTo>
                    <a:pt x="205" y="109"/>
                  </a:lnTo>
                  <a:lnTo>
                    <a:pt x="68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3" name="Freeform 118"/>
            <p:cNvSpPr>
              <a:spLocks/>
            </p:cNvSpPr>
            <p:nvPr/>
          </p:nvSpPr>
          <p:spPr bwMode="auto">
            <a:xfrm>
              <a:off x="1442" y="2280"/>
              <a:ext cx="150" cy="118"/>
            </a:xfrm>
            <a:custGeom>
              <a:avLst/>
              <a:gdLst>
                <a:gd name="T0" fmla="*/ 0 w 299"/>
                <a:gd name="T1" fmla="*/ 0 h 236"/>
                <a:gd name="T2" fmla="*/ 1 w 299"/>
                <a:gd name="T3" fmla="*/ 1 h 236"/>
                <a:gd name="T4" fmla="*/ 1 w 299"/>
                <a:gd name="T5" fmla="*/ 1 h 236"/>
                <a:gd name="T6" fmla="*/ 1 w 299"/>
                <a:gd name="T7" fmla="*/ 1 h 236"/>
                <a:gd name="T8" fmla="*/ 1 w 299"/>
                <a:gd name="T9" fmla="*/ 1 h 236"/>
                <a:gd name="T10" fmla="*/ 1 w 299"/>
                <a:gd name="T11" fmla="*/ 1 h 236"/>
                <a:gd name="T12" fmla="*/ 1 w 299"/>
                <a:gd name="T13" fmla="*/ 1 h 236"/>
                <a:gd name="T14" fmla="*/ 1 w 299"/>
                <a:gd name="T15" fmla="*/ 1 h 236"/>
                <a:gd name="T16" fmla="*/ 1 w 299"/>
                <a:gd name="T17" fmla="*/ 1 h 236"/>
                <a:gd name="T18" fmla="*/ 1 w 299"/>
                <a:gd name="T19" fmla="*/ 1 h 236"/>
                <a:gd name="T20" fmla="*/ 1 w 299"/>
                <a:gd name="T21" fmla="*/ 1 h 236"/>
                <a:gd name="T22" fmla="*/ 1 w 299"/>
                <a:gd name="T23" fmla="*/ 1 h 236"/>
                <a:gd name="T24" fmla="*/ 1 w 299"/>
                <a:gd name="T25" fmla="*/ 1 h 236"/>
                <a:gd name="T26" fmla="*/ 0 w 299"/>
                <a:gd name="T27" fmla="*/ 0 h 236"/>
                <a:gd name="T28" fmla="*/ 0 w 299"/>
                <a:gd name="T29" fmla="*/ 0 h 236"/>
                <a:gd name="T30" fmla="*/ 0 w 299"/>
                <a:gd name="T31" fmla="*/ 0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9"/>
                <a:gd name="T49" fmla="*/ 0 h 236"/>
                <a:gd name="T50" fmla="*/ 299 w 299"/>
                <a:gd name="T51" fmla="*/ 236 h 2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9" h="236">
                  <a:moveTo>
                    <a:pt x="0" y="0"/>
                  </a:moveTo>
                  <a:lnTo>
                    <a:pt x="80" y="41"/>
                  </a:lnTo>
                  <a:lnTo>
                    <a:pt x="172" y="74"/>
                  </a:lnTo>
                  <a:lnTo>
                    <a:pt x="214" y="79"/>
                  </a:lnTo>
                  <a:lnTo>
                    <a:pt x="214" y="97"/>
                  </a:lnTo>
                  <a:lnTo>
                    <a:pt x="243" y="153"/>
                  </a:lnTo>
                  <a:lnTo>
                    <a:pt x="175" y="90"/>
                  </a:lnTo>
                  <a:lnTo>
                    <a:pt x="118" y="68"/>
                  </a:lnTo>
                  <a:lnTo>
                    <a:pt x="175" y="135"/>
                  </a:lnTo>
                  <a:lnTo>
                    <a:pt x="260" y="206"/>
                  </a:lnTo>
                  <a:lnTo>
                    <a:pt x="299" y="236"/>
                  </a:lnTo>
                  <a:lnTo>
                    <a:pt x="154" y="146"/>
                  </a:lnTo>
                  <a:lnTo>
                    <a:pt x="2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4" name="Freeform 119"/>
            <p:cNvSpPr>
              <a:spLocks/>
            </p:cNvSpPr>
            <p:nvPr/>
          </p:nvSpPr>
          <p:spPr bwMode="auto">
            <a:xfrm>
              <a:off x="1842" y="2071"/>
              <a:ext cx="350" cy="628"/>
            </a:xfrm>
            <a:custGeom>
              <a:avLst/>
              <a:gdLst>
                <a:gd name="T0" fmla="*/ 1 w 699"/>
                <a:gd name="T1" fmla="*/ 1 h 1255"/>
                <a:gd name="T2" fmla="*/ 1 w 699"/>
                <a:gd name="T3" fmla="*/ 1 h 1255"/>
                <a:gd name="T4" fmla="*/ 1 w 699"/>
                <a:gd name="T5" fmla="*/ 1 h 1255"/>
                <a:gd name="T6" fmla="*/ 1 w 699"/>
                <a:gd name="T7" fmla="*/ 1 h 1255"/>
                <a:gd name="T8" fmla="*/ 1 w 699"/>
                <a:gd name="T9" fmla="*/ 1 h 1255"/>
                <a:gd name="T10" fmla="*/ 0 w 699"/>
                <a:gd name="T11" fmla="*/ 1 h 1255"/>
                <a:gd name="T12" fmla="*/ 1 w 699"/>
                <a:gd name="T13" fmla="*/ 1 h 1255"/>
                <a:gd name="T14" fmla="*/ 1 w 699"/>
                <a:gd name="T15" fmla="*/ 1 h 1255"/>
                <a:gd name="T16" fmla="*/ 1 w 699"/>
                <a:gd name="T17" fmla="*/ 1 h 1255"/>
                <a:gd name="T18" fmla="*/ 1 w 699"/>
                <a:gd name="T19" fmla="*/ 1 h 1255"/>
                <a:gd name="T20" fmla="*/ 1 w 699"/>
                <a:gd name="T21" fmla="*/ 1 h 1255"/>
                <a:gd name="T22" fmla="*/ 1 w 699"/>
                <a:gd name="T23" fmla="*/ 1 h 1255"/>
                <a:gd name="T24" fmla="*/ 1 w 699"/>
                <a:gd name="T25" fmla="*/ 1 h 1255"/>
                <a:gd name="T26" fmla="*/ 1 w 699"/>
                <a:gd name="T27" fmla="*/ 1 h 1255"/>
                <a:gd name="T28" fmla="*/ 1 w 699"/>
                <a:gd name="T29" fmla="*/ 1 h 1255"/>
                <a:gd name="T30" fmla="*/ 1 w 699"/>
                <a:gd name="T31" fmla="*/ 1 h 1255"/>
                <a:gd name="T32" fmla="*/ 1 w 699"/>
                <a:gd name="T33" fmla="*/ 1 h 1255"/>
                <a:gd name="T34" fmla="*/ 1 w 699"/>
                <a:gd name="T35" fmla="*/ 1 h 1255"/>
                <a:gd name="T36" fmla="*/ 1 w 699"/>
                <a:gd name="T37" fmla="*/ 1 h 1255"/>
                <a:gd name="T38" fmla="*/ 1 w 699"/>
                <a:gd name="T39" fmla="*/ 1 h 1255"/>
                <a:gd name="T40" fmla="*/ 1 w 699"/>
                <a:gd name="T41" fmla="*/ 1 h 1255"/>
                <a:gd name="T42" fmla="*/ 1 w 699"/>
                <a:gd name="T43" fmla="*/ 1 h 1255"/>
                <a:gd name="T44" fmla="*/ 1 w 699"/>
                <a:gd name="T45" fmla="*/ 1 h 1255"/>
                <a:gd name="T46" fmla="*/ 1 w 699"/>
                <a:gd name="T47" fmla="*/ 1 h 1255"/>
                <a:gd name="T48" fmla="*/ 1 w 699"/>
                <a:gd name="T49" fmla="*/ 1 h 1255"/>
                <a:gd name="T50" fmla="*/ 1 w 699"/>
                <a:gd name="T51" fmla="*/ 1 h 1255"/>
                <a:gd name="T52" fmla="*/ 1 w 699"/>
                <a:gd name="T53" fmla="*/ 1 h 1255"/>
                <a:gd name="T54" fmla="*/ 1 w 699"/>
                <a:gd name="T55" fmla="*/ 1 h 1255"/>
                <a:gd name="T56" fmla="*/ 1 w 699"/>
                <a:gd name="T57" fmla="*/ 1 h 1255"/>
                <a:gd name="T58" fmla="*/ 1 w 699"/>
                <a:gd name="T59" fmla="*/ 1 h 1255"/>
                <a:gd name="T60" fmla="*/ 1 w 699"/>
                <a:gd name="T61" fmla="*/ 1 h 1255"/>
                <a:gd name="T62" fmla="*/ 1 w 699"/>
                <a:gd name="T63" fmla="*/ 1 h 1255"/>
                <a:gd name="T64" fmla="*/ 1 w 699"/>
                <a:gd name="T65" fmla="*/ 1 h 1255"/>
                <a:gd name="T66" fmla="*/ 1 w 699"/>
                <a:gd name="T67" fmla="*/ 1 h 1255"/>
                <a:gd name="T68" fmla="*/ 1 w 699"/>
                <a:gd name="T69" fmla="*/ 1 h 1255"/>
                <a:gd name="T70" fmla="*/ 1 w 699"/>
                <a:gd name="T71" fmla="*/ 1 h 1255"/>
                <a:gd name="T72" fmla="*/ 1 w 699"/>
                <a:gd name="T73" fmla="*/ 1 h 1255"/>
                <a:gd name="T74" fmla="*/ 1 w 699"/>
                <a:gd name="T75" fmla="*/ 1 h 1255"/>
                <a:gd name="T76" fmla="*/ 1 w 699"/>
                <a:gd name="T77" fmla="*/ 1 h 1255"/>
                <a:gd name="T78" fmla="*/ 1 w 699"/>
                <a:gd name="T79" fmla="*/ 1 h 1255"/>
                <a:gd name="T80" fmla="*/ 1 w 699"/>
                <a:gd name="T81" fmla="*/ 1 h 1255"/>
                <a:gd name="T82" fmla="*/ 1 w 699"/>
                <a:gd name="T83" fmla="*/ 1 h 1255"/>
                <a:gd name="T84" fmla="*/ 1 w 699"/>
                <a:gd name="T85" fmla="*/ 1 h 1255"/>
                <a:gd name="T86" fmla="*/ 1 w 699"/>
                <a:gd name="T87" fmla="*/ 1 h 1255"/>
                <a:gd name="T88" fmla="*/ 1 w 699"/>
                <a:gd name="T89" fmla="*/ 1 h 1255"/>
                <a:gd name="T90" fmla="*/ 1 w 699"/>
                <a:gd name="T91" fmla="*/ 1 h 1255"/>
                <a:gd name="T92" fmla="*/ 1 w 699"/>
                <a:gd name="T93" fmla="*/ 1 h 1255"/>
                <a:gd name="T94" fmla="*/ 1 w 699"/>
                <a:gd name="T95" fmla="*/ 1 h 1255"/>
                <a:gd name="T96" fmla="*/ 1 w 699"/>
                <a:gd name="T97" fmla="*/ 1 h 1255"/>
                <a:gd name="T98" fmla="*/ 1 w 699"/>
                <a:gd name="T99" fmla="*/ 0 h 12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9"/>
                <a:gd name="T151" fmla="*/ 0 h 1255"/>
                <a:gd name="T152" fmla="*/ 699 w 699"/>
                <a:gd name="T153" fmla="*/ 1255 h 12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9" h="1255">
                  <a:moveTo>
                    <a:pt x="87" y="0"/>
                  </a:moveTo>
                  <a:lnTo>
                    <a:pt x="77" y="64"/>
                  </a:lnTo>
                  <a:lnTo>
                    <a:pt x="87" y="114"/>
                  </a:lnTo>
                  <a:lnTo>
                    <a:pt x="77" y="198"/>
                  </a:lnTo>
                  <a:lnTo>
                    <a:pt x="57" y="285"/>
                  </a:lnTo>
                  <a:lnTo>
                    <a:pt x="60" y="394"/>
                  </a:lnTo>
                  <a:lnTo>
                    <a:pt x="65" y="450"/>
                  </a:lnTo>
                  <a:lnTo>
                    <a:pt x="38" y="487"/>
                  </a:lnTo>
                  <a:lnTo>
                    <a:pt x="60" y="524"/>
                  </a:lnTo>
                  <a:lnTo>
                    <a:pt x="60" y="663"/>
                  </a:lnTo>
                  <a:lnTo>
                    <a:pt x="50" y="696"/>
                  </a:lnTo>
                  <a:lnTo>
                    <a:pt x="0" y="648"/>
                  </a:lnTo>
                  <a:lnTo>
                    <a:pt x="60" y="749"/>
                  </a:lnTo>
                  <a:lnTo>
                    <a:pt x="121" y="910"/>
                  </a:lnTo>
                  <a:lnTo>
                    <a:pt x="169" y="1070"/>
                  </a:lnTo>
                  <a:lnTo>
                    <a:pt x="158" y="991"/>
                  </a:lnTo>
                  <a:lnTo>
                    <a:pt x="131" y="899"/>
                  </a:lnTo>
                  <a:lnTo>
                    <a:pt x="177" y="925"/>
                  </a:lnTo>
                  <a:lnTo>
                    <a:pt x="180" y="966"/>
                  </a:lnTo>
                  <a:lnTo>
                    <a:pt x="240" y="979"/>
                  </a:lnTo>
                  <a:lnTo>
                    <a:pt x="267" y="1019"/>
                  </a:lnTo>
                  <a:lnTo>
                    <a:pt x="232" y="1093"/>
                  </a:lnTo>
                  <a:lnTo>
                    <a:pt x="300" y="1182"/>
                  </a:lnTo>
                  <a:lnTo>
                    <a:pt x="377" y="1255"/>
                  </a:lnTo>
                  <a:lnTo>
                    <a:pt x="468" y="1235"/>
                  </a:lnTo>
                  <a:lnTo>
                    <a:pt x="426" y="1161"/>
                  </a:lnTo>
                  <a:lnTo>
                    <a:pt x="473" y="1108"/>
                  </a:lnTo>
                  <a:lnTo>
                    <a:pt x="557" y="1054"/>
                  </a:lnTo>
                  <a:lnTo>
                    <a:pt x="628" y="1037"/>
                  </a:lnTo>
                  <a:lnTo>
                    <a:pt x="681" y="1034"/>
                  </a:lnTo>
                  <a:lnTo>
                    <a:pt x="685" y="988"/>
                  </a:lnTo>
                  <a:lnTo>
                    <a:pt x="699" y="932"/>
                  </a:lnTo>
                  <a:lnTo>
                    <a:pt x="673" y="973"/>
                  </a:lnTo>
                  <a:lnTo>
                    <a:pt x="658" y="1014"/>
                  </a:lnTo>
                  <a:lnTo>
                    <a:pt x="595" y="1023"/>
                  </a:lnTo>
                  <a:lnTo>
                    <a:pt x="498" y="1064"/>
                  </a:lnTo>
                  <a:lnTo>
                    <a:pt x="415" y="1131"/>
                  </a:lnTo>
                  <a:lnTo>
                    <a:pt x="402" y="1108"/>
                  </a:lnTo>
                  <a:lnTo>
                    <a:pt x="377" y="1103"/>
                  </a:lnTo>
                  <a:lnTo>
                    <a:pt x="385" y="1075"/>
                  </a:lnTo>
                  <a:lnTo>
                    <a:pt x="361" y="1081"/>
                  </a:lnTo>
                  <a:lnTo>
                    <a:pt x="382" y="1044"/>
                  </a:lnTo>
                  <a:lnTo>
                    <a:pt x="344" y="1047"/>
                  </a:lnTo>
                  <a:lnTo>
                    <a:pt x="364" y="1023"/>
                  </a:lnTo>
                  <a:lnTo>
                    <a:pt x="328" y="1029"/>
                  </a:lnTo>
                  <a:lnTo>
                    <a:pt x="356" y="988"/>
                  </a:lnTo>
                  <a:lnTo>
                    <a:pt x="308" y="996"/>
                  </a:lnTo>
                  <a:lnTo>
                    <a:pt x="367" y="932"/>
                  </a:lnTo>
                  <a:lnTo>
                    <a:pt x="445" y="861"/>
                  </a:lnTo>
                  <a:lnTo>
                    <a:pt x="347" y="916"/>
                  </a:lnTo>
                  <a:lnTo>
                    <a:pt x="364" y="858"/>
                  </a:lnTo>
                  <a:lnTo>
                    <a:pt x="460" y="811"/>
                  </a:lnTo>
                  <a:lnTo>
                    <a:pt x="513" y="808"/>
                  </a:lnTo>
                  <a:lnTo>
                    <a:pt x="442" y="805"/>
                  </a:lnTo>
                  <a:lnTo>
                    <a:pt x="344" y="828"/>
                  </a:lnTo>
                  <a:lnTo>
                    <a:pt x="385" y="787"/>
                  </a:lnTo>
                  <a:lnTo>
                    <a:pt x="460" y="745"/>
                  </a:lnTo>
                  <a:lnTo>
                    <a:pt x="509" y="733"/>
                  </a:lnTo>
                  <a:lnTo>
                    <a:pt x="439" y="740"/>
                  </a:lnTo>
                  <a:lnTo>
                    <a:pt x="347" y="783"/>
                  </a:lnTo>
                  <a:lnTo>
                    <a:pt x="318" y="820"/>
                  </a:lnTo>
                  <a:lnTo>
                    <a:pt x="270" y="817"/>
                  </a:lnTo>
                  <a:lnTo>
                    <a:pt x="214" y="839"/>
                  </a:lnTo>
                  <a:lnTo>
                    <a:pt x="192" y="872"/>
                  </a:lnTo>
                  <a:lnTo>
                    <a:pt x="169" y="869"/>
                  </a:lnTo>
                  <a:lnTo>
                    <a:pt x="169" y="839"/>
                  </a:lnTo>
                  <a:lnTo>
                    <a:pt x="251" y="787"/>
                  </a:lnTo>
                  <a:lnTo>
                    <a:pt x="297" y="737"/>
                  </a:lnTo>
                  <a:lnTo>
                    <a:pt x="352" y="671"/>
                  </a:lnTo>
                  <a:lnTo>
                    <a:pt x="371" y="628"/>
                  </a:lnTo>
                  <a:lnTo>
                    <a:pt x="377" y="539"/>
                  </a:lnTo>
                  <a:lnTo>
                    <a:pt x="367" y="460"/>
                  </a:lnTo>
                  <a:lnTo>
                    <a:pt x="331" y="342"/>
                  </a:lnTo>
                  <a:lnTo>
                    <a:pt x="323" y="427"/>
                  </a:lnTo>
                  <a:lnTo>
                    <a:pt x="331" y="521"/>
                  </a:lnTo>
                  <a:lnTo>
                    <a:pt x="356" y="592"/>
                  </a:lnTo>
                  <a:lnTo>
                    <a:pt x="356" y="628"/>
                  </a:lnTo>
                  <a:lnTo>
                    <a:pt x="323" y="671"/>
                  </a:lnTo>
                  <a:lnTo>
                    <a:pt x="260" y="701"/>
                  </a:lnTo>
                  <a:lnTo>
                    <a:pt x="210" y="716"/>
                  </a:lnTo>
                  <a:lnTo>
                    <a:pt x="192" y="693"/>
                  </a:lnTo>
                  <a:lnTo>
                    <a:pt x="225" y="640"/>
                  </a:lnTo>
                  <a:lnTo>
                    <a:pt x="260" y="577"/>
                  </a:lnTo>
                  <a:lnTo>
                    <a:pt x="273" y="528"/>
                  </a:lnTo>
                  <a:lnTo>
                    <a:pt x="243" y="572"/>
                  </a:lnTo>
                  <a:lnTo>
                    <a:pt x="196" y="612"/>
                  </a:lnTo>
                  <a:lnTo>
                    <a:pt x="142" y="625"/>
                  </a:lnTo>
                  <a:lnTo>
                    <a:pt x="172" y="539"/>
                  </a:lnTo>
                  <a:lnTo>
                    <a:pt x="189" y="386"/>
                  </a:lnTo>
                  <a:lnTo>
                    <a:pt x="192" y="265"/>
                  </a:lnTo>
                  <a:lnTo>
                    <a:pt x="131" y="363"/>
                  </a:lnTo>
                  <a:lnTo>
                    <a:pt x="98" y="404"/>
                  </a:lnTo>
                  <a:lnTo>
                    <a:pt x="136" y="251"/>
                  </a:lnTo>
                  <a:lnTo>
                    <a:pt x="151" y="59"/>
                  </a:lnTo>
                  <a:lnTo>
                    <a:pt x="125" y="239"/>
                  </a:lnTo>
                  <a:lnTo>
                    <a:pt x="77" y="372"/>
                  </a:lnTo>
                  <a:lnTo>
                    <a:pt x="98" y="213"/>
                  </a:lnTo>
                  <a:lnTo>
                    <a:pt x="98" y="7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5" name="Freeform 120"/>
            <p:cNvSpPr>
              <a:spLocks/>
            </p:cNvSpPr>
            <p:nvPr/>
          </p:nvSpPr>
          <p:spPr bwMode="auto">
            <a:xfrm>
              <a:off x="1984" y="2367"/>
              <a:ext cx="97" cy="105"/>
            </a:xfrm>
            <a:custGeom>
              <a:avLst/>
              <a:gdLst>
                <a:gd name="T0" fmla="*/ 0 w 195"/>
                <a:gd name="T1" fmla="*/ 1 h 209"/>
                <a:gd name="T2" fmla="*/ 0 w 195"/>
                <a:gd name="T3" fmla="*/ 1 h 209"/>
                <a:gd name="T4" fmla="*/ 0 w 195"/>
                <a:gd name="T5" fmla="*/ 1 h 209"/>
                <a:gd name="T6" fmla="*/ 0 w 195"/>
                <a:gd name="T7" fmla="*/ 1 h 209"/>
                <a:gd name="T8" fmla="*/ 0 w 195"/>
                <a:gd name="T9" fmla="*/ 0 h 209"/>
                <a:gd name="T10" fmla="*/ 0 w 195"/>
                <a:gd name="T11" fmla="*/ 1 h 209"/>
                <a:gd name="T12" fmla="*/ 0 w 195"/>
                <a:gd name="T13" fmla="*/ 1 h 209"/>
                <a:gd name="T14" fmla="*/ 0 w 195"/>
                <a:gd name="T15" fmla="*/ 1 h 209"/>
                <a:gd name="T16" fmla="*/ 0 w 195"/>
                <a:gd name="T17" fmla="*/ 1 h 209"/>
                <a:gd name="T18" fmla="*/ 0 w 195"/>
                <a:gd name="T19" fmla="*/ 1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209"/>
                <a:gd name="T32" fmla="*/ 195 w 195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209">
                  <a:moveTo>
                    <a:pt x="0" y="209"/>
                  </a:moveTo>
                  <a:lnTo>
                    <a:pt x="50" y="148"/>
                  </a:lnTo>
                  <a:lnTo>
                    <a:pt x="113" y="33"/>
                  </a:lnTo>
                  <a:lnTo>
                    <a:pt x="118" y="71"/>
                  </a:lnTo>
                  <a:lnTo>
                    <a:pt x="195" y="0"/>
                  </a:lnTo>
                  <a:lnTo>
                    <a:pt x="136" y="82"/>
                  </a:lnTo>
                  <a:lnTo>
                    <a:pt x="63" y="16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6" name="Freeform 121"/>
            <p:cNvSpPr>
              <a:spLocks/>
            </p:cNvSpPr>
            <p:nvPr/>
          </p:nvSpPr>
          <p:spPr bwMode="auto">
            <a:xfrm>
              <a:off x="1631" y="2356"/>
              <a:ext cx="120" cy="116"/>
            </a:xfrm>
            <a:custGeom>
              <a:avLst/>
              <a:gdLst>
                <a:gd name="T0" fmla="*/ 0 w 241"/>
                <a:gd name="T1" fmla="*/ 1 h 232"/>
                <a:gd name="T2" fmla="*/ 0 w 241"/>
                <a:gd name="T3" fmla="*/ 1 h 232"/>
                <a:gd name="T4" fmla="*/ 0 w 241"/>
                <a:gd name="T5" fmla="*/ 1 h 232"/>
                <a:gd name="T6" fmla="*/ 0 w 241"/>
                <a:gd name="T7" fmla="*/ 0 h 232"/>
                <a:gd name="T8" fmla="*/ 0 w 241"/>
                <a:gd name="T9" fmla="*/ 1 h 232"/>
                <a:gd name="T10" fmla="*/ 0 w 241"/>
                <a:gd name="T11" fmla="*/ 1 h 232"/>
                <a:gd name="T12" fmla="*/ 0 w 241"/>
                <a:gd name="T13" fmla="*/ 1 h 232"/>
                <a:gd name="T14" fmla="*/ 0 w 241"/>
                <a:gd name="T15" fmla="*/ 1 h 232"/>
                <a:gd name="T16" fmla="*/ 0 w 241"/>
                <a:gd name="T17" fmla="*/ 1 h 232"/>
                <a:gd name="T18" fmla="*/ 0 w 241"/>
                <a:gd name="T19" fmla="*/ 1 h 232"/>
                <a:gd name="T20" fmla="*/ 0 w 241"/>
                <a:gd name="T21" fmla="*/ 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232"/>
                <a:gd name="T35" fmla="*/ 241 w 241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232">
                  <a:moveTo>
                    <a:pt x="0" y="71"/>
                  </a:moveTo>
                  <a:lnTo>
                    <a:pt x="91" y="53"/>
                  </a:lnTo>
                  <a:lnTo>
                    <a:pt x="176" y="23"/>
                  </a:lnTo>
                  <a:lnTo>
                    <a:pt x="241" y="0"/>
                  </a:lnTo>
                  <a:lnTo>
                    <a:pt x="158" y="53"/>
                  </a:lnTo>
                  <a:lnTo>
                    <a:pt x="200" y="232"/>
                  </a:lnTo>
                  <a:lnTo>
                    <a:pt x="142" y="56"/>
                  </a:lnTo>
                  <a:lnTo>
                    <a:pt x="71" y="6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7" name="Freeform 122"/>
            <p:cNvSpPr>
              <a:spLocks/>
            </p:cNvSpPr>
            <p:nvPr/>
          </p:nvSpPr>
          <p:spPr bwMode="auto">
            <a:xfrm>
              <a:off x="1687" y="1900"/>
              <a:ext cx="521" cy="626"/>
            </a:xfrm>
            <a:custGeom>
              <a:avLst/>
              <a:gdLst>
                <a:gd name="T0" fmla="*/ 0 w 1042"/>
                <a:gd name="T1" fmla="*/ 0 h 1254"/>
                <a:gd name="T2" fmla="*/ 1 w 1042"/>
                <a:gd name="T3" fmla="*/ 0 h 1254"/>
                <a:gd name="T4" fmla="*/ 1 w 1042"/>
                <a:gd name="T5" fmla="*/ 0 h 1254"/>
                <a:gd name="T6" fmla="*/ 1 w 1042"/>
                <a:gd name="T7" fmla="*/ 0 h 1254"/>
                <a:gd name="T8" fmla="*/ 1 w 1042"/>
                <a:gd name="T9" fmla="*/ 0 h 1254"/>
                <a:gd name="T10" fmla="*/ 1 w 1042"/>
                <a:gd name="T11" fmla="*/ 0 h 1254"/>
                <a:gd name="T12" fmla="*/ 1 w 1042"/>
                <a:gd name="T13" fmla="*/ 0 h 1254"/>
                <a:gd name="T14" fmla="*/ 1 w 1042"/>
                <a:gd name="T15" fmla="*/ 0 h 1254"/>
                <a:gd name="T16" fmla="*/ 1 w 1042"/>
                <a:gd name="T17" fmla="*/ 0 h 1254"/>
                <a:gd name="T18" fmla="*/ 1 w 1042"/>
                <a:gd name="T19" fmla="*/ 0 h 1254"/>
                <a:gd name="T20" fmla="*/ 1 w 1042"/>
                <a:gd name="T21" fmla="*/ 0 h 1254"/>
                <a:gd name="T22" fmla="*/ 1 w 1042"/>
                <a:gd name="T23" fmla="*/ 0 h 1254"/>
                <a:gd name="T24" fmla="*/ 1 w 1042"/>
                <a:gd name="T25" fmla="*/ 0 h 1254"/>
                <a:gd name="T26" fmla="*/ 1 w 1042"/>
                <a:gd name="T27" fmla="*/ 0 h 1254"/>
                <a:gd name="T28" fmla="*/ 1 w 1042"/>
                <a:gd name="T29" fmla="*/ 0 h 1254"/>
                <a:gd name="T30" fmla="*/ 1 w 1042"/>
                <a:gd name="T31" fmla="*/ 0 h 1254"/>
                <a:gd name="T32" fmla="*/ 1 w 1042"/>
                <a:gd name="T33" fmla="*/ 0 h 1254"/>
                <a:gd name="T34" fmla="*/ 1 w 1042"/>
                <a:gd name="T35" fmla="*/ 0 h 1254"/>
                <a:gd name="T36" fmla="*/ 1 w 1042"/>
                <a:gd name="T37" fmla="*/ 0 h 1254"/>
                <a:gd name="T38" fmla="*/ 1 w 1042"/>
                <a:gd name="T39" fmla="*/ 0 h 1254"/>
                <a:gd name="T40" fmla="*/ 1 w 1042"/>
                <a:gd name="T41" fmla="*/ 0 h 1254"/>
                <a:gd name="T42" fmla="*/ 1 w 1042"/>
                <a:gd name="T43" fmla="*/ 0 h 1254"/>
                <a:gd name="T44" fmla="*/ 1 w 1042"/>
                <a:gd name="T45" fmla="*/ 0 h 1254"/>
                <a:gd name="T46" fmla="*/ 1 w 1042"/>
                <a:gd name="T47" fmla="*/ 0 h 1254"/>
                <a:gd name="T48" fmla="*/ 1 w 1042"/>
                <a:gd name="T49" fmla="*/ 0 h 1254"/>
                <a:gd name="T50" fmla="*/ 1 w 1042"/>
                <a:gd name="T51" fmla="*/ 0 h 1254"/>
                <a:gd name="T52" fmla="*/ 1 w 1042"/>
                <a:gd name="T53" fmla="*/ 0 h 1254"/>
                <a:gd name="T54" fmla="*/ 1 w 1042"/>
                <a:gd name="T55" fmla="*/ 0 h 1254"/>
                <a:gd name="T56" fmla="*/ 1 w 1042"/>
                <a:gd name="T57" fmla="*/ 0 h 1254"/>
                <a:gd name="T58" fmla="*/ 1 w 1042"/>
                <a:gd name="T59" fmla="*/ 0 h 1254"/>
                <a:gd name="T60" fmla="*/ 1 w 1042"/>
                <a:gd name="T61" fmla="*/ 0 h 1254"/>
                <a:gd name="T62" fmla="*/ 1 w 1042"/>
                <a:gd name="T63" fmla="*/ 0 h 1254"/>
                <a:gd name="T64" fmla="*/ 1 w 1042"/>
                <a:gd name="T65" fmla="*/ 0 h 1254"/>
                <a:gd name="T66" fmla="*/ 1 w 1042"/>
                <a:gd name="T67" fmla="*/ 0 h 1254"/>
                <a:gd name="T68" fmla="*/ 1 w 1042"/>
                <a:gd name="T69" fmla="*/ 0 h 1254"/>
                <a:gd name="T70" fmla="*/ 1 w 1042"/>
                <a:gd name="T71" fmla="*/ 0 h 1254"/>
                <a:gd name="T72" fmla="*/ 1 w 1042"/>
                <a:gd name="T73" fmla="*/ 0 h 1254"/>
                <a:gd name="T74" fmla="*/ 1 w 1042"/>
                <a:gd name="T75" fmla="*/ 0 h 1254"/>
                <a:gd name="T76" fmla="*/ 1 w 1042"/>
                <a:gd name="T77" fmla="*/ 0 h 1254"/>
                <a:gd name="T78" fmla="*/ 1 w 1042"/>
                <a:gd name="T79" fmla="*/ 0 h 1254"/>
                <a:gd name="T80" fmla="*/ 1 w 1042"/>
                <a:gd name="T81" fmla="*/ 0 h 1254"/>
                <a:gd name="T82" fmla="*/ 1 w 1042"/>
                <a:gd name="T83" fmla="*/ 0 h 1254"/>
                <a:gd name="T84" fmla="*/ 1 w 1042"/>
                <a:gd name="T85" fmla="*/ 0 h 1254"/>
                <a:gd name="T86" fmla="*/ 0 w 1042"/>
                <a:gd name="T87" fmla="*/ 0 h 1254"/>
                <a:gd name="T88" fmla="*/ 0 w 1042"/>
                <a:gd name="T89" fmla="*/ 0 h 1254"/>
                <a:gd name="T90" fmla="*/ 0 w 1042"/>
                <a:gd name="T91" fmla="*/ 0 h 1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2"/>
                <a:gd name="T139" fmla="*/ 0 h 1254"/>
                <a:gd name="T140" fmla="*/ 1042 w 1042"/>
                <a:gd name="T141" fmla="*/ 1254 h 1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2" h="1254">
                  <a:moveTo>
                    <a:pt x="0" y="0"/>
                  </a:moveTo>
                  <a:lnTo>
                    <a:pt x="74" y="37"/>
                  </a:lnTo>
                  <a:lnTo>
                    <a:pt x="136" y="70"/>
                  </a:lnTo>
                  <a:lnTo>
                    <a:pt x="228" y="87"/>
                  </a:lnTo>
                  <a:lnTo>
                    <a:pt x="281" y="128"/>
                  </a:lnTo>
                  <a:lnTo>
                    <a:pt x="367" y="158"/>
                  </a:lnTo>
                  <a:lnTo>
                    <a:pt x="431" y="270"/>
                  </a:lnTo>
                  <a:lnTo>
                    <a:pt x="520" y="356"/>
                  </a:lnTo>
                  <a:lnTo>
                    <a:pt x="621" y="518"/>
                  </a:lnTo>
                  <a:lnTo>
                    <a:pt x="707" y="689"/>
                  </a:lnTo>
                  <a:lnTo>
                    <a:pt x="742" y="774"/>
                  </a:lnTo>
                  <a:lnTo>
                    <a:pt x="826" y="895"/>
                  </a:lnTo>
                  <a:lnTo>
                    <a:pt x="837" y="959"/>
                  </a:lnTo>
                  <a:lnTo>
                    <a:pt x="894" y="1060"/>
                  </a:lnTo>
                  <a:lnTo>
                    <a:pt x="884" y="1107"/>
                  </a:lnTo>
                  <a:lnTo>
                    <a:pt x="894" y="1117"/>
                  </a:lnTo>
                  <a:lnTo>
                    <a:pt x="1009" y="1134"/>
                  </a:lnTo>
                  <a:lnTo>
                    <a:pt x="1042" y="1175"/>
                  </a:lnTo>
                  <a:lnTo>
                    <a:pt x="1012" y="1254"/>
                  </a:lnTo>
                  <a:lnTo>
                    <a:pt x="1021" y="1175"/>
                  </a:lnTo>
                  <a:lnTo>
                    <a:pt x="995" y="1145"/>
                  </a:lnTo>
                  <a:lnTo>
                    <a:pt x="897" y="1149"/>
                  </a:lnTo>
                  <a:lnTo>
                    <a:pt x="789" y="1175"/>
                  </a:lnTo>
                  <a:lnTo>
                    <a:pt x="763" y="1190"/>
                  </a:lnTo>
                  <a:lnTo>
                    <a:pt x="799" y="1149"/>
                  </a:lnTo>
                  <a:lnTo>
                    <a:pt x="857" y="1117"/>
                  </a:lnTo>
                  <a:lnTo>
                    <a:pt x="864" y="1101"/>
                  </a:lnTo>
                  <a:lnTo>
                    <a:pt x="829" y="1111"/>
                  </a:lnTo>
                  <a:lnTo>
                    <a:pt x="770" y="1139"/>
                  </a:lnTo>
                  <a:lnTo>
                    <a:pt x="819" y="1077"/>
                  </a:lnTo>
                  <a:lnTo>
                    <a:pt x="864" y="1045"/>
                  </a:lnTo>
                  <a:lnTo>
                    <a:pt x="816" y="928"/>
                  </a:lnTo>
                  <a:lnTo>
                    <a:pt x="793" y="868"/>
                  </a:lnTo>
                  <a:lnTo>
                    <a:pt x="715" y="781"/>
                  </a:lnTo>
                  <a:lnTo>
                    <a:pt x="641" y="576"/>
                  </a:lnTo>
                  <a:lnTo>
                    <a:pt x="542" y="420"/>
                  </a:lnTo>
                  <a:lnTo>
                    <a:pt x="441" y="326"/>
                  </a:lnTo>
                  <a:lnTo>
                    <a:pt x="370" y="206"/>
                  </a:lnTo>
                  <a:lnTo>
                    <a:pt x="329" y="158"/>
                  </a:lnTo>
                  <a:lnTo>
                    <a:pt x="246" y="131"/>
                  </a:lnTo>
                  <a:lnTo>
                    <a:pt x="218" y="114"/>
                  </a:lnTo>
                  <a:lnTo>
                    <a:pt x="136" y="82"/>
                  </a:lnTo>
                  <a:lnTo>
                    <a:pt x="9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8" name="Freeform 123"/>
            <p:cNvSpPr>
              <a:spLocks/>
            </p:cNvSpPr>
            <p:nvPr/>
          </p:nvSpPr>
          <p:spPr bwMode="auto">
            <a:xfrm>
              <a:off x="2050" y="2641"/>
              <a:ext cx="114" cy="262"/>
            </a:xfrm>
            <a:custGeom>
              <a:avLst/>
              <a:gdLst>
                <a:gd name="T0" fmla="*/ 0 w 230"/>
                <a:gd name="T1" fmla="*/ 1 h 522"/>
                <a:gd name="T2" fmla="*/ 0 w 230"/>
                <a:gd name="T3" fmla="*/ 1 h 522"/>
                <a:gd name="T4" fmla="*/ 0 w 230"/>
                <a:gd name="T5" fmla="*/ 1 h 522"/>
                <a:gd name="T6" fmla="*/ 0 w 230"/>
                <a:gd name="T7" fmla="*/ 1 h 522"/>
                <a:gd name="T8" fmla="*/ 0 w 230"/>
                <a:gd name="T9" fmla="*/ 1 h 522"/>
                <a:gd name="T10" fmla="*/ 0 w 230"/>
                <a:gd name="T11" fmla="*/ 1 h 522"/>
                <a:gd name="T12" fmla="*/ 0 w 230"/>
                <a:gd name="T13" fmla="*/ 1 h 522"/>
                <a:gd name="T14" fmla="*/ 0 w 230"/>
                <a:gd name="T15" fmla="*/ 1 h 522"/>
                <a:gd name="T16" fmla="*/ 0 w 230"/>
                <a:gd name="T17" fmla="*/ 1 h 522"/>
                <a:gd name="T18" fmla="*/ 0 w 230"/>
                <a:gd name="T19" fmla="*/ 1 h 522"/>
                <a:gd name="T20" fmla="*/ 0 w 230"/>
                <a:gd name="T21" fmla="*/ 1 h 522"/>
                <a:gd name="T22" fmla="*/ 0 w 230"/>
                <a:gd name="T23" fmla="*/ 1 h 522"/>
                <a:gd name="T24" fmla="*/ 0 w 230"/>
                <a:gd name="T25" fmla="*/ 1 h 522"/>
                <a:gd name="T26" fmla="*/ 0 w 230"/>
                <a:gd name="T27" fmla="*/ 1 h 522"/>
                <a:gd name="T28" fmla="*/ 0 w 230"/>
                <a:gd name="T29" fmla="*/ 1 h 522"/>
                <a:gd name="T30" fmla="*/ 0 w 230"/>
                <a:gd name="T31" fmla="*/ 0 h 522"/>
                <a:gd name="T32" fmla="*/ 0 w 230"/>
                <a:gd name="T33" fmla="*/ 1 h 522"/>
                <a:gd name="T34" fmla="*/ 0 w 230"/>
                <a:gd name="T35" fmla="*/ 1 h 522"/>
                <a:gd name="T36" fmla="*/ 0 w 230"/>
                <a:gd name="T37" fmla="*/ 1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522"/>
                <a:gd name="T59" fmla="*/ 230 w 230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522">
                  <a:moveTo>
                    <a:pt x="0" y="39"/>
                  </a:moveTo>
                  <a:lnTo>
                    <a:pt x="47" y="98"/>
                  </a:lnTo>
                  <a:lnTo>
                    <a:pt x="112" y="200"/>
                  </a:lnTo>
                  <a:lnTo>
                    <a:pt x="166" y="293"/>
                  </a:lnTo>
                  <a:lnTo>
                    <a:pt x="180" y="325"/>
                  </a:lnTo>
                  <a:lnTo>
                    <a:pt x="181" y="359"/>
                  </a:lnTo>
                  <a:lnTo>
                    <a:pt x="181" y="434"/>
                  </a:lnTo>
                  <a:lnTo>
                    <a:pt x="198" y="493"/>
                  </a:lnTo>
                  <a:lnTo>
                    <a:pt x="212" y="514"/>
                  </a:lnTo>
                  <a:lnTo>
                    <a:pt x="230" y="522"/>
                  </a:lnTo>
                  <a:lnTo>
                    <a:pt x="206" y="481"/>
                  </a:lnTo>
                  <a:lnTo>
                    <a:pt x="198" y="427"/>
                  </a:lnTo>
                  <a:lnTo>
                    <a:pt x="193" y="334"/>
                  </a:lnTo>
                  <a:lnTo>
                    <a:pt x="181" y="306"/>
                  </a:lnTo>
                  <a:lnTo>
                    <a:pt x="83" y="130"/>
                  </a:lnTo>
                  <a:lnTo>
                    <a:pt x="6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89" name="Freeform 124"/>
            <p:cNvSpPr>
              <a:spLocks/>
            </p:cNvSpPr>
            <p:nvPr/>
          </p:nvSpPr>
          <p:spPr bwMode="auto">
            <a:xfrm>
              <a:off x="2170" y="2579"/>
              <a:ext cx="154" cy="369"/>
            </a:xfrm>
            <a:custGeom>
              <a:avLst/>
              <a:gdLst>
                <a:gd name="T0" fmla="*/ 0 w 306"/>
                <a:gd name="T1" fmla="*/ 0 h 739"/>
                <a:gd name="T2" fmla="*/ 1 w 306"/>
                <a:gd name="T3" fmla="*/ 0 h 739"/>
                <a:gd name="T4" fmla="*/ 1 w 306"/>
                <a:gd name="T5" fmla="*/ 0 h 739"/>
                <a:gd name="T6" fmla="*/ 1 w 306"/>
                <a:gd name="T7" fmla="*/ 0 h 739"/>
                <a:gd name="T8" fmla="*/ 1 w 306"/>
                <a:gd name="T9" fmla="*/ 0 h 739"/>
                <a:gd name="T10" fmla="*/ 1 w 306"/>
                <a:gd name="T11" fmla="*/ 0 h 739"/>
                <a:gd name="T12" fmla="*/ 1 w 306"/>
                <a:gd name="T13" fmla="*/ 0 h 739"/>
                <a:gd name="T14" fmla="*/ 1 w 306"/>
                <a:gd name="T15" fmla="*/ 0 h 739"/>
                <a:gd name="T16" fmla="*/ 1 w 306"/>
                <a:gd name="T17" fmla="*/ 0 h 739"/>
                <a:gd name="T18" fmla="*/ 1 w 306"/>
                <a:gd name="T19" fmla="*/ 0 h 739"/>
                <a:gd name="T20" fmla="*/ 1 w 306"/>
                <a:gd name="T21" fmla="*/ 0 h 739"/>
                <a:gd name="T22" fmla="*/ 1 w 306"/>
                <a:gd name="T23" fmla="*/ 0 h 739"/>
                <a:gd name="T24" fmla="*/ 1 w 306"/>
                <a:gd name="T25" fmla="*/ 0 h 739"/>
                <a:gd name="T26" fmla="*/ 1 w 306"/>
                <a:gd name="T27" fmla="*/ 0 h 739"/>
                <a:gd name="T28" fmla="*/ 1 w 306"/>
                <a:gd name="T29" fmla="*/ 0 h 739"/>
                <a:gd name="T30" fmla="*/ 1 w 306"/>
                <a:gd name="T31" fmla="*/ 0 h 739"/>
                <a:gd name="T32" fmla="*/ 1 w 306"/>
                <a:gd name="T33" fmla="*/ 0 h 739"/>
                <a:gd name="T34" fmla="*/ 1 w 306"/>
                <a:gd name="T35" fmla="*/ 0 h 739"/>
                <a:gd name="T36" fmla="*/ 1 w 306"/>
                <a:gd name="T37" fmla="*/ 0 h 739"/>
                <a:gd name="T38" fmla="*/ 1 w 306"/>
                <a:gd name="T39" fmla="*/ 0 h 739"/>
                <a:gd name="T40" fmla="*/ 1 w 306"/>
                <a:gd name="T41" fmla="*/ 0 h 739"/>
                <a:gd name="T42" fmla="*/ 1 w 306"/>
                <a:gd name="T43" fmla="*/ 0 h 739"/>
                <a:gd name="T44" fmla="*/ 1 w 306"/>
                <a:gd name="T45" fmla="*/ 0 h 739"/>
                <a:gd name="T46" fmla="*/ 0 w 306"/>
                <a:gd name="T47" fmla="*/ 0 h 739"/>
                <a:gd name="T48" fmla="*/ 0 w 306"/>
                <a:gd name="T49" fmla="*/ 0 h 739"/>
                <a:gd name="T50" fmla="*/ 0 w 306"/>
                <a:gd name="T51" fmla="*/ 0 h 7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739"/>
                <a:gd name="T80" fmla="*/ 306 w 306"/>
                <a:gd name="T81" fmla="*/ 739 h 7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739">
                  <a:moveTo>
                    <a:pt x="0" y="17"/>
                  </a:moveTo>
                  <a:lnTo>
                    <a:pt x="44" y="105"/>
                  </a:lnTo>
                  <a:lnTo>
                    <a:pt x="96" y="286"/>
                  </a:lnTo>
                  <a:lnTo>
                    <a:pt x="121" y="382"/>
                  </a:lnTo>
                  <a:lnTo>
                    <a:pt x="179" y="451"/>
                  </a:lnTo>
                  <a:lnTo>
                    <a:pt x="250" y="559"/>
                  </a:lnTo>
                  <a:lnTo>
                    <a:pt x="270" y="591"/>
                  </a:lnTo>
                  <a:lnTo>
                    <a:pt x="272" y="625"/>
                  </a:lnTo>
                  <a:lnTo>
                    <a:pt x="270" y="656"/>
                  </a:lnTo>
                  <a:lnTo>
                    <a:pt x="287" y="606"/>
                  </a:lnTo>
                  <a:lnTo>
                    <a:pt x="297" y="636"/>
                  </a:lnTo>
                  <a:lnTo>
                    <a:pt x="281" y="706"/>
                  </a:lnTo>
                  <a:lnTo>
                    <a:pt x="272" y="739"/>
                  </a:lnTo>
                  <a:lnTo>
                    <a:pt x="282" y="739"/>
                  </a:lnTo>
                  <a:lnTo>
                    <a:pt x="306" y="665"/>
                  </a:lnTo>
                  <a:lnTo>
                    <a:pt x="305" y="624"/>
                  </a:lnTo>
                  <a:lnTo>
                    <a:pt x="284" y="583"/>
                  </a:lnTo>
                  <a:lnTo>
                    <a:pt x="270" y="550"/>
                  </a:lnTo>
                  <a:lnTo>
                    <a:pt x="202" y="454"/>
                  </a:lnTo>
                  <a:lnTo>
                    <a:pt x="127" y="370"/>
                  </a:lnTo>
                  <a:lnTo>
                    <a:pt x="84" y="194"/>
                  </a:lnTo>
                  <a:lnTo>
                    <a:pt x="38" y="61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0" name="Freeform 125"/>
            <p:cNvSpPr>
              <a:spLocks/>
            </p:cNvSpPr>
            <p:nvPr/>
          </p:nvSpPr>
          <p:spPr bwMode="auto">
            <a:xfrm>
              <a:off x="2200" y="2853"/>
              <a:ext cx="59" cy="64"/>
            </a:xfrm>
            <a:custGeom>
              <a:avLst/>
              <a:gdLst>
                <a:gd name="T0" fmla="*/ 0 w 119"/>
                <a:gd name="T1" fmla="*/ 0 h 129"/>
                <a:gd name="T2" fmla="*/ 0 w 119"/>
                <a:gd name="T3" fmla="*/ 0 h 129"/>
                <a:gd name="T4" fmla="*/ 0 w 119"/>
                <a:gd name="T5" fmla="*/ 0 h 129"/>
                <a:gd name="T6" fmla="*/ 0 w 119"/>
                <a:gd name="T7" fmla="*/ 0 h 129"/>
                <a:gd name="T8" fmla="*/ 0 w 119"/>
                <a:gd name="T9" fmla="*/ 0 h 129"/>
                <a:gd name="T10" fmla="*/ 0 w 119"/>
                <a:gd name="T11" fmla="*/ 0 h 129"/>
                <a:gd name="T12" fmla="*/ 0 w 119"/>
                <a:gd name="T13" fmla="*/ 0 h 129"/>
                <a:gd name="T14" fmla="*/ 0 w 119"/>
                <a:gd name="T15" fmla="*/ 0 h 129"/>
                <a:gd name="T16" fmla="*/ 0 w 119"/>
                <a:gd name="T17" fmla="*/ 0 h 129"/>
                <a:gd name="T18" fmla="*/ 0 w 119"/>
                <a:gd name="T19" fmla="*/ 0 h 129"/>
                <a:gd name="T20" fmla="*/ 0 w 119"/>
                <a:gd name="T21" fmla="*/ 0 h 129"/>
                <a:gd name="T22" fmla="*/ 0 w 119"/>
                <a:gd name="T23" fmla="*/ 0 h 129"/>
                <a:gd name="T24" fmla="*/ 0 w 119"/>
                <a:gd name="T25" fmla="*/ 0 h 129"/>
                <a:gd name="T26" fmla="*/ 0 w 119"/>
                <a:gd name="T27" fmla="*/ 0 h 129"/>
                <a:gd name="T28" fmla="*/ 0 w 119"/>
                <a:gd name="T29" fmla="*/ 0 h 129"/>
                <a:gd name="T30" fmla="*/ 0 w 119"/>
                <a:gd name="T31" fmla="*/ 0 h 129"/>
                <a:gd name="T32" fmla="*/ 0 w 119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29"/>
                <a:gd name="T53" fmla="*/ 119 w 11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29">
                  <a:moveTo>
                    <a:pt x="0" y="0"/>
                  </a:moveTo>
                  <a:lnTo>
                    <a:pt x="0" y="36"/>
                  </a:lnTo>
                  <a:lnTo>
                    <a:pt x="28" y="83"/>
                  </a:lnTo>
                  <a:lnTo>
                    <a:pt x="54" y="129"/>
                  </a:lnTo>
                  <a:lnTo>
                    <a:pt x="42" y="83"/>
                  </a:lnTo>
                  <a:lnTo>
                    <a:pt x="28" y="55"/>
                  </a:lnTo>
                  <a:lnTo>
                    <a:pt x="68" y="76"/>
                  </a:lnTo>
                  <a:lnTo>
                    <a:pt x="84" y="82"/>
                  </a:lnTo>
                  <a:lnTo>
                    <a:pt x="74" y="108"/>
                  </a:lnTo>
                  <a:lnTo>
                    <a:pt x="89" y="86"/>
                  </a:lnTo>
                  <a:lnTo>
                    <a:pt x="119" y="89"/>
                  </a:lnTo>
                  <a:lnTo>
                    <a:pt x="77" y="67"/>
                  </a:lnTo>
                  <a:lnTo>
                    <a:pt x="27" y="39"/>
                  </a:lnTo>
                  <a:lnTo>
                    <a:pt x="1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1" name="Freeform 126"/>
            <p:cNvSpPr>
              <a:spLocks/>
            </p:cNvSpPr>
            <p:nvPr/>
          </p:nvSpPr>
          <p:spPr bwMode="auto">
            <a:xfrm>
              <a:off x="2281" y="2884"/>
              <a:ext cx="27" cy="59"/>
            </a:xfrm>
            <a:custGeom>
              <a:avLst/>
              <a:gdLst>
                <a:gd name="T0" fmla="*/ 1 w 53"/>
                <a:gd name="T1" fmla="*/ 0 h 116"/>
                <a:gd name="T2" fmla="*/ 0 w 53"/>
                <a:gd name="T3" fmla="*/ 1 h 116"/>
                <a:gd name="T4" fmla="*/ 1 w 53"/>
                <a:gd name="T5" fmla="*/ 1 h 116"/>
                <a:gd name="T6" fmla="*/ 1 w 53"/>
                <a:gd name="T7" fmla="*/ 1 h 116"/>
                <a:gd name="T8" fmla="*/ 1 w 53"/>
                <a:gd name="T9" fmla="*/ 0 h 116"/>
                <a:gd name="T10" fmla="*/ 1 w 53"/>
                <a:gd name="T11" fmla="*/ 0 h 116"/>
                <a:gd name="T12" fmla="*/ 1 w 53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116"/>
                <a:gd name="T23" fmla="*/ 53 w 53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116">
                  <a:moveTo>
                    <a:pt x="53" y="0"/>
                  </a:moveTo>
                  <a:lnTo>
                    <a:pt x="0" y="107"/>
                  </a:lnTo>
                  <a:lnTo>
                    <a:pt x="21" y="116"/>
                  </a:lnTo>
                  <a:lnTo>
                    <a:pt x="50" y="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2" name="Freeform 127"/>
            <p:cNvSpPr>
              <a:spLocks/>
            </p:cNvSpPr>
            <p:nvPr/>
          </p:nvSpPr>
          <p:spPr bwMode="auto">
            <a:xfrm>
              <a:off x="1806" y="2612"/>
              <a:ext cx="127" cy="197"/>
            </a:xfrm>
            <a:custGeom>
              <a:avLst/>
              <a:gdLst>
                <a:gd name="T0" fmla="*/ 1 w 254"/>
                <a:gd name="T1" fmla="*/ 0 h 393"/>
                <a:gd name="T2" fmla="*/ 1 w 254"/>
                <a:gd name="T3" fmla="*/ 1 h 393"/>
                <a:gd name="T4" fmla="*/ 1 w 254"/>
                <a:gd name="T5" fmla="*/ 1 h 393"/>
                <a:gd name="T6" fmla="*/ 1 w 254"/>
                <a:gd name="T7" fmla="*/ 1 h 393"/>
                <a:gd name="T8" fmla="*/ 0 w 254"/>
                <a:gd name="T9" fmla="*/ 1 h 393"/>
                <a:gd name="T10" fmla="*/ 1 w 254"/>
                <a:gd name="T11" fmla="*/ 1 h 393"/>
                <a:gd name="T12" fmla="*/ 1 w 254"/>
                <a:gd name="T13" fmla="*/ 1 h 393"/>
                <a:gd name="T14" fmla="*/ 1 w 254"/>
                <a:gd name="T15" fmla="*/ 1 h 393"/>
                <a:gd name="T16" fmla="*/ 1 w 254"/>
                <a:gd name="T17" fmla="*/ 1 h 393"/>
                <a:gd name="T18" fmla="*/ 1 w 254"/>
                <a:gd name="T19" fmla="*/ 1 h 393"/>
                <a:gd name="T20" fmla="*/ 1 w 254"/>
                <a:gd name="T21" fmla="*/ 1 h 393"/>
                <a:gd name="T22" fmla="*/ 1 w 254"/>
                <a:gd name="T23" fmla="*/ 1 h 393"/>
                <a:gd name="T24" fmla="*/ 1 w 254"/>
                <a:gd name="T25" fmla="*/ 1 h 393"/>
                <a:gd name="T26" fmla="*/ 1 w 254"/>
                <a:gd name="T27" fmla="*/ 1 h 393"/>
                <a:gd name="T28" fmla="*/ 1 w 254"/>
                <a:gd name="T29" fmla="*/ 1 h 393"/>
                <a:gd name="T30" fmla="*/ 1 w 254"/>
                <a:gd name="T31" fmla="*/ 1 h 393"/>
                <a:gd name="T32" fmla="*/ 1 w 254"/>
                <a:gd name="T33" fmla="*/ 1 h 393"/>
                <a:gd name="T34" fmla="*/ 1 w 254"/>
                <a:gd name="T35" fmla="*/ 1 h 393"/>
                <a:gd name="T36" fmla="*/ 1 w 254"/>
                <a:gd name="T37" fmla="*/ 0 h 393"/>
                <a:gd name="T38" fmla="*/ 1 w 254"/>
                <a:gd name="T39" fmla="*/ 0 h 393"/>
                <a:gd name="T40" fmla="*/ 1 w 254"/>
                <a:gd name="T41" fmla="*/ 0 h 3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393"/>
                <a:gd name="T65" fmla="*/ 254 w 254"/>
                <a:gd name="T66" fmla="*/ 393 h 3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393">
                  <a:moveTo>
                    <a:pt x="237" y="0"/>
                  </a:moveTo>
                  <a:lnTo>
                    <a:pt x="228" y="13"/>
                  </a:lnTo>
                  <a:lnTo>
                    <a:pt x="188" y="44"/>
                  </a:lnTo>
                  <a:lnTo>
                    <a:pt x="94" y="89"/>
                  </a:lnTo>
                  <a:lnTo>
                    <a:pt x="0" y="131"/>
                  </a:lnTo>
                  <a:lnTo>
                    <a:pt x="31" y="131"/>
                  </a:lnTo>
                  <a:lnTo>
                    <a:pt x="65" y="200"/>
                  </a:lnTo>
                  <a:lnTo>
                    <a:pt x="118" y="256"/>
                  </a:lnTo>
                  <a:lnTo>
                    <a:pt x="82" y="283"/>
                  </a:lnTo>
                  <a:lnTo>
                    <a:pt x="55" y="315"/>
                  </a:lnTo>
                  <a:lnTo>
                    <a:pt x="141" y="318"/>
                  </a:lnTo>
                  <a:lnTo>
                    <a:pt x="212" y="359"/>
                  </a:lnTo>
                  <a:lnTo>
                    <a:pt x="254" y="393"/>
                  </a:lnTo>
                  <a:lnTo>
                    <a:pt x="203" y="334"/>
                  </a:lnTo>
                  <a:lnTo>
                    <a:pt x="153" y="286"/>
                  </a:lnTo>
                  <a:lnTo>
                    <a:pt x="144" y="239"/>
                  </a:lnTo>
                  <a:lnTo>
                    <a:pt x="188" y="142"/>
                  </a:lnTo>
                  <a:lnTo>
                    <a:pt x="228" y="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3" name="Freeform 128"/>
            <p:cNvSpPr>
              <a:spLocks/>
            </p:cNvSpPr>
            <p:nvPr/>
          </p:nvSpPr>
          <p:spPr bwMode="auto">
            <a:xfrm>
              <a:off x="1381" y="2448"/>
              <a:ext cx="319" cy="270"/>
            </a:xfrm>
            <a:custGeom>
              <a:avLst/>
              <a:gdLst>
                <a:gd name="T0" fmla="*/ 1 w 637"/>
                <a:gd name="T1" fmla="*/ 0 h 541"/>
                <a:gd name="T2" fmla="*/ 0 w 637"/>
                <a:gd name="T3" fmla="*/ 0 h 541"/>
                <a:gd name="T4" fmla="*/ 1 w 637"/>
                <a:gd name="T5" fmla="*/ 0 h 541"/>
                <a:gd name="T6" fmla="*/ 1 w 637"/>
                <a:gd name="T7" fmla="*/ 0 h 541"/>
                <a:gd name="T8" fmla="*/ 1 w 637"/>
                <a:gd name="T9" fmla="*/ 0 h 541"/>
                <a:gd name="T10" fmla="*/ 1 w 637"/>
                <a:gd name="T11" fmla="*/ 0 h 541"/>
                <a:gd name="T12" fmla="*/ 1 w 637"/>
                <a:gd name="T13" fmla="*/ 0 h 541"/>
                <a:gd name="T14" fmla="*/ 1 w 637"/>
                <a:gd name="T15" fmla="*/ 0 h 541"/>
                <a:gd name="T16" fmla="*/ 1 w 637"/>
                <a:gd name="T17" fmla="*/ 0 h 541"/>
                <a:gd name="T18" fmla="*/ 1 w 637"/>
                <a:gd name="T19" fmla="*/ 0 h 541"/>
                <a:gd name="T20" fmla="*/ 1 w 637"/>
                <a:gd name="T21" fmla="*/ 0 h 541"/>
                <a:gd name="T22" fmla="*/ 1 w 637"/>
                <a:gd name="T23" fmla="*/ 0 h 541"/>
                <a:gd name="T24" fmla="*/ 1 w 637"/>
                <a:gd name="T25" fmla="*/ 0 h 541"/>
                <a:gd name="T26" fmla="*/ 1 w 637"/>
                <a:gd name="T27" fmla="*/ 0 h 541"/>
                <a:gd name="T28" fmla="*/ 1 w 637"/>
                <a:gd name="T29" fmla="*/ 0 h 541"/>
                <a:gd name="T30" fmla="*/ 1 w 637"/>
                <a:gd name="T31" fmla="*/ 0 h 541"/>
                <a:gd name="T32" fmla="*/ 1 w 637"/>
                <a:gd name="T33" fmla="*/ 0 h 541"/>
                <a:gd name="T34" fmla="*/ 1 w 637"/>
                <a:gd name="T35" fmla="*/ 0 h 541"/>
                <a:gd name="T36" fmla="*/ 1 w 637"/>
                <a:gd name="T37" fmla="*/ 0 h 541"/>
                <a:gd name="T38" fmla="*/ 1 w 637"/>
                <a:gd name="T39" fmla="*/ 0 h 541"/>
                <a:gd name="T40" fmla="*/ 1 w 637"/>
                <a:gd name="T41" fmla="*/ 0 h 541"/>
                <a:gd name="T42" fmla="*/ 1 w 637"/>
                <a:gd name="T43" fmla="*/ 0 h 541"/>
                <a:gd name="T44" fmla="*/ 1 w 637"/>
                <a:gd name="T45" fmla="*/ 0 h 541"/>
                <a:gd name="T46" fmla="*/ 1 w 637"/>
                <a:gd name="T47" fmla="*/ 0 h 541"/>
                <a:gd name="T48" fmla="*/ 1 w 637"/>
                <a:gd name="T49" fmla="*/ 0 h 5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7"/>
                <a:gd name="T76" fmla="*/ 0 h 541"/>
                <a:gd name="T77" fmla="*/ 637 w 637"/>
                <a:gd name="T78" fmla="*/ 541 h 5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7" h="541">
                  <a:moveTo>
                    <a:pt x="12" y="0"/>
                  </a:moveTo>
                  <a:lnTo>
                    <a:pt x="0" y="209"/>
                  </a:lnTo>
                  <a:lnTo>
                    <a:pt x="6" y="342"/>
                  </a:lnTo>
                  <a:lnTo>
                    <a:pt x="22" y="407"/>
                  </a:lnTo>
                  <a:lnTo>
                    <a:pt x="54" y="454"/>
                  </a:lnTo>
                  <a:lnTo>
                    <a:pt x="102" y="485"/>
                  </a:lnTo>
                  <a:lnTo>
                    <a:pt x="164" y="506"/>
                  </a:lnTo>
                  <a:lnTo>
                    <a:pt x="219" y="524"/>
                  </a:lnTo>
                  <a:lnTo>
                    <a:pt x="284" y="532"/>
                  </a:lnTo>
                  <a:lnTo>
                    <a:pt x="359" y="541"/>
                  </a:lnTo>
                  <a:lnTo>
                    <a:pt x="433" y="541"/>
                  </a:lnTo>
                  <a:lnTo>
                    <a:pt x="516" y="532"/>
                  </a:lnTo>
                  <a:lnTo>
                    <a:pt x="578" y="524"/>
                  </a:lnTo>
                  <a:lnTo>
                    <a:pt x="637" y="513"/>
                  </a:lnTo>
                  <a:lnTo>
                    <a:pt x="453" y="532"/>
                  </a:lnTo>
                  <a:lnTo>
                    <a:pt x="315" y="526"/>
                  </a:lnTo>
                  <a:lnTo>
                    <a:pt x="203" y="506"/>
                  </a:lnTo>
                  <a:lnTo>
                    <a:pt x="123" y="476"/>
                  </a:lnTo>
                  <a:lnTo>
                    <a:pt x="69" y="439"/>
                  </a:lnTo>
                  <a:lnTo>
                    <a:pt x="42" y="392"/>
                  </a:lnTo>
                  <a:lnTo>
                    <a:pt x="28" y="326"/>
                  </a:lnTo>
                  <a:lnTo>
                    <a:pt x="19" y="2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4" name="Freeform 129"/>
            <p:cNvSpPr>
              <a:spLocks/>
            </p:cNvSpPr>
            <p:nvPr/>
          </p:nvSpPr>
          <p:spPr bwMode="auto">
            <a:xfrm>
              <a:off x="1416" y="2395"/>
              <a:ext cx="139" cy="165"/>
            </a:xfrm>
            <a:custGeom>
              <a:avLst/>
              <a:gdLst>
                <a:gd name="T0" fmla="*/ 0 w 278"/>
                <a:gd name="T1" fmla="*/ 0 h 328"/>
                <a:gd name="T2" fmla="*/ 1 w 278"/>
                <a:gd name="T3" fmla="*/ 1 h 328"/>
                <a:gd name="T4" fmla="*/ 1 w 278"/>
                <a:gd name="T5" fmla="*/ 1 h 328"/>
                <a:gd name="T6" fmla="*/ 1 w 278"/>
                <a:gd name="T7" fmla="*/ 1 h 328"/>
                <a:gd name="T8" fmla="*/ 1 w 278"/>
                <a:gd name="T9" fmla="*/ 1 h 328"/>
                <a:gd name="T10" fmla="*/ 1 w 278"/>
                <a:gd name="T11" fmla="*/ 1 h 328"/>
                <a:gd name="T12" fmla="*/ 1 w 278"/>
                <a:gd name="T13" fmla="*/ 1 h 328"/>
                <a:gd name="T14" fmla="*/ 1 w 278"/>
                <a:gd name="T15" fmla="*/ 1 h 328"/>
                <a:gd name="T16" fmla="*/ 1 w 278"/>
                <a:gd name="T17" fmla="*/ 1 h 328"/>
                <a:gd name="T18" fmla="*/ 1 w 278"/>
                <a:gd name="T19" fmla="*/ 1 h 328"/>
                <a:gd name="T20" fmla="*/ 1 w 278"/>
                <a:gd name="T21" fmla="*/ 1 h 328"/>
                <a:gd name="T22" fmla="*/ 1 w 278"/>
                <a:gd name="T23" fmla="*/ 1 h 328"/>
                <a:gd name="T24" fmla="*/ 1 w 278"/>
                <a:gd name="T25" fmla="*/ 1 h 328"/>
                <a:gd name="T26" fmla="*/ 1 w 278"/>
                <a:gd name="T27" fmla="*/ 1 h 328"/>
                <a:gd name="T28" fmla="*/ 0 w 278"/>
                <a:gd name="T29" fmla="*/ 0 h 328"/>
                <a:gd name="T30" fmla="*/ 0 w 278"/>
                <a:gd name="T31" fmla="*/ 0 h 328"/>
                <a:gd name="T32" fmla="*/ 0 w 278"/>
                <a:gd name="T33" fmla="*/ 0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8"/>
                <a:gd name="T52" fmla="*/ 0 h 328"/>
                <a:gd name="T53" fmla="*/ 278 w 278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8" h="328">
                  <a:moveTo>
                    <a:pt x="0" y="0"/>
                  </a:moveTo>
                  <a:lnTo>
                    <a:pt x="80" y="9"/>
                  </a:lnTo>
                  <a:lnTo>
                    <a:pt x="178" y="16"/>
                  </a:lnTo>
                  <a:lnTo>
                    <a:pt x="278" y="20"/>
                  </a:lnTo>
                  <a:lnTo>
                    <a:pt x="181" y="23"/>
                  </a:lnTo>
                  <a:lnTo>
                    <a:pt x="63" y="16"/>
                  </a:lnTo>
                  <a:lnTo>
                    <a:pt x="47" y="15"/>
                  </a:lnTo>
                  <a:lnTo>
                    <a:pt x="62" y="68"/>
                  </a:lnTo>
                  <a:lnTo>
                    <a:pt x="107" y="160"/>
                  </a:lnTo>
                  <a:lnTo>
                    <a:pt x="151" y="271"/>
                  </a:lnTo>
                  <a:lnTo>
                    <a:pt x="175" y="328"/>
                  </a:lnTo>
                  <a:lnTo>
                    <a:pt x="118" y="250"/>
                  </a:lnTo>
                  <a:lnTo>
                    <a:pt x="71" y="142"/>
                  </a:lnTo>
                  <a:lnTo>
                    <a:pt x="3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5" name="Freeform 130"/>
            <p:cNvSpPr>
              <a:spLocks/>
            </p:cNvSpPr>
            <p:nvPr/>
          </p:nvSpPr>
          <p:spPr bwMode="auto">
            <a:xfrm>
              <a:off x="1420" y="2422"/>
              <a:ext cx="69" cy="250"/>
            </a:xfrm>
            <a:custGeom>
              <a:avLst/>
              <a:gdLst>
                <a:gd name="T0" fmla="*/ 0 w 139"/>
                <a:gd name="T1" fmla="*/ 0 h 501"/>
                <a:gd name="T2" fmla="*/ 0 w 139"/>
                <a:gd name="T3" fmla="*/ 0 h 501"/>
                <a:gd name="T4" fmla="*/ 0 w 139"/>
                <a:gd name="T5" fmla="*/ 0 h 501"/>
                <a:gd name="T6" fmla="*/ 0 w 139"/>
                <a:gd name="T7" fmla="*/ 0 h 501"/>
                <a:gd name="T8" fmla="*/ 0 w 139"/>
                <a:gd name="T9" fmla="*/ 0 h 501"/>
                <a:gd name="T10" fmla="*/ 0 w 139"/>
                <a:gd name="T11" fmla="*/ 0 h 501"/>
                <a:gd name="T12" fmla="*/ 0 w 139"/>
                <a:gd name="T13" fmla="*/ 0 h 501"/>
                <a:gd name="T14" fmla="*/ 0 w 139"/>
                <a:gd name="T15" fmla="*/ 0 h 501"/>
                <a:gd name="T16" fmla="*/ 0 w 139"/>
                <a:gd name="T17" fmla="*/ 0 h 501"/>
                <a:gd name="T18" fmla="*/ 0 w 139"/>
                <a:gd name="T19" fmla="*/ 0 h 501"/>
                <a:gd name="T20" fmla="*/ 0 w 139"/>
                <a:gd name="T21" fmla="*/ 0 h 501"/>
                <a:gd name="T22" fmla="*/ 0 w 139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501"/>
                <a:gd name="T38" fmla="*/ 139 w 139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501">
                  <a:moveTo>
                    <a:pt x="0" y="0"/>
                  </a:moveTo>
                  <a:lnTo>
                    <a:pt x="65" y="340"/>
                  </a:lnTo>
                  <a:lnTo>
                    <a:pt x="95" y="460"/>
                  </a:lnTo>
                  <a:lnTo>
                    <a:pt x="126" y="492"/>
                  </a:lnTo>
                  <a:lnTo>
                    <a:pt x="139" y="501"/>
                  </a:lnTo>
                  <a:lnTo>
                    <a:pt x="108" y="463"/>
                  </a:lnTo>
                  <a:lnTo>
                    <a:pt x="90" y="378"/>
                  </a:lnTo>
                  <a:lnTo>
                    <a:pt x="68" y="295"/>
                  </a:lnTo>
                  <a:lnTo>
                    <a:pt x="31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6" name="Freeform 131"/>
            <p:cNvSpPr>
              <a:spLocks/>
            </p:cNvSpPr>
            <p:nvPr/>
          </p:nvSpPr>
          <p:spPr bwMode="auto">
            <a:xfrm>
              <a:off x="1405" y="2439"/>
              <a:ext cx="7" cy="116"/>
            </a:xfrm>
            <a:custGeom>
              <a:avLst/>
              <a:gdLst>
                <a:gd name="T0" fmla="*/ 1 w 14"/>
                <a:gd name="T1" fmla="*/ 0 h 233"/>
                <a:gd name="T2" fmla="*/ 0 w 14"/>
                <a:gd name="T3" fmla="*/ 0 h 233"/>
                <a:gd name="T4" fmla="*/ 1 w 14"/>
                <a:gd name="T5" fmla="*/ 0 h 233"/>
                <a:gd name="T6" fmla="*/ 1 w 14"/>
                <a:gd name="T7" fmla="*/ 0 h 233"/>
                <a:gd name="T8" fmla="*/ 1 w 14"/>
                <a:gd name="T9" fmla="*/ 0 h 233"/>
                <a:gd name="T10" fmla="*/ 1 w 14"/>
                <a:gd name="T11" fmla="*/ 0 h 233"/>
                <a:gd name="T12" fmla="*/ 1 w 14"/>
                <a:gd name="T13" fmla="*/ 0 h 233"/>
                <a:gd name="T14" fmla="*/ 1 w 14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33"/>
                <a:gd name="T26" fmla="*/ 14 w 14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33">
                  <a:moveTo>
                    <a:pt x="4" y="0"/>
                  </a:moveTo>
                  <a:lnTo>
                    <a:pt x="0" y="120"/>
                  </a:lnTo>
                  <a:lnTo>
                    <a:pt x="6" y="233"/>
                  </a:lnTo>
                  <a:lnTo>
                    <a:pt x="14" y="133"/>
                  </a:lnTo>
                  <a:lnTo>
                    <a:pt x="12" y="5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7" name="Freeform 132"/>
            <p:cNvSpPr>
              <a:spLocks/>
            </p:cNvSpPr>
            <p:nvPr/>
          </p:nvSpPr>
          <p:spPr bwMode="auto">
            <a:xfrm>
              <a:off x="1505" y="2435"/>
              <a:ext cx="161" cy="178"/>
            </a:xfrm>
            <a:custGeom>
              <a:avLst/>
              <a:gdLst>
                <a:gd name="T0" fmla="*/ 0 w 322"/>
                <a:gd name="T1" fmla="*/ 0 h 357"/>
                <a:gd name="T2" fmla="*/ 1 w 322"/>
                <a:gd name="T3" fmla="*/ 0 h 357"/>
                <a:gd name="T4" fmla="*/ 1 w 322"/>
                <a:gd name="T5" fmla="*/ 0 h 357"/>
                <a:gd name="T6" fmla="*/ 1 w 322"/>
                <a:gd name="T7" fmla="*/ 0 h 357"/>
                <a:gd name="T8" fmla="*/ 1 w 322"/>
                <a:gd name="T9" fmla="*/ 0 h 357"/>
                <a:gd name="T10" fmla="*/ 1 w 322"/>
                <a:gd name="T11" fmla="*/ 0 h 357"/>
                <a:gd name="T12" fmla="*/ 1 w 322"/>
                <a:gd name="T13" fmla="*/ 0 h 357"/>
                <a:gd name="T14" fmla="*/ 1 w 322"/>
                <a:gd name="T15" fmla="*/ 0 h 357"/>
                <a:gd name="T16" fmla="*/ 1 w 322"/>
                <a:gd name="T17" fmla="*/ 0 h 357"/>
                <a:gd name="T18" fmla="*/ 1 w 322"/>
                <a:gd name="T19" fmla="*/ 0 h 357"/>
                <a:gd name="T20" fmla="*/ 1 w 322"/>
                <a:gd name="T21" fmla="*/ 0 h 357"/>
                <a:gd name="T22" fmla="*/ 1 w 322"/>
                <a:gd name="T23" fmla="*/ 0 h 357"/>
                <a:gd name="T24" fmla="*/ 1 w 322"/>
                <a:gd name="T25" fmla="*/ 0 h 357"/>
                <a:gd name="T26" fmla="*/ 0 w 322"/>
                <a:gd name="T27" fmla="*/ 0 h 357"/>
                <a:gd name="T28" fmla="*/ 0 w 322"/>
                <a:gd name="T29" fmla="*/ 0 h 357"/>
                <a:gd name="T30" fmla="*/ 0 w 322"/>
                <a:gd name="T31" fmla="*/ 0 h 3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2"/>
                <a:gd name="T49" fmla="*/ 0 h 357"/>
                <a:gd name="T50" fmla="*/ 322 w 322"/>
                <a:gd name="T51" fmla="*/ 357 h 3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2" h="357">
                  <a:moveTo>
                    <a:pt x="0" y="0"/>
                  </a:moveTo>
                  <a:lnTo>
                    <a:pt x="74" y="104"/>
                  </a:lnTo>
                  <a:lnTo>
                    <a:pt x="141" y="193"/>
                  </a:lnTo>
                  <a:lnTo>
                    <a:pt x="204" y="255"/>
                  </a:lnTo>
                  <a:lnTo>
                    <a:pt x="269" y="308"/>
                  </a:lnTo>
                  <a:lnTo>
                    <a:pt x="322" y="352"/>
                  </a:lnTo>
                  <a:lnTo>
                    <a:pt x="275" y="325"/>
                  </a:lnTo>
                  <a:lnTo>
                    <a:pt x="242" y="311"/>
                  </a:lnTo>
                  <a:lnTo>
                    <a:pt x="219" y="310"/>
                  </a:lnTo>
                  <a:lnTo>
                    <a:pt x="231" y="357"/>
                  </a:lnTo>
                  <a:lnTo>
                    <a:pt x="180" y="264"/>
                  </a:lnTo>
                  <a:lnTo>
                    <a:pt x="114" y="172"/>
                  </a:lnTo>
                  <a:lnTo>
                    <a:pt x="59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8" name="Freeform 133"/>
            <p:cNvSpPr>
              <a:spLocks/>
            </p:cNvSpPr>
            <p:nvPr/>
          </p:nvSpPr>
          <p:spPr bwMode="auto">
            <a:xfrm>
              <a:off x="1199" y="1931"/>
              <a:ext cx="108" cy="128"/>
            </a:xfrm>
            <a:custGeom>
              <a:avLst/>
              <a:gdLst>
                <a:gd name="T0" fmla="*/ 1 w 214"/>
                <a:gd name="T1" fmla="*/ 0 h 256"/>
                <a:gd name="T2" fmla="*/ 1 w 214"/>
                <a:gd name="T3" fmla="*/ 1 h 256"/>
                <a:gd name="T4" fmla="*/ 1 w 214"/>
                <a:gd name="T5" fmla="*/ 1 h 256"/>
                <a:gd name="T6" fmla="*/ 1 w 214"/>
                <a:gd name="T7" fmla="*/ 1 h 256"/>
                <a:gd name="T8" fmla="*/ 0 w 214"/>
                <a:gd name="T9" fmla="*/ 1 h 256"/>
                <a:gd name="T10" fmla="*/ 1 w 214"/>
                <a:gd name="T11" fmla="*/ 1 h 256"/>
                <a:gd name="T12" fmla="*/ 1 w 214"/>
                <a:gd name="T13" fmla="*/ 1 h 256"/>
                <a:gd name="T14" fmla="*/ 1 w 214"/>
                <a:gd name="T15" fmla="*/ 1 h 256"/>
                <a:gd name="T16" fmla="*/ 1 w 214"/>
                <a:gd name="T17" fmla="*/ 1 h 256"/>
                <a:gd name="T18" fmla="*/ 1 w 214"/>
                <a:gd name="T19" fmla="*/ 1 h 256"/>
                <a:gd name="T20" fmla="*/ 1 w 214"/>
                <a:gd name="T21" fmla="*/ 1 h 256"/>
                <a:gd name="T22" fmla="*/ 1 w 214"/>
                <a:gd name="T23" fmla="*/ 1 h 256"/>
                <a:gd name="T24" fmla="*/ 1 w 214"/>
                <a:gd name="T25" fmla="*/ 1 h 256"/>
                <a:gd name="T26" fmla="*/ 1 w 214"/>
                <a:gd name="T27" fmla="*/ 1 h 256"/>
                <a:gd name="T28" fmla="*/ 1 w 214"/>
                <a:gd name="T29" fmla="*/ 1 h 256"/>
                <a:gd name="T30" fmla="*/ 1 w 214"/>
                <a:gd name="T31" fmla="*/ 1 h 256"/>
                <a:gd name="T32" fmla="*/ 1 w 214"/>
                <a:gd name="T33" fmla="*/ 1 h 256"/>
                <a:gd name="T34" fmla="*/ 1 w 214"/>
                <a:gd name="T35" fmla="*/ 1 h 256"/>
                <a:gd name="T36" fmla="*/ 1 w 214"/>
                <a:gd name="T37" fmla="*/ 0 h 256"/>
                <a:gd name="T38" fmla="*/ 1 w 214"/>
                <a:gd name="T39" fmla="*/ 0 h 256"/>
                <a:gd name="T40" fmla="*/ 1 w 214"/>
                <a:gd name="T41" fmla="*/ 0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4"/>
                <a:gd name="T64" fmla="*/ 0 h 256"/>
                <a:gd name="T65" fmla="*/ 214 w 214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4" h="256">
                  <a:moveTo>
                    <a:pt x="214" y="0"/>
                  </a:moveTo>
                  <a:lnTo>
                    <a:pt x="182" y="5"/>
                  </a:lnTo>
                  <a:lnTo>
                    <a:pt x="134" y="37"/>
                  </a:lnTo>
                  <a:lnTo>
                    <a:pt x="15" y="70"/>
                  </a:lnTo>
                  <a:lnTo>
                    <a:pt x="0" y="99"/>
                  </a:lnTo>
                  <a:lnTo>
                    <a:pt x="60" y="94"/>
                  </a:lnTo>
                  <a:lnTo>
                    <a:pt x="98" y="122"/>
                  </a:lnTo>
                  <a:lnTo>
                    <a:pt x="149" y="200"/>
                  </a:lnTo>
                  <a:lnTo>
                    <a:pt x="172" y="256"/>
                  </a:lnTo>
                  <a:lnTo>
                    <a:pt x="172" y="223"/>
                  </a:lnTo>
                  <a:lnTo>
                    <a:pt x="125" y="135"/>
                  </a:lnTo>
                  <a:lnTo>
                    <a:pt x="89" y="99"/>
                  </a:lnTo>
                  <a:lnTo>
                    <a:pt x="56" y="85"/>
                  </a:lnTo>
                  <a:lnTo>
                    <a:pt x="39" y="75"/>
                  </a:lnTo>
                  <a:lnTo>
                    <a:pt x="125" y="61"/>
                  </a:lnTo>
                  <a:lnTo>
                    <a:pt x="167" y="34"/>
                  </a:lnTo>
                  <a:lnTo>
                    <a:pt x="185" y="29"/>
                  </a:lnTo>
                  <a:lnTo>
                    <a:pt x="208" y="2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99" name="Freeform 134"/>
            <p:cNvSpPr>
              <a:spLocks/>
            </p:cNvSpPr>
            <p:nvPr/>
          </p:nvSpPr>
          <p:spPr bwMode="auto">
            <a:xfrm>
              <a:off x="1193" y="2049"/>
              <a:ext cx="118" cy="90"/>
            </a:xfrm>
            <a:custGeom>
              <a:avLst/>
              <a:gdLst>
                <a:gd name="T0" fmla="*/ 0 w 237"/>
                <a:gd name="T1" fmla="*/ 1 h 180"/>
                <a:gd name="T2" fmla="*/ 0 w 237"/>
                <a:gd name="T3" fmla="*/ 1 h 180"/>
                <a:gd name="T4" fmla="*/ 0 w 237"/>
                <a:gd name="T5" fmla="*/ 1 h 180"/>
                <a:gd name="T6" fmla="*/ 0 w 237"/>
                <a:gd name="T7" fmla="*/ 0 h 180"/>
                <a:gd name="T8" fmla="*/ 0 w 237"/>
                <a:gd name="T9" fmla="*/ 1 h 180"/>
                <a:gd name="T10" fmla="*/ 0 w 237"/>
                <a:gd name="T11" fmla="*/ 1 h 180"/>
                <a:gd name="T12" fmla="*/ 0 w 237"/>
                <a:gd name="T13" fmla="*/ 1 h 180"/>
                <a:gd name="T14" fmla="*/ 0 w 237"/>
                <a:gd name="T15" fmla="*/ 1 h 180"/>
                <a:gd name="T16" fmla="*/ 0 w 237"/>
                <a:gd name="T17" fmla="*/ 1 h 180"/>
                <a:gd name="T18" fmla="*/ 0 w 237"/>
                <a:gd name="T19" fmla="*/ 1 h 180"/>
                <a:gd name="T20" fmla="*/ 0 w 237"/>
                <a:gd name="T21" fmla="*/ 1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80"/>
                <a:gd name="T35" fmla="*/ 237 w 237"/>
                <a:gd name="T36" fmla="*/ 180 h 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80">
                  <a:moveTo>
                    <a:pt x="228" y="125"/>
                  </a:moveTo>
                  <a:lnTo>
                    <a:pt x="163" y="96"/>
                  </a:lnTo>
                  <a:lnTo>
                    <a:pt x="112" y="69"/>
                  </a:lnTo>
                  <a:lnTo>
                    <a:pt x="0" y="0"/>
                  </a:lnTo>
                  <a:lnTo>
                    <a:pt x="89" y="84"/>
                  </a:lnTo>
                  <a:lnTo>
                    <a:pt x="131" y="96"/>
                  </a:lnTo>
                  <a:lnTo>
                    <a:pt x="186" y="154"/>
                  </a:lnTo>
                  <a:lnTo>
                    <a:pt x="237" y="180"/>
                  </a:lnTo>
                  <a:lnTo>
                    <a:pt x="228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0" name="Freeform 135"/>
            <p:cNvSpPr>
              <a:spLocks/>
            </p:cNvSpPr>
            <p:nvPr/>
          </p:nvSpPr>
          <p:spPr bwMode="auto">
            <a:xfrm>
              <a:off x="1219" y="2139"/>
              <a:ext cx="119" cy="140"/>
            </a:xfrm>
            <a:custGeom>
              <a:avLst/>
              <a:gdLst>
                <a:gd name="T0" fmla="*/ 0 w 239"/>
                <a:gd name="T1" fmla="*/ 1 h 280"/>
                <a:gd name="T2" fmla="*/ 0 w 239"/>
                <a:gd name="T3" fmla="*/ 1 h 280"/>
                <a:gd name="T4" fmla="*/ 0 w 239"/>
                <a:gd name="T5" fmla="*/ 1 h 280"/>
                <a:gd name="T6" fmla="*/ 0 w 239"/>
                <a:gd name="T7" fmla="*/ 0 h 280"/>
                <a:gd name="T8" fmla="*/ 0 w 239"/>
                <a:gd name="T9" fmla="*/ 1 h 280"/>
                <a:gd name="T10" fmla="*/ 0 w 239"/>
                <a:gd name="T11" fmla="*/ 1 h 280"/>
                <a:gd name="T12" fmla="*/ 0 w 239"/>
                <a:gd name="T13" fmla="*/ 1 h 280"/>
                <a:gd name="T14" fmla="*/ 0 w 239"/>
                <a:gd name="T15" fmla="*/ 1 h 280"/>
                <a:gd name="T16" fmla="*/ 0 w 239"/>
                <a:gd name="T17" fmla="*/ 1 h 280"/>
                <a:gd name="T18" fmla="*/ 0 w 239"/>
                <a:gd name="T19" fmla="*/ 1 h 280"/>
                <a:gd name="T20" fmla="*/ 0 w 239"/>
                <a:gd name="T21" fmla="*/ 1 h 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80"/>
                <a:gd name="T35" fmla="*/ 239 w 239"/>
                <a:gd name="T36" fmla="*/ 280 h 2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80">
                  <a:moveTo>
                    <a:pt x="239" y="242"/>
                  </a:moveTo>
                  <a:lnTo>
                    <a:pt x="115" y="121"/>
                  </a:lnTo>
                  <a:lnTo>
                    <a:pt x="91" y="71"/>
                  </a:lnTo>
                  <a:lnTo>
                    <a:pt x="0" y="0"/>
                  </a:lnTo>
                  <a:lnTo>
                    <a:pt x="59" y="60"/>
                  </a:lnTo>
                  <a:lnTo>
                    <a:pt x="95" y="177"/>
                  </a:lnTo>
                  <a:lnTo>
                    <a:pt x="160" y="204"/>
                  </a:lnTo>
                  <a:lnTo>
                    <a:pt x="184" y="280"/>
                  </a:lnTo>
                  <a:lnTo>
                    <a:pt x="239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1" name="Freeform 136"/>
            <p:cNvSpPr>
              <a:spLocks/>
            </p:cNvSpPr>
            <p:nvPr/>
          </p:nvSpPr>
          <p:spPr bwMode="auto">
            <a:xfrm>
              <a:off x="1181" y="2128"/>
              <a:ext cx="88" cy="164"/>
            </a:xfrm>
            <a:custGeom>
              <a:avLst/>
              <a:gdLst>
                <a:gd name="T0" fmla="*/ 0 w 176"/>
                <a:gd name="T1" fmla="*/ 0 h 328"/>
                <a:gd name="T2" fmla="*/ 1 w 176"/>
                <a:gd name="T3" fmla="*/ 1 h 328"/>
                <a:gd name="T4" fmla="*/ 1 w 176"/>
                <a:gd name="T5" fmla="*/ 1 h 328"/>
                <a:gd name="T6" fmla="*/ 1 w 176"/>
                <a:gd name="T7" fmla="*/ 1 h 328"/>
                <a:gd name="T8" fmla="*/ 1 w 176"/>
                <a:gd name="T9" fmla="*/ 1 h 328"/>
                <a:gd name="T10" fmla="*/ 1 w 176"/>
                <a:gd name="T11" fmla="*/ 1 h 328"/>
                <a:gd name="T12" fmla="*/ 1 w 176"/>
                <a:gd name="T13" fmla="*/ 1 h 328"/>
                <a:gd name="T14" fmla="*/ 1 w 176"/>
                <a:gd name="T15" fmla="*/ 1 h 328"/>
                <a:gd name="T16" fmla="*/ 0 w 176"/>
                <a:gd name="T17" fmla="*/ 0 h 328"/>
                <a:gd name="T18" fmla="*/ 0 w 176"/>
                <a:gd name="T19" fmla="*/ 0 h 328"/>
                <a:gd name="T20" fmla="*/ 0 w 176"/>
                <a:gd name="T21" fmla="*/ 0 h 3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328"/>
                <a:gd name="T35" fmla="*/ 176 w 176"/>
                <a:gd name="T36" fmla="*/ 328 h 3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328">
                  <a:moveTo>
                    <a:pt x="0" y="0"/>
                  </a:moveTo>
                  <a:lnTo>
                    <a:pt x="56" y="69"/>
                  </a:lnTo>
                  <a:lnTo>
                    <a:pt x="112" y="211"/>
                  </a:lnTo>
                  <a:lnTo>
                    <a:pt x="176" y="286"/>
                  </a:lnTo>
                  <a:lnTo>
                    <a:pt x="61" y="281"/>
                  </a:lnTo>
                  <a:lnTo>
                    <a:pt x="15" y="328"/>
                  </a:lnTo>
                  <a:lnTo>
                    <a:pt x="43" y="263"/>
                  </a:lnTo>
                  <a:lnTo>
                    <a:pt x="2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2" name="Freeform 137"/>
            <p:cNvSpPr>
              <a:spLocks/>
            </p:cNvSpPr>
            <p:nvPr/>
          </p:nvSpPr>
          <p:spPr bwMode="auto">
            <a:xfrm>
              <a:off x="1079" y="2132"/>
              <a:ext cx="285" cy="734"/>
            </a:xfrm>
            <a:custGeom>
              <a:avLst/>
              <a:gdLst>
                <a:gd name="T0" fmla="*/ 1 w 570"/>
                <a:gd name="T1" fmla="*/ 0 h 1468"/>
                <a:gd name="T2" fmla="*/ 1 w 570"/>
                <a:gd name="T3" fmla="*/ 1 h 1468"/>
                <a:gd name="T4" fmla="*/ 1 w 570"/>
                <a:gd name="T5" fmla="*/ 1 h 1468"/>
                <a:gd name="T6" fmla="*/ 1 w 570"/>
                <a:gd name="T7" fmla="*/ 1 h 1468"/>
                <a:gd name="T8" fmla="*/ 1 w 570"/>
                <a:gd name="T9" fmla="*/ 1 h 1468"/>
                <a:gd name="T10" fmla="*/ 1 w 570"/>
                <a:gd name="T11" fmla="*/ 1 h 1468"/>
                <a:gd name="T12" fmla="*/ 1 w 570"/>
                <a:gd name="T13" fmla="*/ 1 h 1468"/>
                <a:gd name="T14" fmla="*/ 1 w 570"/>
                <a:gd name="T15" fmla="*/ 1 h 1468"/>
                <a:gd name="T16" fmla="*/ 1 w 570"/>
                <a:gd name="T17" fmla="*/ 1 h 1468"/>
                <a:gd name="T18" fmla="*/ 1 w 570"/>
                <a:gd name="T19" fmla="*/ 1 h 1468"/>
                <a:gd name="T20" fmla="*/ 1 w 570"/>
                <a:gd name="T21" fmla="*/ 1 h 1468"/>
                <a:gd name="T22" fmla="*/ 1 w 570"/>
                <a:gd name="T23" fmla="*/ 1 h 1468"/>
                <a:gd name="T24" fmla="*/ 1 w 570"/>
                <a:gd name="T25" fmla="*/ 1 h 1468"/>
                <a:gd name="T26" fmla="*/ 1 w 570"/>
                <a:gd name="T27" fmla="*/ 1 h 1468"/>
                <a:gd name="T28" fmla="*/ 1 w 570"/>
                <a:gd name="T29" fmla="*/ 1 h 1468"/>
                <a:gd name="T30" fmla="*/ 1 w 570"/>
                <a:gd name="T31" fmla="*/ 1 h 1468"/>
                <a:gd name="T32" fmla="*/ 1 w 570"/>
                <a:gd name="T33" fmla="*/ 1 h 1468"/>
                <a:gd name="T34" fmla="*/ 1 w 570"/>
                <a:gd name="T35" fmla="*/ 1 h 1468"/>
                <a:gd name="T36" fmla="*/ 1 w 570"/>
                <a:gd name="T37" fmla="*/ 1 h 1468"/>
                <a:gd name="T38" fmla="*/ 1 w 570"/>
                <a:gd name="T39" fmla="*/ 1 h 1468"/>
                <a:gd name="T40" fmla="*/ 1 w 570"/>
                <a:gd name="T41" fmla="*/ 1 h 1468"/>
                <a:gd name="T42" fmla="*/ 1 w 570"/>
                <a:gd name="T43" fmla="*/ 1 h 1468"/>
                <a:gd name="T44" fmla="*/ 1 w 570"/>
                <a:gd name="T45" fmla="*/ 1 h 1468"/>
                <a:gd name="T46" fmla="*/ 1 w 570"/>
                <a:gd name="T47" fmla="*/ 1 h 1468"/>
                <a:gd name="T48" fmla="*/ 1 w 570"/>
                <a:gd name="T49" fmla="*/ 1 h 1468"/>
                <a:gd name="T50" fmla="*/ 1 w 570"/>
                <a:gd name="T51" fmla="*/ 1 h 1468"/>
                <a:gd name="T52" fmla="*/ 1 w 570"/>
                <a:gd name="T53" fmla="*/ 1 h 1468"/>
                <a:gd name="T54" fmla="*/ 1 w 570"/>
                <a:gd name="T55" fmla="*/ 1 h 1468"/>
                <a:gd name="T56" fmla="*/ 1 w 570"/>
                <a:gd name="T57" fmla="*/ 1 h 1468"/>
                <a:gd name="T58" fmla="*/ 1 w 570"/>
                <a:gd name="T59" fmla="*/ 1 h 1468"/>
                <a:gd name="T60" fmla="*/ 1 w 570"/>
                <a:gd name="T61" fmla="*/ 1 h 1468"/>
                <a:gd name="T62" fmla="*/ 1 w 570"/>
                <a:gd name="T63" fmla="*/ 1 h 1468"/>
                <a:gd name="T64" fmla="*/ 1 w 570"/>
                <a:gd name="T65" fmla="*/ 1 h 1468"/>
                <a:gd name="T66" fmla="*/ 1 w 570"/>
                <a:gd name="T67" fmla="*/ 1 h 1468"/>
                <a:gd name="T68" fmla="*/ 1 w 570"/>
                <a:gd name="T69" fmla="*/ 1 h 1468"/>
                <a:gd name="T70" fmla="*/ 1 w 570"/>
                <a:gd name="T71" fmla="*/ 1 h 1468"/>
                <a:gd name="T72" fmla="*/ 1 w 570"/>
                <a:gd name="T73" fmla="*/ 1 h 1468"/>
                <a:gd name="T74" fmla="*/ 1 w 570"/>
                <a:gd name="T75" fmla="*/ 1 h 1468"/>
                <a:gd name="T76" fmla="*/ 1 w 570"/>
                <a:gd name="T77" fmla="*/ 1 h 1468"/>
                <a:gd name="T78" fmla="*/ 1 w 570"/>
                <a:gd name="T79" fmla="*/ 1 h 1468"/>
                <a:gd name="T80" fmla="*/ 1 w 570"/>
                <a:gd name="T81" fmla="*/ 1 h 1468"/>
                <a:gd name="T82" fmla="*/ 1 w 570"/>
                <a:gd name="T83" fmla="*/ 1 h 1468"/>
                <a:gd name="T84" fmla="*/ 1 w 570"/>
                <a:gd name="T85" fmla="*/ 1 h 1468"/>
                <a:gd name="T86" fmla="*/ 1 w 570"/>
                <a:gd name="T87" fmla="*/ 1 h 1468"/>
                <a:gd name="T88" fmla="*/ 1 w 570"/>
                <a:gd name="T89" fmla="*/ 1 h 1468"/>
                <a:gd name="T90" fmla="*/ 1 w 570"/>
                <a:gd name="T91" fmla="*/ 1 h 1468"/>
                <a:gd name="T92" fmla="*/ 1 w 570"/>
                <a:gd name="T93" fmla="*/ 1 h 1468"/>
                <a:gd name="T94" fmla="*/ 1 w 570"/>
                <a:gd name="T95" fmla="*/ 1 h 1468"/>
                <a:gd name="T96" fmla="*/ 1 w 570"/>
                <a:gd name="T97" fmla="*/ 1 h 1468"/>
                <a:gd name="T98" fmla="*/ 1 w 570"/>
                <a:gd name="T99" fmla="*/ 1 h 1468"/>
                <a:gd name="T100" fmla="*/ 1 w 570"/>
                <a:gd name="T101" fmla="*/ 1 h 1468"/>
                <a:gd name="T102" fmla="*/ 1 w 570"/>
                <a:gd name="T103" fmla="*/ 1 h 1468"/>
                <a:gd name="T104" fmla="*/ 1 w 570"/>
                <a:gd name="T105" fmla="*/ 1 h 1468"/>
                <a:gd name="T106" fmla="*/ 1 w 570"/>
                <a:gd name="T107" fmla="*/ 1 h 1468"/>
                <a:gd name="T108" fmla="*/ 0 w 570"/>
                <a:gd name="T109" fmla="*/ 1 h 1468"/>
                <a:gd name="T110" fmla="*/ 1 w 570"/>
                <a:gd name="T111" fmla="*/ 1 h 1468"/>
                <a:gd name="T112" fmla="*/ 1 w 570"/>
                <a:gd name="T113" fmla="*/ 1 h 1468"/>
                <a:gd name="T114" fmla="*/ 1 w 570"/>
                <a:gd name="T115" fmla="*/ 1 h 1468"/>
                <a:gd name="T116" fmla="*/ 1 w 570"/>
                <a:gd name="T117" fmla="*/ 1 h 1468"/>
                <a:gd name="T118" fmla="*/ 1 w 570"/>
                <a:gd name="T119" fmla="*/ 1 h 1468"/>
                <a:gd name="T120" fmla="*/ 1 w 570"/>
                <a:gd name="T121" fmla="*/ 0 h 1468"/>
                <a:gd name="T122" fmla="*/ 1 w 570"/>
                <a:gd name="T123" fmla="*/ 0 h 1468"/>
                <a:gd name="T124" fmla="*/ 1 w 570"/>
                <a:gd name="T125" fmla="*/ 0 h 1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0"/>
                <a:gd name="T190" fmla="*/ 0 h 1468"/>
                <a:gd name="T191" fmla="*/ 570 w 570"/>
                <a:gd name="T192" fmla="*/ 1468 h 1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0" h="1468">
                  <a:moveTo>
                    <a:pt x="158" y="0"/>
                  </a:moveTo>
                  <a:lnTo>
                    <a:pt x="232" y="301"/>
                  </a:lnTo>
                  <a:lnTo>
                    <a:pt x="361" y="301"/>
                  </a:lnTo>
                  <a:lnTo>
                    <a:pt x="469" y="363"/>
                  </a:lnTo>
                  <a:lnTo>
                    <a:pt x="547" y="400"/>
                  </a:lnTo>
                  <a:lnTo>
                    <a:pt x="469" y="385"/>
                  </a:lnTo>
                  <a:lnTo>
                    <a:pt x="416" y="375"/>
                  </a:lnTo>
                  <a:lnTo>
                    <a:pt x="283" y="375"/>
                  </a:lnTo>
                  <a:lnTo>
                    <a:pt x="390" y="409"/>
                  </a:lnTo>
                  <a:lnTo>
                    <a:pt x="493" y="418"/>
                  </a:lnTo>
                  <a:lnTo>
                    <a:pt x="416" y="428"/>
                  </a:lnTo>
                  <a:lnTo>
                    <a:pt x="348" y="456"/>
                  </a:lnTo>
                  <a:lnTo>
                    <a:pt x="280" y="456"/>
                  </a:lnTo>
                  <a:lnTo>
                    <a:pt x="251" y="450"/>
                  </a:lnTo>
                  <a:lnTo>
                    <a:pt x="330" y="492"/>
                  </a:lnTo>
                  <a:lnTo>
                    <a:pt x="445" y="525"/>
                  </a:lnTo>
                  <a:lnTo>
                    <a:pt x="375" y="551"/>
                  </a:lnTo>
                  <a:lnTo>
                    <a:pt x="386" y="625"/>
                  </a:lnTo>
                  <a:lnTo>
                    <a:pt x="431" y="705"/>
                  </a:lnTo>
                  <a:lnTo>
                    <a:pt x="469" y="728"/>
                  </a:lnTo>
                  <a:lnTo>
                    <a:pt x="399" y="701"/>
                  </a:lnTo>
                  <a:lnTo>
                    <a:pt x="330" y="640"/>
                  </a:lnTo>
                  <a:lnTo>
                    <a:pt x="269" y="595"/>
                  </a:lnTo>
                  <a:lnTo>
                    <a:pt x="339" y="681"/>
                  </a:lnTo>
                  <a:lnTo>
                    <a:pt x="413" y="746"/>
                  </a:lnTo>
                  <a:lnTo>
                    <a:pt x="497" y="774"/>
                  </a:lnTo>
                  <a:lnTo>
                    <a:pt x="538" y="631"/>
                  </a:lnTo>
                  <a:lnTo>
                    <a:pt x="570" y="424"/>
                  </a:lnTo>
                  <a:lnTo>
                    <a:pt x="543" y="690"/>
                  </a:lnTo>
                  <a:lnTo>
                    <a:pt x="505" y="969"/>
                  </a:lnTo>
                  <a:lnTo>
                    <a:pt x="460" y="1158"/>
                  </a:lnTo>
                  <a:lnTo>
                    <a:pt x="395" y="1443"/>
                  </a:lnTo>
                  <a:lnTo>
                    <a:pt x="423" y="1468"/>
                  </a:lnTo>
                  <a:lnTo>
                    <a:pt x="330" y="1423"/>
                  </a:lnTo>
                  <a:lnTo>
                    <a:pt x="236" y="1390"/>
                  </a:lnTo>
                  <a:lnTo>
                    <a:pt x="301" y="1399"/>
                  </a:lnTo>
                  <a:lnTo>
                    <a:pt x="292" y="1322"/>
                  </a:lnTo>
                  <a:lnTo>
                    <a:pt x="260" y="1243"/>
                  </a:lnTo>
                  <a:lnTo>
                    <a:pt x="289" y="1275"/>
                  </a:lnTo>
                  <a:lnTo>
                    <a:pt x="348" y="1303"/>
                  </a:lnTo>
                  <a:lnTo>
                    <a:pt x="408" y="1297"/>
                  </a:lnTo>
                  <a:lnTo>
                    <a:pt x="423" y="1232"/>
                  </a:lnTo>
                  <a:lnTo>
                    <a:pt x="460" y="1011"/>
                  </a:lnTo>
                  <a:lnTo>
                    <a:pt x="485" y="825"/>
                  </a:lnTo>
                  <a:lnTo>
                    <a:pt x="366" y="802"/>
                  </a:lnTo>
                  <a:lnTo>
                    <a:pt x="274" y="742"/>
                  </a:lnTo>
                  <a:lnTo>
                    <a:pt x="227" y="690"/>
                  </a:lnTo>
                  <a:lnTo>
                    <a:pt x="260" y="811"/>
                  </a:lnTo>
                  <a:lnTo>
                    <a:pt x="182" y="645"/>
                  </a:lnTo>
                  <a:lnTo>
                    <a:pt x="200" y="571"/>
                  </a:lnTo>
                  <a:lnTo>
                    <a:pt x="186" y="492"/>
                  </a:lnTo>
                  <a:lnTo>
                    <a:pt x="117" y="543"/>
                  </a:lnTo>
                  <a:lnTo>
                    <a:pt x="47" y="616"/>
                  </a:lnTo>
                  <a:lnTo>
                    <a:pt x="28" y="690"/>
                  </a:lnTo>
                  <a:lnTo>
                    <a:pt x="0" y="733"/>
                  </a:lnTo>
                  <a:lnTo>
                    <a:pt x="23" y="668"/>
                  </a:lnTo>
                  <a:lnTo>
                    <a:pt x="43" y="556"/>
                  </a:lnTo>
                  <a:lnTo>
                    <a:pt x="65" y="477"/>
                  </a:lnTo>
                  <a:lnTo>
                    <a:pt x="167" y="301"/>
                  </a:lnTo>
                  <a:lnTo>
                    <a:pt x="200" y="27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3" name="Freeform 138"/>
            <p:cNvSpPr>
              <a:spLocks/>
            </p:cNvSpPr>
            <p:nvPr/>
          </p:nvSpPr>
          <p:spPr bwMode="auto">
            <a:xfrm>
              <a:off x="1181" y="2482"/>
              <a:ext cx="141" cy="280"/>
            </a:xfrm>
            <a:custGeom>
              <a:avLst/>
              <a:gdLst>
                <a:gd name="T0" fmla="*/ 1 w 281"/>
                <a:gd name="T1" fmla="*/ 1 h 560"/>
                <a:gd name="T2" fmla="*/ 0 w 281"/>
                <a:gd name="T3" fmla="*/ 1 h 560"/>
                <a:gd name="T4" fmla="*/ 1 w 281"/>
                <a:gd name="T5" fmla="*/ 1 h 560"/>
                <a:gd name="T6" fmla="*/ 1 w 281"/>
                <a:gd name="T7" fmla="*/ 1 h 560"/>
                <a:gd name="T8" fmla="*/ 1 w 281"/>
                <a:gd name="T9" fmla="*/ 1 h 560"/>
                <a:gd name="T10" fmla="*/ 1 w 281"/>
                <a:gd name="T11" fmla="*/ 1 h 560"/>
                <a:gd name="T12" fmla="*/ 1 w 281"/>
                <a:gd name="T13" fmla="*/ 1 h 560"/>
                <a:gd name="T14" fmla="*/ 1 w 281"/>
                <a:gd name="T15" fmla="*/ 1 h 560"/>
                <a:gd name="T16" fmla="*/ 1 w 281"/>
                <a:gd name="T17" fmla="*/ 1 h 560"/>
                <a:gd name="T18" fmla="*/ 1 w 281"/>
                <a:gd name="T19" fmla="*/ 1 h 560"/>
                <a:gd name="T20" fmla="*/ 1 w 281"/>
                <a:gd name="T21" fmla="*/ 1 h 560"/>
                <a:gd name="T22" fmla="*/ 1 w 281"/>
                <a:gd name="T23" fmla="*/ 1 h 560"/>
                <a:gd name="T24" fmla="*/ 1 w 281"/>
                <a:gd name="T25" fmla="*/ 1 h 560"/>
                <a:gd name="T26" fmla="*/ 1 w 281"/>
                <a:gd name="T27" fmla="*/ 1 h 560"/>
                <a:gd name="T28" fmla="*/ 1 w 281"/>
                <a:gd name="T29" fmla="*/ 1 h 560"/>
                <a:gd name="T30" fmla="*/ 1 w 281"/>
                <a:gd name="T31" fmla="*/ 1 h 560"/>
                <a:gd name="T32" fmla="*/ 1 w 281"/>
                <a:gd name="T33" fmla="*/ 1 h 560"/>
                <a:gd name="T34" fmla="*/ 1 w 281"/>
                <a:gd name="T35" fmla="*/ 1 h 560"/>
                <a:gd name="T36" fmla="*/ 1 w 281"/>
                <a:gd name="T37" fmla="*/ 1 h 560"/>
                <a:gd name="T38" fmla="*/ 1 w 281"/>
                <a:gd name="T39" fmla="*/ 1 h 560"/>
                <a:gd name="T40" fmla="*/ 1 w 281"/>
                <a:gd name="T41" fmla="*/ 1 h 560"/>
                <a:gd name="T42" fmla="*/ 1 w 281"/>
                <a:gd name="T43" fmla="*/ 1 h 560"/>
                <a:gd name="T44" fmla="*/ 1 w 281"/>
                <a:gd name="T45" fmla="*/ 1 h 560"/>
                <a:gd name="T46" fmla="*/ 1 w 281"/>
                <a:gd name="T47" fmla="*/ 1 h 560"/>
                <a:gd name="T48" fmla="*/ 1 w 281"/>
                <a:gd name="T49" fmla="*/ 1 h 560"/>
                <a:gd name="T50" fmla="*/ 1 w 281"/>
                <a:gd name="T51" fmla="*/ 1 h 560"/>
                <a:gd name="T52" fmla="*/ 1 w 281"/>
                <a:gd name="T53" fmla="*/ 1 h 560"/>
                <a:gd name="T54" fmla="*/ 1 w 281"/>
                <a:gd name="T55" fmla="*/ 1 h 560"/>
                <a:gd name="T56" fmla="*/ 1 w 281"/>
                <a:gd name="T57" fmla="*/ 1 h 560"/>
                <a:gd name="T58" fmla="*/ 1 w 281"/>
                <a:gd name="T59" fmla="*/ 1 h 560"/>
                <a:gd name="T60" fmla="*/ 1 w 281"/>
                <a:gd name="T61" fmla="*/ 1 h 560"/>
                <a:gd name="T62" fmla="*/ 1 w 281"/>
                <a:gd name="T63" fmla="*/ 1 h 560"/>
                <a:gd name="T64" fmla="*/ 1 w 281"/>
                <a:gd name="T65" fmla="*/ 1 h 560"/>
                <a:gd name="T66" fmla="*/ 1 w 281"/>
                <a:gd name="T67" fmla="*/ 1 h 560"/>
                <a:gd name="T68" fmla="*/ 1 w 281"/>
                <a:gd name="T69" fmla="*/ 1 h 560"/>
                <a:gd name="T70" fmla="*/ 1 w 281"/>
                <a:gd name="T71" fmla="*/ 0 h 560"/>
                <a:gd name="T72" fmla="*/ 1 w 281"/>
                <a:gd name="T73" fmla="*/ 1 h 560"/>
                <a:gd name="T74" fmla="*/ 1 w 281"/>
                <a:gd name="T75" fmla="*/ 1 h 560"/>
                <a:gd name="T76" fmla="*/ 1 w 281"/>
                <a:gd name="T77" fmla="*/ 1 h 5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1"/>
                <a:gd name="T118" fmla="*/ 0 h 560"/>
                <a:gd name="T119" fmla="*/ 281 w 281"/>
                <a:gd name="T120" fmla="*/ 560 h 5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1" h="560">
                  <a:moveTo>
                    <a:pt x="11" y="14"/>
                  </a:moveTo>
                  <a:lnTo>
                    <a:pt x="0" y="41"/>
                  </a:lnTo>
                  <a:lnTo>
                    <a:pt x="20" y="120"/>
                  </a:lnTo>
                  <a:lnTo>
                    <a:pt x="15" y="272"/>
                  </a:lnTo>
                  <a:lnTo>
                    <a:pt x="32" y="315"/>
                  </a:lnTo>
                  <a:lnTo>
                    <a:pt x="15" y="356"/>
                  </a:lnTo>
                  <a:lnTo>
                    <a:pt x="32" y="400"/>
                  </a:lnTo>
                  <a:lnTo>
                    <a:pt x="43" y="440"/>
                  </a:lnTo>
                  <a:lnTo>
                    <a:pt x="37" y="505"/>
                  </a:lnTo>
                  <a:lnTo>
                    <a:pt x="97" y="542"/>
                  </a:lnTo>
                  <a:lnTo>
                    <a:pt x="157" y="560"/>
                  </a:lnTo>
                  <a:lnTo>
                    <a:pt x="186" y="546"/>
                  </a:lnTo>
                  <a:lnTo>
                    <a:pt x="219" y="555"/>
                  </a:lnTo>
                  <a:lnTo>
                    <a:pt x="222" y="527"/>
                  </a:lnTo>
                  <a:lnTo>
                    <a:pt x="167" y="477"/>
                  </a:lnTo>
                  <a:lnTo>
                    <a:pt x="65" y="416"/>
                  </a:lnTo>
                  <a:lnTo>
                    <a:pt x="28" y="356"/>
                  </a:lnTo>
                  <a:lnTo>
                    <a:pt x="37" y="331"/>
                  </a:lnTo>
                  <a:lnTo>
                    <a:pt x="93" y="360"/>
                  </a:lnTo>
                  <a:lnTo>
                    <a:pt x="182" y="360"/>
                  </a:lnTo>
                  <a:lnTo>
                    <a:pt x="112" y="331"/>
                  </a:lnTo>
                  <a:lnTo>
                    <a:pt x="88" y="306"/>
                  </a:lnTo>
                  <a:lnTo>
                    <a:pt x="148" y="315"/>
                  </a:lnTo>
                  <a:lnTo>
                    <a:pt x="219" y="366"/>
                  </a:lnTo>
                  <a:lnTo>
                    <a:pt x="256" y="380"/>
                  </a:lnTo>
                  <a:lnTo>
                    <a:pt x="251" y="337"/>
                  </a:lnTo>
                  <a:lnTo>
                    <a:pt x="182" y="272"/>
                  </a:lnTo>
                  <a:lnTo>
                    <a:pt x="97" y="171"/>
                  </a:lnTo>
                  <a:lnTo>
                    <a:pt x="85" y="139"/>
                  </a:lnTo>
                  <a:lnTo>
                    <a:pt x="135" y="194"/>
                  </a:lnTo>
                  <a:lnTo>
                    <a:pt x="222" y="259"/>
                  </a:lnTo>
                  <a:lnTo>
                    <a:pt x="274" y="286"/>
                  </a:lnTo>
                  <a:lnTo>
                    <a:pt x="281" y="189"/>
                  </a:lnTo>
                  <a:lnTo>
                    <a:pt x="167" y="139"/>
                  </a:lnTo>
                  <a:lnTo>
                    <a:pt x="79" y="73"/>
                  </a:lnTo>
                  <a:lnTo>
                    <a:pt x="23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4" name="Freeform 139"/>
            <p:cNvSpPr>
              <a:spLocks/>
            </p:cNvSpPr>
            <p:nvPr/>
          </p:nvSpPr>
          <p:spPr bwMode="auto">
            <a:xfrm>
              <a:off x="1237" y="2682"/>
              <a:ext cx="67" cy="39"/>
            </a:xfrm>
            <a:custGeom>
              <a:avLst/>
              <a:gdLst>
                <a:gd name="T0" fmla="*/ 0 w 133"/>
                <a:gd name="T1" fmla="*/ 0 h 77"/>
                <a:gd name="T2" fmla="*/ 1 w 133"/>
                <a:gd name="T3" fmla="*/ 1 h 77"/>
                <a:gd name="T4" fmla="*/ 1 w 133"/>
                <a:gd name="T5" fmla="*/ 1 h 77"/>
                <a:gd name="T6" fmla="*/ 1 w 133"/>
                <a:gd name="T7" fmla="*/ 1 h 77"/>
                <a:gd name="T8" fmla="*/ 1 w 133"/>
                <a:gd name="T9" fmla="*/ 0 h 77"/>
                <a:gd name="T10" fmla="*/ 0 w 133"/>
                <a:gd name="T11" fmla="*/ 0 h 77"/>
                <a:gd name="T12" fmla="*/ 0 w 133"/>
                <a:gd name="T13" fmla="*/ 0 h 77"/>
                <a:gd name="T14" fmla="*/ 0 w 133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77"/>
                <a:gd name="T26" fmla="*/ 133 w 133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77">
                  <a:moveTo>
                    <a:pt x="0" y="0"/>
                  </a:moveTo>
                  <a:lnTo>
                    <a:pt x="70" y="30"/>
                  </a:lnTo>
                  <a:lnTo>
                    <a:pt x="124" y="77"/>
                  </a:lnTo>
                  <a:lnTo>
                    <a:pt x="133" y="12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5" name="Freeform 140"/>
            <p:cNvSpPr>
              <a:spLocks/>
            </p:cNvSpPr>
            <p:nvPr/>
          </p:nvSpPr>
          <p:spPr bwMode="auto">
            <a:xfrm>
              <a:off x="1609" y="2737"/>
              <a:ext cx="231" cy="62"/>
            </a:xfrm>
            <a:custGeom>
              <a:avLst/>
              <a:gdLst>
                <a:gd name="T0" fmla="*/ 1 w 460"/>
                <a:gd name="T1" fmla="*/ 0 h 124"/>
                <a:gd name="T2" fmla="*/ 1 w 460"/>
                <a:gd name="T3" fmla="*/ 1 h 124"/>
                <a:gd name="T4" fmla="*/ 1 w 460"/>
                <a:gd name="T5" fmla="*/ 1 h 124"/>
                <a:gd name="T6" fmla="*/ 1 w 460"/>
                <a:gd name="T7" fmla="*/ 1 h 124"/>
                <a:gd name="T8" fmla="*/ 0 w 460"/>
                <a:gd name="T9" fmla="*/ 1 h 124"/>
                <a:gd name="T10" fmla="*/ 1 w 460"/>
                <a:gd name="T11" fmla="*/ 1 h 124"/>
                <a:gd name="T12" fmla="*/ 1 w 460"/>
                <a:gd name="T13" fmla="*/ 1 h 124"/>
                <a:gd name="T14" fmla="*/ 1 w 460"/>
                <a:gd name="T15" fmla="*/ 1 h 124"/>
                <a:gd name="T16" fmla="*/ 1 w 460"/>
                <a:gd name="T17" fmla="*/ 0 h 124"/>
                <a:gd name="T18" fmla="*/ 1 w 460"/>
                <a:gd name="T19" fmla="*/ 0 h 124"/>
                <a:gd name="T20" fmla="*/ 1 w 460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0"/>
                <a:gd name="T34" fmla="*/ 0 h 124"/>
                <a:gd name="T35" fmla="*/ 460 w 460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0" h="124">
                  <a:moveTo>
                    <a:pt x="460" y="0"/>
                  </a:moveTo>
                  <a:lnTo>
                    <a:pt x="364" y="4"/>
                  </a:lnTo>
                  <a:lnTo>
                    <a:pt x="258" y="46"/>
                  </a:lnTo>
                  <a:lnTo>
                    <a:pt x="101" y="71"/>
                  </a:lnTo>
                  <a:lnTo>
                    <a:pt x="0" y="115"/>
                  </a:lnTo>
                  <a:lnTo>
                    <a:pt x="139" y="124"/>
                  </a:lnTo>
                  <a:lnTo>
                    <a:pt x="285" y="51"/>
                  </a:lnTo>
                  <a:lnTo>
                    <a:pt x="383" y="1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6" name="Freeform 141"/>
            <p:cNvSpPr>
              <a:spLocks/>
            </p:cNvSpPr>
            <p:nvPr/>
          </p:nvSpPr>
          <p:spPr bwMode="auto">
            <a:xfrm>
              <a:off x="792" y="2168"/>
              <a:ext cx="365" cy="388"/>
            </a:xfrm>
            <a:custGeom>
              <a:avLst/>
              <a:gdLst>
                <a:gd name="T0" fmla="*/ 1 w 729"/>
                <a:gd name="T1" fmla="*/ 0 h 777"/>
                <a:gd name="T2" fmla="*/ 1 w 729"/>
                <a:gd name="T3" fmla="*/ 0 h 777"/>
                <a:gd name="T4" fmla="*/ 1 w 729"/>
                <a:gd name="T5" fmla="*/ 0 h 777"/>
                <a:gd name="T6" fmla="*/ 1 w 729"/>
                <a:gd name="T7" fmla="*/ 0 h 777"/>
                <a:gd name="T8" fmla="*/ 1 w 729"/>
                <a:gd name="T9" fmla="*/ 0 h 777"/>
                <a:gd name="T10" fmla="*/ 1 w 729"/>
                <a:gd name="T11" fmla="*/ 0 h 777"/>
                <a:gd name="T12" fmla="*/ 1 w 729"/>
                <a:gd name="T13" fmla="*/ 0 h 777"/>
                <a:gd name="T14" fmla="*/ 1 w 729"/>
                <a:gd name="T15" fmla="*/ 0 h 777"/>
                <a:gd name="T16" fmla="*/ 1 w 729"/>
                <a:gd name="T17" fmla="*/ 0 h 777"/>
                <a:gd name="T18" fmla="*/ 1 w 729"/>
                <a:gd name="T19" fmla="*/ 0 h 777"/>
                <a:gd name="T20" fmla="*/ 1 w 729"/>
                <a:gd name="T21" fmla="*/ 0 h 777"/>
                <a:gd name="T22" fmla="*/ 1 w 729"/>
                <a:gd name="T23" fmla="*/ 0 h 777"/>
                <a:gd name="T24" fmla="*/ 1 w 729"/>
                <a:gd name="T25" fmla="*/ 0 h 777"/>
                <a:gd name="T26" fmla="*/ 1 w 729"/>
                <a:gd name="T27" fmla="*/ 0 h 777"/>
                <a:gd name="T28" fmla="*/ 1 w 729"/>
                <a:gd name="T29" fmla="*/ 0 h 777"/>
                <a:gd name="T30" fmla="*/ 1 w 729"/>
                <a:gd name="T31" fmla="*/ 0 h 777"/>
                <a:gd name="T32" fmla="*/ 1 w 729"/>
                <a:gd name="T33" fmla="*/ 0 h 777"/>
                <a:gd name="T34" fmla="*/ 1 w 729"/>
                <a:gd name="T35" fmla="*/ 0 h 777"/>
                <a:gd name="T36" fmla="*/ 1 w 729"/>
                <a:gd name="T37" fmla="*/ 0 h 777"/>
                <a:gd name="T38" fmla="*/ 1 w 729"/>
                <a:gd name="T39" fmla="*/ 0 h 777"/>
                <a:gd name="T40" fmla="*/ 1 w 729"/>
                <a:gd name="T41" fmla="*/ 0 h 777"/>
                <a:gd name="T42" fmla="*/ 1 w 729"/>
                <a:gd name="T43" fmla="*/ 0 h 777"/>
                <a:gd name="T44" fmla="*/ 1 w 729"/>
                <a:gd name="T45" fmla="*/ 0 h 777"/>
                <a:gd name="T46" fmla="*/ 1 w 729"/>
                <a:gd name="T47" fmla="*/ 0 h 777"/>
                <a:gd name="T48" fmla="*/ 1 w 729"/>
                <a:gd name="T49" fmla="*/ 0 h 777"/>
                <a:gd name="T50" fmla="*/ 1 w 729"/>
                <a:gd name="T51" fmla="*/ 0 h 777"/>
                <a:gd name="T52" fmla="*/ 1 w 729"/>
                <a:gd name="T53" fmla="*/ 0 h 777"/>
                <a:gd name="T54" fmla="*/ 1 w 729"/>
                <a:gd name="T55" fmla="*/ 0 h 777"/>
                <a:gd name="T56" fmla="*/ 1 w 729"/>
                <a:gd name="T57" fmla="*/ 0 h 777"/>
                <a:gd name="T58" fmla="*/ 1 w 729"/>
                <a:gd name="T59" fmla="*/ 0 h 777"/>
                <a:gd name="T60" fmla="*/ 1 w 729"/>
                <a:gd name="T61" fmla="*/ 0 h 777"/>
                <a:gd name="T62" fmla="*/ 1 w 729"/>
                <a:gd name="T63" fmla="*/ 0 h 777"/>
                <a:gd name="T64" fmla="*/ 1 w 729"/>
                <a:gd name="T65" fmla="*/ 0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9"/>
                <a:gd name="T100" fmla="*/ 0 h 777"/>
                <a:gd name="T101" fmla="*/ 729 w 729"/>
                <a:gd name="T102" fmla="*/ 777 h 7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9" h="777">
                  <a:moveTo>
                    <a:pt x="721" y="0"/>
                  </a:moveTo>
                  <a:lnTo>
                    <a:pt x="729" y="70"/>
                  </a:lnTo>
                  <a:lnTo>
                    <a:pt x="714" y="195"/>
                  </a:lnTo>
                  <a:lnTo>
                    <a:pt x="700" y="259"/>
                  </a:lnTo>
                  <a:lnTo>
                    <a:pt x="658" y="309"/>
                  </a:lnTo>
                  <a:lnTo>
                    <a:pt x="622" y="469"/>
                  </a:lnTo>
                  <a:lnTo>
                    <a:pt x="567" y="547"/>
                  </a:lnTo>
                  <a:lnTo>
                    <a:pt x="552" y="645"/>
                  </a:lnTo>
                  <a:lnTo>
                    <a:pt x="573" y="665"/>
                  </a:lnTo>
                  <a:lnTo>
                    <a:pt x="513" y="677"/>
                  </a:lnTo>
                  <a:lnTo>
                    <a:pt x="478" y="697"/>
                  </a:lnTo>
                  <a:lnTo>
                    <a:pt x="425" y="692"/>
                  </a:lnTo>
                  <a:lnTo>
                    <a:pt x="416" y="731"/>
                  </a:lnTo>
                  <a:lnTo>
                    <a:pt x="439" y="740"/>
                  </a:lnTo>
                  <a:lnTo>
                    <a:pt x="433" y="777"/>
                  </a:lnTo>
                  <a:lnTo>
                    <a:pt x="425" y="751"/>
                  </a:lnTo>
                  <a:lnTo>
                    <a:pt x="364" y="763"/>
                  </a:lnTo>
                  <a:lnTo>
                    <a:pt x="265" y="742"/>
                  </a:lnTo>
                  <a:lnTo>
                    <a:pt x="380" y="736"/>
                  </a:lnTo>
                  <a:lnTo>
                    <a:pt x="371" y="713"/>
                  </a:lnTo>
                  <a:lnTo>
                    <a:pt x="371" y="683"/>
                  </a:lnTo>
                  <a:lnTo>
                    <a:pt x="300" y="666"/>
                  </a:lnTo>
                  <a:lnTo>
                    <a:pt x="213" y="636"/>
                  </a:lnTo>
                  <a:lnTo>
                    <a:pt x="146" y="603"/>
                  </a:lnTo>
                  <a:lnTo>
                    <a:pt x="226" y="631"/>
                  </a:lnTo>
                  <a:lnTo>
                    <a:pt x="267" y="642"/>
                  </a:lnTo>
                  <a:lnTo>
                    <a:pt x="217" y="612"/>
                  </a:lnTo>
                  <a:lnTo>
                    <a:pt x="152" y="536"/>
                  </a:lnTo>
                  <a:lnTo>
                    <a:pt x="89" y="501"/>
                  </a:lnTo>
                  <a:lnTo>
                    <a:pt x="12" y="479"/>
                  </a:lnTo>
                  <a:lnTo>
                    <a:pt x="0" y="450"/>
                  </a:lnTo>
                  <a:lnTo>
                    <a:pt x="69" y="489"/>
                  </a:lnTo>
                  <a:lnTo>
                    <a:pt x="170" y="532"/>
                  </a:lnTo>
                  <a:lnTo>
                    <a:pt x="250" y="581"/>
                  </a:lnTo>
                  <a:lnTo>
                    <a:pt x="238" y="548"/>
                  </a:lnTo>
                  <a:lnTo>
                    <a:pt x="200" y="509"/>
                  </a:lnTo>
                  <a:lnTo>
                    <a:pt x="240" y="513"/>
                  </a:lnTo>
                  <a:lnTo>
                    <a:pt x="232" y="404"/>
                  </a:lnTo>
                  <a:lnTo>
                    <a:pt x="244" y="320"/>
                  </a:lnTo>
                  <a:lnTo>
                    <a:pt x="244" y="432"/>
                  </a:lnTo>
                  <a:lnTo>
                    <a:pt x="279" y="565"/>
                  </a:lnTo>
                  <a:lnTo>
                    <a:pt x="339" y="630"/>
                  </a:lnTo>
                  <a:lnTo>
                    <a:pt x="407" y="659"/>
                  </a:lnTo>
                  <a:lnTo>
                    <a:pt x="419" y="650"/>
                  </a:lnTo>
                  <a:lnTo>
                    <a:pt x="345" y="601"/>
                  </a:lnTo>
                  <a:lnTo>
                    <a:pt x="287" y="472"/>
                  </a:lnTo>
                  <a:lnTo>
                    <a:pt x="279" y="273"/>
                  </a:lnTo>
                  <a:lnTo>
                    <a:pt x="386" y="46"/>
                  </a:lnTo>
                  <a:lnTo>
                    <a:pt x="419" y="27"/>
                  </a:lnTo>
                  <a:lnTo>
                    <a:pt x="327" y="385"/>
                  </a:lnTo>
                  <a:lnTo>
                    <a:pt x="358" y="527"/>
                  </a:lnTo>
                  <a:lnTo>
                    <a:pt x="364" y="426"/>
                  </a:lnTo>
                  <a:lnTo>
                    <a:pt x="416" y="188"/>
                  </a:lnTo>
                  <a:lnTo>
                    <a:pt x="480" y="161"/>
                  </a:lnTo>
                  <a:lnTo>
                    <a:pt x="527" y="224"/>
                  </a:lnTo>
                  <a:lnTo>
                    <a:pt x="549" y="97"/>
                  </a:lnTo>
                  <a:lnTo>
                    <a:pt x="552" y="560"/>
                  </a:lnTo>
                  <a:lnTo>
                    <a:pt x="569" y="507"/>
                  </a:lnTo>
                  <a:lnTo>
                    <a:pt x="593" y="274"/>
                  </a:lnTo>
                  <a:lnTo>
                    <a:pt x="622" y="209"/>
                  </a:lnTo>
                  <a:lnTo>
                    <a:pt x="635" y="215"/>
                  </a:lnTo>
                  <a:lnTo>
                    <a:pt x="672" y="62"/>
                  </a:lnTo>
                  <a:lnTo>
                    <a:pt x="705" y="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7" name="Freeform 142"/>
            <p:cNvSpPr>
              <a:spLocks/>
            </p:cNvSpPr>
            <p:nvPr/>
          </p:nvSpPr>
          <p:spPr bwMode="auto">
            <a:xfrm>
              <a:off x="747" y="1975"/>
              <a:ext cx="478" cy="700"/>
            </a:xfrm>
            <a:custGeom>
              <a:avLst/>
              <a:gdLst>
                <a:gd name="T0" fmla="*/ 1 w 956"/>
                <a:gd name="T1" fmla="*/ 1 h 1398"/>
                <a:gd name="T2" fmla="*/ 1 w 956"/>
                <a:gd name="T3" fmla="*/ 1 h 1398"/>
                <a:gd name="T4" fmla="*/ 1 w 956"/>
                <a:gd name="T5" fmla="*/ 1 h 1398"/>
                <a:gd name="T6" fmla="*/ 1 w 956"/>
                <a:gd name="T7" fmla="*/ 1 h 1398"/>
                <a:gd name="T8" fmla="*/ 1 w 956"/>
                <a:gd name="T9" fmla="*/ 1 h 1398"/>
                <a:gd name="T10" fmla="*/ 1 w 956"/>
                <a:gd name="T11" fmla="*/ 1 h 1398"/>
                <a:gd name="T12" fmla="*/ 1 w 956"/>
                <a:gd name="T13" fmla="*/ 1 h 1398"/>
                <a:gd name="T14" fmla="*/ 1 w 956"/>
                <a:gd name="T15" fmla="*/ 1 h 1398"/>
                <a:gd name="T16" fmla="*/ 1 w 956"/>
                <a:gd name="T17" fmla="*/ 1 h 1398"/>
                <a:gd name="T18" fmla="*/ 1 w 956"/>
                <a:gd name="T19" fmla="*/ 1 h 1398"/>
                <a:gd name="T20" fmla="*/ 1 w 956"/>
                <a:gd name="T21" fmla="*/ 1 h 1398"/>
                <a:gd name="T22" fmla="*/ 1 w 956"/>
                <a:gd name="T23" fmla="*/ 1 h 1398"/>
                <a:gd name="T24" fmla="*/ 1 w 956"/>
                <a:gd name="T25" fmla="*/ 1 h 1398"/>
                <a:gd name="T26" fmla="*/ 1 w 956"/>
                <a:gd name="T27" fmla="*/ 1 h 1398"/>
                <a:gd name="T28" fmla="*/ 1 w 956"/>
                <a:gd name="T29" fmla="*/ 1 h 1398"/>
                <a:gd name="T30" fmla="*/ 1 w 956"/>
                <a:gd name="T31" fmla="*/ 1 h 1398"/>
                <a:gd name="T32" fmla="*/ 1 w 956"/>
                <a:gd name="T33" fmla="*/ 1 h 1398"/>
                <a:gd name="T34" fmla="*/ 1 w 956"/>
                <a:gd name="T35" fmla="*/ 1 h 1398"/>
                <a:gd name="T36" fmla="*/ 1 w 956"/>
                <a:gd name="T37" fmla="*/ 1 h 1398"/>
                <a:gd name="T38" fmla="*/ 1 w 956"/>
                <a:gd name="T39" fmla="*/ 1 h 1398"/>
                <a:gd name="T40" fmla="*/ 1 w 956"/>
                <a:gd name="T41" fmla="*/ 1 h 1398"/>
                <a:gd name="T42" fmla="*/ 1 w 956"/>
                <a:gd name="T43" fmla="*/ 1 h 1398"/>
                <a:gd name="T44" fmla="*/ 1 w 956"/>
                <a:gd name="T45" fmla="*/ 1 h 1398"/>
                <a:gd name="T46" fmla="*/ 1 w 956"/>
                <a:gd name="T47" fmla="*/ 1 h 1398"/>
                <a:gd name="T48" fmla="*/ 1 w 956"/>
                <a:gd name="T49" fmla="*/ 1 h 1398"/>
                <a:gd name="T50" fmla="*/ 1 w 956"/>
                <a:gd name="T51" fmla="*/ 1 h 1398"/>
                <a:gd name="T52" fmla="*/ 1 w 956"/>
                <a:gd name="T53" fmla="*/ 1 h 1398"/>
                <a:gd name="T54" fmla="*/ 1 w 956"/>
                <a:gd name="T55" fmla="*/ 1 h 1398"/>
                <a:gd name="T56" fmla="*/ 1 w 956"/>
                <a:gd name="T57" fmla="*/ 1 h 1398"/>
                <a:gd name="T58" fmla="*/ 1 w 956"/>
                <a:gd name="T59" fmla="*/ 1 h 1398"/>
                <a:gd name="T60" fmla="*/ 1 w 956"/>
                <a:gd name="T61" fmla="*/ 1 h 1398"/>
                <a:gd name="T62" fmla="*/ 1 w 956"/>
                <a:gd name="T63" fmla="*/ 1 h 1398"/>
                <a:gd name="T64" fmla="*/ 1 w 956"/>
                <a:gd name="T65" fmla="*/ 1 h 1398"/>
                <a:gd name="T66" fmla="*/ 1 w 956"/>
                <a:gd name="T67" fmla="*/ 1 h 1398"/>
                <a:gd name="T68" fmla="*/ 1 w 956"/>
                <a:gd name="T69" fmla="*/ 1 h 1398"/>
                <a:gd name="T70" fmla="*/ 1 w 956"/>
                <a:gd name="T71" fmla="*/ 1 h 1398"/>
                <a:gd name="T72" fmla="*/ 1 w 956"/>
                <a:gd name="T73" fmla="*/ 1 h 1398"/>
                <a:gd name="T74" fmla="*/ 1 w 956"/>
                <a:gd name="T75" fmla="*/ 1 h 1398"/>
                <a:gd name="T76" fmla="*/ 1 w 956"/>
                <a:gd name="T77" fmla="*/ 1 h 1398"/>
                <a:gd name="T78" fmla="*/ 1 w 956"/>
                <a:gd name="T79" fmla="*/ 1 h 1398"/>
                <a:gd name="T80" fmla="*/ 1 w 956"/>
                <a:gd name="T81" fmla="*/ 1 h 13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6"/>
                <a:gd name="T124" fmla="*/ 0 h 1398"/>
                <a:gd name="T125" fmla="*/ 956 w 956"/>
                <a:gd name="T126" fmla="*/ 1398 h 13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6" h="1398">
                  <a:moveTo>
                    <a:pt x="920" y="3"/>
                  </a:moveTo>
                  <a:lnTo>
                    <a:pt x="803" y="42"/>
                  </a:lnTo>
                  <a:lnTo>
                    <a:pt x="661" y="122"/>
                  </a:lnTo>
                  <a:lnTo>
                    <a:pt x="618" y="139"/>
                  </a:lnTo>
                  <a:lnTo>
                    <a:pt x="598" y="186"/>
                  </a:lnTo>
                  <a:lnTo>
                    <a:pt x="548" y="219"/>
                  </a:lnTo>
                  <a:lnTo>
                    <a:pt x="507" y="274"/>
                  </a:lnTo>
                  <a:lnTo>
                    <a:pt x="465" y="283"/>
                  </a:lnTo>
                  <a:lnTo>
                    <a:pt x="411" y="354"/>
                  </a:lnTo>
                  <a:lnTo>
                    <a:pt x="350" y="427"/>
                  </a:lnTo>
                  <a:lnTo>
                    <a:pt x="267" y="542"/>
                  </a:lnTo>
                  <a:lnTo>
                    <a:pt x="202" y="642"/>
                  </a:lnTo>
                  <a:lnTo>
                    <a:pt x="136" y="695"/>
                  </a:lnTo>
                  <a:lnTo>
                    <a:pt x="121" y="755"/>
                  </a:lnTo>
                  <a:lnTo>
                    <a:pt x="41" y="860"/>
                  </a:lnTo>
                  <a:lnTo>
                    <a:pt x="36" y="893"/>
                  </a:lnTo>
                  <a:lnTo>
                    <a:pt x="8" y="944"/>
                  </a:lnTo>
                  <a:lnTo>
                    <a:pt x="23" y="1041"/>
                  </a:lnTo>
                  <a:lnTo>
                    <a:pt x="0" y="1087"/>
                  </a:lnTo>
                  <a:lnTo>
                    <a:pt x="47" y="1141"/>
                  </a:lnTo>
                  <a:lnTo>
                    <a:pt x="103" y="1264"/>
                  </a:lnTo>
                  <a:lnTo>
                    <a:pt x="178" y="1330"/>
                  </a:lnTo>
                  <a:lnTo>
                    <a:pt x="304" y="1388"/>
                  </a:lnTo>
                  <a:lnTo>
                    <a:pt x="447" y="1398"/>
                  </a:lnTo>
                  <a:lnTo>
                    <a:pt x="574" y="1385"/>
                  </a:lnTo>
                  <a:lnTo>
                    <a:pt x="595" y="1374"/>
                  </a:lnTo>
                  <a:lnTo>
                    <a:pt x="606" y="1324"/>
                  </a:lnTo>
                  <a:lnTo>
                    <a:pt x="548" y="1255"/>
                  </a:lnTo>
                  <a:lnTo>
                    <a:pt x="529" y="1183"/>
                  </a:lnTo>
                  <a:lnTo>
                    <a:pt x="542" y="1249"/>
                  </a:lnTo>
                  <a:lnTo>
                    <a:pt x="510" y="1221"/>
                  </a:lnTo>
                  <a:lnTo>
                    <a:pt x="574" y="1333"/>
                  </a:lnTo>
                  <a:lnTo>
                    <a:pt x="568" y="1368"/>
                  </a:lnTo>
                  <a:lnTo>
                    <a:pt x="474" y="1374"/>
                  </a:lnTo>
                  <a:lnTo>
                    <a:pt x="370" y="1368"/>
                  </a:lnTo>
                  <a:lnTo>
                    <a:pt x="291" y="1338"/>
                  </a:lnTo>
                  <a:lnTo>
                    <a:pt x="251" y="1315"/>
                  </a:lnTo>
                  <a:lnTo>
                    <a:pt x="257" y="1294"/>
                  </a:lnTo>
                  <a:lnTo>
                    <a:pt x="313" y="1294"/>
                  </a:lnTo>
                  <a:lnTo>
                    <a:pt x="378" y="1318"/>
                  </a:lnTo>
                  <a:lnTo>
                    <a:pt x="397" y="1303"/>
                  </a:lnTo>
                  <a:lnTo>
                    <a:pt x="337" y="1294"/>
                  </a:lnTo>
                  <a:lnTo>
                    <a:pt x="264" y="1271"/>
                  </a:lnTo>
                  <a:lnTo>
                    <a:pt x="257" y="1255"/>
                  </a:lnTo>
                  <a:lnTo>
                    <a:pt x="304" y="1224"/>
                  </a:lnTo>
                  <a:lnTo>
                    <a:pt x="394" y="1206"/>
                  </a:lnTo>
                  <a:lnTo>
                    <a:pt x="367" y="1200"/>
                  </a:lnTo>
                  <a:lnTo>
                    <a:pt x="291" y="1197"/>
                  </a:lnTo>
                  <a:lnTo>
                    <a:pt x="237" y="1206"/>
                  </a:lnTo>
                  <a:lnTo>
                    <a:pt x="196" y="1183"/>
                  </a:lnTo>
                  <a:lnTo>
                    <a:pt x="160" y="1233"/>
                  </a:lnTo>
                  <a:lnTo>
                    <a:pt x="130" y="1246"/>
                  </a:lnTo>
                  <a:lnTo>
                    <a:pt x="100" y="1218"/>
                  </a:lnTo>
                  <a:lnTo>
                    <a:pt x="72" y="1161"/>
                  </a:lnTo>
                  <a:lnTo>
                    <a:pt x="33" y="1099"/>
                  </a:lnTo>
                  <a:lnTo>
                    <a:pt x="106" y="1126"/>
                  </a:lnTo>
                  <a:lnTo>
                    <a:pt x="234" y="1141"/>
                  </a:lnTo>
                  <a:lnTo>
                    <a:pt x="160" y="1106"/>
                  </a:lnTo>
                  <a:lnTo>
                    <a:pt x="217" y="1114"/>
                  </a:lnTo>
                  <a:lnTo>
                    <a:pt x="118" y="1059"/>
                  </a:lnTo>
                  <a:lnTo>
                    <a:pt x="33" y="944"/>
                  </a:lnTo>
                  <a:lnTo>
                    <a:pt x="59" y="896"/>
                  </a:lnTo>
                  <a:lnTo>
                    <a:pt x="63" y="849"/>
                  </a:lnTo>
                  <a:lnTo>
                    <a:pt x="136" y="755"/>
                  </a:lnTo>
                  <a:lnTo>
                    <a:pt x="151" y="708"/>
                  </a:lnTo>
                  <a:lnTo>
                    <a:pt x="210" y="651"/>
                  </a:lnTo>
                  <a:lnTo>
                    <a:pt x="291" y="527"/>
                  </a:lnTo>
                  <a:lnTo>
                    <a:pt x="384" y="411"/>
                  </a:lnTo>
                  <a:lnTo>
                    <a:pt x="474" y="313"/>
                  </a:lnTo>
                  <a:lnTo>
                    <a:pt x="535" y="277"/>
                  </a:lnTo>
                  <a:lnTo>
                    <a:pt x="568" y="222"/>
                  </a:lnTo>
                  <a:lnTo>
                    <a:pt x="612" y="197"/>
                  </a:lnTo>
                  <a:lnTo>
                    <a:pt x="636" y="157"/>
                  </a:lnTo>
                  <a:lnTo>
                    <a:pt x="702" y="163"/>
                  </a:lnTo>
                  <a:lnTo>
                    <a:pt x="743" y="180"/>
                  </a:lnTo>
                  <a:lnTo>
                    <a:pt x="705" y="145"/>
                  </a:lnTo>
                  <a:lnTo>
                    <a:pt x="678" y="127"/>
                  </a:lnTo>
                  <a:lnTo>
                    <a:pt x="812" y="51"/>
                  </a:lnTo>
                  <a:lnTo>
                    <a:pt x="956" y="0"/>
                  </a:lnTo>
                  <a:lnTo>
                    <a:pt x="9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8" name="Freeform 143"/>
            <p:cNvSpPr>
              <a:spLocks/>
            </p:cNvSpPr>
            <p:nvPr/>
          </p:nvSpPr>
          <p:spPr bwMode="auto">
            <a:xfrm>
              <a:off x="806" y="2444"/>
              <a:ext cx="115" cy="58"/>
            </a:xfrm>
            <a:custGeom>
              <a:avLst/>
              <a:gdLst>
                <a:gd name="T0" fmla="*/ 1 w 229"/>
                <a:gd name="T1" fmla="*/ 0 h 116"/>
                <a:gd name="T2" fmla="*/ 0 w 229"/>
                <a:gd name="T3" fmla="*/ 1 h 116"/>
                <a:gd name="T4" fmla="*/ 1 w 229"/>
                <a:gd name="T5" fmla="*/ 1 h 116"/>
                <a:gd name="T6" fmla="*/ 1 w 229"/>
                <a:gd name="T7" fmla="*/ 1 h 116"/>
                <a:gd name="T8" fmla="*/ 1 w 229"/>
                <a:gd name="T9" fmla="*/ 1 h 116"/>
                <a:gd name="T10" fmla="*/ 1 w 229"/>
                <a:gd name="T11" fmla="*/ 1 h 116"/>
                <a:gd name="T12" fmla="*/ 1 w 229"/>
                <a:gd name="T13" fmla="*/ 1 h 116"/>
                <a:gd name="T14" fmla="*/ 1 w 229"/>
                <a:gd name="T15" fmla="*/ 1 h 116"/>
                <a:gd name="T16" fmla="*/ 1 w 229"/>
                <a:gd name="T17" fmla="*/ 0 h 116"/>
                <a:gd name="T18" fmla="*/ 1 w 229"/>
                <a:gd name="T19" fmla="*/ 0 h 116"/>
                <a:gd name="T20" fmla="*/ 1 w 229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116"/>
                <a:gd name="T35" fmla="*/ 229 w 229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116">
                  <a:moveTo>
                    <a:pt x="18" y="0"/>
                  </a:moveTo>
                  <a:lnTo>
                    <a:pt x="0" y="16"/>
                  </a:lnTo>
                  <a:lnTo>
                    <a:pt x="15" y="47"/>
                  </a:lnTo>
                  <a:lnTo>
                    <a:pt x="119" y="89"/>
                  </a:lnTo>
                  <a:lnTo>
                    <a:pt x="229" y="116"/>
                  </a:lnTo>
                  <a:lnTo>
                    <a:pt x="122" y="83"/>
                  </a:lnTo>
                  <a:lnTo>
                    <a:pt x="36" y="36"/>
                  </a:lnTo>
                  <a:lnTo>
                    <a:pt x="24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09" name="Freeform 144"/>
            <p:cNvSpPr>
              <a:spLocks/>
            </p:cNvSpPr>
            <p:nvPr/>
          </p:nvSpPr>
          <p:spPr bwMode="auto">
            <a:xfrm>
              <a:off x="841" y="2637"/>
              <a:ext cx="539" cy="470"/>
            </a:xfrm>
            <a:custGeom>
              <a:avLst/>
              <a:gdLst>
                <a:gd name="T0" fmla="*/ 0 w 1079"/>
                <a:gd name="T1" fmla="*/ 0 h 940"/>
                <a:gd name="T2" fmla="*/ 0 w 1079"/>
                <a:gd name="T3" fmla="*/ 1 h 940"/>
                <a:gd name="T4" fmla="*/ 0 w 1079"/>
                <a:gd name="T5" fmla="*/ 1 h 940"/>
                <a:gd name="T6" fmla="*/ 0 w 1079"/>
                <a:gd name="T7" fmla="*/ 1 h 940"/>
                <a:gd name="T8" fmla="*/ 0 w 1079"/>
                <a:gd name="T9" fmla="*/ 1 h 940"/>
                <a:gd name="T10" fmla="*/ 0 w 1079"/>
                <a:gd name="T11" fmla="*/ 1 h 940"/>
                <a:gd name="T12" fmla="*/ 0 w 1079"/>
                <a:gd name="T13" fmla="*/ 1 h 940"/>
                <a:gd name="T14" fmla="*/ 0 w 1079"/>
                <a:gd name="T15" fmla="*/ 1 h 940"/>
                <a:gd name="T16" fmla="*/ 0 w 1079"/>
                <a:gd name="T17" fmla="*/ 1 h 940"/>
                <a:gd name="T18" fmla="*/ 0 w 1079"/>
                <a:gd name="T19" fmla="*/ 1 h 940"/>
                <a:gd name="T20" fmla="*/ 0 w 1079"/>
                <a:gd name="T21" fmla="*/ 1 h 940"/>
                <a:gd name="T22" fmla="*/ 0 w 1079"/>
                <a:gd name="T23" fmla="*/ 1 h 940"/>
                <a:gd name="T24" fmla="*/ 0 w 1079"/>
                <a:gd name="T25" fmla="*/ 1 h 940"/>
                <a:gd name="T26" fmla="*/ 0 w 1079"/>
                <a:gd name="T27" fmla="*/ 1 h 940"/>
                <a:gd name="T28" fmla="*/ 0 w 1079"/>
                <a:gd name="T29" fmla="*/ 1 h 940"/>
                <a:gd name="T30" fmla="*/ 0 w 1079"/>
                <a:gd name="T31" fmla="*/ 1 h 940"/>
                <a:gd name="T32" fmla="*/ 0 w 1079"/>
                <a:gd name="T33" fmla="*/ 1 h 940"/>
                <a:gd name="T34" fmla="*/ 0 w 1079"/>
                <a:gd name="T35" fmla="*/ 1 h 940"/>
                <a:gd name="T36" fmla="*/ 0 w 1079"/>
                <a:gd name="T37" fmla="*/ 1 h 940"/>
                <a:gd name="T38" fmla="*/ 0 w 1079"/>
                <a:gd name="T39" fmla="*/ 1 h 940"/>
                <a:gd name="T40" fmla="*/ 0 w 1079"/>
                <a:gd name="T41" fmla="*/ 1 h 940"/>
                <a:gd name="T42" fmla="*/ 0 w 1079"/>
                <a:gd name="T43" fmla="*/ 1 h 940"/>
                <a:gd name="T44" fmla="*/ 0 w 1079"/>
                <a:gd name="T45" fmla="*/ 1 h 940"/>
                <a:gd name="T46" fmla="*/ 0 w 1079"/>
                <a:gd name="T47" fmla="*/ 1 h 940"/>
                <a:gd name="T48" fmla="*/ 0 w 1079"/>
                <a:gd name="T49" fmla="*/ 1 h 940"/>
                <a:gd name="T50" fmla="*/ 0 w 1079"/>
                <a:gd name="T51" fmla="*/ 1 h 940"/>
                <a:gd name="T52" fmla="*/ 0 w 1079"/>
                <a:gd name="T53" fmla="*/ 1 h 940"/>
                <a:gd name="T54" fmla="*/ 0 w 1079"/>
                <a:gd name="T55" fmla="*/ 1 h 940"/>
                <a:gd name="T56" fmla="*/ 0 w 1079"/>
                <a:gd name="T57" fmla="*/ 1 h 940"/>
                <a:gd name="T58" fmla="*/ 0 w 1079"/>
                <a:gd name="T59" fmla="*/ 1 h 940"/>
                <a:gd name="T60" fmla="*/ 0 w 1079"/>
                <a:gd name="T61" fmla="*/ 1 h 940"/>
                <a:gd name="T62" fmla="*/ 0 w 1079"/>
                <a:gd name="T63" fmla="*/ 1 h 940"/>
                <a:gd name="T64" fmla="*/ 0 w 1079"/>
                <a:gd name="T65" fmla="*/ 1 h 940"/>
                <a:gd name="T66" fmla="*/ 0 w 1079"/>
                <a:gd name="T67" fmla="*/ 1 h 940"/>
                <a:gd name="T68" fmla="*/ 0 w 1079"/>
                <a:gd name="T69" fmla="*/ 1 h 940"/>
                <a:gd name="T70" fmla="*/ 0 w 1079"/>
                <a:gd name="T71" fmla="*/ 1 h 940"/>
                <a:gd name="T72" fmla="*/ 0 w 1079"/>
                <a:gd name="T73" fmla="*/ 1 h 940"/>
                <a:gd name="T74" fmla="*/ 0 w 1079"/>
                <a:gd name="T75" fmla="*/ 1 h 940"/>
                <a:gd name="T76" fmla="*/ 0 w 1079"/>
                <a:gd name="T77" fmla="*/ 1 h 940"/>
                <a:gd name="T78" fmla="*/ 0 w 1079"/>
                <a:gd name="T79" fmla="*/ 1 h 940"/>
                <a:gd name="T80" fmla="*/ 0 w 1079"/>
                <a:gd name="T81" fmla="*/ 1 h 940"/>
                <a:gd name="T82" fmla="*/ 0 w 1079"/>
                <a:gd name="T83" fmla="*/ 1 h 940"/>
                <a:gd name="T84" fmla="*/ 0 w 1079"/>
                <a:gd name="T85" fmla="*/ 1 h 940"/>
                <a:gd name="T86" fmla="*/ 0 w 1079"/>
                <a:gd name="T87" fmla="*/ 1 h 940"/>
                <a:gd name="T88" fmla="*/ 0 w 1079"/>
                <a:gd name="T89" fmla="*/ 1 h 940"/>
                <a:gd name="T90" fmla="*/ 0 w 1079"/>
                <a:gd name="T91" fmla="*/ 1 h 940"/>
                <a:gd name="T92" fmla="*/ 0 w 1079"/>
                <a:gd name="T93" fmla="*/ 1 h 940"/>
                <a:gd name="T94" fmla="*/ 0 w 1079"/>
                <a:gd name="T95" fmla="*/ 1 h 940"/>
                <a:gd name="T96" fmla="*/ 0 w 1079"/>
                <a:gd name="T97" fmla="*/ 1 h 940"/>
                <a:gd name="T98" fmla="*/ 0 w 1079"/>
                <a:gd name="T99" fmla="*/ 1 h 940"/>
                <a:gd name="T100" fmla="*/ 0 w 1079"/>
                <a:gd name="T101" fmla="*/ 1 h 940"/>
                <a:gd name="T102" fmla="*/ 0 w 1079"/>
                <a:gd name="T103" fmla="*/ 1 h 940"/>
                <a:gd name="T104" fmla="*/ 0 w 1079"/>
                <a:gd name="T105" fmla="*/ 1 h 940"/>
                <a:gd name="T106" fmla="*/ 0 w 1079"/>
                <a:gd name="T107" fmla="*/ 1 h 940"/>
                <a:gd name="T108" fmla="*/ 0 w 1079"/>
                <a:gd name="T109" fmla="*/ 1 h 940"/>
                <a:gd name="T110" fmla="*/ 0 w 1079"/>
                <a:gd name="T111" fmla="*/ 0 h 940"/>
                <a:gd name="T112" fmla="*/ 0 w 1079"/>
                <a:gd name="T113" fmla="*/ 0 h 940"/>
                <a:gd name="T114" fmla="*/ 0 w 1079"/>
                <a:gd name="T115" fmla="*/ 0 h 9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9"/>
                <a:gd name="T175" fmla="*/ 0 h 940"/>
                <a:gd name="T176" fmla="*/ 1079 w 1079"/>
                <a:gd name="T177" fmla="*/ 940 h 9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9" h="940">
                  <a:moveTo>
                    <a:pt x="0" y="0"/>
                  </a:moveTo>
                  <a:lnTo>
                    <a:pt x="88" y="130"/>
                  </a:lnTo>
                  <a:lnTo>
                    <a:pt x="278" y="333"/>
                  </a:lnTo>
                  <a:lnTo>
                    <a:pt x="328" y="392"/>
                  </a:lnTo>
                  <a:lnTo>
                    <a:pt x="361" y="445"/>
                  </a:lnTo>
                  <a:lnTo>
                    <a:pt x="413" y="486"/>
                  </a:lnTo>
                  <a:lnTo>
                    <a:pt x="444" y="551"/>
                  </a:lnTo>
                  <a:lnTo>
                    <a:pt x="514" y="616"/>
                  </a:lnTo>
                  <a:lnTo>
                    <a:pt x="624" y="681"/>
                  </a:lnTo>
                  <a:lnTo>
                    <a:pt x="662" y="731"/>
                  </a:lnTo>
                  <a:lnTo>
                    <a:pt x="716" y="773"/>
                  </a:lnTo>
                  <a:lnTo>
                    <a:pt x="752" y="810"/>
                  </a:lnTo>
                  <a:lnTo>
                    <a:pt x="777" y="810"/>
                  </a:lnTo>
                  <a:lnTo>
                    <a:pt x="777" y="884"/>
                  </a:lnTo>
                  <a:lnTo>
                    <a:pt x="786" y="940"/>
                  </a:lnTo>
                  <a:lnTo>
                    <a:pt x="855" y="940"/>
                  </a:lnTo>
                  <a:lnTo>
                    <a:pt x="823" y="897"/>
                  </a:lnTo>
                  <a:lnTo>
                    <a:pt x="915" y="922"/>
                  </a:lnTo>
                  <a:lnTo>
                    <a:pt x="846" y="864"/>
                  </a:lnTo>
                  <a:lnTo>
                    <a:pt x="834" y="832"/>
                  </a:lnTo>
                  <a:lnTo>
                    <a:pt x="925" y="875"/>
                  </a:lnTo>
                  <a:lnTo>
                    <a:pt x="1079" y="888"/>
                  </a:lnTo>
                  <a:lnTo>
                    <a:pt x="887" y="843"/>
                  </a:lnTo>
                  <a:lnTo>
                    <a:pt x="891" y="787"/>
                  </a:lnTo>
                  <a:lnTo>
                    <a:pt x="1009" y="741"/>
                  </a:lnTo>
                  <a:lnTo>
                    <a:pt x="980" y="717"/>
                  </a:lnTo>
                  <a:lnTo>
                    <a:pt x="980" y="688"/>
                  </a:lnTo>
                  <a:lnTo>
                    <a:pt x="971" y="681"/>
                  </a:lnTo>
                  <a:lnTo>
                    <a:pt x="949" y="688"/>
                  </a:lnTo>
                  <a:lnTo>
                    <a:pt x="906" y="672"/>
                  </a:lnTo>
                  <a:lnTo>
                    <a:pt x="866" y="640"/>
                  </a:lnTo>
                  <a:lnTo>
                    <a:pt x="796" y="598"/>
                  </a:lnTo>
                  <a:lnTo>
                    <a:pt x="837" y="661"/>
                  </a:lnTo>
                  <a:lnTo>
                    <a:pt x="878" y="722"/>
                  </a:lnTo>
                  <a:lnTo>
                    <a:pt x="875" y="741"/>
                  </a:lnTo>
                  <a:lnTo>
                    <a:pt x="860" y="749"/>
                  </a:lnTo>
                  <a:lnTo>
                    <a:pt x="834" y="746"/>
                  </a:lnTo>
                  <a:lnTo>
                    <a:pt x="781" y="704"/>
                  </a:lnTo>
                  <a:lnTo>
                    <a:pt x="727" y="648"/>
                  </a:lnTo>
                  <a:lnTo>
                    <a:pt x="736" y="693"/>
                  </a:lnTo>
                  <a:lnTo>
                    <a:pt x="772" y="746"/>
                  </a:lnTo>
                  <a:lnTo>
                    <a:pt x="786" y="773"/>
                  </a:lnTo>
                  <a:lnTo>
                    <a:pt x="777" y="791"/>
                  </a:lnTo>
                  <a:lnTo>
                    <a:pt x="758" y="796"/>
                  </a:lnTo>
                  <a:lnTo>
                    <a:pt x="712" y="758"/>
                  </a:lnTo>
                  <a:lnTo>
                    <a:pt x="662" y="708"/>
                  </a:lnTo>
                  <a:lnTo>
                    <a:pt x="633" y="667"/>
                  </a:lnTo>
                  <a:lnTo>
                    <a:pt x="518" y="602"/>
                  </a:lnTo>
                  <a:lnTo>
                    <a:pt x="444" y="528"/>
                  </a:lnTo>
                  <a:lnTo>
                    <a:pt x="408" y="463"/>
                  </a:lnTo>
                  <a:lnTo>
                    <a:pt x="361" y="416"/>
                  </a:lnTo>
                  <a:lnTo>
                    <a:pt x="319" y="346"/>
                  </a:lnTo>
                  <a:lnTo>
                    <a:pt x="222" y="236"/>
                  </a:lnTo>
                  <a:lnTo>
                    <a:pt x="130" y="106"/>
                  </a:lnTo>
                  <a:lnTo>
                    <a:pt x="9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0" name="Freeform 145"/>
            <p:cNvSpPr>
              <a:spLocks/>
            </p:cNvSpPr>
            <p:nvPr/>
          </p:nvSpPr>
          <p:spPr bwMode="auto">
            <a:xfrm>
              <a:off x="1023" y="2662"/>
              <a:ext cx="197" cy="130"/>
            </a:xfrm>
            <a:custGeom>
              <a:avLst/>
              <a:gdLst>
                <a:gd name="T0" fmla="*/ 1 w 392"/>
                <a:gd name="T1" fmla="*/ 0 h 260"/>
                <a:gd name="T2" fmla="*/ 1 w 392"/>
                <a:gd name="T3" fmla="*/ 1 h 260"/>
                <a:gd name="T4" fmla="*/ 1 w 392"/>
                <a:gd name="T5" fmla="*/ 1 h 260"/>
                <a:gd name="T6" fmla="*/ 1 w 392"/>
                <a:gd name="T7" fmla="*/ 1 h 260"/>
                <a:gd name="T8" fmla="*/ 1 w 392"/>
                <a:gd name="T9" fmla="*/ 1 h 260"/>
                <a:gd name="T10" fmla="*/ 1 w 392"/>
                <a:gd name="T11" fmla="*/ 1 h 260"/>
                <a:gd name="T12" fmla="*/ 1 w 392"/>
                <a:gd name="T13" fmla="*/ 1 h 260"/>
                <a:gd name="T14" fmla="*/ 1 w 392"/>
                <a:gd name="T15" fmla="*/ 1 h 260"/>
                <a:gd name="T16" fmla="*/ 1 w 392"/>
                <a:gd name="T17" fmla="*/ 1 h 260"/>
                <a:gd name="T18" fmla="*/ 1 w 392"/>
                <a:gd name="T19" fmla="*/ 1 h 260"/>
                <a:gd name="T20" fmla="*/ 0 w 392"/>
                <a:gd name="T21" fmla="*/ 1 h 260"/>
                <a:gd name="T22" fmla="*/ 1 w 392"/>
                <a:gd name="T23" fmla="*/ 0 h 260"/>
                <a:gd name="T24" fmla="*/ 1 w 392"/>
                <a:gd name="T25" fmla="*/ 0 h 260"/>
                <a:gd name="T26" fmla="*/ 1 w 392"/>
                <a:gd name="T27" fmla="*/ 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2"/>
                <a:gd name="T43" fmla="*/ 0 h 260"/>
                <a:gd name="T44" fmla="*/ 392 w 392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2" h="260">
                  <a:moveTo>
                    <a:pt x="27" y="0"/>
                  </a:moveTo>
                  <a:lnTo>
                    <a:pt x="130" y="171"/>
                  </a:lnTo>
                  <a:lnTo>
                    <a:pt x="202" y="251"/>
                  </a:lnTo>
                  <a:lnTo>
                    <a:pt x="291" y="246"/>
                  </a:lnTo>
                  <a:lnTo>
                    <a:pt x="383" y="227"/>
                  </a:lnTo>
                  <a:lnTo>
                    <a:pt x="392" y="231"/>
                  </a:lnTo>
                  <a:lnTo>
                    <a:pt x="327" y="251"/>
                  </a:lnTo>
                  <a:lnTo>
                    <a:pt x="207" y="260"/>
                  </a:lnTo>
                  <a:lnTo>
                    <a:pt x="190" y="255"/>
                  </a:lnTo>
                  <a:lnTo>
                    <a:pt x="116" y="171"/>
                  </a:lnTo>
                  <a:lnTo>
                    <a:pt x="0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1" name="Freeform 146"/>
            <p:cNvSpPr>
              <a:spLocks/>
            </p:cNvSpPr>
            <p:nvPr/>
          </p:nvSpPr>
          <p:spPr bwMode="auto">
            <a:xfrm>
              <a:off x="1259" y="2747"/>
              <a:ext cx="624" cy="291"/>
            </a:xfrm>
            <a:custGeom>
              <a:avLst/>
              <a:gdLst>
                <a:gd name="T0" fmla="*/ 0 w 1249"/>
                <a:gd name="T1" fmla="*/ 1 h 581"/>
                <a:gd name="T2" fmla="*/ 0 w 1249"/>
                <a:gd name="T3" fmla="*/ 1 h 581"/>
                <a:gd name="T4" fmla="*/ 0 w 1249"/>
                <a:gd name="T5" fmla="*/ 1 h 581"/>
                <a:gd name="T6" fmla="*/ 0 w 1249"/>
                <a:gd name="T7" fmla="*/ 1 h 581"/>
                <a:gd name="T8" fmla="*/ 0 w 1249"/>
                <a:gd name="T9" fmla="*/ 1 h 581"/>
                <a:gd name="T10" fmla="*/ 0 w 1249"/>
                <a:gd name="T11" fmla="*/ 1 h 581"/>
                <a:gd name="T12" fmla="*/ 0 w 1249"/>
                <a:gd name="T13" fmla="*/ 1 h 581"/>
                <a:gd name="T14" fmla="*/ 0 w 1249"/>
                <a:gd name="T15" fmla="*/ 1 h 581"/>
                <a:gd name="T16" fmla="*/ 0 w 1249"/>
                <a:gd name="T17" fmla="*/ 1 h 581"/>
                <a:gd name="T18" fmla="*/ 0 w 1249"/>
                <a:gd name="T19" fmla="*/ 1 h 581"/>
                <a:gd name="T20" fmla="*/ 0 w 1249"/>
                <a:gd name="T21" fmla="*/ 1 h 581"/>
                <a:gd name="T22" fmla="*/ 0 w 1249"/>
                <a:gd name="T23" fmla="*/ 1 h 581"/>
                <a:gd name="T24" fmla="*/ 0 w 1249"/>
                <a:gd name="T25" fmla="*/ 1 h 581"/>
                <a:gd name="T26" fmla="*/ 0 w 1249"/>
                <a:gd name="T27" fmla="*/ 1 h 581"/>
                <a:gd name="T28" fmla="*/ 0 w 1249"/>
                <a:gd name="T29" fmla="*/ 1 h 581"/>
                <a:gd name="T30" fmla="*/ 0 w 1249"/>
                <a:gd name="T31" fmla="*/ 1 h 581"/>
                <a:gd name="T32" fmla="*/ 0 w 1249"/>
                <a:gd name="T33" fmla="*/ 1 h 581"/>
                <a:gd name="T34" fmla="*/ 0 w 1249"/>
                <a:gd name="T35" fmla="*/ 1 h 581"/>
                <a:gd name="T36" fmla="*/ 0 w 1249"/>
                <a:gd name="T37" fmla="*/ 1 h 581"/>
                <a:gd name="T38" fmla="*/ 0 w 1249"/>
                <a:gd name="T39" fmla="*/ 1 h 581"/>
                <a:gd name="T40" fmla="*/ 0 w 1249"/>
                <a:gd name="T41" fmla="*/ 1 h 581"/>
                <a:gd name="T42" fmla="*/ 0 w 1249"/>
                <a:gd name="T43" fmla="*/ 1 h 581"/>
                <a:gd name="T44" fmla="*/ 0 w 1249"/>
                <a:gd name="T45" fmla="*/ 1 h 581"/>
                <a:gd name="T46" fmla="*/ 0 w 1249"/>
                <a:gd name="T47" fmla="*/ 1 h 581"/>
                <a:gd name="T48" fmla="*/ 0 w 1249"/>
                <a:gd name="T49" fmla="*/ 1 h 581"/>
                <a:gd name="T50" fmla="*/ 0 w 1249"/>
                <a:gd name="T51" fmla="*/ 1 h 581"/>
                <a:gd name="T52" fmla="*/ 0 w 1249"/>
                <a:gd name="T53" fmla="*/ 1 h 581"/>
                <a:gd name="T54" fmla="*/ 0 w 1249"/>
                <a:gd name="T55" fmla="*/ 1 h 581"/>
                <a:gd name="T56" fmla="*/ 0 w 1249"/>
                <a:gd name="T57" fmla="*/ 1 h 581"/>
                <a:gd name="T58" fmla="*/ 0 w 1249"/>
                <a:gd name="T59" fmla="*/ 1 h 581"/>
                <a:gd name="T60" fmla="*/ 0 w 1249"/>
                <a:gd name="T61" fmla="*/ 1 h 581"/>
                <a:gd name="T62" fmla="*/ 0 w 1249"/>
                <a:gd name="T63" fmla="*/ 1 h 581"/>
                <a:gd name="T64" fmla="*/ 0 w 1249"/>
                <a:gd name="T65" fmla="*/ 1 h 5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9"/>
                <a:gd name="T100" fmla="*/ 0 h 581"/>
                <a:gd name="T101" fmla="*/ 1249 w 1249"/>
                <a:gd name="T102" fmla="*/ 581 h 5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9" h="581">
                  <a:moveTo>
                    <a:pt x="33" y="206"/>
                  </a:moveTo>
                  <a:lnTo>
                    <a:pt x="116" y="231"/>
                  </a:lnTo>
                  <a:lnTo>
                    <a:pt x="251" y="231"/>
                  </a:lnTo>
                  <a:lnTo>
                    <a:pt x="157" y="171"/>
                  </a:lnTo>
                  <a:lnTo>
                    <a:pt x="310" y="224"/>
                  </a:lnTo>
                  <a:lnTo>
                    <a:pt x="462" y="231"/>
                  </a:lnTo>
                  <a:lnTo>
                    <a:pt x="296" y="236"/>
                  </a:lnTo>
                  <a:lnTo>
                    <a:pt x="296" y="312"/>
                  </a:lnTo>
                  <a:lnTo>
                    <a:pt x="467" y="357"/>
                  </a:lnTo>
                  <a:lnTo>
                    <a:pt x="639" y="352"/>
                  </a:lnTo>
                  <a:lnTo>
                    <a:pt x="800" y="301"/>
                  </a:lnTo>
                  <a:lnTo>
                    <a:pt x="874" y="251"/>
                  </a:lnTo>
                  <a:lnTo>
                    <a:pt x="744" y="283"/>
                  </a:lnTo>
                  <a:lnTo>
                    <a:pt x="580" y="307"/>
                  </a:lnTo>
                  <a:lnTo>
                    <a:pt x="462" y="283"/>
                  </a:lnTo>
                  <a:lnTo>
                    <a:pt x="610" y="265"/>
                  </a:lnTo>
                  <a:lnTo>
                    <a:pt x="769" y="265"/>
                  </a:lnTo>
                  <a:lnTo>
                    <a:pt x="906" y="224"/>
                  </a:lnTo>
                  <a:lnTo>
                    <a:pt x="1036" y="210"/>
                  </a:lnTo>
                  <a:lnTo>
                    <a:pt x="1068" y="145"/>
                  </a:lnTo>
                  <a:lnTo>
                    <a:pt x="994" y="177"/>
                  </a:lnTo>
                  <a:lnTo>
                    <a:pt x="944" y="166"/>
                  </a:lnTo>
                  <a:lnTo>
                    <a:pt x="879" y="206"/>
                  </a:lnTo>
                  <a:lnTo>
                    <a:pt x="731" y="227"/>
                  </a:lnTo>
                  <a:lnTo>
                    <a:pt x="536" y="236"/>
                  </a:lnTo>
                  <a:lnTo>
                    <a:pt x="769" y="195"/>
                  </a:lnTo>
                  <a:lnTo>
                    <a:pt x="929" y="134"/>
                  </a:lnTo>
                  <a:lnTo>
                    <a:pt x="1107" y="56"/>
                  </a:lnTo>
                  <a:lnTo>
                    <a:pt x="1198" y="0"/>
                  </a:lnTo>
                  <a:lnTo>
                    <a:pt x="1157" y="56"/>
                  </a:lnTo>
                  <a:lnTo>
                    <a:pt x="1222" y="94"/>
                  </a:lnTo>
                  <a:lnTo>
                    <a:pt x="1249" y="121"/>
                  </a:lnTo>
                  <a:lnTo>
                    <a:pt x="1157" y="140"/>
                  </a:lnTo>
                  <a:lnTo>
                    <a:pt x="1083" y="231"/>
                  </a:lnTo>
                  <a:lnTo>
                    <a:pt x="1022" y="361"/>
                  </a:lnTo>
                  <a:lnTo>
                    <a:pt x="973" y="510"/>
                  </a:lnTo>
                  <a:lnTo>
                    <a:pt x="1036" y="256"/>
                  </a:lnTo>
                  <a:lnTo>
                    <a:pt x="1004" y="283"/>
                  </a:lnTo>
                  <a:lnTo>
                    <a:pt x="962" y="361"/>
                  </a:lnTo>
                  <a:lnTo>
                    <a:pt x="888" y="357"/>
                  </a:lnTo>
                  <a:lnTo>
                    <a:pt x="790" y="390"/>
                  </a:lnTo>
                  <a:lnTo>
                    <a:pt x="708" y="422"/>
                  </a:lnTo>
                  <a:lnTo>
                    <a:pt x="592" y="492"/>
                  </a:lnTo>
                  <a:lnTo>
                    <a:pt x="515" y="525"/>
                  </a:lnTo>
                  <a:lnTo>
                    <a:pt x="397" y="525"/>
                  </a:lnTo>
                  <a:lnTo>
                    <a:pt x="307" y="533"/>
                  </a:lnTo>
                  <a:lnTo>
                    <a:pt x="222" y="557"/>
                  </a:lnTo>
                  <a:lnTo>
                    <a:pt x="152" y="581"/>
                  </a:lnTo>
                  <a:lnTo>
                    <a:pt x="278" y="520"/>
                  </a:lnTo>
                  <a:lnTo>
                    <a:pt x="504" y="483"/>
                  </a:lnTo>
                  <a:lnTo>
                    <a:pt x="371" y="472"/>
                  </a:lnTo>
                  <a:lnTo>
                    <a:pt x="263" y="427"/>
                  </a:lnTo>
                  <a:lnTo>
                    <a:pt x="148" y="436"/>
                  </a:lnTo>
                  <a:lnTo>
                    <a:pt x="134" y="460"/>
                  </a:lnTo>
                  <a:lnTo>
                    <a:pt x="134" y="427"/>
                  </a:lnTo>
                  <a:lnTo>
                    <a:pt x="94" y="381"/>
                  </a:lnTo>
                  <a:lnTo>
                    <a:pt x="0" y="301"/>
                  </a:lnTo>
                  <a:lnTo>
                    <a:pt x="4" y="292"/>
                  </a:lnTo>
                  <a:lnTo>
                    <a:pt x="168" y="357"/>
                  </a:lnTo>
                  <a:lnTo>
                    <a:pt x="246" y="395"/>
                  </a:lnTo>
                  <a:lnTo>
                    <a:pt x="267" y="390"/>
                  </a:lnTo>
                  <a:lnTo>
                    <a:pt x="267" y="377"/>
                  </a:lnTo>
                  <a:lnTo>
                    <a:pt x="263" y="348"/>
                  </a:lnTo>
                  <a:lnTo>
                    <a:pt x="47" y="227"/>
                  </a:lnTo>
                  <a:lnTo>
                    <a:pt x="33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2" name="Freeform 147"/>
            <p:cNvSpPr>
              <a:spLocks/>
            </p:cNvSpPr>
            <p:nvPr/>
          </p:nvSpPr>
          <p:spPr bwMode="auto">
            <a:xfrm>
              <a:off x="1176" y="2853"/>
              <a:ext cx="69" cy="43"/>
            </a:xfrm>
            <a:custGeom>
              <a:avLst/>
              <a:gdLst>
                <a:gd name="T0" fmla="*/ 0 w 139"/>
                <a:gd name="T1" fmla="*/ 0 h 86"/>
                <a:gd name="T2" fmla="*/ 0 w 139"/>
                <a:gd name="T3" fmla="*/ 1 h 86"/>
                <a:gd name="T4" fmla="*/ 0 w 139"/>
                <a:gd name="T5" fmla="*/ 1 h 86"/>
                <a:gd name="T6" fmla="*/ 0 w 139"/>
                <a:gd name="T7" fmla="*/ 1 h 86"/>
                <a:gd name="T8" fmla="*/ 0 w 139"/>
                <a:gd name="T9" fmla="*/ 1 h 86"/>
                <a:gd name="T10" fmla="*/ 0 w 139"/>
                <a:gd name="T11" fmla="*/ 1 h 86"/>
                <a:gd name="T12" fmla="*/ 0 w 139"/>
                <a:gd name="T13" fmla="*/ 1 h 86"/>
                <a:gd name="T14" fmla="*/ 0 w 139"/>
                <a:gd name="T15" fmla="*/ 1 h 86"/>
                <a:gd name="T16" fmla="*/ 0 w 139"/>
                <a:gd name="T17" fmla="*/ 0 h 86"/>
                <a:gd name="T18" fmla="*/ 0 w 139"/>
                <a:gd name="T19" fmla="*/ 0 h 86"/>
                <a:gd name="T20" fmla="*/ 0 w 1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86"/>
                <a:gd name="T35" fmla="*/ 139 w 1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86">
                  <a:moveTo>
                    <a:pt x="0" y="0"/>
                  </a:moveTo>
                  <a:lnTo>
                    <a:pt x="65" y="36"/>
                  </a:lnTo>
                  <a:lnTo>
                    <a:pt x="110" y="41"/>
                  </a:lnTo>
                  <a:lnTo>
                    <a:pt x="134" y="59"/>
                  </a:lnTo>
                  <a:lnTo>
                    <a:pt x="139" y="86"/>
                  </a:lnTo>
                  <a:lnTo>
                    <a:pt x="121" y="64"/>
                  </a:lnTo>
                  <a:lnTo>
                    <a:pt x="96" y="50"/>
                  </a:lnTo>
                  <a:lnTo>
                    <a:pt x="6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3" name="Freeform 148"/>
            <p:cNvSpPr>
              <a:spLocks/>
            </p:cNvSpPr>
            <p:nvPr/>
          </p:nvSpPr>
          <p:spPr bwMode="auto">
            <a:xfrm>
              <a:off x="1196" y="2898"/>
              <a:ext cx="30" cy="26"/>
            </a:xfrm>
            <a:custGeom>
              <a:avLst/>
              <a:gdLst>
                <a:gd name="T0" fmla="*/ 0 w 60"/>
                <a:gd name="T1" fmla="*/ 0 h 51"/>
                <a:gd name="T2" fmla="*/ 1 w 60"/>
                <a:gd name="T3" fmla="*/ 1 h 51"/>
                <a:gd name="T4" fmla="*/ 1 w 60"/>
                <a:gd name="T5" fmla="*/ 1 h 51"/>
                <a:gd name="T6" fmla="*/ 1 w 60"/>
                <a:gd name="T7" fmla="*/ 1 h 51"/>
                <a:gd name="T8" fmla="*/ 1 w 60"/>
                <a:gd name="T9" fmla="*/ 1 h 51"/>
                <a:gd name="T10" fmla="*/ 1 w 60"/>
                <a:gd name="T11" fmla="*/ 1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0" y="0"/>
                  </a:moveTo>
                  <a:lnTo>
                    <a:pt x="24" y="24"/>
                  </a:lnTo>
                  <a:lnTo>
                    <a:pt x="51" y="44"/>
                  </a:lnTo>
                  <a:lnTo>
                    <a:pt x="55" y="51"/>
                  </a:lnTo>
                  <a:lnTo>
                    <a:pt x="60" y="38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4" name="Freeform 149"/>
            <p:cNvSpPr>
              <a:spLocks/>
            </p:cNvSpPr>
            <p:nvPr/>
          </p:nvSpPr>
          <p:spPr bwMode="auto">
            <a:xfrm>
              <a:off x="1361" y="2937"/>
              <a:ext cx="473" cy="168"/>
            </a:xfrm>
            <a:custGeom>
              <a:avLst/>
              <a:gdLst>
                <a:gd name="T0" fmla="*/ 0 w 947"/>
                <a:gd name="T1" fmla="*/ 0 h 338"/>
                <a:gd name="T2" fmla="*/ 0 w 947"/>
                <a:gd name="T3" fmla="*/ 0 h 338"/>
                <a:gd name="T4" fmla="*/ 0 w 947"/>
                <a:gd name="T5" fmla="*/ 0 h 338"/>
                <a:gd name="T6" fmla="*/ 0 w 947"/>
                <a:gd name="T7" fmla="*/ 0 h 338"/>
                <a:gd name="T8" fmla="*/ 0 w 947"/>
                <a:gd name="T9" fmla="*/ 0 h 338"/>
                <a:gd name="T10" fmla="*/ 0 w 947"/>
                <a:gd name="T11" fmla="*/ 0 h 338"/>
                <a:gd name="T12" fmla="*/ 0 w 947"/>
                <a:gd name="T13" fmla="*/ 0 h 338"/>
                <a:gd name="T14" fmla="*/ 0 w 947"/>
                <a:gd name="T15" fmla="*/ 0 h 338"/>
                <a:gd name="T16" fmla="*/ 0 w 947"/>
                <a:gd name="T17" fmla="*/ 0 h 338"/>
                <a:gd name="T18" fmla="*/ 0 w 947"/>
                <a:gd name="T19" fmla="*/ 0 h 338"/>
                <a:gd name="T20" fmla="*/ 0 w 947"/>
                <a:gd name="T21" fmla="*/ 0 h 338"/>
                <a:gd name="T22" fmla="*/ 0 w 947"/>
                <a:gd name="T23" fmla="*/ 0 h 338"/>
                <a:gd name="T24" fmla="*/ 0 w 947"/>
                <a:gd name="T25" fmla="*/ 0 h 338"/>
                <a:gd name="T26" fmla="*/ 0 w 947"/>
                <a:gd name="T27" fmla="*/ 0 h 338"/>
                <a:gd name="T28" fmla="*/ 0 w 947"/>
                <a:gd name="T29" fmla="*/ 0 h 338"/>
                <a:gd name="T30" fmla="*/ 0 w 947"/>
                <a:gd name="T31" fmla="*/ 0 h 338"/>
                <a:gd name="T32" fmla="*/ 0 w 947"/>
                <a:gd name="T33" fmla="*/ 0 h 338"/>
                <a:gd name="T34" fmla="*/ 0 w 947"/>
                <a:gd name="T35" fmla="*/ 0 h 338"/>
                <a:gd name="T36" fmla="*/ 0 w 947"/>
                <a:gd name="T37" fmla="*/ 0 h 338"/>
                <a:gd name="T38" fmla="*/ 0 w 947"/>
                <a:gd name="T39" fmla="*/ 0 h 338"/>
                <a:gd name="T40" fmla="*/ 0 w 947"/>
                <a:gd name="T41" fmla="*/ 0 h 338"/>
                <a:gd name="T42" fmla="*/ 0 w 947"/>
                <a:gd name="T43" fmla="*/ 0 h 338"/>
                <a:gd name="T44" fmla="*/ 0 w 947"/>
                <a:gd name="T45" fmla="*/ 0 h 338"/>
                <a:gd name="T46" fmla="*/ 0 w 947"/>
                <a:gd name="T47" fmla="*/ 0 h 338"/>
                <a:gd name="T48" fmla="*/ 0 w 947"/>
                <a:gd name="T49" fmla="*/ 0 h 338"/>
                <a:gd name="T50" fmla="*/ 0 w 947"/>
                <a:gd name="T51" fmla="*/ 0 h 338"/>
                <a:gd name="T52" fmla="*/ 0 w 947"/>
                <a:gd name="T53" fmla="*/ 0 h 338"/>
                <a:gd name="T54" fmla="*/ 0 w 947"/>
                <a:gd name="T55" fmla="*/ 0 h 338"/>
                <a:gd name="T56" fmla="*/ 0 w 947"/>
                <a:gd name="T57" fmla="*/ 0 h 338"/>
                <a:gd name="T58" fmla="*/ 0 w 947"/>
                <a:gd name="T59" fmla="*/ 0 h 338"/>
                <a:gd name="T60" fmla="*/ 0 w 947"/>
                <a:gd name="T61" fmla="*/ 0 h 338"/>
                <a:gd name="T62" fmla="*/ 0 w 947"/>
                <a:gd name="T63" fmla="*/ 0 h 338"/>
                <a:gd name="T64" fmla="*/ 0 w 947"/>
                <a:gd name="T65" fmla="*/ 0 h 338"/>
                <a:gd name="T66" fmla="*/ 0 w 947"/>
                <a:gd name="T67" fmla="*/ 0 h 338"/>
                <a:gd name="T68" fmla="*/ 0 w 947"/>
                <a:gd name="T69" fmla="*/ 0 h 338"/>
                <a:gd name="T70" fmla="*/ 0 w 947"/>
                <a:gd name="T71" fmla="*/ 0 h 338"/>
                <a:gd name="T72" fmla="*/ 0 w 947"/>
                <a:gd name="T73" fmla="*/ 0 h 338"/>
                <a:gd name="T74" fmla="*/ 0 w 947"/>
                <a:gd name="T75" fmla="*/ 0 h 3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7"/>
                <a:gd name="T115" fmla="*/ 0 h 338"/>
                <a:gd name="T116" fmla="*/ 947 w 947"/>
                <a:gd name="T117" fmla="*/ 338 h 3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7" h="338">
                  <a:moveTo>
                    <a:pt x="534" y="29"/>
                  </a:moveTo>
                  <a:lnTo>
                    <a:pt x="608" y="44"/>
                  </a:lnTo>
                  <a:lnTo>
                    <a:pt x="608" y="99"/>
                  </a:lnTo>
                  <a:lnTo>
                    <a:pt x="543" y="148"/>
                  </a:lnTo>
                  <a:lnTo>
                    <a:pt x="469" y="153"/>
                  </a:lnTo>
                  <a:lnTo>
                    <a:pt x="341" y="214"/>
                  </a:lnTo>
                  <a:lnTo>
                    <a:pt x="213" y="262"/>
                  </a:lnTo>
                  <a:lnTo>
                    <a:pt x="109" y="297"/>
                  </a:lnTo>
                  <a:lnTo>
                    <a:pt x="0" y="309"/>
                  </a:lnTo>
                  <a:lnTo>
                    <a:pt x="74" y="318"/>
                  </a:lnTo>
                  <a:lnTo>
                    <a:pt x="201" y="297"/>
                  </a:lnTo>
                  <a:lnTo>
                    <a:pt x="441" y="198"/>
                  </a:lnTo>
                  <a:lnTo>
                    <a:pt x="539" y="198"/>
                  </a:lnTo>
                  <a:lnTo>
                    <a:pt x="625" y="170"/>
                  </a:lnTo>
                  <a:lnTo>
                    <a:pt x="654" y="194"/>
                  </a:lnTo>
                  <a:lnTo>
                    <a:pt x="634" y="244"/>
                  </a:lnTo>
                  <a:lnTo>
                    <a:pt x="590" y="257"/>
                  </a:lnTo>
                  <a:lnTo>
                    <a:pt x="400" y="327"/>
                  </a:lnTo>
                  <a:lnTo>
                    <a:pt x="282" y="338"/>
                  </a:lnTo>
                  <a:lnTo>
                    <a:pt x="808" y="338"/>
                  </a:lnTo>
                  <a:lnTo>
                    <a:pt x="856" y="227"/>
                  </a:lnTo>
                  <a:lnTo>
                    <a:pt x="923" y="139"/>
                  </a:lnTo>
                  <a:lnTo>
                    <a:pt x="847" y="227"/>
                  </a:lnTo>
                  <a:lnTo>
                    <a:pt x="793" y="292"/>
                  </a:lnTo>
                  <a:lnTo>
                    <a:pt x="861" y="114"/>
                  </a:lnTo>
                  <a:lnTo>
                    <a:pt x="947" y="0"/>
                  </a:lnTo>
                  <a:lnTo>
                    <a:pt x="852" y="99"/>
                  </a:lnTo>
                  <a:lnTo>
                    <a:pt x="747" y="244"/>
                  </a:lnTo>
                  <a:lnTo>
                    <a:pt x="729" y="283"/>
                  </a:lnTo>
                  <a:lnTo>
                    <a:pt x="758" y="158"/>
                  </a:lnTo>
                  <a:lnTo>
                    <a:pt x="723" y="198"/>
                  </a:lnTo>
                  <a:lnTo>
                    <a:pt x="673" y="183"/>
                  </a:lnTo>
                  <a:lnTo>
                    <a:pt x="639" y="114"/>
                  </a:lnTo>
                  <a:lnTo>
                    <a:pt x="625" y="29"/>
                  </a:lnTo>
                  <a:lnTo>
                    <a:pt x="599" y="0"/>
                  </a:lnTo>
                  <a:lnTo>
                    <a:pt x="5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5" name="Freeform 150"/>
            <p:cNvSpPr>
              <a:spLocks/>
            </p:cNvSpPr>
            <p:nvPr/>
          </p:nvSpPr>
          <p:spPr bwMode="auto">
            <a:xfrm>
              <a:off x="1787" y="2983"/>
              <a:ext cx="117" cy="122"/>
            </a:xfrm>
            <a:custGeom>
              <a:avLst/>
              <a:gdLst>
                <a:gd name="T0" fmla="*/ 0 w 234"/>
                <a:gd name="T1" fmla="*/ 1 h 244"/>
                <a:gd name="T2" fmla="*/ 1 w 234"/>
                <a:gd name="T3" fmla="*/ 1 h 244"/>
                <a:gd name="T4" fmla="*/ 1 w 234"/>
                <a:gd name="T5" fmla="*/ 0 h 244"/>
                <a:gd name="T6" fmla="*/ 1 w 234"/>
                <a:gd name="T7" fmla="*/ 1 h 244"/>
                <a:gd name="T8" fmla="*/ 1 w 234"/>
                <a:gd name="T9" fmla="*/ 1 h 244"/>
                <a:gd name="T10" fmla="*/ 0 w 234"/>
                <a:gd name="T11" fmla="*/ 1 h 244"/>
                <a:gd name="T12" fmla="*/ 0 w 234"/>
                <a:gd name="T13" fmla="*/ 1 h 244"/>
                <a:gd name="T14" fmla="*/ 0 w 234"/>
                <a:gd name="T15" fmla="*/ 1 h 2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44"/>
                <a:gd name="T26" fmla="*/ 234 w 234"/>
                <a:gd name="T27" fmla="*/ 244 h 2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44">
                  <a:moveTo>
                    <a:pt x="0" y="244"/>
                  </a:moveTo>
                  <a:lnTo>
                    <a:pt x="75" y="144"/>
                  </a:lnTo>
                  <a:lnTo>
                    <a:pt x="234" y="0"/>
                  </a:lnTo>
                  <a:lnTo>
                    <a:pt x="99" y="154"/>
                  </a:lnTo>
                  <a:lnTo>
                    <a:pt x="4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6" name="Freeform 151"/>
            <p:cNvSpPr>
              <a:spLocks/>
            </p:cNvSpPr>
            <p:nvPr/>
          </p:nvSpPr>
          <p:spPr bwMode="auto">
            <a:xfrm>
              <a:off x="1822" y="3030"/>
              <a:ext cx="151" cy="75"/>
            </a:xfrm>
            <a:custGeom>
              <a:avLst/>
              <a:gdLst>
                <a:gd name="T0" fmla="*/ 0 w 302"/>
                <a:gd name="T1" fmla="*/ 1 h 150"/>
                <a:gd name="T2" fmla="*/ 1 w 302"/>
                <a:gd name="T3" fmla="*/ 1 h 150"/>
                <a:gd name="T4" fmla="*/ 1 w 302"/>
                <a:gd name="T5" fmla="*/ 0 h 150"/>
                <a:gd name="T6" fmla="*/ 1 w 302"/>
                <a:gd name="T7" fmla="*/ 1 h 150"/>
                <a:gd name="T8" fmla="*/ 1 w 302"/>
                <a:gd name="T9" fmla="*/ 1 h 150"/>
                <a:gd name="T10" fmla="*/ 1 w 302"/>
                <a:gd name="T11" fmla="*/ 1 h 150"/>
                <a:gd name="T12" fmla="*/ 1 w 302"/>
                <a:gd name="T13" fmla="*/ 1 h 150"/>
                <a:gd name="T14" fmla="*/ 1 w 302"/>
                <a:gd name="T15" fmla="*/ 1 h 150"/>
                <a:gd name="T16" fmla="*/ 0 w 302"/>
                <a:gd name="T17" fmla="*/ 1 h 150"/>
                <a:gd name="T18" fmla="*/ 0 w 302"/>
                <a:gd name="T19" fmla="*/ 1 h 150"/>
                <a:gd name="T20" fmla="*/ 0 w 302"/>
                <a:gd name="T21" fmla="*/ 1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2"/>
                <a:gd name="T34" fmla="*/ 0 h 150"/>
                <a:gd name="T35" fmla="*/ 302 w 302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2" h="150">
                  <a:moveTo>
                    <a:pt x="0" y="150"/>
                  </a:moveTo>
                  <a:lnTo>
                    <a:pt x="113" y="35"/>
                  </a:lnTo>
                  <a:lnTo>
                    <a:pt x="158" y="0"/>
                  </a:lnTo>
                  <a:lnTo>
                    <a:pt x="78" y="121"/>
                  </a:lnTo>
                  <a:lnTo>
                    <a:pt x="132" y="100"/>
                  </a:lnTo>
                  <a:lnTo>
                    <a:pt x="182" y="121"/>
                  </a:lnTo>
                  <a:lnTo>
                    <a:pt x="256" y="121"/>
                  </a:lnTo>
                  <a:lnTo>
                    <a:pt x="30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117" name="Freeform 152"/>
            <p:cNvSpPr>
              <a:spLocks/>
            </p:cNvSpPr>
            <p:nvPr/>
          </p:nvSpPr>
          <p:spPr bwMode="auto">
            <a:xfrm>
              <a:off x="1899" y="2807"/>
              <a:ext cx="643" cy="298"/>
            </a:xfrm>
            <a:custGeom>
              <a:avLst/>
              <a:gdLst>
                <a:gd name="T0" fmla="*/ 0 w 1285"/>
                <a:gd name="T1" fmla="*/ 0 h 597"/>
                <a:gd name="T2" fmla="*/ 1 w 1285"/>
                <a:gd name="T3" fmla="*/ 0 h 597"/>
                <a:gd name="T4" fmla="*/ 1 w 1285"/>
                <a:gd name="T5" fmla="*/ 0 h 597"/>
                <a:gd name="T6" fmla="*/ 1 w 1285"/>
                <a:gd name="T7" fmla="*/ 0 h 597"/>
                <a:gd name="T8" fmla="*/ 1 w 1285"/>
                <a:gd name="T9" fmla="*/ 0 h 597"/>
                <a:gd name="T10" fmla="*/ 1 w 1285"/>
                <a:gd name="T11" fmla="*/ 0 h 597"/>
                <a:gd name="T12" fmla="*/ 1 w 1285"/>
                <a:gd name="T13" fmla="*/ 0 h 597"/>
                <a:gd name="T14" fmla="*/ 1 w 1285"/>
                <a:gd name="T15" fmla="*/ 0 h 597"/>
                <a:gd name="T16" fmla="*/ 1 w 1285"/>
                <a:gd name="T17" fmla="*/ 0 h 597"/>
                <a:gd name="T18" fmla="*/ 1 w 1285"/>
                <a:gd name="T19" fmla="*/ 0 h 597"/>
                <a:gd name="T20" fmla="*/ 1 w 1285"/>
                <a:gd name="T21" fmla="*/ 0 h 597"/>
                <a:gd name="T22" fmla="*/ 1 w 1285"/>
                <a:gd name="T23" fmla="*/ 0 h 597"/>
                <a:gd name="T24" fmla="*/ 1 w 1285"/>
                <a:gd name="T25" fmla="*/ 0 h 597"/>
                <a:gd name="T26" fmla="*/ 1 w 1285"/>
                <a:gd name="T27" fmla="*/ 0 h 597"/>
                <a:gd name="T28" fmla="*/ 1 w 1285"/>
                <a:gd name="T29" fmla="*/ 0 h 597"/>
                <a:gd name="T30" fmla="*/ 1 w 1285"/>
                <a:gd name="T31" fmla="*/ 0 h 597"/>
                <a:gd name="T32" fmla="*/ 0 w 1285"/>
                <a:gd name="T33" fmla="*/ 0 h 597"/>
                <a:gd name="T34" fmla="*/ 0 w 1285"/>
                <a:gd name="T35" fmla="*/ 0 h 597"/>
                <a:gd name="T36" fmla="*/ 0 w 1285"/>
                <a:gd name="T37" fmla="*/ 0 h 5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5"/>
                <a:gd name="T58" fmla="*/ 0 h 597"/>
                <a:gd name="T59" fmla="*/ 1285 w 1285"/>
                <a:gd name="T60" fmla="*/ 597 h 5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5" h="597">
                  <a:moveTo>
                    <a:pt x="0" y="0"/>
                  </a:moveTo>
                  <a:lnTo>
                    <a:pt x="152" y="18"/>
                  </a:lnTo>
                  <a:lnTo>
                    <a:pt x="361" y="96"/>
                  </a:lnTo>
                  <a:lnTo>
                    <a:pt x="564" y="190"/>
                  </a:lnTo>
                  <a:lnTo>
                    <a:pt x="842" y="283"/>
                  </a:lnTo>
                  <a:lnTo>
                    <a:pt x="1085" y="373"/>
                  </a:lnTo>
                  <a:lnTo>
                    <a:pt x="1249" y="512"/>
                  </a:lnTo>
                  <a:lnTo>
                    <a:pt x="1285" y="597"/>
                  </a:lnTo>
                  <a:lnTo>
                    <a:pt x="1129" y="597"/>
                  </a:lnTo>
                  <a:lnTo>
                    <a:pt x="1185" y="542"/>
                  </a:lnTo>
                  <a:lnTo>
                    <a:pt x="1194" y="507"/>
                  </a:lnTo>
                  <a:lnTo>
                    <a:pt x="1081" y="398"/>
                  </a:lnTo>
                  <a:lnTo>
                    <a:pt x="773" y="283"/>
                  </a:lnTo>
                  <a:lnTo>
                    <a:pt x="465" y="170"/>
                  </a:lnTo>
                  <a:lnTo>
                    <a:pt x="217" y="61"/>
                  </a:lnTo>
                  <a:lnTo>
                    <a:pt x="7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714905" name="AutoShape 153"/>
          <p:cNvSpPr>
            <a:spLocks noChangeArrowheads="1"/>
          </p:cNvSpPr>
          <p:nvPr/>
        </p:nvSpPr>
        <p:spPr bwMode="auto">
          <a:xfrm>
            <a:off x="2188464" y="1879238"/>
            <a:ext cx="6640513" cy="2042755"/>
          </a:xfrm>
          <a:prstGeom prst="verticalScroll">
            <a:avLst>
              <a:gd name="adj" fmla="val 9718"/>
            </a:avLst>
          </a:prstGeom>
          <a:solidFill>
            <a:schemeClr val="bg1"/>
          </a:solidFill>
          <a:ln w="9525">
            <a:solidFill>
              <a:srgbClr val="0066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PASAL 5 (1)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PEGAWAI PENGAWAS DAN AHLI KESELAMATAN KERJA DITUGASKAN MENJALANKAN PENGAWASAN LANGSUNG TERHADAP DITAATINYA UNDANG UNDANG INI DAN MEMBANTU PELAKSANAANNYA</a:t>
            </a:r>
          </a:p>
        </p:txBody>
      </p:sp>
      <p:sp>
        <p:nvSpPr>
          <p:cNvPr id="714906" name="WordArt 154"/>
          <p:cNvSpPr>
            <a:spLocks noChangeArrowheads="1" noChangeShapeType="1" noTextEdit="1"/>
          </p:cNvSpPr>
          <p:nvPr/>
        </p:nvSpPr>
        <p:spPr bwMode="auto">
          <a:xfrm>
            <a:off x="4503738" y="381000"/>
            <a:ext cx="436245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id-ID" sz="3600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Pengawasan </a:t>
            </a:r>
          </a:p>
          <a:p>
            <a:r>
              <a:rPr lang="id-ID" sz="3600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K3</a:t>
            </a:r>
          </a:p>
        </p:txBody>
      </p:sp>
    </p:spTree>
    <p:extLst>
      <p:ext uri="{BB962C8B-B14F-4D97-AF65-F5344CB8AC3E}">
        <p14:creationId xmlns:p14="http://schemas.microsoft.com/office/powerpoint/2010/main" val="318764802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animBg="1" autoUpdateAnimBg="0"/>
      <p:bldP spid="714755" grpId="0" animBg="1" autoUpdateAnimBg="0"/>
      <p:bldP spid="714905" grpId="0" animBg="1" autoUpdateAnimBg="0"/>
      <p:bldP spid="7149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46584"/>
            <a:ext cx="7772400" cy="8382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 anchorCtr="0">
            <a:normAutofit/>
          </a:bodyPr>
          <a:lstStyle/>
          <a:p>
            <a:pPr algn="ctr" eaLnBrk="1" hangingPunct="1"/>
            <a:r>
              <a:rPr lang="en-US" sz="3200" b="1" dirty="0">
                <a:latin typeface="Arial Narrow" pitchFamily="34" charset="0"/>
              </a:rPr>
              <a:t>UU No. 1 </a:t>
            </a:r>
            <a:r>
              <a:rPr lang="en-US" sz="3200" b="1" dirty="0" err="1">
                <a:latin typeface="Arial Narrow" pitchFamily="34" charset="0"/>
              </a:rPr>
              <a:t>Tahun</a:t>
            </a:r>
            <a:r>
              <a:rPr lang="en-US" sz="3200" b="1" dirty="0">
                <a:latin typeface="Arial Narrow" pitchFamily="34" charset="0"/>
              </a:rPr>
              <a:t> 1970  </a:t>
            </a:r>
            <a:r>
              <a:rPr lang="en-US" sz="3200" b="1" dirty="0" err="1">
                <a:latin typeface="Arial Narrow" pitchFamily="34" charset="0"/>
              </a:rPr>
              <a:t>Keselamatan</a:t>
            </a:r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3200" b="1" dirty="0" err="1">
                <a:latin typeface="Arial Narrow" pitchFamily="34" charset="0"/>
              </a:rPr>
              <a:t>Kerja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72816"/>
            <a:ext cx="8229600" cy="4267200"/>
          </a:xfrm>
          <a:gradFill rotWithShape="0">
            <a:gsLst>
              <a:gs pos="0">
                <a:srgbClr val="F3E7FF"/>
              </a:gs>
              <a:gs pos="100000">
                <a:srgbClr val="CC99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5750" indent="-285750" algn="ctr" eaLnBrk="1" hangingPunct="1">
              <a:tabLst>
                <a:tab pos="1428750" algn="l"/>
                <a:tab pos="1803400" algn="l"/>
              </a:tabLst>
            </a:pPr>
            <a:r>
              <a:rPr lang="en-US" sz="1900" b="1" dirty="0">
                <a:solidFill>
                  <a:srgbClr val="FF3300"/>
                </a:solidFill>
                <a:latin typeface="Comic Sans MS" panose="030F0902030302020204" pitchFamily="66" charset="0"/>
              </a:rPr>
              <a:t>KEWAJIBAN PENGURUS</a:t>
            </a:r>
            <a:endParaRPr lang="en-US" sz="1900" b="1" dirty="0">
              <a:latin typeface="Comic Sans MS" panose="030F0902030302020204" pitchFamily="66" charset="0"/>
            </a:endParaRPr>
          </a:p>
          <a:p>
            <a:pPr marL="285750" indent="-285750" algn="ctr" eaLnBrk="1" hangingPunct="1">
              <a:tabLst>
                <a:tab pos="1428750" algn="l"/>
                <a:tab pos="1803400" algn="l"/>
              </a:tabLst>
            </a:pPr>
            <a:r>
              <a:rPr lang="en-US" sz="19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Pasal</a:t>
            </a:r>
            <a:r>
              <a:rPr lang="en-US" sz="1900" dirty="0">
                <a:solidFill>
                  <a:srgbClr val="CC0000"/>
                </a:solidFill>
                <a:latin typeface="Comic Sans MS" panose="030F0902030302020204" pitchFamily="66" charset="0"/>
              </a:rPr>
              <a:t> 8</a:t>
            </a:r>
            <a:r>
              <a:rPr lang="en-US" sz="1900" dirty="0">
                <a:latin typeface="Comic Sans MS" panose="030F0902030302020204" pitchFamily="66" charset="0"/>
              </a:rPr>
              <a:t> </a:t>
            </a:r>
          </a:p>
          <a:p>
            <a:pPr marL="285750" indent="-285750" algn="just" eaLnBrk="1" hangingPunct="1">
              <a:buFont typeface="Wingdings" pitchFamily="2" charset="2"/>
              <a:buChar char="n"/>
              <a:tabLst>
                <a:tab pos="1428750" algn="l"/>
                <a:tab pos="1803400" algn="l"/>
              </a:tabLst>
            </a:pP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dan </a:t>
            </a: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9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 eaLnBrk="1" hangingPunct="1">
              <a:buFont typeface="Arial" panose="020B0604020202020204" pitchFamily="34" charset="0"/>
              <a:buChar char="•"/>
              <a:tabLst>
                <a:tab pos="1428750" algn="l"/>
                <a:tab pos="1803400" algn="l"/>
              </a:tabLst>
            </a:pP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Baru</a:t>
            </a:r>
          </a:p>
          <a:p>
            <a:pPr marL="1257300" lvl="2" indent="-342900" algn="just" eaLnBrk="1" hangingPunct="1">
              <a:buFont typeface="Arial" panose="020B0604020202020204" pitchFamily="34" charset="0"/>
              <a:buChar char="•"/>
              <a:tabLst>
                <a:tab pos="1428750" algn="l"/>
                <a:tab pos="1803400" algn="l"/>
              </a:tabLst>
            </a:pP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Yang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hendak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dipindah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ke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tugas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lain (yang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berpotensi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bahaya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)</a:t>
            </a:r>
          </a:p>
          <a:p>
            <a:pPr marL="1257300" lvl="2" indent="-342900" algn="just" eaLnBrk="1" hangingPunct="1">
              <a:buFont typeface="Arial" panose="020B0604020202020204" pitchFamily="34" charset="0"/>
              <a:buChar char="•"/>
              <a:tabLst>
                <a:tab pos="1428750" algn="l"/>
                <a:tab pos="1803400" algn="l"/>
              </a:tabLst>
            </a:pP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Berkala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minimal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satu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tahun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  <a:r>
              <a:rPr lang="en-US" sz="1900" dirty="0" err="1">
                <a:solidFill>
                  <a:srgbClr val="000099"/>
                </a:solidFill>
                <a:latin typeface="Comic Sans MS" panose="030F0902030302020204" pitchFamily="66" charset="0"/>
              </a:rPr>
              <a:t>sekali</a:t>
            </a:r>
            <a:r>
              <a:rPr lang="en-US" sz="1900" dirty="0">
                <a:solidFill>
                  <a:srgbClr val="000099"/>
                </a:solidFill>
                <a:latin typeface="Comic Sans MS" panose="030F0902030302020204" pitchFamily="66" charset="0"/>
              </a:rPr>
              <a:t> </a:t>
            </a:r>
          </a:p>
          <a:p>
            <a:pPr marL="285750" indent="-285750" algn="just" eaLnBrk="1" hangingPunct="1">
              <a:buFont typeface="Wingdings" pitchFamily="2" charset="2"/>
              <a:buChar char="n"/>
              <a:tabLst>
                <a:tab pos="1428750" algn="l"/>
                <a:tab pos="180340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oleh Menteri)  </a:t>
            </a:r>
          </a:p>
          <a:p>
            <a:pPr marL="285750" indent="-285750" algn="just" eaLnBrk="1" hangingPunct="1">
              <a:tabLst>
                <a:tab pos="1428750" algn="l"/>
                <a:tab pos="1803400" algn="l"/>
              </a:tabLst>
            </a:pPr>
            <a:endParaRPr lang="en-US" sz="2100" dirty="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 autoUpdateAnimBg="0"/>
      <p:bldP spid="71680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92075"/>
            <a:ext cx="7086600" cy="6858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 Narrow" pitchFamily="34" charset="0"/>
              </a:rPr>
              <a:t>UU No. 1 </a:t>
            </a:r>
            <a:r>
              <a:rPr lang="en-US" sz="3200" b="1" dirty="0" err="1">
                <a:latin typeface="Arial Narrow" pitchFamily="34" charset="0"/>
              </a:rPr>
              <a:t>Tahun</a:t>
            </a:r>
            <a:r>
              <a:rPr lang="en-US" sz="3200" b="1" dirty="0">
                <a:latin typeface="Arial Narrow" pitchFamily="34" charset="0"/>
              </a:rPr>
              <a:t> 1970  </a:t>
            </a:r>
            <a:r>
              <a:rPr lang="en-US" sz="3200" b="1" dirty="0" err="1">
                <a:latin typeface="Arial Narrow" pitchFamily="34" charset="0"/>
              </a:rPr>
              <a:t>Keselamatan</a:t>
            </a:r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3200" b="1" dirty="0" err="1">
                <a:latin typeface="Arial Narrow" pitchFamily="34" charset="0"/>
              </a:rPr>
              <a:t>Kerja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178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15200" cy="5181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1800" dirty="0" err="1">
                <a:latin typeface="Comic Sans MS" panose="030F0902030302020204" pitchFamily="66" charset="0"/>
              </a:rPr>
              <a:t>Menjelaskan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menunjukkan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pada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tenaga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kerja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baru</a:t>
            </a:r>
            <a:r>
              <a:rPr lang="en-US" sz="1800" dirty="0">
                <a:latin typeface="Comic Sans MS" panose="030F0902030302020204" pitchFamily="66" charset="0"/>
              </a:rPr>
              <a:t> :</a:t>
            </a: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Kondisi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 </a:t>
            </a:r>
            <a:r>
              <a:rPr lang="en-US" sz="1800" dirty="0" err="1">
                <a:latin typeface="Comic Sans MS" panose="030F0902030302020204" pitchFamily="66" charset="0"/>
              </a:rPr>
              <a:t>bahaya</a:t>
            </a:r>
            <a:r>
              <a:rPr lang="en-US" sz="1800" dirty="0">
                <a:latin typeface="Comic Sans MS" panose="030F0902030302020204" pitchFamily="66" charset="0"/>
              </a:rPr>
              <a:t> di </a:t>
            </a:r>
            <a:r>
              <a:rPr lang="en-US" sz="1800" dirty="0" err="1">
                <a:latin typeface="Comic Sans MS" panose="030F0902030302020204" pitchFamily="66" charset="0"/>
              </a:rPr>
              <a:t>tempat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kerja</a:t>
            </a:r>
            <a:endParaRPr lang="en-US" sz="1800" dirty="0">
              <a:latin typeface="Comic Sans MS" panose="030F0902030302020204" pitchFamily="66" charset="0"/>
            </a:endParaRP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Semua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pengaman</a:t>
            </a:r>
            <a:r>
              <a:rPr lang="en-US" sz="1800" dirty="0">
                <a:latin typeface="Comic Sans MS" panose="030F0902030302020204" pitchFamily="66" charset="0"/>
              </a:rPr>
              <a:t> dan </a:t>
            </a:r>
            <a:r>
              <a:rPr lang="en-US" sz="1800" dirty="0" err="1">
                <a:latin typeface="Comic Sans MS" panose="030F0902030302020204" pitchFamily="66" charset="0"/>
              </a:rPr>
              <a:t>alat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perlindungan</a:t>
            </a:r>
            <a:r>
              <a:rPr lang="en-US" sz="1800" dirty="0">
                <a:latin typeface="Comic Sans MS" panose="030F0902030302020204" pitchFamily="66" charset="0"/>
              </a:rPr>
              <a:t> yang </a:t>
            </a:r>
            <a:r>
              <a:rPr lang="en-US" sz="1800" dirty="0" err="1">
                <a:latin typeface="Comic Sans MS" panose="030F0902030302020204" pitchFamily="66" charset="0"/>
              </a:rPr>
              <a:t>diharuskan</a:t>
            </a:r>
            <a:endParaRPr lang="en-US" sz="1800" dirty="0">
              <a:latin typeface="Comic Sans MS" panose="030F0902030302020204" pitchFamily="66" charset="0"/>
            </a:endParaRP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Menyediakan</a:t>
            </a:r>
            <a:r>
              <a:rPr lang="en-US" sz="1800" dirty="0">
                <a:latin typeface="Comic Sans MS" panose="030F0902030302020204" pitchFamily="66" charset="0"/>
              </a:rPr>
              <a:t> APD</a:t>
            </a: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Menjelaskan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cara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sikap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bekerja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aman</a:t>
            </a:r>
            <a:endParaRPr lang="en-US" sz="18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US" sz="1800" dirty="0" err="1">
                <a:latin typeface="Comic Sans MS" panose="030F0902030302020204" pitchFamily="66" charset="0"/>
              </a:rPr>
              <a:t>Mempekerjakan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setelah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yakin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memahami</a:t>
            </a:r>
            <a:r>
              <a:rPr lang="en-US" sz="1800" dirty="0">
                <a:latin typeface="Comic Sans MS" panose="030F0902030302020204" pitchFamily="66" charset="0"/>
              </a:rPr>
              <a:t> K3</a:t>
            </a:r>
          </a:p>
          <a:p>
            <a:pPr eaLnBrk="1" hangingPunct="1"/>
            <a:r>
              <a:rPr lang="en-US" sz="1800" dirty="0" err="1">
                <a:latin typeface="Comic Sans MS" panose="030F0902030302020204" pitchFamily="66" charset="0"/>
              </a:rPr>
              <a:t>Melakukan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pembinaan</a:t>
            </a:r>
            <a:r>
              <a:rPr lang="en-US" sz="1800" dirty="0">
                <a:latin typeface="Comic Sans MS" panose="030F0902030302020204" pitchFamily="66" charset="0"/>
              </a:rPr>
              <a:t>  </a:t>
            </a: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pencegahan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kecelakaan</a:t>
            </a:r>
            <a:endParaRPr lang="en-US" sz="1800" dirty="0">
              <a:latin typeface="Comic Sans MS" panose="030F0902030302020204" pitchFamily="66" charset="0"/>
            </a:endParaRP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pemberantasan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kebakaran</a:t>
            </a:r>
            <a:endParaRPr lang="en-US" sz="1800" dirty="0">
              <a:latin typeface="Comic Sans MS" panose="030F0902030302020204" pitchFamily="66" charset="0"/>
            </a:endParaRP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peningkatan</a:t>
            </a:r>
            <a:r>
              <a:rPr lang="en-US" sz="1800" dirty="0">
                <a:latin typeface="Comic Sans MS" panose="030F0902030302020204" pitchFamily="66" charset="0"/>
              </a:rPr>
              <a:t> K3</a:t>
            </a:r>
          </a:p>
          <a:p>
            <a:pPr lvl="1" eaLnBrk="1" hangingPunct="1">
              <a:buFont typeface="Monotype Sorts" pitchFamily="2" charset="2"/>
              <a:buChar char="4"/>
            </a:pPr>
            <a:r>
              <a:rPr lang="en-US" sz="1800" dirty="0" err="1">
                <a:latin typeface="Comic Sans MS" panose="030F0902030302020204" pitchFamily="66" charset="0"/>
              </a:rPr>
              <a:t>pemberiaan</a:t>
            </a:r>
            <a:r>
              <a:rPr lang="en-US" sz="1800" dirty="0">
                <a:latin typeface="Comic Sans MS" panose="030F0902030302020204" pitchFamily="66" charset="0"/>
              </a:rPr>
              <a:t> P3K</a:t>
            </a:r>
          </a:p>
          <a:p>
            <a:pPr eaLnBrk="1" hangingPunct="1"/>
            <a:r>
              <a:rPr lang="en-US" sz="1800" dirty="0" err="1">
                <a:latin typeface="Comic Sans MS" panose="030F0902030302020204" pitchFamily="66" charset="0"/>
              </a:rPr>
              <a:t>Wajib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memenuhi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dan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mentaati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syarat</a:t>
            </a:r>
            <a:r>
              <a:rPr lang="en-US" sz="1800" dirty="0">
                <a:latin typeface="Comic Sans MS" panose="030F0902030302020204" pitchFamily="66" charset="0"/>
              </a:rPr>
              <a:t> K3 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2971800" y="838200"/>
            <a:ext cx="2819400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Pasal 9  Pembinaan</a:t>
            </a:r>
          </a:p>
        </p:txBody>
      </p:sp>
    </p:spTree>
    <p:extLst>
      <p:ext uri="{BB962C8B-B14F-4D97-AF65-F5344CB8AC3E}">
        <p14:creationId xmlns:p14="http://schemas.microsoft.com/office/powerpoint/2010/main" val="14866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1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1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1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1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1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71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71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71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71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8" grpId="0" build="p" autoUpdateAnimBg="0"/>
      <p:bldP spid="717826" grpId="0" build="p" autoUpdateAnimBg="0"/>
      <p:bldP spid="7178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858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 anchorCtr="0">
            <a:normAutofit/>
          </a:bodyPr>
          <a:lstStyle/>
          <a:p>
            <a:pPr algn="ctr" eaLnBrk="1" hangingPunct="1"/>
            <a:r>
              <a:rPr lang="en-US" sz="2400" dirty="0">
                <a:latin typeface="Comic Sans MS" panose="030F0902030302020204" pitchFamily="66" charset="0"/>
              </a:rPr>
              <a:t>UU No. 1 </a:t>
            </a:r>
            <a:r>
              <a:rPr lang="en-US" sz="2400" dirty="0" err="1">
                <a:latin typeface="Comic Sans MS" panose="030F0902030302020204" pitchFamily="66" charset="0"/>
              </a:rPr>
              <a:t>Tahun</a:t>
            </a:r>
            <a:r>
              <a:rPr lang="en-US" sz="2400" dirty="0">
                <a:latin typeface="Comic Sans MS" panose="030F0902030302020204" pitchFamily="66" charset="0"/>
              </a:rPr>
              <a:t> 1970  </a:t>
            </a:r>
            <a:r>
              <a:rPr lang="en-US" sz="2400" dirty="0" err="1">
                <a:latin typeface="Comic Sans MS" panose="030F0902030302020204" pitchFamily="66" charset="0"/>
              </a:rPr>
              <a:t>Keselamatan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514600"/>
            <a:ext cx="5791200" cy="3810000"/>
          </a:xfrm>
          <a:gradFill rotWithShape="0">
            <a:gsLst>
              <a:gs pos="0">
                <a:srgbClr val="FFE4AD"/>
              </a:gs>
              <a:gs pos="100000">
                <a:srgbClr val="FFCC66"/>
              </a:gs>
            </a:gsLst>
            <a:lin ang="5400000" scaled="1"/>
          </a:gradFill>
          <a:ln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5750" indent="-285750" algn="l" eaLnBrk="1" hangingPunct="1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Fungsi</a:t>
            </a:r>
            <a:endParaRPr lang="en-U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850900" lvl="1" indent="-374650" eaLnBrk="1" hangingPunct="1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Wadah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kerja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peningkatan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bidang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K3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:</a:t>
            </a:r>
          </a:p>
          <a:p>
            <a:pPr marL="850900" lvl="1" indent="-374650" eaLnBrk="1" hangingPunct="1">
              <a:buClr>
                <a:srgbClr val="006600"/>
              </a:buClr>
              <a:buFont typeface="Monotype Sorts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     -  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Pihak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manajemen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  <a:p>
            <a:pPr marL="850900" lvl="1" indent="-374650" eaLnBrk="1" hangingPunct="1">
              <a:buClr>
                <a:srgbClr val="006600"/>
              </a:buClr>
              <a:buFont typeface="Monotype Sorts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	-  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Pihak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pekerja</a:t>
            </a:r>
            <a:endParaRPr lang="en-U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85750" indent="-285750" algn="l" eaLnBrk="1" hangingPunct="1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Susunan</a:t>
            </a:r>
            <a:endParaRPr lang="en-U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850900" lvl="1" indent="-374650" eaLnBrk="1" hangingPunct="1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Diatur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tetapkan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oleh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Menteri</a:t>
            </a:r>
            <a:endParaRPr lang="en-U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850900" lvl="1" indent="-374650" eaLnBrk="1" hangingPunct="1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Peraturan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pelaksana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Permen</a:t>
            </a:r>
            <a:r>
              <a:rPr lang="en-US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No. 04/Men/1987   </a:t>
            </a:r>
          </a:p>
          <a:p>
            <a:pPr marL="285750" indent="-285750" algn="l" eaLnBrk="1" hangingPunct="1">
              <a:buFont typeface="Monotype Sorts" pitchFamily="2" charset="2"/>
              <a:buChar char="M"/>
            </a:pPr>
            <a:endParaRPr lang="en-US" sz="2100" b="1" dirty="0">
              <a:solidFill>
                <a:schemeClr val="bg2"/>
              </a:solidFill>
              <a:latin typeface="Albertus Medium" pitchFamily="34" charset="0"/>
            </a:endParaRP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10600" cy="131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Pasal</a:t>
            </a:r>
            <a:r>
              <a:rPr lang="en-US" sz="2000" dirty="0">
                <a:latin typeface="Comic Sans MS" pitchFamily="66" charset="0"/>
              </a:rPr>
              <a:t> 10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P2K3 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( PANTIA PEMBINA KESELAMATAN DAN KESEHATAN KERJA)  </a:t>
            </a:r>
          </a:p>
        </p:txBody>
      </p:sp>
      <p:graphicFrame>
        <p:nvGraphicFramePr>
          <p:cNvPr id="718853" name="Object 5"/>
          <p:cNvGraphicFramePr>
            <a:graphicFrameLocks noChangeAspect="1"/>
          </p:cNvGraphicFramePr>
          <p:nvPr/>
        </p:nvGraphicFramePr>
        <p:xfrm>
          <a:off x="0" y="2667000"/>
          <a:ext cx="27432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19613" imgH="3467100" progId="MS_ClipArt_Gallery.2">
                  <p:embed/>
                </p:oleObj>
              </mc:Choice>
              <mc:Fallback>
                <p:oleObj name="Clip" r:id="rId5" imgW="4519613" imgH="3467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27432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71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71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71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71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71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71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71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71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71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71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71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71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" fill="hold"/>
                                        <p:tgtEl>
                                          <p:spTgt spid="71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71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build="p" autoUpdateAnimBg="0"/>
      <p:bldP spid="718850" grpId="0" build="p" autoUpdateAnimBg="0"/>
      <p:bldP spid="7188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7543800" y="228600"/>
            <a:ext cx="1066800" cy="1143000"/>
            <a:chOff x="708" y="1860"/>
            <a:chExt cx="840" cy="814"/>
          </a:xfrm>
        </p:grpSpPr>
        <p:sp>
          <p:nvSpPr>
            <p:cNvPr id="15512" name="AutoShape 3"/>
            <p:cNvSpPr>
              <a:spLocks noChangeArrowheads="1"/>
            </p:cNvSpPr>
            <p:nvPr/>
          </p:nvSpPr>
          <p:spPr bwMode="auto">
            <a:xfrm>
              <a:off x="960" y="2112"/>
              <a:ext cx="336" cy="328"/>
            </a:xfrm>
            <a:prstGeom prst="plus">
              <a:avLst>
                <a:gd name="adj" fmla="val 28051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513" name="WordArt 4"/>
            <p:cNvSpPr>
              <a:spLocks noChangeArrowheads="1" noChangeShapeType="1" noTextEdit="1"/>
            </p:cNvSpPr>
            <p:nvPr/>
          </p:nvSpPr>
          <p:spPr bwMode="auto">
            <a:xfrm rot="57924">
              <a:off x="720" y="1872"/>
              <a:ext cx="828" cy="8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554018"/>
                </a:avLst>
              </a:prstTxWarp>
            </a:bodyPr>
            <a:lstStyle/>
            <a:p>
              <a:r>
                <a:rPr lang="id-ID" sz="4400" kern="10" normalizeH="1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Marlett"/>
                </a:rPr>
                <a:t>ggggggggggg</a:t>
              </a:r>
            </a:p>
          </p:txBody>
        </p:sp>
        <p:sp>
          <p:nvSpPr>
            <p:cNvPr id="15514" name="AutoShape 5"/>
            <p:cNvSpPr>
              <a:spLocks noChangeArrowheads="1"/>
            </p:cNvSpPr>
            <p:nvPr/>
          </p:nvSpPr>
          <p:spPr bwMode="auto">
            <a:xfrm rot="-420707">
              <a:off x="708" y="1860"/>
              <a:ext cx="840" cy="8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58 h 21600"/>
                <a:gd name="T26" fmla="*/ 18437 w 21600"/>
                <a:gd name="T27" fmla="*/ 18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30" y="10800"/>
                  </a:moveTo>
                  <a:cubicBezTo>
                    <a:pt x="2730" y="15257"/>
                    <a:pt x="6343" y="18870"/>
                    <a:pt x="10800" y="18870"/>
                  </a:cubicBezTo>
                  <a:cubicBezTo>
                    <a:pt x="15257" y="18870"/>
                    <a:pt x="18870" y="15257"/>
                    <a:pt x="18870" y="10800"/>
                  </a:cubicBezTo>
                  <a:cubicBezTo>
                    <a:pt x="18870" y="6343"/>
                    <a:pt x="15257" y="2730"/>
                    <a:pt x="10800" y="2730"/>
                  </a:cubicBezTo>
                  <a:cubicBezTo>
                    <a:pt x="6343" y="2730"/>
                    <a:pt x="2730" y="6343"/>
                    <a:pt x="2730" y="1080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3352800" y="11430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Kecelakaan</a:t>
            </a: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5562600" y="2209800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Kerja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5288" y="236671"/>
            <a:ext cx="2895600" cy="3429000"/>
            <a:chOff x="3408" y="1456"/>
            <a:chExt cx="1666" cy="2150"/>
          </a:xfrm>
        </p:grpSpPr>
        <p:sp>
          <p:nvSpPr>
            <p:cNvPr id="15373" name="Freeform 10"/>
            <p:cNvSpPr>
              <a:spLocks/>
            </p:cNvSpPr>
            <p:nvPr/>
          </p:nvSpPr>
          <p:spPr bwMode="auto">
            <a:xfrm>
              <a:off x="4286" y="3004"/>
              <a:ext cx="425" cy="446"/>
            </a:xfrm>
            <a:custGeom>
              <a:avLst/>
              <a:gdLst>
                <a:gd name="T0" fmla="*/ 0 w 851"/>
                <a:gd name="T1" fmla="*/ 1 h 891"/>
                <a:gd name="T2" fmla="*/ 0 w 851"/>
                <a:gd name="T3" fmla="*/ 1 h 891"/>
                <a:gd name="T4" fmla="*/ 0 w 851"/>
                <a:gd name="T5" fmla="*/ 1 h 891"/>
                <a:gd name="T6" fmla="*/ 0 w 851"/>
                <a:gd name="T7" fmla="*/ 1 h 891"/>
                <a:gd name="T8" fmla="*/ 0 w 851"/>
                <a:gd name="T9" fmla="*/ 1 h 891"/>
                <a:gd name="T10" fmla="*/ 0 w 851"/>
                <a:gd name="T11" fmla="*/ 1 h 891"/>
                <a:gd name="T12" fmla="*/ 0 w 851"/>
                <a:gd name="T13" fmla="*/ 1 h 891"/>
                <a:gd name="T14" fmla="*/ 0 w 851"/>
                <a:gd name="T15" fmla="*/ 1 h 891"/>
                <a:gd name="T16" fmla="*/ 0 w 851"/>
                <a:gd name="T17" fmla="*/ 1 h 891"/>
                <a:gd name="T18" fmla="*/ 0 w 851"/>
                <a:gd name="T19" fmla="*/ 1 h 891"/>
                <a:gd name="T20" fmla="*/ 0 w 851"/>
                <a:gd name="T21" fmla="*/ 1 h 891"/>
                <a:gd name="T22" fmla="*/ 0 w 851"/>
                <a:gd name="T23" fmla="*/ 1 h 891"/>
                <a:gd name="T24" fmla="*/ 0 w 851"/>
                <a:gd name="T25" fmla="*/ 0 h 891"/>
                <a:gd name="T26" fmla="*/ 0 w 851"/>
                <a:gd name="T27" fmla="*/ 1 h 891"/>
                <a:gd name="T28" fmla="*/ 0 w 851"/>
                <a:gd name="T29" fmla="*/ 1 h 891"/>
                <a:gd name="T30" fmla="*/ 0 w 851"/>
                <a:gd name="T31" fmla="*/ 1 h 891"/>
                <a:gd name="T32" fmla="*/ 0 w 851"/>
                <a:gd name="T33" fmla="*/ 1 h 8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1"/>
                <a:gd name="T52" fmla="*/ 0 h 891"/>
                <a:gd name="T53" fmla="*/ 851 w 851"/>
                <a:gd name="T54" fmla="*/ 891 h 8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1" h="891">
                  <a:moveTo>
                    <a:pt x="851" y="68"/>
                  </a:moveTo>
                  <a:lnTo>
                    <a:pt x="595" y="484"/>
                  </a:lnTo>
                  <a:lnTo>
                    <a:pt x="654" y="553"/>
                  </a:lnTo>
                  <a:lnTo>
                    <a:pt x="653" y="633"/>
                  </a:lnTo>
                  <a:lnTo>
                    <a:pt x="648" y="802"/>
                  </a:lnTo>
                  <a:lnTo>
                    <a:pt x="523" y="874"/>
                  </a:lnTo>
                  <a:lnTo>
                    <a:pt x="348" y="849"/>
                  </a:lnTo>
                  <a:lnTo>
                    <a:pt x="160" y="891"/>
                  </a:lnTo>
                  <a:lnTo>
                    <a:pt x="84" y="863"/>
                  </a:lnTo>
                  <a:lnTo>
                    <a:pt x="0" y="718"/>
                  </a:lnTo>
                  <a:lnTo>
                    <a:pt x="38" y="464"/>
                  </a:lnTo>
                  <a:lnTo>
                    <a:pt x="185" y="222"/>
                  </a:lnTo>
                  <a:lnTo>
                    <a:pt x="561" y="0"/>
                  </a:lnTo>
                  <a:lnTo>
                    <a:pt x="743" y="9"/>
                  </a:lnTo>
                  <a:lnTo>
                    <a:pt x="851" y="68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4" name="Freeform 11"/>
            <p:cNvSpPr>
              <a:spLocks/>
            </p:cNvSpPr>
            <p:nvPr/>
          </p:nvSpPr>
          <p:spPr bwMode="auto">
            <a:xfrm>
              <a:off x="4382" y="3009"/>
              <a:ext cx="230" cy="150"/>
            </a:xfrm>
            <a:custGeom>
              <a:avLst/>
              <a:gdLst>
                <a:gd name="T0" fmla="*/ 0 w 462"/>
                <a:gd name="T1" fmla="*/ 0 h 301"/>
                <a:gd name="T2" fmla="*/ 0 w 462"/>
                <a:gd name="T3" fmla="*/ 0 h 301"/>
                <a:gd name="T4" fmla="*/ 0 w 462"/>
                <a:gd name="T5" fmla="*/ 0 h 301"/>
                <a:gd name="T6" fmla="*/ 0 w 462"/>
                <a:gd name="T7" fmla="*/ 0 h 301"/>
                <a:gd name="T8" fmla="*/ 0 w 462"/>
                <a:gd name="T9" fmla="*/ 0 h 301"/>
                <a:gd name="T10" fmla="*/ 0 w 462"/>
                <a:gd name="T11" fmla="*/ 0 h 301"/>
                <a:gd name="T12" fmla="*/ 0 w 462"/>
                <a:gd name="T13" fmla="*/ 0 h 301"/>
                <a:gd name="T14" fmla="*/ 0 w 462"/>
                <a:gd name="T15" fmla="*/ 0 h 301"/>
                <a:gd name="T16" fmla="*/ 0 w 462"/>
                <a:gd name="T17" fmla="*/ 0 h 301"/>
                <a:gd name="T18" fmla="*/ 0 w 462"/>
                <a:gd name="T19" fmla="*/ 0 h 301"/>
                <a:gd name="T20" fmla="*/ 0 w 462"/>
                <a:gd name="T21" fmla="*/ 0 h 301"/>
                <a:gd name="T22" fmla="*/ 0 w 462"/>
                <a:gd name="T23" fmla="*/ 0 h 301"/>
                <a:gd name="T24" fmla="*/ 0 w 462"/>
                <a:gd name="T25" fmla="*/ 0 h 301"/>
                <a:gd name="T26" fmla="*/ 0 w 462"/>
                <a:gd name="T27" fmla="*/ 0 h 301"/>
                <a:gd name="T28" fmla="*/ 0 w 462"/>
                <a:gd name="T29" fmla="*/ 0 h 3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2"/>
                <a:gd name="T46" fmla="*/ 0 h 301"/>
                <a:gd name="T47" fmla="*/ 462 w 462"/>
                <a:gd name="T48" fmla="*/ 301 h 3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2" h="301">
                  <a:moveTo>
                    <a:pt x="462" y="25"/>
                  </a:moveTo>
                  <a:lnTo>
                    <a:pt x="433" y="166"/>
                  </a:lnTo>
                  <a:lnTo>
                    <a:pt x="362" y="272"/>
                  </a:lnTo>
                  <a:lnTo>
                    <a:pt x="300" y="301"/>
                  </a:lnTo>
                  <a:lnTo>
                    <a:pt x="289" y="217"/>
                  </a:lnTo>
                  <a:lnTo>
                    <a:pt x="254" y="187"/>
                  </a:lnTo>
                  <a:lnTo>
                    <a:pt x="178" y="187"/>
                  </a:lnTo>
                  <a:lnTo>
                    <a:pt x="114" y="228"/>
                  </a:lnTo>
                  <a:lnTo>
                    <a:pt x="64" y="245"/>
                  </a:lnTo>
                  <a:lnTo>
                    <a:pt x="0" y="183"/>
                  </a:lnTo>
                  <a:lnTo>
                    <a:pt x="18" y="128"/>
                  </a:lnTo>
                  <a:lnTo>
                    <a:pt x="384" y="0"/>
                  </a:lnTo>
                  <a:lnTo>
                    <a:pt x="462" y="25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5" name="Freeform 12"/>
            <p:cNvSpPr>
              <a:spLocks/>
            </p:cNvSpPr>
            <p:nvPr/>
          </p:nvSpPr>
          <p:spPr bwMode="auto">
            <a:xfrm>
              <a:off x="3718" y="2660"/>
              <a:ext cx="1023" cy="417"/>
            </a:xfrm>
            <a:custGeom>
              <a:avLst/>
              <a:gdLst>
                <a:gd name="T0" fmla="*/ 0 w 2047"/>
                <a:gd name="T1" fmla="*/ 1 h 832"/>
                <a:gd name="T2" fmla="*/ 0 w 2047"/>
                <a:gd name="T3" fmla="*/ 0 h 832"/>
                <a:gd name="T4" fmla="*/ 0 w 2047"/>
                <a:gd name="T5" fmla="*/ 1 h 832"/>
                <a:gd name="T6" fmla="*/ 0 w 2047"/>
                <a:gd name="T7" fmla="*/ 1 h 832"/>
                <a:gd name="T8" fmla="*/ 0 w 2047"/>
                <a:gd name="T9" fmla="*/ 1 h 832"/>
                <a:gd name="T10" fmla="*/ 0 w 2047"/>
                <a:gd name="T11" fmla="*/ 1 h 832"/>
                <a:gd name="T12" fmla="*/ 0 w 2047"/>
                <a:gd name="T13" fmla="*/ 1 h 832"/>
                <a:gd name="T14" fmla="*/ 0 w 2047"/>
                <a:gd name="T15" fmla="*/ 1 h 832"/>
                <a:gd name="T16" fmla="*/ 0 w 2047"/>
                <a:gd name="T17" fmla="*/ 1 h 832"/>
                <a:gd name="T18" fmla="*/ 0 w 2047"/>
                <a:gd name="T19" fmla="*/ 1 h 832"/>
                <a:gd name="T20" fmla="*/ 0 w 2047"/>
                <a:gd name="T21" fmla="*/ 1 h 832"/>
                <a:gd name="T22" fmla="*/ 0 w 2047"/>
                <a:gd name="T23" fmla="*/ 1 h 832"/>
                <a:gd name="T24" fmla="*/ 0 w 2047"/>
                <a:gd name="T25" fmla="*/ 1 h 832"/>
                <a:gd name="T26" fmla="*/ 0 w 2047"/>
                <a:gd name="T27" fmla="*/ 1 h 832"/>
                <a:gd name="T28" fmla="*/ 0 w 2047"/>
                <a:gd name="T29" fmla="*/ 1 h 832"/>
                <a:gd name="T30" fmla="*/ 0 w 2047"/>
                <a:gd name="T31" fmla="*/ 1 h 832"/>
                <a:gd name="T32" fmla="*/ 0 w 2047"/>
                <a:gd name="T33" fmla="*/ 1 h 832"/>
                <a:gd name="T34" fmla="*/ 0 w 2047"/>
                <a:gd name="T35" fmla="*/ 1 h 832"/>
                <a:gd name="T36" fmla="*/ 0 w 2047"/>
                <a:gd name="T37" fmla="*/ 1 h 832"/>
                <a:gd name="T38" fmla="*/ 0 w 2047"/>
                <a:gd name="T39" fmla="*/ 1 h 832"/>
                <a:gd name="T40" fmla="*/ 0 w 2047"/>
                <a:gd name="T41" fmla="*/ 1 h 832"/>
                <a:gd name="T42" fmla="*/ 0 w 2047"/>
                <a:gd name="T43" fmla="*/ 1 h 832"/>
                <a:gd name="T44" fmla="*/ 0 w 2047"/>
                <a:gd name="T45" fmla="*/ 1 h 832"/>
                <a:gd name="T46" fmla="*/ 0 w 2047"/>
                <a:gd name="T47" fmla="*/ 1 h 832"/>
                <a:gd name="T48" fmla="*/ 0 w 2047"/>
                <a:gd name="T49" fmla="*/ 1 h 832"/>
                <a:gd name="T50" fmla="*/ 0 w 2047"/>
                <a:gd name="T51" fmla="*/ 1 h 832"/>
                <a:gd name="T52" fmla="*/ 0 w 2047"/>
                <a:gd name="T53" fmla="*/ 1 h 832"/>
                <a:gd name="T54" fmla="*/ 0 w 2047"/>
                <a:gd name="T55" fmla="*/ 1 h 832"/>
                <a:gd name="T56" fmla="*/ 0 w 2047"/>
                <a:gd name="T57" fmla="*/ 1 h 832"/>
                <a:gd name="T58" fmla="*/ 0 w 2047"/>
                <a:gd name="T59" fmla="*/ 1 h 832"/>
                <a:gd name="T60" fmla="*/ 0 w 2047"/>
                <a:gd name="T61" fmla="*/ 1 h 832"/>
                <a:gd name="T62" fmla="*/ 0 w 2047"/>
                <a:gd name="T63" fmla="*/ 1 h 832"/>
                <a:gd name="T64" fmla="*/ 0 w 2047"/>
                <a:gd name="T65" fmla="*/ 1 h 832"/>
                <a:gd name="T66" fmla="*/ 0 w 2047"/>
                <a:gd name="T67" fmla="*/ 1 h 832"/>
                <a:gd name="T68" fmla="*/ 0 w 2047"/>
                <a:gd name="T69" fmla="*/ 1 h 832"/>
                <a:gd name="T70" fmla="*/ 0 w 2047"/>
                <a:gd name="T71" fmla="*/ 1 h 8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7"/>
                <a:gd name="T109" fmla="*/ 0 h 832"/>
                <a:gd name="T110" fmla="*/ 2047 w 2047"/>
                <a:gd name="T111" fmla="*/ 832 h 8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7" h="832">
                  <a:moveTo>
                    <a:pt x="782" y="5"/>
                  </a:moveTo>
                  <a:lnTo>
                    <a:pt x="702" y="0"/>
                  </a:lnTo>
                  <a:lnTo>
                    <a:pt x="630" y="15"/>
                  </a:lnTo>
                  <a:lnTo>
                    <a:pt x="532" y="102"/>
                  </a:lnTo>
                  <a:lnTo>
                    <a:pt x="424" y="32"/>
                  </a:lnTo>
                  <a:lnTo>
                    <a:pt x="362" y="64"/>
                  </a:lnTo>
                  <a:lnTo>
                    <a:pt x="299" y="108"/>
                  </a:lnTo>
                  <a:lnTo>
                    <a:pt x="152" y="108"/>
                  </a:lnTo>
                  <a:lnTo>
                    <a:pt x="88" y="163"/>
                  </a:lnTo>
                  <a:lnTo>
                    <a:pt x="71" y="239"/>
                  </a:lnTo>
                  <a:lnTo>
                    <a:pt x="17" y="304"/>
                  </a:lnTo>
                  <a:lnTo>
                    <a:pt x="31" y="365"/>
                  </a:lnTo>
                  <a:lnTo>
                    <a:pt x="80" y="376"/>
                  </a:lnTo>
                  <a:lnTo>
                    <a:pt x="0" y="473"/>
                  </a:lnTo>
                  <a:lnTo>
                    <a:pt x="22" y="528"/>
                  </a:lnTo>
                  <a:lnTo>
                    <a:pt x="80" y="484"/>
                  </a:lnTo>
                  <a:lnTo>
                    <a:pt x="280" y="462"/>
                  </a:lnTo>
                  <a:lnTo>
                    <a:pt x="345" y="490"/>
                  </a:lnTo>
                  <a:lnTo>
                    <a:pt x="429" y="604"/>
                  </a:lnTo>
                  <a:lnTo>
                    <a:pt x="1348" y="811"/>
                  </a:lnTo>
                  <a:lnTo>
                    <a:pt x="1535" y="832"/>
                  </a:lnTo>
                  <a:lnTo>
                    <a:pt x="1660" y="789"/>
                  </a:lnTo>
                  <a:lnTo>
                    <a:pt x="1678" y="707"/>
                  </a:lnTo>
                  <a:lnTo>
                    <a:pt x="1956" y="724"/>
                  </a:lnTo>
                  <a:lnTo>
                    <a:pt x="2047" y="555"/>
                  </a:lnTo>
                  <a:lnTo>
                    <a:pt x="1979" y="484"/>
                  </a:lnTo>
                  <a:lnTo>
                    <a:pt x="1988" y="397"/>
                  </a:lnTo>
                  <a:lnTo>
                    <a:pt x="1920" y="391"/>
                  </a:lnTo>
                  <a:lnTo>
                    <a:pt x="1906" y="327"/>
                  </a:lnTo>
                  <a:lnTo>
                    <a:pt x="1768" y="348"/>
                  </a:lnTo>
                  <a:lnTo>
                    <a:pt x="1697" y="283"/>
                  </a:lnTo>
                  <a:lnTo>
                    <a:pt x="1267" y="175"/>
                  </a:lnTo>
                  <a:lnTo>
                    <a:pt x="895" y="22"/>
                  </a:lnTo>
                  <a:lnTo>
                    <a:pt x="782" y="5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6" name="Freeform 13"/>
            <p:cNvSpPr>
              <a:spLocks/>
            </p:cNvSpPr>
            <p:nvPr/>
          </p:nvSpPr>
          <p:spPr bwMode="auto">
            <a:xfrm>
              <a:off x="3774" y="2704"/>
              <a:ext cx="920" cy="384"/>
            </a:xfrm>
            <a:custGeom>
              <a:avLst/>
              <a:gdLst>
                <a:gd name="T0" fmla="*/ 1 w 1840"/>
                <a:gd name="T1" fmla="*/ 1 h 768"/>
                <a:gd name="T2" fmla="*/ 1 w 1840"/>
                <a:gd name="T3" fmla="*/ 1 h 768"/>
                <a:gd name="T4" fmla="*/ 1 w 1840"/>
                <a:gd name="T5" fmla="*/ 1 h 768"/>
                <a:gd name="T6" fmla="*/ 1 w 1840"/>
                <a:gd name="T7" fmla="*/ 1 h 768"/>
                <a:gd name="T8" fmla="*/ 1 w 1840"/>
                <a:gd name="T9" fmla="*/ 1 h 768"/>
                <a:gd name="T10" fmla="*/ 1 w 1840"/>
                <a:gd name="T11" fmla="*/ 1 h 768"/>
                <a:gd name="T12" fmla="*/ 1 w 1840"/>
                <a:gd name="T13" fmla="*/ 1 h 768"/>
                <a:gd name="T14" fmla="*/ 0 w 1840"/>
                <a:gd name="T15" fmla="*/ 1 h 768"/>
                <a:gd name="T16" fmla="*/ 1 w 1840"/>
                <a:gd name="T17" fmla="*/ 1 h 768"/>
                <a:gd name="T18" fmla="*/ 1 w 1840"/>
                <a:gd name="T19" fmla="*/ 1 h 768"/>
                <a:gd name="T20" fmla="*/ 1 w 1840"/>
                <a:gd name="T21" fmla="*/ 1 h 768"/>
                <a:gd name="T22" fmla="*/ 1 w 1840"/>
                <a:gd name="T23" fmla="*/ 1 h 768"/>
                <a:gd name="T24" fmla="*/ 1 w 1840"/>
                <a:gd name="T25" fmla="*/ 1 h 768"/>
                <a:gd name="T26" fmla="*/ 1 w 1840"/>
                <a:gd name="T27" fmla="*/ 1 h 768"/>
                <a:gd name="T28" fmla="*/ 1 w 1840"/>
                <a:gd name="T29" fmla="*/ 0 h 768"/>
                <a:gd name="T30" fmla="*/ 1 w 1840"/>
                <a:gd name="T31" fmla="*/ 0 h 768"/>
                <a:gd name="T32" fmla="*/ 1 w 1840"/>
                <a:gd name="T33" fmla="*/ 1 h 768"/>
                <a:gd name="T34" fmla="*/ 1 w 1840"/>
                <a:gd name="T35" fmla="*/ 1 h 768"/>
                <a:gd name="T36" fmla="*/ 1 w 1840"/>
                <a:gd name="T37" fmla="*/ 1 h 768"/>
                <a:gd name="T38" fmla="*/ 1 w 1840"/>
                <a:gd name="T39" fmla="*/ 1 h 768"/>
                <a:gd name="T40" fmla="*/ 1 w 1840"/>
                <a:gd name="T41" fmla="*/ 1 h 768"/>
                <a:gd name="T42" fmla="*/ 1 w 1840"/>
                <a:gd name="T43" fmla="*/ 1 h 768"/>
                <a:gd name="T44" fmla="*/ 1 w 1840"/>
                <a:gd name="T45" fmla="*/ 1 h 768"/>
                <a:gd name="T46" fmla="*/ 1 w 1840"/>
                <a:gd name="T47" fmla="*/ 1 h 768"/>
                <a:gd name="T48" fmla="*/ 1 w 1840"/>
                <a:gd name="T49" fmla="*/ 1 h 768"/>
                <a:gd name="T50" fmla="*/ 1 w 1840"/>
                <a:gd name="T51" fmla="*/ 1 h 768"/>
                <a:gd name="T52" fmla="*/ 1 w 1840"/>
                <a:gd name="T53" fmla="*/ 1 h 768"/>
                <a:gd name="T54" fmla="*/ 1 w 1840"/>
                <a:gd name="T55" fmla="*/ 1 h 768"/>
                <a:gd name="T56" fmla="*/ 1 w 1840"/>
                <a:gd name="T57" fmla="*/ 1 h 768"/>
                <a:gd name="T58" fmla="*/ 1 w 1840"/>
                <a:gd name="T59" fmla="*/ 1 h 768"/>
                <a:gd name="T60" fmla="*/ 1 w 1840"/>
                <a:gd name="T61" fmla="*/ 1 h 768"/>
                <a:gd name="T62" fmla="*/ 1 w 1840"/>
                <a:gd name="T63" fmla="*/ 1 h 768"/>
                <a:gd name="T64" fmla="*/ 1 w 1840"/>
                <a:gd name="T65" fmla="*/ 1 h 768"/>
                <a:gd name="T66" fmla="*/ 1 w 1840"/>
                <a:gd name="T67" fmla="*/ 1 h 768"/>
                <a:gd name="T68" fmla="*/ 1 w 1840"/>
                <a:gd name="T69" fmla="*/ 1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0"/>
                <a:gd name="T106" fmla="*/ 0 h 768"/>
                <a:gd name="T107" fmla="*/ 1840 w 1840"/>
                <a:gd name="T108" fmla="*/ 768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0" h="768">
                  <a:moveTo>
                    <a:pt x="330" y="523"/>
                  </a:moveTo>
                  <a:lnTo>
                    <a:pt x="293" y="359"/>
                  </a:lnTo>
                  <a:lnTo>
                    <a:pt x="236" y="289"/>
                  </a:lnTo>
                  <a:lnTo>
                    <a:pt x="103" y="310"/>
                  </a:lnTo>
                  <a:lnTo>
                    <a:pt x="236" y="249"/>
                  </a:lnTo>
                  <a:lnTo>
                    <a:pt x="250" y="202"/>
                  </a:lnTo>
                  <a:lnTo>
                    <a:pt x="98" y="169"/>
                  </a:lnTo>
                  <a:lnTo>
                    <a:pt x="0" y="169"/>
                  </a:lnTo>
                  <a:lnTo>
                    <a:pt x="57" y="91"/>
                  </a:lnTo>
                  <a:lnTo>
                    <a:pt x="165" y="59"/>
                  </a:lnTo>
                  <a:lnTo>
                    <a:pt x="282" y="70"/>
                  </a:lnTo>
                  <a:lnTo>
                    <a:pt x="312" y="21"/>
                  </a:lnTo>
                  <a:lnTo>
                    <a:pt x="455" y="70"/>
                  </a:lnTo>
                  <a:lnTo>
                    <a:pt x="545" y="10"/>
                  </a:lnTo>
                  <a:lnTo>
                    <a:pt x="621" y="0"/>
                  </a:lnTo>
                  <a:lnTo>
                    <a:pt x="854" y="0"/>
                  </a:lnTo>
                  <a:lnTo>
                    <a:pt x="1475" y="179"/>
                  </a:lnTo>
                  <a:lnTo>
                    <a:pt x="1548" y="281"/>
                  </a:lnTo>
                  <a:lnTo>
                    <a:pt x="1612" y="310"/>
                  </a:lnTo>
                  <a:lnTo>
                    <a:pt x="1754" y="299"/>
                  </a:lnTo>
                  <a:lnTo>
                    <a:pt x="1808" y="365"/>
                  </a:lnTo>
                  <a:lnTo>
                    <a:pt x="1813" y="435"/>
                  </a:lnTo>
                  <a:lnTo>
                    <a:pt x="1840" y="473"/>
                  </a:lnTo>
                  <a:lnTo>
                    <a:pt x="1786" y="506"/>
                  </a:lnTo>
                  <a:lnTo>
                    <a:pt x="1673" y="511"/>
                  </a:lnTo>
                  <a:lnTo>
                    <a:pt x="1543" y="565"/>
                  </a:lnTo>
                  <a:lnTo>
                    <a:pt x="1459" y="631"/>
                  </a:lnTo>
                  <a:lnTo>
                    <a:pt x="1494" y="669"/>
                  </a:lnTo>
                  <a:lnTo>
                    <a:pt x="1431" y="728"/>
                  </a:lnTo>
                  <a:lnTo>
                    <a:pt x="1244" y="768"/>
                  </a:lnTo>
                  <a:lnTo>
                    <a:pt x="460" y="631"/>
                  </a:lnTo>
                  <a:lnTo>
                    <a:pt x="357" y="565"/>
                  </a:lnTo>
                  <a:lnTo>
                    <a:pt x="330" y="523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7" name="Freeform 14"/>
            <p:cNvSpPr>
              <a:spLocks/>
            </p:cNvSpPr>
            <p:nvPr/>
          </p:nvSpPr>
          <p:spPr bwMode="auto">
            <a:xfrm>
              <a:off x="3940" y="2770"/>
              <a:ext cx="523" cy="812"/>
            </a:xfrm>
            <a:custGeom>
              <a:avLst/>
              <a:gdLst>
                <a:gd name="T0" fmla="*/ 0 w 1048"/>
                <a:gd name="T1" fmla="*/ 0 h 1625"/>
                <a:gd name="T2" fmla="*/ 0 w 1048"/>
                <a:gd name="T3" fmla="*/ 0 h 1625"/>
                <a:gd name="T4" fmla="*/ 0 w 1048"/>
                <a:gd name="T5" fmla="*/ 0 h 1625"/>
                <a:gd name="T6" fmla="*/ 0 w 1048"/>
                <a:gd name="T7" fmla="*/ 0 h 1625"/>
                <a:gd name="T8" fmla="*/ 0 w 1048"/>
                <a:gd name="T9" fmla="*/ 0 h 1625"/>
                <a:gd name="T10" fmla="*/ 0 w 1048"/>
                <a:gd name="T11" fmla="*/ 0 h 1625"/>
                <a:gd name="T12" fmla="*/ 0 w 1048"/>
                <a:gd name="T13" fmla="*/ 0 h 1625"/>
                <a:gd name="T14" fmla="*/ 0 w 1048"/>
                <a:gd name="T15" fmla="*/ 0 h 1625"/>
                <a:gd name="T16" fmla="*/ 0 w 1048"/>
                <a:gd name="T17" fmla="*/ 0 h 1625"/>
                <a:gd name="T18" fmla="*/ 0 w 1048"/>
                <a:gd name="T19" fmla="*/ 0 h 1625"/>
                <a:gd name="T20" fmla="*/ 0 w 1048"/>
                <a:gd name="T21" fmla="*/ 0 h 1625"/>
                <a:gd name="T22" fmla="*/ 0 w 1048"/>
                <a:gd name="T23" fmla="*/ 0 h 1625"/>
                <a:gd name="T24" fmla="*/ 0 w 1048"/>
                <a:gd name="T25" fmla="*/ 0 h 1625"/>
                <a:gd name="T26" fmla="*/ 0 w 1048"/>
                <a:gd name="T27" fmla="*/ 0 h 1625"/>
                <a:gd name="T28" fmla="*/ 0 w 1048"/>
                <a:gd name="T29" fmla="*/ 0 h 1625"/>
                <a:gd name="T30" fmla="*/ 0 w 1048"/>
                <a:gd name="T31" fmla="*/ 0 h 1625"/>
                <a:gd name="T32" fmla="*/ 0 w 1048"/>
                <a:gd name="T33" fmla="*/ 0 h 1625"/>
                <a:gd name="T34" fmla="*/ 0 w 1048"/>
                <a:gd name="T35" fmla="*/ 0 h 1625"/>
                <a:gd name="T36" fmla="*/ 0 w 1048"/>
                <a:gd name="T37" fmla="*/ 0 h 1625"/>
                <a:gd name="T38" fmla="*/ 0 w 1048"/>
                <a:gd name="T39" fmla="*/ 0 h 1625"/>
                <a:gd name="T40" fmla="*/ 0 w 1048"/>
                <a:gd name="T41" fmla="*/ 0 h 1625"/>
                <a:gd name="T42" fmla="*/ 0 w 1048"/>
                <a:gd name="T43" fmla="*/ 0 h 1625"/>
                <a:gd name="T44" fmla="*/ 0 w 1048"/>
                <a:gd name="T45" fmla="*/ 0 h 1625"/>
                <a:gd name="T46" fmla="*/ 0 w 1048"/>
                <a:gd name="T47" fmla="*/ 0 h 1625"/>
                <a:gd name="T48" fmla="*/ 0 w 1048"/>
                <a:gd name="T49" fmla="*/ 0 h 1625"/>
                <a:gd name="T50" fmla="*/ 0 w 1048"/>
                <a:gd name="T51" fmla="*/ 0 h 1625"/>
                <a:gd name="T52" fmla="*/ 0 w 1048"/>
                <a:gd name="T53" fmla="*/ 0 h 1625"/>
                <a:gd name="T54" fmla="*/ 0 w 1048"/>
                <a:gd name="T55" fmla="*/ 0 h 1625"/>
                <a:gd name="T56" fmla="*/ 0 w 1048"/>
                <a:gd name="T57" fmla="*/ 0 h 1625"/>
                <a:gd name="T58" fmla="*/ 0 w 1048"/>
                <a:gd name="T59" fmla="*/ 0 h 1625"/>
                <a:gd name="T60" fmla="*/ 0 w 1048"/>
                <a:gd name="T61" fmla="*/ 0 h 1625"/>
                <a:gd name="T62" fmla="*/ 0 w 1048"/>
                <a:gd name="T63" fmla="*/ 0 h 1625"/>
                <a:gd name="T64" fmla="*/ 0 w 1048"/>
                <a:gd name="T65" fmla="*/ 0 h 1625"/>
                <a:gd name="T66" fmla="*/ 0 w 1048"/>
                <a:gd name="T67" fmla="*/ 0 h 1625"/>
                <a:gd name="T68" fmla="*/ 0 w 1048"/>
                <a:gd name="T69" fmla="*/ 0 h 1625"/>
                <a:gd name="T70" fmla="*/ 0 w 1048"/>
                <a:gd name="T71" fmla="*/ 0 h 1625"/>
                <a:gd name="T72" fmla="*/ 0 w 1048"/>
                <a:gd name="T73" fmla="*/ 0 h 1625"/>
                <a:gd name="T74" fmla="*/ 0 w 1048"/>
                <a:gd name="T75" fmla="*/ 0 h 1625"/>
                <a:gd name="T76" fmla="*/ 0 w 1048"/>
                <a:gd name="T77" fmla="*/ 0 h 1625"/>
                <a:gd name="T78" fmla="*/ 0 w 1048"/>
                <a:gd name="T79" fmla="*/ 0 h 1625"/>
                <a:gd name="T80" fmla="*/ 0 w 1048"/>
                <a:gd name="T81" fmla="*/ 0 h 1625"/>
                <a:gd name="T82" fmla="*/ 0 w 1048"/>
                <a:gd name="T83" fmla="*/ 0 h 1625"/>
                <a:gd name="T84" fmla="*/ 0 w 1048"/>
                <a:gd name="T85" fmla="*/ 0 h 1625"/>
                <a:gd name="T86" fmla="*/ 0 w 1048"/>
                <a:gd name="T87" fmla="*/ 0 h 1625"/>
                <a:gd name="T88" fmla="*/ 0 w 1048"/>
                <a:gd name="T89" fmla="*/ 0 h 1625"/>
                <a:gd name="T90" fmla="*/ 0 w 1048"/>
                <a:gd name="T91" fmla="*/ 0 h 1625"/>
                <a:gd name="T92" fmla="*/ 0 w 1048"/>
                <a:gd name="T93" fmla="*/ 0 h 1625"/>
                <a:gd name="T94" fmla="*/ 0 w 1048"/>
                <a:gd name="T95" fmla="*/ 0 h 1625"/>
                <a:gd name="T96" fmla="*/ 0 w 1048"/>
                <a:gd name="T97" fmla="*/ 0 h 1625"/>
                <a:gd name="T98" fmla="*/ 0 w 1048"/>
                <a:gd name="T99" fmla="*/ 0 h 1625"/>
                <a:gd name="T100" fmla="*/ 0 w 1048"/>
                <a:gd name="T101" fmla="*/ 0 h 1625"/>
                <a:gd name="T102" fmla="*/ 0 w 1048"/>
                <a:gd name="T103" fmla="*/ 0 h 1625"/>
                <a:gd name="T104" fmla="*/ 0 w 1048"/>
                <a:gd name="T105" fmla="*/ 0 h 1625"/>
                <a:gd name="T106" fmla="*/ 0 w 1048"/>
                <a:gd name="T107" fmla="*/ 0 h 1625"/>
                <a:gd name="T108" fmla="*/ 0 w 1048"/>
                <a:gd name="T109" fmla="*/ 0 h 1625"/>
                <a:gd name="T110" fmla="*/ 0 w 1048"/>
                <a:gd name="T111" fmla="*/ 0 h 1625"/>
                <a:gd name="T112" fmla="*/ 0 w 1048"/>
                <a:gd name="T113" fmla="*/ 0 h 1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8"/>
                <a:gd name="T172" fmla="*/ 0 h 1625"/>
                <a:gd name="T173" fmla="*/ 1048 w 1048"/>
                <a:gd name="T174" fmla="*/ 1625 h 1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8" h="1625">
                  <a:moveTo>
                    <a:pt x="68" y="605"/>
                  </a:moveTo>
                  <a:lnTo>
                    <a:pt x="0" y="525"/>
                  </a:lnTo>
                  <a:lnTo>
                    <a:pt x="146" y="451"/>
                  </a:lnTo>
                  <a:lnTo>
                    <a:pt x="232" y="432"/>
                  </a:lnTo>
                  <a:lnTo>
                    <a:pt x="240" y="363"/>
                  </a:lnTo>
                  <a:lnTo>
                    <a:pt x="292" y="380"/>
                  </a:lnTo>
                  <a:lnTo>
                    <a:pt x="274" y="316"/>
                  </a:lnTo>
                  <a:lnTo>
                    <a:pt x="339" y="308"/>
                  </a:lnTo>
                  <a:lnTo>
                    <a:pt x="304" y="221"/>
                  </a:lnTo>
                  <a:lnTo>
                    <a:pt x="346" y="152"/>
                  </a:lnTo>
                  <a:lnTo>
                    <a:pt x="392" y="91"/>
                  </a:lnTo>
                  <a:lnTo>
                    <a:pt x="460" y="34"/>
                  </a:lnTo>
                  <a:lnTo>
                    <a:pt x="685" y="0"/>
                  </a:lnTo>
                  <a:lnTo>
                    <a:pt x="891" y="23"/>
                  </a:lnTo>
                  <a:lnTo>
                    <a:pt x="1027" y="169"/>
                  </a:lnTo>
                  <a:lnTo>
                    <a:pt x="968" y="312"/>
                  </a:lnTo>
                  <a:lnTo>
                    <a:pt x="908" y="398"/>
                  </a:lnTo>
                  <a:lnTo>
                    <a:pt x="926" y="502"/>
                  </a:lnTo>
                  <a:lnTo>
                    <a:pt x="1048" y="553"/>
                  </a:lnTo>
                  <a:lnTo>
                    <a:pt x="891" y="675"/>
                  </a:lnTo>
                  <a:lnTo>
                    <a:pt x="948" y="736"/>
                  </a:lnTo>
                  <a:lnTo>
                    <a:pt x="908" y="770"/>
                  </a:lnTo>
                  <a:lnTo>
                    <a:pt x="886" y="804"/>
                  </a:lnTo>
                  <a:lnTo>
                    <a:pt x="808" y="899"/>
                  </a:lnTo>
                  <a:lnTo>
                    <a:pt x="769" y="1038"/>
                  </a:lnTo>
                  <a:lnTo>
                    <a:pt x="761" y="1141"/>
                  </a:lnTo>
                  <a:lnTo>
                    <a:pt x="742" y="1241"/>
                  </a:lnTo>
                  <a:lnTo>
                    <a:pt x="818" y="1361"/>
                  </a:lnTo>
                  <a:lnTo>
                    <a:pt x="788" y="1405"/>
                  </a:lnTo>
                  <a:lnTo>
                    <a:pt x="766" y="1405"/>
                  </a:lnTo>
                  <a:lnTo>
                    <a:pt x="720" y="1344"/>
                  </a:lnTo>
                  <a:lnTo>
                    <a:pt x="694" y="1357"/>
                  </a:lnTo>
                  <a:lnTo>
                    <a:pt x="691" y="1622"/>
                  </a:lnTo>
                  <a:lnTo>
                    <a:pt x="617" y="1432"/>
                  </a:lnTo>
                  <a:lnTo>
                    <a:pt x="574" y="1354"/>
                  </a:lnTo>
                  <a:lnTo>
                    <a:pt x="537" y="1337"/>
                  </a:lnTo>
                  <a:lnTo>
                    <a:pt x="488" y="1521"/>
                  </a:lnTo>
                  <a:lnTo>
                    <a:pt x="409" y="1375"/>
                  </a:lnTo>
                  <a:lnTo>
                    <a:pt x="396" y="1361"/>
                  </a:lnTo>
                  <a:lnTo>
                    <a:pt x="325" y="1487"/>
                  </a:lnTo>
                  <a:lnTo>
                    <a:pt x="306" y="1310"/>
                  </a:lnTo>
                  <a:lnTo>
                    <a:pt x="138" y="1625"/>
                  </a:lnTo>
                  <a:lnTo>
                    <a:pt x="220" y="1280"/>
                  </a:lnTo>
                  <a:lnTo>
                    <a:pt x="220" y="1245"/>
                  </a:lnTo>
                  <a:lnTo>
                    <a:pt x="157" y="1245"/>
                  </a:lnTo>
                  <a:lnTo>
                    <a:pt x="168" y="1167"/>
                  </a:lnTo>
                  <a:lnTo>
                    <a:pt x="29" y="1184"/>
                  </a:lnTo>
                  <a:lnTo>
                    <a:pt x="132" y="1116"/>
                  </a:lnTo>
                  <a:lnTo>
                    <a:pt x="151" y="1008"/>
                  </a:lnTo>
                  <a:lnTo>
                    <a:pt x="154" y="890"/>
                  </a:lnTo>
                  <a:lnTo>
                    <a:pt x="157" y="757"/>
                  </a:lnTo>
                  <a:lnTo>
                    <a:pt x="160" y="669"/>
                  </a:lnTo>
                  <a:lnTo>
                    <a:pt x="111" y="658"/>
                  </a:lnTo>
                  <a:lnTo>
                    <a:pt x="94" y="635"/>
                  </a:lnTo>
                  <a:lnTo>
                    <a:pt x="68" y="605"/>
                  </a:lnTo>
                  <a:close/>
                </a:path>
              </a:pathLst>
            </a:cu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8" name="Freeform 15"/>
            <p:cNvSpPr>
              <a:spLocks/>
            </p:cNvSpPr>
            <p:nvPr/>
          </p:nvSpPr>
          <p:spPr bwMode="auto">
            <a:xfrm>
              <a:off x="4001" y="2863"/>
              <a:ext cx="364" cy="596"/>
            </a:xfrm>
            <a:custGeom>
              <a:avLst/>
              <a:gdLst>
                <a:gd name="T0" fmla="*/ 0 w 729"/>
                <a:gd name="T1" fmla="*/ 1 h 1191"/>
                <a:gd name="T2" fmla="*/ 0 w 729"/>
                <a:gd name="T3" fmla="*/ 1 h 1191"/>
                <a:gd name="T4" fmla="*/ 0 w 729"/>
                <a:gd name="T5" fmla="*/ 1 h 1191"/>
                <a:gd name="T6" fmla="*/ 0 w 729"/>
                <a:gd name="T7" fmla="*/ 1 h 1191"/>
                <a:gd name="T8" fmla="*/ 0 w 729"/>
                <a:gd name="T9" fmla="*/ 1 h 1191"/>
                <a:gd name="T10" fmla="*/ 0 w 729"/>
                <a:gd name="T11" fmla="*/ 1 h 1191"/>
                <a:gd name="T12" fmla="*/ 0 w 729"/>
                <a:gd name="T13" fmla="*/ 1 h 1191"/>
                <a:gd name="T14" fmla="*/ 0 w 729"/>
                <a:gd name="T15" fmla="*/ 1 h 1191"/>
                <a:gd name="T16" fmla="*/ 0 w 729"/>
                <a:gd name="T17" fmla="*/ 1 h 1191"/>
                <a:gd name="T18" fmla="*/ 0 w 729"/>
                <a:gd name="T19" fmla="*/ 1 h 1191"/>
                <a:gd name="T20" fmla="*/ 0 w 729"/>
                <a:gd name="T21" fmla="*/ 1 h 1191"/>
                <a:gd name="T22" fmla="*/ 0 w 729"/>
                <a:gd name="T23" fmla="*/ 1 h 1191"/>
                <a:gd name="T24" fmla="*/ 0 w 729"/>
                <a:gd name="T25" fmla="*/ 1 h 1191"/>
                <a:gd name="T26" fmla="*/ 0 w 729"/>
                <a:gd name="T27" fmla="*/ 1 h 1191"/>
                <a:gd name="T28" fmla="*/ 0 w 729"/>
                <a:gd name="T29" fmla="*/ 1 h 1191"/>
                <a:gd name="T30" fmla="*/ 0 w 729"/>
                <a:gd name="T31" fmla="*/ 0 h 1191"/>
                <a:gd name="T32" fmla="*/ 0 w 729"/>
                <a:gd name="T33" fmla="*/ 1 h 1191"/>
                <a:gd name="T34" fmla="*/ 0 w 729"/>
                <a:gd name="T35" fmla="*/ 1 h 1191"/>
                <a:gd name="T36" fmla="*/ 0 w 729"/>
                <a:gd name="T37" fmla="*/ 1 h 1191"/>
                <a:gd name="T38" fmla="*/ 0 w 729"/>
                <a:gd name="T39" fmla="*/ 1 h 1191"/>
                <a:gd name="T40" fmla="*/ 0 w 729"/>
                <a:gd name="T41" fmla="*/ 1 h 1191"/>
                <a:gd name="T42" fmla="*/ 0 w 729"/>
                <a:gd name="T43" fmla="*/ 1 h 1191"/>
                <a:gd name="T44" fmla="*/ 0 w 729"/>
                <a:gd name="T45" fmla="*/ 1 h 1191"/>
                <a:gd name="T46" fmla="*/ 0 w 729"/>
                <a:gd name="T47" fmla="*/ 1 h 1191"/>
                <a:gd name="T48" fmla="*/ 0 w 729"/>
                <a:gd name="T49" fmla="*/ 1 h 1191"/>
                <a:gd name="T50" fmla="*/ 0 w 729"/>
                <a:gd name="T51" fmla="*/ 1 h 1191"/>
                <a:gd name="T52" fmla="*/ 0 w 729"/>
                <a:gd name="T53" fmla="*/ 1 h 1191"/>
                <a:gd name="T54" fmla="*/ 0 w 729"/>
                <a:gd name="T55" fmla="*/ 1 h 1191"/>
                <a:gd name="T56" fmla="*/ 0 w 729"/>
                <a:gd name="T57" fmla="*/ 1 h 1191"/>
                <a:gd name="T58" fmla="*/ 0 w 729"/>
                <a:gd name="T59" fmla="*/ 1 h 1191"/>
                <a:gd name="T60" fmla="*/ 0 w 729"/>
                <a:gd name="T61" fmla="*/ 1 h 1191"/>
                <a:gd name="T62" fmla="*/ 0 w 729"/>
                <a:gd name="T63" fmla="*/ 1 h 1191"/>
                <a:gd name="T64" fmla="*/ 0 w 729"/>
                <a:gd name="T65" fmla="*/ 1 h 1191"/>
                <a:gd name="T66" fmla="*/ 0 w 729"/>
                <a:gd name="T67" fmla="*/ 1 h 1191"/>
                <a:gd name="T68" fmla="*/ 0 w 729"/>
                <a:gd name="T69" fmla="*/ 1 h 1191"/>
                <a:gd name="T70" fmla="*/ 0 w 729"/>
                <a:gd name="T71" fmla="*/ 1 h 1191"/>
                <a:gd name="T72" fmla="*/ 0 w 729"/>
                <a:gd name="T73" fmla="*/ 1 h 1191"/>
                <a:gd name="T74" fmla="*/ 0 w 729"/>
                <a:gd name="T75" fmla="*/ 1 h 1191"/>
                <a:gd name="T76" fmla="*/ 0 w 729"/>
                <a:gd name="T77" fmla="*/ 1 h 1191"/>
                <a:gd name="T78" fmla="*/ 0 w 729"/>
                <a:gd name="T79" fmla="*/ 1 h 1191"/>
                <a:gd name="T80" fmla="*/ 0 w 729"/>
                <a:gd name="T81" fmla="*/ 1 h 1191"/>
                <a:gd name="T82" fmla="*/ 0 w 729"/>
                <a:gd name="T83" fmla="*/ 1 h 1191"/>
                <a:gd name="T84" fmla="*/ 0 w 729"/>
                <a:gd name="T85" fmla="*/ 1 h 1191"/>
                <a:gd name="T86" fmla="*/ 0 w 729"/>
                <a:gd name="T87" fmla="*/ 1 h 1191"/>
                <a:gd name="T88" fmla="*/ 0 w 729"/>
                <a:gd name="T89" fmla="*/ 1 h 1191"/>
                <a:gd name="T90" fmla="*/ 0 w 729"/>
                <a:gd name="T91" fmla="*/ 1 h 1191"/>
                <a:gd name="T92" fmla="*/ 0 w 729"/>
                <a:gd name="T93" fmla="*/ 1 h 1191"/>
                <a:gd name="T94" fmla="*/ 0 w 729"/>
                <a:gd name="T95" fmla="*/ 1 h 1191"/>
                <a:gd name="T96" fmla="*/ 0 w 729"/>
                <a:gd name="T97" fmla="*/ 1 h 1191"/>
                <a:gd name="T98" fmla="*/ 0 w 729"/>
                <a:gd name="T99" fmla="*/ 1 h 1191"/>
                <a:gd name="T100" fmla="*/ 0 w 729"/>
                <a:gd name="T101" fmla="*/ 1 h 1191"/>
                <a:gd name="T102" fmla="*/ 0 w 729"/>
                <a:gd name="T103" fmla="*/ 1 h 1191"/>
                <a:gd name="T104" fmla="*/ 0 w 729"/>
                <a:gd name="T105" fmla="*/ 1 h 1191"/>
                <a:gd name="T106" fmla="*/ 0 w 729"/>
                <a:gd name="T107" fmla="*/ 1 h 1191"/>
                <a:gd name="T108" fmla="*/ 0 w 729"/>
                <a:gd name="T109" fmla="*/ 1 h 11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9"/>
                <a:gd name="T166" fmla="*/ 0 h 1191"/>
                <a:gd name="T167" fmla="*/ 729 w 729"/>
                <a:gd name="T168" fmla="*/ 1191 h 11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9" h="1191">
                  <a:moveTo>
                    <a:pt x="64" y="458"/>
                  </a:moveTo>
                  <a:lnTo>
                    <a:pt x="0" y="384"/>
                  </a:lnTo>
                  <a:lnTo>
                    <a:pt x="53" y="380"/>
                  </a:lnTo>
                  <a:lnTo>
                    <a:pt x="46" y="319"/>
                  </a:lnTo>
                  <a:lnTo>
                    <a:pt x="152" y="332"/>
                  </a:lnTo>
                  <a:lnTo>
                    <a:pt x="138" y="302"/>
                  </a:lnTo>
                  <a:lnTo>
                    <a:pt x="224" y="311"/>
                  </a:lnTo>
                  <a:lnTo>
                    <a:pt x="173" y="250"/>
                  </a:lnTo>
                  <a:lnTo>
                    <a:pt x="224" y="260"/>
                  </a:lnTo>
                  <a:lnTo>
                    <a:pt x="182" y="173"/>
                  </a:lnTo>
                  <a:lnTo>
                    <a:pt x="281" y="207"/>
                  </a:lnTo>
                  <a:lnTo>
                    <a:pt x="249" y="74"/>
                  </a:lnTo>
                  <a:lnTo>
                    <a:pt x="292" y="91"/>
                  </a:lnTo>
                  <a:lnTo>
                    <a:pt x="281" y="43"/>
                  </a:lnTo>
                  <a:lnTo>
                    <a:pt x="323" y="68"/>
                  </a:lnTo>
                  <a:lnTo>
                    <a:pt x="335" y="0"/>
                  </a:lnTo>
                  <a:lnTo>
                    <a:pt x="381" y="182"/>
                  </a:lnTo>
                  <a:lnTo>
                    <a:pt x="403" y="108"/>
                  </a:lnTo>
                  <a:lnTo>
                    <a:pt x="441" y="155"/>
                  </a:lnTo>
                  <a:lnTo>
                    <a:pt x="458" y="38"/>
                  </a:lnTo>
                  <a:lnTo>
                    <a:pt x="495" y="115"/>
                  </a:lnTo>
                  <a:lnTo>
                    <a:pt x="526" y="43"/>
                  </a:lnTo>
                  <a:lnTo>
                    <a:pt x="544" y="193"/>
                  </a:lnTo>
                  <a:lnTo>
                    <a:pt x="626" y="115"/>
                  </a:lnTo>
                  <a:lnTo>
                    <a:pt x="634" y="226"/>
                  </a:lnTo>
                  <a:lnTo>
                    <a:pt x="715" y="159"/>
                  </a:lnTo>
                  <a:lnTo>
                    <a:pt x="655" y="298"/>
                  </a:lnTo>
                  <a:lnTo>
                    <a:pt x="715" y="315"/>
                  </a:lnTo>
                  <a:lnTo>
                    <a:pt x="651" y="401"/>
                  </a:lnTo>
                  <a:lnTo>
                    <a:pt x="721" y="427"/>
                  </a:lnTo>
                  <a:lnTo>
                    <a:pt x="672" y="505"/>
                  </a:lnTo>
                  <a:lnTo>
                    <a:pt x="729" y="587"/>
                  </a:lnTo>
                  <a:lnTo>
                    <a:pt x="637" y="726"/>
                  </a:lnTo>
                  <a:lnTo>
                    <a:pt x="594" y="851"/>
                  </a:lnTo>
                  <a:lnTo>
                    <a:pt x="612" y="920"/>
                  </a:lnTo>
                  <a:lnTo>
                    <a:pt x="566" y="1024"/>
                  </a:lnTo>
                  <a:lnTo>
                    <a:pt x="612" y="1106"/>
                  </a:lnTo>
                  <a:lnTo>
                    <a:pt x="529" y="1079"/>
                  </a:lnTo>
                  <a:lnTo>
                    <a:pt x="529" y="1191"/>
                  </a:lnTo>
                  <a:lnTo>
                    <a:pt x="412" y="1051"/>
                  </a:lnTo>
                  <a:lnTo>
                    <a:pt x="344" y="1161"/>
                  </a:lnTo>
                  <a:lnTo>
                    <a:pt x="284" y="1089"/>
                  </a:lnTo>
                  <a:lnTo>
                    <a:pt x="241" y="1146"/>
                  </a:lnTo>
                  <a:lnTo>
                    <a:pt x="227" y="1018"/>
                  </a:lnTo>
                  <a:lnTo>
                    <a:pt x="127" y="1110"/>
                  </a:lnTo>
                  <a:lnTo>
                    <a:pt x="138" y="984"/>
                  </a:lnTo>
                  <a:lnTo>
                    <a:pt x="89" y="1005"/>
                  </a:lnTo>
                  <a:lnTo>
                    <a:pt x="86" y="929"/>
                  </a:lnTo>
                  <a:lnTo>
                    <a:pt x="29" y="946"/>
                  </a:lnTo>
                  <a:lnTo>
                    <a:pt x="60" y="847"/>
                  </a:lnTo>
                  <a:lnTo>
                    <a:pt x="75" y="669"/>
                  </a:lnTo>
                  <a:lnTo>
                    <a:pt x="56" y="526"/>
                  </a:lnTo>
                  <a:lnTo>
                    <a:pt x="64" y="45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9" name="Freeform 16"/>
            <p:cNvSpPr>
              <a:spLocks/>
            </p:cNvSpPr>
            <p:nvPr/>
          </p:nvSpPr>
          <p:spPr bwMode="auto">
            <a:xfrm>
              <a:off x="4157" y="3037"/>
              <a:ext cx="225" cy="285"/>
            </a:xfrm>
            <a:custGeom>
              <a:avLst/>
              <a:gdLst>
                <a:gd name="T0" fmla="*/ 0 w 452"/>
                <a:gd name="T1" fmla="*/ 0 h 571"/>
                <a:gd name="T2" fmla="*/ 0 w 452"/>
                <a:gd name="T3" fmla="*/ 0 h 571"/>
                <a:gd name="T4" fmla="*/ 0 w 452"/>
                <a:gd name="T5" fmla="*/ 0 h 571"/>
                <a:gd name="T6" fmla="*/ 0 w 452"/>
                <a:gd name="T7" fmla="*/ 0 h 571"/>
                <a:gd name="T8" fmla="*/ 0 w 452"/>
                <a:gd name="T9" fmla="*/ 0 h 571"/>
                <a:gd name="T10" fmla="*/ 0 w 452"/>
                <a:gd name="T11" fmla="*/ 0 h 571"/>
                <a:gd name="T12" fmla="*/ 0 w 452"/>
                <a:gd name="T13" fmla="*/ 0 h 571"/>
                <a:gd name="T14" fmla="*/ 0 w 452"/>
                <a:gd name="T15" fmla="*/ 0 h 571"/>
                <a:gd name="T16" fmla="*/ 0 w 452"/>
                <a:gd name="T17" fmla="*/ 0 h 571"/>
                <a:gd name="T18" fmla="*/ 0 w 452"/>
                <a:gd name="T19" fmla="*/ 0 h 571"/>
                <a:gd name="T20" fmla="*/ 0 w 452"/>
                <a:gd name="T21" fmla="*/ 0 h 571"/>
                <a:gd name="T22" fmla="*/ 0 w 452"/>
                <a:gd name="T23" fmla="*/ 0 h 571"/>
                <a:gd name="T24" fmla="*/ 0 w 452"/>
                <a:gd name="T25" fmla="*/ 0 h 571"/>
                <a:gd name="T26" fmla="*/ 0 w 452"/>
                <a:gd name="T27" fmla="*/ 0 h 571"/>
                <a:gd name="T28" fmla="*/ 0 w 452"/>
                <a:gd name="T29" fmla="*/ 0 h 571"/>
                <a:gd name="T30" fmla="*/ 0 w 452"/>
                <a:gd name="T31" fmla="*/ 0 h 571"/>
                <a:gd name="T32" fmla="*/ 0 w 452"/>
                <a:gd name="T33" fmla="*/ 0 h 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2"/>
                <a:gd name="T52" fmla="*/ 0 h 571"/>
                <a:gd name="T53" fmla="*/ 452 w 452"/>
                <a:gd name="T54" fmla="*/ 571 h 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2" h="571">
                  <a:moveTo>
                    <a:pt x="452" y="289"/>
                  </a:moveTo>
                  <a:lnTo>
                    <a:pt x="371" y="247"/>
                  </a:lnTo>
                  <a:lnTo>
                    <a:pt x="357" y="135"/>
                  </a:lnTo>
                  <a:lnTo>
                    <a:pt x="281" y="54"/>
                  </a:lnTo>
                  <a:lnTo>
                    <a:pt x="189" y="8"/>
                  </a:lnTo>
                  <a:lnTo>
                    <a:pt x="119" y="0"/>
                  </a:lnTo>
                  <a:lnTo>
                    <a:pt x="141" y="25"/>
                  </a:lnTo>
                  <a:lnTo>
                    <a:pt x="135" y="164"/>
                  </a:lnTo>
                  <a:lnTo>
                    <a:pt x="51" y="443"/>
                  </a:lnTo>
                  <a:lnTo>
                    <a:pt x="0" y="498"/>
                  </a:lnTo>
                  <a:lnTo>
                    <a:pt x="92" y="546"/>
                  </a:lnTo>
                  <a:lnTo>
                    <a:pt x="129" y="571"/>
                  </a:lnTo>
                  <a:lnTo>
                    <a:pt x="248" y="546"/>
                  </a:lnTo>
                  <a:lnTo>
                    <a:pt x="335" y="472"/>
                  </a:lnTo>
                  <a:lnTo>
                    <a:pt x="381" y="392"/>
                  </a:lnTo>
                  <a:lnTo>
                    <a:pt x="452" y="289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0" name="Freeform 17"/>
            <p:cNvSpPr>
              <a:spLocks/>
            </p:cNvSpPr>
            <p:nvPr/>
          </p:nvSpPr>
          <p:spPr bwMode="auto">
            <a:xfrm>
              <a:off x="3948" y="1534"/>
              <a:ext cx="975" cy="1296"/>
            </a:xfrm>
            <a:custGeom>
              <a:avLst/>
              <a:gdLst>
                <a:gd name="T0" fmla="*/ 1 w 1949"/>
                <a:gd name="T1" fmla="*/ 0 h 2593"/>
                <a:gd name="T2" fmla="*/ 1 w 1949"/>
                <a:gd name="T3" fmla="*/ 0 h 2593"/>
                <a:gd name="T4" fmla="*/ 1 w 1949"/>
                <a:gd name="T5" fmla="*/ 0 h 2593"/>
                <a:gd name="T6" fmla="*/ 1 w 1949"/>
                <a:gd name="T7" fmla="*/ 0 h 2593"/>
                <a:gd name="T8" fmla="*/ 1 w 1949"/>
                <a:gd name="T9" fmla="*/ 0 h 2593"/>
                <a:gd name="T10" fmla="*/ 0 w 1949"/>
                <a:gd name="T11" fmla="*/ 0 h 2593"/>
                <a:gd name="T12" fmla="*/ 1 w 1949"/>
                <a:gd name="T13" fmla="*/ 0 h 2593"/>
                <a:gd name="T14" fmla="*/ 1 w 1949"/>
                <a:gd name="T15" fmla="*/ 0 h 2593"/>
                <a:gd name="T16" fmla="*/ 1 w 1949"/>
                <a:gd name="T17" fmla="*/ 0 h 2593"/>
                <a:gd name="T18" fmla="*/ 1 w 1949"/>
                <a:gd name="T19" fmla="*/ 0 h 2593"/>
                <a:gd name="T20" fmla="*/ 1 w 1949"/>
                <a:gd name="T21" fmla="*/ 0 h 2593"/>
                <a:gd name="T22" fmla="*/ 1 w 1949"/>
                <a:gd name="T23" fmla="*/ 0 h 2593"/>
                <a:gd name="T24" fmla="*/ 1 w 1949"/>
                <a:gd name="T25" fmla="*/ 0 h 2593"/>
                <a:gd name="T26" fmla="*/ 1 w 1949"/>
                <a:gd name="T27" fmla="*/ 0 h 2593"/>
                <a:gd name="T28" fmla="*/ 1 w 1949"/>
                <a:gd name="T29" fmla="*/ 0 h 2593"/>
                <a:gd name="T30" fmla="*/ 1 w 1949"/>
                <a:gd name="T31" fmla="*/ 0 h 2593"/>
                <a:gd name="T32" fmla="*/ 1 w 1949"/>
                <a:gd name="T33" fmla="*/ 0 h 2593"/>
                <a:gd name="T34" fmla="*/ 1 w 1949"/>
                <a:gd name="T35" fmla="*/ 0 h 2593"/>
                <a:gd name="T36" fmla="*/ 1 w 1949"/>
                <a:gd name="T37" fmla="*/ 0 h 2593"/>
                <a:gd name="T38" fmla="*/ 1 w 1949"/>
                <a:gd name="T39" fmla="*/ 0 h 2593"/>
                <a:gd name="T40" fmla="*/ 1 w 1949"/>
                <a:gd name="T41" fmla="*/ 0 h 2593"/>
                <a:gd name="T42" fmla="*/ 1 w 1949"/>
                <a:gd name="T43" fmla="*/ 0 h 2593"/>
                <a:gd name="T44" fmla="*/ 1 w 1949"/>
                <a:gd name="T45" fmla="*/ 0 h 2593"/>
                <a:gd name="T46" fmla="*/ 1 w 1949"/>
                <a:gd name="T47" fmla="*/ 0 h 2593"/>
                <a:gd name="T48" fmla="*/ 1 w 1949"/>
                <a:gd name="T49" fmla="*/ 0 h 2593"/>
                <a:gd name="T50" fmla="*/ 1 w 1949"/>
                <a:gd name="T51" fmla="*/ 0 h 2593"/>
                <a:gd name="T52" fmla="*/ 1 w 1949"/>
                <a:gd name="T53" fmla="*/ 0 h 2593"/>
                <a:gd name="T54" fmla="*/ 1 w 1949"/>
                <a:gd name="T55" fmla="*/ 0 h 2593"/>
                <a:gd name="T56" fmla="*/ 1 w 1949"/>
                <a:gd name="T57" fmla="*/ 0 h 2593"/>
                <a:gd name="T58" fmla="*/ 1 w 1949"/>
                <a:gd name="T59" fmla="*/ 0 h 2593"/>
                <a:gd name="T60" fmla="*/ 1 w 1949"/>
                <a:gd name="T61" fmla="*/ 0 h 2593"/>
                <a:gd name="T62" fmla="*/ 1 w 1949"/>
                <a:gd name="T63" fmla="*/ 0 h 2593"/>
                <a:gd name="T64" fmla="*/ 1 w 1949"/>
                <a:gd name="T65" fmla="*/ 0 h 2593"/>
                <a:gd name="T66" fmla="*/ 1 w 1949"/>
                <a:gd name="T67" fmla="*/ 0 h 2593"/>
                <a:gd name="T68" fmla="*/ 1 w 1949"/>
                <a:gd name="T69" fmla="*/ 0 h 2593"/>
                <a:gd name="T70" fmla="*/ 1 w 1949"/>
                <a:gd name="T71" fmla="*/ 0 h 2593"/>
                <a:gd name="T72" fmla="*/ 1 w 1949"/>
                <a:gd name="T73" fmla="*/ 0 h 2593"/>
                <a:gd name="T74" fmla="*/ 1 w 1949"/>
                <a:gd name="T75" fmla="*/ 0 h 2593"/>
                <a:gd name="T76" fmla="*/ 1 w 1949"/>
                <a:gd name="T77" fmla="*/ 0 h 2593"/>
                <a:gd name="T78" fmla="*/ 1 w 1949"/>
                <a:gd name="T79" fmla="*/ 0 h 2593"/>
                <a:gd name="T80" fmla="*/ 1 w 1949"/>
                <a:gd name="T81" fmla="*/ 0 h 2593"/>
                <a:gd name="T82" fmla="*/ 1 w 1949"/>
                <a:gd name="T83" fmla="*/ 0 h 2593"/>
                <a:gd name="T84" fmla="*/ 1 w 1949"/>
                <a:gd name="T85" fmla="*/ 0 h 2593"/>
                <a:gd name="T86" fmla="*/ 1 w 1949"/>
                <a:gd name="T87" fmla="*/ 0 h 2593"/>
                <a:gd name="T88" fmla="*/ 1 w 1949"/>
                <a:gd name="T89" fmla="*/ 0 h 2593"/>
                <a:gd name="T90" fmla="*/ 1 w 1949"/>
                <a:gd name="T91" fmla="*/ 0 h 2593"/>
                <a:gd name="T92" fmla="*/ 1 w 1949"/>
                <a:gd name="T93" fmla="*/ 0 h 2593"/>
                <a:gd name="T94" fmla="*/ 1 w 1949"/>
                <a:gd name="T95" fmla="*/ 0 h 2593"/>
                <a:gd name="T96" fmla="*/ 1 w 1949"/>
                <a:gd name="T97" fmla="*/ 0 h 2593"/>
                <a:gd name="T98" fmla="*/ 1 w 1949"/>
                <a:gd name="T99" fmla="*/ 0 h 2593"/>
                <a:gd name="T100" fmla="*/ 1 w 1949"/>
                <a:gd name="T101" fmla="*/ 0 h 2593"/>
                <a:gd name="T102" fmla="*/ 1 w 1949"/>
                <a:gd name="T103" fmla="*/ 0 h 2593"/>
                <a:gd name="T104" fmla="*/ 1 w 1949"/>
                <a:gd name="T105" fmla="*/ 0 h 2593"/>
                <a:gd name="T106" fmla="*/ 1 w 1949"/>
                <a:gd name="T107" fmla="*/ 0 h 2593"/>
                <a:gd name="T108" fmla="*/ 1 w 1949"/>
                <a:gd name="T109" fmla="*/ 0 h 2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9"/>
                <a:gd name="T166" fmla="*/ 0 h 2593"/>
                <a:gd name="T167" fmla="*/ 1949 w 1949"/>
                <a:gd name="T168" fmla="*/ 2593 h 2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9" h="2593">
                  <a:moveTo>
                    <a:pt x="226" y="2230"/>
                  </a:moveTo>
                  <a:lnTo>
                    <a:pt x="104" y="2040"/>
                  </a:lnTo>
                  <a:lnTo>
                    <a:pt x="115" y="1833"/>
                  </a:lnTo>
                  <a:lnTo>
                    <a:pt x="42" y="1641"/>
                  </a:lnTo>
                  <a:lnTo>
                    <a:pt x="60" y="1395"/>
                  </a:lnTo>
                  <a:lnTo>
                    <a:pt x="0" y="1144"/>
                  </a:lnTo>
                  <a:lnTo>
                    <a:pt x="66" y="909"/>
                  </a:lnTo>
                  <a:lnTo>
                    <a:pt x="164" y="871"/>
                  </a:lnTo>
                  <a:lnTo>
                    <a:pt x="109" y="730"/>
                  </a:lnTo>
                  <a:lnTo>
                    <a:pt x="277" y="715"/>
                  </a:lnTo>
                  <a:lnTo>
                    <a:pt x="177" y="517"/>
                  </a:lnTo>
                  <a:lnTo>
                    <a:pt x="320" y="546"/>
                  </a:lnTo>
                  <a:lnTo>
                    <a:pt x="294" y="369"/>
                  </a:lnTo>
                  <a:lnTo>
                    <a:pt x="405" y="472"/>
                  </a:lnTo>
                  <a:lnTo>
                    <a:pt x="410" y="272"/>
                  </a:lnTo>
                  <a:lnTo>
                    <a:pt x="523" y="428"/>
                  </a:lnTo>
                  <a:lnTo>
                    <a:pt x="546" y="177"/>
                  </a:lnTo>
                  <a:lnTo>
                    <a:pt x="645" y="335"/>
                  </a:lnTo>
                  <a:lnTo>
                    <a:pt x="664" y="141"/>
                  </a:lnTo>
                  <a:lnTo>
                    <a:pt x="760" y="289"/>
                  </a:lnTo>
                  <a:lnTo>
                    <a:pt x="817" y="0"/>
                  </a:lnTo>
                  <a:lnTo>
                    <a:pt x="884" y="223"/>
                  </a:lnTo>
                  <a:lnTo>
                    <a:pt x="965" y="36"/>
                  </a:lnTo>
                  <a:lnTo>
                    <a:pt x="1019" y="230"/>
                  </a:lnTo>
                  <a:lnTo>
                    <a:pt x="1099" y="88"/>
                  </a:lnTo>
                  <a:lnTo>
                    <a:pt x="1104" y="266"/>
                  </a:lnTo>
                  <a:lnTo>
                    <a:pt x="1255" y="95"/>
                  </a:lnTo>
                  <a:lnTo>
                    <a:pt x="1253" y="280"/>
                  </a:lnTo>
                  <a:lnTo>
                    <a:pt x="1413" y="141"/>
                  </a:lnTo>
                  <a:lnTo>
                    <a:pt x="1362" y="331"/>
                  </a:lnTo>
                  <a:lnTo>
                    <a:pt x="1567" y="251"/>
                  </a:lnTo>
                  <a:lnTo>
                    <a:pt x="1475" y="405"/>
                  </a:lnTo>
                  <a:lnTo>
                    <a:pt x="1701" y="392"/>
                  </a:lnTo>
                  <a:lnTo>
                    <a:pt x="1567" y="517"/>
                  </a:lnTo>
                  <a:lnTo>
                    <a:pt x="1739" y="540"/>
                  </a:lnTo>
                  <a:lnTo>
                    <a:pt x="1635" y="658"/>
                  </a:lnTo>
                  <a:lnTo>
                    <a:pt x="1885" y="705"/>
                  </a:lnTo>
                  <a:lnTo>
                    <a:pt x="1675" y="776"/>
                  </a:lnTo>
                  <a:lnTo>
                    <a:pt x="1949" y="835"/>
                  </a:lnTo>
                  <a:lnTo>
                    <a:pt x="1659" y="886"/>
                  </a:lnTo>
                  <a:lnTo>
                    <a:pt x="1881" y="945"/>
                  </a:lnTo>
                  <a:lnTo>
                    <a:pt x="1690" y="1004"/>
                  </a:lnTo>
                  <a:lnTo>
                    <a:pt x="1795" y="1078"/>
                  </a:lnTo>
                  <a:lnTo>
                    <a:pt x="1684" y="1124"/>
                  </a:lnTo>
                  <a:lnTo>
                    <a:pt x="1708" y="1182"/>
                  </a:lnTo>
                  <a:lnTo>
                    <a:pt x="1819" y="1336"/>
                  </a:lnTo>
                  <a:lnTo>
                    <a:pt x="1733" y="1471"/>
                  </a:lnTo>
                  <a:lnTo>
                    <a:pt x="1622" y="1700"/>
                  </a:lnTo>
                  <a:lnTo>
                    <a:pt x="1554" y="1899"/>
                  </a:lnTo>
                  <a:lnTo>
                    <a:pt x="1456" y="2114"/>
                  </a:lnTo>
                  <a:lnTo>
                    <a:pt x="1431" y="2283"/>
                  </a:lnTo>
                  <a:lnTo>
                    <a:pt x="1198" y="2593"/>
                  </a:lnTo>
                  <a:lnTo>
                    <a:pt x="226" y="223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1" name="Freeform 18"/>
            <p:cNvSpPr>
              <a:spLocks/>
            </p:cNvSpPr>
            <p:nvPr/>
          </p:nvSpPr>
          <p:spPr bwMode="auto">
            <a:xfrm>
              <a:off x="3707" y="2477"/>
              <a:ext cx="88" cy="112"/>
            </a:xfrm>
            <a:custGeom>
              <a:avLst/>
              <a:gdLst>
                <a:gd name="T0" fmla="*/ 1 w 176"/>
                <a:gd name="T1" fmla="*/ 1 h 224"/>
                <a:gd name="T2" fmla="*/ 1 w 176"/>
                <a:gd name="T3" fmla="*/ 1 h 224"/>
                <a:gd name="T4" fmla="*/ 0 w 176"/>
                <a:gd name="T5" fmla="*/ 1 h 224"/>
                <a:gd name="T6" fmla="*/ 1 w 176"/>
                <a:gd name="T7" fmla="*/ 1 h 224"/>
                <a:gd name="T8" fmla="*/ 1 w 176"/>
                <a:gd name="T9" fmla="*/ 1 h 224"/>
                <a:gd name="T10" fmla="*/ 1 w 176"/>
                <a:gd name="T11" fmla="*/ 1 h 224"/>
                <a:gd name="T12" fmla="*/ 1 w 176"/>
                <a:gd name="T13" fmla="*/ 1 h 224"/>
                <a:gd name="T14" fmla="*/ 1 w 176"/>
                <a:gd name="T15" fmla="*/ 1 h 224"/>
                <a:gd name="T16" fmla="*/ 1 w 176"/>
                <a:gd name="T17" fmla="*/ 1 h 224"/>
                <a:gd name="T18" fmla="*/ 1 w 176"/>
                <a:gd name="T19" fmla="*/ 1 h 224"/>
                <a:gd name="T20" fmla="*/ 1 w 176"/>
                <a:gd name="T21" fmla="*/ 1 h 224"/>
                <a:gd name="T22" fmla="*/ 1 w 176"/>
                <a:gd name="T23" fmla="*/ 1 h 224"/>
                <a:gd name="T24" fmla="*/ 1 w 176"/>
                <a:gd name="T25" fmla="*/ 1 h 224"/>
                <a:gd name="T26" fmla="*/ 1 w 176"/>
                <a:gd name="T27" fmla="*/ 0 h 224"/>
                <a:gd name="T28" fmla="*/ 1 w 176"/>
                <a:gd name="T29" fmla="*/ 1 h 224"/>
                <a:gd name="T30" fmla="*/ 1 w 176"/>
                <a:gd name="T31" fmla="*/ 1 h 224"/>
                <a:gd name="T32" fmla="*/ 1 w 176"/>
                <a:gd name="T33" fmla="*/ 1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"/>
                <a:gd name="T52" fmla="*/ 0 h 224"/>
                <a:gd name="T53" fmla="*/ 176 w 176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" h="224">
                  <a:moveTo>
                    <a:pt x="72" y="7"/>
                  </a:moveTo>
                  <a:lnTo>
                    <a:pt x="65" y="59"/>
                  </a:lnTo>
                  <a:lnTo>
                    <a:pt x="0" y="101"/>
                  </a:lnTo>
                  <a:lnTo>
                    <a:pt x="46" y="142"/>
                  </a:lnTo>
                  <a:lnTo>
                    <a:pt x="57" y="224"/>
                  </a:lnTo>
                  <a:lnTo>
                    <a:pt x="69" y="222"/>
                  </a:lnTo>
                  <a:lnTo>
                    <a:pt x="94" y="169"/>
                  </a:lnTo>
                  <a:lnTo>
                    <a:pt x="162" y="186"/>
                  </a:lnTo>
                  <a:lnTo>
                    <a:pt x="156" y="154"/>
                  </a:lnTo>
                  <a:lnTo>
                    <a:pt x="138" y="110"/>
                  </a:lnTo>
                  <a:lnTo>
                    <a:pt x="176" y="30"/>
                  </a:lnTo>
                  <a:lnTo>
                    <a:pt x="159" y="23"/>
                  </a:lnTo>
                  <a:lnTo>
                    <a:pt x="111" y="32"/>
                  </a:lnTo>
                  <a:lnTo>
                    <a:pt x="83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73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2" name="Freeform 19"/>
            <p:cNvSpPr>
              <a:spLocks/>
            </p:cNvSpPr>
            <p:nvPr/>
          </p:nvSpPr>
          <p:spPr bwMode="auto">
            <a:xfrm>
              <a:off x="3871" y="2388"/>
              <a:ext cx="112" cy="233"/>
            </a:xfrm>
            <a:custGeom>
              <a:avLst/>
              <a:gdLst>
                <a:gd name="T0" fmla="*/ 1 w 223"/>
                <a:gd name="T1" fmla="*/ 0 h 468"/>
                <a:gd name="T2" fmla="*/ 0 w 223"/>
                <a:gd name="T3" fmla="*/ 0 h 468"/>
                <a:gd name="T4" fmla="*/ 1 w 223"/>
                <a:gd name="T5" fmla="*/ 0 h 468"/>
                <a:gd name="T6" fmla="*/ 1 w 223"/>
                <a:gd name="T7" fmla="*/ 0 h 468"/>
                <a:gd name="T8" fmla="*/ 1 w 223"/>
                <a:gd name="T9" fmla="*/ 0 h 468"/>
                <a:gd name="T10" fmla="*/ 1 w 223"/>
                <a:gd name="T11" fmla="*/ 0 h 468"/>
                <a:gd name="T12" fmla="*/ 1 w 223"/>
                <a:gd name="T13" fmla="*/ 0 h 468"/>
                <a:gd name="T14" fmla="*/ 1 w 223"/>
                <a:gd name="T15" fmla="*/ 0 h 468"/>
                <a:gd name="T16" fmla="*/ 1 w 223"/>
                <a:gd name="T17" fmla="*/ 0 h 4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"/>
                <a:gd name="T28" fmla="*/ 0 h 468"/>
                <a:gd name="T29" fmla="*/ 223 w 223"/>
                <a:gd name="T30" fmla="*/ 468 h 4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" h="468">
                  <a:moveTo>
                    <a:pt x="17" y="0"/>
                  </a:moveTo>
                  <a:lnTo>
                    <a:pt x="0" y="36"/>
                  </a:lnTo>
                  <a:lnTo>
                    <a:pt x="5" y="72"/>
                  </a:lnTo>
                  <a:lnTo>
                    <a:pt x="223" y="468"/>
                  </a:lnTo>
                  <a:lnTo>
                    <a:pt x="165" y="297"/>
                  </a:lnTo>
                  <a:lnTo>
                    <a:pt x="4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3" name="Freeform 20"/>
            <p:cNvSpPr>
              <a:spLocks/>
            </p:cNvSpPr>
            <p:nvPr/>
          </p:nvSpPr>
          <p:spPr bwMode="auto">
            <a:xfrm>
              <a:off x="3852" y="2572"/>
              <a:ext cx="35" cy="43"/>
            </a:xfrm>
            <a:custGeom>
              <a:avLst/>
              <a:gdLst>
                <a:gd name="T0" fmla="*/ 1 w 70"/>
                <a:gd name="T1" fmla="*/ 0 h 85"/>
                <a:gd name="T2" fmla="*/ 1 w 70"/>
                <a:gd name="T3" fmla="*/ 1 h 85"/>
                <a:gd name="T4" fmla="*/ 1 w 70"/>
                <a:gd name="T5" fmla="*/ 1 h 85"/>
                <a:gd name="T6" fmla="*/ 0 w 70"/>
                <a:gd name="T7" fmla="*/ 1 h 85"/>
                <a:gd name="T8" fmla="*/ 1 w 70"/>
                <a:gd name="T9" fmla="*/ 0 h 85"/>
                <a:gd name="T10" fmla="*/ 1 w 70"/>
                <a:gd name="T11" fmla="*/ 0 h 85"/>
                <a:gd name="T12" fmla="*/ 1 w 70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85"/>
                <a:gd name="T23" fmla="*/ 70 w 70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85">
                  <a:moveTo>
                    <a:pt x="25" y="0"/>
                  </a:moveTo>
                  <a:lnTo>
                    <a:pt x="70" y="70"/>
                  </a:lnTo>
                  <a:lnTo>
                    <a:pt x="54" y="85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4" name="Freeform 21"/>
            <p:cNvSpPr>
              <a:spLocks/>
            </p:cNvSpPr>
            <p:nvPr/>
          </p:nvSpPr>
          <p:spPr bwMode="auto">
            <a:xfrm>
              <a:off x="3811" y="2306"/>
              <a:ext cx="46" cy="51"/>
            </a:xfrm>
            <a:custGeom>
              <a:avLst/>
              <a:gdLst>
                <a:gd name="T0" fmla="*/ 1 w 91"/>
                <a:gd name="T1" fmla="*/ 0 h 102"/>
                <a:gd name="T2" fmla="*/ 1 w 91"/>
                <a:gd name="T3" fmla="*/ 1 h 102"/>
                <a:gd name="T4" fmla="*/ 0 w 91"/>
                <a:gd name="T5" fmla="*/ 1 h 102"/>
                <a:gd name="T6" fmla="*/ 1 w 91"/>
                <a:gd name="T7" fmla="*/ 1 h 102"/>
                <a:gd name="T8" fmla="*/ 1 w 91"/>
                <a:gd name="T9" fmla="*/ 1 h 102"/>
                <a:gd name="T10" fmla="*/ 1 w 91"/>
                <a:gd name="T11" fmla="*/ 1 h 102"/>
                <a:gd name="T12" fmla="*/ 1 w 91"/>
                <a:gd name="T13" fmla="*/ 1 h 102"/>
                <a:gd name="T14" fmla="*/ 1 w 91"/>
                <a:gd name="T15" fmla="*/ 1 h 102"/>
                <a:gd name="T16" fmla="*/ 1 w 91"/>
                <a:gd name="T17" fmla="*/ 1 h 102"/>
                <a:gd name="T18" fmla="*/ 1 w 91"/>
                <a:gd name="T19" fmla="*/ 0 h 102"/>
                <a:gd name="T20" fmla="*/ 1 w 91"/>
                <a:gd name="T21" fmla="*/ 0 h 102"/>
                <a:gd name="T22" fmla="*/ 1 w 91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102"/>
                <a:gd name="T38" fmla="*/ 91 w 9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102">
                  <a:moveTo>
                    <a:pt x="52" y="0"/>
                  </a:moveTo>
                  <a:lnTo>
                    <a:pt x="11" y="9"/>
                  </a:lnTo>
                  <a:lnTo>
                    <a:pt x="0" y="28"/>
                  </a:lnTo>
                  <a:lnTo>
                    <a:pt x="9" y="60"/>
                  </a:lnTo>
                  <a:lnTo>
                    <a:pt x="25" y="95"/>
                  </a:lnTo>
                  <a:lnTo>
                    <a:pt x="68" y="102"/>
                  </a:lnTo>
                  <a:lnTo>
                    <a:pt x="91" y="83"/>
                  </a:lnTo>
                  <a:lnTo>
                    <a:pt x="90" y="40"/>
                  </a:lnTo>
                  <a:lnTo>
                    <a:pt x="74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5" name="Freeform 22"/>
            <p:cNvSpPr>
              <a:spLocks/>
            </p:cNvSpPr>
            <p:nvPr/>
          </p:nvSpPr>
          <p:spPr bwMode="auto">
            <a:xfrm>
              <a:off x="3716" y="2275"/>
              <a:ext cx="24" cy="40"/>
            </a:xfrm>
            <a:custGeom>
              <a:avLst/>
              <a:gdLst>
                <a:gd name="T0" fmla="*/ 1 w 48"/>
                <a:gd name="T1" fmla="*/ 1 h 80"/>
                <a:gd name="T2" fmla="*/ 0 w 48"/>
                <a:gd name="T3" fmla="*/ 1 h 80"/>
                <a:gd name="T4" fmla="*/ 0 w 48"/>
                <a:gd name="T5" fmla="*/ 1 h 80"/>
                <a:gd name="T6" fmla="*/ 1 w 48"/>
                <a:gd name="T7" fmla="*/ 1 h 80"/>
                <a:gd name="T8" fmla="*/ 1 w 48"/>
                <a:gd name="T9" fmla="*/ 1 h 80"/>
                <a:gd name="T10" fmla="*/ 1 w 48"/>
                <a:gd name="T11" fmla="*/ 0 h 80"/>
                <a:gd name="T12" fmla="*/ 1 w 48"/>
                <a:gd name="T13" fmla="*/ 1 h 80"/>
                <a:gd name="T14" fmla="*/ 1 w 48"/>
                <a:gd name="T15" fmla="*/ 1 h 80"/>
                <a:gd name="T16" fmla="*/ 1 w 48"/>
                <a:gd name="T17" fmla="*/ 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80"/>
                <a:gd name="T29" fmla="*/ 48 w 48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80">
                  <a:moveTo>
                    <a:pt x="23" y="6"/>
                  </a:moveTo>
                  <a:lnTo>
                    <a:pt x="0" y="13"/>
                  </a:lnTo>
                  <a:lnTo>
                    <a:pt x="0" y="44"/>
                  </a:lnTo>
                  <a:lnTo>
                    <a:pt x="27" y="80"/>
                  </a:lnTo>
                  <a:lnTo>
                    <a:pt x="48" y="53"/>
                  </a:lnTo>
                  <a:lnTo>
                    <a:pt x="42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6" name="Freeform 23"/>
            <p:cNvSpPr>
              <a:spLocks/>
            </p:cNvSpPr>
            <p:nvPr/>
          </p:nvSpPr>
          <p:spPr bwMode="auto">
            <a:xfrm>
              <a:off x="4883" y="2470"/>
              <a:ext cx="32" cy="51"/>
            </a:xfrm>
            <a:custGeom>
              <a:avLst/>
              <a:gdLst>
                <a:gd name="T0" fmla="*/ 1 w 64"/>
                <a:gd name="T1" fmla="*/ 0 h 101"/>
                <a:gd name="T2" fmla="*/ 1 w 64"/>
                <a:gd name="T3" fmla="*/ 1 h 101"/>
                <a:gd name="T4" fmla="*/ 0 w 64"/>
                <a:gd name="T5" fmla="*/ 1 h 101"/>
                <a:gd name="T6" fmla="*/ 1 w 64"/>
                <a:gd name="T7" fmla="*/ 1 h 101"/>
                <a:gd name="T8" fmla="*/ 1 w 64"/>
                <a:gd name="T9" fmla="*/ 1 h 101"/>
                <a:gd name="T10" fmla="*/ 1 w 64"/>
                <a:gd name="T11" fmla="*/ 1 h 101"/>
                <a:gd name="T12" fmla="*/ 1 w 64"/>
                <a:gd name="T13" fmla="*/ 1 h 101"/>
                <a:gd name="T14" fmla="*/ 1 w 64"/>
                <a:gd name="T15" fmla="*/ 0 h 101"/>
                <a:gd name="T16" fmla="*/ 1 w 64"/>
                <a:gd name="T17" fmla="*/ 0 h 101"/>
                <a:gd name="T18" fmla="*/ 1 w 64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01"/>
                <a:gd name="T32" fmla="*/ 64 w 64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01">
                  <a:moveTo>
                    <a:pt x="31" y="0"/>
                  </a:moveTo>
                  <a:lnTo>
                    <a:pt x="13" y="18"/>
                  </a:lnTo>
                  <a:lnTo>
                    <a:pt x="0" y="58"/>
                  </a:lnTo>
                  <a:lnTo>
                    <a:pt x="7" y="84"/>
                  </a:lnTo>
                  <a:lnTo>
                    <a:pt x="51" y="101"/>
                  </a:lnTo>
                  <a:lnTo>
                    <a:pt x="64" y="63"/>
                  </a:lnTo>
                  <a:lnTo>
                    <a:pt x="51" y="1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7" name="Freeform 24"/>
            <p:cNvSpPr>
              <a:spLocks/>
            </p:cNvSpPr>
            <p:nvPr/>
          </p:nvSpPr>
          <p:spPr bwMode="auto">
            <a:xfrm>
              <a:off x="4747" y="2707"/>
              <a:ext cx="206" cy="71"/>
            </a:xfrm>
            <a:custGeom>
              <a:avLst/>
              <a:gdLst>
                <a:gd name="T0" fmla="*/ 0 w 412"/>
                <a:gd name="T1" fmla="*/ 1 h 142"/>
                <a:gd name="T2" fmla="*/ 1 w 412"/>
                <a:gd name="T3" fmla="*/ 1 h 142"/>
                <a:gd name="T4" fmla="*/ 1 w 412"/>
                <a:gd name="T5" fmla="*/ 1 h 142"/>
                <a:gd name="T6" fmla="*/ 1 w 412"/>
                <a:gd name="T7" fmla="*/ 1 h 142"/>
                <a:gd name="T8" fmla="*/ 1 w 412"/>
                <a:gd name="T9" fmla="*/ 0 h 142"/>
                <a:gd name="T10" fmla="*/ 1 w 412"/>
                <a:gd name="T11" fmla="*/ 1 h 142"/>
                <a:gd name="T12" fmla="*/ 0 w 412"/>
                <a:gd name="T13" fmla="*/ 1 h 142"/>
                <a:gd name="T14" fmla="*/ 0 w 412"/>
                <a:gd name="T15" fmla="*/ 1 h 142"/>
                <a:gd name="T16" fmla="*/ 0 w 412"/>
                <a:gd name="T17" fmla="*/ 1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142"/>
                <a:gd name="T29" fmla="*/ 412 w 412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142">
                  <a:moveTo>
                    <a:pt x="0" y="123"/>
                  </a:moveTo>
                  <a:lnTo>
                    <a:pt x="25" y="142"/>
                  </a:lnTo>
                  <a:lnTo>
                    <a:pt x="412" y="45"/>
                  </a:lnTo>
                  <a:lnTo>
                    <a:pt x="407" y="13"/>
                  </a:lnTo>
                  <a:lnTo>
                    <a:pt x="371" y="0"/>
                  </a:lnTo>
                  <a:lnTo>
                    <a:pt x="55" y="9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8" name="Freeform 25"/>
            <p:cNvSpPr>
              <a:spLocks/>
            </p:cNvSpPr>
            <p:nvPr/>
          </p:nvSpPr>
          <p:spPr bwMode="auto">
            <a:xfrm>
              <a:off x="4838" y="2818"/>
              <a:ext cx="94" cy="105"/>
            </a:xfrm>
            <a:custGeom>
              <a:avLst/>
              <a:gdLst>
                <a:gd name="T0" fmla="*/ 0 w 189"/>
                <a:gd name="T1" fmla="*/ 1 h 209"/>
                <a:gd name="T2" fmla="*/ 0 w 189"/>
                <a:gd name="T3" fmla="*/ 1 h 209"/>
                <a:gd name="T4" fmla="*/ 0 w 189"/>
                <a:gd name="T5" fmla="*/ 1 h 209"/>
                <a:gd name="T6" fmla="*/ 0 w 189"/>
                <a:gd name="T7" fmla="*/ 1 h 209"/>
                <a:gd name="T8" fmla="*/ 0 w 189"/>
                <a:gd name="T9" fmla="*/ 1 h 209"/>
                <a:gd name="T10" fmla="*/ 0 w 189"/>
                <a:gd name="T11" fmla="*/ 1 h 209"/>
                <a:gd name="T12" fmla="*/ 0 w 189"/>
                <a:gd name="T13" fmla="*/ 1 h 209"/>
                <a:gd name="T14" fmla="*/ 0 w 189"/>
                <a:gd name="T15" fmla="*/ 1 h 209"/>
                <a:gd name="T16" fmla="*/ 0 w 189"/>
                <a:gd name="T17" fmla="*/ 1 h 209"/>
                <a:gd name="T18" fmla="*/ 0 w 189"/>
                <a:gd name="T19" fmla="*/ 1 h 209"/>
                <a:gd name="T20" fmla="*/ 0 w 189"/>
                <a:gd name="T21" fmla="*/ 0 h 209"/>
                <a:gd name="T22" fmla="*/ 0 w 189"/>
                <a:gd name="T23" fmla="*/ 1 h 209"/>
                <a:gd name="T24" fmla="*/ 0 w 189"/>
                <a:gd name="T25" fmla="*/ 1 h 209"/>
                <a:gd name="T26" fmla="*/ 0 w 189"/>
                <a:gd name="T27" fmla="*/ 1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9"/>
                <a:gd name="T43" fmla="*/ 0 h 209"/>
                <a:gd name="T44" fmla="*/ 189 w 189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9" h="209">
                  <a:moveTo>
                    <a:pt x="109" y="4"/>
                  </a:moveTo>
                  <a:lnTo>
                    <a:pt x="57" y="38"/>
                  </a:lnTo>
                  <a:lnTo>
                    <a:pt x="6" y="29"/>
                  </a:lnTo>
                  <a:lnTo>
                    <a:pt x="10" y="82"/>
                  </a:lnTo>
                  <a:lnTo>
                    <a:pt x="0" y="148"/>
                  </a:lnTo>
                  <a:lnTo>
                    <a:pt x="52" y="145"/>
                  </a:lnTo>
                  <a:lnTo>
                    <a:pt x="95" y="209"/>
                  </a:lnTo>
                  <a:lnTo>
                    <a:pt x="121" y="131"/>
                  </a:lnTo>
                  <a:lnTo>
                    <a:pt x="189" y="105"/>
                  </a:lnTo>
                  <a:lnTo>
                    <a:pt x="125" y="57"/>
                  </a:lnTo>
                  <a:lnTo>
                    <a:pt x="124" y="0"/>
                  </a:lnTo>
                  <a:lnTo>
                    <a:pt x="109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89" name="Freeform 26"/>
            <p:cNvSpPr>
              <a:spLocks/>
            </p:cNvSpPr>
            <p:nvPr/>
          </p:nvSpPr>
          <p:spPr bwMode="auto">
            <a:xfrm>
              <a:off x="4752" y="2579"/>
              <a:ext cx="95" cy="105"/>
            </a:xfrm>
            <a:custGeom>
              <a:avLst/>
              <a:gdLst>
                <a:gd name="T0" fmla="*/ 0 w 191"/>
                <a:gd name="T1" fmla="*/ 0 h 211"/>
                <a:gd name="T2" fmla="*/ 0 w 191"/>
                <a:gd name="T3" fmla="*/ 0 h 211"/>
                <a:gd name="T4" fmla="*/ 0 w 191"/>
                <a:gd name="T5" fmla="*/ 0 h 211"/>
                <a:gd name="T6" fmla="*/ 0 w 191"/>
                <a:gd name="T7" fmla="*/ 0 h 211"/>
                <a:gd name="T8" fmla="*/ 0 w 191"/>
                <a:gd name="T9" fmla="*/ 0 h 211"/>
                <a:gd name="T10" fmla="*/ 0 w 191"/>
                <a:gd name="T11" fmla="*/ 0 h 211"/>
                <a:gd name="T12" fmla="*/ 0 w 191"/>
                <a:gd name="T13" fmla="*/ 0 h 211"/>
                <a:gd name="T14" fmla="*/ 0 w 191"/>
                <a:gd name="T15" fmla="*/ 0 h 211"/>
                <a:gd name="T16" fmla="*/ 0 w 191"/>
                <a:gd name="T17" fmla="*/ 0 h 211"/>
                <a:gd name="T18" fmla="*/ 0 w 191"/>
                <a:gd name="T19" fmla="*/ 0 h 211"/>
                <a:gd name="T20" fmla="*/ 0 w 191"/>
                <a:gd name="T21" fmla="*/ 0 h 211"/>
                <a:gd name="T22" fmla="*/ 0 w 191"/>
                <a:gd name="T23" fmla="*/ 0 h 211"/>
                <a:gd name="T24" fmla="*/ 0 w 191"/>
                <a:gd name="T25" fmla="*/ 0 h 211"/>
                <a:gd name="T26" fmla="*/ 0 w 191"/>
                <a:gd name="T27" fmla="*/ 0 h 211"/>
                <a:gd name="T28" fmla="*/ 0 w 191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1"/>
                <a:gd name="T46" fmla="*/ 0 h 211"/>
                <a:gd name="T47" fmla="*/ 191 w 191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1" h="211">
                  <a:moveTo>
                    <a:pt x="113" y="0"/>
                  </a:moveTo>
                  <a:lnTo>
                    <a:pt x="69" y="78"/>
                  </a:lnTo>
                  <a:lnTo>
                    <a:pt x="0" y="90"/>
                  </a:lnTo>
                  <a:lnTo>
                    <a:pt x="19" y="120"/>
                  </a:lnTo>
                  <a:lnTo>
                    <a:pt x="18" y="211"/>
                  </a:lnTo>
                  <a:lnTo>
                    <a:pt x="34" y="209"/>
                  </a:lnTo>
                  <a:lnTo>
                    <a:pt x="78" y="171"/>
                  </a:lnTo>
                  <a:lnTo>
                    <a:pt x="130" y="204"/>
                  </a:lnTo>
                  <a:lnTo>
                    <a:pt x="140" y="120"/>
                  </a:lnTo>
                  <a:lnTo>
                    <a:pt x="191" y="69"/>
                  </a:lnTo>
                  <a:lnTo>
                    <a:pt x="135" y="53"/>
                  </a:lnTo>
                  <a:lnTo>
                    <a:pt x="124" y="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0" name="Freeform 27"/>
            <p:cNvSpPr>
              <a:spLocks/>
            </p:cNvSpPr>
            <p:nvPr/>
          </p:nvSpPr>
          <p:spPr bwMode="auto">
            <a:xfrm>
              <a:off x="4756" y="3321"/>
              <a:ext cx="84" cy="55"/>
            </a:xfrm>
            <a:custGeom>
              <a:avLst/>
              <a:gdLst>
                <a:gd name="T0" fmla="*/ 1 w 168"/>
                <a:gd name="T1" fmla="*/ 0 h 110"/>
                <a:gd name="T2" fmla="*/ 1 w 168"/>
                <a:gd name="T3" fmla="*/ 1 h 110"/>
                <a:gd name="T4" fmla="*/ 1 w 168"/>
                <a:gd name="T5" fmla="*/ 1 h 110"/>
                <a:gd name="T6" fmla="*/ 0 w 168"/>
                <a:gd name="T7" fmla="*/ 1 h 110"/>
                <a:gd name="T8" fmla="*/ 1 w 168"/>
                <a:gd name="T9" fmla="*/ 0 h 110"/>
                <a:gd name="T10" fmla="*/ 1 w 168"/>
                <a:gd name="T11" fmla="*/ 0 h 110"/>
                <a:gd name="T12" fmla="*/ 1 w 168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0"/>
                <a:gd name="T23" fmla="*/ 168 w 16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0">
                  <a:moveTo>
                    <a:pt x="78" y="0"/>
                  </a:moveTo>
                  <a:lnTo>
                    <a:pt x="168" y="24"/>
                  </a:lnTo>
                  <a:lnTo>
                    <a:pt x="66" y="110"/>
                  </a:lnTo>
                  <a:lnTo>
                    <a:pt x="0" y="5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1" name="Freeform 28"/>
            <p:cNvSpPr>
              <a:spLocks/>
            </p:cNvSpPr>
            <p:nvPr/>
          </p:nvSpPr>
          <p:spPr bwMode="auto">
            <a:xfrm>
              <a:off x="4687" y="3136"/>
              <a:ext cx="266" cy="389"/>
            </a:xfrm>
            <a:custGeom>
              <a:avLst/>
              <a:gdLst>
                <a:gd name="T0" fmla="*/ 0 w 533"/>
                <a:gd name="T1" fmla="*/ 0 h 779"/>
                <a:gd name="T2" fmla="*/ 0 w 533"/>
                <a:gd name="T3" fmla="*/ 0 h 779"/>
                <a:gd name="T4" fmla="*/ 0 w 533"/>
                <a:gd name="T5" fmla="*/ 0 h 779"/>
                <a:gd name="T6" fmla="*/ 0 w 533"/>
                <a:gd name="T7" fmla="*/ 0 h 779"/>
                <a:gd name="T8" fmla="*/ 0 w 533"/>
                <a:gd name="T9" fmla="*/ 0 h 779"/>
                <a:gd name="T10" fmla="*/ 0 w 533"/>
                <a:gd name="T11" fmla="*/ 0 h 779"/>
                <a:gd name="T12" fmla="*/ 0 w 533"/>
                <a:gd name="T13" fmla="*/ 0 h 779"/>
                <a:gd name="T14" fmla="*/ 0 w 533"/>
                <a:gd name="T15" fmla="*/ 0 h 779"/>
                <a:gd name="T16" fmla="*/ 0 w 533"/>
                <a:gd name="T17" fmla="*/ 0 h 779"/>
                <a:gd name="T18" fmla="*/ 0 w 533"/>
                <a:gd name="T19" fmla="*/ 0 h 779"/>
                <a:gd name="T20" fmla="*/ 0 w 533"/>
                <a:gd name="T21" fmla="*/ 0 h 779"/>
                <a:gd name="T22" fmla="*/ 0 w 533"/>
                <a:gd name="T23" fmla="*/ 0 h 779"/>
                <a:gd name="T24" fmla="*/ 0 w 533"/>
                <a:gd name="T25" fmla="*/ 0 h 779"/>
                <a:gd name="T26" fmla="*/ 0 w 533"/>
                <a:gd name="T27" fmla="*/ 0 h 779"/>
                <a:gd name="T28" fmla="*/ 0 w 533"/>
                <a:gd name="T29" fmla="*/ 0 h 779"/>
                <a:gd name="T30" fmla="*/ 0 w 533"/>
                <a:gd name="T31" fmla="*/ 0 h 779"/>
                <a:gd name="T32" fmla="*/ 0 w 533"/>
                <a:gd name="T33" fmla="*/ 0 h 779"/>
                <a:gd name="T34" fmla="*/ 0 w 533"/>
                <a:gd name="T35" fmla="*/ 0 h 779"/>
                <a:gd name="T36" fmla="*/ 0 w 533"/>
                <a:gd name="T37" fmla="*/ 0 h 779"/>
                <a:gd name="T38" fmla="*/ 0 w 533"/>
                <a:gd name="T39" fmla="*/ 0 h 779"/>
                <a:gd name="T40" fmla="*/ 0 w 533"/>
                <a:gd name="T41" fmla="*/ 0 h 779"/>
                <a:gd name="T42" fmla="*/ 0 w 533"/>
                <a:gd name="T43" fmla="*/ 0 h 779"/>
                <a:gd name="T44" fmla="*/ 0 w 533"/>
                <a:gd name="T45" fmla="*/ 0 h 779"/>
                <a:gd name="T46" fmla="*/ 0 w 533"/>
                <a:gd name="T47" fmla="*/ 0 h 779"/>
                <a:gd name="T48" fmla="*/ 0 w 533"/>
                <a:gd name="T49" fmla="*/ 0 h 779"/>
                <a:gd name="T50" fmla="*/ 0 w 533"/>
                <a:gd name="T51" fmla="*/ 0 h 779"/>
                <a:gd name="T52" fmla="*/ 0 w 533"/>
                <a:gd name="T53" fmla="*/ 0 h 779"/>
                <a:gd name="T54" fmla="*/ 0 w 533"/>
                <a:gd name="T55" fmla="*/ 0 h 779"/>
                <a:gd name="T56" fmla="*/ 0 w 533"/>
                <a:gd name="T57" fmla="*/ 0 h 779"/>
                <a:gd name="T58" fmla="*/ 0 w 533"/>
                <a:gd name="T59" fmla="*/ 0 h 779"/>
                <a:gd name="T60" fmla="*/ 0 w 533"/>
                <a:gd name="T61" fmla="*/ 0 h 779"/>
                <a:gd name="T62" fmla="*/ 0 w 533"/>
                <a:gd name="T63" fmla="*/ 0 h 779"/>
                <a:gd name="T64" fmla="*/ 0 w 533"/>
                <a:gd name="T65" fmla="*/ 0 h 779"/>
                <a:gd name="T66" fmla="*/ 0 w 533"/>
                <a:gd name="T67" fmla="*/ 0 h 779"/>
                <a:gd name="T68" fmla="*/ 0 w 533"/>
                <a:gd name="T69" fmla="*/ 0 h 779"/>
                <a:gd name="T70" fmla="*/ 0 w 533"/>
                <a:gd name="T71" fmla="*/ 0 h 779"/>
                <a:gd name="T72" fmla="*/ 0 w 533"/>
                <a:gd name="T73" fmla="*/ 0 h 779"/>
                <a:gd name="T74" fmla="*/ 0 w 533"/>
                <a:gd name="T75" fmla="*/ 0 h 779"/>
                <a:gd name="T76" fmla="*/ 0 w 533"/>
                <a:gd name="T77" fmla="*/ 0 h 779"/>
                <a:gd name="T78" fmla="*/ 0 w 533"/>
                <a:gd name="T79" fmla="*/ 0 h 779"/>
                <a:gd name="T80" fmla="*/ 0 w 533"/>
                <a:gd name="T81" fmla="*/ 0 h 779"/>
                <a:gd name="T82" fmla="*/ 0 w 533"/>
                <a:gd name="T83" fmla="*/ 0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3"/>
                <a:gd name="T127" fmla="*/ 0 h 779"/>
                <a:gd name="T128" fmla="*/ 533 w 533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3" h="779">
                  <a:moveTo>
                    <a:pt x="29" y="549"/>
                  </a:moveTo>
                  <a:lnTo>
                    <a:pt x="214" y="477"/>
                  </a:lnTo>
                  <a:lnTo>
                    <a:pt x="273" y="409"/>
                  </a:lnTo>
                  <a:lnTo>
                    <a:pt x="313" y="312"/>
                  </a:lnTo>
                  <a:lnTo>
                    <a:pt x="328" y="232"/>
                  </a:lnTo>
                  <a:lnTo>
                    <a:pt x="290" y="129"/>
                  </a:lnTo>
                  <a:lnTo>
                    <a:pt x="249" y="99"/>
                  </a:lnTo>
                  <a:lnTo>
                    <a:pt x="183" y="103"/>
                  </a:lnTo>
                  <a:lnTo>
                    <a:pt x="137" y="120"/>
                  </a:lnTo>
                  <a:lnTo>
                    <a:pt x="119" y="175"/>
                  </a:lnTo>
                  <a:lnTo>
                    <a:pt x="127" y="264"/>
                  </a:lnTo>
                  <a:lnTo>
                    <a:pt x="154" y="316"/>
                  </a:lnTo>
                  <a:lnTo>
                    <a:pt x="203" y="357"/>
                  </a:lnTo>
                  <a:lnTo>
                    <a:pt x="230" y="378"/>
                  </a:lnTo>
                  <a:lnTo>
                    <a:pt x="154" y="447"/>
                  </a:lnTo>
                  <a:lnTo>
                    <a:pt x="70" y="388"/>
                  </a:lnTo>
                  <a:lnTo>
                    <a:pt x="18" y="295"/>
                  </a:lnTo>
                  <a:lnTo>
                    <a:pt x="15" y="175"/>
                  </a:lnTo>
                  <a:lnTo>
                    <a:pt x="59" y="61"/>
                  </a:lnTo>
                  <a:lnTo>
                    <a:pt x="145" y="23"/>
                  </a:lnTo>
                  <a:lnTo>
                    <a:pt x="214" y="0"/>
                  </a:lnTo>
                  <a:lnTo>
                    <a:pt x="284" y="6"/>
                  </a:lnTo>
                  <a:lnTo>
                    <a:pt x="325" y="36"/>
                  </a:lnTo>
                  <a:lnTo>
                    <a:pt x="374" y="91"/>
                  </a:lnTo>
                  <a:lnTo>
                    <a:pt x="389" y="154"/>
                  </a:lnTo>
                  <a:lnTo>
                    <a:pt x="389" y="312"/>
                  </a:lnTo>
                  <a:lnTo>
                    <a:pt x="341" y="447"/>
                  </a:lnTo>
                  <a:lnTo>
                    <a:pt x="452" y="519"/>
                  </a:lnTo>
                  <a:lnTo>
                    <a:pt x="501" y="595"/>
                  </a:lnTo>
                  <a:lnTo>
                    <a:pt x="533" y="684"/>
                  </a:lnTo>
                  <a:lnTo>
                    <a:pt x="525" y="774"/>
                  </a:lnTo>
                  <a:lnTo>
                    <a:pt x="441" y="779"/>
                  </a:lnTo>
                  <a:lnTo>
                    <a:pt x="431" y="677"/>
                  </a:lnTo>
                  <a:lnTo>
                    <a:pt x="400" y="595"/>
                  </a:lnTo>
                  <a:lnTo>
                    <a:pt x="287" y="498"/>
                  </a:lnTo>
                  <a:lnTo>
                    <a:pt x="235" y="557"/>
                  </a:lnTo>
                  <a:lnTo>
                    <a:pt x="157" y="601"/>
                  </a:lnTo>
                  <a:lnTo>
                    <a:pt x="89" y="612"/>
                  </a:lnTo>
                  <a:lnTo>
                    <a:pt x="0" y="595"/>
                  </a:lnTo>
                  <a:lnTo>
                    <a:pt x="29" y="549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2" name="Freeform 29"/>
            <p:cNvSpPr>
              <a:spLocks/>
            </p:cNvSpPr>
            <p:nvPr/>
          </p:nvSpPr>
          <p:spPr bwMode="auto">
            <a:xfrm>
              <a:off x="4337" y="3132"/>
              <a:ext cx="257" cy="299"/>
            </a:xfrm>
            <a:custGeom>
              <a:avLst/>
              <a:gdLst>
                <a:gd name="T0" fmla="*/ 0 w 515"/>
                <a:gd name="T1" fmla="*/ 0 h 599"/>
                <a:gd name="T2" fmla="*/ 0 w 515"/>
                <a:gd name="T3" fmla="*/ 0 h 599"/>
                <a:gd name="T4" fmla="*/ 0 w 515"/>
                <a:gd name="T5" fmla="*/ 0 h 599"/>
                <a:gd name="T6" fmla="*/ 0 w 515"/>
                <a:gd name="T7" fmla="*/ 0 h 599"/>
                <a:gd name="T8" fmla="*/ 0 w 515"/>
                <a:gd name="T9" fmla="*/ 0 h 599"/>
                <a:gd name="T10" fmla="*/ 0 w 515"/>
                <a:gd name="T11" fmla="*/ 0 h 599"/>
                <a:gd name="T12" fmla="*/ 0 w 515"/>
                <a:gd name="T13" fmla="*/ 0 h 599"/>
                <a:gd name="T14" fmla="*/ 0 w 515"/>
                <a:gd name="T15" fmla="*/ 0 h 599"/>
                <a:gd name="T16" fmla="*/ 0 w 515"/>
                <a:gd name="T17" fmla="*/ 0 h 599"/>
                <a:gd name="T18" fmla="*/ 0 w 515"/>
                <a:gd name="T19" fmla="*/ 0 h 599"/>
                <a:gd name="T20" fmla="*/ 0 w 515"/>
                <a:gd name="T21" fmla="*/ 0 h 599"/>
                <a:gd name="T22" fmla="*/ 0 w 515"/>
                <a:gd name="T23" fmla="*/ 0 h 599"/>
                <a:gd name="T24" fmla="*/ 0 w 515"/>
                <a:gd name="T25" fmla="*/ 0 h 599"/>
                <a:gd name="T26" fmla="*/ 0 w 515"/>
                <a:gd name="T27" fmla="*/ 0 h 599"/>
                <a:gd name="T28" fmla="*/ 0 w 515"/>
                <a:gd name="T29" fmla="*/ 0 h 599"/>
                <a:gd name="T30" fmla="*/ 0 w 515"/>
                <a:gd name="T31" fmla="*/ 0 h 599"/>
                <a:gd name="T32" fmla="*/ 0 w 515"/>
                <a:gd name="T33" fmla="*/ 0 h 599"/>
                <a:gd name="T34" fmla="*/ 0 w 515"/>
                <a:gd name="T35" fmla="*/ 0 h 599"/>
                <a:gd name="T36" fmla="*/ 0 w 515"/>
                <a:gd name="T37" fmla="*/ 0 h 599"/>
                <a:gd name="T38" fmla="*/ 0 w 515"/>
                <a:gd name="T39" fmla="*/ 0 h 599"/>
                <a:gd name="T40" fmla="*/ 0 w 515"/>
                <a:gd name="T41" fmla="*/ 0 h 599"/>
                <a:gd name="T42" fmla="*/ 0 w 515"/>
                <a:gd name="T43" fmla="*/ 0 h 5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599"/>
                <a:gd name="T68" fmla="*/ 515 w 515"/>
                <a:gd name="T69" fmla="*/ 599 h 5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599">
                  <a:moveTo>
                    <a:pt x="136" y="73"/>
                  </a:moveTo>
                  <a:lnTo>
                    <a:pt x="211" y="8"/>
                  </a:lnTo>
                  <a:lnTo>
                    <a:pt x="306" y="0"/>
                  </a:lnTo>
                  <a:lnTo>
                    <a:pt x="355" y="61"/>
                  </a:lnTo>
                  <a:lnTo>
                    <a:pt x="382" y="111"/>
                  </a:lnTo>
                  <a:lnTo>
                    <a:pt x="428" y="151"/>
                  </a:lnTo>
                  <a:lnTo>
                    <a:pt x="445" y="244"/>
                  </a:lnTo>
                  <a:lnTo>
                    <a:pt x="494" y="307"/>
                  </a:lnTo>
                  <a:lnTo>
                    <a:pt x="515" y="375"/>
                  </a:lnTo>
                  <a:lnTo>
                    <a:pt x="498" y="512"/>
                  </a:lnTo>
                  <a:lnTo>
                    <a:pt x="471" y="554"/>
                  </a:lnTo>
                  <a:lnTo>
                    <a:pt x="347" y="599"/>
                  </a:lnTo>
                  <a:lnTo>
                    <a:pt x="154" y="571"/>
                  </a:lnTo>
                  <a:lnTo>
                    <a:pt x="38" y="561"/>
                  </a:lnTo>
                  <a:lnTo>
                    <a:pt x="0" y="506"/>
                  </a:lnTo>
                  <a:lnTo>
                    <a:pt x="13" y="409"/>
                  </a:lnTo>
                  <a:lnTo>
                    <a:pt x="13" y="327"/>
                  </a:lnTo>
                  <a:lnTo>
                    <a:pt x="49" y="213"/>
                  </a:lnTo>
                  <a:lnTo>
                    <a:pt x="116" y="96"/>
                  </a:lnTo>
                  <a:lnTo>
                    <a:pt x="136" y="73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3" name="Freeform 30"/>
            <p:cNvSpPr>
              <a:spLocks/>
            </p:cNvSpPr>
            <p:nvPr/>
          </p:nvSpPr>
          <p:spPr bwMode="auto">
            <a:xfrm>
              <a:off x="4367" y="3202"/>
              <a:ext cx="72" cy="72"/>
            </a:xfrm>
            <a:custGeom>
              <a:avLst/>
              <a:gdLst>
                <a:gd name="T0" fmla="*/ 1 w 142"/>
                <a:gd name="T1" fmla="*/ 0 h 145"/>
                <a:gd name="T2" fmla="*/ 1 w 142"/>
                <a:gd name="T3" fmla="*/ 0 h 145"/>
                <a:gd name="T4" fmla="*/ 1 w 142"/>
                <a:gd name="T5" fmla="*/ 0 h 145"/>
                <a:gd name="T6" fmla="*/ 1 w 142"/>
                <a:gd name="T7" fmla="*/ 0 h 145"/>
                <a:gd name="T8" fmla="*/ 0 w 142"/>
                <a:gd name="T9" fmla="*/ 0 h 145"/>
                <a:gd name="T10" fmla="*/ 1 w 142"/>
                <a:gd name="T11" fmla="*/ 0 h 145"/>
                <a:gd name="T12" fmla="*/ 1 w 142"/>
                <a:gd name="T13" fmla="*/ 0 h 145"/>
                <a:gd name="T14" fmla="*/ 1 w 142"/>
                <a:gd name="T15" fmla="*/ 0 h 145"/>
                <a:gd name="T16" fmla="*/ 1 w 142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145"/>
                <a:gd name="T29" fmla="*/ 142 w 142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145">
                  <a:moveTo>
                    <a:pt x="79" y="0"/>
                  </a:moveTo>
                  <a:lnTo>
                    <a:pt x="142" y="55"/>
                  </a:lnTo>
                  <a:lnTo>
                    <a:pt x="122" y="118"/>
                  </a:lnTo>
                  <a:lnTo>
                    <a:pt x="89" y="145"/>
                  </a:lnTo>
                  <a:lnTo>
                    <a:pt x="0" y="89"/>
                  </a:lnTo>
                  <a:lnTo>
                    <a:pt x="33" y="2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4" name="Freeform 31"/>
            <p:cNvSpPr>
              <a:spLocks/>
            </p:cNvSpPr>
            <p:nvPr/>
          </p:nvSpPr>
          <p:spPr bwMode="auto">
            <a:xfrm>
              <a:off x="4326" y="3175"/>
              <a:ext cx="89" cy="91"/>
            </a:xfrm>
            <a:custGeom>
              <a:avLst/>
              <a:gdLst>
                <a:gd name="T0" fmla="*/ 1 w 178"/>
                <a:gd name="T1" fmla="*/ 1 h 182"/>
                <a:gd name="T2" fmla="*/ 1 w 178"/>
                <a:gd name="T3" fmla="*/ 1 h 182"/>
                <a:gd name="T4" fmla="*/ 1 w 178"/>
                <a:gd name="T5" fmla="*/ 1 h 182"/>
                <a:gd name="T6" fmla="*/ 1 w 178"/>
                <a:gd name="T7" fmla="*/ 1 h 182"/>
                <a:gd name="T8" fmla="*/ 1 w 178"/>
                <a:gd name="T9" fmla="*/ 1 h 182"/>
                <a:gd name="T10" fmla="*/ 1 w 178"/>
                <a:gd name="T11" fmla="*/ 1 h 182"/>
                <a:gd name="T12" fmla="*/ 0 w 178"/>
                <a:gd name="T13" fmla="*/ 1 h 182"/>
                <a:gd name="T14" fmla="*/ 1 w 178"/>
                <a:gd name="T15" fmla="*/ 1 h 182"/>
                <a:gd name="T16" fmla="*/ 1 w 178"/>
                <a:gd name="T17" fmla="*/ 0 h 182"/>
                <a:gd name="T18" fmla="*/ 1 w 178"/>
                <a:gd name="T19" fmla="*/ 1 h 182"/>
                <a:gd name="T20" fmla="*/ 1 w 178"/>
                <a:gd name="T21" fmla="*/ 1 h 182"/>
                <a:gd name="T22" fmla="*/ 1 w 178"/>
                <a:gd name="T23" fmla="*/ 1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82"/>
                <a:gd name="T38" fmla="*/ 178 w 178"/>
                <a:gd name="T39" fmla="*/ 182 h 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82">
                  <a:moveTo>
                    <a:pt x="116" y="4"/>
                  </a:moveTo>
                  <a:lnTo>
                    <a:pt x="157" y="51"/>
                  </a:lnTo>
                  <a:lnTo>
                    <a:pt x="178" y="72"/>
                  </a:lnTo>
                  <a:lnTo>
                    <a:pt x="161" y="141"/>
                  </a:lnTo>
                  <a:lnTo>
                    <a:pt x="137" y="182"/>
                  </a:lnTo>
                  <a:lnTo>
                    <a:pt x="80" y="158"/>
                  </a:lnTo>
                  <a:lnTo>
                    <a:pt x="0" y="124"/>
                  </a:lnTo>
                  <a:lnTo>
                    <a:pt x="39" y="38"/>
                  </a:lnTo>
                  <a:lnTo>
                    <a:pt x="84" y="0"/>
                  </a:lnTo>
                  <a:lnTo>
                    <a:pt x="116" y="4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5" name="Freeform 32"/>
            <p:cNvSpPr>
              <a:spLocks/>
            </p:cNvSpPr>
            <p:nvPr/>
          </p:nvSpPr>
          <p:spPr bwMode="auto">
            <a:xfrm>
              <a:off x="3438" y="2972"/>
              <a:ext cx="117" cy="315"/>
            </a:xfrm>
            <a:custGeom>
              <a:avLst/>
              <a:gdLst>
                <a:gd name="T0" fmla="*/ 0 w 235"/>
                <a:gd name="T1" fmla="*/ 1 h 629"/>
                <a:gd name="T2" fmla="*/ 0 w 235"/>
                <a:gd name="T3" fmla="*/ 1 h 629"/>
                <a:gd name="T4" fmla="*/ 0 w 235"/>
                <a:gd name="T5" fmla="*/ 1 h 629"/>
                <a:gd name="T6" fmla="*/ 0 w 235"/>
                <a:gd name="T7" fmla="*/ 1 h 629"/>
                <a:gd name="T8" fmla="*/ 0 w 235"/>
                <a:gd name="T9" fmla="*/ 1 h 629"/>
                <a:gd name="T10" fmla="*/ 0 w 235"/>
                <a:gd name="T11" fmla="*/ 1 h 629"/>
                <a:gd name="T12" fmla="*/ 0 w 235"/>
                <a:gd name="T13" fmla="*/ 0 h 629"/>
                <a:gd name="T14" fmla="*/ 0 w 235"/>
                <a:gd name="T15" fmla="*/ 1 h 629"/>
                <a:gd name="T16" fmla="*/ 0 w 235"/>
                <a:gd name="T17" fmla="*/ 1 h 629"/>
                <a:gd name="T18" fmla="*/ 0 w 235"/>
                <a:gd name="T19" fmla="*/ 1 h 629"/>
                <a:gd name="T20" fmla="*/ 0 w 235"/>
                <a:gd name="T21" fmla="*/ 1 h 629"/>
                <a:gd name="T22" fmla="*/ 0 w 235"/>
                <a:gd name="T23" fmla="*/ 1 h 629"/>
                <a:gd name="T24" fmla="*/ 0 w 235"/>
                <a:gd name="T25" fmla="*/ 1 h 629"/>
                <a:gd name="T26" fmla="*/ 0 w 235"/>
                <a:gd name="T27" fmla="*/ 1 h 629"/>
                <a:gd name="T28" fmla="*/ 0 w 235"/>
                <a:gd name="T29" fmla="*/ 1 h 629"/>
                <a:gd name="T30" fmla="*/ 0 w 235"/>
                <a:gd name="T31" fmla="*/ 1 h 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5"/>
                <a:gd name="T49" fmla="*/ 0 h 629"/>
                <a:gd name="T50" fmla="*/ 235 w 235"/>
                <a:gd name="T51" fmla="*/ 629 h 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5" h="629">
                  <a:moveTo>
                    <a:pt x="73" y="629"/>
                  </a:moveTo>
                  <a:lnTo>
                    <a:pt x="3" y="464"/>
                  </a:lnTo>
                  <a:lnTo>
                    <a:pt x="0" y="323"/>
                  </a:lnTo>
                  <a:lnTo>
                    <a:pt x="13" y="236"/>
                  </a:lnTo>
                  <a:lnTo>
                    <a:pt x="81" y="99"/>
                  </a:lnTo>
                  <a:lnTo>
                    <a:pt x="163" y="27"/>
                  </a:lnTo>
                  <a:lnTo>
                    <a:pt x="219" y="0"/>
                  </a:lnTo>
                  <a:lnTo>
                    <a:pt x="235" y="76"/>
                  </a:lnTo>
                  <a:lnTo>
                    <a:pt x="160" y="171"/>
                  </a:lnTo>
                  <a:lnTo>
                    <a:pt x="119" y="278"/>
                  </a:lnTo>
                  <a:lnTo>
                    <a:pt x="122" y="407"/>
                  </a:lnTo>
                  <a:lnTo>
                    <a:pt x="138" y="475"/>
                  </a:lnTo>
                  <a:lnTo>
                    <a:pt x="189" y="597"/>
                  </a:lnTo>
                  <a:lnTo>
                    <a:pt x="73" y="629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6" name="Freeform 33"/>
            <p:cNvSpPr>
              <a:spLocks/>
            </p:cNvSpPr>
            <p:nvPr/>
          </p:nvSpPr>
          <p:spPr bwMode="auto">
            <a:xfrm>
              <a:off x="3411" y="2961"/>
              <a:ext cx="350" cy="527"/>
            </a:xfrm>
            <a:custGeom>
              <a:avLst/>
              <a:gdLst>
                <a:gd name="T0" fmla="*/ 0 w 701"/>
                <a:gd name="T1" fmla="*/ 0 h 1055"/>
                <a:gd name="T2" fmla="*/ 0 w 701"/>
                <a:gd name="T3" fmla="*/ 0 h 1055"/>
                <a:gd name="T4" fmla="*/ 0 w 701"/>
                <a:gd name="T5" fmla="*/ 0 h 1055"/>
                <a:gd name="T6" fmla="*/ 0 w 701"/>
                <a:gd name="T7" fmla="*/ 0 h 1055"/>
                <a:gd name="T8" fmla="*/ 0 w 701"/>
                <a:gd name="T9" fmla="*/ 0 h 1055"/>
                <a:gd name="T10" fmla="*/ 0 w 701"/>
                <a:gd name="T11" fmla="*/ 0 h 1055"/>
                <a:gd name="T12" fmla="*/ 0 w 701"/>
                <a:gd name="T13" fmla="*/ 0 h 1055"/>
                <a:gd name="T14" fmla="*/ 0 w 701"/>
                <a:gd name="T15" fmla="*/ 0 h 1055"/>
                <a:gd name="T16" fmla="*/ 0 w 701"/>
                <a:gd name="T17" fmla="*/ 0 h 1055"/>
                <a:gd name="T18" fmla="*/ 0 w 701"/>
                <a:gd name="T19" fmla="*/ 0 h 1055"/>
                <a:gd name="T20" fmla="*/ 0 w 701"/>
                <a:gd name="T21" fmla="*/ 0 h 1055"/>
                <a:gd name="T22" fmla="*/ 0 w 701"/>
                <a:gd name="T23" fmla="*/ 0 h 1055"/>
                <a:gd name="T24" fmla="*/ 0 w 701"/>
                <a:gd name="T25" fmla="*/ 0 h 1055"/>
                <a:gd name="T26" fmla="*/ 0 w 701"/>
                <a:gd name="T27" fmla="*/ 0 h 1055"/>
                <a:gd name="T28" fmla="*/ 0 w 701"/>
                <a:gd name="T29" fmla="*/ 0 h 1055"/>
                <a:gd name="T30" fmla="*/ 0 w 701"/>
                <a:gd name="T31" fmla="*/ 0 h 1055"/>
                <a:gd name="T32" fmla="*/ 0 w 701"/>
                <a:gd name="T33" fmla="*/ 0 h 1055"/>
                <a:gd name="T34" fmla="*/ 0 w 701"/>
                <a:gd name="T35" fmla="*/ 0 h 1055"/>
                <a:gd name="T36" fmla="*/ 0 w 701"/>
                <a:gd name="T37" fmla="*/ 0 h 1055"/>
                <a:gd name="T38" fmla="*/ 0 w 701"/>
                <a:gd name="T39" fmla="*/ 0 h 1055"/>
                <a:gd name="T40" fmla="*/ 0 w 701"/>
                <a:gd name="T41" fmla="*/ 0 h 1055"/>
                <a:gd name="T42" fmla="*/ 0 w 701"/>
                <a:gd name="T43" fmla="*/ 0 h 1055"/>
                <a:gd name="T44" fmla="*/ 0 w 701"/>
                <a:gd name="T45" fmla="*/ 0 h 1055"/>
                <a:gd name="T46" fmla="*/ 0 w 701"/>
                <a:gd name="T47" fmla="*/ 0 h 1055"/>
                <a:gd name="T48" fmla="*/ 0 w 701"/>
                <a:gd name="T49" fmla="*/ 0 h 1055"/>
                <a:gd name="T50" fmla="*/ 0 w 701"/>
                <a:gd name="T51" fmla="*/ 0 h 1055"/>
                <a:gd name="T52" fmla="*/ 0 w 701"/>
                <a:gd name="T53" fmla="*/ 0 h 1055"/>
                <a:gd name="T54" fmla="*/ 0 w 701"/>
                <a:gd name="T55" fmla="*/ 0 h 1055"/>
                <a:gd name="T56" fmla="*/ 0 w 701"/>
                <a:gd name="T57" fmla="*/ 0 h 1055"/>
                <a:gd name="T58" fmla="*/ 0 w 701"/>
                <a:gd name="T59" fmla="*/ 0 h 1055"/>
                <a:gd name="T60" fmla="*/ 0 w 701"/>
                <a:gd name="T61" fmla="*/ 0 h 1055"/>
                <a:gd name="T62" fmla="*/ 0 w 701"/>
                <a:gd name="T63" fmla="*/ 0 h 1055"/>
                <a:gd name="T64" fmla="*/ 0 w 701"/>
                <a:gd name="T65" fmla="*/ 0 h 1055"/>
                <a:gd name="T66" fmla="*/ 0 w 701"/>
                <a:gd name="T67" fmla="*/ 0 h 1055"/>
                <a:gd name="T68" fmla="*/ 0 w 701"/>
                <a:gd name="T69" fmla="*/ 0 h 1055"/>
                <a:gd name="T70" fmla="*/ 0 w 701"/>
                <a:gd name="T71" fmla="*/ 0 h 1055"/>
                <a:gd name="T72" fmla="*/ 0 w 701"/>
                <a:gd name="T73" fmla="*/ 0 h 1055"/>
                <a:gd name="T74" fmla="*/ 0 w 701"/>
                <a:gd name="T75" fmla="*/ 0 h 1055"/>
                <a:gd name="T76" fmla="*/ 0 w 701"/>
                <a:gd name="T77" fmla="*/ 0 h 1055"/>
                <a:gd name="T78" fmla="*/ 0 w 701"/>
                <a:gd name="T79" fmla="*/ 0 h 1055"/>
                <a:gd name="T80" fmla="*/ 0 w 701"/>
                <a:gd name="T81" fmla="*/ 0 h 1055"/>
                <a:gd name="T82" fmla="*/ 0 w 701"/>
                <a:gd name="T83" fmla="*/ 0 h 1055"/>
                <a:gd name="T84" fmla="*/ 0 w 701"/>
                <a:gd name="T85" fmla="*/ 0 h 1055"/>
                <a:gd name="T86" fmla="*/ 0 w 701"/>
                <a:gd name="T87" fmla="*/ 0 h 1055"/>
                <a:gd name="T88" fmla="*/ 0 w 701"/>
                <a:gd name="T89" fmla="*/ 0 h 1055"/>
                <a:gd name="T90" fmla="*/ 0 w 701"/>
                <a:gd name="T91" fmla="*/ 0 h 1055"/>
                <a:gd name="T92" fmla="*/ 0 w 701"/>
                <a:gd name="T93" fmla="*/ 0 h 10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1055"/>
                <a:gd name="T143" fmla="*/ 701 w 701"/>
                <a:gd name="T144" fmla="*/ 1055 h 10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1055">
                  <a:moveTo>
                    <a:pt x="23" y="1044"/>
                  </a:moveTo>
                  <a:lnTo>
                    <a:pt x="0" y="981"/>
                  </a:lnTo>
                  <a:lnTo>
                    <a:pt x="4" y="877"/>
                  </a:lnTo>
                  <a:lnTo>
                    <a:pt x="29" y="776"/>
                  </a:lnTo>
                  <a:lnTo>
                    <a:pt x="73" y="696"/>
                  </a:lnTo>
                  <a:lnTo>
                    <a:pt x="171" y="616"/>
                  </a:lnTo>
                  <a:lnTo>
                    <a:pt x="292" y="552"/>
                  </a:lnTo>
                  <a:lnTo>
                    <a:pt x="398" y="517"/>
                  </a:lnTo>
                  <a:lnTo>
                    <a:pt x="477" y="476"/>
                  </a:lnTo>
                  <a:lnTo>
                    <a:pt x="541" y="388"/>
                  </a:lnTo>
                  <a:lnTo>
                    <a:pt x="549" y="301"/>
                  </a:lnTo>
                  <a:lnTo>
                    <a:pt x="549" y="236"/>
                  </a:lnTo>
                  <a:lnTo>
                    <a:pt x="531" y="181"/>
                  </a:lnTo>
                  <a:lnTo>
                    <a:pt x="487" y="133"/>
                  </a:lnTo>
                  <a:lnTo>
                    <a:pt x="444" y="95"/>
                  </a:lnTo>
                  <a:lnTo>
                    <a:pt x="305" y="103"/>
                  </a:lnTo>
                  <a:lnTo>
                    <a:pt x="281" y="130"/>
                  </a:lnTo>
                  <a:lnTo>
                    <a:pt x="246" y="27"/>
                  </a:lnTo>
                  <a:lnTo>
                    <a:pt x="308" y="0"/>
                  </a:lnTo>
                  <a:lnTo>
                    <a:pt x="422" y="0"/>
                  </a:lnTo>
                  <a:lnTo>
                    <a:pt x="506" y="23"/>
                  </a:lnTo>
                  <a:lnTo>
                    <a:pt x="563" y="73"/>
                  </a:lnTo>
                  <a:lnTo>
                    <a:pt x="656" y="164"/>
                  </a:lnTo>
                  <a:lnTo>
                    <a:pt x="634" y="407"/>
                  </a:lnTo>
                  <a:lnTo>
                    <a:pt x="606" y="476"/>
                  </a:lnTo>
                  <a:lnTo>
                    <a:pt x="525" y="586"/>
                  </a:lnTo>
                  <a:lnTo>
                    <a:pt x="409" y="652"/>
                  </a:lnTo>
                  <a:lnTo>
                    <a:pt x="289" y="681"/>
                  </a:lnTo>
                  <a:lnTo>
                    <a:pt x="333" y="726"/>
                  </a:lnTo>
                  <a:lnTo>
                    <a:pt x="427" y="774"/>
                  </a:lnTo>
                  <a:lnTo>
                    <a:pt x="506" y="791"/>
                  </a:lnTo>
                  <a:lnTo>
                    <a:pt x="582" y="797"/>
                  </a:lnTo>
                  <a:lnTo>
                    <a:pt x="679" y="768"/>
                  </a:lnTo>
                  <a:lnTo>
                    <a:pt x="701" y="833"/>
                  </a:lnTo>
                  <a:lnTo>
                    <a:pt x="663" y="882"/>
                  </a:lnTo>
                  <a:lnTo>
                    <a:pt x="601" y="903"/>
                  </a:lnTo>
                  <a:lnTo>
                    <a:pt x="473" y="898"/>
                  </a:lnTo>
                  <a:lnTo>
                    <a:pt x="406" y="882"/>
                  </a:lnTo>
                  <a:lnTo>
                    <a:pt x="289" y="823"/>
                  </a:lnTo>
                  <a:lnTo>
                    <a:pt x="192" y="745"/>
                  </a:lnTo>
                  <a:lnTo>
                    <a:pt x="157" y="759"/>
                  </a:lnTo>
                  <a:lnTo>
                    <a:pt x="99" y="882"/>
                  </a:lnTo>
                  <a:lnTo>
                    <a:pt x="89" y="936"/>
                  </a:lnTo>
                  <a:lnTo>
                    <a:pt x="118" y="1055"/>
                  </a:lnTo>
                  <a:lnTo>
                    <a:pt x="23" y="1044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7" name="Freeform 34"/>
            <p:cNvSpPr>
              <a:spLocks/>
            </p:cNvSpPr>
            <p:nvPr/>
          </p:nvSpPr>
          <p:spPr bwMode="auto">
            <a:xfrm>
              <a:off x="3943" y="3090"/>
              <a:ext cx="56" cy="128"/>
            </a:xfrm>
            <a:custGeom>
              <a:avLst/>
              <a:gdLst>
                <a:gd name="T0" fmla="*/ 1 w 112"/>
                <a:gd name="T1" fmla="*/ 0 h 256"/>
                <a:gd name="T2" fmla="*/ 1 w 112"/>
                <a:gd name="T3" fmla="*/ 1 h 256"/>
                <a:gd name="T4" fmla="*/ 0 w 112"/>
                <a:gd name="T5" fmla="*/ 1 h 256"/>
                <a:gd name="T6" fmla="*/ 1 w 112"/>
                <a:gd name="T7" fmla="*/ 1 h 256"/>
                <a:gd name="T8" fmla="*/ 1 w 112"/>
                <a:gd name="T9" fmla="*/ 1 h 256"/>
                <a:gd name="T10" fmla="*/ 1 w 112"/>
                <a:gd name="T11" fmla="*/ 1 h 256"/>
                <a:gd name="T12" fmla="*/ 1 w 112"/>
                <a:gd name="T13" fmla="*/ 0 h 256"/>
                <a:gd name="T14" fmla="*/ 1 w 112"/>
                <a:gd name="T15" fmla="*/ 0 h 256"/>
                <a:gd name="T16" fmla="*/ 1 w 112"/>
                <a:gd name="T17" fmla="*/ 0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256"/>
                <a:gd name="T29" fmla="*/ 112 w 112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256">
                  <a:moveTo>
                    <a:pt x="106" y="0"/>
                  </a:moveTo>
                  <a:lnTo>
                    <a:pt x="22" y="4"/>
                  </a:lnTo>
                  <a:lnTo>
                    <a:pt x="0" y="167"/>
                  </a:lnTo>
                  <a:lnTo>
                    <a:pt x="22" y="251"/>
                  </a:lnTo>
                  <a:lnTo>
                    <a:pt x="71" y="256"/>
                  </a:lnTo>
                  <a:lnTo>
                    <a:pt x="112" y="4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8" name="Freeform 35"/>
            <p:cNvSpPr>
              <a:spLocks/>
            </p:cNvSpPr>
            <p:nvPr/>
          </p:nvSpPr>
          <p:spPr bwMode="auto">
            <a:xfrm>
              <a:off x="3967" y="3099"/>
              <a:ext cx="69" cy="116"/>
            </a:xfrm>
            <a:custGeom>
              <a:avLst/>
              <a:gdLst>
                <a:gd name="T0" fmla="*/ 1 w 138"/>
                <a:gd name="T1" fmla="*/ 1 h 232"/>
                <a:gd name="T2" fmla="*/ 1 w 138"/>
                <a:gd name="T3" fmla="*/ 1 h 232"/>
                <a:gd name="T4" fmla="*/ 0 w 138"/>
                <a:gd name="T5" fmla="*/ 1 h 232"/>
                <a:gd name="T6" fmla="*/ 1 w 138"/>
                <a:gd name="T7" fmla="*/ 1 h 232"/>
                <a:gd name="T8" fmla="*/ 1 w 138"/>
                <a:gd name="T9" fmla="*/ 1 h 232"/>
                <a:gd name="T10" fmla="*/ 1 w 138"/>
                <a:gd name="T11" fmla="*/ 1 h 232"/>
                <a:gd name="T12" fmla="*/ 1 w 138"/>
                <a:gd name="T13" fmla="*/ 0 h 232"/>
                <a:gd name="T14" fmla="*/ 1 w 138"/>
                <a:gd name="T15" fmla="*/ 1 h 232"/>
                <a:gd name="T16" fmla="*/ 1 w 138"/>
                <a:gd name="T17" fmla="*/ 1 h 232"/>
                <a:gd name="T18" fmla="*/ 1 w 138"/>
                <a:gd name="T19" fmla="*/ 1 h 2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232"/>
                <a:gd name="T32" fmla="*/ 138 w 138"/>
                <a:gd name="T33" fmla="*/ 232 h 2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232">
                  <a:moveTo>
                    <a:pt x="35" y="4"/>
                  </a:moveTo>
                  <a:lnTo>
                    <a:pt x="3" y="95"/>
                  </a:lnTo>
                  <a:lnTo>
                    <a:pt x="0" y="144"/>
                  </a:lnTo>
                  <a:lnTo>
                    <a:pt x="9" y="232"/>
                  </a:lnTo>
                  <a:lnTo>
                    <a:pt x="82" y="213"/>
                  </a:lnTo>
                  <a:lnTo>
                    <a:pt x="138" y="114"/>
                  </a:lnTo>
                  <a:lnTo>
                    <a:pt x="117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99" name="Freeform 36"/>
            <p:cNvSpPr>
              <a:spLocks/>
            </p:cNvSpPr>
            <p:nvPr/>
          </p:nvSpPr>
          <p:spPr bwMode="auto">
            <a:xfrm>
              <a:off x="3723" y="2897"/>
              <a:ext cx="292" cy="502"/>
            </a:xfrm>
            <a:custGeom>
              <a:avLst/>
              <a:gdLst>
                <a:gd name="T0" fmla="*/ 1 w 583"/>
                <a:gd name="T1" fmla="*/ 1 h 1004"/>
                <a:gd name="T2" fmla="*/ 1 w 583"/>
                <a:gd name="T3" fmla="*/ 1 h 1004"/>
                <a:gd name="T4" fmla="*/ 1 w 583"/>
                <a:gd name="T5" fmla="*/ 1 h 1004"/>
                <a:gd name="T6" fmla="*/ 1 w 583"/>
                <a:gd name="T7" fmla="*/ 1 h 1004"/>
                <a:gd name="T8" fmla="*/ 1 w 583"/>
                <a:gd name="T9" fmla="*/ 1 h 1004"/>
                <a:gd name="T10" fmla="*/ 1 w 583"/>
                <a:gd name="T11" fmla="*/ 1 h 1004"/>
                <a:gd name="T12" fmla="*/ 1 w 583"/>
                <a:gd name="T13" fmla="*/ 1 h 1004"/>
                <a:gd name="T14" fmla="*/ 1 w 583"/>
                <a:gd name="T15" fmla="*/ 1 h 1004"/>
                <a:gd name="T16" fmla="*/ 0 w 583"/>
                <a:gd name="T17" fmla="*/ 1 h 1004"/>
                <a:gd name="T18" fmla="*/ 1 w 583"/>
                <a:gd name="T19" fmla="*/ 1 h 1004"/>
                <a:gd name="T20" fmla="*/ 1 w 583"/>
                <a:gd name="T21" fmla="*/ 1 h 1004"/>
                <a:gd name="T22" fmla="*/ 1 w 583"/>
                <a:gd name="T23" fmla="*/ 1 h 1004"/>
                <a:gd name="T24" fmla="*/ 1 w 583"/>
                <a:gd name="T25" fmla="*/ 1 h 1004"/>
                <a:gd name="T26" fmla="*/ 1 w 583"/>
                <a:gd name="T27" fmla="*/ 1 h 1004"/>
                <a:gd name="T28" fmla="*/ 1 w 583"/>
                <a:gd name="T29" fmla="*/ 1 h 1004"/>
                <a:gd name="T30" fmla="*/ 1 w 583"/>
                <a:gd name="T31" fmla="*/ 1 h 1004"/>
                <a:gd name="T32" fmla="*/ 1 w 583"/>
                <a:gd name="T33" fmla="*/ 1 h 1004"/>
                <a:gd name="T34" fmla="*/ 1 w 583"/>
                <a:gd name="T35" fmla="*/ 1 h 1004"/>
                <a:gd name="T36" fmla="*/ 1 w 583"/>
                <a:gd name="T37" fmla="*/ 1 h 1004"/>
                <a:gd name="T38" fmla="*/ 1 w 583"/>
                <a:gd name="T39" fmla="*/ 1 h 1004"/>
                <a:gd name="T40" fmla="*/ 1 w 583"/>
                <a:gd name="T41" fmla="*/ 1 h 1004"/>
                <a:gd name="T42" fmla="*/ 1 w 583"/>
                <a:gd name="T43" fmla="*/ 1 h 1004"/>
                <a:gd name="T44" fmla="*/ 1 w 583"/>
                <a:gd name="T45" fmla="*/ 1 h 1004"/>
                <a:gd name="T46" fmla="*/ 1 w 583"/>
                <a:gd name="T47" fmla="*/ 1 h 1004"/>
                <a:gd name="T48" fmla="*/ 1 w 583"/>
                <a:gd name="T49" fmla="*/ 1 h 1004"/>
                <a:gd name="T50" fmla="*/ 1 w 583"/>
                <a:gd name="T51" fmla="*/ 1 h 1004"/>
                <a:gd name="T52" fmla="*/ 1 w 583"/>
                <a:gd name="T53" fmla="*/ 0 h 1004"/>
                <a:gd name="T54" fmla="*/ 1 w 583"/>
                <a:gd name="T55" fmla="*/ 0 h 1004"/>
                <a:gd name="T56" fmla="*/ 1 w 583"/>
                <a:gd name="T57" fmla="*/ 1 h 1004"/>
                <a:gd name="T58" fmla="*/ 1 w 583"/>
                <a:gd name="T59" fmla="*/ 1 h 1004"/>
                <a:gd name="T60" fmla="*/ 1 w 583"/>
                <a:gd name="T61" fmla="*/ 1 h 10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3"/>
                <a:gd name="T94" fmla="*/ 0 h 1004"/>
                <a:gd name="T95" fmla="*/ 583 w 583"/>
                <a:gd name="T96" fmla="*/ 1004 h 10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3" h="1004">
                  <a:moveTo>
                    <a:pt x="95" y="70"/>
                  </a:moveTo>
                  <a:lnTo>
                    <a:pt x="76" y="146"/>
                  </a:lnTo>
                  <a:lnTo>
                    <a:pt x="44" y="205"/>
                  </a:lnTo>
                  <a:lnTo>
                    <a:pt x="22" y="308"/>
                  </a:lnTo>
                  <a:lnTo>
                    <a:pt x="25" y="409"/>
                  </a:lnTo>
                  <a:lnTo>
                    <a:pt x="82" y="504"/>
                  </a:lnTo>
                  <a:lnTo>
                    <a:pt x="44" y="538"/>
                  </a:lnTo>
                  <a:lnTo>
                    <a:pt x="50" y="667"/>
                  </a:lnTo>
                  <a:lnTo>
                    <a:pt x="0" y="741"/>
                  </a:lnTo>
                  <a:lnTo>
                    <a:pt x="22" y="865"/>
                  </a:lnTo>
                  <a:lnTo>
                    <a:pt x="19" y="901"/>
                  </a:lnTo>
                  <a:lnTo>
                    <a:pt x="41" y="918"/>
                  </a:lnTo>
                  <a:lnTo>
                    <a:pt x="57" y="964"/>
                  </a:lnTo>
                  <a:lnTo>
                    <a:pt x="54" y="1004"/>
                  </a:lnTo>
                  <a:lnTo>
                    <a:pt x="201" y="1004"/>
                  </a:lnTo>
                  <a:lnTo>
                    <a:pt x="307" y="977"/>
                  </a:lnTo>
                  <a:lnTo>
                    <a:pt x="420" y="994"/>
                  </a:lnTo>
                  <a:lnTo>
                    <a:pt x="513" y="891"/>
                  </a:lnTo>
                  <a:lnTo>
                    <a:pt x="573" y="844"/>
                  </a:lnTo>
                  <a:lnTo>
                    <a:pt x="583" y="762"/>
                  </a:lnTo>
                  <a:lnTo>
                    <a:pt x="567" y="698"/>
                  </a:lnTo>
                  <a:lnTo>
                    <a:pt x="475" y="652"/>
                  </a:lnTo>
                  <a:lnTo>
                    <a:pt x="453" y="534"/>
                  </a:lnTo>
                  <a:lnTo>
                    <a:pt x="481" y="393"/>
                  </a:lnTo>
                  <a:lnTo>
                    <a:pt x="432" y="196"/>
                  </a:lnTo>
                  <a:lnTo>
                    <a:pt x="358" y="4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95" y="70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0" name="Freeform 37"/>
            <p:cNvSpPr>
              <a:spLocks/>
            </p:cNvSpPr>
            <p:nvPr/>
          </p:nvSpPr>
          <p:spPr bwMode="auto">
            <a:xfrm>
              <a:off x="3789" y="2881"/>
              <a:ext cx="132" cy="236"/>
            </a:xfrm>
            <a:custGeom>
              <a:avLst/>
              <a:gdLst>
                <a:gd name="T0" fmla="*/ 1 w 263"/>
                <a:gd name="T1" fmla="*/ 1 h 471"/>
                <a:gd name="T2" fmla="*/ 1 w 263"/>
                <a:gd name="T3" fmla="*/ 1 h 471"/>
                <a:gd name="T4" fmla="*/ 0 w 263"/>
                <a:gd name="T5" fmla="*/ 1 h 471"/>
                <a:gd name="T6" fmla="*/ 0 w 263"/>
                <a:gd name="T7" fmla="*/ 1 h 471"/>
                <a:gd name="T8" fmla="*/ 1 w 263"/>
                <a:gd name="T9" fmla="*/ 1 h 471"/>
                <a:gd name="T10" fmla="*/ 1 w 263"/>
                <a:gd name="T11" fmla="*/ 1 h 471"/>
                <a:gd name="T12" fmla="*/ 1 w 263"/>
                <a:gd name="T13" fmla="*/ 1 h 471"/>
                <a:gd name="T14" fmla="*/ 1 w 263"/>
                <a:gd name="T15" fmla="*/ 1 h 471"/>
                <a:gd name="T16" fmla="*/ 1 w 263"/>
                <a:gd name="T17" fmla="*/ 1 h 471"/>
                <a:gd name="T18" fmla="*/ 1 w 263"/>
                <a:gd name="T19" fmla="*/ 1 h 471"/>
                <a:gd name="T20" fmla="*/ 1 w 263"/>
                <a:gd name="T21" fmla="*/ 0 h 471"/>
                <a:gd name="T22" fmla="*/ 1 w 263"/>
                <a:gd name="T23" fmla="*/ 1 h 471"/>
                <a:gd name="T24" fmla="*/ 1 w 263"/>
                <a:gd name="T25" fmla="*/ 1 h 471"/>
                <a:gd name="T26" fmla="*/ 1 w 263"/>
                <a:gd name="T27" fmla="*/ 1 h 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471"/>
                <a:gd name="T44" fmla="*/ 263 w 263"/>
                <a:gd name="T45" fmla="*/ 471 h 4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471">
                  <a:moveTo>
                    <a:pt x="113" y="19"/>
                  </a:moveTo>
                  <a:lnTo>
                    <a:pt x="38" y="91"/>
                  </a:lnTo>
                  <a:lnTo>
                    <a:pt x="0" y="243"/>
                  </a:lnTo>
                  <a:lnTo>
                    <a:pt x="0" y="368"/>
                  </a:lnTo>
                  <a:lnTo>
                    <a:pt x="19" y="471"/>
                  </a:lnTo>
                  <a:lnTo>
                    <a:pt x="22" y="399"/>
                  </a:lnTo>
                  <a:lnTo>
                    <a:pt x="73" y="376"/>
                  </a:lnTo>
                  <a:lnTo>
                    <a:pt x="197" y="361"/>
                  </a:lnTo>
                  <a:lnTo>
                    <a:pt x="247" y="277"/>
                  </a:lnTo>
                  <a:lnTo>
                    <a:pt x="263" y="97"/>
                  </a:lnTo>
                  <a:lnTo>
                    <a:pt x="200" y="0"/>
                  </a:lnTo>
                  <a:lnTo>
                    <a:pt x="113" y="19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1" name="Freeform 38"/>
            <p:cNvSpPr>
              <a:spLocks/>
            </p:cNvSpPr>
            <p:nvPr/>
          </p:nvSpPr>
          <p:spPr bwMode="auto">
            <a:xfrm>
              <a:off x="3765" y="3082"/>
              <a:ext cx="210" cy="286"/>
            </a:xfrm>
            <a:custGeom>
              <a:avLst/>
              <a:gdLst>
                <a:gd name="T0" fmla="*/ 0 w 422"/>
                <a:gd name="T1" fmla="*/ 1 h 572"/>
                <a:gd name="T2" fmla="*/ 0 w 422"/>
                <a:gd name="T3" fmla="*/ 1 h 572"/>
                <a:gd name="T4" fmla="*/ 0 w 422"/>
                <a:gd name="T5" fmla="*/ 0 h 572"/>
                <a:gd name="T6" fmla="*/ 0 w 422"/>
                <a:gd name="T7" fmla="*/ 1 h 572"/>
                <a:gd name="T8" fmla="*/ 0 w 422"/>
                <a:gd name="T9" fmla="*/ 1 h 572"/>
                <a:gd name="T10" fmla="*/ 0 w 422"/>
                <a:gd name="T11" fmla="*/ 1 h 572"/>
                <a:gd name="T12" fmla="*/ 0 w 422"/>
                <a:gd name="T13" fmla="*/ 1 h 572"/>
                <a:gd name="T14" fmla="*/ 0 w 422"/>
                <a:gd name="T15" fmla="*/ 1 h 572"/>
                <a:gd name="T16" fmla="*/ 0 w 422"/>
                <a:gd name="T17" fmla="*/ 1 h 572"/>
                <a:gd name="T18" fmla="*/ 0 w 422"/>
                <a:gd name="T19" fmla="*/ 1 h 572"/>
                <a:gd name="T20" fmla="*/ 0 w 422"/>
                <a:gd name="T21" fmla="*/ 1 h 572"/>
                <a:gd name="T22" fmla="*/ 0 w 422"/>
                <a:gd name="T23" fmla="*/ 1 h 572"/>
                <a:gd name="T24" fmla="*/ 0 w 422"/>
                <a:gd name="T25" fmla="*/ 1 h 572"/>
                <a:gd name="T26" fmla="*/ 0 w 422"/>
                <a:gd name="T27" fmla="*/ 1 h 572"/>
                <a:gd name="T28" fmla="*/ 0 w 422"/>
                <a:gd name="T29" fmla="*/ 1 h 572"/>
                <a:gd name="T30" fmla="*/ 0 w 422"/>
                <a:gd name="T31" fmla="*/ 1 h 572"/>
                <a:gd name="T32" fmla="*/ 0 w 422"/>
                <a:gd name="T33" fmla="*/ 1 h 572"/>
                <a:gd name="T34" fmla="*/ 0 w 422"/>
                <a:gd name="T35" fmla="*/ 1 h 572"/>
                <a:gd name="T36" fmla="*/ 0 w 422"/>
                <a:gd name="T37" fmla="*/ 1 h 572"/>
                <a:gd name="T38" fmla="*/ 0 w 422"/>
                <a:gd name="T39" fmla="*/ 1 h 572"/>
                <a:gd name="T40" fmla="*/ 0 w 422"/>
                <a:gd name="T41" fmla="*/ 1 h 572"/>
                <a:gd name="T42" fmla="*/ 0 w 422"/>
                <a:gd name="T43" fmla="*/ 1 h 572"/>
                <a:gd name="T44" fmla="*/ 0 w 422"/>
                <a:gd name="T45" fmla="*/ 1 h 572"/>
                <a:gd name="T46" fmla="*/ 0 w 422"/>
                <a:gd name="T47" fmla="*/ 1 h 572"/>
                <a:gd name="T48" fmla="*/ 0 w 422"/>
                <a:gd name="T49" fmla="*/ 1 h 572"/>
                <a:gd name="T50" fmla="*/ 0 w 422"/>
                <a:gd name="T51" fmla="*/ 1 h 5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2"/>
                <a:gd name="T79" fmla="*/ 0 h 572"/>
                <a:gd name="T80" fmla="*/ 422 w 422"/>
                <a:gd name="T81" fmla="*/ 572 h 5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2" h="572">
                  <a:moveTo>
                    <a:pt x="363" y="45"/>
                  </a:moveTo>
                  <a:lnTo>
                    <a:pt x="307" y="3"/>
                  </a:lnTo>
                  <a:lnTo>
                    <a:pt x="225" y="0"/>
                  </a:lnTo>
                  <a:lnTo>
                    <a:pt x="138" y="15"/>
                  </a:lnTo>
                  <a:lnTo>
                    <a:pt x="109" y="57"/>
                  </a:lnTo>
                  <a:lnTo>
                    <a:pt x="106" y="121"/>
                  </a:lnTo>
                  <a:lnTo>
                    <a:pt x="62" y="136"/>
                  </a:lnTo>
                  <a:lnTo>
                    <a:pt x="13" y="167"/>
                  </a:lnTo>
                  <a:lnTo>
                    <a:pt x="10" y="228"/>
                  </a:lnTo>
                  <a:lnTo>
                    <a:pt x="0" y="289"/>
                  </a:lnTo>
                  <a:lnTo>
                    <a:pt x="0" y="370"/>
                  </a:lnTo>
                  <a:lnTo>
                    <a:pt x="36" y="486"/>
                  </a:lnTo>
                  <a:lnTo>
                    <a:pt x="60" y="515"/>
                  </a:lnTo>
                  <a:lnTo>
                    <a:pt x="125" y="543"/>
                  </a:lnTo>
                  <a:lnTo>
                    <a:pt x="271" y="572"/>
                  </a:lnTo>
                  <a:lnTo>
                    <a:pt x="369" y="505"/>
                  </a:lnTo>
                  <a:lnTo>
                    <a:pt x="422" y="452"/>
                  </a:lnTo>
                  <a:lnTo>
                    <a:pt x="422" y="387"/>
                  </a:lnTo>
                  <a:lnTo>
                    <a:pt x="380" y="304"/>
                  </a:lnTo>
                  <a:lnTo>
                    <a:pt x="350" y="266"/>
                  </a:lnTo>
                  <a:lnTo>
                    <a:pt x="338" y="167"/>
                  </a:lnTo>
                  <a:lnTo>
                    <a:pt x="358" y="95"/>
                  </a:lnTo>
                  <a:lnTo>
                    <a:pt x="369" y="64"/>
                  </a:lnTo>
                  <a:lnTo>
                    <a:pt x="363" y="45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2" name="Freeform 39"/>
            <p:cNvSpPr>
              <a:spLocks/>
            </p:cNvSpPr>
            <p:nvPr/>
          </p:nvSpPr>
          <p:spPr bwMode="auto">
            <a:xfrm>
              <a:off x="3975" y="1773"/>
              <a:ext cx="848" cy="1141"/>
            </a:xfrm>
            <a:custGeom>
              <a:avLst/>
              <a:gdLst>
                <a:gd name="T0" fmla="*/ 1 w 1695"/>
                <a:gd name="T1" fmla="*/ 0 h 2283"/>
                <a:gd name="T2" fmla="*/ 1 w 1695"/>
                <a:gd name="T3" fmla="*/ 0 h 2283"/>
                <a:gd name="T4" fmla="*/ 1 w 1695"/>
                <a:gd name="T5" fmla="*/ 0 h 2283"/>
                <a:gd name="T6" fmla="*/ 1 w 1695"/>
                <a:gd name="T7" fmla="*/ 0 h 2283"/>
                <a:gd name="T8" fmla="*/ 1 w 1695"/>
                <a:gd name="T9" fmla="*/ 0 h 2283"/>
                <a:gd name="T10" fmla="*/ 1 w 1695"/>
                <a:gd name="T11" fmla="*/ 0 h 2283"/>
                <a:gd name="T12" fmla="*/ 1 w 1695"/>
                <a:gd name="T13" fmla="*/ 0 h 2283"/>
                <a:gd name="T14" fmla="*/ 1 w 1695"/>
                <a:gd name="T15" fmla="*/ 0 h 2283"/>
                <a:gd name="T16" fmla="*/ 1 w 1695"/>
                <a:gd name="T17" fmla="*/ 0 h 2283"/>
                <a:gd name="T18" fmla="*/ 1 w 1695"/>
                <a:gd name="T19" fmla="*/ 0 h 2283"/>
                <a:gd name="T20" fmla="*/ 1 w 1695"/>
                <a:gd name="T21" fmla="*/ 0 h 2283"/>
                <a:gd name="T22" fmla="*/ 1 w 1695"/>
                <a:gd name="T23" fmla="*/ 0 h 2283"/>
                <a:gd name="T24" fmla="*/ 1 w 1695"/>
                <a:gd name="T25" fmla="*/ 0 h 2283"/>
                <a:gd name="T26" fmla="*/ 0 w 1695"/>
                <a:gd name="T27" fmla="*/ 0 h 2283"/>
                <a:gd name="T28" fmla="*/ 1 w 1695"/>
                <a:gd name="T29" fmla="*/ 0 h 2283"/>
                <a:gd name="T30" fmla="*/ 1 w 1695"/>
                <a:gd name="T31" fmla="*/ 0 h 2283"/>
                <a:gd name="T32" fmla="*/ 1 w 1695"/>
                <a:gd name="T33" fmla="*/ 0 h 2283"/>
                <a:gd name="T34" fmla="*/ 1 w 1695"/>
                <a:gd name="T35" fmla="*/ 0 h 2283"/>
                <a:gd name="T36" fmla="*/ 1 w 1695"/>
                <a:gd name="T37" fmla="*/ 0 h 2283"/>
                <a:gd name="T38" fmla="*/ 1 w 1695"/>
                <a:gd name="T39" fmla="*/ 0 h 2283"/>
                <a:gd name="T40" fmla="*/ 1 w 1695"/>
                <a:gd name="T41" fmla="*/ 0 h 2283"/>
                <a:gd name="T42" fmla="*/ 1 w 1695"/>
                <a:gd name="T43" fmla="*/ 0 h 2283"/>
                <a:gd name="T44" fmla="*/ 1 w 1695"/>
                <a:gd name="T45" fmla="*/ 0 h 2283"/>
                <a:gd name="T46" fmla="*/ 1 w 1695"/>
                <a:gd name="T47" fmla="*/ 0 h 2283"/>
                <a:gd name="T48" fmla="*/ 1 w 1695"/>
                <a:gd name="T49" fmla="*/ 0 h 2283"/>
                <a:gd name="T50" fmla="*/ 1 w 1695"/>
                <a:gd name="T51" fmla="*/ 0 h 2283"/>
                <a:gd name="T52" fmla="*/ 1 w 1695"/>
                <a:gd name="T53" fmla="*/ 0 h 2283"/>
                <a:gd name="T54" fmla="*/ 1 w 1695"/>
                <a:gd name="T55" fmla="*/ 0 h 2283"/>
                <a:gd name="T56" fmla="*/ 1 w 1695"/>
                <a:gd name="T57" fmla="*/ 0 h 2283"/>
                <a:gd name="T58" fmla="*/ 1 w 1695"/>
                <a:gd name="T59" fmla="*/ 0 h 2283"/>
                <a:gd name="T60" fmla="*/ 1 w 1695"/>
                <a:gd name="T61" fmla="*/ 0 h 2283"/>
                <a:gd name="T62" fmla="*/ 1 w 1695"/>
                <a:gd name="T63" fmla="*/ 0 h 2283"/>
                <a:gd name="T64" fmla="*/ 1 w 1695"/>
                <a:gd name="T65" fmla="*/ 0 h 2283"/>
                <a:gd name="T66" fmla="*/ 1 w 1695"/>
                <a:gd name="T67" fmla="*/ 0 h 2283"/>
                <a:gd name="T68" fmla="*/ 1 w 1695"/>
                <a:gd name="T69" fmla="*/ 0 h 2283"/>
                <a:gd name="T70" fmla="*/ 1 w 1695"/>
                <a:gd name="T71" fmla="*/ 0 h 2283"/>
                <a:gd name="T72" fmla="*/ 1 w 1695"/>
                <a:gd name="T73" fmla="*/ 0 h 2283"/>
                <a:gd name="T74" fmla="*/ 1 w 1695"/>
                <a:gd name="T75" fmla="*/ 0 h 2283"/>
                <a:gd name="T76" fmla="*/ 1 w 1695"/>
                <a:gd name="T77" fmla="*/ 0 h 2283"/>
                <a:gd name="T78" fmla="*/ 1 w 1695"/>
                <a:gd name="T79" fmla="*/ 0 h 2283"/>
                <a:gd name="T80" fmla="*/ 1 w 1695"/>
                <a:gd name="T81" fmla="*/ 0 h 2283"/>
                <a:gd name="T82" fmla="*/ 1 w 1695"/>
                <a:gd name="T83" fmla="*/ 0 h 2283"/>
                <a:gd name="T84" fmla="*/ 1 w 1695"/>
                <a:gd name="T85" fmla="*/ 0 h 2283"/>
                <a:gd name="T86" fmla="*/ 1 w 1695"/>
                <a:gd name="T87" fmla="*/ 0 h 2283"/>
                <a:gd name="T88" fmla="*/ 1 w 1695"/>
                <a:gd name="T89" fmla="*/ 0 h 2283"/>
                <a:gd name="T90" fmla="*/ 1 w 1695"/>
                <a:gd name="T91" fmla="*/ 0 h 2283"/>
                <a:gd name="T92" fmla="*/ 1 w 1695"/>
                <a:gd name="T93" fmla="*/ 0 h 2283"/>
                <a:gd name="T94" fmla="*/ 1 w 1695"/>
                <a:gd name="T95" fmla="*/ 0 h 2283"/>
                <a:gd name="T96" fmla="*/ 1 w 1695"/>
                <a:gd name="T97" fmla="*/ 0 h 2283"/>
                <a:gd name="T98" fmla="*/ 1 w 1695"/>
                <a:gd name="T99" fmla="*/ 0 h 2283"/>
                <a:gd name="T100" fmla="*/ 1 w 1695"/>
                <a:gd name="T101" fmla="*/ 0 h 2283"/>
                <a:gd name="T102" fmla="*/ 1 w 1695"/>
                <a:gd name="T103" fmla="*/ 0 h 2283"/>
                <a:gd name="T104" fmla="*/ 1 w 1695"/>
                <a:gd name="T105" fmla="*/ 0 h 2283"/>
                <a:gd name="T106" fmla="*/ 1 w 1695"/>
                <a:gd name="T107" fmla="*/ 0 h 2283"/>
                <a:gd name="T108" fmla="*/ 1 w 1695"/>
                <a:gd name="T109" fmla="*/ 0 h 2283"/>
                <a:gd name="T110" fmla="*/ 1 w 1695"/>
                <a:gd name="T111" fmla="*/ 0 h 2283"/>
                <a:gd name="T112" fmla="*/ 1 w 1695"/>
                <a:gd name="T113" fmla="*/ 0 h 22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5"/>
                <a:gd name="T172" fmla="*/ 0 h 2283"/>
                <a:gd name="T173" fmla="*/ 1695 w 1695"/>
                <a:gd name="T174" fmla="*/ 2283 h 22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5" h="2283">
                  <a:moveTo>
                    <a:pt x="816" y="31"/>
                  </a:moveTo>
                  <a:lnTo>
                    <a:pt x="757" y="50"/>
                  </a:lnTo>
                  <a:lnTo>
                    <a:pt x="678" y="116"/>
                  </a:lnTo>
                  <a:lnTo>
                    <a:pt x="657" y="158"/>
                  </a:lnTo>
                  <a:lnTo>
                    <a:pt x="594" y="188"/>
                  </a:lnTo>
                  <a:lnTo>
                    <a:pt x="519" y="259"/>
                  </a:lnTo>
                  <a:lnTo>
                    <a:pt x="429" y="350"/>
                  </a:lnTo>
                  <a:lnTo>
                    <a:pt x="342" y="506"/>
                  </a:lnTo>
                  <a:lnTo>
                    <a:pt x="286" y="559"/>
                  </a:lnTo>
                  <a:lnTo>
                    <a:pt x="202" y="453"/>
                  </a:lnTo>
                  <a:lnTo>
                    <a:pt x="158" y="434"/>
                  </a:lnTo>
                  <a:lnTo>
                    <a:pt x="69" y="464"/>
                  </a:lnTo>
                  <a:lnTo>
                    <a:pt x="30" y="523"/>
                  </a:lnTo>
                  <a:lnTo>
                    <a:pt x="0" y="770"/>
                  </a:lnTo>
                  <a:lnTo>
                    <a:pt x="39" y="932"/>
                  </a:lnTo>
                  <a:lnTo>
                    <a:pt x="39" y="1202"/>
                  </a:lnTo>
                  <a:lnTo>
                    <a:pt x="63" y="1280"/>
                  </a:lnTo>
                  <a:lnTo>
                    <a:pt x="118" y="1299"/>
                  </a:lnTo>
                  <a:lnTo>
                    <a:pt x="104" y="1491"/>
                  </a:lnTo>
                  <a:lnTo>
                    <a:pt x="109" y="1605"/>
                  </a:lnTo>
                  <a:lnTo>
                    <a:pt x="221" y="1726"/>
                  </a:lnTo>
                  <a:lnTo>
                    <a:pt x="305" y="1871"/>
                  </a:lnTo>
                  <a:lnTo>
                    <a:pt x="385" y="2013"/>
                  </a:lnTo>
                  <a:lnTo>
                    <a:pt x="400" y="2049"/>
                  </a:lnTo>
                  <a:lnTo>
                    <a:pt x="426" y="2169"/>
                  </a:lnTo>
                  <a:lnTo>
                    <a:pt x="484" y="2181"/>
                  </a:lnTo>
                  <a:lnTo>
                    <a:pt x="505" y="2080"/>
                  </a:lnTo>
                  <a:lnTo>
                    <a:pt x="559" y="2169"/>
                  </a:lnTo>
                  <a:lnTo>
                    <a:pt x="629" y="2044"/>
                  </a:lnTo>
                  <a:lnTo>
                    <a:pt x="629" y="2236"/>
                  </a:lnTo>
                  <a:lnTo>
                    <a:pt x="766" y="2152"/>
                  </a:lnTo>
                  <a:lnTo>
                    <a:pt x="766" y="2283"/>
                  </a:lnTo>
                  <a:lnTo>
                    <a:pt x="953" y="2158"/>
                  </a:lnTo>
                  <a:lnTo>
                    <a:pt x="1140" y="2049"/>
                  </a:lnTo>
                  <a:lnTo>
                    <a:pt x="1304" y="1852"/>
                  </a:lnTo>
                  <a:lnTo>
                    <a:pt x="1343" y="1762"/>
                  </a:lnTo>
                  <a:lnTo>
                    <a:pt x="1373" y="1587"/>
                  </a:lnTo>
                  <a:lnTo>
                    <a:pt x="1389" y="1510"/>
                  </a:lnTo>
                  <a:lnTo>
                    <a:pt x="1487" y="1287"/>
                  </a:lnTo>
                  <a:lnTo>
                    <a:pt x="1552" y="1165"/>
                  </a:lnTo>
                  <a:lnTo>
                    <a:pt x="1676" y="968"/>
                  </a:lnTo>
                  <a:lnTo>
                    <a:pt x="1695" y="837"/>
                  </a:lnTo>
                  <a:lnTo>
                    <a:pt x="1576" y="723"/>
                  </a:lnTo>
                  <a:lnTo>
                    <a:pt x="1492" y="782"/>
                  </a:lnTo>
                  <a:lnTo>
                    <a:pt x="1457" y="776"/>
                  </a:lnTo>
                  <a:lnTo>
                    <a:pt x="1448" y="669"/>
                  </a:lnTo>
                  <a:lnTo>
                    <a:pt x="1432" y="559"/>
                  </a:lnTo>
                  <a:lnTo>
                    <a:pt x="1443" y="475"/>
                  </a:lnTo>
                  <a:lnTo>
                    <a:pt x="1443" y="320"/>
                  </a:lnTo>
                  <a:lnTo>
                    <a:pt x="1403" y="175"/>
                  </a:lnTo>
                  <a:lnTo>
                    <a:pt x="1310" y="73"/>
                  </a:lnTo>
                  <a:lnTo>
                    <a:pt x="1205" y="14"/>
                  </a:lnTo>
                  <a:lnTo>
                    <a:pt x="1052" y="0"/>
                  </a:lnTo>
                  <a:lnTo>
                    <a:pt x="860" y="8"/>
                  </a:lnTo>
                  <a:lnTo>
                    <a:pt x="816" y="3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3" name="Freeform 40"/>
            <p:cNvSpPr>
              <a:spLocks/>
            </p:cNvSpPr>
            <p:nvPr/>
          </p:nvSpPr>
          <p:spPr bwMode="auto">
            <a:xfrm>
              <a:off x="4074" y="1827"/>
              <a:ext cx="601" cy="1006"/>
            </a:xfrm>
            <a:custGeom>
              <a:avLst/>
              <a:gdLst>
                <a:gd name="T0" fmla="*/ 0 w 1203"/>
                <a:gd name="T1" fmla="*/ 0 h 2013"/>
                <a:gd name="T2" fmla="*/ 0 w 1203"/>
                <a:gd name="T3" fmla="*/ 0 h 2013"/>
                <a:gd name="T4" fmla="*/ 0 w 1203"/>
                <a:gd name="T5" fmla="*/ 0 h 2013"/>
                <a:gd name="T6" fmla="*/ 0 w 1203"/>
                <a:gd name="T7" fmla="*/ 0 h 2013"/>
                <a:gd name="T8" fmla="*/ 0 w 1203"/>
                <a:gd name="T9" fmla="*/ 0 h 2013"/>
                <a:gd name="T10" fmla="*/ 0 w 1203"/>
                <a:gd name="T11" fmla="*/ 0 h 2013"/>
                <a:gd name="T12" fmla="*/ 0 w 1203"/>
                <a:gd name="T13" fmla="*/ 0 h 2013"/>
                <a:gd name="T14" fmla="*/ 0 w 1203"/>
                <a:gd name="T15" fmla="*/ 0 h 2013"/>
                <a:gd name="T16" fmla="*/ 0 w 1203"/>
                <a:gd name="T17" fmla="*/ 0 h 2013"/>
                <a:gd name="T18" fmla="*/ 0 w 1203"/>
                <a:gd name="T19" fmla="*/ 0 h 2013"/>
                <a:gd name="T20" fmla="*/ 0 w 1203"/>
                <a:gd name="T21" fmla="*/ 0 h 2013"/>
                <a:gd name="T22" fmla="*/ 0 w 1203"/>
                <a:gd name="T23" fmla="*/ 0 h 2013"/>
                <a:gd name="T24" fmla="*/ 0 w 1203"/>
                <a:gd name="T25" fmla="*/ 0 h 2013"/>
                <a:gd name="T26" fmla="*/ 0 w 1203"/>
                <a:gd name="T27" fmla="*/ 0 h 2013"/>
                <a:gd name="T28" fmla="*/ 0 w 1203"/>
                <a:gd name="T29" fmla="*/ 0 h 2013"/>
                <a:gd name="T30" fmla="*/ 0 w 1203"/>
                <a:gd name="T31" fmla="*/ 0 h 2013"/>
                <a:gd name="T32" fmla="*/ 0 w 1203"/>
                <a:gd name="T33" fmla="*/ 0 h 2013"/>
                <a:gd name="T34" fmla="*/ 0 w 1203"/>
                <a:gd name="T35" fmla="*/ 0 h 2013"/>
                <a:gd name="T36" fmla="*/ 0 w 1203"/>
                <a:gd name="T37" fmla="*/ 0 h 2013"/>
                <a:gd name="T38" fmla="*/ 0 w 1203"/>
                <a:gd name="T39" fmla="*/ 0 h 2013"/>
                <a:gd name="T40" fmla="*/ 0 w 1203"/>
                <a:gd name="T41" fmla="*/ 0 h 2013"/>
                <a:gd name="T42" fmla="*/ 0 w 1203"/>
                <a:gd name="T43" fmla="*/ 0 h 2013"/>
                <a:gd name="T44" fmla="*/ 0 w 1203"/>
                <a:gd name="T45" fmla="*/ 0 h 2013"/>
                <a:gd name="T46" fmla="*/ 0 w 1203"/>
                <a:gd name="T47" fmla="*/ 0 h 2013"/>
                <a:gd name="T48" fmla="*/ 0 w 1203"/>
                <a:gd name="T49" fmla="*/ 0 h 2013"/>
                <a:gd name="T50" fmla="*/ 0 w 1203"/>
                <a:gd name="T51" fmla="*/ 0 h 2013"/>
                <a:gd name="T52" fmla="*/ 0 w 1203"/>
                <a:gd name="T53" fmla="*/ 0 h 2013"/>
                <a:gd name="T54" fmla="*/ 0 w 1203"/>
                <a:gd name="T55" fmla="*/ 0 h 2013"/>
                <a:gd name="T56" fmla="*/ 0 w 1203"/>
                <a:gd name="T57" fmla="*/ 0 h 20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3"/>
                <a:gd name="T88" fmla="*/ 0 h 2013"/>
                <a:gd name="T89" fmla="*/ 1203 w 1203"/>
                <a:gd name="T90" fmla="*/ 2013 h 20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3" h="2013">
                  <a:moveTo>
                    <a:pt x="293" y="1843"/>
                  </a:moveTo>
                  <a:lnTo>
                    <a:pt x="204" y="1737"/>
                  </a:lnTo>
                  <a:lnTo>
                    <a:pt x="46" y="1532"/>
                  </a:lnTo>
                  <a:lnTo>
                    <a:pt x="0" y="1345"/>
                  </a:lnTo>
                  <a:lnTo>
                    <a:pt x="60" y="1081"/>
                  </a:lnTo>
                  <a:lnTo>
                    <a:pt x="230" y="889"/>
                  </a:lnTo>
                  <a:lnTo>
                    <a:pt x="204" y="625"/>
                  </a:lnTo>
                  <a:lnTo>
                    <a:pt x="200" y="458"/>
                  </a:lnTo>
                  <a:lnTo>
                    <a:pt x="284" y="271"/>
                  </a:lnTo>
                  <a:lnTo>
                    <a:pt x="393" y="163"/>
                  </a:lnTo>
                  <a:lnTo>
                    <a:pt x="601" y="24"/>
                  </a:lnTo>
                  <a:lnTo>
                    <a:pt x="841" y="0"/>
                  </a:lnTo>
                  <a:lnTo>
                    <a:pt x="1063" y="121"/>
                  </a:lnTo>
                  <a:lnTo>
                    <a:pt x="1182" y="294"/>
                  </a:lnTo>
                  <a:lnTo>
                    <a:pt x="1203" y="463"/>
                  </a:lnTo>
                  <a:lnTo>
                    <a:pt x="1193" y="703"/>
                  </a:lnTo>
                  <a:lnTo>
                    <a:pt x="1128" y="956"/>
                  </a:lnTo>
                  <a:lnTo>
                    <a:pt x="1147" y="1190"/>
                  </a:lnTo>
                  <a:lnTo>
                    <a:pt x="1154" y="1448"/>
                  </a:lnTo>
                  <a:lnTo>
                    <a:pt x="1108" y="1629"/>
                  </a:lnTo>
                  <a:lnTo>
                    <a:pt x="970" y="1762"/>
                  </a:lnTo>
                  <a:lnTo>
                    <a:pt x="762" y="1910"/>
                  </a:lnTo>
                  <a:lnTo>
                    <a:pt x="615" y="1954"/>
                  </a:lnTo>
                  <a:lnTo>
                    <a:pt x="496" y="2013"/>
                  </a:lnTo>
                  <a:lnTo>
                    <a:pt x="456" y="1832"/>
                  </a:lnTo>
                  <a:lnTo>
                    <a:pt x="368" y="1954"/>
                  </a:lnTo>
                  <a:lnTo>
                    <a:pt x="293" y="184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15404" name="Freeform 41"/>
            <p:cNvSpPr>
              <a:spLocks/>
            </p:cNvSpPr>
            <p:nvPr/>
          </p:nvSpPr>
          <p:spPr bwMode="auto">
            <a:xfrm>
              <a:off x="4145" y="2480"/>
              <a:ext cx="392" cy="213"/>
            </a:xfrm>
            <a:custGeom>
              <a:avLst/>
              <a:gdLst>
                <a:gd name="T0" fmla="*/ 1 w 784"/>
                <a:gd name="T1" fmla="*/ 1 h 425"/>
                <a:gd name="T2" fmla="*/ 1 w 784"/>
                <a:gd name="T3" fmla="*/ 1 h 425"/>
                <a:gd name="T4" fmla="*/ 0 w 784"/>
                <a:gd name="T5" fmla="*/ 1 h 425"/>
                <a:gd name="T6" fmla="*/ 1 w 784"/>
                <a:gd name="T7" fmla="*/ 1 h 425"/>
                <a:gd name="T8" fmla="*/ 1 w 784"/>
                <a:gd name="T9" fmla="*/ 1 h 425"/>
                <a:gd name="T10" fmla="*/ 1 w 784"/>
                <a:gd name="T11" fmla="*/ 0 h 425"/>
                <a:gd name="T12" fmla="*/ 1 w 784"/>
                <a:gd name="T13" fmla="*/ 1 h 425"/>
                <a:gd name="T14" fmla="*/ 1 w 784"/>
                <a:gd name="T15" fmla="*/ 1 h 425"/>
                <a:gd name="T16" fmla="*/ 1 w 784"/>
                <a:gd name="T17" fmla="*/ 1 h 425"/>
                <a:gd name="T18" fmla="*/ 1 w 784"/>
                <a:gd name="T19" fmla="*/ 1 h 425"/>
                <a:gd name="T20" fmla="*/ 1 w 784"/>
                <a:gd name="T21" fmla="*/ 1 h 425"/>
                <a:gd name="T22" fmla="*/ 1 w 784"/>
                <a:gd name="T23" fmla="*/ 1 h 425"/>
                <a:gd name="T24" fmla="*/ 1 w 784"/>
                <a:gd name="T25" fmla="*/ 1 h 425"/>
                <a:gd name="T26" fmla="*/ 1 w 784"/>
                <a:gd name="T27" fmla="*/ 1 h 425"/>
                <a:gd name="T28" fmla="*/ 1 w 784"/>
                <a:gd name="T29" fmla="*/ 1 h 425"/>
                <a:gd name="T30" fmla="*/ 1 w 784"/>
                <a:gd name="T31" fmla="*/ 1 h 425"/>
                <a:gd name="T32" fmla="*/ 1 w 784"/>
                <a:gd name="T33" fmla="*/ 1 h 425"/>
                <a:gd name="T34" fmla="*/ 1 w 784"/>
                <a:gd name="T35" fmla="*/ 1 h 425"/>
                <a:gd name="T36" fmla="*/ 1 w 784"/>
                <a:gd name="T37" fmla="*/ 1 h 425"/>
                <a:gd name="T38" fmla="*/ 1 w 784"/>
                <a:gd name="T39" fmla="*/ 1 h 425"/>
                <a:gd name="T40" fmla="*/ 1 w 784"/>
                <a:gd name="T41" fmla="*/ 1 h 425"/>
                <a:gd name="T42" fmla="*/ 1 w 784"/>
                <a:gd name="T43" fmla="*/ 1 h 425"/>
                <a:gd name="T44" fmla="*/ 1 w 784"/>
                <a:gd name="T45" fmla="*/ 1 h 4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4"/>
                <a:gd name="T70" fmla="*/ 0 h 425"/>
                <a:gd name="T71" fmla="*/ 784 w 784"/>
                <a:gd name="T72" fmla="*/ 425 h 4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4" h="425">
                  <a:moveTo>
                    <a:pt x="115" y="326"/>
                  </a:moveTo>
                  <a:lnTo>
                    <a:pt x="4" y="241"/>
                  </a:lnTo>
                  <a:lnTo>
                    <a:pt x="0" y="142"/>
                  </a:lnTo>
                  <a:lnTo>
                    <a:pt x="22" y="38"/>
                  </a:lnTo>
                  <a:lnTo>
                    <a:pt x="122" y="13"/>
                  </a:lnTo>
                  <a:lnTo>
                    <a:pt x="293" y="0"/>
                  </a:lnTo>
                  <a:lnTo>
                    <a:pt x="456" y="9"/>
                  </a:lnTo>
                  <a:lnTo>
                    <a:pt x="529" y="55"/>
                  </a:lnTo>
                  <a:lnTo>
                    <a:pt x="583" y="62"/>
                  </a:lnTo>
                  <a:lnTo>
                    <a:pt x="648" y="77"/>
                  </a:lnTo>
                  <a:lnTo>
                    <a:pt x="717" y="112"/>
                  </a:lnTo>
                  <a:lnTo>
                    <a:pt x="770" y="155"/>
                  </a:lnTo>
                  <a:lnTo>
                    <a:pt x="784" y="209"/>
                  </a:lnTo>
                  <a:lnTo>
                    <a:pt x="752" y="287"/>
                  </a:lnTo>
                  <a:lnTo>
                    <a:pt x="705" y="317"/>
                  </a:lnTo>
                  <a:lnTo>
                    <a:pt x="632" y="425"/>
                  </a:lnTo>
                  <a:lnTo>
                    <a:pt x="586" y="406"/>
                  </a:lnTo>
                  <a:lnTo>
                    <a:pt x="481" y="364"/>
                  </a:lnTo>
                  <a:lnTo>
                    <a:pt x="321" y="332"/>
                  </a:lnTo>
                  <a:lnTo>
                    <a:pt x="142" y="330"/>
                  </a:lnTo>
                  <a:lnTo>
                    <a:pt x="115" y="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5" name="Freeform 42"/>
            <p:cNvSpPr>
              <a:spLocks/>
            </p:cNvSpPr>
            <p:nvPr/>
          </p:nvSpPr>
          <p:spPr bwMode="auto">
            <a:xfrm>
              <a:off x="4473" y="1968"/>
              <a:ext cx="202" cy="201"/>
            </a:xfrm>
            <a:custGeom>
              <a:avLst/>
              <a:gdLst>
                <a:gd name="T0" fmla="*/ 1 w 404"/>
                <a:gd name="T1" fmla="*/ 1 h 401"/>
                <a:gd name="T2" fmla="*/ 1 w 404"/>
                <a:gd name="T3" fmla="*/ 0 h 401"/>
                <a:gd name="T4" fmla="*/ 1 w 404"/>
                <a:gd name="T5" fmla="*/ 0 h 401"/>
                <a:gd name="T6" fmla="*/ 1 w 404"/>
                <a:gd name="T7" fmla="*/ 1 h 401"/>
                <a:gd name="T8" fmla="*/ 1 w 404"/>
                <a:gd name="T9" fmla="*/ 1 h 401"/>
                <a:gd name="T10" fmla="*/ 0 w 404"/>
                <a:gd name="T11" fmla="*/ 1 h 401"/>
                <a:gd name="T12" fmla="*/ 1 w 404"/>
                <a:gd name="T13" fmla="*/ 1 h 401"/>
                <a:gd name="T14" fmla="*/ 1 w 404"/>
                <a:gd name="T15" fmla="*/ 1 h 401"/>
                <a:gd name="T16" fmla="*/ 1 w 404"/>
                <a:gd name="T17" fmla="*/ 1 h 401"/>
                <a:gd name="T18" fmla="*/ 1 w 404"/>
                <a:gd name="T19" fmla="*/ 1 h 401"/>
                <a:gd name="T20" fmla="*/ 1 w 404"/>
                <a:gd name="T21" fmla="*/ 1 h 401"/>
                <a:gd name="T22" fmla="*/ 1 w 404"/>
                <a:gd name="T23" fmla="*/ 1 h 401"/>
                <a:gd name="T24" fmla="*/ 1 w 404"/>
                <a:gd name="T25" fmla="*/ 1 h 401"/>
                <a:gd name="T26" fmla="*/ 1 w 404"/>
                <a:gd name="T27" fmla="*/ 1 h 401"/>
                <a:gd name="T28" fmla="*/ 1 w 404"/>
                <a:gd name="T29" fmla="*/ 1 h 401"/>
                <a:gd name="T30" fmla="*/ 1 w 404"/>
                <a:gd name="T31" fmla="*/ 1 h 401"/>
                <a:gd name="T32" fmla="*/ 1 w 404"/>
                <a:gd name="T33" fmla="*/ 1 h 401"/>
                <a:gd name="T34" fmla="*/ 1 w 404"/>
                <a:gd name="T35" fmla="*/ 1 h 4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4"/>
                <a:gd name="T55" fmla="*/ 0 h 401"/>
                <a:gd name="T56" fmla="*/ 404 w 404"/>
                <a:gd name="T57" fmla="*/ 401 h 4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4" h="401">
                  <a:moveTo>
                    <a:pt x="291" y="11"/>
                  </a:moveTo>
                  <a:lnTo>
                    <a:pt x="187" y="0"/>
                  </a:lnTo>
                  <a:lnTo>
                    <a:pt x="115" y="0"/>
                  </a:lnTo>
                  <a:lnTo>
                    <a:pt x="55" y="34"/>
                  </a:lnTo>
                  <a:lnTo>
                    <a:pt x="4" y="123"/>
                  </a:lnTo>
                  <a:lnTo>
                    <a:pt x="0" y="209"/>
                  </a:lnTo>
                  <a:lnTo>
                    <a:pt x="9" y="266"/>
                  </a:lnTo>
                  <a:lnTo>
                    <a:pt x="41" y="336"/>
                  </a:lnTo>
                  <a:lnTo>
                    <a:pt x="118" y="401"/>
                  </a:lnTo>
                  <a:lnTo>
                    <a:pt x="252" y="401"/>
                  </a:lnTo>
                  <a:lnTo>
                    <a:pt x="343" y="359"/>
                  </a:lnTo>
                  <a:lnTo>
                    <a:pt x="389" y="296"/>
                  </a:lnTo>
                  <a:lnTo>
                    <a:pt x="404" y="228"/>
                  </a:lnTo>
                  <a:lnTo>
                    <a:pt x="393" y="144"/>
                  </a:lnTo>
                  <a:lnTo>
                    <a:pt x="331" y="45"/>
                  </a:lnTo>
                  <a:lnTo>
                    <a:pt x="291" y="1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6" name="Freeform 43"/>
            <p:cNvSpPr>
              <a:spLocks/>
            </p:cNvSpPr>
            <p:nvPr/>
          </p:nvSpPr>
          <p:spPr bwMode="auto">
            <a:xfrm>
              <a:off x="4204" y="1929"/>
              <a:ext cx="212" cy="197"/>
            </a:xfrm>
            <a:custGeom>
              <a:avLst/>
              <a:gdLst>
                <a:gd name="T0" fmla="*/ 1 w 424"/>
                <a:gd name="T1" fmla="*/ 1 h 393"/>
                <a:gd name="T2" fmla="*/ 1 w 424"/>
                <a:gd name="T3" fmla="*/ 0 h 393"/>
                <a:gd name="T4" fmla="*/ 1 w 424"/>
                <a:gd name="T5" fmla="*/ 1 h 393"/>
                <a:gd name="T6" fmla="*/ 1 w 424"/>
                <a:gd name="T7" fmla="*/ 1 h 393"/>
                <a:gd name="T8" fmla="*/ 1 w 424"/>
                <a:gd name="T9" fmla="*/ 1 h 393"/>
                <a:gd name="T10" fmla="*/ 0 w 424"/>
                <a:gd name="T11" fmla="*/ 1 h 393"/>
                <a:gd name="T12" fmla="*/ 1 w 424"/>
                <a:gd name="T13" fmla="*/ 1 h 393"/>
                <a:gd name="T14" fmla="*/ 1 w 424"/>
                <a:gd name="T15" fmla="*/ 1 h 393"/>
                <a:gd name="T16" fmla="*/ 1 w 424"/>
                <a:gd name="T17" fmla="*/ 1 h 393"/>
                <a:gd name="T18" fmla="*/ 1 w 424"/>
                <a:gd name="T19" fmla="*/ 1 h 393"/>
                <a:gd name="T20" fmla="*/ 1 w 424"/>
                <a:gd name="T21" fmla="*/ 1 h 393"/>
                <a:gd name="T22" fmla="*/ 1 w 424"/>
                <a:gd name="T23" fmla="*/ 1 h 393"/>
                <a:gd name="T24" fmla="*/ 1 w 424"/>
                <a:gd name="T25" fmla="*/ 1 h 393"/>
                <a:gd name="T26" fmla="*/ 1 w 424"/>
                <a:gd name="T27" fmla="*/ 1 h 393"/>
                <a:gd name="T28" fmla="*/ 1 w 424"/>
                <a:gd name="T29" fmla="*/ 1 h 393"/>
                <a:gd name="T30" fmla="*/ 1 w 424"/>
                <a:gd name="T31" fmla="*/ 1 h 393"/>
                <a:gd name="T32" fmla="*/ 1 w 424"/>
                <a:gd name="T33" fmla="*/ 1 h 393"/>
                <a:gd name="T34" fmla="*/ 1 w 424"/>
                <a:gd name="T35" fmla="*/ 1 h 3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4"/>
                <a:gd name="T55" fmla="*/ 0 h 393"/>
                <a:gd name="T56" fmla="*/ 424 w 424"/>
                <a:gd name="T57" fmla="*/ 393 h 3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4" h="393">
                  <a:moveTo>
                    <a:pt x="294" y="2"/>
                  </a:moveTo>
                  <a:lnTo>
                    <a:pt x="216" y="0"/>
                  </a:lnTo>
                  <a:lnTo>
                    <a:pt x="138" y="13"/>
                  </a:lnTo>
                  <a:lnTo>
                    <a:pt x="69" y="68"/>
                  </a:lnTo>
                  <a:lnTo>
                    <a:pt x="32" y="118"/>
                  </a:lnTo>
                  <a:lnTo>
                    <a:pt x="0" y="196"/>
                  </a:lnTo>
                  <a:lnTo>
                    <a:pt x="10" y="302"/>
                  </a:lnTo>
                  <a:lnTo>
                    <a:pt x="39" y="350"/>
                  </a:lnTo>
                  <a:lnTo>
                    <a:pt x="153" y="393"/>
                  </a:lnTo>
                  <a:lnTo>
                    <a:pt x="308" y="363"/>
                  </a:lnTo>
                  <a:lnTo>
                    <a:pt x="390" y="300"/>
                  </a:lnTo>
                  <a:lnTo>
                    <a:pt x="416" y="232"/>
                  </a:lnTo>
                  <a:lnTo>
                    <a:pt x="424" y="167"/>
                  </a:lnTo>
                  <a:lnTo>
                    <a:pt x="405" y="82"/>
                  </a:lnTo>
                  <a:lnTo>
                    <a:pt x="347" y="13"/>
                  </a:lnTo>
                  <a:lnTo>
                    <a:pt x="294" y="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7" name="Freeform 44"/>
            <p:cNvSpPr>
              <a:spLocks/>
            </p:cNvSpPr>
            <p:nvPr/>
          </p:nvSpPr>
          <p:spPr bwMode="auto">
            <a:xfrm>
              <a:off x="4295" y="1831"/>
              <a:ext cx="122" cy="74"/>
            </a:xfrm>
            <a:custGeom>
              <a:avLst/>
              <a:gdLst>
                <a:gd name="T0" fmla="*/ 1 w 244"/>
                <a:gd name="T1" fmla="*/ 0 h 149"/>
                <a:gd name="T2" fmla="*/ 1 w 244"/>
                <a:gd name="T3" fmla="*/ 0 h 149"/>
                <a:gd name="T4" fmla="*/ 1 w 244"/>
                <a:gd name="T5" fmla="*/ 0 h 149"/>
                <a:gd name="T6" fmla="*/ 1 w 244"/>
                <a:gd name="T7" fmla="*/ 0 h 149"/>
                <a:gd name="T8" fmla="*/ 1 w 244"/>
                <a:gd name="T9" fmla="*/ 0 h 149"/>
                <a:gd name="T10" fmla="*/ 0 w 244"/>
                <a:gd name="T11" fmla="*/ 0 h 149"/>
                <a:gd name="T12" fmla="*/ 1 w 244"/>
                <a:gd name="T13" fmla="*/ 0 h 149"/>
                <a:gd name="T14" fmla="*/ 1 w 244"/>
                <a:gd name="T15" fmla="*/ 0 h 149"/>
                <a:gd name="T16" fmla="*/ 1 w 244"/>
                <a:gd name="T17" fmla="*/ 0 h 149"/>
                <a:gd name="T18" fmla="*/ 1 w 244"/>
                <a:gd name="T19" fmla="*/ 0 h 149"/>
                <a:gd name="T20" fmla="*/ 1 w 244"/>
                <a:gd name="T21" fmla="*/ 0 h 149"/>
                <a:gd name="T22" fmla="*/ 1 w 244"/>
                <a:gd name="T23" fmla="*/ 0 h 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4"/>
                <a:gd name="T37" fmla="*/ 0 h 149"/>
                <a:gd name="T38" fmla="*/ 244 w 244"/>
                <a:gd name="T39" fmla="*/ 149 h 1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4" h="149">
                  <a:moveTo>
                    <a:pt x="244" y="12"/>
                  </a:moveTo>
                  <a:lnTo>
                    <a:pt x="238" y="61"/>
                  </a:lnTo>
                  <a:lnTo>
                    <a:pt x="205" y="65"/>
                  </a:lnTo>
                  <a:lnTo>
                    <a:pt x="140" y="67"/>
                  </a:lnTo>
                  <a:lnTo>
                    <a:pt x="67" y="99"/>
                  </a:lnTo>
                  <a:lnTo>
                    <a:pt x="0" y="149"/>
                  </a:lnTo>
                  <a:lnTo>
                    <a:pt x="10" y="97"/>
                  </a:lnTo>
                  <a:lnTo>
                    <a:pt x="76" y="36"/>
                  </a:lnTo>
                  <a:lnTo>
                    <a:pt x="147" y="0"/>
                  </a:lnTo>
                  <a:lnTo>
                    <a:pt x="2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8" name="Freeform 45"/>
            <p:cNvSpPr>
              <a:spLocks/>
            </p:cNvSpPr>
            <p:nvPr/>
          </p:nvSpPr>
          <p:spPr bwMode="auto">
            <a:xfrm>
              <a:off x="4199" y="1909"/>
              <a:ext cx="221" cy="276"/>
            </a:xfrm>
            <a:custGeom>
              <a:avLst/>
              <a:gdLst>
                <a:gd name="T0" fmla="*/ 1 w 440"/>
                <a:gd name="T1" fmla="*/ 0 h 553"/>
                <a:gd name="T2" fmla="*/ 1 w 440"/>
                <a:gd name="T3" fmla="*/ 0 h 553"/>
                <a:gd name="T4" fmla="*/ 1 w 440"/>
                <a:gd name="T5" fmla="*/ 0 h 553"/>
                <a:gd name="T6" fmla="*/ 1 w 440"/>
                <a:gd name="T7" fmla="*/ 0 h 553"/>
                <a:gd name="T8" fmla="*/ 1 w 440"/>
                <a:gd name="T9" fmla="*/ 0 h 553"/>
                <a:gd name="T10" fmla="*/ 1 w 440"/>
                <a:gd name="T11" fmla="*/ 0 h 553"/>
                <a:gd name="T12" fmla="*/ 1 w 440"/>
                <a:gd name="T13" fmla="*/ 0 h 553"/>
                <a:gd name="T14" fmla="*/ 1 w 440"/>
                <a:gd name="T15" fmla="*/ 0 h 553"/>
                <a:gd name="T16" fmla="*/ 1 w 440"/>
                <a:gd name="T17" fmla="*/ 0 h 553"/>
                <a:gd name="T18" fmla="*/ 1 w 440"/>
                <a:gd name="T19" fmla="*/ 0 h 553"/>
                <a:gd name="T20" fmla="*/ 1 w 440"/>
                <a:gd name="T21" fmla="*/ 0 h 553"/>
                <a:gd name="T22" fmla="*/ 1 w 440"/>
                <a:gd name="T23" fmla="*/ 0 h 553"/>
                <a:gd name="T24" fmla="*/ 1 w 440"/>
                <a:gd name="T25" fmla="*/ 0 h 553"/>
                <a:gd name="T26" fmla="*/ 1 w 440"/>
                <a:gd name="T27" fmla="*/ 0 h 553"/>
                <a:gd name="T28" fmla="*/ 1 w 440"/>
                <a:gd name="T29" fmla="*/ 0 h 553"/>
                <a:gd name="T30" fmla="*/ 1 w 440"/>
                <a:gd name="T31" fmla="*/ 0 h 553"/>
                <a:gd name="T32" fmla="*/ 1 w 440"/>
                <a:gd name="T33" fmla="*/ 0 h 553"/>
                <a:gd name="T34" fmla="*/ 1 w 440"/>
                <a:gd name="T35" fmla="*/ 0 h 553"/>
                <a:gd name="T36" fmla="*/ 1 w 440"/>
                <a:gd name="T37" fmla="*/ 0 h 553"/>
                <a:gd name="T38" fmla="*/ 1 w 440"/>
                <a:gd name="T39" fmla="*/ 0 h 553"/>
                <a:gd name="T40" fmla="*/ 1 w 440"/>
                <a:gd name="T41" fmla="*/ 0 h 553"/>
                <a:gd name="T42" fmla="*/ 1 w 440"/>
                <a:gd name="T43" fmla="*/ 0 h 553"/>
                <a:gd name="T44" fmla="*/ 1 w 440"/>
                <a:gd name="T45" fmla="*/ 0 h 553"/>
                <a:gd name="T46" fmla="*/ 1 w 440"/>
                <a:gd name="T47" fmla="*/ 0 h 553"/>
                <a:gd name="T48" fmla="*/ 1 w 440"/>
                <a:gd name="T49" fmla="*/ 0 h 553"/>
                <a:gd name="T50" fmla="*/ 1 w 440"/>
                <a:gd name="T51" fmla="*/ 0 h 553"/>
                <a:gd name="T52" fmla="*/ 1 w 440"/>
                <a:gd name="T53" fmla="*/ 0 h 553"/>
                <a:gd name="T54" fmla="*/ 1 w 440"/>
                <a:gd name="T55" fmla="*/ 0 h 553"/>
                <a:gd name="T56" fmla="*/ 1 w 440"/>
                <a:gd name="T57" fmla="*/ 0 h 553"/>
                <a:gd name="T58" fmla="*/ 1 w 440"/>
                <a:gd name="T59" fmla="*/ 0 h 553"/>
                <a:gd name="T60" fmla="*/ 1 w 440"/>
                <a:gd name="T61" fmla="*/ 0 h 553"/>
                <a:gd name="T62" fmla="*/ 1 w 440"/>
                <a:gd name="T63" fmla="*/ 0 h 553"/>
                <a:gd name="T64" fmla="*/ 1 w 440"/>
                <a:gd name="T65" fmla="*/ 0 h 553"/>
                <a:gd name="T66" fmla="*/ 1 w 440"/>
                <a:gd name="T67" fmla="*/ 0 h 5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553"/>
                <a:gd name="T104" fmla="*/ 440 w 440"/>
                <a:gd name="T105" fmla="*/ 553 h 5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553">
                  <a:moveTo>
                    <a:pt x="288" y="40"/>
                  </a:moveTo>
                  <a:lnTo>
                    <a:pt x="334" y="27"/>
                  </a:lnTo>
                  <a:lnTo>
                    <a:pt x="387" y="0"/>
                  </a:lnTo>
                  <a:lnTo>
                    <a:pt x="406" y="2"/>
                  </a:lnTo>
                  <a:lnTo>
                    <a:pt x="421" y="15"/>
                  </a:lnTo>
                  <a:lnTo>
                    <a:pt x="429" y="50"/>
                  </a:lnTo>
                  <a:lnTo>
                    <a:pt x="420" y="105"/>
                  </a:lnTo>
                  <a:lnTo>
                    <a:pt x="426" y="133"/>
                  </a:lnTo>
                  <a:lnTo>
                    <a:pt x="437" y="171"/>
                  </a:lnTo>
                  <a:lnTo>
                    <a:pt x="440" y="221"/>
                  </a:lnTo>
                  <a:lnTo>
                    <a:pt x="434" y="276"/>
                  </a:lnTo>
                  <a:lnTo>
                    <a:pt x="421" y="308"/>
                  </a:lnTo>
                  <a:lnTo>
                    <a:pt x="406" y="354"/>
                  </a:lnTo>
                  <a:lnTo>
                    <a:pt x="353" y="399"/>
                  </a:lnTo>
                  <a:lnTo>
                    <a:pt x="314" y="426"/>
                  </a:lnTo>
                  <a:lnTo>
                    <a:pt x="266" y="453"/>
                  </a:lnTo>
                  <a:lnTo>
                    <a:pt x="174" y="473"/>
                  </a:lnTo>
                  <a:lnTo>
                    <a:pt x="106" y="462"/>
                  </a:lnTo>
                  <a:lnTo>
                    <a:pt x="87" y="454"/>
                  </a:lnTo>
                  <a:lnTo>
                    <a:pt x="105" y="475"/>
                  </a:lnTo>
                  <a:lnTo>
                    <a:pt x="168" y="491"/>
                  </a:lnTo>
                  <a:lnTo>
                    <a:pt x="228" y="483"/>
                  </a:lnTo>
                  <a:lnTo>
                    <a:pt x="304" y="462"/>
                  </a:lnTo>
                  <a:lnTo>
                    <a:pt x="360" y="426"/>
                  </a:lnTo>
                  <a:lnTo>
                    <a:pt x="390" y="405"/>
                  </a:lnTo>
                  <a:lnTo>
                    <a:pt x="376" y="456"/>
                  </a:lnTo>
                  <a:lnTo>
                    <a:pt x="341" y="494"/>
                  </a:lnTo>
                  <a:lnTo>
                    <a:pt x="282" y="523"/>
                  </a:lnTo>
                  <a:lnTo>
                    <a:pt x="212" y="549"/>
                  </a:lnTo>
                  <a:lnTo>
                    <a:pt x="155" y="553"/>
                  </a:lnTo>
                  <a:lnTo>
                    <a:pt x="108" y="544"/>
                  </a:lnTo>
                  <a:lnTo>
                    <a:pt x="71" y="521"/>
                  </a:lnTo>
                  <a:lnTo>
                    <a:pt x="48" y="468"/>
                  </a:lnTo>
                  <a:lnTo>
                    <a:pt x="51" y="426"/>
                  </a:lnTo>
                  <a:lnTo>
                    <a:pt x="43" y="403"/>
                  </a:lnTo>
                  <a:lnTo>
                    <a:pt x="11" y="359"/>
                  </a:lnTo>
                  <a:lnTo>
                    <a:pt x="0" y="308"/>
                  </a:lnTo>
                  <a:lnTo>
                    <a:pt x="2" y="251"/>
                  </a:lnTo>
                  <a:lnTo>
                    <a:pt x="17" y="190"/>
                  </a:lnTo>
                  <a:lnTo>
                    <a:pt x="52" y="120"/>
                  </a:lnTo>
                  <a:lnTo>
                    <a:pt x="108" y="65"/>
                  </a:lnTo>
                  <a:lnTo>
                    <a:pt x="165" y="40"/>
                  </a:lnTo>
                  <a:lnTo>
                    <a:pt x="234" y="34"/>
                  </a:lnTo>
                  <a:lnTo>
                    <a:pt x="263" y="31"/>
                  </a:lnTo>
                  <a:lnTo>
                    <a:pt x="258" y="48"/>
                  </a:lnTo>
                  <a:lnTo>
                    <a:pt x="234" y="48"/>
                  </a:lnTo>
                  <a:lnTo>
                    <a:pt x="171" y="57"/>
                  </a:lnTo>
                  <a:lnTo>
                    <a:pt x="119" y="84"/>
                  </a:lnTo>
                  <a:lnTo>
                    <a:pt x="62" y="139"/>
                  </a:lnTo>
                  <a:lnTo>
                    <a:pt x="33" y="198"/>
                  </a:lnTo>
                  <a:lnTo>
                    <a:pt x="19" y="255"/>
                  </a:lnTo>
                  <a:lnTo>
                    <a:pt x="21" y="314"/>
                  </a:lnTo>
                  <a:lnTo>
                    <a:pt x="46" y="371"/>
                  </a:lnTo>
                  <a:lnTo>
                    <a:pt x="82" y="386"/>
                  </a:lnTo>
                  <a:lnTo>
                    <a:pt x="154" y="401"/>
                  </a:lnTo>
                  <a:lnTo>
                    <a:pt x="227" y="401"/>
                  </a:lnTo>
                  <a:lnTo>
                    <a:pt x="296" y="386"/>
                  </a:lnTo>
                  <a:lnTo>
                    <a:pt x="361" y="348"/>
                  </a:lnTo>
                  <a:lnTo>
                    <a:pt x="393" y="319"/>
                  </a:lnTo>
                  <a:lnTo>
                    <a:pt x="414" y="295"/>
                  </a:lnTo>
                  <a:lnTo>
                    <a:pt x="421" y="253"/>
                  </a:lnTo>
                  <a:lnTo>
                    <a:pt x="421" y="209"/>
                  </a:lnTo>
                  <a:lnTo>
                    <a:pt x="415" y="171"/>
                  </a:lnTo>
                  <a:lnTo>
                    <a:pt x="407" y="129"/>
                  </a:lnTo>
                  <a:lnTo>
                    <a:pt x="369" y="91"/>
                  </a:lnTo>
                  <a:lnTo>
                    <a:pt x="326" y="61"/>
                  </a:lnTo>
                  <a:lnTo>
                    <a:pt x="28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9" name="Freeform 46"/>
            <p:cNvSpPr>
              <a:spLocks/>
            </p:cNvSpPr>
            <p:nvPr/>
          </p:nvSpPr>
          <p:spPr bwMode="auto">
            <a:xfrm>
              <a:off x="4295" y="2009"/>
              <a:ext cx="34" cy="30"/>
            </a:xfrm>
            <a:custGeom>
              <a:avLst/>
              <a:gdLst>
                <a:gd name="T0" fmla="*/ 0 w 70"/>
                <a:gd name="T1" fmla="*/ 0 h 59"/>
                <a:gd name="T2" fmla="*/ 0 w 70"/>
                <a:gd name="T3" fmla="*/ 1 h 59"/>
                <a:gd name="T4" fmla="*/ 0 w 70"/>
                <a:gd name="T5" fmla="*/ 1 h 59"/>
                <a:gd name="T6" fmla="*/ 0 w 70"/>
                <a:gd name="T7" fmla="*/ 1 h 59"/>
                <a:gd name="T8" fmla="*/ 0 w 70"/>
                <a:gd name="T9" fmla="*/ 1 h 59"/>
                <a:gd name="T10" fmla="*/ 0 w 70"/>
                <a:gd name="T11" fmla="*/ 1 h 59"/>
                <a:gd name="T12" fmla="*/ 0 w 70"/>
                <a:gd name="T13" fmla="*/ 1 h 59"/>
                <a:gd name="T14" fmla="*/ 0 w 70"/>
                <a:gd name="T15" fmla="*/ 1 h 59"/>
                <a:gd name="T16" fmla="*/ 0 w 70"/>
                <a:gd name="T17" fmla="*/ 1 h 59"/>
                <a:gd name="T18" fmla="*/ 0 w 70"/>
                <a:gd name="T19" fmla="*/ 1 h 59"/>
                <a:gd name="T20" fmla="*/ 0 w 70"/>
                <a:gd name="T21" fmla="*/ 1 h 59"/>
                <a:gd name="T22" fmla="*/ 0 w 70"/>
                <a:gd name="T23" fmla="*/ 0 h 59"/>
                <a:gd name="T24" fmla="*/ 0 w 70"/>
                <a:gd name="T25" fmla="*/ 0 h 59"/>
                <a:gd name="T26" fmla="*/ 0 w 70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59"/>
                <a:gd name="T44" fmla="*/ 70 w 70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59">
                  <a:moveTo>
                    <a:pt x="35" y="0"/>
                  </a:moveTo>
                  <a:lnTo>
                    <a:pt x="10" y="3"/>
                  </a:lnTo>
                  <a:lnTo>
                    <a:pt x="0" y="32"/>
                  </a:lnTo>
                  <a:lnTo>
                    <a:pt x="35" y="59"/>
                  </a:lnTo>
                  <a:lnTo>
                    <a:pt x="57" y="53"/>
                  </a:lnTo>
                  <a:lnTo>
                    <a:pt x="70" y="38"/>
                  </a:lnTo>
                  <a:lnTo>
                    <a:pt x="70" y="17"/>
                  </a:lnTo>
                  <a:lnTo>
                    <a:pt x="57" y="7"/>
                  </a:lnTo>
                  <a:lnTo>
                    <a:pt x="48" y="28"/>
                  </a:lnTo>
                  <a:lnTo>
                    <a:pt x="22" y="28"/>
                  </a:lnTo>
                  <a:lnTo>
                    <a:pt x="19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0" name="Freeform 47"/>
            <p:cNvSpPr>
              <a:spLocks/>
            </p:cNvSpPr>
            <p:nvPr/>
          </p:nvSpPr>
          <p:spPr bwMode="auto">
            <a:xfrm>
              <a:off x="4440" y="1916"/>
              <a:ext cx="237" cy="359"/>
            </a:xfrm>
            <a:custGeom>
              <a:avLst/>
              <a:gdLst>
                <a:gd name="T0" fmla="*/ 0 w 475"/>
                <a:gd name="T1" fmla="*/ 0 h 719"/>
                <a:gd name="T2" fmla="*/ 0 w 475"/>
                <a:gd name="T3" fmla="*/ 0 h 719"/>
                <a:gd name="T4" fmla="*/ 0 w 475"/>
                <a:gd name="T5" fmla="*/ 0 h 719"/>
                <a:gd name="T6" fmla="*/ 0 w 475"/>
                <a:gd name="T7" fmla="*/ 0 h 719"/>
                <a:gd name="T8" fmla="*/ 0 w 475"/>
                <a:gd name="T9" fmla="*/ 0 h 719"/>
                <a:gd name="T10" fmla="*/ 0 w 475"/>
                <a:gd name="T11" fmla="*/ 0 h 719"/>
                <a:gd name="T12" fmla="*/ 0 w 475"/>
                <a:gd name="T13" fmla="*/ 0 h 719"/>
                <a:gd name="T14" fmla="*/ 0 w 475"/>
                <a:gd name="T15" fmla="*/ 0 h 719"/>
                <a:gd name="T16" fmla="*/ 0 w 475"/>
                <a:gd name="T17" fmla="*/ 0 h 719"/>
                <a:gd name="T18" fmla="*/ 0 w 475"/>
                <a:gd name="T19" fmla="*/ 0 h 719"/>
                <a:gd name="T20" fmla="*/ 0 w 475"/>
                <a:gd name="T21" fmla="*/ 0 h 719"/>
                <a:gd name="T22" fmla="*/ 0 w 475"/>
                <a:gd name="T23" fmla="*/ 0 h 719"/>
                <a:gd name="T24" fmla="*/ 0 w 475"/>
                <a:gd name="T25" fmla="*/ 0 h 719"/>
                <a:gd name="T26" fmla="*/ 0 w 475"/>
                <a:gd name="T27" fmla="*/ 0 h 719"/>
                <a:gd name="T28" fmla="*/ 0 w 475"/>
                <a:gd name="T29" fmla="*/ 0 h 719"/>
                <a:gd name="T30" fmla="*/ 0 w 475"/>
                <a:gd name="T31" fmla="*/ 0 h 719"/>
                <a:gd name="T32" fmla="*/ 0 w 475"/>
                <a:gd name="T33" fmla="*/ 0 h 719"/>
                <a:gd name="T34" fmla="*/ 0 w 475"/>
                <a:gd name="T35" fmla="*/ 0 h 719"/>
                <a:gd name="T36" fmla="*/ 0 w 475"/>
                <a:gd name="T37" fmla="*/ 0 h 719"/>
                <a:gd name="T38" fmla="*/ 0 w 475"/>
                <a:gd name="T39" fmla="*/ 0 h 719"/>
                <a:gd name="T40" fmla="*/ 0 w 475"/>
                <a:gd name="T41" fmla="*/ 0 h 719"/>
                <a:gd name="T42" fmla="*/ 0 w 475"/>
                <a:gd name="T43" fmla="*/ 0 h 719"/>
                <a:gd name="T44" fmla="*/ 0 w 475"/>
                <a:gd name="T45" fmla="*/ 0 h 719"/>
                <a:gd name="T46" fmla="*/ 0 w 475"/>
                <a:gd name="T47" fmla="*/ 0 h 719"/>
                <a:gd name="T48" fmla="*/ 0 w 475"/>
                <a:gd name="T49" fmla="*/ 0 h 719"/>
                <a:gd name="T50" fmla="*/ 0 w 475"/>
                <a:gd name="T51" fmla="*/ 0 h 719"/>
                <a:gd name="T52" fmla="*/ 0 w 475"/>
                <a:gd name="T53" fmla="*/ 0 h 719"/>
                <a:gd name="T54" fmla="*/ 0 w 475"/>
                <a:gd name="T55" fmla="*/ 0 h 719"/>
                <a:gd name="T56" fmla="*/ 0 w 475"/>
                <a:gd name="T57" fmla="*/ 0 h 719"/>
                <a:gd name="T58" fmla="*/ 0 w 475"/>
                <a:gd name="T59" fmla="*/ 0 h 719"/>
                <a:gd name="T60" fmla="*/ 0 w 475"/>
                <a:gd name="T61" fmla="*/ 0 h 719"/>
                <a:gd name="T62" fmla="*/ 0 w 475"/>
                <a:gd name="T63" fmla="*/ 0 h 719"/>
                <a:gd name="T64" fmla="*/ 0 w 475"/>
                <a:gd name="T65" fmla="*/ 0 h 719"/>
                <a:gd name="T66" fmla="*/ 0 w 475"/>
                <a:gd name="T67" fmla="*/ 0 h 719"/>
                <a:gd name="T68" fmla="*/ 0 w 475"/>
                <a:gd name="T69" fmla="*/ 0 h 7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5"/>
                <a:gd name="T106" fmla="*/ 0 h 719"/>
                <a:gd name="T107" fmla="*/ 475 w 475"/>
                <a:gd name="T108" fmla="*/ 719 h 7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5" h="719">
                  <a:moveTo>
                    <a:pt x="268" y="90"/>
                  </a:moveTo>
                  <a:lnTo>
                    <a:pt x="266" y="48"/>
                  </a:lnTo>
                  <a:lnTo>
                    <a:pt x="238" y="6"/>
                  </a:lnTo>
                  <a:lnTo>
                    <a:pt x="190" y="0"/>
                  </a:lnTo>
                  <a:lnTo>
                    <a:pt x="144" y="21"/>
                  </a:lnTo>
                  <a:lnTo>
                    <a:pt x="100" y="76"/>
                  </a:lnTo>
                  <a:lnTo>
                    <a:pt x="62" y="154"/>
                  </a:lnTo>
                  <a:lnTo>
                    <a:pt x="30" y="280"/>
                  </a:lnTo>
                  <a:lnTo>
                    <a:pt x="16" y="371"/>
                  </a:lnTo>
                  <a:lnTo>
                    <a:pt x="5" y="466"/>
                  </a:lnTo>
                  <a:lnTo>
                    <a:pt x="0" y="500"/>
                  </a:lnTo>
                  <a:lnTo>
                    <a:pt x="5" y="544"/>
                  </a:lnTo>
                  <a:lnTo>
                    <a:pt x="21" y="571"/>
                  </a:lnTo>
                  <a:lnTo>
                    <a:pt x="27" y="588"/>
                  </a:lnTo>
                  <a:lnTo>
                    <a:pt x="30" y="628"/>
                  </a:lnTo>
                  <a:lnTo>
                    <a:pt x="32" y="668"/>
                  </a:lnTo>
                  <a:lnTo>
                    <a:pt x="35" y="707"/>
                  </a:lnTo>
                  <a:lnTo>
                    <a:pt x="57" y="719"/>
                  </a:lnTo>
                  <a:lnTo>
                    <a:pt x="59" y="679"/>
                  </a:lnTo>
                  <a:lnTo>
                    <a:pt x="57" y="607"/>
                  </a:lnTo>
                  <a:lnTo>
                    <a:pt x="48" y="557"/>
                  </a:lnTo>
                  <a:lnTo>
                    <a:pt x="37" y="546"/>
                  </a:lnTo>
                  <a:lnTo>
                    <a:pt x="24" y="531"/>
                  </a:lnTo>
                  <a:lnTo>
                    <a:pt x="16" y="502"/>
                  </a:lnTo>
                  <a:lnTo>
                    <a:pt x="21" y="470"/>
                  </a:lnTo>
                  <a:lnTo>
                    <a:pt x="25" y="409"/>
                  </a:lnTo>
                  <a:lnTo>
                    <a:pt x="44" y="322"/>
                  </a:lnTo>
                  <a:lnTo>
                    <a:pt x="71" y="386"/>
                  </a:lnTo>
                  <a:lnTo>
                    <a:pt x="98" y="447"/>
                  </a:lnTo>
                  <a:lnTo>
                    <a:pt x="133" y="485"/>
                  </a:lnTo>
                  <a:lnTo>
                    <a:pt x="155" y="510"/>
                  </a:lnTo>
                  <a:lnTo>
                    <a:pt x="197" y="529"/>
                  </a:lnTo>
                  <a:lnTo>
                    <a:pt x="249" y="533"/>
                  </a:lnTo>
                  <a:lnTo>
                    <a:pt x="346" y="521"/>
                  </a:lnTo>
                  <a:lnTo>
                    <a:pt x="388" y="498"/>
                  </a:lnTo>
                  <a:lnTo>
                    <a:pt x="425" y="462"/>
                  </a:lnTo>
                  <a:lnTo>
                    <a:pt x="464" y="413"/>
                  </a:lnTo>
                  <a:lnTo>
                    <a:pt x="475" y="360"/>
                  </a:lnTo>
                  <a:lnTo>
                    <a:pt x="471" y="274"/>
                  </a:lnTo>
                  <a:lnTo>
                    <a:pt x="453" y="219"/>
                  </a:lnTo>
                  <a:lnTo>
                    <a:pt x="404" y="147"/>
                  </a:lnTo>
                  <a:lnTo>
                    <a:pt x="360" y="111"/>
                  </a:lnTo>
                  <a:lnTo>
                    <a:pt x="349" y="107"/>
                  </a:lnTo>
                  <a:lnTo>
                    <a:pt x="346" y="124"/>
                  </a:lnTo>
                  <a:lnTo>
                    <a:pt x="360" y="135"/>
                  </a:lnTo>
                  <a:lnTo>
                    <a:pt x="395" y="160"/>
                  </a:lnTo>
                  <a:lnTo>
                    <a:pt x="439" y="228"/>
                  </a:lnTo>
                  <a:lnTo>
                    <a:pt x="453" y="268"/>
                  </a:lnTo>
                  <a:lnTo>
                    <a:pt x="460" y="352"/>
                  </a:lnTo>
                  <a:lnTo>
                    <a:pt x="450" y="399"/>
                  </a:lnTo>
                  <a:lnTo>
                    <a:pt x="412" y="441"/>
                  </a:lnTo>
                  <a:lnTo>
                    <a:pt x="384" y="460"/>
                  </a:lnTo>
                  <a:lnTo>
                    <a:pt x="346" y="468"/>
                  </a:lnTo>
                  <a:lnTo>
                    <a:pt x="268" y="483"/>
                  </a:lnTo>
                  <a:lnTo>
                    <a:pt x="190" y="485"/>
                  </a:lnTo>
                  <a:lnTo>
                    <a:pt x="160" y="468"/>
                  </a:lnTo>
                  <a:lnTo>
                    <a:pt x="122" y="434"/>
                  </a:lnTo>
                  <a:lnTo>
                    <a:pt x="95" y="403"/>
                  </a:lnTo>
                  <a:lnTo>
                    <a:pt x="81" y="360"/>
                  </a:lnTo>
                  <a:lnTo>
                    <a:pt x="81" y="285"/>
                  </a:lnTo>
                  <a:lnTo>
                    <a:pt x="106" y="213"/>
                  </a:lnTo>
                  <a:lnTo>
                    <a:pt x="136" y="162"/>
                  </a:lnTo>
                  <a:lnTo>
                    <a:pt x="184" y="128"/>
                  </a:lnTo>
                  <a:lnTo>
                    <a:pt x="198" y="118"/>
                  </a:lnTo>
                  <a:lnTo>
                    <a:pt x="262" y="120"/>
                  </a:lnTo>
                  <a:lnTo>
                    <a:pt x="320" y="126"/>
                  </a:lnTo>
                  <a:lnTo>
                    <a:pt x="325" y="103"/>
                  </a:lnTo>
                  <a:lnTo>
                    <a:pt x="265" y="101"/>
                  </a:lnTo>
                  <a:lnTo>
                    <a:pt x="26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1" name="Freeform 48"/>
            <p:cNvSpPr>
              <a:spLocks/>
            </p:cNvSpPr>
            <p:nvPr/>
          </p:nvSpPr>
          <p:spPr bwMode="auto">
            <a:xfrm>
              <a:off x="4478" y="2146"/>
              <a:ext cx="171" cy="101"/>
            </a:xfrm>
            <a:custGeom>
              <a:avLst/>
              <a:gdLst>
                <a:gd name="T0" fmla="*/ 0 w 342"/>
                <a:gd name="T1" fmla="*/ 0 h 202"/>
                <a:gd name="T2" fmla="*/ 1 w 342"/>
                <a:gd name="T3" fmla="*/ 1 h 202"/>
                <a:gd name="T4" fmla="*/ 1 w 342"/>
                <a:gd name="T5" fmla="*/ 1 h 202"/>
                <a:gd name="T6" fmla="*/ 1 w 342"/>
                <a:gd name="T7" fmla="*/ 1 h 202"/>
                <a:gd name="T8" fmla="*/ 1 w 342"/>
                <a:gd name="T9" fmla="*/ 1 h 202"/>
                <a:gd name="T10" fmla="*/ 1 w 342"/>
                <a:gd name="T11" fmla="*/ 1 h 202"/>
                <a:gd name="T12" fmla="*/ 1 w 342"/>
                <a:gd name="T13" fmla="*/ 1 h 202"/>
                <a:gd name="T14" fmla="*/ 1 w 342"/>
                <a:gd name="T15" fmla="*/ 1 h 202"/>
                <a:gd name="T16" fmla="*/ 1 w 342"/>
                <a:gd name="T17" fmla="*/ 1 h 202"/>
                <a:gd name="T18" fmla="*/ 1 w 342"/>
                <a:gd name="T19" fmla="*/ 1 h 202"/>
                <a:gd name="T20" fmla="*/ 1 w 342"/>
                <a:gd name="T21" fmla="*/ 1 h 202"/>
                <a:gd name="T22" fmla="*/ 1 w 342"/>
                <a:gd name="T23" fmla="*/ 1 h 202"/>
                <a:gd name="T24" fmla="*/ 1 w 342"/>
                <a:gd name="T25" fmla="*/ 1 h 202"/>
                <a:gd name="T26" fmla="*/ 1 w 342"/>
                <a:gd name="T27" fmla="*/ 1 h 202"/>
                <a:gd name="T28" fmla="*/ 1 w 342"/>
                <a:gd name="T29" fmla="*/ 1 h 202"/>
                <a:gd name="T30" fmla="*/ 1 w 342"/>
                <a:gd name="T31" fmla="*/ 1 h 202"/>
                <a:gd name="T32" fmla="*/ 1 w 342"/>
                <a:gd name="T33" fmla="*/ 1 h 202"/>
                <a:gd name="T34" fmla="*/ 1 w 342"/>
                <a:gd name="T35" fmla="*/ 1 h 202"/>
                <a:gd name="T36" fmla="*/ 1 w 342"/>
                <a:gd name="T37" fmla="*/ 1 h 202"/>
                <a:gd name="T38" fmla="*/ 1 w 342"/>
                <a:gd name="T39" fmla="*/ 1 h 202"/>
                <a:gd name="T40" fmla="*/ 1 w 342"/>
                <a:gd name="T41" fmla="*/ 1 h 202"/>
                <a:gd name="T42" fmla="*/ 1 w 342"/>
                <a:gd name="T43" fmla="*/ 1 h 202"/>
                <a:gd name="T44" fmla="*/ 0 w 342"/>
                <a:gd name="T45" fmla="*/ 0 h 202"/>
                <a:gd name="T46" fmla="*/ 0 w 342"/>
                <a:gd name="T47" fmla="*/ 0 h 202"/>
                <a:gd name="T48" fmla="*/ 0 w 342"/>
                <a:gd name="T49" fmla="*/ 0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2"/>
                <a:gd name="T76" fmla="*/ 0 h 202"/>
                <a:gd name="T77" fmla="*/ 342 w 34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2" h="202">
                  <a:moveTo>
                    <a:pt x="0" y="0"/>
                  </a:moveTo>
                  <a:lnTo>
                    <a:pt x="27" y="31"/>
                  </a:lnTo>
                  <a:lnTo>
                    <a:pt x="71" y="69"/>
                  </a:lnTo>
                  <a:lnTo>
                    <a:pt x="115" y="86"/>
                  </a:lnTo>
                  <a:lnTo>
                    <a:pt x="168" y="92"/>
                  </a:lnTo>
                  <a:lnTo>
                    <a:pt x="241" y="88"/>
                  </a:lnTo>
                  <a:lnTo>
                    <a:pt x="260" y="88"/>
                  </a:lnTo>
                  <a:lnTo>
                    <a:pt x="283" y="86"/>
                  </a:lnTo>
                  <a:lnTo>
                    <a:pt x="321" y="59"/>
                  </a:lnTo>
                  <a:lnTo>
                    <a:pt x="342" y="36"/>
                  </a:lnTo>
                  <a:lnTo>
                    <a:pt x="332" y="82"/>
                  </a:lnTo>
                  <a:lnTo>
                    <a:pt x="317" y="120"/>
                  </a:lnTo>
                  <a:lnTo>
                    <a:pt x="302" y="147"/>
                  </a:lnTo>
                  <a:lnTo>
                    <a:pt x="271" y="171"/>
                  </a:lnTo>
                  <a:lnTo>
                    <a:pt x="229" y="190"/>
                  </a:lnTo>
                  <a:lnTo>
                    <a:pt x="179" y="200"/>
                  </a:lnTo>
                  <a:lnTo>
                    <a:pt x="128" y="202"/>
                  </a:lnTo>
                  <a:lnTo>
                    <a:pt x="93" y="185"/>
                  </a:lnTo>
                  <a:lnTo>
                    <a:pt x="65" y="147"/>
                  </a:lnTo>
                  <a:lnTo>
                    <a:pt x="33" y="109"/>
                  </a:lnTo>
                  <a:lnTo>
                    <a:pt x="22" y="78"/>
                  </a:lnTo>
                  <a:lnTo>
                    <a:pt x="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2" name="Freeform 49"/>
            <p:cNvSpPr>
              <a:spLocks/>
            </p:cNvSpPr>
            <p:nvPr/>
          </p:nvSpPr>
          <p:spPr bwMode="auto">
            <a:xfrm>
              <a:off x="4539" y="1859"/>
              <a:ext cx="82" cy="96"/>
            </a:xfrm>
            <a:custGeom>
              <a:avLst/>
              <a:gdLst>
                <a:gd name="T0" fmla="*/ 1 w 163"/>
                <a:gd name="T1" fmla="*/ 0 h 192"/>
                <a:gd name="T2" fmla="*/ 0 w 163"/>
                <a:gd name="T3" fmla="*/ 1 h 192"/>
                <a:gd name="T4" fmla="*/ 0 w 163"/>
                <a:gd name="T5" fmla="*/ 1 h 192"/>
                <a:gd name="T6" fmla="*/ 1 w 163"/>
                <a:gd name="T7" fmla="*/ 1 h 192"/>
                <a:gd name="T8" fmla="*/ 1 w 163"/>
                <a:gd name="T9" fmla="*/ 1 h 192"/>
                <a:gd name="T10" fmla="*/ 1 w 163"/>
                <a:gd name="T11" fmla="*/ 1 h 192"/>
                <a:gd name="T12" fmla="*/ 1 w 163"/>
                <a:gd name="T13" fmla="*/ 1 h 192"/>
                <a:gd name="T14" fmla="*/ 1 w 163"/>
                <a:gd name="T15" fmla="*/ 1 h 192"/>
                <a:gd name="T16" fmla="*/ 1 w 163"/>
                <a:gd name="T17" fmla="*/ 1 h 192"/>
                <a:gd name="T18" fmla="*/ 1 w 163"/>
                <a:gd name="T19" fmla="*/ 1 h 192"/>
                <a:gd name="T20" fmla="*/ 1 w 163"/>
                <a:gd name="T21" fmla="*/ 1 h 192"/>
                <a:gd name="T22" fmla="*/ 1 w 163"/>
                <a:gd name="T23" fmla="*/ 1 h 192"/>
                <a:gd name="T24" fmla="*/ 1 w 163"/>
                <a:gd name="T25" fmla="*/ 1 h 192"/>
                <a:gd name="T26" fmla="*/ 1 w 163"/>
                <a:gd name="T27" fmla="*/ 1 h 192"/>
                <a:gd name="T28" fmla="*/ 1 w 163"/>
                <a:gd name="T29" fmla="*/ 0 h 192"/>
                <a:gd name="T30" fmla="*/ 1 w 163"/>
                <a:gd name="T31" fmla="*/ 0 h 192"/>
                <a:gd name="T32" fmla="*/ 1 w 163"/>
                <a:gd name="T33" fmla="*/ 0 h 192"/>
                <a:gd name="T34" fmla="*/ 1 w 163"/>
                <a:gd name="T35" fmla="*/ 0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92"/>
                <a:gd name="T56" fmla="*/ 163 w 163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92">
                  <a:moveTo>
                    <a:pt x="28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7" y="78"/>
                  </a:lnTo>
                  <a:lnTo>
                    <a:pt x="58" y="86"/>
                  </a:lnTo>
                  <a:lnTo>
                    <a:pt x="77" y="93"/>
                  </a:lnTo>
                  <a:lnTo>
                    <a:pt x="106" y="114"/>
                  </a:lnTo>
                  <a:lnTo>
                    <a:pt x="133" y="162"/>
                  </a:lnTo>
                  <a:lnTo>
                    <a:pt x="163" y="192"/>
                  </a:lnTo>
                  <a:lnTo>
                    <a:pt x="146" y="145"/>
                  </a:lnTo>
                  <a:lnTo>
                    <a:pt x="152" y="97"/>
                  </a:lnTo>
                  <a:lnTo>
                    <a:pt x="149" y="74"/>
                  </a:lnTo>
                  <a:lnTo>
                    <a:pt x="112" y="40"/>
                  </a:lnTo>
                  <a:lnTo>
                    <a:pt x="85" y="12"/>
                  </a:lnTo>
                  <a:lnTo>
                    <a:pt x="3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3" name="Freeform 50"/>
            <p:cNvSpPr>
              <a:spLocks/>
            </p:cNvSpPr>
            <p:nvPr/>
          </p:nvSpPr>
          <p:spPr bwMode="auto">
            <a:xfrm>
              <a:off x="4189" y="2116"/>
              <a:ext cx="103" cy="112"/>
            </a:xfrm>
            <a:custGeom>
              <a:avLst/>
              <a:gdLst>
                <a:gd name="T0" fmla="*/ 1 w 206"/>
                <a:gd name="T1" fmla="*/ 0 h 225"/>
                <a:gd name="T2" fmla="*/ 1 w 206"/>
                <a:gd name="T3" fmla="*/ 0 h 225"/>
                <a:gd name="T4" fmla="*/ 1 w 206"/>
                <a:gd name="T5" fmla="*/ 0 h 225"/>
                <a:gd name="T6" fmla="*/ 1 w 206"/>
                <a:gd name="T7" fmla="*/ 0 h 225"/>
                <a:gd name="T8" fmla="*/ 1 w 206"/>
                <a:gd name="T9" fmla="*/ 0 h 225"/>
                <a:gd name="T10" fmla="*/ 1 w 206"/>
                <a:gd name="T11" fmla="*/ 0 h 225"/>
                <a:gd name="T12" fmla="*/ 1 w 206"/>
                <a:gd name="T13" fmla="*/ 0 h 225"/>
                <a:gd name="T14" fmla="*/ 1 w 206"/>
                <a:gd name="T15" fmla="*/ 0 h 225"/>
                <a:gd name="T16" fmla="*/ 1 w 206"/>
                <a:gd name="T17" fmla="*/ 0 h 225"/>
                <a:gd name="T18" fmla="*/ 1 w 206"/>
                <a:gd name="T19" fmla="*/ 0 h 225"/>
                <a:gd name="T20" fmla="*/ 1 w 206"/>
                <a:gd name="T21" fmla="*/ 0 h 225"/>
                <a:gd name="T22" fmla="*/ 1 w 206"/>
                <a:gd name="T23" fmla="*/ 0 h 225"/>
                <a:gd name="T24" fmla="*/ 1 w 206"/>
                <a:gd name="T25" fmla="*/ 0 h 225"/>
                <a:gd name="T26" fmla="*/ 0 w 206"/>
                <a:gd name="T27" fmla="*/ 0 h 225"/>
                <a:gd name="T28" fmla="*/ 0 w 206"/>
                <a:gd name="T29" fmla="*/ 0 h 225"/>
                <a:gd name="T30" fmla="*/ 1 w 206"/>
                <a:gd name="T31" fmla="*/ 0 h 225"/>
                <a:gd name="T32" fmla="*/ 1 w 206"/>
                <a:gd name="T33" fmla="*/ 0 h 225"/>
                <a:gd name="T34" fmla="*/ 1 w 206"/>
                <a:gd name="T35" fmla="*/ 0 h 2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225"/>
                <a:gd name="T56" fmla="*/ 206 w 206"/>
                <a:gd name="T57" fmla="*/ 225 h 2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225">
                  <a:moveTo>
                    <a:pt x="19" y="18"/>
                  </a:moveTo>
                  <a:lnTo>
                    <a:pt x="27" y="48"/>
                  </a:lnTo>
                  <a:lnTo>
                    <a:pt x="46" y="103"/>
                  </a:lnTo>
                  <a:lnTo>
                    <a:pt x="80" y="143"/>
                  </a:lnTo>
                  <a:lnTo>
                    <a:pt x="121" y="173"/>
                  </a:lnTo>
                  <a:lnTo>
                    <a:pt x="168" y="191"/>
                  </a:lnTo>
                  <a:lnTo>
                    <a:pt x="205" y="208"/>
                  </a:lnTo>
                  <a:lnTo>
                    <a:pt x="206" y="225"/>
                  </a:lnTo>
                  <a:lnTo>
                    <a:pt x="170" y="225"/>
                  </a:lnTo>
                  <a:lnTo>
                    <a:pt x="116" y="221"/>
                  </a:lnTo>
                  <a:lnTo>
                    <a:pt x="81" y="215"/>
                  </a:lnTo>
                  <a:lnTo>
                    <a:pt x="30" y="158"/>
                  </a:lnTo>
                  <a:lnTo>
                    <a:pt x="8" y="9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4" name="Freeform 51"/>
            <p:cNvSpPr>
              <a:spLocks/>
            </p:cNvSpPr>
            <p:nvPr/>
          </p:nvSpPr>
          <p:spPr bwMode="auto">
            <a:xfrm>
              <a:off x="4543" y="2251"/>
              <a:ext cx="82" cy="35"/>
            </a:xfrm>
            <a:custGeom>
              <a:avLst/>
              <a:gdLst>
                <a:gd name="T0" fmla="*/ 0 w 165"/>
                <a:gd name="T1" fmla="*/ 0 h 71"/>
                <a:gd name="T2" fmla="*/ 0 w 165"/>
                <a:gd name="T3" fmla="*/ 0 h 71"/>
                <a:gd name="T4" fmla="*/ 0 w 165"/>
                <a:gd name="T5" fmla="*/ 0 h 71"/>
                <a:gd name="T6" fmla="*/ 0 w 165"/>
                <a:gd name="T7" fmla="*/ 0 h 71"/>
                <a:gd name="T8" fmla="*/ 0 w 165"/>
                <a:gd name="T9" fmla="*/ 0 h 71"/>
                <a:gd name="T10" fmla="*/ 0 w 165"/>
                <a:gd name="T11" fmla="*/ 0 h 71"/>
                <a:gd name="T12" fmla="*/ 0 w 165"/>
                <a:gd name="T13" fmla="*/ 0 h 71"/>
                <a:gd name="T14" fmla="*/ 0 w 165"/>
                <a:gd name="T15" fmla="*/ 0 h 71"/>
                <a:gd name="T16" fmla="*/ 0 w 165"/>
                <a:gd name="T17" fmla="*/ 0 h 71"/>
                <a:gd name="T18" fmla="*/ 0 w 165"/>
                <a:gd name="T19" fmla="*/ 0 h 71"/>
                <a:gd name="T20" fmla="*/ 0 w 165"/>
                <a:gd name="T21" fmla="*/ 0 h 71"/>
                <a:gd name="T22" fmla="*/ 0 w 165"/>
                <a:gd name="T23" fmla="*/ 0 h 71"/>
                <a:gd name="T24" fmla="*/ 0 w 165"/>
                <a:gd name="T25" fmla="*/ 0 h 71"/>
                <a:gd name="T26" fmla="*/ 0 w 165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"/>
                <a:gd name="T43" fmla="*/ 0 h 71"/>
                <a:gd name="T44" fmla="*/ 165 w 165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" h="71">
                  <a:moveTo>
                    <a:pt x="6" y="21"/>
                  </a:moveTo>
                  <a:lnTo>
                    <a:pt x="0" y="50"/>
                  </a:lnTo>
                  <a:lnTo>
                    <a:pt x="6" y="71"/>
                  </a:lnTo>
                  <a:lnTo>
                    <a:pt x="56" y="71"/>
                  </a:lnTo>
                  <a:lnTo>
                    <a:pt x="105" y="56"/>
                  </a:lnTo>
                  <a:lnTo>
                    <a:pt x="157" y="31"/>
                  </a:lnTo>
                  <a:lnTo>
                    <a:pt x="165" y="2"/>
                  </a:lnTo>
                  <a:lnTo>
                    <a:pt x="154" y="0"/>
                  </a:lnTo>
                  <a:lnTo>
                    <a:pt x="124" y="2"/>
                  </a:lnTo>
                  <a:lnTo>
                    <a:pt x="79" y="19"/>
                  </a:lnTo>
                  <a:lnTo>
                    <a:pt x="25" y="23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5" name="Freeform 52"/>
            <p:cNvSpPr>
              <a:spLocks/>
            </p:cNvSpPr>
            <p:nvPr/>
          </p:nvSpPr>
          <p:spPr bwMode="auto">
            <a:xfrm>
              <a:off x="4232" y="2293"/>
              <a:ext cx="301" cy="138"/>
            </a:xfrm>
            <a:custGeom>
              <a:avLst/>
              <a:gdLst>
                <a:gd name="T0" fmla="*/ 1 w 602"/>
                <a:gd name="T1" fmla="*/ 1 h 276"/>
                <a:gd name="T2" fmla="*/ 1 w 602"/>
                <a:gd name="T3" fmla="*/ 1 h 276"/>
                <a:gd name="T4" fmla="*/ 1 w 602"/>
                <a:gd name="T5" fmla="*/ 1 h 276"/>
                <a:gd name="T6" fmla="*/ 1 w 602"/>
                <a:gd name="T7" fmla="*/ 1 h 276"/>
                <a:gd name="T8" fmla="*/ 1 w 602"/>
                <a:gd name="T9" fmla="*/ 1 h 276"/>
                <a:gd name="T10" fmla="*/ 1 w 602"/>
                <a:gd name="T11" fmla="*/ 1 h 276"/>
                <a:gd name="T12" fmla="*/ 1 w 602"/>
                <a:gd name="T13" fmla="*/ 1 h 276"/>
                <a:gd name="T14" fmla="*/ 1 w 602"/>
                <a:gd name="T15" fmla="*/ 1 h 276"/>
                <a:gd name="T16" fmla="*/ 1 w 602"/>
                <a:gd name="T17" fmla="*/ 1 h 276"/>
                <a:gd name="T18" fmla="*/ 1 w 602"/>
                <a:gd name="T19" fmla="*/ 1 h 276"/>
                <a:gd name="T20" fmla="*/ 1 w 602"/>
                <a:gd name="T21" fmla="*/ 1 h 276"/>
                <a:gd name="T22" fmla="*/ 1 w 602"/>
                <a:gd name="T23" fmla="*/ 1 h 276"/>
                <a:gd name="T24" fmla="*/ 1 w 602"/>
                <a:gd name="T25" fmla="*/ 1 h 276"/>
                <a:gd name="T26" fmla="*/ 1 w 602"/>
                <a:gd name="T27" fmla="*/ 1 h 276"/>
                <a:gd name="T28" fmla="*/ 1 w 602"/>
                <a:gd name="T29" fmla="*/ 1 h 276"/>
                <a:gd name="T30" fmla="*/ 1 w 602"/>
                <a:gd name="T31" fmla="*/ 1 h 276"/>
                <a:gd name="T32" fmla="*/ 1 w 602"/>
                <a:gd name="T33" fmla="*/ 1 h 276"/>
                <a:gd name="T34" fmla="*/ 1 w 602"/>
                <a:gd name="T35" fmla="*/ 1 h 276"/>
                <a:gd name="T36" fmla="*/ 1 w 602"/>
                <a:gd name="T37" fmla="*/ 1 h 276"/>
                <a:gd name="T38" fmla="*/ 1 w 602"/>
                <a:gd name="T39" fmla="*/ 1 h 276"/>
                <a:gd name="T40" fmla="*/ 1 w 602"/>
                <a:gd name="T41" fmla="*/ 1 h 276"/>
                <a:gd name="T42" fmla="*/ 1 w 602"/>
                <a:gd name="T43" fmla="*/ 1 h 276"/>
                <a:gd name="T44" fmla="*/ 1 w 602"/>
                <a:gd name="T45" fmla="*/ 1 h 276"/>
                <a:gd name="T46" fmla="*/ 1 w 602"/>
                <a:gd name="T47" fmla="*/ 0 h 276"/>
                <a:gd name="T48" fmla="*/ 1 w 602"/>
                <a:gd name="T49" fmla="*/ 0 h 276"/>
                <a:gd name="T50" fmla="*/ 1 w 602"/>
                <a:gd name="T51" fmla="*/ 1 h 276"/>
                <a:gd name="T52" fmla="*/ 1 w 602"/>
                <a:gd name="T53" fmla="*/ 1 h 276"/>
                <a:gd name="T54" fmla="*/ 0 w 602"/>
                <a:gd name="T55" fmla="*/ 1 h 276"/>
                <a:gd name="T56" fmla="*/ 1 w 602"/>
                <a:gd name="T57" fmla="*/ 1 h 276"/>
                <a:gd name="T58" fmla="*/ 1 w 602"/>
                <a:gd name="T59" fmla="*/ 1 h 276"/>
                <a:gd name="T60" fmla="*/ 1 w 602"/>
                <a:gd name="T61" fmla="*/ 1 h 276"/>
                <a:gd name="T62" fmla="*/ 1 w 602"/>
                <a:gd name="T63" fmla="*/ 1 h 276"/>
                <a:gd name="T64" fmla="*/ 1 w 602"/>
                <a:gd name="T65" fmla="*/ 1 h 276"/>
                <a:gd name="T66" fmla="*/ 1 w 602"/>
                <a:gd name="T67" fmla="*/ 1 h 276"/>
                <a:gd name="T68" fmla="*/ 1 w 602"/>
                <a:gd name="T69" fmla="*/ 1 h 276"/>
                <a:gd name="T70" fmla="*/ 1 w 602"/>
                <a:gd name="T71" fmla="*/ 1 h 276"/>
                <a:gd name="T72" fmla="*/ 1 w 602"/>
                <a:gd name="T73" fmla="*/ 1 h 276"/>
                <a:gd name="T74" fmla="*/ 1 w 602"/>
                <a:gd name="T75" fmla="*/ 1 h 276"/>
                <a:gd name="T76" fmla="*/ 1 w 602"/>
                <a:gd name="T77" fmla="*/ 1 h 276"/>
                <a:gd name="T78" fmla="*/ 1 w 602"/>
                <a:gd name="T79" fmla="*/ 1 h 276"/>
                <a:gd name="T80" fmla="*/ 1 w 602"/>
                <a:gd name="T81" fmla="*/ 1 h 276"/>
                <a:gd name="T82" fmla="*/ 1 w 602"/>
                <a:gd name="T83" fmla="*/ 1 h 276"/>
                <a:gd name="T84" fmla="*/ 1 w 602"/>
                <a:gd name="T85" fmla="*/ 1 h 276"/>
                <a:gd name="T86" fmla="*/ 1 w 602"/>
                <a:gd name="T87" fmla="*/ 1 h 276"/>
                <a:gd name="T88" fmla="*/ 1 w 602"/>
                <a:gd name="T89" fmla="*/ 1 h 276"/>
                <a:gd name="T90" fmla="*/ 1 w 602"/>
                <a:gd name="T91" fmla="*/ 1 h 276"/>
                <a:gd name="T92" fmla="*/ 1 w 602"/>
                <a:gd name="T93" fmla="*/ 1 h 276"/>
                <a:gd name="T94" fmla="*/ 1 w 602"/>
                <a:gd name="T95" fmla="*/ 1 h 276"/>
                <a:gd name="T96" fmla="*/ 1 w 602"/>
                <a:gd name="T97" fmla="*/ 1 h 276"/>
                <a:gd name="T98" fmla="*/ 1 w 602"/>
                <a:gd name="T99" fmla="*/ 1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2"/>
                <a:gd name="T151" fmla="*/ 0 h 276"/>
                <a:gd name="T152" fmla="*/ 602 w 602"/>
                <a:gd name="T153" fmla="*/ 276 h 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2" h="276">
                  <a:moveTo>
                    <a:pt x="542" y="28"/>
                  </a:moveTo>
                  <a:lnTo>
                    <a:pt x="559" y="87"/>
                  </a:lnTo>
                  <a:lnTo>
                    <a:pt x="564" y="106"/>
                  </a:lnTo>
                  <a:lnTo>
                    <a:pt x="562" y="154"/>
                  </a:lnTo>
                  <a:lnTo>
                    <a:pt x="548" y="154"/>
                  </a:lnTo>
                  <a:lnTo>
                    <a:pt x="516" y="123"/>
                  </a:lnTo>
                  <a:lnTo>
                    <a:pt x="472" y="89"/>
                  </a:lnTo>
                  <a:lnTo>
                    <a:pt x="458" y="104"/>
                  </a:lnTo>
                  <a:lnTo>
                    <a:pt x="407" y="106"/>
                  </a:lnTo>
                  <a:lnTo>
                    <a:pt x="420" y="66"/>
                  </a:lnTo>
                  <a:lnTo>
                    <a:pt x="398" y="27"/>
                  </a:lnTo>
                  <a:lnTo>
                    <a:pt x="341" y="11"/>
                  </a:lnTo>
                  <a:lnTo>
                    <a:pt x="280" y="11"/>
                  </a:lnTo>
                  <a:lnTo>
                    <a:pt x="214" y="108"/>
                  </a:lnTo>
                  <a:lnTo>
                    <a:pt x="182" y="89"/>
                  </a:lnTo>
                  <a:lnTo>
                    <a:pt x="176" y="53"/>
                  </a:lnTo>
                  <a:lnTo>
                    <a:pt x="163" y="74"/>
                  </a:lnTo>
                  <a:lnTo>
                    <a:pt x="131" y="74"/>
                  </a:lnTo>
                  <a:lnTo>
                    <a:pt x="97" y="82"/>
                  </a:lnTo>
                  <a:lnTo>
                    <a:pt x="62" y="112"/>
                  </a:lnTo>
                  <a:lnTo>
                    <a:pt x="41" y="104"/>
                  </a:lnTo>
                  <a:lnTo>
                    <a:pt x="41" y="53"/>
                  </a:lnTo>
                  <a:lnTo>
                    <a:pt x="60" y="25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1" y="19"/>
                  </a:lnTo>
                  <a:lnTo>
                    <a:pt x="11" y="38"/>
                  </a:lnTo>
                  <a:lnTo>
                    <a:pt x="0" y="74"/>
                  </a:lnTo>
                  <a:lnTo>
                    <a:pt x="8" y="122"/>
                  </a:lnTo>
                  <a:lnTo>
                    <a:pt x="28" y="143"/>
                  </a:lnTo>
                  <a:lnTo>
                    <a:pt x="62" y="141"/>
                  </a:lnTo>
                  <a:lnTo>
                    <a:pt x="114" y="118"/>
                  </a:lnTo>
                  <a:lnTo>
                    <a:pt x="117" y="135"/>
                  </a:lnTo>
                  <a:lnTo>
                    <a:pt x="139" y="179"/>
                  </a:lnTo>
                  <a:lnTo>
                    <a:pt x="160" y="215"/>
                  </a:lnTo>
                  <a:lnTo>
                    <a:pt x="195" y="255"/>
                  </a:lnTo>
                  <a:lnTo>
                    <a:pt x="269" y="276"/>
                  </a:lnTo>
                  <a:lnTo>
                    <a:pt x="356" y="264"/>
                  </a:lnTo>
                  <a:lnTo>
                    <a:pt x="409" y="238"/>
                  </a:lnTo>
                  <a:lnTo>
                    <a:pt x="456" y="188"/>
                  </a:lnTo>
                  <a:lnTo>
                    <a:pt x="482" y="175"/>
                  </a:lnTo>
                  <a:lnTo>
                    <a:pt x="537" y="194"/>
                  </a:lnTo>
                  <a:lnTo>
                    <a:pt x="564" y="205"/>
                  </a:lnTo>
                  <a:lnTo>
                    <a:pt x="588" y="188"/>
                  </a:lnTo>
                  <a:lnTo>
                    <a:pt x="602" y="163"/>
                  </a:lnTo>
                  <a:lnTo>
                    <a:pt x="588" y="93"/>
                  </a:lnTo>
                  <a:lnTo>
                    <a:pt x="569" y="57"/>
                  </a:lnTo>
                  <a:lnTo>
                    <a:pt x="54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6" name="Freeform 53"/>
            <p:cNvSpPr>
              <a:spLocks/>
            </p:cNvSpPr>
            <p:nvPr/>
          </p:nvSpPr>
          <p:spPr bwMode="auto">
            <a:xfrm>
              <a:off x="4054" y="2323"/>
              <a:ext cx="184" cy="209"/>
            </a:xfrm>
            <a:custGeom>
              <a:avLst/>
              <a:gdLst>
                <a:gd name="T0" fmla="*/ 1 w 366"/>
                <a:gd name="T1" fmla="*/ 0 h 418"/>
                <a:gd name="T2" fmla="*/ 1 w 366"/>
                <a:gd name="T3" fmla="*/ 1 h 418"/>
                <a:gd name="T4" fmla="*/ 1 w 366"/>
                <a:gd name="T5" fmla="*/ 1 h 418"/>
                <a:gd name="T6" fmla="*/ 1 w 366"/>
                <a:gd name="T7" fmla="*/ 1 h 418"/>
                <a:gd name="T8" fmla="*/ 1 w 366"/>
                <a:gd name="T9" fmla="*/ 1 h 418"/>
                <a:gd name="T10" fmla="*/ 1 w 366"/>
                <a:gd name="T11" fmla="*/ 1 h 418"/>
                <a:gd name="T12" fmla="*/ 0 w 366"/>
                <a:gd name="T13" fmla="*/ 1 h 418"/>
                <a:gd name="T14" fmla="*/ 1 w 366"/>
                <a:gd name="T15" fmla="*/ 1 h 418"/>
                <a:gd name="T16" fmla="*/ 1 w 366"/>
                <a:gd name="T17" fmla="*/ 1 h 418"/>
                <a:gd name="T18" fmla="*/ 1 w 366"/>
                <a:gd name="T19" fmla="*/ 1 h 418"/>
                <a:gd name="T20" fmla="*/ 1 w 366"/>
                <a:gd name="T21" fmla="*/ 1 h 418"/>
                <a:gd name="T22" fmla="*/ 1 w 366"/>
                <a:gd name="T23" fmla="*/ 1 h 418"/>
                <a:gd name="T24" fmla="*/ 1 w 366"/>
                <a:gd name="T25" fmla="*/ 1 h 418"/>
                <a:gd name="T26" fmla="*/ 1 w 366"/>
                <a:gd name="T27" fmla="*/ 1 h 418"/>
                <a:gd name="T28" fmla="*/ 1 w 366"/>
                <a:gd name="T29" fmla="*/ 1 h 418"/>
                <a:gd name="T30" fmla="*/ 1 w 366"/>
                <a:gd name="T31" fmla="*/ 1 h 418"/>
                <a:gd name="T32" fmla="*/ 1 w 366"/>
                <a:gd name="T33" fmla="*/ 0 h 418"/>
                <a:gd name="T34" fmla="*/ 1 w 366"/>
                <a:gd name="T35" fmla="*/ 0 h 418"/>
                <a:gd name="T36" fmla="*/ 1 w 366"/>
                <a:gd name="T37" fmla="*/ 0 h 4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6"/>
                <a:gd name="T58" fmla="*/ 0 h 418"/>
                <a:gd name="T59" fmla="*/ 366 w 366"/>
                <a:gd name="T60" fmla="*/ 418 h 4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6" h="418">
                  <a:moveTo>
                    <a:pt x="366" y="0"/>
                  </a:moveTo>
                  <a:lnTo>
                    <a:pt x="309" y="30"/>
                  </a:lnTo>
                  <a:lnTo>
                    <a:pt x="230" y="85"/>
                  </a:lnTo>
                  <a:lnTo>
                    <a:pt x="136" y="160"/>
                  </a:lnTo>
                  <a:lnTo>
                    <a:pt x="73" y="228"/>
                  </a:lnTo>
                  <a:lnTo>
                    <a:pt x="25" y="289"/>
                  </a:lnTo>
                  <a:lnTo>
                    <a:pt x="0" y="327"/>
                  </a:lnTo>
                  <a:lnTo>
                    <a:pt x="5" y="390"/>
                  </a:lnTo>
                  <a:lnTo>
                    <a:pt x="36" y="418"/>
                  </a:lnTo>
                  <a:lnTo>
                    <a:pt x="65" y="386"/>
                  </a:lnTo>
                  <a:lnTo>
                    <a:pt x="95" y="317"/>
                  </a:lnTo>
                  <a:lnTo>
                    <a:pt x="165" y="224"/>
                  </a:lnTo>
                  <a:lnTo>
                    <a:pt x="219" y="161"/>
                  </a:lnTo>
                  <a:lnTo>
                    <a:pt x="282" y="97"/>
                  </a:lnTo>
                  <a:lnTo>
                    <a:pt x="330" y="47"/>
                  </a:lnTo>
                  <a:lnTo>
                    <a:pt x="355" y="15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7" name="Freeform 54"/>
            <p:cNvSpPr>
              <a:spLocks/>
            </p:cNvSpPr>
            <p:nvPr/>
          </p:nvSpPr>
          <p:spPr bwMode="auto">
            <a:xfrm>
              <a:off x="4120" y="2450"/>
              <a:ext cx="208" cy="33"/>
            </a:xfrm>
            <a:custGeom>
              <a:avLst/>
              <a:gdLst>
                <a:gd name="T0" fmla="*/ 1 w 415"/>
                <a:gd name="T1" fmla="*/ 1 h 64"/>
                <a:gd name="T2" fmla="*/ 1 w 415"/>
                <a:gd name="T3" fmla="*/ 1 h 64"/>
                <a:gd name="T4" fmla="*/ 1 w 415"/>
                <a:gd name="T5" fmla="*/ 1 h 64"/>
                <a:gd name="T6" fmla="*/ 1 w 415"/>
                <a:gd name="T7" fmla="*/ 1 h 64"/>
                <a:gd name="T8" fmla="*/ 1 w 415"/>
                <a:gd name="T9" fmla="*/ 0 h 64"/>
                <a:gd name="T10" fmla="*/ 1 w 415"/>
                <a:gd name="T11" fmla="*/ 1 h 64"/>
                <a:gd name="T12" fmla="*/ 1 w 415"/>
                <a:gd name="T13" fmla="*/ 1 h 64"/>
                <a:gd name="T14" fmla="*/ 1 w 415"/>
                <a:gd name="T15" fmla="*/ 1 h 64"/>
                <a:gd name="T16" fmla="*/ 1 w 415"/>
                <a:gd name="T17" fmla="*/ 1 h 64"/>
                <a:gd name="T18" fmla="*/ 1 w 415"/>
                <a:gd name="T19" fmla="*/ 1 h 64"/>
                <a:gd name="T20" fmla="*/ 1 w 415"/>
                <a:gd name="T21" fmla="*/ 1 h 64"/>
                <a:gd name="T22" fmla="*/ 0 w 415"/>
                <a:gd name="T23" fmla="*/ 1 h 64"/>
                <a:gd name="T24" fmla="*/ 1 w 415"/>
                <a:gd name="T25" fmla="*/ 1 h 64"/>
                <a:gd name="T26" fmla="*/ 1 w 415"/>
                <a:gd name="T27" fmla="*/ 1 h 64"/>
                <a:gd name="T28" fmla="*/ 1 w 415"/>
                <a:gd name="T29" fmla="*/ 1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5"/>
                <a:gd name="T46" fmla="*/ 0 h 64"/>
                <a:gd name="T47" fmla="*/ 415 w 415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5" h="64">
                  <a:moveTo>
                    <a:pt x="15" y="45"/>
                  </a:moveTo>
                  <a:lnTo>
                    <a:pt x="99" y="30"/>
                  </a:lnTo>
                  <a:lnTo>
                    <a:pt x="180" y="11"/>
                  </a:lnTo>
                  <a:lnTo>
                    <a:pt x="283" y="3"/>
                  </a:lnTo>
                  <a:lnTo>
                    <a:pt x="378" y="0"/>
                  </a:lnTo>
                  <a:lnTo>
                    <a:pt x="415" y="3"/>
                  </a:lnTo>
                  <a:lnTo>
                    <a:pt x="408" y="19"/>
                  </a:lnTo>
                  <a:lnTo>
                    <a:pt x="380" y="17"/>
                  </a:lnTo>
                  <a:lnTo>
                    <a:pt x="282" y="17"/>
                  </a:lnTo>
                  <a:lnTo>
                    <a:pt x="177" y="32"/>
                  </a:lnTo>
                  <a:lnTo>
                    <a:pt x="95" y="43"/>
                  </a:lnTo>
                  <a:lnTo>
                    <a:pt x="0" y="64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8" name="Freeform 55"/>
            <p:cNvSpPr>
              <a:spLocks/>
            </p:cNvSpPr>
            <p:nvPr/>
          </p:nvSpPr>
          <p:spPr bwMode="auto">
            <a:xfrm>
              <a:off x="4420" y="2398"/>
              <a:ext cx="192" cy="216"/>
            </a:xfrm>
            <a:custGeom>
              <a:avLst/>
              <a:gdLst>
                <a:gd name="T0" fmla="*/ 0 w 386"/>
                <a:gd name="T1" fmla="*/ 1 h 432"/>
                <a:gd name="T2" fmla="*/ 0 w 386"/>
                <a:gd name="T3" fmla="*/ 1 h 432"/>
                <a:gd name="T4" fmla="*/ 0 w 386"/>
                <a:gd name="T5" fmla="*/ 1 h 432"/>
                <a:gd name="T6" fmla="*/ 0 w 386"/>
                <a:gd name="T7" fmla="*/ 1 h 432"/>
                <a:gd name="T8" fmla="*/ 0 w 386"/>
                <a:gd name="T9" fmla="*/ 1 h 432"/>
                <a:gd name="T10" fmla="*/ 0 w 386"/>
                <a:gd name="T11" fmla="*/ 1 h 432"/>
                <a:gd name="T12" fmla="*/ 0 w 386"/>
                <a:gd name="T13" fmla="*/ 1 h 432"/>
                <a:gd name="T14" fmla="*/ 0 w 386"/>
                <a:gd name="T15" fmla="*/ 1 h 432"/>
                <a:gd name="T16" fmla="*/ 0 w 386"/>
                <a:gd name="T17" fmla="*/ 1 h 432"/>
                <a:gd name="T18" fmla="*/ 0 w 386"/>
                <a:gd name="T19" fmla="*/ 0 h 432"/>
                <a:gd name="T20" fmla="*/ 0 w 386"/>
                <a:gd name="T21" fmla="*/ 1 h 432"/>
                <a:gd name="T22" fmla="*/ 0 w 386"/>
                <a:gd name="T23" fmla="*/ 1 h 432"/>
                <a:gd name="T24" fmla="*/ 0 w 386"/>
                <a:gd name="T25" fmla="*/ 1 h 432"/>
                <a:gd name="T26" fmla="*/ 0 w 386"/>
                <a:gd name="T27" fmla="*/ 1 h 432"/>
                <a:gd name="T28" fmla="*/ 0 w 386"/>
                <a:gd name="T29" fmla="*/ 1 h 432"/>
                <a:gd name="T30" fmla="*/ 0 w 386"/>
                <a:gd name="T31" fmla="*/ 1 h 432"/>
                <a:gd name="T32" fmla="*/ 0 w 386"/>
                <a:gd name="T33" fmla="*/ 1 h 432"/>
                <a:gd name="T34" fmla="*/ 0 w 386"/>
                <a:gd name="T35" fmla="*/ 1 h 432"/>
                <a:gd name="T36" fmla="*/ 0 w 386"/>
                <a:gd name="T37" fmla="*/ 1 h 432"/>
                <a:gd name="T38" fmla="*/ 0 w 386"/>
                <a:gd name="T39" fmla="*/ 1 h 432"/>
                <a:gd name="T40" fmla="*/ 0 w 386"/>
                <a:gd name="T41" fmla="*/ 1 h 432"/>
                <a:gd name="T42" fmla="*/ 0 w 386"/>
                <a:gd name="T43" fmla="*/ 1 h 432"/>
                <a:gd name="T44" fmla="*/ 0 w 386"/>
                <a:gd name="T45" fmla="*/ 1 h 432"/>
                <a:gd name="T46" fmla="*/ 0 w 386"/>
                <a:gd name="T47" fmla="*/ 1 h 432"/>
                <a:gd name="T48" fmla="*/ 0 w 386"/>
                <a:gd name="T49" fmla="*/ 1 h 432"/>
                <a:gd name="T50" fmla="*/ 0 w 386"/>
                <a:gd name="T51" fmla="*/ 1 h 432"/>
                <a:gd name="T52" fmla="*/ 0 w 386"/>
                <a:gd name="T53" fmla="*/ 1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6"/>
                <a:gd name="T82" fmla="*/ 0 h 432"/>
                <a:gd name="T83" fmla="*/ 386 w 386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6" h="432">
                  <a:moveTo>
                    <a:pt x="12" y="144"/>
                  </a:moveTo>
                  <a:lnTo>
                    <a:pt x="97" y="169"/>
                  </a:lnTo>
                  <a:lnTo>
                    <a:pt x="186" y="209"/>
                  </a:lnTo>
                  <a:lnTo>
                    <a:pt x="246" y="253"/>
                  </a:lnTo>
                  <a:lnTo>
                    <a:pt x="317" y="325"/>
                  </a:lnTo>
                  <a:lnTo>
                    <a:pt x="309" y="240"/>
                  </a:lnTo>
                  <a:lnTo>
                    <a:pt x="286" y="160"/>
                  </a:lnTo>
                  <a:lnTo>
                    <a:pt x="244" y="68"/>
                  </a:lnTo>
                  <a:lnTo>
                    <a:pt x="233" y="25"/>
                  </a:lnTo>
                  <a:lnTo>
                    <a:pt x="252" y="0"/>
                  </a:lnTo>
                  <a:lnTo>
                    <a:pt x="286" y="68"/>
                  </a:lnTo>
                  <a:lnTo>
                    <a:pt x="328" y="156"/>
                  </a:lnTo>
                  <a:lnTo>
                    <a:pt x="360" y="245"/>
                  </a:lnTo>
                  <a:lnTo>
                    <a:pt x="376" y="297"/>
                  </a:lnTo>
                  <a:lnTo>
                    <a:pt x="386" y="348"/>
                  </a:lnTo>
                  <a:lnTo>
                    <a:pt x="378" y="409"/>
                  </a:lnTo>
                  <a:lnTo>
                    <a:pt x="347" y="432"/>
                  </a:lnTo>
                  <a:lnTo>
                    <a:pt x="321" y="432"/>
                  </a:lnTo>
                  <a:lnTo>
                    <a:pt x="317" y="376"/>
                  </a:lnTo>
                  <a:lnTo>
                    <a:pt x="300" y="340"/>
                  </a:lnTo>
                  <a:lnTo>
                    <a:pt x="237" y="278"/>
                  </a:lnTo>
                  <a:lnTo>
                    <a:pt x="183" y="232"/>
                  </a:lnTo>
                  <a:lnTo>
                    <a:pt x="88" y="190"/>
                  </a:lnTo>
                  <a:lnTo>
                    <a:pt x="0" y="160"/>
                  </a:lnTo>
                  <a:lnTo>
                    <a:pt x="12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9" name="Freeform 56"/>
            <p:cNvSpPr>
              <a:spLocks/>
            </p:cNvSpPr>
            <p:nvPr/>
          </p:nvSpPr>
          <p:spPr bwMode="auto">
            <a:xfrm>
              <a:off x="4127" y="2478"/>
              <a:ext cx="437" cy="158"/>
            </a:xfrm>
            <a:custGeom>
              <a:avLst/>
              <a:gdLst>
                <a:gd name="T0" fmla="*/ 1 w 873"/>
                <a:gd name="T1" fmla="*/ 1 h 315"/>
                <a:gd name="T2" fmla="*/ 1 w 873"/>
                <a:gd name="T3" fmla="*/ 1 h 315"/>
                <a:gd name="T4" fmla="*/ 1 w 873"/>
                <a:gd name="T5" fmla="*/ 1 h 315"/>
                <a:gd name="T6" fmla="*/ 1 w 873"/>
                <a:gd name="T7" fmla="*/ 0 h 315"/>
                <a:gd name="T8" fmla="*/ 1 w 873"/>
                <a:gd name="T9" fmla="*/ 1 h 315"/>
                <a:gd name="T10" fmla="*/ 1 w 873"/>
                <a:gd name="T11" fmla="*/ 1 h 315"/>
                <a:gd name="T12" fmla="*/ 1 w 873"/>
                <a:gd name="T13" fmla="*/ 1 h 315"/>
                <a:gd name="T14" fmla="*/ 1 w 873"/>
                <a:gd name="T15" fmla="*/ 1 h 315"/>
                <a:gd name="T16" fmla="*/ 1 w 873"/>
                <a:gd name="T17" fmla="*/ 1 h 315"/>
                <a:gd name="T18" fmla="*/ 1 w 873"/>
                <a:gd name="T19" fmla="*/ 1 h 315"/>
                <a:gd name="T20" fmla="*/ 1 w 873"/>
                <a:gd name="T21" fmla="*/ 1 h 315"/>
                <a:gd name="T22" fmla="*/ 1 w 873"/>
                <a:gd name="T23" fmla="*/ 1 h 315"/>
                <a:gd name="T24" fmla="*/ 1 w 873"/>
                <a:gd name="T25" fmla="*/ 1 h 315"/>
                <a:gd name="T26" fmla="*/ 1 w 873"/>
                <a:gd name="T27" fmla="*/ 1 h 315"/>
                <a:gd name="T28" fmla="*/ 1 w 873"/>
                <a:gd name="T29" fmla="*/ 1 h 315"/>
                <a:gd name="T30" fmla="*/ 1 w 873"/>
                <a:gd name="T31" fmla="*/ 1 h 315"/>
                <a:gd name="T32" fmla="*/ 1 w 873"/>
                <a:gd name="T33" fmla="*/ 1 h 315"/>
                <a:gd name="T34" fmla="*/ 1 w 873"/>
                <a:gd name="T35" fmla="*/ 1 h 315"/>
                <a:gd name="T36" fmla="*/ 1 w 873"/>
                <a:gd name="T37" fmla="*/ 1 h 315"/>
                <a:gd name="T38" fmla="*/ 1 w 873"/>
                <a:gd name="T39" fmla="*/ 1 h 315"/>
                <a:gd name="T40" fmla="*/ 1 w 873"/>
                <a:gd name="T41" fmla="*/ 1 h 315"/>
                <a:gd name="T42" fmla="*/ 1 w 873"/>
                <a:gd name="T43" fmla="*/ 1 h 315"/>
                <a:gd name="T44" fmla="*/ 1 w 873"/>
                <a:gd name="T45" fmla="*/ 1 h 315"/>
                <a:gd name="T46" fmla="*/ 1 w 873"/>
                <a:gd name="T47" fmla="*/ 1 h 315"/>
                <a:gd name="T48" fmla="*/ 1 w 873"/>
                <a:gd name="T49" fmla="*/ 1 h 315"/>
                <a:gd name="T50" fmla="*/ 1 w 873"/>
                <a:gd name="T51" fmla="*/ 1 h 315"/>
                <a:gd name="T52" fmla="*/ 1 w 873"/>
                <a:gd name="T53" fmla="*/ 1 h 315"/>
                <a:gd name="T54" fmla="*/ 1 w 873"/>
                <a:gd name="T55" fmla="*/ 1 h 315"/>
                <a:gd name="T56" fmla="*/ 1 w 873"/>
                <a:gd name="T57" fmla="*/ 1 h 315"/>
                <a:gd name="T58" fmla="*/ 1 w 873"/>
                <a:gd name="T59" fmla="*/ 1 h 315"/>
                <a:gd name="T60" fmla="*/ 1 w 873"/>
                <a:gd name="T61" fmla="*/ 1 h 315"/>
                <a:gd name="T62" fmla="*/ 1 w 873"/>
                <a:gd name="T63" fmla="*/ 1 h 315"/>
                <a:gd name="T64" fmla="*/ 1 w 873"/>
                <a:gd name="T65" fmla="*/ 1 h 315"/>
                <a:gd name="T66" fmla="*/ 1 w 873"/>
                <a:gd name="T67" fmla="*/ 1 h 315"/>
                <a:gd name="T68" fmla="*/ 1 w 873"/>
                <a:gd name="T69" fmla="*/ 1 h 315"/>
                <a:gd name="T70" fmla="*/ 1 w 873"/>
                <a:gd name="T71" fmla="*/ 1 h 3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3"/>
                <a:gd name="T109" fmla="*/ 0 h 315"/>
                <a:gd name="T110" fmla="*/ 873 w 873"/>
                <a:gd name="T111" fmla="*/ 315 h 3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3" h="315">
                  <a:moveTo>
                    <a:pt x="39" y="249"/>
                  </a:moveTo>
                  <a:lnTo>
                    <a:pt x="1" y="192"/>
                  </a:lnTo>
                  <a:lnTo>
                    <a:pt x="0" y="152"/>
                  </a:lnTo>
                  <a:lnTo>
                    <a:pt x="1" y="80"/>
                  </a:lnTo>
                  <a:lnTo>
                    <a:pt x="31" y="43"/>
                  </a:lnTo>
                  <a:lnTo>
                    <a:pt x="108" y="17"/>
                  </a:lnTo>
                  <a:lnTo>
                    <a:pt x="155" y="7"/>
                  </a:lnTo>
                  <a:lnTo>
                    <a:pt x="317" y="0"/>
                  </a:lnTo>
                  <a:lnTo>
                    <a:pt x="439" y="0"/>
                  </a:lnTo>
                  <a:lnTo>
                    <a:pt x="515" y="9"/>
                  </a:lnTo>
                  <a:lnTo>
                    <a:pt x="562" y="30"/>
                  </a:lnTo>
                  <a:lnTo>
                    <a:pt x="581" y="53"/>
                  </a:lnTo>
                  <a:lnTo>
                    <a:pt x="610" y="53"/>
                  </a:lnTo>
                  <a:lnTo>
                    <a:pt x="700" y="81"/>
                  </a:lnTo>
                  <a:lnTo>
                    <a:pt x="783" y="125"/>
                  </a:lnTo>
                  <a:lnTo>
                    <a:pt x="854" y="188"/>
                  </a:lnTo>
                  <a:lnTo>
                    <a:pt x="873" y="230"/>
                  </a:lnTo>
                  <a:lnTo>
                    <a:pt x="840" y="205"/>
                  </a:lnTo>
                  <a:lnTo>
                    <a:pt x="852" y="247"/>
                  </a:lnTo>
                  <a:lnTo>
                    <a:pt x="843" y="291"/>
                  </a:lnTo>
                  <a:lnTo>
                    <a:pt x="819" y="315"/>
                  </a:lnTo>
                  <a:lnTo>
                    <a:pt x="787" y="313"/>
                  </a:lnTo>
                  <a:lnTo>
                    <a:pt x="725" y="298"/>
                  </a:lnTo>
                  <a:lnTo>
                    <a:pt x="718" y="264"/>
                  </a:lnTo>
                  <a:lnTo>
                    <a:pt x="748" y="230"/>
                  </a:lnTo>
                  <a:lnTo>
                    <a:pt x="779" y="197"/>
                  </a:lnTo>
                  <a:lnTo>
                    <a:pt x="789" y="178"/>
                  </a:lnTo>
                  <a:lnTo>
                    <a:pt x="778" y="157"/>
                  </a:lnTo>
                  <a:lnTo>
                    <a:pt x="754" y="195"/>
                  </a:lnTo>
                  <a:lnTo>
                    <a:pt x="746" y="146"/>
                  </a:lnTo>
                  <a:lnTo>
                    <a:pt x="729" y="116"/>
                  </a:lnTo>
                  <a:lnTo>
                    <a:pt x="699" y="104"/>
                  </a:lnTo>
                  <a:lnTo>
                    <a:pt x="678" y="119"/>
                  </a:lnTo>
                  <a:lnTo>
                    <a:pt x="661" y="116"/>
                  </a:lnTo>
                  <a:lnTo>
                    <a:pt x="651" y="83"/>
                  </a:lnTo>
                  <a:lnTo>
                    <a:pt x="616" y="80"/>
                  </a:lnTo>
                  <a:lnTo>
                    <a:pt x="581" y="81"/>
                  </a:lnTo>
                  <a:lnTo>
                    <a:pt x="556" y="123"/>
                  </a:lnTo>
                  <a:lnTo>
                    <a:pt x="554" y="81"/>
                  </a:lnTo>
                  <a:lnTo>
                    <a:pt x="539" y="53"/>
                  </a:lnTo>
                  <a:lnTo>
                    <a:pt x="516" y="40"/>
                  </a:lnTo>
                  <a:lnTo>
                    <a:pt x="462" y="43"/>
                  </a:lnTo>
                  <a:lnTo>
                    <a:pt x="443" y="53"/>
                  </a:lnTo>
                  <a:lnTo>
                    <a:pt x="421" y="80"/>
                  </a:lnTo>
                  <a:lnTo>
                    <a:pt x="413" y="43"/>
                  </a:lnTo>
                  <a:lnTo>
                    <a:pt x="407" y="23"/>
                  </a:lnTo>
                  <a:lnTo>
                    <a:pt x="318" y="23"/>
                  </a:lnTo>
                  <a:lnTo>
                    <a:pt x="310" y="42"/>
                  </a:lnTo>
                  <a:lnTo>
                    <a:pt x="287" y="72"/>
                  </a:lnTo>
                  <a:lnTo>
                    <a:pt x="279" y="51"/>
                  </a:lnTo>
                  <a:lnTo>
                    <a:pt x="266" y="34"/>
                  </a:lnTo>
                  <a:lnTo>
                    <a:pt x="244" y="26"/>
                  </a:lnTo>
                  <a:lnTo>
                    <a:pt x="193" y="24"/>
                  </a:lnTo>
                  <a:lnTo>
                    <a:pt x="166" y="34"/>
                  </a:lnTo>
                  <a:lnTo>
                    <a:pt x="177" y="61"/>
                  </a:lnTo>
                  <a:lnTo>
                    <a:pt x="177" y="93"/>
                  </a:lnTo>
                  <a:lnTo>
                    <a:pt x="138" y="40"/>
                  </a:lnTo>
                  <a:lnTo>
                    <a:pt x="73" y="45"/>
                  </a:lnTo>
                  <a:lnTo>
                    <a:pt x="101" y="123"/>
                  </a:lnTo>
                  <a:lnTo>
                    <a:pt x="117" y="159"/>
                  </a:lnTo>
                  <a:lnTo>
                    <a:pt x="146" y="159"/>
                  </a:lnTo>
                  <a:lnTo>
                    <a:pt x="198" y="159"/>
                  </a:lnTo>
                  <a:lnTo>
                    <a:pt x="198" y="178"/>
                  </a:lnTo>
                  <a:lnTo>
                    <a:pt x="177" y="186"/>
                  </a:lnTo>
                  <a:lnTo>
                    <a:pt x="139" y="180"/>
                  </a:lnTo>
                  <a:lnTo>
                    <a:pt x="165" y="213"/>
                  </a:lnTo>
                  <a:lnTo>
                    <a:pt x="138" y="285"/>
                  </a:lnTo>
                  <a:lnTo>
                    <a:pt x="133" y="216"/>
                  </a:lnTo>
                  <a:lnTo>
                    <a:pt x="76" y="207"/>
                  </a:lnTo>
                  <a:lnTo>
                    <a:pt x="62" y="228"/>
                  </a:lnTo>
                  <a:lnTo>
                    <a:pt x="39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0" name="Freeform 57"/>
            <p:cNvSpPr>
              <a:spLocks/>
            </p:cNvSpPr>
            <p:nvPr/>
          </p:nvSpPr>
          <p:spPr bwMode="auto">
            <a:xfrm>
              <a:off x="4243" y="2567"/>
              <a:ext cx="39" cy="21"/>
            </a:xfrm>
            <a:custGeom>
              <a:avLst/>
              <a:gdLst>
                <a:gd name="T0" fmla="*/ 1 w 78"/>
                <a:gd name="T1" fmla="*/ 0 h 42"/>
                <a:gd name="T2" fmla="*/ 1 w 78"/>
                <a:gd name="T3" fmla="*/ 1 h 42"/>
                <a:gd name="T4" fmla="*/ 1 w 78"/>
                <a:gd name="T5" fmla="*/ 1 h 42"/>
                <a:gd name="T6" fmla="*/ 1 w 78"/>
                <a:gd name="T7" fmla="*/ 1 h 42"/>
                <a:gd name="T8" fmla="*/ 1 w 78"/>
                <a:gd name="T9" fmla="*/ 1 h 42"/>
                <a:gd name="T10" fmla="*/ 0 w 78"/>
                <a:gd name="T11" fmla="*/ 1 h 42"/>
                <a:gd name="T12" fmla="*/ 1 w 78"/>
                <a:gd name="T13" fmla="*/ 0 h 42"/>
                <a:gd name="T14" fmla="*/ 1 w 78"/>
                <a:gd name="T15" fmla="*/ 0 h 42"/>
                <a:gd name="T16" fmla="*/ 1 w 78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2"/>
                <a:gd name="T29" fmla="*/ 78 w 7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2">
                  <a:moveTo>
                    <a:pt x="5" y="0"/>
                  </a:moveTo>
                  <a:lnTo>
                    <a:pt x="78" y="2"/>
                  </a:lnTo>
                  <a:lnTo>
                    <a:pt x="76" y="42"/>
                  </a:lnTo>
                  <a:lnTo>
                    <a:pt x="57" y="42"/>
                  </a:lnTo>
                  <a:lnTo>
                    <a:pt x="54" y="17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1" name="Freeform 58"/>
            <p:cNvSpPr>
              <a:spLocks/>
            </p:cNvSpPr>
            <p:nvPr/>
          </p:nvSpPr>
          <p:spPr bwMode="auto">
            <a:xfrm>
              <a:off x="4365" y="2581"/>
              <a:ext cx="24" cy="14"/>
            </a:xfrm>
            <a:custGeom>
              <a:avLst/>
              <a:gdLst>
                <a:gd name="T0" fmla="*/ 0 w 48"/>
                <a:gd name="T1" fmla="*/ 0 h 27"/>
                <a:gd name="T2" fmla="*/ 0 w 48"/>
                <a:gd name="T3" fmla="*/ 1 h 27"/>
                <a:gd name="T4" fmla="*/ 1 w 48"/>
                <a:gd name="T5" fmla="*/ 1 h 27"/>
                <a:gd name="T6" fmla="*/ 1 w 48"/>
                <a:gd name="T7" fmla="*/ 1 h 27"/>
                <a:gd name="T8" fmla="*/ 0 w 48"/>
                <a:gd name="T9" fmla="*/ 0 h 27"/>
                <a:gd name="T10" fmla="*/ 0 w 48"/>
                <a:gd name="T11" fmla="*/ 0 h 27"/>
                <a:gd name="T12" fmla="*/ 0 w 4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7"/>
                <a:gd name="T23" fmla="*/ 48 w 4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7">
                  <a:moveTo>
                    <a:pt x="0" y="0"/>
                  </a:moveTo>
                  <a:lnTo>
                    <a:pt x="0" y="21"/>
                  </a:lnTo>
                  <a:lnTo>
                    <a:pt x="48" y="27"/>
                  </a:lnTo>
                  <a:lnTo>
                    <a:pt x="4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2" name="Freeform 59"/>
            <p:cNvSpPr>
              <a:spLocks/>
            </p:cNvSpPr>
            <p:nvPr/>
          </p:nvSpPr>
          <p:spPr bwMode="auto">
            <a:xfrm>
              <a:off x="4434" y="2600"/>
              <a:ext cx="8" cy="25"/>
            </a:xfrm>
            <a:custGeom>
              <a:avLst/>
              <a:gdLst>
                <a:gd name="T0" fmla="*/ 0 w 16"/>
                <a:gd name="T1" fmla="*/ 0 h 51"/>
                <a:gd name="T2" fmla="*/ 0 w 16"/>
                <a:gd name="T3" fmla="*/ 0 h 51"/>
                <a:gd name="T4" fmla="*/ 1 w 16"/>
                <a:gd name="T5" fmla="*/ 0 h 51"/>
                <a:gd name="T6" fmla="*/ 1 w 16"/>
                <a:gd name="T7" fmla="*/ 0 h 51"/>
                <a:gd name="T8" fmla="*/ 0 w 16"/>
                <a:gd name="T9" fmla="*/ 0 h 51"/>
                <a:gd name="T10" fmla="*/ 0 w 16"/>
                <a:gd name="T11" fmla="*/ 0 h 51"/>
                <a:gd name="T12" fmla="*/ 0 w 1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lnTo>
                    <a:pt x="0" y="51"/>
                  </a:lnTo>
                  <a:lnTo>
                    <a:pt x="16" y="51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3" name="Freeform 60"/>
            <p:cNvSpPr>
              <a:spLocks/>
            </p:cNvSpPr>
            <p:nvPr/>
          </p:nvSpPr>
          <p:spPr bwMode="auto">
            <a:xfrm>
              <a:off x="4501" y="2647"/>
              <a:ext cx="11" cy="25"/>
            </a:xfrm>
            <a:custGeom>
              <a:avLst/>
              <a:gdLst>
                <a:gd name="T0" fmla="*/ 1 w 22"/>
                <a:gd name="T1" fmla="*/ 0 h 49"/>
                <a:gd name="T2" fmla="*/ 0 w 22"/>
                <a:gd name="T3" fmla="*/ 1 h 49"/>
                <a:gd name="T4" fmla="*/ 1 w 22"/>
                <a:gd name="T5" fmla="*/ 1 h 49"/>
                <a:gd name="T6" fmla="*/ 1 w 22"/>
                <a:gd name="T7" fmla="*/ 1 h 49"/>
                <a:gd name="T8" fmla="*/ 1 w 22"/>
                <a:gd name="T9" fmla="*/ 0 h 49"/>
                <a:gd name="T10" fmla="*/ 1 w 22"/>
                <a:gd name="T11" fmla="*/ 0 h 49"/>
                <a:gd name="T12" fmla="*/ 1 w 22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9"/>
                <a:gd name="T23" fmla="*/ 22 w 2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9">
                  <a:moveTo>
                    <a:pt x="8" y="0"/>
                  </a:moveTo>
                  <a:lnTo>
                    <a:pt x="0" y="44"/>
                  </a:lnTo>
                  <a:lnTo>
                    <a:pt x="18" y="49"/>
                  </a:lnTo>
                  <a:lnTo>
                    <a:pt x="22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4" name="Freeform 61"/>
            <p:cNvSpPr>
              <a:spLocks/>
            </p:cNvSpPr>
            <p:nvPr/>
          </p:nvSpPr>
          <p:spPr bwMode="auto">
            <a:xfrm>
              <a:off x="4200" y="2630"/>
              <a:ext cx="262" cy="69"/>
            </a:xfrm>
            <a:custGeom>
              <a:avLst/>
              <a:gdLst>
                <a:gd name="T0" fmla="*/ 0 w 522"/>
                <a:gd name="T1" fmla="*/ 0 h 139"/>
                <a:gd name="T2" fmla="*/ 1 w 522"/>
                <a:gd name="T3" fmla="*/ 0 h 139"/>
                <a:gd name="T4" fmla="*/ 1 w 522"/>
                <a:gd name="T5" fmla="*/ 0 h 139"/>
                <a:gd name="T6" fmla="*/ 1 w 522"/>
                <a:gd name="T7" fmla="*/ 0 h 139"/>
                <a:gd name="T8" fmla="*/ 1 w 522"/>
                <a:gd name="T9" fmla="*/ 0 h 139"/>
                <a:gd name="T10" fmla="*/ 1 w 522"/>
                <a:gd name="T11" fmla="*/ 0 h 139"/>
                <a:gd name="T12" fmla="*/ 1 w 522"/>
                <a:gd name="T13" fmla="*/ 0 h 139"/>
                <a:gd name="T14" fmla="*/ 1 w 522"/>
                <a:gd name="T15" fmla="*/ 0 h 139"/>
                <a:gd name="T16" fmla="*/ 1 w 522"/>
                <a:gd name="T17" fmla="*/ 0 h 139"/>
                <a:gd name="T18" fmla="*/ 1 w 522"/>
                <a:gd name="T19" fmla="*/ 0 h 139"/>
                <a:gd name="T20" fmla="*/ 1 w 522"/>
                <a:gd name="T21" fmla="*/ 0 h 139"/>
                <a:gd name="T22" fmla="*/ 1 w 522"/>
                <a:gd name="T23" fmla="*/ 0 h 139"/>
                <a:gd name="T24" fmla="*/ 1 w 522"/>
                <a:gd name="T25" fmla="*/ 0 h 139"/>
                <a:gd name="T26" fmla="*/ 1 w 522"/>
                <a:gd name="T27" fmla="*/ 0 h 139"/>
                <a:gd name="T28" fmla="*/ 1 w 522"/>
                <a:gd name="T29" fmla="*/ 0 h 139"/>
                <a:gd name="T30" fmla="*/ 1 w 522"/>
                <a:gd name="T31" fmla="*/ 0 h 139"/>
                <a:gd name="T32" fmla="*/ 1 w 522"/>
                <a:gd name="T33" fmla="*/ 0 h 139"/>
                <a:gd name="T34" fmla="*/ 1 w 522"/>
                <a:gd name="T35" fmla="*/ 0 h 139"/>
                <a:gd name="T36" fmla="*/ 1 w 522"/>
                <a:gd name="T37" fmla="*/ 0 h 139"/>
                <a:gd name="T38" fmla="*/ 1 w 522"/>
                <a:gd name="T39" fmla="*/ 0 h 139"/>
                <a:gd name="T40" fmla="*/ 1 w 522"/>
                <a:gd name="T41" fmla="*/ 0 h 139"/>
                <a:gd name="T42" fmla="*/ 1 w 522"/>
                <a:gd name="T43" fmla="*/ 0 h 139"/>
                <a:gd name="T44" fmla="*/ 1 w 522"/>
                <a:gd name="T45" fmla="*/ 0 h 139"/>
                <a:gd name="T46" fmla="*/ 1 w 522"/>
                <a:gd name="T47" fmla="*/ 0 h 139"/>
                <a:gd name="T48" fmla="*/ 1 w 522"/>
                <a:gd name="T49" fmla="*/ 0 h 139"/>
                <a:gd name="T50" fmla="*/ 1 w 522"/>
                <a:gd name="T51" fmla="*/ 0 h 139"/>
                <a:gd name="T52" fmla="*/ 1 w 522"/>
                <a:gd name="T53" fmla="*/ 0 h 139"/>
                <a:gd name="T54" fmla="*/ 1 w 522"/>
                <a:gd name="T55" fmla="*/ 0 h 139"/>
                <a:gd name="T56" fmla="*/ 1 w 522"/>
                <a:gd name="T57" fmla="*/ 0 h 139"/>
                <a:gd name="T58" fmla="*/ 1 w 522"/>
                <a:gd name="T59" fmla="*/ 0 h 139"/>
                <a:gd name="T60" fmla="*/ 1 w 522"/>
                <a:gd name="T61" fmla="*/ 0 h 139"/>
                <a:gd name="T62" fmla="*/ 1 w 522"/>
                <a:gd name="T63" fmla="*/ 0 h 139"/>
                <a:gd name="T64" fmla="*/ 1 w 522"/>
                <a:gd name="T65" fmla="*/ 0 h 139"/>
                <a:gd name="T66" fmla="*/ 0 w 522"/>
                <a:gd name="T67" fmla="*/ 0 h 139"/>
                <a:gd name="T68" fmla="*/ 0 w 522"/>
                <a:gd name="T69" fmla="*/ 0 h 139"/>
                <a:gd name="T70" fmla="*/ 0 w 522"/>
                <a:gd name="T71" fmla="*/ 0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2"/>
                <a:gd name="T109" fmla="*/ 0 h 139"/>
                <a:gd name="T110" fmla="*/ 522 w 522"/>
                <a:gd name="T111" fmla="*/ 139 h 1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2" h="139">
                  <a:moveTo>
                    <a:pt x="0" y="19"/>
                  </a:moveTo>
                  <a:lnTo>
                    <a:pt x="87" y="15"/>
                  </a:lnTo>
                  <a:lnTo>
                    <a:pt x="183" y="19"/>
                  </a:lnTo>
                  <a:lnTo>
                    <a:pt x="207" y="25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29" y="25"/>
                  </a:lnTo>
                  <a:lnTo>
                    <a:pt x="280" y="36"/>
                  </a:lnTo>
                  <a:lnTo>
                    <a:pt x="350" y="53"/>
                  </a:lnTo>
                  <a:lnTo>
                    <a:pt x="370" y="61"/>
                  </a:lnTo>
                  <a:lnTo>
                    <a:pt x="378" y="11"/>
                  </a:lnTo>
                  <a:lnTo>
                    <a:pt x="389" y="15"/>
                  </a:lnTo>
                  <a:lnTo>
                    <a:pt x="386" y="63"/>
                  </a:lnTo>
                  <a:lnTo>
                    <a:pt x="424" y="74"/>
                  </a:lnTo>
                  <a:lnTo>
                    <a:pt x="467" y="93"/>
                  </a:lnTo>
                  <a:lnTo>
                    <a:pt x="478" y="82"/>
                  </a:lnTo>
                  <a:lnTo>
                    <a:pt x="494" y="87"/>
                  </a:lnTo>
                  <a:lnTo>
                    <a:pt x="502" y="106"/>
                  </a:lnTo>
                  <a:lnTo>
                    <a:pt x="522" y="120"/>
                  </a:lnTo>
                  <a:lnTo>
                    <a:pt x="522" y="139"/>
                  </a:lnTo>
                  <a:lnTo>
                    <a:pt x="502" y="131"/>
                  </a:lnTo>
                  <a:lnTo>
                    <a:pt x="483" y="120"/>
                  </a:lnTo>
                  <a:lnTo>
                    <a:pt x="443" y="104"/>
                  </a:lnTo>
                  <a:lnTo>
                    <a:pt x="408" y="87"/>
                  </a:lnTo>
                  <a:lnTo>
                    <a:pt x="358" y="78"/>
                  </a:lnTo>
                  <a:lnTo>
                    <a:pt x="296" y="61"/>
                  </a:lnTo>
                  <a:lnTo>
                    <a:pt x="245" y="49"/>
                  </a:lnTo>
                  <a:lnTo>
                    <a:pt x="225" y="47"/>
                  </a:lnTo>
                  <a:lnTo>
                    <a:pt x="215" y="63"/>
                  </a:lnTo>
                  <a:lnTo>
                    <a:pt x="206" y="47"/>
                  </a:lnTo>
                  <a:lnTo>
                    <a:pt x="185" y="44"/>
                  </a:lnTo>
                  <a:lnTo>
                    <a:pt x="85" y="34"/>
                  </a:lnTo>
                  <a:lnTo>
                    <a:pt x="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5" name="Freeform 62"/>
            <p:cNvSpPr>
              <a:spLocks/>
            </p:cNvSpPr>
            <p:nvPr/>
          </p:nvSpPr>
          <p:spPr bwMode="auto">
            <a:xfrm>
              <a:off x="4225" y="2692"/>
              <a:ext cx="251" cy="67"/>
            </a:xfrm>
            <a:custGeom>
              <a:avLst/>
              <a:gdLst>
                <a:gd name="T0" fmla="*/ 0 w 502"/>
                <a:gd name="T1" fmla="*/ 0 h 135"/>
                <a:gd name="T2" fmla="*/ 1 w 502"/>
                <a:gd name="T3" fmla="*/ 0 h 135"/>
                <a:gd name="T4" fmla="*/ 1 w 502"/>
                <a:gd name="T5" fmla="*/ 0 h 135"/>
                <a:gd name="T6" fmla="*/ 1 w 502"/>
                <a:gd name="T7" fmla="*/ 0 h 135"/>
                <a:gd name="T8" fmla="*/ 1 w 502"/>
                <a:gd name="T9" fmla="*/ 0 h 135"/>
                <a:gd name="T10" fmla="*/ 1 w 502"/>
                <a:gd name="T11" fmla="*/ 0 h 135"/>
                <a:gd name="T12" fmla="*/ 1 w 502"/>
                <a:gd name="T13" fmla="*/ 0 h 135"/>
                <a:gd name="T14" fmla="*/ 1 w 502"/>
                <a:gd name="T15" fmla="*/ 0 h 135"/>
                <a:gd name="T16" fmla="*/ 1 w 502"/>
                <a:gd name="T17" fmla="*/ 0 h 135"/>
                <a:gd name="T18" fmla="*/ 1 w 502"/>
                <a:gd name="T19" fmla="*/ 0 h 135"/>
                <a:gd name="T20" fmla="*/ 1 w 502"/>
                <a:gd name="T21" fmla="*/ 0 h 135"/>
                <a:gd name="T22" fmla="*/ 1 w 502"/>
                <a:gd name="T23" fmla="*/ 0 h 135"/>
                <a:gd name="T24" fmla="*/ 1 w 502"/>
                <a:gd name="T25" fmla="*/ 0 h 135"/>
                <a:gd name="T26" fmla="*/ 1 w 502"/>
                <a:gd name="T27" fmla="*/ 0 h 135"/>
                <a:gd name="T28" fmla="*/ 1 w 502"/>
                <a:gd name="T29" fmla="*/ 0 h 135"/>
                <a:gd name="T30" fmla="*/ 1 w 502"/>
                <a:gd name="T31" fmla="*/ 0 h 135"/>
                <a:gd name="T32" fmla="*/ 0 w 502"/>
                <a:gd name="T33" fmla="*/ 0 h 135"/>
                <a:gd name="T34" fmla="*/ 0 w 502"/>
                <a:gd name="T35" fmla="*/ 0 h 135"/>
                <a:gd name="T36" fmla="*/ 0 w 502"/>
                <a:gd name="T37" fmla="*/ 0 h 135"/>
                <a:gd name="T38" fmla="*/ 0 w 502"/>
                <a:gd name="T39" fmla="*/ 0 h 1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2"/>
                <a:gd name="T61" fmla="*/ 0 h 135"/>
                <a:gd name="T62" fmla="*/ 502 w 502"/>
                <a:gd name="T63" fmla="*/ 135 h 1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2" h="135">
                  <a:moveTo>
                    <a:pt x="0" y="33"/>
                  </a:moveTo>
                  <a:lnTo>
                    <a:pt x="36" y="8"/>
                  </a:lnTo>
                  <a:lnTo>
                    <a:pt x="136" y="0"/>
                  </a:lnTo>
                  <a:lnTo>
                    <a:pt x="231" y="4"/>
                  </a:lnTo>
                  <a:lnTo>
                    <a:pt x="317" y="33"/>
                  </a:lnTo>
                  <a:lnTo>
                    <a:pt x="383" y="63"/>
                  </a:lnTo>
                  <a:lnTo>
                    <a:pt x="470" y="120"/>
                  </a:lnTo>
                  <a:lnTo>
                    <a:pt x="502" y="133"/>
                  </a:lnTo>
                  <a:lnTo>
                    <a:pt x="456" y="135"/>
                  </a:lnTo>
                  <a:lnTo>
                    <a:pt x="383" y="132"/>
                  </a:lnTo>
                  <a:lnTo>
                    <a:pt x="320" y="113"/>
                  </a:lnTo>
                  <a:lnTo>
                    <a:pt x="247" y="90"/>
                  </a:lnTo>
                  <a:lnTo>
                    <a:pt x="161" y="73"/>
                  </a:lnTo>
                  <a:lnTo>
                    <a:pt x="104" y="67"/>
                  </a:lnTo>
                  <a:lnTo>
                    <a:pt x="47" y="67"/>
                  </a:lnTo>
                  <a:lnTo>
                    <a:pt x="14" y="63"/>
                  </a:lnTo>
                  <a:lnTo>
                    <a:pt x="0" y="5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6" name="Freeform 63"/>
            <p:cNvSpPr>
              <a:spLocks/>
            </p:cNvSpPr>
            <p:nvPr/>
          </p:nvSpPr>
          <p:spPr bwMode="auto">
            <a:xfrm>
              <a:off x="4612" y="2396"/>
              <a:ext cx="39" cy="180"/>
            </a:xfrm>
            <a:custGeom>
              <a:avLst/>
              <a:gdLst>
                <a:gd name="T0" fmla="*/ 1 w 77"/>
                <a:gd name="T1" fmla="*/ 1 h 359"/>
                <a:gd name="T2" fmla="*/ 1 w 77"/>
                <a:gd name="T3" fmla="*/ 1 h 359"/>
                <a:gd name="T4" fmla="*/ 1 w 77"/>
                <a:gd name="T5" fmla="*/ 0 h 359"/>
                <a:gd name="T6" fmla="*/ 0 w 77"/>
                <a:gd name="T7" fmla="*/ 1 h 359"/>
                <a:gd name="T8" fmla="*/ 1 w 77"/>
                <a:gd name="T9" fmla="*/ 1 h 359"/>
                <a:gd name="T10" fmla="*/ 1 w 77"/>
                <a:gd name="T11" fmla="*/ 1 h 359"/>
                <a:gd name="T12" fmla="*/ 1 w 77"/>
                <a:gd name="T13" fmla="*/ 1 h 359"/>
                <a:gd name="T14" fmla="*/ 1 w 77"/>
                <a:gd name="T15" fmla="*/ 1 h 359"/>
                <a:gd name="T16" fmla="*/ 1 w 77"/>
                <a:gd name="T17" fmla="*/ 1 h 359"/>
                <a:gd name="T18" fmla="*/ 1 w 77"/>
                <a:gd name="T19" fmla="*/ 1 h 359"/>
                <a:gd name="T20" fmla="*/ 1 w 77"/>
                <a:gd name="T21" fmla="*/ 1 h 359"/>
                <a:gd name="T22" fmla="*/ 1 w 77"/>
                <a:gd name="T23" fmla="*/ 1 h 359"/>
                <a:gd name="T24" fmla="*/ 1 w 77"/>
                <a:gd name="T25" fmla="*/ 1 h 359"/>
                <a:gd name="T26" fmla="*/ 1 w 77"/>
                <a:gd name="T27" fmla="*/ 1 h 359"/>
                <a:gd name="T28" fmla="*/ 1 w 77"/>
                <a:gd name="T29" fmla="*/ 1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359"/>
                <a:gd name="T47" fmla="*/ 77 w 7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359">
                  <a:moveTo>
                    <a:pt x="57" y="82"/>
                  </a:moveTo>
                  <a:lnTo>
                    <a:pt x="53" y="44"/>
                  </a:lnTo>
                  <a:lnTo>
                    <a:pt x="9" y="0"/>
                  </a:lnTo>
                  <a:lnTo>
                    <a:pt x="0" y="42"/>
                  </a:lnTo>
                  <a:lnTo>
                    <a:pt x="7" y="88"/>
                  </a:lnTo>
                  <a:lnTo>
                    <a:pt x="28" y="158"/>
                  </a:lnTo>
                  <a:lnTo>
                    <a:pt x="47" y="236"/>
                  </a:lnTo>
                  <a:lnTo>
                    <a:pt x="64" y="359"/>
                  </a:lnTo>
                  <a:lnTo>
                    <a:pt x="77" y="356"/>
                  </a:lnTo>
                  <a:lnTo>
                    <a:pt x="72" y="282"/>
                  </a:lnTo>
                  <a:lnTo>
                    <a:pt x="57" y="196"/>
                  </a:lnTo>
                  <a:lnTo>
                    <a:pt x="58" y="135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7" name="Freeform 64"/>
            <p:cNvSpPr>
              <a:spLocks/>
            </p:cNvSpPr>
            <p:nvPr/>
          </p:nvSpPr>
          <p:spPr bwMode="auto">
            <a:xfrm>
              <a:off x="4035" y="2309"/>
              <a:ext cx="92" cy="169"/>
            </a:xfrm>
            <a:custGeom>
              <a:avLst/>
              <a:gdLst>
                <a:gd name="T0" fmla="*/ 0 w 182"/>
                <a:gd name="T1" fmla="*/ 0 h 339"/>
                <a:gd name="T2" fmla="*/ 1 w 182"/>
                <a:gd name="T3" fmla="*/ 0 h 339"/>
                <a:gd name="T4" fmla="*/ 1 w 182"/>
                <a:gd name="T5" fmla="*/ 0 h 339"/>
                <a:gd name="T6" fmla="*/ 1 w 182"/>
                <a:gd name="T7" fmla="*/ 0 h 339"/>
                <a:gd name="T8" fmla="*/ 1 w 182"/>
                <a:gd name="T9" fmla="*/ 0 h 339"/>
                <a:gd name="T10" fmla="*/ 1 w 182"/>
                <a:gd name="T11" fmla="*/ 0 h 339"/>
                <a:gd name="T12" fmla="*/ 1 w 182"/>
                <a:gd name="T13" fmla="*/ 0 h 339"/>
                <a:gd name="T14" fmla="*/ 1 w 182"/>
                <a:gd name="T15" fmla="*/ 0 h 339"/>
                <a:gd name="T16" fmla="*/ 1 w 182"/>
                <a:gd name="T17" fmla="*/ 0 h 339"/>
                <a:gd name="T18" fmla="*/ 1 w 182"/>
                <a:gd name="T19" fmla="*/ 0 h 339"/>
                <a:gd name="T20" fmla="*/ 1 w 182"/>
                <a:gd name="T21" fmla="*/ 0 h 339"/>
                <a:gd name="T22" fmla="*/ 1 w 182"/>
                <a:gd name="T23" fmla="*/ 0 h 339"/>
                <a:gd name="T24" fmla="*/ 0 w 182"/>
                <a:gd name="T25" fmla="*/ 0 h 339"/>
                <a:gd name="T26" fmla="*/ 0 w 182"/>
                <a:gd name="T27" fmla="*/ 0 h 339"/>
                <a:gd name="T28" fmla="*/ 0 w 182"/>
                <a:gd name="T29" fmla="*/ 0 h 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2"/>
                <a:gd name="T46" fmla="*/ 0 h 339"/>
                <a:gd name="T47" fmla="*/ 182 w 182"/>
                <a:gd name="T48" fmla="*/ 339 h 3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2" h="339">
                  <a:moveTo>
                    <a:pt x="0" y="323"/>
                  </a:moveTo>
                  <a:lnTo>
                    <a:pt x="27" y="246"/>
                  </a:lnTo>
                  <a:lnTo>
                    <a:pt x="60" y="149"/>
                  </a:lnTo>
                  <a:lnTo>
                    <a:pt x="105" y="44"/>
                  </a:lnTo>
                  <a:lnTo>
                    <a:pt x="146" y="10"/>
                  </a:lnTo>
                  <a:lnTo>
                    <a:pt x="171" y="0"/>
                  </a:lnTo>
                  <a:lnTo>
                    <a:pt x="182" y="17"/>
                  </a:lnTo>
                  <a:lnTo>
                    <a:pt x="162" y="59"/>
                  </a:lnTo>
                  <a:lnTo>
                    <a:pt x="117" y="114"/>
                  </a:lnTo>
                  <a:lnTo>
                    <a:pt x="71" y="179"/>
                  </a:lnTo>
                  <a:lnTo>
                    <a:pt x="27" y="274"/>
                  </a:lnTo>
                  <a:lnTo>
                    <a:pt x="5" y="339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8" name="Freeform 65"/>
            <p:cNvSpPr>
              <a:spLocks/>
            </p:cNvSpPr>
            <p:nvPr/>
          </p:nvSpPr>
          <p:spPr bwMode="auto">
            <a:xfrm>
              <a:off x="4021" y="2489"/>
              <a:ext cx="78" cy="159"/>
            </a:xfrm>
            <a:custGeom>
              <a:avLst/>
              <a:gdLst>
                <a:gd name="T0" fmla="*/ 1 w 156"/>
                <a:gd name="T1" fmla="*/ 0 h 317"/>
                <a:gd name="T2" fmla="*/ 1 w 156"/>
                <a:gd name="T3" fmla="*/ 1 h 317"/>
                <a:gd name="T4" fmla="*/ 0 w 156"/>
                <a:gd name="T5" fmla="*/ 1 h 317"/>
                <a:gd name="T6" fmla="*/ 0 w 156"/>
                <a:gd name="T7" fmla="*/ 1 h 317"/>
                <a:gd name="T8" fmla="*/ 1 w 156"/>
                <a:gd name="T9" fmla="*/ 1 h 317"/>
                <a:gd name="T10" fmla="*/ 1 w 156"/>
                <a:gd name="T11" fmla="*/ 1 h 317"/>
                <a:gd name="T12" fmla="*/ 1 w 156"/>
                <a:gd name="T13" fmla="*/ 1 h 317"/>
                <a:gd name="T14" fmla="*/ 1 w 156"/>
                <a:gd name="T15" fmla="*/ 1 h 317"/>
                <a:gd name="T16" fmla="*/ 1 w 156"/>
                <a:gd name="T17" fmla="*/ 1 h 317"/>
                <a:gd name="T18" fmla="*/ 1 w 156"/>
                <a:gd name="T19" fmla="*/ 1 h 317"/>
                <a:gd name="T20" fmla="*/ 1 w 156"/>
                <a:gd name="T21" fmla="*/ 1 h 317"/>
                <a:gd name="T22" fmla="*/ 1 w 156"/>
                <a:gd name="T23" fmla="*/ 1 h 317"/>
                <a:gd name="T24" fmla="*/ 1 w 156"/>
                <a:gd name="T25" fmla="*/ 0 h 317"/>
                <a:gd name="T26" fmla="*/ 1 w 156"/>
                <a:gd name="T27" fmla="*/ 0 h 317"/>
                <a:gd name="T28" fmla="*/ 1 w 156"/>
                <a:gd name="T29" fmla="*/ 0 h 3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317"/>
                <a:gd name="T47" fmla="*/ 156 w 156"/>
                <a:gd name="T48" fmla="*/ 317 h 3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317">
                  <a:moveTo>
                    <a:pt x="21" y="0"/>
                  </a:moveTo>
                  <a:lnTo>
                    <a:pt x="5" y="57"/>
                  </a:lnTo>
                  <a:lnTo>
                    <a:pt x="0" y="112"/>
                  </a:lnTo>
                  <a:lnTo>
                    <a:pt x="0" y="159"/>
                  </a:lnTo>
                  <a:lnTo>
                    <a:pt x="23" y="197"/>
                  </a:lnTo>
                  <a:lnTo>
                    <a:pt x="145" y="317"/>
                  </a:lnTo>
                  <a:lnTo>
                    <a:pt x="156" y="306"/>
                  </a:lnTo>
                  <a:lnTo>
                    <a:pt x="51" y="191"/>
                  </a:lnTo>
                  <a:lnTo>
                    <a:pt x="29" y="157"/>
                  </a:lnTo>
                  <a:lnTo>
                    <a:pt x="26" y="117"/>
                  </a:lnTo>
                  <a:lnTo>
                    <a:pt x="26" y="49"/>
                  </a:lnTo>
                  <a:lnTo>
                    <a:pt x="34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29" name="Freeform 66"/>
            <p:cNvSpPr>
              <a:spLocks/>
            </p:cNvSpPr>
            <p:nvPr/>
          </p:nvSpPr>
          <p:spPr bwMode="auto">
            <a:xfrm>
              <a:off x="3971" y="1880"/>
              <a:ext cx="243" cy="613"/>
            </a:xfrm>
            <a:custGeom>
              <a:avLst/>
              <a:gdLst>
                <a:gd name="T0" fmla="*/ 1 w 486"/>
                <a:gd name="T1" fmla="*/ 1 h 1226"/>
                <a:gd name="T2" fmla="*/ 1 w 486"/>
                <a:gd name="T3" fmla="*/ 1 h 1226"/>
                <a:gd name="T4" fmla="*/ 1 w 486"/>
                <a:gd name="T5" fmla="*/ 1 h 1226"/>
                <a:gd name="T6" fmla="*/ 1 w 486"/>
                <a:gd name="T7" fmla="*/ 1 h 1226"/>
                <a:gd name="T8" fmla="*/ 1 w 486"/>
                <a:gd name="T9" fmla="*/ 1 h 1226"/>
                <a:gd name="T10" fmla="*/ 1 w 486"/>
                <a:gd name="T11" fmla="*/ 1 h 1226"/>
                <a:gd name="T12" fmla="*/ 1 w 486"/>
                <a:gd name="T13" fmla="*/ 1 h 1226"/>
                <a:gd name="T14" fmla="*/ 1 w 486"/>
                <a:gd name="T15" fmla="*/ 1 h 1226"/>
                <a:gd name="T16" fmla="*/ 1 w 486"/>
                <a:gd name="T17" fmla="*/ 1 h 1226"/>
                <a:gd name="T18" fmla="*/ 1 w 486"/>
                <a:gd name="T19" fmla="*/ 1 h 1226"/>
                <a:gd name="T20" fmla="*/ 1 w 486"/>
                <a:gd name="T21" fmla="*/ 1 h 1226"/>
                <a:gd name="T22" fmla="*/ 1 w 486"/>
                <a:gd name="T23" fmla="*/ 1 h 1226"/>
                <a:gd name="T24" fmla="*/ 1 w 486"/>
                <a:gd name="T25" fmla="*/ 1 h 1226"/>
                <a:gd name="T26" fmla="*/ 1 w 486"/>
                <a:gd name="T27" fmla="*/ 1 h 1226"/>
                <a:gd name="T28" fmla="*/ 1 w 486"/>
                <a:gd name="T29" fmla="*/ 1 h 1226"/>
                <a:gd name="T30" fmla="*/ 1 w 486"/>
                <a:gd name="T31" fmla="*/ 1 h 1226"/>
                <a:gd name="T32" fmla="*/ 1 w 486"/>
                <a:gd name="T33" fmla="*/ 1 h 1226"/>
                <a:gd name="T34" fmla="*/ 1 w 486"/>
                <a:gd name="T35" fmla="*/ 1 h 1226"/>
                <a:gd name="T36" fmla="*/ 1 w 486"/>
                <a:gd name="T37" fmla="*/ 1 h 1226"/>
                <a:gd name="T38" fmla="*/ 1 w 486"/>
                <a:gd name="T39" fmla="*/ 1 h 1226"/>
                <a:gd name="T40" fmla="*/ 1 w 486"/>
                <a:gd name="T41" fmla="*/ 1 h 1226"/>
                <a:gd name="T42" fmla="*/ 1 w 486"/>
                <a:gd name="T43" fmla="*/ 1 h 1226"/>
                <a:gd name="T44" fmla="*/ 1 w 486"/>
                <a:gd name="T45" fmla="*/ 1 h 1226"/>
                <a:gd name="T46" fmla="*/ 1 w 486"/>
                <a:gd name="T47" fmla="*/ 1 h 1226"/>
                <a:gd name="T48" fmla="*/ 1 w 486"/>
                <a:gd name="T49" fmla="*/ 1 h 1226"/>
                <a:gd name="T50" fmla="*/ 1 w 486"/>
                <a:gd name="T51" fmla="*/ 1 h 1226"/>
                <a:gd name="T52" fmla="*/ 1 w 486"/>
                <a:gd name="T53" fmla="*/ 1 h 1226"/>
                <a:gd name="T54" fmla="*/ 1 w 486"/>
                <a:gd name="T55" fmla="*/ 1 h 1226"/>
                <a:gd name="T56" fmla="*/ 1 w 486"/>
                <a:gd name="T57" fmla="*/ 1 h 1226"/>
                <a:gd name="T58" fmla="*/ 1 w 486"/>
                <a:gd name="T59" fmla="*/ 1 h 1226"/>
                <a:gd name="T60" fmla="*/ 1 w 486"/>
                <a:gd name="T61" fmla="*/ 1 h 1226"/>
                <a:gd name="T62" fmla="*/ 1 w 486"/>
                <a:gd name="T63" fmla="*/ 1 h 1226"/>
                <a:gd name="T64" fmla="*/ 1 w 486"/>
                <a:gd name="T65" fmla="*/ 1 h 1226"/>
                <a:gd name="T66" fmla="*/ 1 w 486"/>
                <a:gd name="T67" fmla="*/ 1 h 1226"/>
                <a:gd name="T68" fmla="*/ 1 w 486"/>
                <a:gd name="T69" fmla="*/ 1 h 1226"/>
                <a:gd name="T70" fmla="*/ 1 w 486"/>
                <a:gd name="T71" fmla="*/ 1 h 1226"/>
                <a:gd name="T72" fmla="*/ 1 w 486"/>
                <a:gd name="T73" fmla="*/ 1 h 1226"/>
                <a:gd name="T74" fmla="*/ 1 w 486"/>
                <a:gd name="T75" fmla="*/ 1 h 1226"/>
                <a:gd name="T76" fmla="*/ 1 w 486"/>
                <a:gd name="T77" fmla="*/ 1 h 1226"/>
                <a:gd name="T78" fmla="*/ 1 w 486"/>
                <a:gd name="T79" fmla="*/ 1 h 1226"/>
                <a:gd name="T80" fmla="*/ 1 w 486"/>
                <a:gd name="T81" fmla="*/ 1 h 1226"/>
                <a:gd name="T82" fmla="*/ 1 w 486"/>
                <a:gd name="T83" fmla="*/ 1 h 1226"/>
                <a:gd name="T84" fmla="*/ 1 w 486"/>
                <a:gd name="T85" fmla="*/ 1 h 1226"/>
                <a:gd name="T86" fmla="*/ 1 w 486"/>
                <a:gd name="T87" fmla="*/ 1 h 1226"/>
                <a:gd name="T88" fmla="*/ 1 w 486"/>
                <a:gd name="T89" fmla="*/ 1 h 1226"/>
                <a:gd name="T90" fmla="*/ 1 w 486"/>
                <a:gd name="T91" fmla="*/ 1 h 1226"/>
                <a:gd name="T92" fmla="*/ 1 w 486"/>
                <a:gd name="T93" fmla="*/ 1 h 1226"/>
                <a:gd name="T94" fmla="*/ 0 w 486"/>
                <a:gd name="T95" fmla="*/ 1 h 1226"/>
                <a:gd name="T96" fmla="*/ 1 w 486"/>
                <a:gd name="T97" fmla="*/ 1 h 1226"/>
                <a:gd name="T98" fmla="*/ 1 w 486"/>
                <a:gd name="T99" fmla="*/ 1 h 1226"/>
                <a:gd name="T100" fmla="*/ 1 w 486"/>
                <a:gd name="T101" fmla="*/ 1 h 1226"/>
                <a:gd name="T102" fmla="*/ 1 w 486"/>
                <a:gd name="T103" fmla="*/ 1 h 1226"/>
                <a:gd name="T104" fmla="*/ 1 w 486"/>
                <a:gd name="T105" fmla="*/ 1 h 1226"/>
                <a:gd name="T106" fmla="*/ 1 w 486"/>
                <a:gd name="T107" fmla="*/ 1 h 1226"/>
                <a:gd name="T108" fmla="*/ 1 w 486"/>
                <a:gd name="T109" fmla="*/ 1 h 1226"/>
                <a:gd name="T110" fmla="*/ 1 w 486"/>
                <a:gd name="T111" fmla="*/ 1 h 1226"/>
                <a:gd name="T112" fmla="*/ 1 w 486"/>
                <a:gd name="T113" fmla="*/ 1 h 1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6"/>
                <a:gd name="T172" fmla="*/ 0 h 1226"/>
                <a:gd name="T173" fmla="*/ 486 w 486"/>
                <a:gd name="T174" fmla="*/ 1226 h 1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6" h="1226">
                  <a:moveTo>
                    <a:pt x="200" y="874"/>
                  </a:moveTo>
                  <a:lnTo>
                    <a:pt x="174" y="945"/>
                  </a:lnTo>
                  <a:lnTo>
                    <a:pt x="152" y="981"/>
                  </a:lnTo>
                  <a:lnTo>
                    <a:pt x="154" y="890"/>
                  </a:lnTo>
                  <a:lnTo>
                    <a:pt x="162" y="836"/>
                  </a:lnTo>
                  <a:lnTo>
                    <a:pt x="185" y="776"/>
                  </a:lnTo>
                  <a:lnTo>
                    <a:pt x="203" y="730"/>
                  </a:lnTo>
                  <a:lnTo>
                    <a:pt x="211" y="673"/>
                  </a:lnTo>
                  <a:lnTo>
                    <a:pt x="216" y="551"/>
                  </a:lnTo>
                  <a:lnTo>
                    <a:pt x="265" y="475"/>
                  </a:lnTo>
                  <a:lnTo>
                    <a:pt x="293" y="439"/>
                  </a:lnTo>
                  <a:lnTo>
                    <a:pt x="300" y="403"/>
                  </a:lnTo>
                  <a:lnTo>
                    <a:pt x="285" y="399"/>
                  </a:lnTo>
                  <a:lnTo>
                    <a:pt x="265" y="439"/>
                  </a:lnTo>
                  <a:lnTo>
                    <a:pt x="204" y="506"/>
                  </a:lnTo>
                  <a:lnTo>
                    <a:pt x="192" y="407"/>
                  </a:lnTo>
                  <a:lnTo>
                    <a:pt x="174" y="337"/>
                  </a:lnTo>
                  <a:lnTo>
                    <a:pt x="152" y="312"/>
                  </a:lnTo>
                  <a:lnTo>
                    <a:pt x="90" y="308"/>
                  </a:lnTo>
                  <a:lnTo>
                    <a:pt x="81" y="342"/>
                  </a:lnTo>
                  <a:lnTo>
                    <a:pt x="60" y="513"/>
                  </a:lnTo>
                  <a:lnTo>
                    <a:pt x="111" y="386"/>
                  </a:lnTo>
                  <a:lnTo>
                    <a:pt x="113" y="475"/>
                  </a:lnTo>
                  <a:lnTo>
                    <a:pt x="135" y="424"/>
                  </a:lnTo>
                  <a:lnTo>
                    <a:pt x="139" y="470"/>
                  </a:lnTo>
                  <a:lnTo>
                    <a:pt x="124" y="519"/>
                  </a:lnTo>
                  <a:lnTo>
                    <a:pt x="94" y="559"/>
                  </a:lnTo>
                  <a:lnTo>
                    <a:pt x="106" y="595"/>
                  </a:lnTo>
                  <a:lnTo>
                    <a:pt x="120" y="625"/>
                  </a:lnTo>
                  <a:lnTo>
                    <a:pt x="127" y="665"/>
                  </a:lnTo>
                  <a:lnTo>
                    <a:pt x="127" y="700"/>
                  </a:lnTo>
                  <a:lnTo>
                    <a:pt x="152" y="700"/>
                  </a:lnTo>
                  <a:lnTo>
                    <a:pt x="154" y="665"/>
                  </a:lnTo>
                  <a:lnTo>
                    <a:pt x="146" y="627"/>
                  </a:lnTo>
                  <a:lnTo>
                    <a:pt x="130" y="580"/>
                  </a:lnTo>
                  <a:lnTo>
                    <a:pt x="130" y="551"/>
                  </a:lnTo>
                  <a:lnTo>
                    <a:pt x="162" y="510"/>
                  </a:lnTo>
                  <a:lnTo>
                    <a:pt x="184" y="496"/>
                  </a:lnTo>
                  <a:lnTo>
                    <a:pt x="190" y="532"/>
                  </a:lnTo>
                  <a:lnTo>
                    <a:pt x="185" y="595"/>
                  </a:lnTo>
                  <a:lnTo>
                    <a:pt x="182" y="684"/>
                  </a:lnTo>
                  <a:lnTo>
                    <a:pt x="173" y="736"/>
                  </a:lnTo>
                  <a:lnTo>
                    <a:pt x="152" y="787"/>
                  </a:lnTo>
                  <a:lnTo>
                    <a:pt x="139" y="838"/>
                  </a:lnTo>
                  <a:lnTo>
                    <a:pt x="132" y="922"/>
                  </a:lnTo>
                  <a:lnTo>
                    <a:pt x="133" y="1063"/>
                  </a:lnTo>
                  <a:lnTo>
                    <a:pt x="109" y="1057"/>
                  </a:lnTo>
                  <a:lnTo>
                    <a:pt x="79" y="1027"/>
                  </a:lnTo>
                  <a:lnTo>
                    <a:pt x="65" y="983"/>
                  </a:lnTo>
                  <a:lnTo>
                    <a:pt x="60" y="901"/>
                  </a:lnTo>
                  <a:lnTo>
                    <a:pt x="68" y="795"/>
                  </a:lnTo>
                  <a:lnTo>
                    <a:pt x="65" y="709"/>
                  </a:lnTo>
                  <a:lnTo>
                    <a:pt x="40" y="627"/>
                  </a:lnTo>
                  <a:lnTo>
                    <a:pt x="24" y="548"/>
                  </a:lnTo>
                  <a:lnTo>
                    <a:pt x="27" y="462"/>
                  </a:lnTo>
                  <a:lnTo>
                    <a:pt x="44" y="354"/>
                  </a:lnTo>
                  <a:lnTo>
                    <a:pt x="59" y="300"/>
                  </a:lnTo>
                  <a:lnTo>
                    <a:pt x="94" y="259"/>
                  </a:lnTo>
                  <a:lnTo>
                    <a:pt x="162" y="230"/>
                  </a:lnTo>
                  <a:lnTo>
                    <a:pt x="206" y="230"/>
                  </a:lnTo>
                  <a:lnTo>
                    <a:pt x="239" y="274"/>
                  </a:lnTo>
                  <a:lnTo>
                    <a:pt x="304" y="378"/>
                  </a:lnTo>
                  <a:lnTo>
                    <a:pt x="314" y="344"/>
                  </a:lnTo>
                  <a:lnTo>
                    <a:pt x="450" y="165"/>
                  </a:lnTo>
                  <a:lnTo>
                    <a:pt x="486" y="97"/>
                  </a:lnTo>
                  <a:lnTo>
                    <a:pt x="441" y="69"/>
                  </a:lnTo>
                  <a:lnTo>
                    <a:pt x="418" y="32"/>
                  </a:lnTo>
                  <a:lnTo>
                    <a:pt x="379" y="10"/>
                  </a:lnTo>
                  <a:lnTo>
                    <a:pt x="323" y="0"/>
                  </a:lnTo>
                  <a:lnTo>
                    <a:pt x="320" y="32"/>
                  </a:lnTo>
                  <a:lnTo>
                    <a:pt x="339" y="59"/>
                  </a:lnTo>
                  <a:lnTo>
                    <a:pt x="352" y="114"/>
                  </a:lnTo>
                  <a:lnTo>
                    <a:pt x="406" y="162"/>
                  </a:lnTo>
                  <a:lnTo>
                    <a:pt x="414" y="177"/>
                  </a:lnTo>
                  <a:lnTo>
                    <a:pt x="377" y="169"/>
                  </a:lnTo>
                  <a:lnTo>
                    <a:pt x="341" y="160"/>
                  </a:lnTo>
                  <a:lnTo>
                    <a:pt x="284" y="103"/>
                  </a:lnTo>
                  <a:lnTo>
                    <a:pt x="238" y="61"/>
                  </a:lnTo>
                  <a:lnTo>
                    <a:pt x="208" y="50"/>
                  </a:lnTo>
                  <a:lnTo>
                    <a:pt x="170" y="29"/>
                  </a:lnTo>
                  <a:lnTo>
                    <a:pt x="146" y="25"/>
                  </a:lnTo>
                  <a:lnTo>
                    <a:pt x="163" y="50"/>
                  </a:lnTo>
                  <a:lnTo>
                    <a:pt x="233" y="78"/>
                  </a:lnTo>
                  <a:lnTo>
                    <a:pt x="279" y="122"/>
                  </a:lnTo>
                  <a:lnTo>
                    <a:pt x="331" y="175"/>
                  </a:lnTo>
                  <a:lnTo>
                    <a:pt x="336" y="209"/>
                  </a:lnTo>
                  <a:lnTo>
                    <a:pt x="374" y="241"/>
                  </a:lnTo>
                  <a:lnTo>
                    <a:pt x="295" y="333"/>
                  </a:lnTo>
                  <a:lnTo>
                    <a:pt x="238" y="240"/>
                  </a:lnTo>
                  <a:lnTo>
                    <a:pt x="203" y="211"/>
                  </a:lnTo>
                  <a:lnTo>
                    <a:pt x="162" y="205"/>
                  </a:lnTo>
                  <a:lnTo>
                    <a:pt x="86" y="240"/>
                  </a:lnTo>
                  <a:lnTo>
                    <a:pt x="38" y="283"/>
                  </a:lnTo>
                  <a:lnTo>
                    <a:pt x="24" y="346"/>
                  </a:lnTo>
                  <a:lnTo>
                    <a:pt x="3" y="462"/>
                  </a:lnTo>
                  <a:lnTo>
                    <a:pt x="0" y="542"/>
                  </a:lnTo>
                  <a:lnTo>
                    <a:pt x="19" y="639"/>
                  </a:lnTo>
                  <a:lnTo>
                    <a:pt x="40" y="711"/>
                  </a:lnTo>
                  <a:lnTo>
                    <a:pt x="46" y="791"/>
                  </a:lnTo>
                  <a:lnTo>
                    <a:pt x="41" y="890"/>
                  </a:lnTo>
                  <a:lnTo>
                    <a:pt x="41" y="979"/>
                  </a:lnTo>
                  <a:lnTo>
                    <a:pt x="57" y="1034"/>
                  </a:lnTo>
                  <a:lnTo>
                    <a:pt x="82" y="1078"/>
                  </a:lnTo>
                  <a:lnTo>
                    <a:pt x="116" y="1087"/>
                  </a:lnTo>
                  <a:lnTo>
                    <a:pt x="130" y="1093"/>
                  </a:lnTo>
                  <a:lnTo>
                    <a:pt x="94" y="1226"/>
                  </a:lnTo>
                  <a:lnTo>
                    <a:pt x="143" y="1104"/>
                  </a:lnTo>
                  <a:lnTo>
                    <a:pt x="152" y="1049"/>
                  </a:lnTo>
                  <a:lnTo>
                    <a:pt x="168" y="1025"/>
                  </a:lnTo>
                  <a:lnTo>
                    <a:pt x="193" y="949"/>
                  </a:lnTo>
                  <a:lnTo>
                    <a:pt x="211" y="888"/>
                  </a:lnTo>
                  <a:lnTo>
                    <a:pt x="200" y="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0" name="Freeform 67"/>
            <p:cNvSpPr>
              <a:spLocks/>
            </p:cNvSpPr>
            <p:nvPr/>
          </p:nvSpPr>
          <p:spPr bwMode="auto">
            <a:xfrm>
              <a:off x="4333" y="2312"/>
              <a:ext cx="19" cy="25"/>
            </a:xfrm>
            <a:custGeom>
              <a:avLst/>
              <a:gdLst>
                <a:gd name="T0" fmla="*/ 1 w 38"/>
                <a:gd name="T1" fmla="*/ 0 h 49"/>
                <a:gd name="T2" fmla="*/ 0 w 38"/>
                <a:gd name="T3" fmla="*/ 1 h 49"/>
                <a:gd name="T4" fmla="*/ 1 w 38"/>
                <a:gd name="T5" fmla="*/ 1 h 49"/>
                <a:gd name="T6" fmla="*/ 1 w 38"/>
                <a:gd name="T7" fmla="*/ 1 h 49"/>
                <a:gd name="T8" fmla="*/ 1 w 38"/>
                <a:gd name="T9" fmla="*/ 0 h 49"/>
                <a:gd name="T10" fmla="*/ 1 w 38"/>
                <a:gd name="T11" fmla="*/ 0 h 49"/>
                <a:gd name="T12" fmla="*/ 1 w 3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9"/>
                <a:gd name="T23" fmla="*/ 38 w 3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9">
                  <a:moveTo>
                    <a:pt x="27" y="0"/>
                  </a:moveTo>
                  <a:lnTo>
                    <a:pt x="0" y="44"/>
                  </a:lnTo>
                  <a:lnTo>
                    <a:pt x="16" y="49"/>
                  </a:lnTo>
                  <a:lnTo>
                    <a:pt x="38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1" name="Freeform 68"/>
            <p:cNvSpPr>
              <a:spLocks/>
            </p:cNvSpPr>
            <p:nvPr/>
          </p:nvSpPr>
          <p:spPr bwMode="auto">
            <a:xfrm>
              <a:off x="3923" y="1796"/>
              <a:ext cx="51" cy="37"/>
            </a:xfrm>
            <a:custGeom>
              <a:avLst/>
              <a:gdLst>
                <a:gd name="T0" fmla="*/ 1 w 101"/>
                <a:gd name="T1" fmla="*/ 1 h 74"/>
                <a:gd name="T2" fmla="*/ 1 w 101"/>
                <a:gd name="T3" fmla="*/ 1 h 74"/>
                <a:gd name="T4" fmla="*/ 1 w 101"/>
                <a:gd name="T5" fmla="*/ 0 h 74"/>
                <a:gd name="T6" fmla="*/ 0 w 101"/>
                <a:gd name="T7" fmla="*/ 1 h 74"/>
                <a:gd name="T8" fmla="*/ 1 w 101"/>
                <a:gd name="T9" fmla="*/ 1 h 74"/>
                <a:gd name="T10" fmla="*/ 1 w 101"/>
                <a:gd name="T11" fmla="*/ 1 h 74"/>
                <a:gd name="T12" fmla="*/ 1 w 101"/>
                <a:gd name="T13" fmla="*/ 1 h 74"/>
                <a:gd name="T14" fmla="*/ 1 w 101"/>
                <a:gd name="T15" fmla="*/ 1 h 74"/>
                <a:gd name="T16" fmla="*/ 1 w 101"/>
                <a:gd name="T17" fmla="*/ 1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74"/>
                <a:gd name="T29" fmla="*/ 101 w 10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74">
                  <a:moveTo>
                    <a:pt x="101" y="59"/>
                  </a:moveTo>
                  <a:lnTo>
                    <a:pt x="74" y="4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62" y="59"/>
                  </a:lnTo>
                  <a:lnTo>
                    <a:pt x="89" y="74"/>
                  </a:lnTo>
                  <a:lnTo>
                    <a:pt x="10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2" name="Freeform 69"/>
            <p:cNvSpPr>
              <a:spLocks/>
            </p:cNvSpPr>
            <p:nvPr/>
          </p:nvSpPr>
          <p:spPr bwMode="auto">
            <a:xfrm>
              <a:off x="3990" y="1920"/>
              <a:ext cx="73" cy="47"/>
            </a:xfrm>
            <a:custGeom>
              <a:avLst/>
              <a:gdLst>
                <a:gd name="T0" fmla="*/ 1 w 145"/>
                <a:gd name="T1" fmla="*/ 0 h 93"/>
                <a:gd name="T2" fmla="*/ 1 w 145"/>
                <a:gd name="T3" fmla="*/ 1 h 93"/>
                <a:gd name="T4" fmla="*/ 1 w 145"/>
                <a:gd name="T5" fmla="*/ 1 h 93"/>
                <a:gd name="T6" fmla="*/ 1 w 145"/>
                <a:gd name="T7" fmla="*/ 1 h 93"/>
                <a:gd name="T8" fmla="*/ 1 w 145"/>
                <a:gd name="T9" fmla="*/ 1 h 93"/>
                <a:gd name="T10" fmla="*/ 1 w 145"/>
                <a:gd name="T11" fmla="*/ 1 h 93"/>
                <a:gd name="T12" fmla="*/ 1 w 145"/>
                <a:gd name="T13" fmla="*/ 1 h 93"/>
                <a:gd name="T14" fmla="*/ 1 w 145"/>
                <a:gd name="T15" fmla="*/ 1 h 93"/>
                <a:gd name="T16" fmla="*/ 1 w 145"/>
                <a:gd name="T17" fmla="*/ 1 h 93"/>
                <a:gd name="T18" fmla="*/ 1 w 145"/>
                <a:gd name="T19" fmla="*/ 1 h 93"/>
                <a:gd name="T20" fmla="*/ 1 w 145"/>
                <a:gd name="T21" fmla="*/ 1 h 93"/>
                <a:gd name="T22" fmla="*/ 1 w 145"/>
                <a:gd name="T23" fmla="*/ 1 h 93"/>
                <a:gd name="T24" fmla="*/ 0 w 145"/>
                <a:gd name="T25" fmla="*/ 0 h 93"/>
                <a:gd name="T26" fmla="*/ 1 w 145"/>
                <a:gd name="T27" fmla="*/ 0 h 93"/>
                <a:gd name="T28" fmla="*/ 1 w 145"/>
                <a:gd name="T29" fmla="*/ 0 h 93"/>
                <a:gd name="T30" fmla="*/ 1 w 145"/>
                <a:gd name="T31" fmla="*/ 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5"/>
                <a:gd name="T49" fmla="*/ 0 h 93"/>
                <a:gd name="T50" fmla="*/ 145 w 14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5" h="93">
                  <a:moveTo>
                    <a:pt x="14" y="0"/>
                  </a:moveTo>
                  <a:lnTo>
                    <a:pt x="42" y="23"/>
                  </a:lnTo>
                  <a:lnTo>
                    <a:pt x="109" y="30"/>
                  </a:lnTo>
                  <a:lnTo>
                    <a:pt x="99" y="47"/>
                  </a:lnTo>
                  <a:lnTo>
                    <a:pt x="134" y="76"/>
                  </a:lnTo>
                  <a:lnTo>
                    <a:pt x="145" y="82"/>
                  </a:lnTo>
                  <a:lnTo>
                    <a:pt x="133" y="93"/>
                  </a:lnTo>
                  <a:lnTo>
                    <a:pt x="109" y="82"/>
                  </a:lnTo>
                  <a:lnTo>
                    <a:pt x="88" y="59"/>
                  </a:lnTo>
                  <a:lnTo>
                    <a:pt x="76" y="40"/>
                  </a:lnTo>
                  <a:lnTo>
                    <a:pt x="36" y="40"/>
                  </a:lnTo>
                  <a:lnTo>
                    <a:pt x="14" y="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3" name="Freeform 70"/>
            <p:cNvSpPr>
              <a:spLocks/>
            </p:cNvSpPr>
            <p:nvPr/>
          </p:nvSpPr>
          <p:spPr bwMode="auto">
            <a:xfrm>
              <a:off x="4112" y="1995"/>
              <a:ext cx="11" cy="13"/>
            </a:xfrm>
            <a:custGeom>
              <a:avLst/>
              <a:gdLst>
                <a:gd name="T0" fmla="*/ 0 w 24"/>
                <a:gd name="T1" fmla="*/ 0 h 27"/>
                <a:gd name="T2" fmla="*/ 0 w 24"/>
                <a:gd name="T3" fmla="*/ 0 h 27"/>
                <a:gd name="T4" fmla="*/ 0 w 24"/>
                <a:gd name="T5" fmla="*/ 0 h 27"/>
                <a:gd name="T6" fmla="*/ 0 w 24"/>
                <a:gd name="T7" fmla="*/ 0 h 27"/>
                <a:gd name="T8" fmla="*/ 0 w 24"/>
                <a:gd name="T9" fmla="*/ 0 h 27"/>
                <a:gd name="T10" fmla="*/ 0 w 24"/>
                <a:gd name="T11" fmla="*/ 0 h 27"/>
                <a:gd name="T12" fmla="*/ 0 w 24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24" y="13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4" name="Freeform 71"/>
            <p:cNvSpPr>
              <a:spLocks/>
            </p:cNvSpPr>
            <p:nvPr/>
          </p:nvSpPr>
          <p:spPr bwMode="auto">
            <a:xfrm>
              <a:off x="3750" y="2659"/>
              <a:ext cx="328" cy="121"/>
            </a:xfrm>
            <a:custGeom>
              <a:avLst/>
              <a:gdLst>
                <a:gd name="T0" fmla="*/ 1 w 656"/>
                <a:gd name="T1" fmla="*/ 1 h 241"/>
                <a:gd name="T2" fmla="*/ 1 w 656"/>
                <a:gd name="T3" fmla="*/ 0 h 241"/>
                <a:gd name="T4" fmla="*/ 1 w 656"/>
                <a:gd name="T5" fmla="*/ 1 h 241"/>
                <a:gd name="T6" fmla="*/ 1 w 656"/>
                <a:gd name="T7" fmla="*/ 1 h 241"/>
                <a:gd name="T8" fmla="*/ 1 w 656"/>
                <a:gd name="T9" fmla="*/ 1 h 241"/>
                <a:gd name="T10" fmla="*/ 1 w 656"/>
                <a:gd name="T11" fmla="*/ 1 h 241"/>
                <a:gd name="T12" fmla="*/ 1 w 656"/>
                <a:gd name="T13" fmla="*/ 1 h 241"/>
                <a:gd name="T14" fmla="*/ 1 w 656"/>
                <a:gd name="T15" fmla="*/ 1 h 241"/>
                <a:gd name="T16" fmla="*/ 1 w 656"/>
                <a:gd name="T17" fmla="*/ 1 h 241"/>
                <a:gd name="T18" fmla="*/ 1 w 656"/>
                <a:gd name="T19" fmla="*/ 1 h 241"/>
                <a:gd name="T20" fmla="*/ 1 w 656"/>
                <a:gd name="T21" fmla="*/ 1 h 241"/>
                <a:gd name="T22" fmla="*/ 1 w 656"/>
                <a:gd name="T23" fmla="*/ 1 h 241"/>
                <a:gd name="T24" fmla="*/ 1 w 656"/>
                <a:gd name="T25" fmla="*/ 1 h 241"/>
                <a:gd name="T26" fmla="*/ 1 w 656"/>
                <a:gd name="T27" fmla="*/ 1 h 241"/>
                <a:gd name="T28" fmla="*/ 0 w 656"/>
                <a:gd name="T29" fmla="*/ 1 h 241"/>
                <a:gd name="T30" fmla="*/ 1 w 656"/>
                <a:gd name="T31" fmla="*/ 1 h 241"/>
                <a:gd name="T32" fmla="*/ 1 w 656"/>
                <a:gd name="T33" fmla="*/ 1 h 241"/>
                <a:gd name="T34" fmla="*/ 1 w 656"/>
                <a:gd name="T35" fmla="*/ 1 h 241"/>
                <a:gd name="T36" fmla="*/ 1 w 656"/>
                <a:gd name="T37" fmla="*/ 1 h 241"/>
                <a:gd name="T38" fmla="*/ 1 w 656"/>
                <a:gd name="T39" fmla="*/ 1 h 241"/>
                <a:gd name="T40" fmla="*/ 1 w 656"/>
                <a:gd name="T41" fmla="*/ 1 h 241"/>
                <a:gd name="T42" fmla="*/ 1 w 656"/>
                <a:gd name="T43" fmla="*/ 1 h 241"/>
                <a:gd name="T44" fmla="*/ 1 w 656"/>
                <a:gd name="T45" fmla="*/ 1 h 241"/>
                <a:gd name="T46" fmla="*/ 1 w 656"/>
                <a:gd name="T47" fmla="*/ 1 h 241"/>
                <a:gd name="T48" fmla="*/ 1 w 656"/>
                <a:gd name="T49" fmla="*/ 1 h 241"/>
                <a:gd name="T50" fmla="*/ 1 w 656"/>
                <a:gd name="T51" fmla="*/ 1 h 241"/>
                <a:gd name="T52" fmla="*/ 1 w 656"/>
                <a:gd name="T53" fmla="*/ 1 h 241"/>
                <a:gd name="T54" fmla="*/ 1 w 656"/>
                <a:gd name="T55" fmla="*/ 1 h 241"/>
                <a:gd name="T56" fmla="*/ 1 w 656"/>
                <a:gd name="T57" fmla="*/ 1 h 241"/>
                <a:gd name="T58" fmla="*/ 1 w 656"/>
                <a:gd name="T59" fmla="*/ 1 h 241"/>
                <a:gd name="T60" fmla="*/ 1 w 656"/>
                <a:gd name="T61" fmla="*/ 1 h 241"/>
                <a:gd name="T62" fmla="*/ 1 w 656"/>
                <a:gd name="T63" fmla="*/ 1 h 241"/>
                <a:gd name="T64" fmla="*/ 1 w 656"/>
                <a:gd name="T65" fmla="*/ 1 h 241"/>
                <a:gd name="T66" fmla="*/ 1 w 656"/>
                <a:gd name="T67" fmla="*/ 1 h 241"/>
                <a:gd name="T68" fmla="*/ 1 w 656"/>
                <a:gd name="T69" fmla="*/ 1 h 2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6"/>
                <a:gd name="T106" fmla="*/ 0 h 241"/>
                <a:gd name="T107" fmla="*/ 656 w 656"/>
                <a:gd name="T108" fmla="*/ 241 h 2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6" h="241">
                  <a:moveTo>
                    <a:pt x="625" y="5"/>
                  </a:moveTo>
                  <a:lnTo>
                    <a:pt x="592" y="0"/>
                  </a:lnTo>
                  <a:lnTo>
                    <a:pt x="567" y="5"/>
                  </a:lnTo>
                  <a:lnTo>
                    <a:pt x="534" y="28"/>
                  </a:lnTo>
                  <a:lnTo>
                    <a:pt x="457" y="91"/>
                  </a:lnTo>
                  <a:lnTo>
                    <a:pt x="432" y="70"/>
                  </a:lnTo>
                  <a:lnTo>
                    <a:pt x="377" y="36"/>
                  </a:lnTo>
                  <a:lnTo>
                    <a:pt x="321" y="36"/>
                  </a:lnTo>
                  <a:lnTo>
                    <a:pt x="288" y="59"/>
                  </a:lnTo>
                  <a:lnTo>
                    <a:pt x="239" y="87"/>
                  </a:lnTo>
                  <a:lnTo>
                    <a:pt x="172" y="93"/>
                  </a:lnTo>
                  <a:lnTo>
                    <a:pt x="80" y="104"/>
                  </a:lnTo>
                  <a:lnTo>
                    <a:pt x="25" y="146"/>
                  </a:lnTo>
                  <a:lnTo>
                    <a:pt x="6" y="182"/>
                  </a:lnTo>
                  <a:lnTo>
                    <a:pt x="0" y="234"/>
                  </a:lnTo>
                  <a:lnTo>
                    <a:pt x="14" y="241"/>
                  </a:lnTo>
                  <a:lnTo>
                    <a:pt x="22" y="203"/>
                  </a:lnTo>
                  <a:lnTo>
                    <a:pt x="33" y="167"/>
                  </a:lnTo>
                  <a:lnTo>
                    <a:pt x="50" y="148"/>
                  </a:lnTo>
                  <a:lnTo>
                    <a:pt x="90" y="123"/>
                  </a:lnTo>
                  <a:lnTo>
                    <a:pt x="152" y="118"/>
                  </a:lnTo>
                  <a:lnTo>
                    <a:pt x="213" y="114"/>
                  </a:lnTo>
                  <a:lnTo>
                    <a:pt x="264" y="104"/>
                  </a:lnTo>
                  <a:lnTo>
                    <a:pt x="304" y="76"/>
                  </a:lnTo>
                  <a:lnTo>
                    <a:pt x="362" y="62"/>
                  </a:lnTo>
                  <a:lnTo>
                    <a:pt x="429" y="99"/>
                  </a:lnTo>
                  <a:lnTo>
                    <a:pt x="469" y="118"/>
                  </a:lnTo>
                  <a:lnTo>
                    <a:pt x="494" y="101"/>
                  </a:lnTo>
                  <a:lnTo>
                    <a:pt x="529" y="59"/>
                  </a:lnTo>
                  <a:lnTo>
                    <a:pt x="572" y="28"/>
                  </a:lnTo>
                  <a:lnTo>
                    <a:pt x="597" y="23"/>
                  </a:lnTo>
                  <a:lnTo>
                    <a:pt x="656" y="23"/>
                  </a:lnTo>
                  <a:lnTo>
                    <a:pt x="6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5" name="Freeform 72"/>
            <p:cNvSpPr>
              <a:spLocks/>
            </p:cNvSpPr>
            <p:nvPr/>
          </p:nvSpPr>
          <p:spPr bwMode="auto">
            <a:xfrm>
              <a:off x="3718" y="2802"/>
              <a:ext cx="156" cy="57"/>
            </a:xfrm>
            <a:custGeom>
              <a:avLst/>
              <a:gdLst>
                <a:gd name="T0" fmla="*/ 1 w 312"/>
                <a:gd name="T1" fmla="*/ 0 h 114"/>
                <a:gd name="T2" fmla="*/ 1 w 312"/>
                <a:gd name="T3" fmla="*/ 1 h 114"/>
                <a:gd name="T4" fmla="*/ 1 w 312"/>
                <a:gd name="T5" fmla="*/ 1 h 114"/>
                <a:gd name="T6" fmla="*/ 1 w 312"/>
                <a:gd name="T7" fmla="*/ 1 h 114"/>
                <a:gd name="T8" fmla="*/ 1 w 312"/>
                <a:gd name="T9" fmla="*/ 1 h 114"/>
                <a:gd name="T10" fmla="*/ 1 w 312"/>
                <a:gd name="T11" fmla="*/ 1 h 114"/>
                <a:gd name="T12" fmla="*/ 1 w 312"/>
                <a:gd name="T13" fmla="*/ 1 h 114"/>
                <a:gd name="T14" fmla="*/ 1 w 312"/>
                <a:gd name="T15" fmla="*/ 1 h 114"/>
                <a:gd name="T16" fmla="*/ 1 w 312"/>
                <a:gd name="T17" fmla="*/ 1 h 114"/>
                <a:gd name="T18" fmla="*/ 1 w 312"/>
                <a:gd name="T19" fmla="*/ 1 h 114"/>
                <a:gd name="T20" fmla="*/ 1 w 312"/>
                <a:gd name="T21" fmla="*/ 1 h 114"/>
                <a:gd name="T22" fmla="*/ 1 w 312"/>
                <a:gd name="T23" fmla="*/ 1 h 114"/>
                <a:gd name="T24" fmla="*/ 1 w 312"/>
                <a:gd name="T25" fmla="*/ 1 h 114"/>
                <a:gd name="T26" fmla="*/ 1 w 312"/>
                <a:gd name="T27" fmla="*/ 1 h 114"/>
                <a:gd name="T28" fmla="*/ 1 w 312"/>
                <a:gd name="T29" fmla="*/ 1 h 114"/>
                <a:gd name="T30" fmla="*/ 0 w 312"/>
                <a:gd name="T31" fmla="*/ 1 h 114"/>
                <a:gd name="T32" fmla="*/ 1 w 312"/>
                <a:gd name="T33" fmla="*/ 1 h 114"/>
                <a:gd name="T34" fmla="*/ 1 w 312"/>
                <a:gd name="T35" fmla="*/ 0 h 114"/>
                <a:gd name="T36" fmla="*/ 1 w 312"/>
                <a:gd name="T37" fmla="*/ 0 h 114"/>
                <a:gd name="T38" fmla="*/ 1 w 312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2"/>
                <a:gd name="T61" fmla="*/ 0 h 114"/>
                <a:gd name="T62" fmla="*/ 312 w 312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2" h="114">
                  <a:moveTo>
                    <a:pt x="41" y="0"/>
                  </a:moveTo>
                  <a:lnTo>
                    <a:pt x="30" y="40"/>
                  </a:lnTo>
                  <a:lnTo>
                    <a:pt x="39" y="70"/>
                  </a:lnTo>
                  <a:lnTo>
                    <a:pt x="90" y="46"/>
                  </a:lnTo>
                  <a:lnTo>
                    <a:pt x="166" y="17"/>
                  </a:lnTo>
                  <a:lnTo>
                    <a:pt x="218" y="4"/>
                  </a:lnTo>
                  <a:lnTo>
                    <a:pt x="312" y="11"/>
                  </a:lnTo>
                  <a:lnTo>
                    <a:pt x="312" y="30"/>
                  </a:lnTo>
                  <a:lnTo>
                    <a:pt x="269" y="25"/>
                  </a:lnTo>
                  <a:lnTo>
                    <a:pt x="217" y="30"/>
                  </a:lnTo>
                  <a:lnTo>
                    <a:pt x="177" y="57"/>
                  </a:lnTo>
                  <a:lnTo>
                    <a:pt x="98" y="99"/>
                  </a:lnTo>
                  <a:lnTo>
                    <a:pt x="52" y="114"/>
                  </a:lnTo>
                  <a:lnTo>
                    <a:pt x="20" y="112"/>
                  </a:lnTo>
                  <a:lnTo>
                    <a:pt x="1" y="78"/>
                  </a:lnTo>
                  <a:lnTo>
                    <a:pt x="0" y="40"/>
                  </a:lnTo>
                  <a:lnTo>
                    <a:pt x="1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6" name="Freeform 73"/>
            <p:cNvSpPr>
              <a:spLocks/>
            </p:cNvSpPr>
            <p:nvPr/>
          </p:nvSpPr>
          <p:spPr bwMode="auto">
            <a:xfrm>
              <a:off x="3779" y="2743"/>
              <a:ext cx="158" cy="53"/>
            </a:xfrm>
            <a:custGeom>
              <a:avLst/>
              <a:gdLst>
                <a:gd name="T0" fmla="*/ 1 w 316"/>
                <a:gd name="T1" fmla="*/ 1 h 106"/>
                <a:gd name="T2" fmla="*/ 1 w 316"/>
                <a:gd name="T3" fmla="*/ 1 h 106"/>
                <a:gd name="T4" fmla="*/ 1 w 316"/>
                <a:gd name="T5" fmla="*/ 0 h 106"/>
                <a:gd name="T6" fmla="*/ 1 w 316"/>
                <a:gd name="T7" fmla="*/ 1 h 106"/>
                <a:gd name="T8" fmla="*/ 1 w 316"/>
                <a:gd name="T9" fmla="*/ 1 h 106"/>
                <a:gd name="T10" fmla="*/ 1 w 316"/>
                <a:gd name="T11" fmla="*/ 1 h 106"/>
                <a:gd name="T12" fmla="*/ 1 w 316"/>
                <a:gd name="T13" fmla="*/ 1 h 106"/>
                <a:gd name="T14" fmla="*/ 1 w 316"/>
                <a:gd name="T15" fmla="*/ 1 h 106"/>
                <a:gd name="T16" fmla="*/ 1 w 316"/>
                <a:gd name="T17" fmla="*/ 1 h 106"/>
                <a:gd name="T18" fmla="*/ 1 w 316"/>
                <a:gd name="T19" fmla="*/ 1 h 106"/>
                <a:gd name="T20" fmla="*/ 1 w 316"/>
                <a:gd name="T21" fmla="*/ 1 h 106"/>
                <a:gd name="T22" fmla="*/ 0 w 316"/>
                <a:gd name="T23" fmla="*/ 1 h 106"/>
                <a:gd name="T24" fmla="*/ 1 w 316"/>
                <a:gd name="T25" fmla="*/ 1 h 106"/>
                <a:gd name="T26" fmla="*/ 1 w 316"/>
                <a:gd name="T27" fmla="*/ 1 h 106"/>
                <a:gd name="T28" fmla="*/ 1 w 316"/>
                <a:gd name="T29" fmla="*/ 1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6"/>
                <a:gd name="T46" fmla="*/ 0 h 106"/>
                <a:gd name="T47" fmla="*/ 316 w 316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6" h="106">
                  <a:moveTo>
                    <a:pt x="14" y="38"/>
                  </a:moveTo>
                  <a:lnTo>
                    <a:pt x="82" y="11"/>
                  </a:lnTo>
                  <a:lnTo>
                    <a:pt x="150" y="0"/>
                  </a:lnTo>
                  <a:lnTo>
                    <a:pt x="194" y="4"/>
                  </a:lnTo>
                  <a:lnTo>
                    <a:pt x="259" y="53"/>
                  </a:lnTo>
                  <a:lnTo>
                    <a:pt x="316" y="106"/>
                  </a:lnTo>
                  <a:lnTo>
                    <a:pt x="247" y="68"/>
                  </a:lnTo>
                  <a:lnTo>
                    <a:pt x="196" y="61"/>
                  </a:lnTo>
                  <a:lnTo>
                    <a:pt x="120" y="68"/>
                  </a:lnTo>
                  <a:lnTo>
                    <a:pt x="39" y="70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7" name="Freeform 74"/>
            <p:cNvSpPr>
              <a:spLocks/>
            </p:cNvSpPr>
            <p:nvPr/>
          </p:nvSpPr>
          <p:spPr bwMode="auto">
            <a:xfrm>
              <a:off x="3909" y="2815"/>
              <a:ext cx="63" cy="64"/>
            </a:xfrm>
            <a:custGeom>
              <a:avLst/>
              <a:gdLst>
                <a:gd name="T0" fmla="*/ 0 w 127"/>
                <a:gd name="T1" fmla="*/ 0 h 128"/>
                <a:gd name="T2" fmla="*/ 0 w 127"/>
                <a:gd name="T3" fmla="*/ 1 h 128"/>
                <a:gd name="T4" fmla="*/ 0 w 127"/>
                <a:gd name="T5" fmla="*/ 1 h 128"/>
                <a:gd name="T6" fmla="*/ 0 w 127"/>
                <a:gd name="T7" fmla="*/ 1 h 128"/>
                <a:gd name="T8" fmla="*/ 0 w 127"/>
                <a:gd name="T9" fmla="*/ 1 h 128"/>
                <a:gd name="T10" fmla="*/ 0 w 127"/>
                <a:gd name="T11" fmla="*/ 1 h 128"/>
                <a:gd name="T12" fmla="*/ 0 w 127"/>
                <a:gd name="T13" fmla="*/ 1 h 128"/>
                <a:gd name="T14" fmla="*/ 0 w 127"/>
                <a:gd name="T15" fmla="*/ 1 h 128"/>
                <a:gd name="T16" fmla="*/ 0 w 127"/>
                <a:gd name="T17" fmla="*/ 0 h 128"/>
                <a:gd name="T18" fmla="*/ 0 w 127"/>
                <a:gd name="T19" fmla="*/ 0 h 128"/>
                <a:gd name="T20" fmla="*/ 0 w 127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28"/>
                <a:gd name="T35" fmla="*/ 127 w 127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28">
                  <a:moveTo>
                    <a:pt x="0" y="0"/>
                  </a:moveTo>
                  <a:lnTo>
                    <a:pt x="51" y="10"/>
                  </a:lnTo>
                  <a:lnTo>
                    <a:pt x="86" y="42"/>
                  </a:lnTo>
                  <a:lnTo>
                    <a:pt x="127" y="113"/>
                  </a:lnTo>
                  <a:lnTo>
                    <a:pt x="110" y="128"/>
                  </a:lnTo>
                  <a:lnTo>
                    <a:pt x="89" y="88"/>
                  </a:lnTo>
                  <a:lnTo>
                    <a:pt x="59" y="52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8" name="Freeform 75"/>
            <p:cNvSpPr>
              <a:spLocks/>
            </p:cNvSpPr>
            <p:nvPr/>
          </p:nvSpPr>
          <p:spPr bwMode="auto">
            <a:xfrm>
              <a:off x="3947" y="2734"/>
              <a:ext cx="73" cy="103"/>
            </a:xfrm>
            <a:custGeom>
              <a:avLst/>
              <a:gdLst>
                <a:gd name="T0" fmla="*/ 0 w 146"/>
                <a:gd name="T1" fmla="*/ 1 h 205"/>
                <a:gd name="T2" fmla="*/ 1 w 146"/>
                <a:gd name="T3" fmla="*/ 1 h 205"/>
                <a:gd name="T4" fmla="*/ 1 w 146"/>
                <a:gd name="T5" fmla="*/ 1 h 205"/>
                <a:gd name="T6" fmla="*/ 1 w 146"/>
                <a:gd name="T7" fmla="*/ 1 h 205"/>
                <a:gd name="T8" fmla="*/ 1 w 146"/>
                <a:gd name="T9" fmla="*/ 1 h 205"/>
                <a:gd name="T10" fmla="*/ 1 w 146"/>
                <a:gd name="T11" fmla="*/ 1 h 205"/>
                <a:gd name="T12" fmla="*/ 1 w 146"/>
                <a:gd name="T13" fmla="*/ 1 h 205"/>
                <a:gd name="T14" fmla="*/ 1 w 146"/>
                <a:gd name="T15" fmla="*/ 1 h 205"/>
                <a:gd name="T16" fmla="*/ 1 w 146"/>
                <a:gd name="T17" fmla="*/ 1 h 205"/>
                <a:gd name="T18" fmla="*/ 1 w 146"/>
                <a:gd name="T19" fmla="*/ 0 h 205"/>
                <a:gd name="T20" fmla="*/ 0 w 146"/>
                <a:gd name="T21" fmla="*/ 1 h 205"/>
                <a:gd name="T22" fmla="*/ 0 w 146"/>
                <a:gd name="T23" fmla="*/ 1 h 205"/>
                <a:gd name="T24" fmla="*/ 0 w 146"/>
                <a:gd name="T25" fmla="*/ 1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205"/>
                <a:gd name="T41" fmla="*/ 146 w 146"/>
                <a:gd name="T42" fmla="*/ 205 h 2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205">
                  <a:moveTo>
                    <a:pt x="0" y="11"/>
                  </a:moveTo>
                  <a:lnTo>
                    <a:pt x="53" y="55"/>
                  </a:lnTo>
                  <a:lnTo>
                    <a:pt x="83" y="97"/>
                  </a:lnTo>
                  <a:lnTo>
                    <a:pt x="113" y="148"/>
                  </a:lnTo>
                  <a:lnTo>
                    <a:pt x="137" y="205"/>
                  </a:lnTo>
                  <a:lnTo>
                    <a:pt x="146" y="194"/>
                  </a:lnTo>
                  <a:lnTo>
                    <a:pt x="127" y="141"/>
                  </a:lnTo>
                  <a:lnTo>
                    <a:pt x="94" y="84"/>
                  </a:lnTo>
                  <a:lnTo>
                    <a:pt x="59" y="30"/>
                  </a:lnTo>
                  <a:lnTo>
                    <a:pt x="2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39" name="Freeform 76"/>
            <p:cNvSpPr>
              <a:spLocks/>
            </p:cNvSpPr>
            <p:nvPr/>
          </p:nvSpPr>
          <p:spPr bwMode="auto">
            <a:xfrm>
              <a:off x="3773" y="3160"/>
              <a:ext cx="16" cy="93"/>
            </a:xfrm>
            <a:custGeom>
              <a:avLst/>
              <a:gdLst>
                <a:gd name="T0" fmla="*/ 1 w 32"/>
                <a:gd name="T1" fmla="*/ 0 h 187"/>
                <a:gd name="T2" fmla="*/ 1 w 32"/>
                <a:gd name="T3" fmla="*/ 0 h 187"/>
                <a:gd name="T4" fmla="*/ 1 w 32"/>
                <a:gd name="T5" fmla="*/ 0 h 187"/>
                <a:gd name="T6" fmla="*/ 0 w 32"/>
                <a:gd name="T7" fmla="*/ 0 h 187"/>
                <a:gd name="T8" fmla="*/ 1 w 32"/>
                <a:gd name="T9" fmla="*/ 0 h 187"/>
                <a:gd name="T10" fmla="*/ 1 w 32"/>
                <a:gd name="T11" fmla="*/ 0 h 187"/>
                <a:gd name="T12" fmla="*/ 1 w 32"/>
                <a:gd name="T13" fmla="*/ 0 h 187"/>
                <a:gd name="T14" fmla="*/ 1 w 32"/>
                <a:gd name="T15" fmla="*/ 0 h 187"/>
                <a:gd name="T16" fmla="*/ 1 w 32"/>
                <a:gd name="T17" fmla="*/ 0 h 187"/>
                <a:gd name="T18" fmla="*/ 1 w 32"/>
                <a:gd name="T19" fmla="*/ 0 h 187"/>
                <a:gd name="T20" fmla="*/ 1 w 32"/>
                <a:gd name="T21" fmla="*/ 0 h 187"/>
                <a:gd name="T22" fmla="*/ 1 w 32"/>
                <a:gd name="T23" fmla="*/ 0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87"/>
                <a:gd name="T38" fmla="*/ 32 w 32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87">
                  <a:moveTo>
                    <a:pt x="10" y="12"/>
                  </a:moveTo>
                  <a:lnTo>
                    <a:pt x="12" y="88"/>
                  </a:lnTo>
                  <a:lnTo>
                    <a:pt x="5" y="126"/>
                  </a:lnTo>
                  <a:lnTo>
                    <a:pt x="0" y="158"/>
                  </a:lnTo>
                  <a:lnTo>
                    <a:pt x="2" y="187"/>
                  </a:lnTo>
                  <a:lnTo>
                    <a:pt x="15" y="181"/>
                  </a:lnTo>
                  <a:lnTo>
                    <a:pt x="21" y="145"/>
                  </a:lnTo>
                  <a:lnTo>
                    <a:pt x="32" y="116"/>
                  </a:lnTo>
                  <a:lnTo>
                    <a:pt x="2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0" name="Freeform 77"/>
            <p:cNvSpPr>
              <a:spLocks/>
            </p:cNvSpPr>
            <p:nvPr/>
          </p:nvSpPr>
          <p:spPr bwMode="auto">
            <a:xfrm>
              <a:off x="4398" y="2763"/>
              <a:ext cx="136" cy="88"/>
            </a:xfrm>
            <a:custGeom>
              <a:avLst/>
              <a:gdLst>
                <a:gd name="T0" fmla="*/ 0 w 273"/>
                <a:gd name="T1" fmla="*/ 0 h 177"/>
                <a:gd name="T2" fmla="*/ 0 w 273"/>
                <a:gd name="T3" fmla="*/ 0 h 177"/>
                <a:gd name="T4" fmla="*/ 0 w 273"/>
                <a:gd name="T5" fmla="*/ 0 h 177"/>
                <a:gd name="T6" fmla="*/ 0 w 273"/>
                <a:gd name="T7" fmla="*/ 0 h 177"/>
                <a:gd name="T8" fmla="*/ 0 w 273"/>
                <a:gd name="T9" fmla="*/ 0 h 177"/>
                <a:gd name="T10" fmla="*/ 0 w 273"/>
                <a:gd name="T11" fmla="*/ 0 h 177"/>
                <a:gd name="T12" fmla="*/ 0 w 273"/>
                <a:gd name="T13" fmla="*/ 0 h 177"/>
                <a:gd name="T14" fmla="*/ 0 w 273"/>
                <a:gd name="T15" fmla="*/ 0 h 177"/>
                <a:gd name="T16" fmla="*/ 0 w 273"/>
                <a:gd name="T17" fmla="*/ 0 h 177"/>
                <a:gd name="T18" fmla="*/ 0 w 273"/>
                <a:gd name="T19" fmla="*/ 0 h 177"/>
                <a:gd name="T20" fmla="*/ 0 w 273"/>
                <a:gd name="T21" fmla="*/ 0 h 177"/>
                <a:gd name="T22" fmla="*/ 0 w 273"/>
                <a:gd name="T23" fmla="*/ 0 h 177"/>
                <a:gd name="T24" fmla="*/ 0 w 273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177"/>
                <a:gd name="T41" fmla="*/ 273 w 273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177">
                  <a:moveTo>
                    <a:pt x="233" y="0"/>
                  </a:moveTo>
                  <a:lnTo>
                    <a:pt x="111" y="68"/>
                  </a:lnTo>
                  <a:lnTo>
                    <a:pt x="52" y="118"/>
                  </a:lnTo>
                  <a:lnTo>
                    <a:pt x="14" y="135"/>
                  </a:lnTo>
                  <a:lnTo>
                    <a:pt x="3" y="144"/>
                  </a:lnTo>
                  <a:lnTo>
                    <a:pt x="0" y="177"/>
                  </a:lnTo>
                  <a:lnTo>
                    <a:pt x="49" y="152"/>
                  </a:lnTo>
                  <a:lnTo>
                    <a:pt x="159" y="87"/>
                  </a:lnTo>
                  <a:lnTo>
                    <a:pt x="273" y="11"/>
                  </a:lnTo>
                  <a:lnTo>
                    <a:pt x="220" y="3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1" name="Freeform 78"/>
            <p:cNvSpPr>
              <a:spLocks/>
            </p:cNvSpPr>
            <p:nvPr/>
          </p:nvSpPr>
          <p:spPr bwMode="auto">
            <a:xfrm>
              <a:off x="4505" y="2850"/>
              <a:ext cx="164" cy="65"/>
            </a:xfrm>
            <a:custGeom>
              <a:avLst/>
              <a:gdLst>
                <a:gd name="T0" fmla="*/ 0 w 330"/>
                <a:gd name="T1" fmla="*/ 1 h 129"/>
                <a:gd name="T2" fmla="*/ 0 w 330"/>
                <a:gd name="T3" fmla="*/ 1 h 129"/>
                <a:gd name="T4" fmla="*/ 0 w 330"/>
                <a:gd name="T5" fmla="*/ 1 h 129"/>
                <a:gd name="T6" fmla="*/ 0 w 330"/>
                <a:gd name="T7" fmla="*/ 1 h 129"/>
                <a:gd name="T8" fmla="*/ 0 w 330"/>
                <a:gd name="T9" fmla="*/ 0 h 129"/>
                <a:gd name="T10" fmla="*/ 0 w 330"/>
                <a:gd name="T11" fmla="*/ 1 h 129"/>
                <a:gd name="T12" fmla="*/ 0 w 330"/>
                <a:gd name="T13" fmla="*/ 1 h 129"/>
                <a:gd name="T14" fmla="*/ 0 w 330"/>
                <a:gd name="T15" fmla="*/ 1 h 129"/>
                <a:gd name="T16" fmla="*/ 0 w 330"/>
                <a:gd name="T17" fmla="*/ 1 h 129"/>
                <a:gd name="T18" fmla="*/ 0 w 330"/>
                <a:gd name="T19" fmla="*/ 1 h 129"/>
                <a:gd name="T20" fmla="*/ 0 w 330"/>
                <a:gd name="T21" fmla="*/ 1 h 129"/>
                <a:gd name="T22" fmla="*/ 0 w 330"/>
                <a:gd name="T23" fmla="*/ 1 h 129"/>
                <a:gd name="T24" fmla="*/ 0 w 330"/>
                <a:gd name="T25" fmla="*/ 1 h 129"/>
                <a:gd name="T26" fmla="*/ 0 w 330"/>
                <a:gd name="T27" fmla="*/ 1 h 129"/>
                <a:gd name="T28" fmla="*/ 0 w 330"/>
                <a:gd name="T29" fmla="*/ 1 h 129"/>
                <a:gd name="T30" fmla="*/ 0 w 330"/>
                <a:gd name="T31" fmla="*/ 1 h 129"/>
                <a:gd name="T32" fmla="*/ 0 w 330"/>
                <a:gd name="T33" fmla="*/ 1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0"/>
                <a:gd name="T52" fmla="*/ 0 h 129"/>
                <a:gd name="T53" fmla="*/ 330 w 330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0" h="129">
                  <a:moveTo>
                    <a:pt x="17" y="97"/>
                  </a:moveTo>
                  <a:lnTo>
                    <a:pt x="127" y="15"/>
                  </a:lnTo>
                  <a:lnTo>
                    <a:pt x="136" y="45"/>
                  </a:lnTo>
                  <a:lnTo>
                    <a:pt x="231" y="6"/>
                  </a:lnTo>
                  <a:lnTo>
                    <a:pt x="288" y="0"/>
                  </a:lnTo>
                  <a:lnTo>
                    <a:pt x="322" y="7"/>
                  </a:lnTo>
                  <a:lnTo>
                    <a:pt x="330" y="32"/>
                  </a:lnTo>
                  <a:lnTo>
                    <a:pt x="314" y="38"/>
                  </a:lnTo>
                  <a:lnTo>
                    <a:pt x="258" y="36"/>
                  </a:lnTo>
                  <a:lnTo>
                    <a:pt x="197" y="49"/>
                  </a:lnTo>
                  <a:lnTo>
                    <a:pt x="130" y="82"/>
                  </a:lnTo>
                  <a:lnTo>
                    <a:pt x="100" y="72"/>
                  </a:lnTo>
                  <a:lnTo>
                    <a:pt x="16" y="129"/>
                  </a:lnTo>
                  <a:lnTo>
                    <a:pt x="0" y="123"/>
                  </a:lnTo>
                  <a:lnTo>
                    <a:pt x="1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2" name="Freeform 79"/>
            <p:cNvSpPr>
              <a:spLocks/>
            </p:cNvSpPr>
            <p:nvPr/>
          </p:nvSpPr>
          <p:spPr bwMode="auto">
            <a:xfrm>
              <a:off x="4466" y="2912"/>
              <a:ext cx="84" cy="78"/>
            </a:xfrm>
            <a:custGeom>
              <a:avLst/>
              <a:gdLst>
                <a:gd name="T0" fmla="*/ 1 w 168"/>
                <a:gd name="T1" fmla="*/ 1 h 156"/>
                <a:gd name="T2" fmla="*/ 1 w 168"/>
                <a:gd name="T3" fmla="*/ 1 h 156"/>
                <a:gd name="T4" fmla="*/ 1 w 168"/>
                <a:gd name="T5" fmla="*/ 1 h 156"/>
                <a:gd name="T6" fmla="*/ 1 w 168"/>
                <a:gd name="T7" fmla="*/ 1 h 156"/>
                <a:gd name="T8" fmla="*/ 1 w 168"/>
                <a:gd name="T9" fmla="*/ 1 h 156"/>
                <a:gd name="T10" fmla="*/ 1 w 168"/>
                <a:gd name="T11" fmla="*/ 1 h 156"/>
                <a:gd name="T12" fmla="*/ 1 w 168"/>
                <a:gd name="T13" fmla="*/ 1 h 156"/>
                <a:gd name="T14" fmla="*/ 1 w 168"/>
                <a:gd name="T15" fmla="*/ 1 h 156"/>
                <a:gd name="T16" fmla="*/ 1 w 168"/>
                <a:gd name="T17" fmla="*/ 1 h 156"/>
                <a:gd name="T18" fmla="*/ 0 w 168"/>
                <a:gd name="T19" fmla="*/ 1 h 156"/>
                <a:gd name="T20" fmla="*/ 1 w 168"/>
                <a:gd name="T21" fmla="*/ 1 h 156"/>
                <a:gd name="T22" fmla="*/ 1 w 168"/>
                <a:gd name="T23" fmla="*/ 0 h 156"/>
                <a:gd name="T24" fmla="*/ 1 w 168"/>
                <a:gd name="T25" fmla="*/ 1 h 156"/>
                <a:gd name="T26" fmla="*/ 1 w 168"/>
                <a:gd name="T27" fmla="*/ 1 h 156"/>
                <a:gd name="T28" fmla="*/ 1 w 168"/>
                <a:gd name="T29" fmla="*/ 1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8"/>
                <a:gd name="T46" fmla="*/ 0 h 156"/>
                <a:gd name="T47" fmla="*/ 168 w 168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8" h="156">
                  <a:moveTo>
                    <a:pt x="100" y="4"/>
                  </a:moveTo>
                  <a:lnTo>
                    <a:pt x="168" y="57"/>
                  </a:lnTo>
                  <a:lnTo>
                    <a:pt x="59" y="156"/>
                  </a:lnTo>
                  <a:lnTo>
                    <a:pt x="60" y="130"/>
                  </a:lnTo>
                  <a:lnTo>
                    <a:pt x="136" y="59"/>
                  </a:lnTo>
                  <a:lnTo>
                    <a:pt x="76" y="31"/>
                  </a:lnTo>
                  <a:lnTo>
                    <a:pt x="22" y="90"/>
                  </a:lnTo>
                  <a:lnTo>
                    <a:pt x="41" y="109"/>
                  </a:lnTo>
                  <a:lnTo>
                    <a:pt x="28" y="122"/>
                  </a:lnTo>
                  <a:lnTo>
                    <a:pt x="0" y="86"/>
                  </a:lnTo>
                  <a:lnTo>
                    <a:pt x="24" y="59"/>
                  </a:lnTo>
                  <a:lnTo>
                    <a:pt x="76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3" name="Freeform 80"/>
            <p:cNvSpPr>
              <a:spLocks/>
            </p:cNvSpPr>
            <p:nvPr/>
          </p:nvSpPr>
          <p:spPr bwMode="auto">
            <a:xfrm>
              <a:off x="4566" y="2892"/>
              <a:ext cx="131" cy="24"/>
            </a:xfrm>
            <a:custGeom>
              <a:avLst/>
              <a:gdLst>
                <a:gd name="T0" fmla="*/ 0 w 263"/>
                <a:gd name="T1" fmla="*/ 1 h 48"/>
                <a:gd name="T2" fmla="*/ 0 w 263"/>
                <a:gd name="T3" fmla="*/ 1 h 48"/>
                <a:gd name="T4" fmla="*/ 0 w 263"/>
                <a:gd name="T5" fmla="*/ 0 h 48"/>
                <a:gd name="T6" fmla="*/ 0 w 263"/>
                <a:gd name="T7" fmla="*/ 1 h 48"/>
                <a:gd name="T8" fmla="*/ 0 w 263"/>
                <a:gd name="T9" fmla="*/ 1 h 48"/>
                <a:gd name="T10" fmla="*/ 0 w 263"/>
                <a:gd name="T11" fmla="*/ 1 h 48"/>
                <a:gd name="T12" fmla="*/ 0 w 263"/>
                <a:gd name="T13" fmla="*/ 1 h 48"/>
                <a:gd name="T14" fmla="*/ 0 w 263"/>
                <a:gd name="T15" fmla="*/ 1 h 48"/>
                <a:gd name="T16" fmla="*/ 0 w 263"/>
                <a:gd name="T17" fmla="*/ 1 h 48"/>
                <a:gd name="T18" fmla="*/ 0 w 263"/>
                <a:gd name="T19" fmla="*/ 1 h 48"/>
                <a:gd name="T20" fmla="*/ 0 w 263"/>
                <a:gd name="T21" fmla="*/ 1 h 48"/>
                <a:gd name="T22" fmla="*/ 0 w 263"/>
                <a:gd name="T23" fmla="*/ 1 h 48"/>
                <a:gd name="T24" fmla="*/ 0 w 263"/>
                <a:gd name="T25" fmla="*/ 1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3"/>
                <a:gd name="T40" fmla="*/ 0 h 48"/>
                <a:gd name="T41" fmla="*/ 263 w 2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3" h="48">
                  <a:moveTo>
                    <a:pt x="19" y="33"/>
                  </a:moveTo>
                  <a:lnTo>
                    <a:pt x="78" y="10"/>
                  </a:lnTo>
                  <a:lnTo>
                    <a:pt x="138" y="0"/>
                  </a:lnTo>
                  <a:lnTo>
                    <a:pt x="201" y="4"/>
                  </a:lnTo>
                  <a:lnTo>
                    <a:pt x="263" y="44"/>
                  </a:lnTo>
                  <a:lnTo>
                    <a:pt x="225" y="40"/>
                  </a:lnTo>
                  <a:lnTo>
                    <a:pt x="170" y="37"/>
                  </a:lnTo>
                  <a:lnTo>
                    <a:pt x="108" y="35"/>
                  </a:lnTo>
                  <a:lnTo>
                    <a:pt x="38" y="48"/>
                  </a:lnTo>
                  <a:lnTo>
                    <a:pt x="0" y="44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4" name="Freeform 81"/>
            <p:cNvSpPr>
              <a:spLocks/>
            </p:cNvSpPr>
            <p:nvPr/>
          </p:nvSpPr>
          <p:spPr bwMode="auto">
            <a:xfrm>
              <a:off x="4615" y="2927"/>
              <a:ext cx="50" cy="27"/>
            </a:xfrm>
            <a:custGeom>
              <a:avLst/>
              <a:gdLst>
                <a:gd name="T0" fmla="*/ 0 w 100"/>
                <a:gd name="T1" fmla="*/ 1 h 53"/>
                <a:gd name="T2" fmla="*/ 1 w 100"/>
                <a:gd name="T3" fmla="*/ 1 h 53"/>
                <a:gd name="T4" fmla="*/ 1 w 100"/>
                <a:gd name="T5" fmla="*/ 1 h 53"/>
                <a:gd name="T6" fmla="*/ 1 w 100"/>
                <a:gd name="T7" fmla="*/ 0 h 53"/>
                <a:gd name="T8" fmla="*/ 0 w 100"/>
                <a:gd name="T9" fmla="*/ 1 h 53"/>
                <a:gd name="T10" fmla="*/ 0 w 100"/>
                <a:gd name="T11" fmla="*/ 1 h 53"/>
                <a:gd name="T12" fmla="*/ 0 w 100"/>
                <a:gd name="T13" fmla="*/ 1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53"/>
                <a:gd name="T23" fmla="*/ 100 w 10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53">
                  <a:moveTo>
                    <a:pt x="0" y="11"/>
                  </a:moveTo>
                  <a:lnTo>
                    <a:pt x="92" y="53"/>
                  </a:lnTo>
                  <a:lnTo>
                    <a:pt x="100" y="42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5" name="Freeform 82"/>
            <p:cNvSpPr>
              <a:spLocks/>
            </p:cNvSpPr>
            <p:nvPr/>
          </p:nvSpPr>
          <p:spPr bwMode="auto">
            <a:xfrm>
              <a:off x="3985" y="3211"/>
              <a:ext cx="727" cy="395"/>
            </a:xfrm>
            <a:custGeom>
              <a:avLst/>
              <a:gdLst>
                <a:gd name="T0" fmla="*/ 1 w 1454"/>
                <a:gd name="T1" fmla="*/ 0 h 791"/>
                <a:gd name="T2" fmla="*/ 1 w 1454"/>
                <a:gd name="T3" fmla="*/ 0 h 791"/>
                <a:gd name="T4" fmla="*/ 1 w 1454"/>
                <a:gd name="T5" fmla="*/ 0 h 791"/>
                <a:gd name="T6" fmla="*/ 1 w 1454"/>
                <a:gd name="T7" fmla="*/ 0 h 791"/>
                <a:gd name="T8" fmla="*/ 1 w 1454"/>
                <a:gd name="T9" fmla="*/ 0 h 791"/>
                <a:gd name="T10" fmla="*/ 1 w 1454"/>
                <a:gd name="T11" fmla="*/ 0 h 791"/>
                <a:gd name="T12" fmla="*/ 1 w 1454"/>
                <a:gd name="T13" fmla="*/ 0 h 791"/>
                <a:gd name="T14" fmla="*/ 1 w 1454"/>
                <a:gd name="T15" fmla="*/ 0 h 791"/>
                <a:gd name="T16" fmla="*/ 1 w 1454"/>
                <a:gd name="T17" fmla="*/ 0 h 791"/>
                <a:gd name="T18" fmla="*/ 1 w 1454"/>
                <a:gd name="T19" fmla="*/ 0 h 791"/>
                <a:gd name="T20" fmla="*/ 1 w 1454"/>
                <a:gd name="T21" fmla="*/ 0 h 791"/>
                <a:gd name="T22" fmla="*/ 1 w 1454"/>
                <a:gd name="T23" fmla="*/ 0 h 791"/>
                <a:gd name="T24" fmla="*/ 1 w 1454"/>
                <a:gd name="T25" fmla="*/ 0 h 791"/>
                <a:gd name="T26" fmla="*/ 1 w 1454"/>
                <a:gd name="T27" fmla="*/ 0 h 791"/>
                <a:gd name="T28" fmla="*/ 1 w 1454"/>
                <a:gd name="T29" fmla="*/ 0 h 791"/>
                <a:gd name="T30" fmla="*/ 1 w 1454"/>
                <a:gd name="T31" fmla="*/ 0 h 791"/>
                <a:gd name="T32" fmla="*/ 1 w 1454"/>
                <a:gd name="T33" fmla="*/ 0 h 791"/>
                <a:gd name="T34" fmla="*/ 1 w 1454"/>
                <a:gd name="T35" fmla="*/ 0 h 791"/>
                <a:gd name="T36" fmla="*/ 0 w 1454"/>
                <a:gd name="T37" fmla="*/ 0 h 791"/>
                <a:gd name="T38" fmla="*/ 1 w 1454"/>
                <a:gd name="T39" fmla="*/ 0 h 791"/>
                <a:gd name="T40" fmla="*/ 1 w 1454"/>
                <a:gd name="T41" fmla="*/ 0 h 791"/>
                <a:gd name="T42" fmla="*/ 1 w 1454"/>
                <a:gd name="T43" fmla="*/ 0 h 791"/>
                <a:gd name="T44" fmla="*/ 1 w 1454"/>
                <a:gd name="T45" fmla="*/ 0 h 791"/>
                <a:gd name="T46" fmla="*/ 1 w 1454"/>
                <a:gd name="T47" fmla="*/ 0 h 791"/>
                <a:gd name="T48" fmla="*/ 1 w 1454"/>
                <a:gd name="T49" fmla="*/ 0 h 791"/>
                <a:gd name="T50" fmla="*/ 1 w 1454"/>
                <a:gd name="T51" fmla="*/ 0 h 791"/>
                <a:gd name="T52" fmla="*/ 1 w 1454"/>
                <a:gd name="T53" fmla="*/ 0 h 791"/>
                <a:gd name="T54" fmla="*/ 1 w 1454"/>
                <a:gd name="T55" fmla="*/ 0 h 791"/>
                <a:gd name="T56" fmla="*/ 1 w 1454"/>
                <a:gd name="T57" fmla="*/ 0 h 791"/>
                <a:gd name="T58" fmla="*/ 1 w 1454"/>
                <a:gd name="T59" fmla="*/ 0 h 791"/>
                <a:gd name="T60" fmla="*/ 1 w 1454"/>
                <a:gd name="T61" fmla="*/ 0 h 791"/>
                <a:gd name="T62" fmla="*/ 1 w 1454"/>
                <a:gd name="T63" fmla="*/ 0 h 791"/>
                <a:gd name="T64" fmla="*/ 1 w 1454"/>
                <a:gd name="T65" fmla="*/ 0 h 791"/>
                <a:gd name="T66" fmla="*/ 1 w 1454"/>
                <a:gd name="T67" fmla="*/ 0 h 791"/>
                <a:gd name="T68" fmla="*/ 1 w 1454"/>
                <a:gd name="T69" fmla="*/ 0 h 791"/>
                <a:gd name="T70" fmla="*/ 1 w 1454"/>
                <a:gd name="T71" fmla="*/ 0 h 791"/>
                <a:gd name="T72" fmla="*/ 1 w 1454"/>
                <a:gd name="T73" fmla="*/ 0 h 791"/>
                <a:gd name="T74" fmla="*/ 1 w 1454"/>
                <a:gd name="T75" fmla="*/ 0 h 791"/>
                <a:gd name="T76" fmla="*/ 1 w 1454"/>
                <a:gd name="T77" fmla="*/ 0 h 791"/>
                <a:gd name="T78" fmla="*/ 1 w 1454"/>
                <a:gd name="T79" fmla="*/ 0 h 791"/>
                <a:gd name="T80" fmla="*/ 1 w 1454"/>
                <a:gd name="T81" fmla="*/ 0 h 791"/>
                <a:gd name="T82" fmla="*/ 1 w 1454"/>
                <a:gd name="T83" fmla="*/ 0 h 791"/>
                <a:gd name="T84" fmla="*/ 1 w 1454"/>
                <a:gd name="T85" fmla="*/ 0 h 791"/>
                <a:gd name="T86" fmla="*/ 1 w 1454"/>
                <a:gd name="T87" fmla="*/ 0 h 791"/>
                <a:gd name="T88" fmla="*/ 1 w 1454"/>
                <a:gd name="T89" fmla="*/ 0 h 7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4"/>
                <a:gd name="T136" fmla="*/ 0 h 791"/>
                <a:gd name="T137" fmla="*/ 1454 w 1454"/>
                <a:gd name="T138" fmla="*/ 791 h 7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4" h="791">
                  <a:moveTo>
                    <a:pt x="1083" y="0"/>
                  </a:moveTo>
                  <a:lnTo>
                    <a:pt x="1079" y="78"/>
                  </a:lnTo>
                  <a:lnTo>
                    <a:pt x="1069" y="128"/>
                  </a:lnTo>
                  <a:lnTo>
                    <a:pt x="1052" y="177"/>
                  </a:lnTo>
                  <a:lnTo>
                    <a:pt x="1014" y="179"/>
                  </a:lnTo>
                  <a:lnTo>
                    <a:pt x="957" y="173"/>
                  </a:lnTo>
                  <a:lnTo>
                    <a:pt x="914" y="131"/>
                  </a:lnTo>
                  <a:lnTo>
                    <a:pt x="877" y="173"/>
                  </a:lnTo>
                  <a:lnTo>
                    <a:pt x="805" y="280"/>
                  </a:lnTo>
                  <a:lnTo>
                    <a:pt x="740" y="282"/>
                  </a:lnTo>
                  <a:lnTo>
                    <a:pt x="716" y="306"/>
                  </a:lnTo>
                  <a:lnTo>
                    <a:pt x="759" y="306"/>
                  </a:lnTo>
                  <a:lnTo>
                    <a:pt x="805" y="297"/>
                  </a:lnTo>
                  <a:lnTo>
                    <a:pt x="925" y="304"/>
                  </a:lnTo>
                  <a:lnTo>
                    <a:pt x="976" y="312"/>
                  </a:lnTo>
                  <a:lnTo>
                    <a:pt x="1007" y="344"/>
                  </a:lnTo>
                  <a:lnTo>
                    <a:pt x="1010" y="386"/>
                  </a:lnTo>
                  <a:lnTo>
                    <a:pt x="960" y="367"/>
                  </a:lnTo>
                  <a:lnTo>
                    <a:pt x="874" y="354"/>
                  </a:lnTo>
                  <a:lnTo>
                    <a:pt x="782" y="367"/>
                  </a:lnTo>
                  <a:lnTo>
                    <a:pt x="725" y="384"/>
                  </a:lnTo>
                  <a:lnTo>
                    <a:pt x="727" y="415"/>
                  </a:lnTo>
                  <a:lnTo>
                    <a:pt x="740" y="475"/>
                  </a:lnTo>
                  <a:lnTo>
                    <a:pt x="687" y="415"/>
                  </a:lnTo>
                  <a:lnTo>
                    <a:pt x="659" y="348"/>
                  </a:lnTo>
                  <a:lnTo>
                    <a:pt x="670" y="297"/>
                  </a:lnTo>
                  <a:lnTo>
                    <a:pt x="682" y="249"/>
                  </a:lnTo>
                  <a:lnTo>
                    <a:pt x="684" y="173"/>
                  </a:lnTo>
                  <a:lnTo>
                    <a:pt x="682" y="154"/>
                  </a:lnTo>
                  <a:lnTo>
                    <a:pt x="654" y="158"/>
                  </a:lnTo>
                  <a:lnTo>
                    <a:pt x="654" y="253"/>
                  </a:lnTo>
                  <a:lnTo>
                    <a:pt x="638" y="304"/>
                  </a:lnTo>
                  <a:lnTo>
                    <a:pt x="637" y="367"/>
                  </a:lnTo>
                  <a:lnTo>
                    <a:pt x="659" y="401"/>
                  </a:lnTo>
                  <a:lnTo>
                    <a:pt x="706" y="470"/>
                  </a:lnTo>
                  <a:lnTo>
                    <a:pt x="682" y="515"/>
                  </a:lnTo>
                  <a:lnTo>
                    <a:pt x="632" y="453"/>
                  </a:lnTo>
                  <a:lnTo>
                    <a:pt x="613" y="451"/>
                  </a:lnTo>
                  <a:lnTo>
                    <a:pt x="594" y="468"/>
                  </a:lnTo>
                  <a:lnTo>
                    <a:pt x="589" y="681"/>
                  </a:lnTo>
                  <a:lnTo>
                    <a:pt x="548" y="559"/>
                  </a:lnTo>
                  <a:lnTo>
                    <a:pt x="488" y="456"/>
                  </a:lnTo>
                  <a:lnTo>
                    <a:pt x="454" y="430"/>
                  </a:lnTo>
                  <a:lnTo>
                    <a:pt x="438" y="443"/>
                  </a:lnTo>
                  <a:lnTo>
                    <a:pt x="397" y="616"/>
                  </a:lnTo>
                  <a:lnTo>
                    <a:pt x="331" y="491"/>
                  </a:lnTo>
                  <a:lnTo>
                    <a:pt x="305" y="468"/>
                  </a:lnTo>
                  <a:lnTo>
                    <a:pt x="278" y="498"/>
                  </a:lnTo>
                  <a:lnTo>
                    <a:pt x="240" y="570"/>
                  </a:lnTo>
                  <a:lnTo>
                    <a:pt x="228" y="399"/>
                  </a:lnTo>
                  <a:lnTo>
                    <a:pt x="202" y="415"/>
                  </a:lnTo>
                  <a:lnTo>
                    <a:pt x="68" y="683"/>
                  </a:lnTo>
                  <a:lnTo>
                    <a:pt x="139" y="409"/>
                  </a:lnTo>
                  <a:lnTo>
                    <a:pt x="137" y="350"/>
                  </a:lnTo>
                  <a:lnTo>
                    <a:pt x="77" y="344"/>
                  </a:lnTo>
                  <a:lnTo>
                    <a:pt x="87" y="270"/>
                  </a:lnTo>
                  <a:lnTo>
                    <a:pt x="0" y="291"/>
                  </a:lnTo>
                  <a:lnTo>
                    <a:pt x="0" y="304"/>
                  </a:lnTo>
                  <a:lnTo>
                    <a:pt x="69" y="291"/>
                  </a:lnTo>
                  <a:lnTo>
                    <a:pt x="60" y="375"/>
                  </a:lnTo>
                  <a:lnTo>
                    <a:pt x="125" y="375"/>
                  </a:lnTo>
                  <a:lnTo>
                    <a:pt x="39" y="759"/>
                  </a:lnTo>
                  <a:lnTo>
                    <a:pt x="44" y="791"/>
                  </a:lnTo>
                  <a:lnTo>
                    <a:pt x="61" y="772"/>
                  </a:lnTo>
                  <a:lnTo>
                    <a:pt x="212" y="447"/>
                  </a:lnTo>
                  <a:lnTo>
                    <a:pt x="221" y="601"/>
                  </a:lnTo>
                  <a:lnTo>
                    <a:pt x="232" y="628"/>
                  </a:lnTo>
                  <a:lnTo>
                    <a:pt x="247" y="626"/>
                  </a:lnTo>
                  <a:lnTo>
                    <a:pt x="299" y="512"/>
                  </a:lnTo>
                  <a:lnTo>
                    <a:pt x="307" y="493"/>
                  </a:lnTo>
                  <a:lnTo>
                    <a:pt x="342" y="553"/>
                  </a:lnTo>
                  <a:lnTo>
                    <a:pt x="394" y="654"/>
                  </a:lnTo>
                  <a:lnTo>
                    <a:pt x="412" y="650"/>
                  </a:lnTo>
                  <a:lnTo>
                    <a:pt x="419" y="593"/>
                  </a:lnTo>
                  <a:lnTo>
                    <a:pt x="446" y="491"/>
                  </a:lnTo>
                  <a:lnTo>
                    <a:pt x="453" y="464"/>
                  </a:lnTo>
                  <a:lnTo>
                    <a:pt x="475" y="477"/>
                  </a:lnTo>
                  <a:lnTo>
                    <a:pt x="529" y="569"/>
                  </a:lnTo>
                  <a:lnTo>
                    <a:pt x="564" y="669"/>
                  </a:lnTo>
                  <a:lnTo>
                    <a:pt x="589" y="749"/>
                  </a:lnTo>
                  <a:lnTo>
                    <a:pt x="600" y="770"/>
                  </a:lnTo>
                  <a:lnTo>
                    <a:pt x="613" y="753"/>
                  </a:lnTo>
                  <a:lnTo>
                    <a:pt x="610" y="502"/>
                  </a:lnTo>
                  <a:lnTo>
                    <a:pt x="622" y="474"/>
                  </a:lnTo>
                  <a:lnTo>
                    <a:pt x="682" y="542"/>
                  </a:lnTo>
                  <a:lnTo>
                    <a:pt x="698" y="550"/>
                  </a:lnTo>
                  <a:lnTo>
                    <a:pt x="727" y="491"/>
                  </a:lnTo>
                  <a:lnTo>
                    <a:pt x="805" y="496"/>
                  </a:lnTo>
                  <a:lnTo>
                    <a:pt x="928" y="487"/>
                  </a:lnTo>
                  <a:lnTo>
                    <a:pt x="1003" y="506"/>
                  </a:lnTo>
                  <a:lnTo>
                    <a:pt x="1023" y="470"/>
                  </a:lnTo>
                  <a:lnTo>
                    <a:pt x="1025" y="502"/>
                  </a:lnTo>
                  <a:lnTo>
                    <a:pt x="1055" y="519"/>
                  </a:lnTo>
                  <a:lnTo>
                    <a:pt x="1107" y="513"/>
                  </a:lnTo>
                  <a:lnTo>
                    <a:pt x="1201" y="447"/>
                  </a:lnTo>
                  <a:lnTo>
                    <a:pt x="1255" y="418"/>
                  </a:lnTo>
                  <a:lnTo>
                    <a:pt x="1302" y="445"/>
                  </a:lnTo>
                  <a:lnTo>
                    <a:pt x="1359" y="460"/>
                  </a:lnTo>
                  <a:lnTo>
                    <a:pt x="1435" y="464"/>
                  </a:lnTo>
                  <a:lnTo>
                    <a:pt x="1453" y="447"/>
                  </a:lnTo>
                  <a:lnTo>
                    <a:pt x="1454" y="401"/>
                  </a:lnTo>
                  <a:lnTo>
                    <a:pt x="1445" y="388"/>
                  </a:lnTo>
                  <a:lnTo>
                    <a:pt x="1397" y="392"/>
                  </a:lnTo>
                  <a:lnTo>
                    <a:pt x="1342" y="375"/>
                  </a:lnTo>
                  <a:lnTo>
                    <a:pt x="1305" y="340"/>
                  </a:lnTo>
                  <a:lnTo>
                    <a:pt x="1269" y="302"/>
                  </a:lnTo>
                  <a:lnTo>
                    <a:pt x="1264" y="274"/>
                  </a:lnTo>
                  <a:lnTo>
                    <a:pt x="1264" y="213"/>
                  </a:lnTo>
                  <a:lnTo>
                    <a:pt x="1274" y="154"/>
                  </a:lnTo>
                  <a:lnTo>
                    <a:pt x="1275" y="135"/>
                  </a:lnTo>
                  <a:lnTo>
                    <a:pt x="1218" y="80"/>
                  </a:lnTo>
                  <a:lnTo>
                    <a:pt x="1218" y="116"/>
                  </a:lnTo>
                  <a:lnTo>
                    <a:pt x="1247" y="135"/>
                  </a:lnTo>
                  <a:lnTo>
                    <a:pt x="1242" y="179"/>
                  </a:lnTo>
                  <a:lnTo>
                    <a:pt x="1239" y="247"/>
                  </a:lnTo>
                  <a:lnTo>
                    <a:pt x="1239" y="320"/>
                  </a:lnTo>
                  <a:lnTo>
                    <a:pt x="1228" y="394"/>
                  </a:lnTo>
                  <a:lnTo>
                    <a:pt x="1159" y="398"/>
                  </a:lnTo>
                  <a:lnTo>
                    <a:pt x="1145" y="350"/>
                  </a:lnTo>
                  <a:lnTo>
                    <a:pt x="1121" y="354"/>
                  </a:lnTo>
                  <a:lnTo>
                    <a:pt x="1015" y="409"/>
                  </a:lnTo>
                  <a:lnTo>
                    <a:pt x="1033" y="375"/>
                  </a:lnTo>
                  <a:lnTo>
                    <a:pt x="1142" y="302"/>
                  </a:lnTo>
                  <a:lnTo>
                    <a:pt x="1087" y="276"/>
                  </a:lnTo>
                  <a:lnTo>
                    <a:pt x="1055" y="236"/>
                  </a:lnTo>
                  <a:lnTo>
                    <a:pt x="998" y="297"/>
                  </a:lnTo>
                  <a:lnTo>
                    <a:pt x="952" y="287"/>
                  </a:lnTo>
                  <a:lnTo>
                    <a:pt x="1012" y="226"/>
                  </a:lnTo>
                  <a:lnTo>
                    <a:pt x="1044" y="207"/>
                  </a:lnTo>
                  <a:lnTo>
                    <a:pt x="1068" y="188"/>
                  </a:lnTo>
                  <a:lnTo>
                    <a:pt x="1082" y="158"/>
                  </a:lnTo>
                  <a:lnTo>
                    <a:pt x="1093" y="105"/>
                  </a:lnTo>
                  <a:lnTo>
                    <a:pt x="1107" y="33"/>
                  </a:lnTo>
                  <a:lnTo>
                    <a:pt x="1102" y="15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6" name="Freeform 83"/>
            <p:cNvSpPr>
              <a:spLocks/>
            </p:cNvSpPr>
            <p:nvPr/>
          </p:nvSpPr>
          <p:spPr bwMode="auto">
            <a:xfrm>
              <a:off x="4691" y="3350"/>
              <a:ext cx="266" cy="184"/>
            </a:xfrm>
            <a:custGeom>
              <a:avLst/>
              <a:gdLst>
                <a:gd name="T0" fmla="*/ 1 w 531"/>
                <a:gd name="T1" fmla="*/ 1 h 367"/>
                <a:gd name="T2" fmla="*/ 1 w 531"/>
                <a:gd name="T3" fmla="*/ 1 h 367"/>
                <a:gd name="T4" fmla="*/ 1 w 531"/>
                <a:gd name="T5" fmla="*/ 1 h 367"/>
                <a:gd name="T6" fmla="*/ 1 w 531"/>
                <a:gd name="T7" fmla="*/ 1 h 367"/>
                <a:gd name="T8" fmla="*/ 1 w 531"/>
                <a:gd name="T9" fmla="*/ 1 h 367"/>
                <a:gd name="T10" fmla="*/ 1 w 531"/>
                <a:gd name="T11" fmla="*/ 1 h 367"/>
                <a:gd name="T12" fmla="*/ 1 w 531"/>
                <a:gd name="T13" fmla="*/ 1 h 367"/>
                <a:gd name="T14" fmla="*/ 1 w 531"/>
                <a:gd name="T15" fmla="*/ 1 h 367"/>
                <a:gd name="T16" fmla="*/ 1 w 531"/>
                <a:gd name="T17" fmla="*/ 1 h 367"/>
                <a:gd name="T18" fmla="*/ 1 w 531"/>
                <a:gd name="T19" fmla="*/ 1 h 367"/>
                <a:gd name="T20" fmla="*/ 1 w 531"/>
                <a:gd name="T21" fmla="*/ 1 h 367"/>
                <a:gd name="T22" fmla="*/ 1 w 531"/>
                <a:gd name="T23" fmla="*/ 1 h 367"/>
                <a:gd name="T24" fmla="*/ 1 w 531"/>
                <a:gd name="T25" fmla="*/ 1 h 367"/>
                <a:gd name="T26" fmla="*/ 1 w 531"/>
                <a:gd name="T27" fmla="*/ 1 h 367"/>
                <a:gd name="T28" fmla="*/ 1 w 531"/>
                <a:gd name="T29" fmla="*/ 1 h 367"/>
                <a:gd name="T30" fmla="*/ 1 w 531"/>
                <a:gd name="T31" fmla="*/ 1 h 367"/>
                <a:gd name="T32" fmla="*/ 1 w 531"/>
                <a:gd name="T33" fmla="*/ 1 h 367"/>
                <a:gd name="T34" fmla="*/ 1 w 531"/>
                <a:gd name="T35" fmla="*/ 1 h 367"/>
                <a:gd name="T36" fmla="*/ 1 w 531"/>
                <a:gd name="T37" fmla="*/ 1 h 367"/>
                <a:gd name="T38" fmla="*/ 1 w 531"/>
                <a:gd name="T39" fmla="*/ 1 h 367"/>
                <a:gd name="T40" fmla="*/ 1 w 531"/>
                <a:gd name="T41" fmla="*/ 1 h 367"/>
                <a:gd name="T42" fmla="*/ 1 w 531"/>
                <a:gd name="T43" fmla="*/ 1 h 367"/>
                <a:gd name="T44" fmla="*/ 1 w 531"/>
                <a:gd name="T45" fmla="*/ 1 h 367"/>
                <a:gd name="T46" fmla="*/ 1 w 531"/>
                <a:gd name="T47" fmla="*/ 1 h 367"/>
                <a:gd name="T48" fmla="*/ 1 w 531"/>
                <a:gd name="T49" fmla="*/ 1 h 367"/>
                <a:gd name="T50" fmla="*/ 1 w 531"/>
                <a:gd name="T51" fmla="*/ 0 h 367"/>
                <a:gd name="T52" fmla="*/ 1 w 531"/>
                <a:gd name="T53" fmla="*/ 1 h 367"/>
                <a:gd name="T54" fmla="*/ 1 w 531"/>
                <a:gd name="T55" fmla="*/ 1 h 367"/>
                <a:gd name="T56" fmla="*/ 1 w 531"/>
                <a:gd name="T57" fmla="*/ 1 h 367"/>
                <a:gd name="T58" fmla="*/ 1 w 531"/>
                <a:gd name="T59" fmla="*/ 1 h 367"/>
                <a:gd name="T60" fmla="*/ 1 w 531"/>
                <a:gd name="T61" fmla="*/ 1 h 367"/>
                <a:gd name="T62" fmla="*/ 0 w 531"/>
                <a:gd name="T63" fmla="*/ 1 h 367"/>
                <a:gd name="T64" fmla="*/ 1 w 531"/>
                <a:gd name="T65" fmla="*/ 1 h 367"/>
                <a:gd name="T66" fmla="*/ 1 w 531"/>
                <a:gd name="T67" fmla="*/ 1 h 367"/>
                <a:gd name="T68" fmla="*/ 1 w 531"/>
                <a:gd name="T69" fmla="*/ 1 h 367"/>
                <a:gd name="T70" fmla="*/ 1 w 531"/>
                <a:gd name="T71" fmla="*/ 1 h 367"/>
                <a:gd name="T72" fmla="*/ 1 w 531"/>
                <a:gd name="T73" fmla="*/ 1 h 367"/>
                <a:gd name="T74" fmla="*/ 1 w 531"/>
                <a:gd name="T75" fmla="*/ 1 h 367"/>
                <a:gd name="T76" fmla="*/ 1 w 531"/>
                <a:gd name="T77" fmla="*/ 1 h 367"/>
                <a:gd name="T78" fmla="*/ 1 w 531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1"/>
                <a:gd name="T121" fmla="*/ 0 h 367"/>
                <a:gd name="T122" fmla="*/ 531 w 531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1" h="367">
                  <a:moveTo>
                    <a:pt x="274" y="91"/>
                  </a:moveTo>
                  <a:lnTo>
                    <a:pt x="330" y="131"/>
                  </a:lnTo>
                  <a:lnTo>
                    <a:pt x="385" y="182"/>
                  </a:lnTo>
                  <a:lnTo>
                    <a:pt x="407" y="233"/>
                  </a:lnTo>
                  <a:lnTo>
                    <a:pt x="414" y="290"/>
                  </a:lnTo>
                  <a:lnTo>
                    <a:pt x="420" y="348"/>
                  </a:lnTo>
                  <a:lnTo>
                    <a:pt x="436" y="367"/>
                  </a:lnTo>
                  <a:lnTo>
                    <a:pt x="439" y="348"/>
                  </a:lnTo>
                  <a:lnTo>
                    <a:pt x="434" y="279"/>
                  </a:lnTo>
                  <a:lnTo>
                    <a:pt x="425" y="216"/>
                  </a:lnTo>
                  <a:lnTo>
                    <a:pt x="409" y="165"/>
                  </a:lnTo>
                  <a:lnTo>
                    <a:pt x="391" y="135"/>
                  </a:lnTo>
                  <a:lnTo>
                    <a:pt x="414" y="127"/>
                  </a:lnTo>
                  <a:lnTo>
                    <a:pt x="439" y="104"/>
                  </a:lnTo>
                  <a:lnTo>
                    <a:pt x="480" y="167"/>
                  </a:lnTo>
                  <a:lnTo>
                    <a:pt x="498" y="220"/>
                  </a:lnTo>
                  <a:lnTo>
                    <a:pt x="509" y="264"/>
                  </a:lnTo>
                  <a:lnTo>
                    <a:pt x="510" y="306"/>
                  </a:lnTo>
                  <a:lnTo>
                    <a:pt x="509" y="357"/>
                  </a:lnTo>
                  <a:lnTo>
                    <a:pt x="523" y="361"/>
                  </a:lnTo>
                  <a:lnTo>
                    <a:pt x="526" y="292"/>
                  </a:lnTo>
                  <a:lnTo>
                    <a:pt x="531" y="243"/>
                  </a:lnTo>
                  <a:lnTo>
                    <a:pt x="520" y="195"/>
                  </a:lnTo>
                  <a:lnTo>
                    <a:pt x="480" y="121"/>
                  </a:lnTo>
                  <a:lnTo>
                    <a:pt x="414" y="45"/>
                  </a:lnTo>
                  <a:lnTo>
                    <a:pt x="326" y="0"/>
                  </a:lnTo>
                  <a:lnTo>
                    <a:pt x="246" y="95"/>
                  </a:lnTo>
                  <a:lnTo>
                    <a:pt x="220" y="116"/>
                  </a:lnTo>
                  <a:lnTo>
                    <a:pt x="165" y="152"/>
                  </a:lnTo>
                  <a:lnTo>
                    <a:pt x="127" y="165"/>
                  </a:lnTo>
                  <a:lnTo>
                    <a:pt x="74" y="175"/>
                  </a:lnTo>
                  <a:lnTo>
                    <a:pt x="0" y="165"/>
                  </a:lnTo>
                  <a:lnTo>
                    <a:pt x="22" y="184"/>
                  </a:lnTo>
                  <a:lnTo>
                    <a:pt x="79" y="194"/>
                  </a:lnTo>
                  <a:lnTo>
                    <a:pt x="131" y="186"/>
                  </a:lnTo>
                  <a:lnTo>
                    <a:pt x="174" y="173"/>
                  </a:lnTo>
                  <a:lnTo>
                    <a:pt x="228" y="138"/>
                  </a:lnTo>
                  <a:lnTo>
                    <a:pt x="27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7" name="Freeform 84"/>
            <p:cNvSpPr>
              <a:spLocks/>
            </p:cNvSpPr>
            <p:nvPr/>
          </p:nvSpPr>
          <p:spPr bwMode="auto">
            <a:xfrm>
              <a:off x="4701" y="3141"/>
              <a:ext cx="180" cy="273"/>
            </a:xfrm>
            <a:custGeom>
              <a:avLst/>
              <a:gdLst>
                <a:gd name="T0" fmla="*/ 1 w 360"/>
                <a:gd name="T1" fmla="*/ 1 h 546"/>
                <a:gd name="T2" fmla="*/ 1 w 360"/>
                <a:gd name="T3" fmla="*/ 1 h 546"/>
                <a:gd name="T4" fmla="*/ 1 w 360"/>
                <a:gd name="T5" fmla="*/ 1 h 546"/>
                <a:gd name="T6" fmla="*/ 1 w 360"/>
                <a:gd name="T7" fmla="*/ 1 h 546"/>
                <a:gd name="T8" fmla="*/ 1 w 360"/>
                <a:gd name="T9" fmla="*/ 1 h 546"/>
                <a:gd name="T10" fmla="*/ 1 w 360"/>
                <a:gd name="T11" fmla="*/ 1 h 546"/>
                <a:gd name="T12" fmla="*/ 1 w 360"/>
                <a:gd name="T13" fmla="*/ 1 h 546"/>
                <a:gd name="T14" fmla="*/ 1 w 360"/>
                <a:gd name="T15" fmla="*/ 1 h 546"/>
                <a:gd name="T16" fmla="*/ 1 w 360"/>
                <a:gd name="T17" fmla="*/ 1 h 546"/>
                <a:gd name="T18" fmla="*/ 1 w 360"/>
                <a:gd name="T19" fmla="*/ 1 h 546"/>
                <a:gd name="T20" fmla="*/ 1 w 360"/>
                <a:gd name="T21" fmla="*/ 1 h 546"/>
                <a:gd name="T22" fmla="*/ 1 w 360"/>
                <a:gd name="T23" fmla="*/ 1 h 546"/>
                <a:gd name="T24" fmla="*/ 1 w 360"/>
                <a:gd name="T25" fmla="*/ 1 h 546"/>
                <a:gd name="T26" fmla="*/ 1 w 360"/>
                <a:gd name="T27" fmla="*/ 1 h 546"/>
                <a:gd name="T28" fmla="*/ 1 w 360"/>
                <a:gd name="T29" fmla="*/ 1 h 546"/>
                <a:gd name="T30" fmla="*/ 1 w 360"/>
                <a:gd name="T31" fmla="*/ 1 h 546"/>
                <a:gd name="T32" fmla="*/ 1 w 360"/>
                <a:gd name="T33" fmla="*/ 1 h 546"/>
                <a:gd name="T34" fmla="*/ 1 w 360"/>
                <a:gd name="T35" fmla="*/ 1 h 546"/>
                <a:gd name="T36" fmla="*/ 1 w 360"/>
                <a:gd name="T37" fmla="*/ 1 h 546"/>
                <a:gd name="T38" fmla="*/ 1 w 360"/>
                <a:gd name="T39" fmla="*/ 1 h 546"/>
                <a:gd name="T40" fmla="*/ 1 w 360"/>
                <a:gd name="T41" fmla="*/ 1 h 546"/>
                <a:gd name="T42" fmla="*/ 1 w 360"/>
                <a:gd name="T43" fmla="*/ 1 h 546"/>
                <a:gd name="T44" fmla="*/ 1 w 360"/>
                <a:gd name="T45" fmla="*/ 1 h 546"/>
                <a:gd name="T46" fmla="*/ 1 w 360"/>
                <a:gd name="T47" fmla="*/ 0 h 546"/>
                <a:gd name="T48" fmla="*/ 1 w 360"/>
                <a:gd name="T49" fmla="*/ 1 h 546"/>
                <a:gd name="T50" fmla="*/ 1 w 360"/>
                <a:gd name="T51" fmla="*/ 1 h 546"/>
                <a:gd name="T52" fmla="*/ 1 w 360"/>
                <a:gd name="T53" fmla="*/ 1 h 546"/>
                <a:gd name="T54" fmla="*/ 1 w 360"/>
                <a:gd name="T55" fmla="*/ 1 h 546"/>
                <a:gd name="T56" fmla="*/ 1 w 360"/>
                <a:gd name="T57" fmla="*/ 1 h 546"/>
                <a:gd name="T58" fmla="*/ 1 w 360"/>
                <a:gd name="T59" fmla="*/ 1 h 546"/>
                <a:gd name="T60" fmla="*/ 1 w 360"/>
                <a:gd name="T61" fmla="*/ 1 h 546"/>
                <a:gd name="T62" fmla="*/ 1 w 360"/>
                <a:gd name="T63" fmla="*/ 1 h 546"/>
                <a:gd name="T64" fmla="*/ 1 w 360"/>
                <a:gd name="T65" fmla="*/ 1 h 546"/>
                <a:gd name="T66" fmla="*/ 1 w 360"/>
                <a:gd name="T67" fmla="*/ 1 h 546"/>
                <a:gd name="T68" fmla="*/ 1 w 360"/>
                <a:gd name="T69" fmla="*/ 1 h 546"/>
                <a:gd name="T70" fmla="*/ 1 w 360"/>
                <a:gd name="T71" fmla="*/ 1 h 546"/>
                <a:gd name="T72" fmla="*/ 1 w 360"/>
                <a:gd name="T73" fmla="*/ 1 h 546"/>
                <a:gd name="T74" fmla="*/ 1 w 360"/>
                <a:gd name="T75" fmla="*/ 1 h 546"/>
                <a:gd name="T76" fmla="*/ 1 w 360"/>
                <a:gd name="T77" fmla="*/ 1 h 546"/>
                <a:gd name="T78" fmla="*/ 1 w 360"/>
                <a:gd name="T79" fmla="*/ 1 h 546"/>
                <a:gd name="T80" fmla="*/ 1 w 360"/>
                <a:gd name="T81" fmla="*/ 1 h 546"/>
                <a:gd name="T82" fmla="*/ 1 w 360"/>
                <a:gd name="T83" fmla="*/ 1 h 546"/>
                <a:gd name="T84" fmla="*/ 1 w 360"/>
                <a:gd name="T85" fmla="*/ 1 h 546"/>
                <a:gd name="T86" fmla="*/ 1 w 360"/>
                <a:gd name="T87" fmla="*/ 1 h 546"/>
                <a:gd name="T88" fmla="*/ 1 w 360"/>
                <a:gd name="T89" fmla="*/ 1 h 546"/>
                <a:gd name="T90" fmla="*/ 1 w 360"/>
                <a:gd name="T91" fmla="*/ 1 h 546"/>
                <a:gd name="T92" fmla="*/ 1 w 360"/>
                <a:gd name="T93" fmla="*/ 1 h 546"/>
                <a:gd name="T94" fmla="*/ 1 w 360"/>
                <a:gd name="T95" fmla="*/ 1 h 546"/>
                <a:gd name="T96" fmla="*/ 1 w 360"/>
                <a:gd name="T97" fmla="*/ 1 h 546"/>
                <a:gd name="T98" fmla="*/ 1 w 360"/>
                <a:gd name="T99" fmla="*/ 1 h 546"/>
                <a:gd name="T100" fmla="*/ 1 w 360"/>
                <a:gd name="T101" fmla="*/ 1 h 546"/>
                <a:gd name="T102" fmla="*/ 0 w 360"/>
                <a:gd name="T103" fmla="*/ 1 h 546"/>
                <a:gd name="T104" fmla="*/ 1 w 360"/>
                <a:gd name="T105" fmla="*/ 1 h 546"/>
                <a:gd name="T106" fmla="*/ 1 w 360"/>
                <a:gd name="T107" fmla="*/ 1 h 546"/>
                <a:gd name="T108" fmla="*/ 1 w 360"/>
                <a:gd name="T109" fmla="*/ 1 h 5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0"/>
                <a:gd name="T166" fmla="*/ 0 h 546"/>
                <a:gd name="T167" fmla="*/ 360 w 360"/>
                <a:gd name="T168" fmla="*/ 546 h 5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0" h="546">
                  <a:moveTo>
                    <a:pt x="13" y="527"/>
                  </a:moveTo>
                  <a:lnTo>
                    <a:pt x="76" y="500"/>
                  </a:lnTo>
                  <a:lnTo>
                    <a:pt x="158" y="464"/>
                  </a:lnTo>
                  <a:lnTo>
                    <a:pt x="220" y="400"/>
                  </a:lnTo>
                  <a:lnTo>
                    <a:pt x="258" y="322"/>
                  </a:lnTo>
                  <a:lnTo>
                    <a:pt x="279" y="221"/>
                  </a:lnTo>
                  <a:lnTo>
                    <a:pt x="261" y="149"/>
                  </a:lnTo>
                  <a:lnTo>
                    <a:pt x="228" y="107"/>
                  </a:lnTo>
                  <a:lnTo>
                    <a:pt x="165" y="101"/>
                  </a:lnTo>
                  <a:lnTo>
                    <a:pt x="125" y="109"/>
                  </a:lnTo>
                  <a:lnTo>
                    <a:pt x="105" y="151"/>
                  </a:lnTo>
                  <a:lnTo>
                    <a:pt x="98" y="198"/>
                  </a:lnTo>
                  <a:lnTo>
                    <a:pt x="112" y="267"/>
                  </a:lnTo>
                  <a:lnTo>
                    <a:pt x="116" y="288"/>
                  </a:lnTo>
                  <a:lnTo>
                    <a:pt x="101" y="282"/>
                  </a:lnTo>
                  <a:lnTo>
                    <a:pt x="44" y="154"/>
                  </a:lnTo>
                  <a:lnTo>
                    <a:pt x="73" y="164"/>
                  </a:lnTo>
                  <a:lnTo>
                    <a:pt x="60" y="118"/>
                  </a:lnTo>
                  <a:lnTo>
                    <a:pt x="90" y="118"/>
                  </a:lnTo>
                  <a:lnTo>
                    <a:pt x="86" y="80"/>
                  </a:lnTo>
                  <a:lnTo>
                    <a:pt x="112" y="94"/>
                  </a:lnTo>
                  <a:lnTo>
                    <a:pt x="119" y="23"/>
                  </a:lnTo>
                  <a:lnTo>
                    <a:pt x="147" y="78"/>
                  </a:lnTo>
                  <a:lnTo>
                    <a:pt x="165" y="0"/>
                  </a:lnTo>
                  <a:lnTo>
                    <a:pt x="189" y="61"/>
                  </a:lnTo>
                  <a:lnTo>
                    <a:pt x="208" y="2"/>
                  </a:lnTo>
                  <a:lnTo>
                    <a:pt x="223" y="67"/>
                  </a:lnTo>
                  <a:lnTo>
                    <a:pt x="266" y="14"/>
                  </a:lnTo>
                  <a:lnTo>
                    <a:pt x="257" y="101"/>
                  </a:lnTo>
                  <a:lnTo>
                    <a:pt x="309" y="52"/>
                  </a:lnTo>
                  <a:lnTo>
                    <a:pt x="292" y="128"/>
                  </a:lnTo>
                  <a:lnTo>
                    <a:pt x="345" y="101"/>
                  </a:lnTo>
                  <a:lnTo>
                    <a:pt x="299" y="177"/>
                  </a:lnTo>
                  <a:lnTo>
                    <a:pt x="360" y="158"/>
                  </a:lnTo>
                  <a:lnTo>
                    <a:pt x="304" y="219"/>
                  </a:lnTo>
                  <a:lnTo>
                    <a:pt x="353" y="219"/>
                  </a:lnTo>
                  <a:lnTo>
                    <a:pt x="304" y="257"/>
                  </a:lnTo>
                  <a:lnTo>
                    <a:pt x="360" y="244"/>
                  </a:lnTo>
                  <a:lnTo>
                    <a:pt x="353" y="286"/>
                  </a:lnTo>
                  <a:lnTo>
                    <a:pt x="309" y="310"/>
                  </a:lnTo>
                  <a:lnTo>
                    <a:pt x="349" y="310"/>
                  </a:lnTo>
                  <a:lnTo>
                    <a:pt x="347" y="327"/>
                  </a:lnTo>
                  <a:lnTo>
                    <a:pt x="258" y="364"/>
                  </a:lnTo>
                  <a:lnTo>
                    <a:pt x="336" y="367"/>
                  </a:lnTo>
                  <a:lnTo>
                    <a:pt x="280" y="386"/>
                  </a:lnTo>
                  <a:lnTo>
                    <a:pt x="320" y="388"/>
                  </a:lnTo>
                  <a:lnTo>
                    <a:pt x="260" y="415"/>
                  </a:lnTo>
                  <a:lnTo>
                    <a:pt x="220" y="464"/>
                  </a:lnTo>
                  <a:lnTo>
                    <a:pt x="185" y="481"/>
                  </a:lnTo>
                  <a:lnTo>
                    <a:pt x="144" y="497"/>
                  </a:lnTo>
                  <a:lnTo>
                    <a:pt x="65" y="527"/>
                  </a:lnTo>
                  <a:lnTo>
                    <a:pt x="0" y="546"/>
                  </a:lnTo>
                  <a:lnTo>
                    <a:pt x="13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8" name="Freeform 85"/>
            <p:cNvSpPr>
              <a:spLocks/>
            </p:cNvSpPr>
            <p:nvPr/>
          </p:nvSpPr>
          <p:spPr bwMode="auto">
            <a:xfrm>
              <a:off x="4687" y="3130"/>
              <a:ext cx="199" cy="243"/>
            </a:xfrm>
            <a:custGeom>
              <a:avLst/>
              <a:gdLst>
                <a:gd name="T0" fmla="*/ 0 w 400"/>
                <a:gd name="T1" fmla="*/ 1 h 486"/>
                <a:gd name="T2" fmla="*/ 0 w 400"/>
                <a:gd name="T3" fmla="*/ 1 h 486"/>
                <a:gd name="T4" fmla="*/ 0 w 400"/>
                <a:gd name="T5" fmla="*/ 1 h 486"/>
                <a:gd name="T6" fmla="*/ 0 w 400"/>
                <a:gd name="T7" fmla="*/ 1 h 486"/>
                <a:gd name="T8" fmla="*/ 0 w 400"/>
                <a:gd name="T9" fmla="*/ 1 h 486"/>
                <a:gd name="T10" fmla="*/ 0 w 400"/>
                <a:gd name="T11" fmla="*/ 1 h 486"/>
                <a:gd name="T12" fmla="*/ 0 w 400"/>
                <a:gd name="T13" fmla="*/ 1 h 486"/>
                <a:gd name="T14" fmla="*/ 0 w 400"/>
                <a:gd name="T15" fmla="*/ 1 h 486"/>
                <a:gd name="T16" fmla="*/ 0 w 400"/>
                <a:gd name="T17" fmla="*/ 1 h 486"/>
                <a:gd name="T18" fmla="*/ 0 w 400"/>
                <a:gd name="T19" fmla="*/ 1 h 486"/>
                <a:gd name="T20" fmla="*/ 0 w 400"/>
                <a:gd name="T21" fmla="*/ 0 h 486"/>
                <a:gd name="T22" fmla="*/ 0 w 400"/>
                <a:gd name="T23" fmla="*/ 0 h 486"/>
                <a:gd name="T24" fmla="*/ 0 w 400"/>
                <a:gd name="T25" fmla="*/ 1 h 486"/>
                <a:gd name="T26" fmla="*/ 0 w 400"/>
                <a:gd name="T27" fmla="*/ 1 h 486"/>
                <a:gd name="T28" fmla="*/ 0 w 400"/>
                <a:gd name="T29" fmla="*/ 1 h 486"/>
                <a:gd name="T30" fmla="*/ 0 w 400"/>
                <a:gd name="T31" fmla="*/ 1 h 486"/>
                <a:gd name="T32" fmla="*/ 0 w 400"/>
                <a:gd name="T33" fmla="*/ 1 h 486"/>
                <a:gd name="T34" fmla="*/ 0 w 400"/>
                <a:gd name="T35" fmla="*/ 1 h 486"/>
                <a:gd name="T36" fmla="*/ 0 w 400"/>
                <a:gd name="T37" fmla="*/ 1 h 486"/>
                <a:gd name="T38" fmla="*/ 0 w 400"/>
                <a:gd name="T39" fmla="*/ 1 h 486"/>
                <a:gd name="T40" fmla="*/ 0 w 400"/>
                <a:gd name="T41" fmla="*/ 1 h 486"/>
                <a:gd name="T42" fmla="*/ 0 w 400"/>
                <a:gd name="T43" fmla="*/ 1 h 486"/>
                <a:gd name="T44" fmla="*/ 0 w 400"/>
                <a:gd name="T45" fmla="*/ 1 h 486"/>
                <a:gd name="T46" fmla="*/ 0 w 400"/>
                <a:gd name="T47" fmla="*/ 1 h 486"/>
                <a:gd name="T48" fmla="*/ 0 w 400"/>
                <a:gd name="T49" fmla="*/ 1 h 486"/>
                <a:gd name="T50" fmla="*/ 0 w 400"/>
                <a:gd name="T51" fmla="*/ 1 h 486"/>
                <a:gd name="T52" fmla="*/ 0 w 400"/>
                <a:gd name="T53" fmla="*/ 1 h 486"/>
                <a:gd name="T54" fmla="*/ 0 w 400"/>
                <a:gd name="T55" fmla="*/ 1 h 486"/>
                <a:gd name="T56" fmla="*/ 0 w 400"/>
                <a:gd name="T57" fmla="*/ 1 h 486"/>
                <a:gd name="T58" fmla="*/ 0 w 400"/>
                <a:gd name="T59" fmla="*/ 1 h 486"/>
                <a:gd name="T60" fmla="*/ 0 w 400"/>
                <a:gd name="T61" fmla="*/ 1 h 486"/>
                <a:gd name="T62" fmla="*/ 0 w 400"/>
                <a:gd name="T63" fmla="*/ 1 h 486"/>
                <a:gd name="T64" fmla="*/ 0 w 400"/>
                <a:gd name="T65" fmla="*/ 1 h 486"/>
                <a:gd name="T66" fmla="*/ 0 w 400"/>
                <a:gd name="T67" fmla="*/ 1 h 486"/>
                <a:gd name="T68" fmla="*/ 0 w 400"/>
                <a:gd name="T69" fmla="*/ 1 h 486"/>
                <a:gd name="T70" fmla="*/ 0 w 400"/>
                <a:gd name="T71" fmla="*/ 1 h 486"/>
                <a:gd name="T72" fmla="*/ 0 w 400"/>
                <a:gd name="T73" fmla="*/ 1 h 486"/>
                <a:gd name="T74" fmla="*/ 0 w 400"/>
                <a:gd name="T75" fmla="*/ 1 h 486"/>
                <a:gd name="T76" fmla="*/ 0 w 400"/>
                <a:gd name="T77" fmla="*/ 1 h 486"/>
                <a:gd name="T78" fmla="*/ 0 w 400"/>
                <a:gd name="T79" fmla="*/ 1 h 486"/>
                <a:gd name="T80" fmla="*/ 0 w 400"/>
                <a:gd name="T81" fmla="*/ 1 h 486"/>
                <a:gd name="T82" fmla="*/ 0 w 400"/>
                <a:gd name="T83" fmla="*/ 1 h 486"/>
                <a:gd name="T84" fmla="*/ 0 w 400"/>
                <a:gd name="T85" fmla="*/ 1 h 486"/>
                <a:gd name="T86" fmla="*/ 0 w 400"/>
                <a:gd name="T87" fmla="*/ 1 h 4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486"/>
                <a:gd name="T134" fmla="*/ 400 w 400"/>
                <a:gd name="T135" fmla="*/ 486 h 4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486">
                  <a:moveTo>
                    <a:pt x="187" y="486"/>
                  </a:moveTo>
                  <a:lnTo>
                    <a:pt x="148" y="471"/>
                  </a:lnTo>
                  <a:lnTo>
                    <a:pt x="96" y="441"/>
                  </a:lnTo>
                  <a:lnTo>
                    <a:pt x="64" y="403"/>
                  </a:lnTo>
                  <a:lnTo>
                    <a:pt x="37" y="355"/>
                  </a:lnTo>
                  <a:lnTo>
                    <a:pt x="12" y="296"/>
                  </a:lnTo>
                  <a:lnTo>
                    <a:pt x="0" y="247"/>
                  </a:lnTo>
                  <a:lnTo>
                    <a:pt x="4" y="157"/>
                  </a:lnTo>
                  <a:lnTo>
                    <a:pt x="46" y="72"/>
                  </a:lnTo>
                  <a:lnTo>
                    <a:pt x="116" y="24"/>
                  </a:lnTo>
                  <a:lnTo>
                    <a:pt x="199" y="0"/>
                  </a:lnTo>
                  <a:lnTo>
                    <a:pt x="257" y="0"/>
                  </a:lnTo>
                  <a:lnTo>
                    <a:pt x="330" y="36"/>
                  </a:lnTo>
                  <a:lnTo>
                    <a:pt x="374" y="93"/>
                  </a:lnTo>
                  <a:lnTo>
                    <a:pt x="395" y="154"/>
                  </a:lnTo>
                  <a:lnTo>
                    <a:pt x="400" y="252"/>
                  </a:lnTo>
                  <a:lnTo>
                    <a:pt x="395" y="340"/>
                  </a:lnTo>
                  <a:lnTo>
                    <a:pt x="389" y="368"/>
                  </a:lnTo>
                  <a:lnTo>
                    <a:pt x="346" y="456"/>
                  </a:lnTo>
                  <a:lnTo>
                    <a:pt x="336" y="441"/>
                  </a:lnTo>
                  <a:lnTo>
                    <a:pt x="351" y="399"/>
                  </a:lnTo>
                  <a:lnTo>
                    <a:pt x="366" y="357"/>
                  </a:lnTo>
                  <a:lnTo>
                    <a:pt x="382" y="308"/>
                  </a:lnTo>
                  <a:lnTo>
                    <a:pt x="384" y="251"/>
                  </a:lnTo>
                  <a:lnTo>
                    <a:pt x="389" y="180"/>
                  </a:lnTo>
                  <a:lnTo>
                    <a:pt x="374" y="123"/>
                  </a:lnTo>
                  <a:lnTo>
                    <a:pt x="333" y="62"/>
                  </a:lnTo>
                  <a:lnTo>
                    <a:pt x="295" y="36"/>
                  </a:lnTo>
                  <a:lnTo>
                    <a:pt x="237" y="24"/>
                  </a:lnTo>
                  <a:lnTo>
                    <a:pt x="194" y="22"/>
                  </a:lnTo>
                  <a:lnTo>
                    <a:pt x="148" y="45"/>
                  </a:lnTo>
                  <a:lnTo>
                    <a:pt x="122" y="49"/>
                  </a:lnTo>
                  <a:lnTo>
                    <a:pt x="61" y="93"/>
                  </a:lnTo>
                  <a:lnTo>
                    <a:pt x="31" y="159"/>
                  </a:lnTo>
                  <a:lnTo>
                    <a:pt x="23" y="243"/>
                  </a:lnTo>
                  <a:lnTo>
                    <a:pt x="27" y="296"/>
                  </a:lnTo>
                  <a:lnTo>
                    <a:pt x="50" y="344"/>
                  </a:lnTo>
                  <a:lnTo>
                    <a:pt x="91" y="399"/>
                  </a:lnTo>
                  <a:lnTo>
                    <a:pt x="115" y="418"/>
                  </a:lnTo>
                  <a:lnTo>
                    <a:pt x="157" y="446"/>
                  </a:lnTo>
                  <a:lnTo>
                    <a:pt x="206" y="473"/>
                  </a:lnTo>
                  <a:lnTo>
                    <a:pt x="187" y="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49" name="Freeform 86"/>
            <p:cNvSpPr>
              <a:spLocks/>
            </p:cNvSpPr>
            <p:nvPr/>
          </p:nvSpPr>
          <p:spPr bwMode="auto">
            <a:xfrm>
              <a:off x="4752" y="3282"/>
              <a:ext cx="72" cy="47"/>
            </a:xfrm>
            <a:custGeom>
              <a:avLst/>
              <a:gdLst>
                <a:gd name="T0" fmla="*/ 0 w 145"/>
                <a:gd name="T1" fmla="*/ 0 h 95"/>
                <a:gd name="T2" fmla="*/ 0 w 145"/>
                <a:gd name="T3" fmla="*/ 0 h 95"/>
                <a:gd name="T4" fmla="*/ 0 w 145"/>
                <a:gd name="T5" fmla="*/ 0 h 95"/>
                <a:gd name="T6" fmla="*/ 0 w 145"/>
                <a:gd name="T7" fmla="*/ 0 h 95"/>
                <a:gd name="T8" fmla="*/ 0 w 145"/>
                <a:gd name="T9" fmla="*/ 0 h 95"/>
                <a:gd name="T10" fmla="*/ 0 w 145"/>
                <a:gd name="T11" fmla="*/ 0 h 95"/>
                <a:gd name="T12" fmla="*/ 0 w 145"/>
                <a:gd name="T13" fmla="*/ 0 h 95"/>
                <a:gd name="T14" fmla="*/ 0 w 145"/>
                <a:gd name="T15" fmla="*/ 0 h 95"/>
                <a:gd name="T16" fmla="*/ 0 w 145"/>
                <a:gd name="T17" fmla="*/ 0 h 95"/>
                <a:gd name="T18" fmla="*/ 0 w 145"/>
                <a:gd name="T19" fmla="*/ 0 h 95"/>
                <a:gd name="T20" fmla="*/ 0 w 145"/>
                <a:gd name="T21" fmla="*/ 0 h 95"/>
                <a:gd name="T22" fmla="*/ 0 w 145"/>
                <a:gd name="T23" fmla="*/ 0 h 95"/>
                <a:gd name="T24" fmla="*/ 0 w 145"/>
                <a:gd name="T25" fmla="*/ 0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95"/>
                <a:gd name="T41" fmla="*/ 145 w 145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95">
                  <a:moveTo>
                    <a:pt x="141" y="95"/>
                  </a:moveTo>
                  <a:lnTo>
                    <a:pt x="107" y="93"/>
                  </a:lnTo>
                  <a:lnTo>
                    <a:pt x="46" y="61"/>
                  </a:lnTo>
                  <a:lnTo>
                    <a:pt x="15" y="2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43" y="36"/>
                  </a:lnTo>
                  <a:lnTo>
                    <a:pt x="80" y="63"/>
                  </a:lnTo>
                  <a:lnTo>
                    <a:pt x="119" y="76"/>
                  </a:lnTo>
                  <a:lnTo>
                    <a:pt x="145" y="82"/>
                  </a:lnTo>
                  <a:lnTo>
                    <a:pt x="14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0" name="Freeform 87"/>
            <p:cNvSpPr>
              <a:spLocks/>
            </p:cNvSpPr>
            <p:nvPr/>
          </p:nvSpPr>
          <p:spPr bwMode="auto">
            <a:xfrm>
              <a:off x="4379" y="3098"/>
              <a:ext cx="200" cy="110"/>
            </a:xfrm>
            <a:custGeom>
              <a:avLst/>
              <a:gdLst>
                <a:gd name="T0" fmla="*/ 0 w 399"/>
                <a:gd name="T1" fmla="*/ 0 h 221"/>
                <a:gd name="T2" fmla="*/ 1 w 399"/>
                <a:gd name="T3" fmla="*/ 0 h 221"/>
                <a:gd name="T4" fmla="*/ 1 w 399"/>
                <a:gd name="T5" fmla="*/ 0 h 221"/>
                <a:gd name="T6" fmla="*/ 1 w 399"/>
                <a:gd name="T7" fmla="*/ 0 h 221"/>
                <a:gd name="T8" fmla="*/ 1 w 399"/>
                <a:gd name="T9" fmla="*/ 0 h 221"/>
                <a:gd name="T10" fmla="*/ 1 w 399"/>
                <a:gd name="T11" fmla="*/ 0 h 221"/>
                <a:gd name="T12" fmla="*/ 1 w 399"/>
                <a:gd name="T13" fmla="*/ 0 h 221"/>
                <a:gd name="T14" fmla="*/ 1 w 399"/>
                <a:gd name="T15" fmla="*/ 0 h 221"/>
                <a:gd name="T16" fmla="*/ 1 w 399"/>
                <a:gd name="T17" fmla="*/ 0 h 221"/>
                <a:gd name="T18" fmla="*/ 1 w 399"/>
                <a:gd name="T19" fmla="*/ 0 h 221"/>
                <a:gd name="T20" fmla="*/ 1 w 399"/>
                <a:gd name="T21" fmla="*/ 0 h 221"/>
                <a:gd name="T22" fmla="*/ 1 w 399"/>
                <a:gd name="T23" fmla="*/ 0 h 221"/>
                <a:gd name="T24" fmla="*/ 1 w 399"/>
                <a:gd name="T25" fmla="*/ 0 h 221"/>
                <a:gd name="T26" fmla="*/ 1 w 399"/>
                <a:gd name="T27" fmla="*/ 0 h 221"/>
                <a:gd name="T28" fmla="*/ 1 w 399"/>
                <a:gd name="T29" fmla="*/ 0 h 221"/>
                <a:gd name="T30" fmla="*/ 1 w 399"/>
                <a:gd name="T31" fmla="*/ 0 h 221"/>
                <a:gd name="T32" fmla="*/ 1 w 399"/>
                <a:gd name="T33" fmla="*/ 0 h 221"/>
                <a:gd name="T34" fmla="*/ 1 w 399"/>
                <a:gd name="T35" fmla="*/ 0 h 221"/>
                <a:gd name="T36" fmla="*/ 1 w 399"/>
                <a:gd name="T37" fmla="*/ 0 h 221"/>
                <a:gd name="T38" fmla="*/ 1 w 399"/>
                <a:gd name="T39" fmla="*/ 0 h 221"/>
                <a:gd name="T40" fmla="*/ 1 w 399"/>
                <a:gd name="T41" fmla="*/ 0 h 221"/>
                <a:gd name="T42" fmla="*/ 1 w 399"/>
                <a:gd name="T43" fmla="*/ 0 h 221"/>
                <a:gd name="T44" fmla="*/ 1 w 399"/>
                <a:gd name="T45" fmla="*/ 0 h 221"/>
                <a:gd name="T46" fmla="*/ 1 w 399"/>
                <a:gd name="T47" fmla="*/ 0 h 221"/>
                <a:gd name="T48" fmla="*/ 1 w 399"/>
                <a:gd name="T49" fmla="*/ 0 h 221"/>
                <a:gd name="T50" fmla="*/ 1 w 399"/>
                <a:gd name="T51" fmla="*/ 0 h 221"/>
                <a:gd name="T52" fmla="*/ 0 w 399"/>
                <a:gd name="T53" fmla="*/ 0 h 221"/>
                <a:gd name="T54" fmla="*/ 0 w 399"/>
                <a:gd name="T55" fmla="*/ 0 h 221"/>
                <a:gd name="T56" fmla="*/ 0 w 399"/>
                <a:gd name="T57" fmla="*/ 0 h 2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21"/>
                <a:gd name="T89" fmla="*/ 399 w 399"/>
                <a:gd name="T90" fmla="*/ 221 h 2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21">
                  <a:moveTo>
                    <a:pt x="0" y="146"/>
                  </a:moveTo>
                  <a:lnTo>
                    <a:pt x="16" y="112"/>
                  </a:lnTo>
                  <a:lnTo>
                    <a:pt x="47" y="74"/>
                  </a:lnTo>
                  <a:lnTo>
                    <a:pt x="117" y="42"/>
                  </a:lnTo>
                  <a:lnTo>
                    <a:pt x="183" y="0"/>
                  </a:lnTo>
                  <a:lnTo>
                    <a:pt x="264" y="0"/>
                  </a:lnTo>
                  <a:lnTo>
                    <a:pt x="290" y="21"/>
                  </a:lnTo>
                  <a:lnTo>
                    <a:pt x="307" y="53"/>
                  </a:lnTo>
                  <a:lnTo>
                    <a:pt x="304" y="91"/>
                  </a:lnTo>
                  <a:lnTo>
                    <a:pt x="313" y="124"/>
                  </a:lnTo>
                  <a:lnTo>
                    <a:pt x="351" y="143"/>
                  </a:lnTo>
                  <a:lnTo>
                    <a:pt x="370" y="162"/>
                  </a:lnTo>
                  <a:lnTo>
                    <a:pt x="399" y="213"/>
                  </a:lnTo>
                  <a:lnTo>
                    <a:pt x="377" y="221"/>
                  </a:lnTo>
                  <a:lnTo>
                    <a:pt x="356" y="181"/>
                  </a:lnTo>
                  <a:lnTo>
                    <a:pt x="331" y="165"/>
                  </a:lnTo>
                  <a:lnTo>
                    <a:pt x="296" y="127"/>
                  </a:lnTo>
                  <a:lnTo>
                    <a:pt x="285" y="97"/>
                  </a:lnTo>
                  <a:lnTo>
                    <a:pt x="277" y="53"/>
                  </a:lnTo>
                  <a:lnTo>
                    <a:pt x="250" y="32"/>
                  </a:lnTo>
                  <a:lnTo>
                    <a:pt x="202" y="25"/>
                  </a:lnTo>
                  <a:lnTo>
                    <a:pt x="174" y="25"/>
                  </a:lnTo>
                  <a:lnTo>
                    <a:pt x="125" y="61"/>
                  </a:lnTo>
                  <a:lnTo>
                    <a:pt x="92" y="76"/>
                  </a:lnTo>
                  <a:lnTo>
                    <a:pt x="39" y="114"/>
                  </a:lnTo>
                  <a:lnTo>
                    <a:pt x="11" y="16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1" name="Freeform 88"/>
            <p:cNvSpPr>
              <a:spLocks/>
            </p:cNvSpPr>
            <p:nvPr/>
          </p:nvSpPr>
          <p:spPr bwMode="auto">
            <a:xfrm>
              <a:off x="4119" y="3025"/>
              <a:ext cx="83" cy="246"/>
            </a:xfrm>
            <a:custGeom>
              <a:avLst/>
              <a:gdLst>
                <a:gd name="T0" fmla="*/ 0 w 167"/>
                <a:gd name="T1" fmla="*/ 1 h 492"/>
                <a:gd name="T2" fmla="*/ 0 w 167"/>
                <a:gd name="T3" fmla="*/ 1 h 492"/>
                <a:gd name="T4" fmla="*/ 0 w 167"/>
                <a:gd name="T5" fmla="*/ 1 h 492"/>
                <a:gd name="T6" fmla="*/ 0 w 167"/>
                <a:gd name="T7" fmla="*/ 1 h 492"/>
                <a:gd name="T8" fmla="*/ 0 w 167"/>
                <a:gd name="T9" fmla="*/ 1 h 492"/>
                <a:gd name="T10" fmla="*/ 0 w 167"/>
                <a:gd name="T11" fmla="*/ 1 h 492"/>
                <a:gd name="T12" fmla="*/ 0 w 167"/>
                <a:gd name="T13" fmla="*/ 1 h 492"/>
                <a:gd name="T14" fmla="*/ 0 w 167"/>
                <a:gd name="T15" fmla="*/ 1 h 492"/>
                <a:gd name="T16" fmla="*/ 0 w 167"/>
                <a:gd name="T17" fmla="*/ 1 h 492"/>
                <a:gd name="T18" fmla="*/ 0 w 167"/>
                <a:gd name="T19" fmla="*/ 1 h 492"/>
                <a:gd name="T20" fmla="*/ 0 w 167"/>
                <a:gd name="T21" fmla="*/ 1 h 492"/>
                <a:gd name="T22" fmla="*/ 0 w 167"/>
                <a:gd name="T23" fmla="*/ 1 h 492"/>
                <a:gd name="T24" fmla="*/ 0 w 167"/>
                <a:gd name="T25" fmla="*/ 1 h 492"/>
                <a:gd name="T26" fmla="*/ 0 w 167"/>
                <a:gd name="T27" fmla="*/ 1 h 492"/>
                <a:gd name="T28" fmla="*/ 0 w 167"/>
                <a:gd name="T29" fmla="*/ 1 h 492"/>
                <a:gd name="T30" fmla="*/ 0 w 167"/>
                <a:gd name="T31" fmla="*/ 1 h 492"/>
                <a:gd name="T32" fmla="*/ 0 w 167"/>
                <a:gd name="T33" fmla="*/ 1 h 492"/>
                <a:gd name="T34" fmla="*/ 0 w 167"/>
                <a:gd name="T35" fmla="*/ 1 h 492"/>
                <a:gd name="T36" fmla="*/ 0 w 167"/>
                <a:gd name="T37" fmla="*/ 0 h 492"/>
                <a:gd name="T38" fmla="*/ 0 w 167"/>
                <a:gd name="T39" fmla="*/ 1 h 492"/>
                <a:gd name="T40" fmla="*/ 0 w 167"/>
                <a:gd name="T41" fmla="*/ 1 h 492"/>
                <a:gd name="T42" fmla="*/ 0 w 167"/>
                <a:gd name="T43" fmla="*/ 1 h 4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"/>
                <a:gd name="T67" fmla="*/ 0 h 492"/>
                <a:gd name="T68" fmla="*/ 167 w 167"/>
                <a:gd name="T69" fmla="*/ 492 h 4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" h="492">
                  <a:moveTo>
                    <a:pt x="51" y="17"/>
                  </a:moveTo>
                  <a:lnTo>
                    <a:pt x="24" y="119"/>
                  </a:lnTo>
                  <a:lnTo>
                    <a:pt x="8" y="252"/>
                  </a:lnTo>
                  <a:lnTo>
                    <a:pt x="0" y="439"/>
                  </a:lnTo>
                  <a:lnTo>
                    <a:pt x="0" y="492"/>
                  </a:lnTo>
                  <a:lnTo>
                    <a:pt x="10" y="482"/>
                  </a:lnTo>
                  <a:lnTo>
                    <a:pt x="19" y="353"/>
                  </a:lnTo>
                  <a:lnTo>
                    <a:pt x="80" y="292"/>
                  </a:lnTo>
                  <a:lnTo>
                    <a:pt x="80" y="269"/>
                  </a:lnTo>
                  <a:lnTo>
                    <a:pt x="29" y="268"/>
                  </a:lnTo>
                  <a:lnTo>
                    <a:pt x="29" y="222"/>
                  </a:lnTo>
                  <a:lnTo>
                    <a:pt x="37" y="173"/>
                  </a:lnTo>
                  <a:lnTo>
                    <a:pt x="51" y="173"/>
                  </a:lnTo>
                  <a:lnTo>
                    <a:pt x="160" y="197"/>
                  </a:lnTo>
                  <a:lnTo>
                    <a:pt x="167" y="182"/>
                  </a:lnTo>
                  <a:lnTo>
                    <a:pt x="81" y="157"/>
                  </a:lnTo>
                  <a:lnTo>
                    <a:pt x="78" y="39"/>
                  </a:lnTo>
                  <a:lnTo>
                    <a:pt x="73" y="7"/>
                  </a:lnTo>
                  <a:lnTo>
                    <a:pt x="62" y="0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2" name="Freeform 89"/>
            <p:cNvSpPr>
              <a:spLocks/>
            </p:cNvSpPr>
            <p:nvPr/>
          </p:nvSpPr>
          <p:spPr bwMode="auto">
            <a:xfrm>
              <a:off x="4127" y="3141"/>
              <a:ext cx="73" cy="42"/>
            </a:xfrm>
            <a:custGeom>
              <a:avLst/>
              <a:gdLst>
                <a:gd name="T0" fmla="*/ 0 w 148"/>
                <a:gd name="T1" fmla="*/ 0 h 84"/>
                <a:gd name="T2" fmla="*/ 0 w 148"/>
                <a:gd name="T3" fmla="*/ 1 h 84"/>
                <a:gd name="T4" fmla="*/ 0 w 148"/>
                <a:gd name="T5" fmla="*/ 1 h 84"/>
                <a:gd name="T6" fmla="*/ 0 w 148"/>
                <a:gd name="T7" fmla="*/ 1 h 84"/>
                <a:gd name="T8" fmla="*/ 0 w 148"/>
                <a:gd name="T9" fmla="*/ 1 h 84"/>
                <a:gd name="T10" fmla="*/ 0 w 148"/>
                <a:gd name="T11" fmla="*/ 1 h 84"/>
                <a:gd name="T12" fmla="*/ 0 w 148"/>
                <a:gd name="T13" fmla="*/ 1 h 84"/>
                <a:gd name="T14" fmla="*/ 0 w 148"/>
                <a:gd name="T15" fmla="*/ 1 h 84"/>
                <a:gd name="T16" fmla="*/ 0 w 148"/>
                <a:gd name="T17" fmla="*/ 1 h 84"/>
                <a:gd name="T18" fmla="*/ 0 w 148"/>
                <a:gd name="T19" fmla="*/ 1 h 84"/>
                <a:gd name="T20" fmla="*/ 0 w 148"/>
                <a:gd name="T21" fmla="*/ 0 h 84"/>
                <a:gd name="T22" fmla="*/ 0 w 148"/>
                <a:gd name="T23" fmla="*/ 0 h 84"/>
                <a:gd name="T24" fmla="*/ 0 w 148"/>
                <a:gd name="T25" fmla="*/ 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84"/>
                <a:gd name="T41" fmla="*/ 148 w 148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84">
                  <a:moveTo>
                    <a:pt x="14" y="0"/>
                  </a:moveTo>
                  <a:lnTo>
                    <a:pt x="148" y="19"/>
                  </a:lnTo>
                  <a:lnTo>
                    <a:pt x="140" y="52"/>
                  </a:lnTo>
                  <a:lnTo>
                    <a:pt x="84" y="59"/>
                  </a:lnTo>
                  <a:lnTo>
                    <a:pt x="144" y="71"/>
                  </a:lnTo>
                  <a:lnTo>
                    <a:pt x="136" y="84"/>
                  </a:lnTo>
                  <a:lnTo>
                    <a:pt x="40" y="65"/>
                  </a:lnTo>
                  <a:lnTo>
                    <a:pt x="64" y="38"/>
                  </a:lnTo>
                  <a:lnTo>
                    <a:pt x="103" y="35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3" name="Freeform 90"/>
            <p:cNvSpPr>
              <a:spLocks/>
            </p:cNvSpPr>
            <p:nvPr/>
          </p:nvSpPr>
          <p:spPr bwMode="auto">
            <a:xfrm>
              <a:off x="4129" y="3188"/>
              <a:ext cx="63" cy="17"/>
            </a:xfrm>
            <a:custGeom>
              <a:avLst/>
              <a:gdLst>
                <a:gd name="T0" fmla="*/ 1 w 125"/>
                <a:gd name="T1" fmla="*/ 0 h 34"/>
                <a:gd name="T2" fmla="*/ 1 w 125"/>
                <a:gd name="T3" fmla="*/ 1 h 34"/>
                <a:gd name="T4" fmla="*/ 1 w 125"/>
                <a:gd name="T5" fmla="*/ 1 h 34"/>
                <a:gd name="T6" fmla="*/ 1 w 125"/>
                <a:gd name="T7" fmla="*/ 1 h 34"/>
                <a:gd name="T8" fmla="*/ 1 w 125"/>
                <a:gd name="T9" fmla="*/ 1 h 34"/>
                <a:gd name="T10" fmla="*/ 0 w 125"/>
                <a:gd name="T11" fmla="*/ 1 h 34"/>
                <a:gd name="T12" fmla="*/ 1 w 125"/>
                <a:gd name="T13" fmla="*/ 0 h 34"/>
                <a:gd name="T14" fmla="*/ 1 w 125"/>
                <a:gd name="T15" fmla="*/ 0 h 34"/>
                <a:gd name="T16" fmla="*/ 1 w 12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34"/>
                <a:gd name="T29" fmla="*/ 125 w 12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34">
                  <a:moveTo>
                    <a:pt x="14" y="0"/>
                  </a:moveTo>
                  <a:lnTo>
                    <a:pt x="41" y="19"/>
                  </a:lnTo>
                  <a:lnTo>
                    <a:pt x="125" y="22"/>
                  </a:lnTo>
                  <a:lnTo>
                    <a:pt x="119" y="34"/>
                  </a:lnTo>
                  <a:lnTo>
                    <a:pt x="41" y="32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4" name="Freeform 91"/>
            <p:cNvSpPr>
              <a:spLocks/>
            </p:cNvSpPr>
            <p:nvPr/>
          </p:nvSpPr>
          <p:spPr bwMode="auto">
            <a:xfrm>
              <a:off x="4155" y="3060"/>
              <a:ext cx="296" cy="266"/>
            </a:xfrm>
            <a:custGeom>
              <a:avLst/>
              <a:gdLst>
                <a:gd name="T0" fmla="*/ 0 w 593"/>
                <a:gd name="T1" fmla="*/ 1 h 530"/>
                <a:gd name="T2" fmla="*/ 0 w 593"/>
                <a:gd name="T3" fmla="*/ 1 h 530"/>
                <a:gd name="T4" fmla="*/ 0 w 593"/>
                <a:gd name="T5" fmla="*/ 1 h 530"/>
                <a:gd name="T6" fmla="*/ 0 w 593"/>
                <a:gd name="T7" fmla="*/ 1 h 530"/>
                <a:gd name="T8" fmla="*/ 0 w 593"/>
                <a:gd name="T9" fmla="*/ 1 h 530"/>
                <a:gd name="T10" fmla="*/ 0 w 593"/>
                <a:gd name="T11" fmla="*/ 1 h 530"/>
                <a:gd name="T12" fmla="*/ 0 w 593"/>
                <a:gd name="T13" fmla="*/ 1 h 530"/>
                <a:gd name="T14" fmla="*/ 0 w 593"/>
                <a:gd name="T15" fmla="*/ 0 h 530"/>
                <a:gd name="T16" fmla="*/ 0 w 593"/>
                <a:gd name="T17" fmla="*/ 1 h 530"/>
                <a:gd name="T18" fmla="*/ 0 w 593"/>
                <a:gd name="T19" fmla="*/ 1 h 530"/>
                <a:gd name="T20" fmla="*/ 0 w 593"/>
                <a:gd name="T21" fmla="*/ 1 h 530"/>
                <a:gd name="T22" fmla="*/ 0 w 593"/>
                <a:gd name="T23" fmla="*/ 1 h 530"/>
                <a:gd name="T24" fmla="*/ 0 w 593"/>
                <a:gd name="T25" fmla="*/ 1 h 530"/>
                <a:gd name="T26" fmla="*/ 0 w 593"/>
                <a:gd name="T27" fmla="*/ 1 h 530"/>
                <a:gd name="T28" fmla="*/ 0 w 593"/>
                <a:gd name="T29" fmla="*/ 1 h 530"/>
                <a:gd name="T30" fmla="*/ 0 w 593"/>
                <a:gd name="T31" fmla="*/ 1 h 530"/>
                <a:gd name="T32" fmla="*/ 0 w 593"/>
                <a:gd name="T33" fmla="*/ 1 h 530"/>
                <a:gd name="T34" fmla="*/ 0 w 593"/>
                <a:gd name="T35" fmla="*/ 1 h 530"/>
                <a:gd name="T36" fmla="*/ 0 w 593"/>
                <a:gd name="T37" fmla="*/ 1 h 530"/>
                <a:gd name="T38" fmla="*/ 0 w 593"/>
                <a:gd name="T39" fmla="*/ 1 h 530"/>
                <a:gd name="T40" fmla="*/ 0 w 593"/>
                <a:gd name="T41" fmla="*/ 1 h 530"/>
                <a:gd name="T42" fmla="*/ 0 w 593"/>
                <a:gd name="T43" fmla="*/ 1 h 530"/>
                <a:gd name="T44" fmla="*/ 0 w 593"/>
                <a:gd name="T45" fmla="*/ 1 h 530"/>
                <a:gd name="T46" fmla="*/ 0 w 593"/>
                <a:gd name="T47" fmla="*/ 1 h 530"/>
                <a:gd name="T48" fmla="*/ 0 w 593"/>
                <a:gd name="T49" fmla="*/ 1 h 530"/>
                <a:gd name="T50" fmla="*/ 0 w 593"/>
                <a:gd name="T51" fmla="*/ 1 h 530"/>
                <a:gd name="T52" fmla="*/ 0 w 593"/>
                <a:gd name="T53" fmla="*/ 1 h 530"/>
                <a:gd name="T54" fmla="*/ 0 w 593"/>
                <a:gd name="T55" fmla="*/ 1 h 530"/>
                <a:gd name="T56" fmla="*/ 0 w 593"/>
                <a:gd name="T57" fmla="*/ 1 h 530"/>
                <a:gd name="T58" fmla="*/ 0 w 593"/>
                <a:gd name="T59" fmla="*/ 1 h 530"/>
                <a:gd name="T60" fmla="*/ 0 w 593"/>
                <a:gd name="T61" fmla="*/ 1 h 530"/>
                <a:gd name="T62" fmla="*/ 0 w 593"/>
                <a:gd name="T63" fmla="*/ 1 h 530"/>
                <a:gd name="T64" fmla="*/ 0 w 593"/>
                <a:gd name="T65" fmla="*/ 1 h 530"/>
                <a:gd name="T66" fmla="*/ 0 w 593"/>
                <a:gd name="T67" fmla="*/ 1 h 530"/>
                <a:gd name="T68" fmla="*/ 0 w 593"/>
                <a:gd name="T69" fmla="*/ 1 h 530"/>
                <a:gd name="T70" fmla="*/ 0 w 593"/>
                <a:gd name="T71" fmla="*/ 1 h 530"/>
                <a:gd name="T72" fmla="*/ 0 w 593"/>
                <a:gd name="T73" fmla="*/ 1 h 530"/>
                <a:gd name="T74" fmla="*/ 0 w 593"/>
                <a:gd name="T75" fmla="*/ 1 h 530"/>
                <a:gd name="T76" fmla="*/ 0 w 593"/>
                <a:gd name="T77" fmla="*/ 1 h 530"/>
                <a:gd name="T78" fmla="*/ 0 w 593"/>
                <a:gd name="T79" fmla="*/ 1 h 530"/>
                <a:gd name="T80" fmla="*/ 0 w 593"/>
                <a:gd name="T81" fmla="*/ 1 h 530"/>
                <a:gd name="T82" fmla="*/ 0 w 593"/>
                <a:gd name="T83" fmla="*/ 1 h 530"/>
                <a:gd name="T84" fmla="*/ 0 w 593"/>
                <a:gd name="T85" fmla="*/ 1 h 530"/>
                <a:gd name="T86" fmla="*/ 0 w 593"/>
                <a:gd name="T87" fmla="*/ 1 h 530"/>
                <a:gd name="T88" fmla="*/ 0 w 593"/>
                <a:gd name="T89" fmla="*/ 1 h 530"/>
                <a:gd name="T90" fmla="*/ 0 w 593"/>
                <a:gd name="T91" fmla="*/ 1 h 530"/>
                <a:gd name="T92" fmla="*/ 0 w 593"/>
                <a:gd name="T93" fmla="*/ 1 h 530"/>
                <a:gd name="T94" fmla="*/ 0 w 593"/>
                <a:gd name="T95" fmla="*/ 1 h 530"/>
                <a:gd name="T96" fmla="*/ 0 w 593"/>
                <a:gd name="T97" fmla="*/ 1 h 530"/>
                <a:gd name="T98" fmla="*/ 0 w 593"/>
                <a:gd name="T99" fmla="*/ 1 h 530"/>
                <a:gd name="T100" fmla="*/ 0 w 593"/>
                <a:gd name="T101" fmla="*/ 1 h 530"/>
                <a:gd name="T102" fmla="*/ 0 w 593"/>
                <a:gd name="T103" fmla="*/ 1 h 530"/>
                <a:gd name="T104" fmla="*/ 0 w 593"/>
                <a:gd name="T105" fmla="*/ 1 h 530"/>
                <a:gd name="T106" fmla="*/ 0 w 593"/>
                <a:gd name="T107" fmla="*/ 1 h 530"/>
                <a:gd name="T108" fmla="*/ 0 w 593"/>
                <a:gd name="T109" fmla="*/ 1 h 530"/>
                <a:gd name="T110" fmla="*/ 0 w 593"/>
                <a:gd name="T111" fmla="*/ 1 h 530"/>
                <a:gd name="T112" fmla="*/ 0 w 593"/>
                <a:gd name="T113" fmla="*/ 1 h 5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3"/>
                <a:gd name="T172" fmla="*/ 0 h 530"/>
                <a:gd name="T173" fmla="*/ 593 w 593"/>
                <a:gd name="T174" fmla="*/ 530 h 5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3" h="530">
                  <a:moveTo>
                    <a:pt x="11" y="443"/>
                  </a:moveTo>
                  <a:lnTo>
                    <a:pt x="83" y="477"/>
                  </a:lnTo>
                  <a:lnTo>
                    <a:pt x="106" y="464"/>
                  </a:lnTo>
                  <a:lnTo>
                    <a:pt x="141" y="395"/>
                  </a:lnTo>
                  <a:lnTo>
                    <a:pt x="184" y="264"/>
                  </a:lnTo>
                  <a:lnTo>
                    <a:pt x="198" y="150"/>
                  </a:lnTo>
                  <a:lnTo>
                    <a:pt x="211" y="36"/>
                  </a:lnTo>
                  <a:lnTo>
                    <a:pt x="208" y="0"/>
                  </a:lnTo>
                  <a:lnTo>
                    <a:pt x="227" y="8"/>
                  </a:lnTo>
                  <a:lnTo>
                    <a:pt x="227" y="53"/>
                  </a:lnTo>
                  <a:lnTo>
                    <a:pt x="219" y="158"/>
                  </a:lnTo>
                  <a:lnTo>
                    <a:pt x="209" y="239"/>
                  </a:lnTo>
                  <a:lnTo>
                    <a:pt x="189" y="315"/>
                  </a:lnTo>
                  <a:lnTo>
                    <a:pt x="171" y="401"/>
                  </a:lnTo>
                  <a:lnTo>
                    <a:pt x="127" y="473"/>
                  </a:lnTo>
                  <a:lnTo>
                    <a:pt x="114" y="504"/>
                  </a:lnTo>
                  <a:lnTo>
                    <a:pt x="143" y="515"/>
                  </a:lnTo>
                  <a:lnTo>
                    <a:pt x="219" y="504"/>
                  </a:lnTo>
                  <a:lnTo>
                    <a:pt x="292" y="454"/>
                  </a:lnTo>
                  <a:lnTo>
                    <a:pt x="336" y="391"/>
                  </a:lnTo>
                  <a:lnTo>
                    <a:pt x="382" y="283"/>
                  </a:lnTo>
                  <a:lnTo>
                    <a:pt x="379" y="329"/>
                  </a:lnTo>
                  <a:lnTo>
                    <a:pt x="407" y="302"/>
                  </a:lnTo>
                  <a:lnTo>
                    <a:pt x="407" y="346"/>
                  </a:lnTo>
                  <a:lnTo>
                    <a:pt x="434" y="312"/>
                  </a:lnTo>
                  <a:lnTo>
                    <a:pt x="436" y="367"/>
                  </a:lnTo>
                  <a:lnTo>
                    <a:pt x="468" y="317"/>
                  </a:lnTo>
                  <a:lnTo>
                    <a:pt x="465" y="372"/>
                  </a:lnTo>
                  <a:lnTo>
                    <a:pt x="488" y="405"/>
                  </a:lnTo>
                  <a:lnTo>
                    <a:pt x="526" y="403"/>
                  </a:lnTo>
                  <a:lnTo>
                    <a:pt x="553" y="355"/>
                  </a:lnTo>
                  <a:lnTo>
                    <a:pt x="569" y="315"/>
                  </a:lnTo>
                  <a:lnTo>
                    <a:pt x="579" y="236"/>
                  </a:lnTo>
                  <a:lnTo>
                    <a:pt x="590" y="310"/>
                  </a:lnTo>
                  <a:lnTo>
                    <a:pt x="593" y="352"/>
                  </a:lnTo>
                  <a:lnTo>
                    <a:pt x="579" y="382"/>
                  </a:lnTo>
                  <a:lnTo>
                    <a:pt x="555" y="409"/>
                  </a:lnTo>
                  <a:lnTo>
                    <a:pt x="517" y="454"/>
                  </a:lnTo>
                  <a:lnTo>
                    <a:pt x="484" y="435"/>
                  </a:lnTo>
                  <a:lnTo>
                    <a:pt x="469" y="418"/>
                  </a:lnTo>
                  <a:lnTo>
                    <a:pt x="447" y="410"/>
                  </a:lnTo>
                  <a:lnTo>
                    <a:pt x="431" y="422"/>
                  </a:lnTo>
                  <a:lnTo>
                    <a:pt x="398" y="401"/>
                  </a:lnTo>
                  <a:lnTo>
                    <a:pt x="366" y="391"/>
                  </a:lnTo>
                  <a:lnTo>
                    <a:pt x="347" y="435"/>
                  </a:lnTo>
                  <a:lnTo>
                    <a:pt x="335" y="454"/>
                  </a:lnTo>
                  <a:lnTo>
                    <a:pt x="314" y="458"/>
                  </a:lnTo>
                  <a:lnTo>
                    <a:pt x="301" y="481"/>
                  </a:lnTo>
                  <a:lnTo>
                    <a:pt x="249" y="523"/>
                  </a:lnTo>
                  <a:lnTo>
                    <a:pt x="208" y="530"/>
                  </a:lnTo>
                  <a:lnTo>
                    <a:pt x="121" y="530"/>
                  </a:lnTo>
                  <a:lnTo>
                    <a:pt x="84" y="525"/>
                  </a:lnTo>
                  <a:lnTo>
                    <a:pt x="78" y="496"/>
                  </a:lnTo>
                  <a:lnTo>
                    <a:pt x="0" y="452"/>
                  </a:lnTo>
                  <a:lnTo>
                    <a:pt x="11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5" name="Freeform 92"/>
            <p:cNvSpPr>
              <a:spLocks/>
            </p:cNvSpPr>
            <p:nvPr/>
          </p:nvSpPr>
          <p:spPr bwMode="auto">
            <a:xfrm>
              <a:off x="4278" y="3181"/>
              <a:ext cx="42" cy="54"/>
            </a:xfrm>
            <a:custGeom>
              <a:avLst/>
              <a:gdLst>
                <a:gd name="T0" fmla="*/ 1 w 84"/>
                <a:gd name="T1" fmla="*/ 0 h 109"/>
                <a:gd name="T2" fmla="*/ 1 w 84"/>
                <a:gd name="T3" fmla="*/ 0 h 109"/>
                <a:gd name="T4" fmla="*/ 1 w 84"/>
                <a:gd name="T5" fmla="*/ 0 h 109"/>
                <a:gd name="T6" fmla="*/ 1 w 84"/>
                <a:gd name="T7" fmla="*/ 0 h 109"/>
                <a:gd name="T8" fmla="*/ 1 w 84"/>
                <a:gd name="T9" fmla="*/ 0 h 109"/>
                <a:gd name="T10" fmla="*/ 1 w 84"/>
                <a:gd name="T11" fmla="*/ 0 h 109"/>
                <a:gd name="T12" fmla="*/ 1 w 84"/>
                <a:gd name="T13" fmla="*/ 0 h 109"/>
                <a:gd name="T14" fmla="*/ 1 w 84"/>
                <a:gd name="T15" fmla="*/ 0 h 109"/>
                <a:gd name="T16" fmla="*/ 0 w 84"/>
                <a:gd name="T17" fmla="*/ 0 h 109"/>
                <a:gd name="T18" fmla="*/ 0 w 84"/>
                <a:gd name="T19" fmla="*/ 0 h 109"/>
                <a:gd name="T20" fmla="*/ 1 w 84"/>
                <a:gd name="T21" fmla="*/ 0 h 109"/>
                <a:gd name="T22" fmla="*/ 1 w 84"/>
                <a:gd name="T23" fmla="*/ 0 h 109"/>
                <a:gd name="T24" fmla="*/ 1 w 84"/>
                <a:gd name="T25" fmla="*/ 0 h 109"/>
                <a:gd name="T26" fmla="*/ 1 w 84"/>
                <a:gd name="T27" fmla="*/ 0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09"/>
                <a:gd name="T44" fmla="*/ 84 w 84"/>
                <a:gd name="T45" fmla="*/ 109 h 1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09">
                  <a:moveTo>
                    <a:pt x="32" y="14"/>
                  </a:moveTo>
                  <a:lnTo>
                    <a:pt x="19" y="36"/>
                  </a:lnTo>
                  <a:lnTo>
                    <a:pt x="30" y="78"/>
                  </a:lnTo>
                  <a:lnTo>
                    <a:pt x="57" y="57"/>
                  </a:lnTo>
                  <a:lnTo>
                    <a:pt x="81" y="23"/>
                  </a:lnTo>
                  <a:lnTo>
                    <a:pt x="84" y="50"/>
                  </a:lnTo>
                  <a:lnTo>
                    <a:pt x="66" y="92"/>
                  </a:lnTo>
                  <a:lnTo>
                    <a:pt x="28" y="109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6" name="Freeform 93"/>
            <p:cNvSpPr>
              <a:spLocks/>
            </p:cNvSpPr>
            <p:nvPr/>
          </p:nvSpPr>
          <p:spPr bwMode="auto">
            <a:xfrm>
              <a:off x="4379" y="3282"/>
              <a:ext cx="11" cy="59"/>
            </a:xfrm>
            <a:custGeom>
              <a:avLst/>
              <a:gdLst>
                <a:gd name="T0" fmla="*/ 1 w 22"/>
                <a:gd name="T1" fmla="*/ 1 h 118"/>
                <a:gd name="T2" fmla="*/ 0 w 22"/>
                <a:gd name="T3" fmla="*/ 1 h 118"/>
                <a:gd name="T4" fmla="*/ 1 w 22"/>
                <a:gd name="T5" fmla="*/ 1 h 118"/>
                <a:gd name="T6" fmla="*/ 1 w 22"/>
                <a:gd name="T7" fmla="*/ 0 h 118"/>
                <a:gd name="T8" fmla="*/ 1 w 22"/>
                <a:gd name="T9" fmla="*/ 1 h 118"/>
                <a:gd name="T10" fmla="*/ 1 w 22"/>
                <a:gd name="T11" fmla="*/ 1 h 118"/>
                <a:gd name="T12" fmla="*/ 1 w 2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18"/>
                <a:gd name="T23" fmla="*/ 22 w 2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18">
                  <a:moveTo>
                    <a:pt x="4" y="6"/>
                  </a:moveTo>
                  <a:lnTo>
                    <a:pt x="0" y="118"/>
                  </a:lnTo>
                  <a:lnTo>
                    <a:pt x="22" y="95"/>
                  </a:lnTo>
                  <a:lnTo>
                    <a:pt x="22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7" name="Freeform 94"/>
            <p:cNvSpPr>
              <a:spLocks/>
            </p:cNvSpPr>
            <p:nvPr/>
          </p:nvSpPr>
          <p:spPr bwMode="auto">
            <a:xfrm>
              <a:off x="4250" y="3039"/>
              <a:ext cx="191" cy="208"/>
            </a:xfrm>
            <a:custGeom>
              <a:avLst/>
              <a:gdLst>
                <a:gd name="T0" fmla="*/ 0 w 382"/>
                <a:gd name="T1" fmla="*/ 1 h 416"/>
                <a:gd name="T2" fmla="*/ 1 w 382"/>
                <a:gd name="T3" fmla="*/ 1 h 416"/>
                <a:gd name="T4" fmla="*/ 1 w 382"/>
                <a:gd name="T5" fmla="*/ 1 h 416"/>
                <a:gd name="T6" fmla="*/ 1 w 382"/>
                <a:gd name="T7" fmla="*/ 1 h 416"/>
                <a:gd name="T8" fmla="*/ 1 w 382"/>
                <a:gd name="T9" fmla="*/ 1 h 416"/>
                <a:gd name="T10" fmla="*/ 1 w 382"/>
                <a:gd name="T11" fmla="*/ 1 h 416"/>
                <a:gd name="T12" fmla="*/ 1 w 382"/>
                <a:gd name="T13" fmla="*/ 1 h 416"/>
                <a:gd name="T14" fmla="*/ 1 w 382"/>
                <a:gd name="T15" fmla="*/ 1 h 416"/>
                <a:gd name="T16" fmla="*/ 1 w 382"/>
                <a:gd name="T17" fmla="*/ 1 h 416"/>
                <a:gd name="T18" fmla="*/ 1 w 382"/>
                <a:gd name="T19" fmla="*/ 1 h 416"/>
                <a:gd name="T20" fmla="*/ 1 w 382"/>
                <a:gd name="T21" fmla="*/ 1 h 416"/>
                <a:gd name="T22" fmla="*/ 1 w 382"/>
                <a:gd name="T23" fmla="*/ 1 h 416"/>
                <a:gd name="T24" fmla="*/ 1 w 382"/>
                <a:gd name="T25" fmla="*/ 1 h 416"/>
                <a:gd name="T26" fmla="*/ 1 w 382"/>
                <a:gd name="T27" fmla="*/ 1 h 416"/>
                <a:gd name="T28" fmla="*/ 1 w 382"/>
                <a:gd name="T29" fmla="*/ 1 h 416"/>
                <a:gd name="T30" fmla="*/ 1 w 382"/>
                <a:gd name="T31" fmla="*/ 1 h 416"/>
                <a:gd name="T32" fmla="*/ 1 w 382"/>
                <a:gd name="T33" fmla="*/ 1 h 416"/>
                <a:gd name="T34" fmla="*/ 1 w 382"/>
                <a:gd name="T35" fmla="*/ 1 h 416"/>
                <a:gd name="T36" fmla="*/ 1 w 382"/>
                <a:gd name="T37" fmla="*/ 1 h 416"/>
                <a:gd name="T38" fmla="*/ 1 w 382"/>
                <a:gd name="T39" fmla="*/ 1 h 416"/>
                <a:gd name="T40" fmla="*/ 1 w 382"/>
                <a:gd name="T41" fmla="*/ 1 h 416"/>
                <a:gd name="T42" fmla="*/ 1 w 382"/>
                <a:gd name="T43" fmla="*/ 1 h 416"/>
                <a:gd name="T44" fmla="*/ 1 w 382"/>
                <a:gd name="T45" fmla="*/ 0 h 416"/>
                <a:gd name="T46" fmla="*/ 0 w 382"/>
                <a:gd name="T47" fmla="*/ 1 h 416"/>
                <a:gd name="T48" fmla="*/ 0 w 382"/>
                <a:gd name="T49" fmla="*/ 1 h 416"/>
                <a:gd name="T50" fmla="*/ 0 w 382"/>
                <a:gd name="T51" fmla="*/ 1 h 4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416"/>
                <a:gd name="T80" fmla="*/ 382 w 382"/>
                <a:gd name="T81" fmla="*/ 416 h 4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416">
                  <a:moveTo>
                    <a:pt x="0" y="13"/>
                  </a:moveTo>
                  <a:lnTo>
                    <a:pt x="83" y="61"/>
                  </a:lnTo>
                  <a:lnTo>
                    <a:pt x="133" y="101"/>
                  </a:lnTo>
                  <a:lnTo>
                    <a:pt x="162" y="129"/>
                  </a:lnTo>
                  <a:lnTo>
                    <a:pt x="173" y="175"/>
                  </a:lnTo>
                  <a:lnTo>
                    <a:pt x="178" y="228"/>
                  </a:lnTo>
                  <a:lnTo>
                    <a:pt x="181" y="253"/>
                  </a:lnTo>
                  <a:lnTo>
                    <a:pt x="263" y="287"/>
                  </a:lnTo>
                  <a:lnTo>
                    <a:pt x="286" y="314"/>
                  </a:lnTo>
                  <a:lnTo>
                    <a:pt x="278" y="361"/>
                  </a:lnTo>
                  <a:lnTo>
                    <a:pt x="275" y="416"/>
                  </a:lnTo>
                  <a:lnTo>
                    <a:pt x="290" y="386"/>
                  </a:lnTo>
                  <a:lnTo>
                    <a:pt x="295" y="337"/>
                  </a:lnTo>
                  <a:lnTo>
                    <a:pt x="376" y="382"/>
                  </a:lnTo>
                  <a:lnTo>
                    <a:pt x="382" y="371"/>
                  </a:lnTo>
                  <a:lnTo>
                    <a:pt x="294" y="287"/>
                  </a:lnTo>
                  <a:lnTo>
                    <a:pt x="268" y="251"/>
                  </a:lnTo>
                  <a:lnTo>
                    <a:pt x="197" y="238"/>
                  </a:lnTo>
                  <a:lnTo>
                    <a:pt x="194" y="188"/>
                  </a:lnTo>
                  <a:lnTo>
                    <a:pt x="186" y="137"/>
                  </a:lnTo>
                  <a:lnTo>
                    <a:pt x="159" y="95"/>
                  </a:lnTo>
                  <a:lnTo>
                    <a:pt x="107" y="48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8" name="Freeform 95"/>
            <p:cNvSpPr>
              <a:spLocks/>
            </p:cNvSpPr>
            <p:nvPr/>
          </p:nvSpPr>
          <p:spPr bwMode="auto">
            <a:xfrm>
              <a:off x="3408" y="2957"/>
              <a:ext cx="330" cy="536"/>
            </a:xfrm>
            <a:custGeom>
              <a:avLst/>
              <a:gdLst>
                <a:gd name="T0" fmla="*/ 1 w 659"/>
                <a:gd name="T1" fmla="*/ 1 h 1072"/>
                <a:gd name="T2" fmla="*/ 1 w 659"/>
                <a:gd name="T3" fmla="*/ 1 h 1072"/>
                <a:gd name="T4" fmla="*/ 0 w 659"/>
                <a:gd name="T5" fmla="*/ 1 h 1072"/>
                <a:gd name="T6" fmla="*/ 0 w 659"/>
                <a:gd name="T7" fmla="*/ 1 h 1072"/>
                <a:gd name="T8" fmla="*/ 1 w 659"/>
                <a:gd name="T9" fmla="*/ 1 h 1072"/>
                <a:gd name="T10" fmla="*/ 1 w 659"/>
                <a:gd name="T11" fmla="*/ 1 h 1072"/>
                <a:gd name="T12" fmla="*/ 1 w 659"/>
                <a:gd name="T13" fmla="*/ 1 h 1072"/>
                <a:gd name="T14" fmla="*/ 1 w 659"/>
                <a:gd name="T15" fmla="*/ 1 h 1072"/>
                <a:gd name="T16" fmla="*/ 1 w 659"/>
                <a:gd name="T17" fmla="*/ 1 h 1072"/>
                <a:gd name="T18" fmla="*/ 1 w 659"/>
                <a:gd name="T19" fmla="*/ 1 h 1072"/>
                <a:gd name="T20" fmla="*/ 1 w 659"/>
                <a:gd name="T21" fmla="*/ 1 h 1072"/>
                <a:gd name="T22" fmla="*/ 1 w 659"/>
                <a:gd name="T23" fmla="*/ 1 h 1072"/>
                <a:gd name="T24" fmla="*/ 1 w 659"/>
                <a:gd name="T25" fmla="*/ 1 h 1072"/>
                <a:gd name="T26" fmla="*/ 1 w 659"/>
                <a:gd name="T27" fmla="*/ 1 h 1072"/>
                <a:gd name="T28" fmla="*/ 1 w 659"/>
                <a:gd name="T29" fmla="*/ 1 h 1072"/>
                <a:gd name="T30" fmla="*/ 1 w 659"/>
                <a:gd name="T31" fmla="*/ 0 h 1072"/>
                <a:gd name="T32" fmla="*/ 1 w 659"/>
                <a:gd name="T33" fmla="*/ 0 h 1072"/>
                <a:gd name="T34" fmla="*/ 1 w 659"/>
                <a:gd name="T35" fmla="*/ 1 h 1072"/>
                <a:gd name="T36" fmla="*/ 1 w 659"/>
                <a:gd name="T37" fmla="*/ 1 h 1072"/>
                <a:gd name="T38" fmla="*/ 1 w 659"/>
                <a:gd name="T39" fmla="*/ 1 h 1072"/>
                <a:gd name="T40" fmla="*/ 1 w 659"/>
                <a:gd name="T41" fmla="*/ 1 h 1072"/>
                <a:gd name="T42" fmla="*/ 1 w 659"/>
                <a:gd name="T43" fmla="*/ 1 h 1072"/>
                <a:gd name="T44" fmla="*/ 1 w 659"/>
                <a:gd name="T45" fmla="*/ 1 h 1072"/>
                <a:gd name="T46" fmla="*/ 1 w 659"/>
                <a:gd name="T47" fmla="*/ 1 h 1072"/>
                <a:gd name="T48" fmla="*/ 1 w 659"/>
                <a:gd name="T49" fmla="*/ 1 h 1072"/>
                <a:gd name="T50" fmla="*/ 1 w 659"/>
                <a:gd name="T51" fmla="*/ 1 h 1072"/>
                <a:gd name="T52" fmla="*/ 1 w 659"/>
                <a:gd name="T53" fmla="*/ 1 h 1072"/>
                <a:gd name="T54" fmla="*/ 1 w 659"/>
                <a:gd name="T55" fmla="*/ 1 h 1072"/>
                <a:gd name="T56" fmla="*/ 1 w 659"/>
                <a:gd name="T57" fmla="*/ 1 h 1072"/>
                <a:gd name="T58" fmla="*/ 1 w 659"/>
                <a:gd name="T59" fmla="*/ 1 h 1072"/>
                <a:gd name="T60" fmla="*/ 1 w 659"/>
                <a:gd name="T61" fmla="*/ 1 h 1072"/>
                <a:gd name="T62" fmla="*/ 1 w 659"/>
                <a:gd name="T63" fmla="*/ 1 h 1072"/>
                <a:gd name="T64" fmla="*/ 1 w 659"/>
                <a:gd name="T65" fmla="*/ 1 h 1072"/>
                <a:gd name="T66" fmla="*/ 1 w 659"/>
                <a:gd name="T67" fmla="*/ 1 h 1072"/>
                <a:gd name="T68" fmla="*/ 1 w 659"/>
                <a:gd name="T69" fmla="*/ 1 h 1072"/>
                <a:gd name="T70" fmla="*/ 1 w 659"/>
                <a:gd name="T71" fmla="*/ 1 h 1072"/>
                <a:gd name="T72" fmla="*/ 1 w 659"/>
                <a:gd name="T73" fmla="*/ 1 h 1072"/>
                <a:gd name="T74" fmla="*/ 1 w 659"/>
                <a:gd name="T75" fmla="*/ 1 h 1072"/>
                <a:gd name="T76" fmla="*/ 1 w 659"/>
                <a:gd name="T77" fmla="*/ 1 h 1072"/>
                <a:gd name="T78" fmla="*/ 1 w 659"/>
                <a:gd name="T79" fmla="*/ 1 h 1072"/>
                <a:gd name="T80" fmla="*/ 1 w 659"/>
                <a:gd name="T81" fmla="*/ 1 h 1072"/>
                <a:gd name="T82" fmla="*/ 1 w 659"/>
                <a:gd name="T83" fmla="*/ 1 h 1072"/>
                <a:gd name="T84" fmla="*/ 1 w 659"/>
                <a:gd name="T85" fmla="*/ 1 h 1072"/>
                <a:gd name="T86" fmla="*/ 1 w 659"/>
                <a:gd name="T87" fmla="*/ 1 h 1072"/>
                <a:gd name="T88" fmla="*/ 1 w 659"/>
                <a:gd name="T89" fmla="*/ 1 h 1072"/>
                <a:gd name="T90" fmla="*/ 1 w 659"/>
                <a:gd name="T91" fmla="*/ 1 h 1072"/>
                <a:gd name="T92" fmla="*/ 1 w 659"/>
                <a:gd name="T93" fmla="*/ 1 h 1072"/>
                <a:gd name="T94" fmla="*/ 1 w 659"/>
                <a:gd name="T95" fmla="*/ 1 h 10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9"/>
                <a:gd name="T145" fmla="*/ 0 h 1072"/>
                <a:gd name="T146" fmla="*/ 659 w 659"/>
                <a:gd name="T147" fmla="*/ 1072 h 10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9" h="1072">
                  <a:moveTo>
                    <a:pt x="24" y="1072"/>
                  </a:moveTo>
                  <a:lnTo>
                    <a:pt x="6" y="1028"/>
                  </a:lnTo>
                  <a:lnTo>
                    <a:pt x="0" y="973"/>
                  </a:lnTo>
                  <a:lnTo>
                    <a:pt x="0" y="891"/>
                  </a:lnTo>
                  <a:lnTo>
                    <a:pt x="8" y="819"/>
                  </a:lnTo>
                  <a:lnTo>
                    <a:pt x="49" y="735"/>
                  </a:lnTo>
                  <a:lnTo>
                    <a:pt x="117" y="652"/>
                  </a:lnTo>
                  <a:lnTo>
                    <a:pt x="93" y="598"/>
                  </a:lnTo>
                  <a:lnTo>
                    <a:pt x="62" y="503"/>
                  </a:lnTo>
                  <a:lnTo>
                    <a:pt x="54" y="382"/>
                  </a:lnTo>
                  <a:lnTo>
                    <a:pt x="59" y="279"/>
                  </a:lnTo>
                  <a:lnTo>
                    <a:pt x="87" y="203"/>
                  </a:lnTo>
                  <a:lnTo>
                    <a:pt x="120" y="148"/>
                  </a:lnTo>
                  <a:lnTo>
                    <a:pt x="162" y="93"/>
                  </a:lnTo>
                  <a:lnTo>
                    <a:pt x="244" y="28"/>
                  </a:lnTo>
                  <a:lnTo>
                    <a:pt x="314" y="0"/>
                  </a:lnTo>
                  <a:lnTo>
                    <a:pt x="417" y="0"/>
                  </a:lnTo>
                  <a:lnTo>
                    <a:pt x="507" y="19"/>
                  </a:lnTo>
                  <a:lnTo>
                    <a:pt x="561" y="57"/>
                  </a:lnTo>
                  <a:lnTo>
                    <a:pt x="629" y="123"/>
                  </a:lnTo>
                  <a:lnTo>
                    <a:pt x="659" y="156"/>
                  </a:lnTo>
                  <a:lnTo>
                    <a:pt x="645" y="175"/>
                  </a:lnTo>
                  <a:lnTo>
                    <a:pt x="615" y="133"/>
                  </a:lnTo>
                  <a:lnTo>
                    <a:pt x="548" y="66"/>
                  </a:lnTo>
                  <a:lnTo>
                    <a:pt x="498" y="38"/>
                  </a:lnTo>
                  <a:lnTo>
                    <a:pt x="418" y="13"/>
                  </a:lnTo>
                  <a:lnTo>
                    <a:pt x="309" y="23"/>
                  </a:lnTo>
                  <a:lnTo>
                    <a:pt x="252" y="47"/>
                  </a:lnTo>
                  <a:lnTo>
                    <a:pt x="173" y="110"/>
                  </a:lnTo>
                  <a:lnTo>
                    <a:pt x="130" y="165"/>
                  </a:lnTo>
                  <a:lnTo>
                    <a:pt x="97" y="224"/>
                  </a:lnTo>
                  <a:lnTo>
                    <a:pt x="78" y="279"/>
                  </a:lnTo>
                  <a:lnTo>
                    <a:pt x="71" y="376"/>
                  </a:lnTo>
                  <a:lnTo>
                    <a:pt x="79" y="496"/>
                  </a:lnTo>
                  <a:lnTo>
                    <a:pt x="105" y="576"/>
                  </a:lnTo>
                  <a:lnTo>
                    <a:pt x="132" y="631"/>
                  </a:lnTo>
                  <a:lnTo>
                    <a:pt x="143" y="652"/>
                  </a:lnTo>
                  <a:lnTo>
                    <a:pt x="130" y="680"/>
                  </a:lnTo>
                  <a:lnTo>
                    <a:pt x="105" y="695"/>
                  </a:lnTo>
                  <a:lnTo>
                    <a:pt x="71" y="743"/>
                  </a:lnTo>
                  <a:lnTo>
                    <a:pt x="32" y="823"/>
                  </a:lnTo>
                  <a:lnTo>
                    <a:pt x="17" y="891"/>
                  </a:lnTo>
                  <a:lnTo>
                    <a:pt x="16" y="967"/>
                  </a:lnTo>
                  <a:lnTo>
                    <a:pt x="27" y="1019"/>
                  </a:lnTo>
                  <a:lnTo>
                    <a:pt x="43" y="1064"/>
                  </a:lnTo>
                  <a:lnTo>
                    <a:pt x="24" y="10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59" name="Freeform 96"/>
            <p:cNvSpPr>
              <a:spLocks/>
            </p:cNvSpPr>
            <p:nvPr/>
          </p:nvSpPr>
          <p:spPr bwMode="auto">
            <a:xfrm>
              <a:off x="3480" y="2961"/>
              <a:ext cx="211" cy="297"/>
            </a:xfrm>
            <a:custGeom>
              <a:avLst/>
              <a:gdLst>
                <a:gd name="T0" fmla="*/ 1 w 422"/>
                <a:gd name="T1" fmla="*/ 0 h 595"/>
                <a:gd name="T2" fmla="*/ 1 w 422"/>
                <a:gd name="T3" fmla="*/ 0 h 595"/>
                <a:gd name="T4" fmla="*/ 1 w 422"/>
                <a:gd name="T5" fmla="*/ 0 h 595"/>
                <a:gd name="T6" fmla="*/ 1 w 422"/>
                <a:gd name="T7" fmla="*/ 0 h 595"/>
                <a:gd name="T8" fmla="*/ 1 w 422"/>
                <a:gd name="T9" fmla="*/ 0 h 595"/>
                <a:gd name="T10" fmla="*/ 1 w 422"/>
                <a:gd name="T11" fmla="*/ 0 h 595"/>
                <a:gd name="T12" fmla="*/ 1 w 422"/>
                <a:gd name="T13" fmla="*/ 0 h 595"/>
                <a:gd name="T14" fmla="*/ 1 w 422"/>
                <a:gd name="T15" fmla="*/ 0 h 595"/>
                <a:gd name="T16" fmla="*/ 1 w 422"/>
                <a:gd name="T17" fmla="*/ 0 h 595"/>
                <a:gd name="T18" fmla="*/ 1 w 422"/>
                <a:gd name="T19" fmla="*/ 0 h 595"/>
                <a:gd name="T20" fmla="*/ 1 w 422"/>
                <a:gd name="T21" fmla="*/ 0 h 595"/>
                <a:gd name="T22" fmla="*/ 1 w 422"/>
                <a:gd name="T23" fmla="*/ 0 h 595"/>
                <a:gd name="T24" fmla="*/ 1 w 422"/>
                <a:gd name="T25" fmla="*/ 0 h 595"/>
                <a:gd name="T26" fmla="*/ 1 w 422"/>
                <a:gd name="T27" fmla="*/ 0 h 595"/>
                <a:gd name="T28" fmla="*/ 1 w 422"/>
                <a:gd name="T29" fmla="*/ 0 h 595"/>
                <a:gd name="T30" fmla="*/ 1 w 422"/>
                <a:gd name="T31" fmla="*/ 0 h 595"/>
                <a:gd name="T32" fmla="*/ 1 w 422"/>
                <a:gd name="T33" fmla="*/ 0 h 595"/>
                <a:gd name="T34" fmla="*/ 1 w 422"/>
                <a:gd name="T35" fmla="*/ 0 h 595"/>
                <a:gd name="T36" fmla="*/ 1 w 422"/>
                <a:gd name="T37" fmla="*/ 0 h 595"/>
                <a:gd name="T38" fmla="*/ 1 w 422"/>
                <a:gd name="T39" fmla="*/ 0 h 595"/>
                <a:gd name="T40" fmla="*/ 1 w 422"/>
                <a:gd name="T41" fmla="*/ 0 h 595"/>
                <a:gd name="T42" fmla="*/ 1 w 422"/>
                <a:gd name="T43" fmla="*/ 0 h 595"/>
                <a:gd name="T44" fmla="*/ 1 w 422"/>
                <a:gd name="T45" fmla="*/ 0 h 595"/>
                <a:gd name="T46" fmla="*/ 1 w 422"/>
                <a:gd name="T47" fmla="*/ 0 h 595"/>
                <a:gd name="T48" fmla="*/ 1 w 422"/>
                <a:gd name="T49" fmla="*/ 0 h 595"/>
                <a:gd name="T50" fmla="*/ 1 w 422"/>
                <a:gd name="T51" fmla="*/ 0 h 595"/>
                <a:gd name="T52" fmla="*/ 1 w 422"/>
                <a:gd name="T53" fmla="*/ 0 h 595"/>
                <a:gd name="T54" fmla="*/ 1 w 422"/>
                <a:gd name="T55" fmla="*/ 0 h 595"/>
                <a:gd name="T56" fmla="*/ 1 w 422"/>
                <a:gd name="T57" fmla="*/ 0 h 595"/>
                <a:gd name="T58" fmla="*/ 1 w 422"/>
                <a:gd name="T59" fmla="*/ 0 h 595"/>
                <a:gd name="T60" fmla="*/ 1 w 422"/>
                <a:gd name="T61" fmla="*/ 0 h 595"/>
                <a:gd name="T62" fmla="*/ 1 w 422"/>
                <a:gd name="T63" fmla="*/ 0 h 595"/>
                <a:gd name="T64" fmla="*/ 1 w 422"/>
                <a:gd name="T65" fmla="*/ 0 h 595"/>
                <a:gd name="T66" fmla="*/ 1 w 422"/>
                <a:gd name="T67" fmla="*/ 0 h 595"/>
                <a:gd name="T68" fmla="*/ 1 w 422"/>
                <a:gd name="T69" fmla="*/ 0 h 595"/>
                <a:gd name="T70" fmla="*/ 1 w 422"/>
                <a:gd name="T71" fmla="*/ 0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2"/>
                <a:gd name="T109" fmla="*/ 0 h 595"/>
                <a:gd name="T110" fmla="*/ 422 w 42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2" h="595">
                  <a:moveTo>
                    <a:pt x="78" y="580"/>
                  </a:moveTo>
                  <a:lnTo>
                    <a:pt x="59" y="536"/>
                  </a:lnTo>
                  <a:lnTo>
                    <a:pt x="35" y="466"/>
                  </a:lnTo>
                  <a:lnTo>
                    <a:pt x="32" y="411"/>
                  </a:lnTo>
                  <a:lnTo>
                    <a:pt x="3" y="394"/>
                  </a:lnTo>
                  <a:lnTo>
                    <a:pt x="11" y="327"/>
                  </a:lnTo>
                  <a:lnTo>
                    <a:pt x="0" y="299"/>
                  </a:lnTo>
                  <a:lnTo>
                    <a:pt x="16" y="293"/>
                  </a:lnTo>
                  <a:lnTo>
                    <a:pt x="10" y="268"/>
                  </a:lnTo>
                  <a:lnTo>
                    <a:pt x="26" y="261"/>
                  </a:lnTo>
                  <a:lnTo>
                    <a:pt x="26" y="223"/>
                  </a:lnTo>
                  <a:lnTo>
                    <a:pt x="48" y="215"/>
                  </a:lnTo>
                  <a:lnTo>
                    <a:pt x="46" y="177"/>
                  </a:lnTo>
                  <a:lnTo>
                    <a:pt x="75" y="179"/>
                  </a:lnTo>
                  <a:lnTo>
                    <a:pt x="71" y="143"/>
                  </a:lnTo>
                  <a:lnTo>
                    <a:pt x="100" y="147"/>
                  </a:lnTo>
                  <a:lnTo>
                    <a:pt x="105" y="105"/>
                  </a:lnTo>
                  <a:lnTo>
                    <a:pt x="135" y="112"/>
                  </a:lnTo>
                  <a:lnTo>
                    <a:pt x="143" y="86"/>
                  </a:lnTo>
                  <a:lnTo>
                    <a:pt x="179" y="2"/>
                  </a:lnTo>
                  <a:lnTo>
                    <a:pt x="178" y="67"/>
                  </a:lnTo>
                  <a:lnTo>
                    <a:pt x="216" y="6"/>
                  </a:lnTo>
                  <a:lnTo>
                    <a:pt x="200" y="80"/>
                  </a:lnTo>
                  <a:lnTo>
                    <a:pt x="219" y="76"/>
                  </a:lnTo>
                  <a:lnTo>
                    <a:pt x="246" y="0"/>
                  </a:lnTo>
                  <a:lnTo>
                    <a:pt x="246" y="76"/>
                  </a:lnTo>
                  <a:lnTo>
                    <a:pt x="274" y="6"/>
                  </a:lnTo>
                  <a:lnTo>
                    <a:pt x="276" y="78"/>
                  </a:lnTo>
                  <a:lnTo>
                    <a:pt x="316" y="14"/>
                  </a:lnTo>
                  <a:lnTo>
                    <a:pt x="306" y="82"/>
                  </a:lnTo>
                  <a:lnTo>
                    <a:pt x="354" y="31"/>
                  </a:lnTo>
                  <a:lnTo>
                    <a:pt x="336" y="101"/>
                  </a:lnTo>
                  <a:lnTo>
                    <a:pt x="387" y="52"/>
                  </a:lnTo>
                  <a:lnTo>
                    <a:pt x="363" y="128"/>
                  </a:lnTo>
                  <a:lnTo>
                    <a:pt x="404" y="190"/>
                  </a:lnTo>
                  <a:lnTo>
                    <a:pt x="422" y="228"/>
                  </a:lnTo>
                  <a:lnTo>
                    <a:pt x="422" y="295"/>
                  </a:lnTo>
                  <a:lnTo>
                    <a:pt x="422" y="352"/>
                  </a:lnTo>
                  <a:lnTo>
                    <a:pt x="403" y="405"/>
                  </a:lnTo>
                  <a:lnTo>
                    <a:pt x="357" y="462"/>
                  </a:lnTo>
                  <a:lnTo>
                    <a:pt x="319" y="491"/>
                  </a:lnTo>
                  <a:lnTo>
                    <a:pt x="273" y="521"/>
                  </a:lnTo>
                  <a:lnTo>
                    <a:pt x="230" y="538"/>
                  </a:lnTo>
                  <a:lnTo>
                    <a:pt x="192" y="544"/>
                  </a:lnTo>
                  <a:lnTo>
                    <a:pt x="146" y="565"/>
                  </a:lnTo>
                  <a:lnTo>
                    <a:pt x="119" y="580"/>
                  </a:lnTo>
                  <a:lnTo>
                    <a:pt x="119" y="559"/>
                  </a:lnTo>
                  <a:lnTo>
                    <a:pt x="140" y="542"/>
                  </a:lnTo>
                  <a:lnTo>
                    <a:pt x="182" y="517"/>
                  </a:lnTo>
                  <a:lnTo>
                    <a:pt x="233" y="510"/>
                  </a:lnTo>
                  <a:lnTo>
                    <a:pt x="276" y="496"/>
                  </a:lnTo>
                  <a:lnTo>
                    <a:pt x="325" y="466"/>
                  </a:lnTo>
                  <a:lnTo>
                    <a:pt x="358" y="428"/>
                  </a:lnTo>
                  <a:lnTo>
                    <a:pt x="382" y="390"/>
                  </a:lnTo>
                  <a:lnTo>
                    <a:pt x="401" y="341"/>
                  </a:lnTo>
                  <a:lnTo>
                    <a:pt x="406" y="284"/>
                  </a:lnTo>
                  <a:lnTo>
                    <a:pt x="401" y="227"/>
                  </a:lnTo>
                  <a:lnTo>
                    <a:pt x="380" y="179"/>
                  </a:lnTo>
                  <a:lnTo>
                    <a:pt x="346" y="137"/>
                  </a:lnTo>
                  <a:lnTo>
                    <a:pt x="300" y="109"/>
                  </a:lnTo>
                  <a:lnTo>
                    <a:pt x="238" y="103"/>
                  </a:lnTo>
                  <a:lnTo>
                    <a:pt x="167" y="112"/>
                  </a:lnTo>
                  <a:lnTo>
                    <a:pt x="117" y="164"/>
                  </a:lnTo>
                  <a:lnTo>
                    <a:pt x="78" y="208"/>
                  </a:lnTo>
                  <a:lnTo>
                    <a:pt x="51" y="285"/>
                  </a:lnTo>
                  <a:lnTo>
                    <a:pt x="45" y="369"/>
                  </a:lnTo>
                  <a:lnTo>
                    <a:pt x="56" y="462"/>
                  </a:lnTo>
                  <a:lnTo>
                    <a:pt x="71" y="512"/>
                  </a:lnTo>
                  <a:lnTo>
                    <a:pt x="97" y="590"/>
                  </a:lnTo>
                  <a:lnTo>
                    <a:pt x="86" y="595"/>
                  </a:lnTo>
                  <a:lnTo>
                    <a:pt x="78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0" name="Freeform 97"/>
            <p:cNvSpPr>
              <a:spLocks/>
            </p:cNvSpPr>
            <p:nvPr/>
          </p:nvSpPr>
          <p:spPr bwMode="auto">
            <a:xfrm>
              <a:off x="3472" y="3240"/>
              <a:ext cx="68" cy="50"/>
            </a:xfrm>
            <a:custGeom>
              <a:avLst/>
              <a:gdLst>
                <a:gd name="T0" fmla="*/ 0 w 135"/>
                <a:gd name="T1" fmla="*/ 0 h 101"/>
                <a:gd name="T2" fmla="*/ 1 w 135"/>
                <a:gd name="T3" fmla="*/ 0 h 101"/>
                <a:gd name="T4" fmla="*/ 1 w 135"/>
                <a:gd name="T5" fmla="*/ 0 h 101"/>
                <a:gd name="T6" fmla="*/ 1 w 135"/>
                <a:gd name="T7" fmla="*/ 0 h 101"/>
                <a:gd name="T8" fmla="*/ 1 w 135"/>
                <a:gd name="T9" fmla="*/ 0 h 101"/>
                <a:gd name="T10" fmla="*/ 1 w 135"/>
                <a:gd name="T11" fmla="*/ 0 h 101"/>
                <a:gd name="T12" fmla="*/ 0 w 135"/>
                <a:gd name="T13" fmla="*/ 0 h 101"/>
                <a:gd name="T14" fmla="*/ 0 w 135"/>
                <a:gd name="T15" fmla="*/ 0 h 101"/>
                <a:gd name="T16" fmla="*/ 0 w 135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01"/>
                <a:gd name="T29" fmla="*/ 135 w 135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01">
                  <a:moveTo>
                    <a:pt x="0" y="72"/>
                  </a:moveTo>
                  <a:lnTo>
                    <a:pt x="94" y="21"/>
                  </a:lnTo>
                  <a:lnTo>
                    <a:pt x="135" y="0"/>
                  </a:lnTo>
                  <a:lnTo>
                    <a:pt x="135" y="21"/>
                  </a:lnTo>
                  <a:lnTo>
                    <a:pt x="73" y="53"/>
                  </a:lnTo>
                  <a:lnTo>
                    <a:pt x="4" y="10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1" name="Freeform 98"/>
            <p:cNvSpPr>
              <a:spLocks/>
            </p:cNvSpPr>
            <p:nvPr/>
          </p:nvSpPr>
          <p:spPr bwMode="auto">
            <a:xfrm>
              <a:off x="3451" y="3103"/>
              <a:ext cx="304" cy="384"/>
            </a:xfrm>
            <a:custGeom>
              <a:avLst/>
              <a:gdLst>
                <a:gd name="T0" fmla="*/ 1 w 608"/>
                <a:gd name="T1" fmla="*/ 1 h 768"/>
                <a:gd name="T2" fmla="*/ 1 w 608"/>
                <a:gd name="T3" fmla="*/ 1 h 768"/>
                <a:gd name="T4" fmla="*/ 1 w 608"/>
                <a:gd name="T5" fmla="*/ 1 h 768"/>
                <a:gd name="T6" fmla="*/ 1 w 608"/>
                <a:gd name="T7" fmla="*/ 1 h 768"/>
                <a:gd name="T8" fmla="*/ 1 w 608"/>
                <a:gd name="T9" fmla="*/ 1 h 768"/>
                <a:gd name="T10" fmla="*/ 1 w 608"/>
                <a:gd name="T11" fmla="*/ 1 h 768"/>
                <a:gd name="T12" fmla="*/ 1 w 608"/>
                <a:gd name="T13" fmla="*/ 1 h 768"/>
                <a:gd name="T14" fmla="*/ 1 w 608"/>
                <a:gd name="T15" fmla="*/ 1 h 768"/>
                <a:gd name="T16" fmla="*/ 1 w 608"/>
                <a:gd name="T17" fmla="*/ 1 h 768"/>
                <a:gd name="T18" fmla="*/ 1 w 608"/>
                <a:gd name="T19" fmla="*/ 1 h 768"/>
                <a:gd name="T20" fmla="*/ 1 w 608"/>
                <a:gd name="T21" fmla="*/ 1 h 768"/>
                <a:gd name="T22" fmla="*/ 1 w 608"/>
                <a:gd name="T23" fmla="*/ 1 h 768"/>
                <a:gd name="T24" fmla="*/ 1 w 608"/>
                <a:gd name="T25" fmla="*/ 1 h 768"/>
                <a:gd name="T26" fmla="*/ 1 w 608"/>
                <a:gd name="T27" fmla="*/ 1 h 768"/>
                <a:gd name="T28" fmla="*/ 1 w 608"/>
                <a:gd name="T29" fmla="*/ 1 h 768"/>
                <a:gd name="T30" fmla="*/ 1 w 608"/>
                <a:gd name="T31" fmla="*/ 1 h 768"/>
                <a:gd name="T32" fmla="*/ 1 w 608"/>
                <a:gd name="T33" fmla="*/ 1 h 768"/>
                <a:gd name="T34" fmla="*/ 1 w 608"/>
                <a:gd name="T35" fmla="*/ 1 h 768"/>
                <a:gd name="T36" fmla="*/ 1 w 608"/>
                <a:gd name="T37" fmla="*/ 1 h 768"/>
                <a:gd name="T38" fmla="*/ 1 w 608"/>
                <a:gd name="T39" fmla="*/ 1 h 768"/>
                <a:gd name="T40" fmla="*/ 1 w 608"/>
                <a:gd name="T41" fmla="*/ 1 h 768"/>
                <a:gd name="T42" fmla="*/ 1 w 608"/>
                <a:gd name="T43" fmla="*/ 1 h 768"/>
                <a:gd name="T44" fmla="*/ 1 w 608"/>
                <a:gd name="T45" fmla="*/ 1 h 768"/>
                <a:gd name="T46" fmla="*/ 1 w 608"/>
                <a:gd name="T47" fmla="*/ 1 h 768"/>
                <a:gd name="T48" fmla="*/ 1 w 608"/>
                <a:gd name="T49" fmla="*/ 1 h 768"/>
                <a:gd name="T50" fmla="*/ 1 w 608"/>
                <a:gd name="T51" fmla="*/ 1 h 768"/>
                <a:gd name="T52" fmla="*/ 1 w 608"/>
                <a:gd name="T53" fmla="*/ 1 h 768"/>
                <a:gd name="T54" fmla="*/ 1 w 608"/>
                <a:gd name="T55" fmla="*/ 1 h 768"/>
                <a:gd name="T56" fmla="*/ 1 w 608"/>
                <a:gd name="T57" fmla="*/ 1 h 768"/>
                <a:gd name="T58" fmla="*/ 1 w 608"/>
                <a:gd name="T59" fmla="*/ 1 h 768"/>
                <a:gd name="T60" fmla="*/ 1 w 608"/>
                <a:gd name="T61" fmla="*/ 1 h 768"/>
                <a:gd name="T62" fmla="*/ 1 w 608"/>
                <a:gd name="T63" fmla="*/ 1 h 768"/>
                <a:gd name="T64" fmla="*/ 1 w 608"/>
                <a:gd name="T65" fmla="*/ 1 h 768"/>
                <a:gd name="T66" fmla="*/ 1 w 608"/>
                <a:gd name="T67" fmla="*/ 1 h 768"/>
                <a:gd name="T68" fmla="*/ 1 w 608"/>
                <a:gd name="T69" fmla="*/ 1 h 768"/>
                <a:gd name="T70" fmla="*/ 1 w 608"/>
                <a:gd name="T71" fmla="*/ 1 h 768"/>
                <a:gd name="T72" fmla="*/ 1 w 608"/>
                <a:gd name="T73" fmla="*/ 1 h 768"/>
                <a:gd name="T74" fmla="*/ 1 w 608"/>
                <a:gd name="T75" fmla="*/ 1 h 768"/>
                <a:gd name="T76" fmla="*/ 1 w 608"/>
                <a:gd name="T77" fmla="*/ 1 h 768"/>
                <a:gd name="T78" fmla="*/ 1 w 608"/>
                <a:gd name="T79" fmla="*/ 1 h 768"/>
                <a:gd name="T80" fmla="*/ 1 w 608"/>
                <a:gd name="T81" fmla="*/ 1 h 768"/>
                <a:gd name="T82" fmla="*/ 1 w 608"/>
                <a:gd name="T83" fmla="*/ 0 h 7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8"/>
                <a:gd name="T127" fmla="*/ 0 h 768"/>
                <a:gd name="T128" fmla="*/ 608 w 608"/>
                <a:gd name="T129" fmla="*/ 768 h 7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8" h="768">
                  <a:moveTo>
                    <a:pt x="564" y="0"/>
                  </a:moveTo>
                  <a:lnTo>
                    <a:pt x="553" y="84"/>
                  </a:lnTo>
                  <a:lnTo>
                    <a:pt x="540" y="134"/>
                  </a:lnTo>
                  <a:lnTo>
                    <a:pt x="507" y="194"/>
                  </a:lnTo>
                  <a:lnTo>
                    <a:pt x="461" y="265"/>
                  </a:lnTo>
                  <a:lnTo>
                    <a:pt x="402" y="310"/>
                  </a:lnTo>
                  <a:lnTo>
                    <a:pt x="331" y="350"/>
                  </a:lnTo>
                  <a:lnTo>
                    <a:pt x="244" y="377"/>
                  </a:lnTo>
                  <a:lnTo>
                    <a:pt x="147" y="413"/>
                  </a:lnTo>
                  <a:lnTo>
                    <a:pt x="84" y="455"/>
                  </a:lnTo>
                  <a:lnTo>
                    <a:pt x="41" y="525"/>
                  </a:lnTo>
                  <a:lnTo>
                    <a:pt x="3" y="616"/>
                  </a:lnTo>
                  <a:lnTo>
                    <a:pt x="0" y="683"/>
                  </a:lnTo>
                  <a:lnTo>
                    <a:pt x="4" y="744"/>
                  </a:lnTo>
                  <a:lnTo>
                    <a:pt x="22" y="765"/>
                  </a:lnTo>
                  <a:lnTo>
                    <a:pt x="38" y="768"/>
                  </a:lnTo>
                  <a:lnTo>
                    <a:pt x="34" y="751"/>
                  </a:lnTo>
                  <a:lnTo>
                    <a:pt x="27" y="713"/>
                  </a:lnTo>
                  <a:lnTo>
                    <a:pt x="20" y="692"/>
                  </a:lnTo>
                  <a:lnTo>
                    <a:pt x="19" y="645"/>
                  </a:lnTo>
                  <a:lnTo>
                    <a:pt x="31" y="601"/>
                  </a:lnTo>
                  <a:lnTo>
                    <a:pt x="74" y="502"/>
                  </a:lnTo>
                  <a:lnTo>
                    <a:pt x="93" y="472"/>
                  </a:lnTo>
                  <a:lnTo>
                    <a:pt x="123" y="478"/>
                  </a:lnTo>
                  <a:lnTo>
                    <a:pt x="175" y="443"/>
                  </a:lnTo>
                  <a:lnTo>
                    <a:pt x="152" y="498"/>
                  </a:lnTo>
                  <a:lnTo>
                    <a:pt x="198" y="533"/>
                  </a:lnTo>
                  <a:lnTo>
                    <a:pt x="293" y="590"/>
                  </a:lnTo>
                  <a:lnTo>
                    <a:pt x="362" y="614"/>
                  </a:lnTo>
                  <a:lnTo>
                    <a:pt x="453" y="624"/>
                  </a:lnTo>
                  <a:lnTo>
                    <a:pt x="584" y="616"/>
                  </a:lnTo>
                  <a:lnTo>
                    <a:pt x="606" y="599"/>
                  </a:lnTo>
                  <a:lnTo>
                    <a:pt x="606" y="578"/>
                  </a:lnTo>
                  <a:lnTo>
                    <a:pt x="568" y="557"/>
                  </a:lnTo>
                  <a:lnTo>
                    <a:pt x="543" y="586"/>
                  </a:lnTo>
                  <a:lnTo>
                    <a:pt x="527" y="567"/>
                  </a:lnTo>
                  <a:lnTo>
                    <a:pt x="507" y="592"/>
                  </a:lnTo>
                  <a:lnTo>
                    <a:pt x="492" y="573"/>
                  </a:lnTo>
                  <a:lnTo>
                    <a:pt x="469" y="595"/>
                  </a:lnTo>
                  <a:lnTo>
                    <a:pt x="459" y="576"/>
                  </a:lnTo>
                  <a:lnTo>
                    <a:pt x="434" y="595"/>
                  </a:lnTo>
                  <a:lnTo>
                    <a:pt x="419" y="573"/>
                  </a:lnTo>
                  <a:lnTo>
                    <a:pt x="396" y="590"/>
                  </a:lnTo>
                  <a:lnTo>
                    <a:pt x="381" y="569"/>
                  </a:lnTo>
                  <a:lnTo>
                    <a:pt x="348" y="590"/>
                  </a:lnTo>
                  <a:lnTo>
                    <a:pt x="337" y="563"/>
                  </a:lnTo>
                  <a:lnTo>
                    <a:pt x="307" y="576"/>
                  </a:lnTo>
                  <a:lnTo>
                    <a:pt x="291" y="548"/>
                  </a:lnTo>
                  <a:lnTo>
                    <a:pt x="263" y="557"/>
                  </a:lnTo>
                  <a:lnTo>
                    <a:pt x="259" y="535"/>
                  </a:lnTo>
                  <a:lnTo>
                    <a:pt x="229" y="536"/>
                  </a:lnTo>
                  <a:lnTo>
                    <a:pt x="228" y="502"/>
                  </a:lnTo>
                  <a:lnTo>
                    <a:pt x="206" y="512"/>
                  </a:lnTo>
                  <a:lnTo>
                    <a:pt x="207" y="476"/>
                  </a:lnTo>
                  <a:lnTo>
                    <a:pt x="220" y="457"/>
                  </a:lnTo>
                  <a:lnTo>
                    <a:pt x="239" y="441"/>
                  </a:lnTo>
                  <a:lnTo>
                    <a:pt x="266" y="457"/>
                  </a:lnTo>
                  <a:lnTo>
                    <a:pt x="337" y="497"/>
                  </a:lnTo>
                  <a:lnTo>
                    <a:pt x="405" y="510"/>
                  </a:lnTo>
                  <a:lnTo>
                    <a:pt x="483" y="517"/>
                  </a:lnTo>
                  <a:lnTo>
                    <a:pt x="543" y="514"/>
                  </a:lnTo>
                  <a:lnTo>
                    <a:pt x="578" y="508"/>
                  </a:lnTo>
                  <a:lnTo>
                    <a:pt x="589" y="546"/>
                  </a:lnTo>
                  <a:lnTo>
                    <a:pt x="608" y="559"/>
                  </a:lnTo>
                  <a:lnTo>
                    <a:pt x="605" y="533"/>
                  </a:lnTo>
                  <a:lnTo>
                    <a:pt x="589" y="497"/>
                  </a:lnTo>
                  <a:lnTo>
                    <a:pt x="562" y="478"/>
                  </a:lnTo>
                  <a:lnTo>
                    <a:pt x="527" y="487"/>
                  </a:lnTo>
                  <a:lnTo>
                    <a:pt x="475" y="495"/>
                  </a:lnTo>
                  <a:lnTo>
                    <a:pt x="408" y="489"/>
                  </a:lnTo>
                  <a:lnTo>
                    <a:pt x="345" y="478"/>
                  </a:lnTo>
                  <a:lnTo>
                    <a:pt x="288" y="451"/>
                  </a:lnTo>
                  <a:lnTo>
                    <a:pt x="229" y="409"/>
                  </a:lnTo>
                  <a:lnTo>
                    <a:pt x="252" y="394"/>
                  </a:lnTo>
                  <a:lnTo>
                    <a:pt x="316" y="377"/>
                  </a:lnTo>
                  <a:lnTo>
                    <a:pt x="381" y="352"/>
                  </a:lnTo>
                  <a:lnTo>
                    <a:pt x="431" y="320"/>
                  </a:lnTo>
                  <a:lnTo>
                    <a:pt x="484" y="284"/>
                  </a:lnTo>
                  <a:lnTo>
                    <a:pt x="529" y="219"/>
                  </a:lnTo>
                  <a:lnTo>
                    <a:pt x="565" y="135"/>
                  </a:lnTo>
                  <a:lnTo>
                    <a:pt x="575" y="73"/>
                  </a:lnTo>
                  <a:lnTo>
                    <a:pt x="578" y="2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2" name="Freeform 99"/>
            <p:cNvSpPr>
              <a:spLocks/>
            </p:cNvSpPr>
            <p:nvPr/>
          </p:nvSpPr>
          <p:spPr bwMode="auto">
            <a:xfrm>
              <a:off x="3513" y="3336"/>
              <a:ext cx="22" cy="16"/>
            </a:xfrm>
            <a:custGeom>
              <a:avLst/>
              <a:gdLst>
                <a:gd name="T0" fmla="*/ 0 w 45"/>
                <a:gd name="T1" fmla="*/ 0 h 32"/>
                <a:gd name="T2" fmla="*/ 0 w 45"/>
                <a:gd name="T3" fmla="*/ 1 h 32"/>
                <a:gd name="T4" fmla="*/ 0 w 45"/>
                <a:gd name="T5" fmla="*/ 1 h 32"/>
                <a:gd name="T6" fmla="*/ 0 w 45"/>
                <a:gd name="T7" fmla="*/ 1 h 32"/>
                <a:gd name="T8" fmla="*/ 0 w 45"/>
                <a:gd name="T9" fmla="*/ 0 h 32"/>
                <a:gd name="T10" fmla="*/ 0 w 45"/>
                <a:gd name="T11" fmla="*/ 0 h 32"/>
                <a:gd name="T12" fmla="*/ 0 w 4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2"/>
                <a:gd name="T23" fmla="*/ 45 w 4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2">
                  <a:moveTo>
                    <a:pt x="10" y="0"/>
                  </a:moveTo>
                  <a:lnTo>
                    <a:pt x="45" y="29"/>
                  </a:lnTo>
                  <a:lnTo>
                    <a:pt x="29" y="3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3" name="Freeform 100"/>
            <p:cNvSpPr>
              <a:spLocks/>
            </p:cNvSpPr>
            <p:nvPr/>
          </p:nvSpPr>
          <p:spPr bwMode="auto">
            <a:xfrm>
              <a:off x="3740" y="3376"/>
              <a:ext cx="15" cy="16"/>
            </a:xfrm>
            <a:custGeom>
              <a:avLst/>
              <a:gdLst>
                <a:gd name="T0" fmla="*/ 1 w 30"/>
                <a:gd name="T1" fmla="*/ 0 h 32"/>
                <a:gd name="T2" fmla="*/ 0 w 30"/>
                <a:gd name="T3" fmla="*/ 1 h 32"/>
                <a:gd name="T4" fmla="*/ 1 w 30"/>
                <a:gd name="T5" fmla="*/ 1 h 32"/>
                <a:gd name="T6" fmla="*/ 1 w 30"/>
                <a:gd name="T7" fmla="*/ 1 h 32"/>
                <a:gd name="T8" fmla="*/ 1 w 30"/>
                <a:gd name="T9" fmla="*/ 0 h 32"/>
                <a:gd name="T10" fmla="*/ 1 w 30"/>
                <a:gd name="T11" fmla="*/ 0 h 32"/>
                <a:gd name="T12" fmla="*/ 1 w 30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2"/>
                <a:gd name="T23" fmla="*/ 30 w 3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2">
                  <a:moveTo>
                    <a:pt x="11" y="0"/>
                  </a:moveTo>
                  <a:lnTo>
                    <a:pt x="0" y="30"/>
                  </a:lnTo>
                  <a:lnTo>
                    <a:pt x="28" y="32"/>
                  </a:lnTo>
                  <a:lnTo>
                    <a:pt x="3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4" name="Freeform 101"/>
            <p:cNvSpPr>
              <a:spLocks/>
            </p:cNvSpPr>
            <p:nvPr/>
          </p:nvSpPr>
          <p:spPr bwMode="auto">
            <a:xfrm>
              <a:off x="3864" y="2380"/>
              <a:ext cx="120" cy="250"/>
            </a:xfrm>
            <a:custGeom>
              <a:avLst/>
              <a:gdLst>
                <a:gd name="T0" fmla="*/ 1 w 239"/>
                <a:gd name="T1" fmla="*/ 1 h 500"/>
                <a:gd name="T2" fmla="*/ 1 w 239"/>
                <a:gd name="T3" fmla="*/ 1 h 500"/>
                <a:gd name="T4" fmla="*/ 1 w 239"/>
                <a:gd name="T5" fmla="*/ 1 h 500"/>
                <a:gd name="T6" fmla="*/ 1 w 239"/>
                <a:gd name="T7" fmla="*/ 1 h 500"/>
                <a:gd name="T8" fmla="*/ 1 w 239"/>
                <a:gd name="T9" fmla="*/ 1 h 500"/>
                <a:gd name="T10" fmla="*/ 1 w 239"/>
                <a:gd name="T11" fmla="*/ 1 h 500"/>
                <a:gd name="T12" fmla="*/ 1 w 239"/>
                <a:gd name="T13" fmla="*/ 1 h 500"/>
                <a:gd name="T14" fmla="*/ 1 w 239"/>
                <a:gd name="T15" fmla="*/ 0 h 500"/>
                <a:gd name="T16" fmla="*/ 1 w 239"/>
                <a:gd name="T17" fmla="*/ 1 h 500"/>
                <a:gd name="T18" fmla="*/ 0 w 239"/>
                <a:gd name="T19" fmla="*/ 1 h 500"/>
                <a:gd name="T20" fmla="*/ 1 w 239"/>
                <a:gd name="T21" fmla="*/ 1 h 500"/>
                <a:gd name="T22" fmla="*/ 1 w 239"/>
                <a:gd name="T23" fmla="*/ 1 h 500"/>
                <a:gd name="T24" fmla="*/ 1 w 239"/>
                <a:gd name="T25" fmla="*/ 1 h 500"/>
                <a:gd name="T26" fmla="*/ 1 w 239"/>
                <a:gd name="T27" fmla="*/ 1 h 500"/>
                <a:gd name="T28" fmla="*/ 1 w 239"/>
                <a:gd name="T29" fmla="*/ 1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9"/>
                <a:gd name="T46" fmla="*/ 0 h 500"/>
                <a:gd name="T47" fmla="*/ 239 w 239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9" h="500">
                  <a:moveTo>
                    <a:pt x="239" y="481"/>
                  </a:moveTo>
                  <a:lnTo>
                    <a:pt x="23" y="74"/>
                  </a:lnTo>
                  <a:lnTo>
                    <a:pt x="23" y="51"/>
                  </a:lnTo>
                  <a:lnTo>
                    <a:pt x="38" y="28"/>
                  </a:lnTo>
                  <a:lnTo>
                    <a:pt x="185" y="348"/>
                  </a:lnTo>
                  <a:lnTo>
                    <a:pt x="193" y="342"/>
                  </a:lnTo>
                  <a:lnTo>
                    <a:pt x="57" y="9"/>
                  </a:lnTo>
                  <a:lnTo>
                    <a:pt x="31" y="0"/>
                  </a:lnTo>
                  <a:lnTo>
                    <a:pt x="4" y="28"/>
                  </a:lnTo>
                  <a:lnTo>
                    <a:pt x="0" y="65"/>
                  </a:lnTo>
                  <a:lnTo>
                    <a:pt x="14" y="104"/>
                  </a:lnTo>
                  <a:lnTo>
                    <a:pt x="233" y="500"/>
                  </a:lnTo>
                  <a:lnTo>
                    <a:pt x="239" y="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5" name="Freeform 102"/>
            <p:cNvSpPr>
              <a:spLocks/>
            </p:cNvSpPr>
            <p:nvPr/>
          </p:nvSpPr>
          <p:spPr bwMode="auto">
            <a:xfrm>
              <a:off x="3847" y="2559"/>
              <a:ext cx="52" cy="88"/>
            </a:xfrm>
            <a:custGeom>
              <a:avLst/>
              <a:gdLst>
                <a:gd name="T0" fmla="*/ 1 w 104"/>
                <a:gd name="T1" fmla="*/ 0 h 177"/>
                <a:gd name="T2" fmla="*/ 0 w 104"/>
                <a:gd name="T3" fmla="*/ 0 h 177"/>
                <a:gd name="T4" fmla="*/ 1 w 104"/>
                <a:gd name="T5" fmla="*/ 0 h 177"/>
                <a:gd name="T6" fmla="*/ 1 w 104"/>
                <a:gd name="T7" fmla="*/ 0 h 177"/>
                <a:gd name="T8" fmla="*/ 1 w 104"/>
                <a:gd name="T9" fmla="*/ 0 h 177"/>
                <a:gd name="T10" fmla="*/ 1 w 104"/>
                <a:gd name="T11" fmla="*/ 0 h 177"/>
                <a:gd name="T12" fmla="*/ 1 w 104"/>
                <a:gd name="T13" fmla="*/ 0 h 177"/>
                <a:gd name="T14" fmla="*/ 1 w 104"/>
                <a:gd name="T15" fmla="*/ 0 h 177"/>
                <a:gd name="T16" fmla="*/ 1 w 104"/>
                <a:gd name="T17" fmla="*/ 0 h 177"/>
                <a:gd name="T18" fmla="*/ 1 w 104"/>
                <a:gd name="T19" fmla="*/ 0 h 177"/>
                <a:gd name="T20" fmla="*/ 1 w 104"/>
                <a:gd name="T21" fmla="*/ 0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77"/>
                <a:gd name="T35" fmla="*/ 104 w 104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77">
                  <a:moveTo>
                    <a:pt x="33" y="0"/>
                  </a:moveTo>
                  <a:lnTo>
                    <a:pt x="0" y="53"/>
                  </a:lnTo>
                  <a:lnTo>
                    <a:pt x="103" y="177"/>
                  </a:lnTo>
                  <a:lnTo>
                    <a:pt x="104" y="139"/>
                  </a:lnTo>
                  <a:lnTo>
                    <a:pt x="22" y="50"/>
                  </a:lnTo>
                  <a:lnTo>
                    <a:pt x="33" y="44"/>
                  </a:lnTo>
                  <a:lnTo>
                    <a:pt x="60" y="80"/>
                  </a:lnTo>
                  <a:lnTo>
                    <a:pt x="74" y="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6" name="Freeform 103"/>
            <p:cNvSpPr>
              <a:spLocks/>
            </p:cNvSpPr>
            <p:nvPr/>
          </p:nvSpPr>
          <p:spPr bwMode="auto">
            <a:xfrm>
              <a:off x="3877" y="2599"/>
              <a:ext cx="22" cy="29"/>
            </a:xfrm>
            <a:custGeom>
              <a:avLst/>
              <a:gdLst>
                <a:gd name="T0" fmla="*/ 0 w 44"/>
                <a:gd name="T1" fmla="*/ 0 h 59"/>
                <a:gd name="T2" fmla="*/ 1 w 44"/>
                <a:gd name="T3" fmla="*/ 0 h 59"/>
                <a:gd name="T4" fmla="*/ 1 w 44"/>
                <a:gd name="T5" fmla="*/ 0 h 59"/>
                <a:gd name="T6" fmla="*/ 1 w 44"/>
                <a:gd name="T7" fmla="*/ 0 h 59"/>
                <a:gd name="T8" fmla="*/ 0 w 44"/>
                <a:gd name="T9" fmla="*/ 0 h 59"/>
                <a:gd name="T10" fmla="*/ 0 w 44"/>
                <a:gd name="T11" fmla="*/ 0 h 59"/>
                <a:gd name="T12" fmla="*/ 0 w 4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9"/>
                <a:gd name="T23" fmla="*/ 44 w 4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9">
                  <a:moveTo>
                    <a:pt x="0" y="0"/>
                  </a:moveTo>
                  <a:lnTo>
                    <a:pt x="13" y="38"/>
                  </a:lnTo>
                  <a:lnTo>
                    <a:pt x="44" y="5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7" name="Freeform 104"/>
            <p:cNvSpPr>
              <a:spLocks/>
            </p:cNvSpPr>
            <p:nvPr/>
          </p:nvSpPr>
          <p:spPr bwMode="auto">
            <a:xfrm>
              <a:off x="3699" y="2468"/>
              <a:ext cx="103" cy="125"/>
            </a:xfrm>
            <a:custGeom>
              <a:avLst/>
              <a:gdLst>
                <a:gd name="T0" fmla="*/ 1 w 206"/>
                <a:gd name="T1" fmla="*/ 1 h 249"/>
                <a:gd name="T2" fmla="*/ 1 w 206"/>
                <a:gd name="T3" fmla="*/ 1 h 249"/>
                <a:gd name="T4" fmla="*/ 1 w 206"/>
                <a:gd name="T5" fmla="*/ 1 h 249"/>
                <a:gd name="T6" fmla="*/ 1 w 206"/>
                <a:gd name="T7" fmla="*/ 1 h 249"/>
                <a:gd name="T8" fmla="*/ 1 w 206"/>
                <a:gd name="T9" fmla="*/ 1 h 249"/>
                <a:gd name="T10" fmla="*/ 1 w 206"/>
                <a:gd name="T11" fmla="*/ 1 h 249"/>
                <a:gd name="T12" fmla="*/ 1 w 206"/>
                <a:gd name="T13" fmla="*/ 1 h 249"/>
                <a:gd name="T14" fmla="*/ 1 w 206"/>
                <a:gd name="T15" fmla="*/ 1 h 249"/>
                <a:gd name="T16" fmla="*/ 1 w 206"/>
                <a:gd name="T17" fmla="*/ 1 h 249"/>
                <a:gd name="T18" fmla="*/ 1 w 206"/>
                <a:gd name="T19" fmla="*/ 1 h 249"/>
                <a:gd name="T20" fmla="*/ 1 w 206"/>
                <a:gd name="T21" fmla="*/ 1 h 249"/>
                <a:gd name="T22" fmla="*/ 1 w 206"/>
                <a:gd name="T23" fmla="*/ 1 h 249"/>
                <a:gd name="T24" fmla="*/ 1 w 206"/>
                <a:gd name="T25" fmla="*/ 1 h 249"/>
                <a:gd name="T26" fmla="*/ 1 w 206"/>
                <a:gd name="T27" fmla="*/ 1 h 249"/>
                <a:gd name="T28" fmla="*/ 1 w 206"/>
                <a:gd name="T29" fmla="*/ 1 h 249"/>
                <a:gd name="T30" fmla="*/ 1 w 206"/>
                <a:gd name="T31" fmla="*/ 1 h 249"/>
                <a:gd name="T32" fmla="*/ 1 w 206"/>
                <a:gd name="T33" fmla="*/ 1 h 249"/>
                <a:gd name="T34" fmla="*/ 1 w 206"/>
                <a:gd name="T35" fmla="*/ 1 h 249"/>
                <a:gd name="T36" fmla="*/ 1 w 206"/>
                <a:gd name="T37" fmla="*/ 1 h 249"/>
                <a:gd name="T38" fmla="*/ 1 w 206"/>
                <a:gd name="T39" fmla="*/ 1 h 249"/>
                <a:gd name="T40" fmla="*/ 1 w 206"/>
                <a:gd name="T41" fmla="*/ 1 h 249"/>
                <a:gd name="T42" fmla="*/ 1 w 206"/>
                <a:gd name="T43" fmla="*/ 1 h 249"/>
                <a:gd name="T44" fmla="*/ 1 w 206"/>
                <a:gd name="T45" fmla="*/ 1 h 249"/>
                <a:gd name="T46" fmla="*/ 1 w 206"/>
                <a:gd name="T47" fmla="*/ 1 h 249"/>
                <a:gd name="T48" fmla="*/ 1 w 206"/>
                <a:gd name="T49" fmla="*/ 1 h 249"/>
                <a:gd name="T50" fmla="*/ 1 w 206"/>
                <a:gd name="T51" fmla="*/ 1 h 249"/>
                <a:gd name="T52" fmla="*/ 1 w 206"/>
                <a:gd name="T53" fmla="*/ 1 h 249"/>
                <a:gd name="T54" fmla="*/ 1 w 206"/>
                <a:gd name="T55" fmla="*/ 1 h 249"/>
                <a:gd name="T56" fmla="*/ 1 w 206"/>
                <a:gd name="T57" fmla="*/ 1 h 249"/>
                <a:gd name="T58" fmla="*/ 1 w 206"/>
                <a:gd name="T59" fmla="*/ 1 h 249"/>
                <a:gd name="T60" fmla="*/ 1 w 206"/>
                <a:gd name="T61" fmla="*/ 1 h 249"/>
                <a:gd name="T62" fmla="*/ 1 w 206"/>
                <a:gd name="T63" fmla="*/ 1 h 249"/>
                <a:gd name="T64" fmla="*/ 1 w 206"/>
                <a:gd name="T65" fmla="*/ 1 h 249"/>
                <a:gd name="T66" fmla="*/ 1 w 206"/>
                <a:gd name="T67" fmla="*/ 1 h 249"/>
                <a:gd name="T68" fmla="*/ 1 w 206"/>
                <a:gd name="T69" fmla="*/ 1 h 249"/>
                <a:gd name="T70" fmla="*/ 1 w 206"/>
                <a:gd name="T71" fmla="*/ 1 h 249"/>
                <a:gd name="T72" fmla="*/ 1 w 206"/>
                <a:gd name="T73" fmla="*/ 1 h 249"/>
                <a:gd name="T74" fmla="*/ 1 w 206"/>
                <a:gd name="T75" fmla="*/ 1 h 249"/>
                <a:gd name="T76" fmla="*/ 1 w 206"/>
                <a:gd name="T77" fmla="*/ 1 h 249"/>
                <a:gd name="T78" fmla="*/ 1 w 206"/>
                <a:gd name="T79" fmla="*/ 1 h 249"/>
                <a:gd name="T80" fmla="*/ 1 w 206"/>
                <a:gd name="T81" fmla="*/ 1 h 249"/>
                <a:gd name="T82" fmla="*/ 1 w 206"/>
                <a:gd name="T83" fmla="*/ 1 h 249"/>
                <a:gd name="T84" fmla="*/ 1 w 206"/>
                <a:gd name="T85" fmla="*/ 1 h 249"/>
                <a:gd name="T86" fmla="*/ 1 w 206"/>
                <a:gd name="T87" fmla="*/ 1 h 249"/>
                <a:gd name="T88" fmla="*/ 1 w 206"/>
                <a:gd name="T89" fmla="*/ 1 h 249"/>
                <a:gd name="T90" fmla="*/ 1 w 206"/>
                <a:gd name="T91" fmla="*/ 1 h 249"/>
                <a:gd name="T92" fmla="*/ 0 w 206"/>
                <a:gd name="T93" fmla="*/ 1 h 249"/>
                <a:gd name="T94" fmla="*/ 1 w 206"/>
                <a:gd name="T95" fmla="*/ 1 h 249"/>
                <a:gd name="T96" fmla="*/ 1 w 206"/>
                <a:gd name="T97" fmla="*/ 1 h 249"/>
                <a:gd name="T98" fmla="*/ 1 w 206"/>
                <a:gd name="T99" fmla="*/ 1 h 249"/>
                <a:gd name="T100" fmla="*/ 1 w 206"/>
                <a:gd name="T101" fmla="*/ 1 h 249"/>
                <a:gd name="T102" fmla="*/ 1 w 206"/>
                <a:gd name="T103" fmla="*/ 1 h 249"/>
                <a:gd name="T104" fmla="*/ 1 w 206"/>
                <a:gd name="T105" fmla="*/ 0 h 249"/>
                <a:gd name="T106" fmla="*/ 1 w 206"/>
                <a:gd name="T107" fmla="*/ 1 h 249"/>
                <a:gd name="T108" fmla="*/ 1 w 206"/>
                <a:gd name="T109" fmla="*/ 1 h 249"/>
                <a:gd name="T110" fmla="*/ 1 w 206"/>
                <a:gd name="T111" fmla="*/ 1 h 249"/>
                <a:gd name="T112" fmla="*/ 1 w 206"/>
                <a:gd name="T113" fmla="*/ 1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6"/>
                <a:gd name="T172" fmla="*/ 0 h 249"/>
                <a:gd name="T173" fmla="*/ 206 w 206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6" h="249">
                  <a:moveTo>
                    <a:pt x="125" y="40"/>
                  </a:moveTo>
                  <a:lnTo>
                    <a:pt x="177" y="30"/>
                  </a:lnTo>
                  <a:lnTo>
                    <a:pt x="206" y="32"/>
                  </a:lnTo>
                  <a:lnTo>
                    <a:pt x="201" y="57"/>
                  </a:lnTo>
                  <a:lnTo>
                    <a:pt x="183" y="87"/>
                  </a:lnTo>
                  <a:lnTo>
                    <a:pt x="164" y="127"/>
                  </a:lnTo>
                  <a:lnTo>
                    <a:pt x="182" y="159"/>
                  </a:lnTo>
                  <a:lnTo>
                    <a:pt x="188" y="197"/>
                  </a:lnTo>
                  <a:lnTo>
                    <a:pt x="183" y="213"/>
                  </a:lnTo>
                  <a:lnTo>
                    <a:pt x="163" y="214"/>
                  </a:lnTo>
                  <a:lnTo>
                    <a:pt x="137" y="205"/>
                  </a:lnTo>
                  <a:lnTo>
                    <a:pt x="109" y="195"/>
                  </a:lnTo>
                  <a:lnTo>
                    <a:pt x="104" y="216"/>
                  </a:lnTo>
                  <a:lnTo>
                    <a:pt x="87" y="247"/>
                  </a:lnTo>
                  <a:lnTo>
                    <a:pt x="71" y="249"/>
                  </a:lnTo>
                  <a:lnTo>
                    <a:pt x="77" y="232"/>
                  </a:lnTo>
                  <a:lnTo>
                    <a:pt x="87" y="216"/>
                  </a:lnTo>
                  <a:lnTo>
                    <a:pt x="93" y="194"/>
                  </a:lnTo>
                  <a:lnTo>
                    <a:pt x="104" y="178"/>
                  </a:lnTo>
                  <a:lnTo>
                    <a:pt x="118" y="175"/>
                  </a:lnTo>
                  <a:lnTo>
                    <a:pt x="153" y="192"/>
                  </a:lnTo>
                  <a:lnTo>
                    <a:pt x="164" y="192"/>
                  </a:lnTo>
                  <a:lnTo>
                    <a:pt x="164" y="171"/>
                  </a:lnTo>
                  <a:lnTo>
                    <a:pt x="148" y="146"/>
                  </a:lnTo>
                  <a:lnTo>
                    <a:pt x="145" y="127"/>
                  </a:lnTo>
                  <a:lnTo>
                    <a:pt x="158" y="100"/>
                  </a:lnTo>
                  <a:lnTo>
                    <a:pt x="177" y="61"/>
                  </a:lnTo>
                  <a:lnTo>
                    <a:pt x="166" y="53"/>
                  </a:lnTo>
                  <a:lnTo>
                    <a:pt x="141" y="59"/>
                  </a:lnTo>
                  <a:lnTo>
                    <a:pt x="117" y="61"/>
                  </a:lnTo>
                  <a:lnTo>
                    <a:pt x="103" y="40"/>
                  </a:lnTo>
                  <a:lnTo>
                    <a:pt x="91" y="28"/>
                  </a:lnTo>
                  <a:lnTo>
                    <a:pt x="90" y="70"/>
                  </a:lnTo>
                  <a:lnTo>
                    <a:pt x="80" y="87"/>
                  </a:lnTo>
                  <a:lnTo>
                    <a:pt x="52" y="97"/>
                  </a:lnTo>
                  <a:lnTo>
                    <a:pt x="28" y="118"/>
                  </a:lnTo>
                  <a:lnTo>
                    <a:pt x="71" y="154"/>
                  </a:lnTo>
                  <a:lnTo>
                    <a:pt x="74" y="182"/>
                  </a:lnTo>
                  <a:lnTo>
                    <a:pt x="71" y="226"/>
                  </a:lnTo>
                  <a:lnTo>
                    <a:pt x="66" y="247"/>
                  </a:lnTo>
                  <a:lnTo>
                    <a:pt x="60" y="241"/>
                  </a:lnTo>
                  <a:lnTo>
                    <a:pt x="58" y="213"/>
                  </a:lnTo>
                  <a:lnTo>
                    <a:pt x="58" y="184"/>
                  </a:lnTo>
                  <a:lnTo>
                    <a:pt x="57" y="169"/>
                  </a:lnTo>
                  <a:lnTo>
                    <a:pt x="39" y="146"/>
                  </a:lnTo>
                  <a:lnTo>
                    <a:pt x="14" y="129"/>
                  </a:lnTo>
                  <a:lnTo>
                    <a:pt x="0" y="118"/>
                  </a:lnTo>
                  <a:lnTo>
                    <a:pt x="4" y="102"/>
                  </a:lnTo>
                  <a:lnTo>
                    <a:pt x="23" y="97"/>
                  </a:lnTo>
                  <a:lnTo>
                    <a:pt x="49" y="80"/>
                  </a:lnTo>
                  <a:lnTo>
                    <a:pt x="71" y="70"/>
                  </a:lnTo>
                  <a:lnTo>
                    <a:pt x="76" y="28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8" name="Freeform 105"/>
            <p:cNvSpPr>
              <a:spLocks/>
            </p:cNvSpPr>
            <p:nvPr/>
          </p:nvSpPr>
          <p:spPr bwMode="auto">
            <a:xfrm>
              <a:off x="3729" y="2581"/>
              <a:ext cx="10" cy="12"/>
            </a:xfrm>
            <a:custGeom>
              <a:avLst/>
              <a:gdLst>
                <a:gd name="T0" fmla="*/ 1 w 20"/>
                <a:gd name="T1" fmla="*/ 0 h 23"/>
                <a:gd name="T2" fmla="*/ 1 w 20"/>
                <a:gd name="T3" fmla="*/ 1 h 23"/>
                <a:gd name="T4" fmla="*/ 1 w 20"/>
                <a:gd name="T5" fmla="*/ 1 h 23"/>
                <a:gd name="T6" fmla="*/ 0 w 20"/>
                <a:gd name="T7" fmla="*/ 1 h 23"/>
                <a:gd name="T8" fmla="*/ 1 w 20"/>
                <a:gd name="T9" fmla="*/ 0 h 23"/>
                <a:gd name="T10" fmla="*/ 1 w 20"/>
                <a:gd name="T11" fmla="*/ 0 h 23"/>
                <a:gd name="T12" fmla="*/ 1 w 2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3"/>
                <a:gd name="T23" fmla="*/ 20 w 2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3">
                  <a:moveTo>
                    <a:pt x="11" y="0"/>
                  </a:moveTo>
                  <a:lnTo>
                    <a:pt x="20" y="6"/>
                  </a:lnTo>
                  <a:lnTo>
                    <a:pt x="11" y="23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69" name="Freeform 106"/>
            <p:cNvSpPr>
              <a:spLocks/>
            </p:cNvSpPr>
            <p:nvPr/>
          </p:nvSpPr>
          <p:spPr bwMode="auto">
            <a:xfrm>
              <a:off x="3709" y="2274"/>
              <a:ext cx="34" cy="44"/>
            </a:xfrm>
            <a:custGeom>
              <a:avLst/>
              <a:gdLst>
                <a:gd name="T0" fmla="*/ 1 w 68"/>
                <a:gd name="T1" fmla="*/ 1 h 87"/>
                <a:gd name="T2" fmla="*/ 1 w 68"/>
                <a:gd name="T3" fmla="*/ 1 h 87"/>
                <a:gd name="T4" fmla="*/ 1 w 68"/>
                <a:gd name="T5" fmla="*/ 1 h 87"/>
                <a:gd name="T6" fmla="*/ 1 w 68"/>
                <a:gd name="T7" fmla="*/ 1 h 87"/>
                <a:gd name="T8" fmla="*/ 1 w 68"/>
                <a:gd name="T9" fmla="*/ 1 h 87"/>
                <a:gd name="T10" fmla="*/ 1 w 68"/>
                <a:gd name="T11" fmla="*/ 1 h 87"/>
                <a:gd name="T12" fmla="*/ 1 w 68"/>
                <a:gd name="T13" fmla="*/ 1 h 87"/>
                <a:gd name="T14" fmla="*/ 1 w 68"/>
                <a:gd name="T15" fmla="*/ 1 h 87"/>
                <a:gd name="T16" fmla="*/ 1 w 68"/>
                <a:gd name="T17" fmla="*/ 1 h 87"/>
                <a:gd name="T18" fmla="*/ 1 w 68"/>
                <a:gd name="T19" fmla="*/ 1 h 87"/>
                <a:gd name="T20" fmla="*/ 1 w 68"/>
                <a:gd name="T21" fmla="*/ 1 h 87"/>
                <a:gd name="T22" fmla="*/ 1 w 68"/>
                <a:gd name="T23" fmla="*/ 1 h 87"/>
                <a:gd name="T24" fmla="*/ 1 w 68"/>
                <a:gd name="T25" fmla="*/ 1 h 87"/>
                <a:gd name="T26" fmla="*/ 1 w 68"/>
                <a:gd name="T27" fmla="*/ 0 h 87"/>
                <a:gd name="T28" fmla="*/ 1 w 68"/>
                <a:gd name="T29" fmla="*/ 0 h 87"/>
                <a:gd name="T30" fmla="*/ 1 w 68"/>
                <a:gd name="T31" fmla="*/ 1 h 87"/>
                <a:gd name="T32" fmla="*/ 0 w 68"/>
                <a:gd name="T33" fmla="*/ 1 h 87"/>
                <a:gd name="T34" fmla="*/ 1 w 68"/>
                <a:gd name="T35" fmla="*/ 1 h 87"/>
                <a:gd name="T36" fmla="*/ 1 w 68"/>
                <a:gd name="T37" fmla="*/ 1 h 87"/>
                <a:gd name="T38" fmla="*/ 1 w 68"/>
                <a:gd name="T39" fmla="*/ 1 h 87"/>
                <a:gd name="T40" fmla="*/ 1 w 68"/>
                <a:gd name="T41" fmla="*/ 1 h 87"/>
                <a:gd name="T42" fmla="*/ 1 w 68"/>
                <a:gd name="T43" fmla="*/ 1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87"/>
                <a:gd name="T68" fmla="*/ 68 w 68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87">
                  <a:moveTo>
                    <a:pt x="29" y="49"/>
                  </a:moveTo>
                  <a:lnTo>
                    <a:pt x="21" y="38"/>
                  </a:lnTo>
                  <a:lnTo>
                    <a:pt x="24" y="27"/>
                  </a:lnTo>
                  <a:lnTo>
                    <a:pt x="41" y="25"/>
                  </a:lnTo>
                  <a:lnTo>
                    <a:pt x="48" y="40"/>
                  </a:lnTo>
                  <a:lnTo>
                    <a:pt x="48" y="61"/>
                  </a:lnTo>
                  <a:lnTo>
                    <a:pt x="32" y="74"/>
                  </a:lnTo>
                  <a:lnTo>
                    <a:pt x="24" y="82"/>
                  </a:lnTo>
                  <a:lnTo>
                    <a:pt x="32" y="87"/>
                  </a:lnTo>
                  <a:lnTo>
                    <a:pt x="54" y="85"/>
                  </a:lnTo>
                  <a:lnTo>
                    <a:pt x="67" y="68"/>
                  </a:lnTo>
                  <a:lnTo>
                    <a:pt x="68" y="34"/>
                  </a:lnTo>
                  <a:lnTo>
                    <a:pt x="64" y="4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8" y="8"/>
                  </a:lnTo>
                  <a:lnTo>
                    <a:pt x="0" y="21"/>
                  </a:lnTo>
                  <a:lnTo>
                    <a:pt x="2" y="53"/>
                  </a:lnTo>
                  <a:lnTo>
                    <a:pt x="19" y="63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0" name="Freeform 107"/>
            <p:cNvSpPr>
              <a:spLocks/>
            </p:cNvSpPr>
            <p:nvPr/>
          </p:nvSpPr>
          <p:spPr bwMode="auto">
            <a:xfrm>
              <a:off x="3807" y="2303"/>
              <a:ext cx="54" cy="61"/>
            </a:xfrm>
            <a:custGeom>
              <a:avLst/>
              <a:gdLst>
                <a:gd name="T0" fmla="*/ 0 w 109"/>
                <a:gd name="T1" fmla="*/ 1 h 122"/>
                <a:gd name="T2" fmla="*/ 0 w 109"/>
                <a:gd name="T3" fmla="*/ 1 h 122"/>
                <a:gd name="T4" fmla="*/ 0 w 109"/>
                <a:gd name="T5" fmla="*/ 0 h 122"/>
                <a:gd name="T6" fmla="*/ 0 w 109"/>
                <a:gd name="T7" fmla="*/ 1 h 122"/>
                <a:gd name="T8" fmla="*/ 0 w 109"/>
                <a:gd name="T9" fmla="*/ 1 h 122"/>
                <a:gd name="T10" fmla="*/ 0 w 109"/>
                <a:gd name="T11" fmla="*/ 1 h 122"/>
                <a:gd name="T12" fmla="*/ 0 w 109"/>
                <a:gd name="T13" fmla="*/ 1 h 122"/>
                <a:gd name="T14" fmla="*/ 0 w 109"/>
                <a:gd name="T15" fmla="*/ 1 h 122"/>
                <a:gd name="T16" fmla="*/ 0 w 109"/>
                <a:gd name="T17" fmla="*/ 1 h 122"/>
                <a:gd name="T18" fmla="*/ 0 w 109"/>
                <a:gd name="T19" fmla="*/ 1 h 122"/>
                <a:gd name="T20" fmla="*/ 0 w 109"/>
                <a:gd name="T21" fmla="*/ 1 h 122"/>
                <a:gd name="T22" fmla="*/ 0 w 109"/>
                <a:gd name="T23" fmla="*/ 1 h 122"/>
                <a:gd name="T24" fmla="*/ 0 w 109"/>
                <a:gd name="T25" fmla="*/ 1 h 122"/>
                <a:gd name="T26" fmla="*/ 0 w 109"/>
                <a:gd name="T27" fmla="*/ 1 h 122"/>
                <a:gd name="T28" fmla="*/ 0 w 109"/>
                <a:gd name="T29" fmla="*/ 1 h 122"/>
                <a:gd name="T30" fmla="*/ 0 w 109"/>
                <a:gd name="T31" fmla="*/ 1 h 122"/>
                <a:gd name="T32" fmla="*/ 0 w 109"/>
                <a:gd name="T33" fmla="*/ 1 h 122"/>
                <a:gd name="T34" fmla="*/ 0 w 109"/>
                <a:gd name="T35" fmla="*/ 1 h 122"/>
                <a:gd name="T36" fmla="*/ 0 w 109"/>
                <a:gd name="T37" fmla="*/ 1 h 122"/>
                <a:gd name="T38" fmla="*/ 0 w 109"/>
                <a:gd name="T39" fmla="*/ 1 h 122"/>
                <a:gd name="T40" fmla="*/ 0 w 109"/>
                <a:gd name="T41" fmla="*/ 1 h 122"/>
                <a:gd name="T42" fmla="*/ 0 w 109"/>
                <a:gd name="T43" fmla="*/ 1 h 122"/>
                <a:gd name="T44" fmla="*/ 0 w 109"/>
                <a:gd name="T45" fmla="*/ 1 h 122"/>
                <a:gd name="T46" fmla="*/ 0 w 109"/>
                <a:gd name="T47" fmla="*/ 1 h 122"/>
                <a:gd name="T48" fmla="*/ 0 w 109"/>
                <a:gd name="T49" fmla="*/ 1 h 122"/>
                <a:gd name="T50" fmla="*/ 0 w 109"/>
                <a:gd name="T51" fmla="*/ 1 h 122"/>
                <a:gd name="T52" fmla="*/ 0 w 109"/>
                <a:gd name="T53" fmla="*/ 1 h 1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9"/>
                <a:gd name="T82" fmla="*/ 0 h 122"/>
                <a:gd name="T83" fmla="*/ 109 w 109"/>
                <a:gd name="T84" fmla="*/ 122 h 1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9" h="122">
                  <a:moveTo>
                    <a:pt x="3" y="23"/>
                  </a:moveTo>
                  <a:lnTo>
                    <a:pt x="22" y="4"/>
                  </a:lnTo>
                  <a:lnTo>
                    <a:pt x="59" y="0"/>
                  </a:lnTo>
                  <a:lnTo>
                    <a:pt x="81" y="2"/>
                  </a:lnTo>
                  <a:lnTo>
                    <a:pt x="103" y="15"/>
                  </a:lnTo>
                  <a:lnTo>
                    <a:pt x="109" y="46"/>
                  </a:lnTo>
                  <a:lnTo>
                    <a:pt x="108" y="85"/>
                  </a:lnTo>
                  <a:lnTo>
                    <a:pt x="100" y="108"/>
                  </a:lnTo>
                  <a:lnTo>
                    <a:pt x="82" y="122"/>
                  </a:lnTo>
                  <a:lnTo>
                    <a:pt x="49" y="120"/>
                  </a:lnTo>
                  <a:lnTo>
                    <a:pt x="17" y="95"/>
                  </a:lnTo>
                  <a:lnTo>
                    <a:pt x="3" y="59"/>
                  </a:lnTo>
                  <a:lnTo>
                    <a:pt x="17" y="63"/>
                  </a:lnTo>
                  <a:lnTo>
                    <a:pt x="33" y="80"/>
                  </a:lnTo>
                  <a:lnTo>
                    <a:pt x="52" y="91"/>
                  </a:lnTo>
                  <a:lnTo>
                    <a:pt x="81" y="95"/>
                  </a:lnTo>
                  <a:lnTo>
                    <a:pt x="89" y="84"/>
                  </a:lnTo>
                  <a:lnTo>
                    <a:pt x="92" y="53"/>
                  </a:lnTo>
                  <a:lnTo>
                    <a:pt x="86" y="38"/>
                  </a:lnTo>
                  <a:lnTo>
                    <a:pt x="70" y="21"/>
                  </a:lnTo>
                  <a:lnTo>
                    <a:pt x="41" y="21"/>
                  </a:lnTo>
                  <a:lnTo>
                    <a:pt x="17" y="28"/>
                  </a:lnTo>
                  <a:lnTo>
                    <a:pt x="21" y="51"/>
                  </a:lnTo>
                  <a:lnTo>
                    <a:pt x="0" y="44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1" name="Freeform 108"/>
            <p:cNvSpPr>
              <a:spLocks/>
            </p:cNvSpPr>
            <p:nvPr/>
          </p:nvSpPr>
          <p:spPr bwMode="auto">
            <a:xfrm>
              <a:off x="3807" y="2325"/>
              <a:ext cx="10" cy="9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0 w 21"/>
                <a:gd name="T5" fmla="*/ 0 h 19"/>
                <a:gd name="T6" fmla="*/ 0 w 21"/>
                <a:gd name="T7" fmla="*/ 0 h 19"/>
                <a:gd name="T8" fmla="*/ 0 w 21"/>
                <a:gd name="T9" fmla="*/ 0 h 19"/>
                <a:gd name="T10" fmla="*/ 0 w 21"/>
                <a:gd name="T11" fmla="*/ 0 h 19"/>
                <a:gd name="T12" fmla="*/ 0 w 2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9"/>
                <a:gd name="T23" fmla="*/ 21 w 2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9">
                  <a:moveTo>
                    <a:pt x="0" y="0"/>
                  </a:moveTo>
                  <a:lnTo>
                    <a:pt x="3" y="15"/>
                  </a:lnTo>
                  <a:lnTo>
                    <a:pt x="17" y="19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2" name="Freeform 109"/>
            <p:cNvSpPr>
              <a:spLocks/>
            </p:cNvSpPr>
            <p:nvPr/>
          </p:nvSpPr>
          <p:spPr bwMode="auto">
            <a:xfrm>
              <a:off x="4595" y="2688"/>
              <a:ext cx="137" cy="88"/>
            </a:xfrm>
            <a:custGeom>
              <a:avLst/>
              <a:gdLst>
                <a:gd name="T0" fmla="*/ 1 w 274"/>
                <a:gd name="T1" fmla="*/ 0 h 177"/>
                <a:gd name="T2" fmla="*/ 1 w 274"/>
                <a:gd name="T3" fmla="*/ 0 h 177"/>
                <a:gd name="T4" fmla="*/ 1 w 274"/>
                <a:gd name="T5" fmla="*/ 0 h 177"/>
                <a:gd name="T6" fmla="*/ 1 w 274"/>
                <a:gd name="T7" fmla="*/ 0 h 177"/>
                <a:gd name="T8" fmla="*/ 1 w 274"/>
                <a:gd name="T9" fmla="*/ 0 h 177"/>
                <a:gd name="T10" fmla="*/ 0 w 274"/>
                <a:gd name="T11" fmla="*/ 0 h 177"/>
                <a:gd name="T12" fmla="*/ 1 w 274"/>
                <a:gd name="T13" fmla="*/ 0 h 177"/>
                <a:gd name="T14" fmla="*/ 1 w 274"/>
                <a:gd name="T15" fmla="*/ 0 h 177"/>
                <a:gd name="T16" fmla="*/ 1 w 274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"/>
                <a:gd name="T28" fmla="*/ 0 h 177"/>
                <a:gd name="T29" fmla="*/ 274 w 274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" h="177">
                  <a:moveTo>
                    <a:pt x="41" y="142"/>
                  </a:moveTo>
                  <a:lnTo>
                    <a:pt x="255" y="0"/>
                  </a:lnTo>
                  <a:lnTo>
                    <a:pt x="274" y="42"/>
                  </a:lnTo>
                  <a:lnTo>
                    <a:pt x="248" y="57"/>
                  </a:lnTo>
                  <a:lnTo>
                    <a:pt x="153" y="112"/>
                  </a:lnTo>
                  <a:lnTo>
                    <a:pt x="0" y="177"/>
                  </a:lnTo>
                  <a:lnTo>
                    <a:pt x="41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3" name="Freeform 110"/>
            <p:cNvSpPr>
              <a:spLocks/>
            </p:cNvSpPr>
            <p:nvPr/>
          </p:nvSpPr>
          <p:spPr bwMode="auto">
            <a:xfrm>
              <a:off x="4743" y="2698"/>
              <a:ext cx="215" cy="81"/>
            </a:xfrm>
            <a:custGeom>
              <a:avLst/>
              <a:gdLst>
                <a:gd name="T0" fmla="*/ 0 w 431"/>
                <a:gd name="T1" fmla="*/ 1 h 161"/>
                <a:gd name="T2" fmla="*/ 0 w 431"/>
                <a:gd name="T3" fmla="*/ 0 h 161"/>
                <a:gd name="T4" fmla="*/ 0 w 431"/>
                <a:gd name="T5" fmla="*/ 1 h 161"/>
                <a:gd name="T6" fmla="*/ 0 w 431"/>
                <a:gd name="T7" fmla="*/ 1 h 161"/>
                <a:gd name="T8" fmla="*/ 0 w 431"/>
                <a:gd name="T9" fmla="*/ 1 h 161"/>
                <a:gd name="T10" fmla="*/ 0 w 431"/>
                <a:gd name="T11" fmla="*/ 1 h 161"/>
                <a:gd name="T12" fmla="*/ 0 w 431"/>
                <a:gd name="T13" fmla="*/ 1 h 161"/>
                <a:gd name="T14" fmla="*/ 0 w 431"/>
                <a:gd name="T15" fmla="*/ 1 h 161"/>
                <a:gd name="T16" fmla="*/ 0 w 431"/>
                <a:gd name="T17" fmla="*/ 1 h 161"/>
                <a:gd name="T18" fmla="*/ 0 w 431"/>
                <a:gd name="T19" fmla="*/ 1 h 161"/>
                <a:gd name="T20" fmla="*/ 0 w 431"/>
                <a:gd name="T21" fmla="*/ 1 h 161"/>
                <a:gd name="T22" fmla="*/ 0 w 431"/>
                <a:gd name="T23" fmla="*/ 1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1"/>
                <a:gd name="T37" fmla="*/ 0 h 161"/>
                <a:gd name="T38" fmla="*/ 431 w 431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1" h="161">
                  <a:moveTo>
                    <a:pt x="35" y="114"/>
                  </a:moveTo>
                  <a:lnTo>
                    <a:pt x="376" y="0"/>
                  </a:lnTo>
                  <a:lnTo>
                    <a:pt x="431" y="15"/>
                  </a:lnTo>
                  <a:lnTo>
                    <a:pt x="431" y="57"/>
                  </a:lnTo>
                  <a:lnTo>
                    <a:pt x="428" y="89"/>
                  </a:lnTo>
                  <a:lnTo>
                    <a:pt x="24" y="161"/>
                  </a:lnTo>
                  <a:lnTo>
                    <a:pt x="399" y="45"/>
                  </a:lnTo>
                  <a:lnTo>
                    <a:pt x="388" y="26"/>
                  </a:lnTo>
                  <a:lnTo>
                    <a:pt x="0" y="142"/>
                  </a:lnTo>
                  <a:lnTo>
                    <a:pt x="35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4" name="Freeform 111"/>
            <p:cNvSpPr>
              <a:spLocks/>
            </p:cNvSpPr>
            <p:nvPr/>
          </p:nvSpPr>
          <p:spPr bwMode="auto">
            <a:xfrm>
              <a:off x="4878" y="2465"/>
              <a:ext cx="43" cy="58"/>
            </a:xfrm>
            <a:custGeom>
              <a:avLst/>
              <a:gdLst>
                <a:gd name="T0" fmla="*/ 0 w 87"/>
                <a:gd name="T1" fmla="*/ 1 h 116"/>
                <a:gd name="T2" fmla="*/ 0 w 87"/>
                <a:gd name="T3" fmla="*/ 1 h 116"/>
                <a:gd name="T4" fmla="*/ 0 w 87"/>
                <a:gd name="T5" fmla="*/ 1 h 116"/>
                <a:gd name="T6" fmla="*/ 0 w 87"/>
                <a:gd name="T7" fmla="*/ 1 h 116"/>
                <a:gd name="T8" fmla="*/ 0 w 87"/>
                <a:gd name="T9" fmla="*/ 1 h 116"/>
                <a:gd name="T10" fmla="*/ 0 w 87"/>
                <a:gd name="T11" fmla="*/ 1 h 116"/>
                <a:gd name="T12" fmla="*/ 0 w 87"/>
                <a:gd name="T13" fmla="*/ 1 h 116"/>
                <a:gd name="T14" fmla="*/ 0 w 87"/>
                <a:gd name="T15" fmla="*/ 0 h 116"/>
                <a:gd name="T16" fmla="*/ 0 w 87"/>
                <a:gd name="T17" fmla="*/ 1 h 116"/>
                <a:gd name="T18" fmla="*/ 0 w 87"/>
                <a:gd name="T19" fmla="*/ 1 h 116"/>
                <a:gd name="T20" fmla="*/ 0 w 87"/>
                <a:gd name="T21" fmla="*/ 1 h 116"/>
                <a:gd name="T22" fmla="*/ 0 w 87"/>
                <a:gd name="T23" fmla="*/ 1 h 116"/>
                <a:gd name="T24" fmla="*/ 0 w 87"/>
                <a:gd name="T25" fmla="*/ 1 h 116"/>
                <a:gd name="T26" fmla="*/ 0 w 87"/>
                <a:gd name="T27" fmla="*/ 1 h 116"/>
                <a:gd name="T28" fmla="*/ 0 w 87"/>
                <a:gd name="T29" fmla="*/ 1 h 116"/>
                <a:gd name="T30" fmla="*/ 0 w 87"/>
                <a:gd name="T31" fmla="*/ 1 h 116"/>
                <a:gd name="T32" fmla="*/ 0 w 87"/>
                <a:gd name="T33" fmla="*/ 1 h 116"/>
                <a:gd name="T34" fmla="*/ 0 w 87"/>
                <a:gd name="T35" fmla="*/ 1 h 116"/>
                <a:gd name="T36" fmla="*/ 0 w 87"/>
                <a:gd name="T37" fmla="*/ 1 h 116"/>
                <a:gd name="T38" fmla="*/ 0 w 87"/>
                <a:gd name="T39" fmla="*/ 1 h 116"/>
                <a:gd name="T40" fmla="*/ 0 w 87"/>
                <a:gd name="T41" fmla="*/ 1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16"/>
                <a:gd name="T65" fmla="*/ 87 w 87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16">
                  <a:moveTo>
                    <a:pt x="38" y="31"/>
                  </a:moveTo>
                  <a:lnTo>
                    <a:pt x="27" y="51"/>
                  </a:lnTo>
                  <a:lnTo>
                    <a:pt x="26" y="84"/>
                  </a:lnTo>
                  <a:lnTo>
                    <a:pt x="23" y="103"/>
                  </a:lnTo>
                  <a:lnTo>
                    <a:pt x="8" y="105"/>
                  </a:lnTo>
                  <a:lnTo>
                    <a:pt x="0" y="78"/>
                  </a:lnTo>
                  <a:lnTo>
                    <a:pt x="10" y="25"/>
                  </a:lnTo>
                  <a:lnTo>
                    <a:pt x="38" y="0"/>
                  </a:lnTo>
                  <a:lnTo>
                    <a:pt x="68" y="21"/>
                  </a:lnTo>
                  <a:lnTo>
                    <a:pt x="80" y="40"/>
                  </a:lnTo>
                  <a:lnTo>
                    <a:pt x="87" y="67"/>
                  </a:lnTo>
                  <a:lnTo>
                    <a:pt x="84" y="93"/>
                  </a:lnTo>
                  <a:lnTo>
                    <a:pt x="75" y="116"/>
                  </a:lnTo>
                  <a:lnTo>
                    <a:pt x="48" y="116"/>
                  </a:lnTo>
                  <a:lnTo>
                    <a:pt x="48" y="103"/>
                  </a:lnTo>
                  <a:lnTo>
                    <a:pt x="65" y="80"/>
                  </a:lnTo>
                  <a:lnTo>
                    <a:pt x="61" y="67"/>
                  </a:lnTo>
                  <a:lnTo>
                    <a:pt x="56" y="44"/>
                  </a:lnTo>
                  <a:lnTo>
                    <a:pt x="3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5" name="Freeform 112"/>
            <p:cNvSpPr>
              <a:spLocks/>
            </p:cNvSpPr>
            <p:nvPr/>
          </p:nvSpPr>
          <p:spPr bwMode="auto">
            <a:xfrm>
              <a:off x="4745" y="2567"/>
              <a:ext cx="108" cy="122"/>
            </a:xfrm>
            <a:custGeom>
              <a:avLst/>
              <a:gdLst>
                <a:gd name="T0" fmla="*/ 0 w 217"/>
                <a:gd name="T1" fmla="*/ 1 h 244"/>
                <a:gd name="T2" fmla="*/ 0 w 217"/>
                <a:gd name="T3" fmla="*/ 1 h 244"/>
                <a:gd name="T4" fmla="*/ 0 w 217"/>
                <a:gd name="T5" fmla="*/ 1 h 244"/>
                <a:gd name="T6" fmla="*/ 0 w 217"/>
                <a:gd name="T7" fmla="*/ 1 h 244"/>
                <a:gd name="T8" fmla="*/ 0 w 217"/>
                <a:gd name="T9" fmla="*/ 1 h 244"/>
                <a:gd name="T10" fmla="*/ 0 w 217"/>
                <a:gd name="T11" fmla="*/ 1 h 244"/>
                <a:gd name="T12" fmla="*/ 0 w 217"/>
                <a:gd name="T13" fmla="*/ 1 h 244"/>
                <a:gd name="T14" fmla="*/ 0 w 217"/>
                <a:gd name="T15" fmla="*/ 1 h 244"/>
                <a:gd name="T16" fmla="*/ 0 w 217"/>
                <a:gd name="T17" fmla="*/ 1 h 244"/>
                <a:gd name="T18" fmla="*/ 0 w 217"/>
                <a:gd name="T19" fmla="*/ 1 h 244"/>
                <a:gd name="T20" fmla="*/ 0 w 217"/>
                <a:gd name="T21" fmla="*/ 1 h 244"/>
                <a:gd name="T22" fmla="*/ 0 w 217"/>
                <a:gd name="T23" fmla="*/ 1 h 244"/>
                <a:gd name="T24" fmla="*/ 0 w 217"/>
                <a:gd name="T25" fmla="*/ 1 h 244"/>
                <a:gd name="T26" fmla="*/ 0 w 217"/>
                <a:gd name="T27" fmla="*/ 1 h 244"/>
                <a:gd name="T28" fmla="*/ 0 w 217"/>
                <a:gd name="T29" fmla="*/ 1 h 244"/>
                <a:gd name="T30" fmla="*/ 0 w 217"/>
                <a:gd name="T31" fmla="*/ 1 h 244"/>
                <a:gd name="T32" fmla="*/ 0 w 217"/>
                <a:gd name="T33" fmla="*/ 1 h 244"/>
                <a:gd name="T34" fmla="*/ 0 w 217"/>
                <a:gd name="T35" fmla="*/ 1 h 244"/>
                <a:gd name="T36" fmla="*/ 0 w 217"/>
                <a:gd name="T37" fmla="*/ 1 h 244"/>
                <a:gd name="T38" fmla="*/ 0 w 217"/>
                <a:gd name="T39" fmla="*/ 1 h 244"/>
                <a:gd name="T40" fmla="*/ 0 w 217"/>
                <a:gd name="T41" fmla="*/ 1 h 244"/>
                <a:gd name="T42" fmla="*/ 0 w 217"/>
                <a:gd name="T43" fmla="*/ 1 h 244"/>
                <a:gd name="T44" fmla="*/ 0 w 217"/>
                <a:gd name="T45" fmla="*/ 1 h 244"/>
                <a:gd name="T46" fmla="*/ 0 w 217"/>
                <a:gd name="T47" fmla="*/ 1 h 244"/>
                <a:gd name="T48" fmla="*/ 0 w 217"/>
                <a:gd name="T49" fmla="*/ 1 h 244"/>
                <a:gd name="T50" fmla="*/ 0 w 217"/>
                <a:gd name="T51" fmla="*/ 1 h 244"/>
                <a:gd name="T52" fmla="*/ 0 w 217"/>
                <a:gd name="T53" fmla="*/ 1 h 244"/>
                <a:gd name="T54" fmla="*/ 0 w 217"/>
                <a:gd name="T55" fmla="*/ 1 h 244"/>
                <a:gd name="T56" fmla="*/ 0 w 217"/>
                <a:gd name="T57" fmla="*/ 1 h 244"/>
                <a:gd name="T58" fmla="*/ 0 w 217"/>
                <a:gd name="T59" fmla="*/ 1 h 244"/>
                <a:gd name="T60" fmla="*/ 0 w 217"/>
                <a:gd name="T61" fmla="*/ 0 h 244"/>
                <a:gd name="T62" fmla="*/ 0 w 217"/>
                <a:gd name="T63" fmla="*/ 1 h 244"/>
                <a:gd name="T64" fmla="*/ 0 w 217"/>
                <a:gd name="T65" fmla="*/ 1 h 244"/>
                <a:gd name="T66" fmla="*/ 0 w 217"/>
                <a:gd name="T67" fmla="*/ 1 h 2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244"/>
                <a:gd name="T104" fmla="*/ 217 w 217"/>
                <a:gd name="T105" fmla="*/ 244 h 2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244">
                  <a:moveTo>
                    <a:pt x="147" y="27"/>
                  </a:moveTo>
                  <a:lnTo>
                    <a:pt x="152" y="63"/>
                  </a:lnTo>
                  <a:lnTo>
                    <a:pt x="217" y="84"/>
                  </a:lnTo>
                  <a:lnTo>
                    <a:pt x="212" y="105"/>
                  </a:lnTo>
                  <a:lnTo>
                    <a:pt x="160" y="149"/>
                  </a:lnTo>
                  <a:lnTo>
                    <a:pt x="155" y="244"/>
                  </a:lnTo>
                  <a:lnTo>
                    <a:pt x="140" y="242"/>
                  </a:lnTo>
                  <a:lnTo>
                    <a:pt x="94" y="208"/>
                  </a:lnTo>
                  <a:lnTo>
                    <a:pt x="52" y="240"/>
                  </a:lnTo>
                  <a:lnTo>
                    <a:pt x="22" y="244"/>
                  </a:lnTo>
                  <a:lnTo>
                    <a:pt x="19" y="230"/>
                  </a:lnTo>
                  <a:lnTo>
                    <a:pt x="41" y="227"/>
                  </a:lnTo>
                  <a:lnTo>
                    <a:pt x="73" y="190"/>
                  </a:lnTo>
                  <a:lnTo>
                    <a:pt x="102" y="181"/>
                  </a:lnTo>
                  <a:lnTo>
                    <a:pt x="141" y="219"/>
                  </a:lnTo>
                  <a:lnTo>
                    <a:pt x="141" y="135"/>
                  </a:lnTo>
                  <a:lnTo>
                    <a:pt x="162" y="116"/>
                  </a:lnTo>
                  <a:lnTo>
                    <a:pt x="190" y="94"/>
                  </a:lnTo>
                  <a:lnTo>
                    <a:pt x="143" y="84"/>
                  </a:lnTo>
                  <a:lnTo>
                    <a:pt x="127" y="42"/>
                  </a:lnTo>
                  <a:lnTo>
                    <a:pt x="86" y="105"/>
                  </a:lnTo>
                  <a:lnTo>
                    <a:pt x="29" y="116"/>
                  </a:lnTo>
                  <a:lnTo>
                    <a:pt x="45" y="145"/>
                  </a:lnTo>
                  <a:lnTo>
                    <a:pt x="37" y="209"/>
                  </a:lnTo>
                  <a:lnTo>
                    <a:pt x="19" y="204"/>
                  </a:lnTo>
                  <a:lnTo>
                    <a:pt x="25" y="152"/>
                  </a:lnTo>
                  <a:lnTo>
                    <a:pt x="0" y="105"/>
                  </a:lnTo>
                  <a:lnTo>
                    <a:pt x="27" y="101"/>
                  </a:lnTo>
                  <a:lnTo>
                    <a:pt x="78" y="82"/>
                  </a:lnTo>
                  <a:lnTo>
                    <a:pt x="117" y="14"/>
                  </a:lnTo>
                  <a:lnTo>
                    <a:pt x="132" y="0"/>
                  </a:lnTo>
                  <a:lnTo>
                    <a:pt x="14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6" name="Freeform 113"/>
            <p:cNvSpPr>
              <a:spLocks/>
            </p:cNvSpPr>
            <p:nvPr/>
          </p:nvSpPr>
          <p:spPr bwMode="auto">
            <a:xfrm>
              <a:off x="4754" y="2669"/>
              <a:ext cx="11" cy="13"/>
            </a:xfrm>
            <a:custGeom>
              <a:avLst/>
              <a:gdLst>
                <a:gd name="T0" fmla="*/ 0 w 22"/>
                <a:gd name="T1" fmla="*/ 0 h 26"/>
                <a:gd name="T2" fmla="*/ 0 w 22"/>
                <a:gd name="T3" fmla="*/ 1 h 26"/>
                <a:gd name="T4" fmla="*/ 1 w 22"/>
                <a:gd name="T5" fmla="*/ 1 h 26"/>
                <a:gd name="T6" fmla="*/ 1 w 22"/>
                <a:gd name="T7" fmla="*/ 1 h 26"/>
                <a:gd name="T8" fmla="*/ 0 w 22"/>
                <a:gd name="T9" fmla="*/ 0 h 26"/>
                <a:gd name="T10" fmla="*/ 0 w 22"/>
                <a:gd name="T11" fmla="*/ 0 h 26"/>
                <a:gd name="T12" fmla="*/ 0 w 22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6"/>
                <a:gd name="T23" fmla="*/ 22 w 2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6">
                  <a:moveTo>
                    <a:pt x="0" y="0"/>
                  </a:moveTo>
                  <a:lnTo>
                    <a:pt x="0" y="26"/>
                  </a:lnTo>
                  <a:lnTo>
                    <a:pt x="22" y="23"/>
                  </a:lnTo>
                  <a:lnTo>
                    <a:pt x="1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7" name="Freeform 114"/>
            <p:cNvSpPr>
              <a:spLocks/>
            </p:cNvSpPr>
            <p:nvPr/>
          </p:nvSpPr>
          <p:spPr bwMode="auto">
            <a:xfrm>
              <a:off x="4830" y="2810"/>
              <a:ext cx="105" cy="116"/>
            </a:xfrm>
            <a:custGeom>
              <a:avLst/>
              <a:gdLst>
                <a:gd name="T0" fmla="*/ 1 w 209"/>
                <a:gd name="T1" fmla="*/ 1 h 232"/>
                <a:gd name="T2" fmla="*/ 1 w 209"/>
                <a:gd name="T3" fmla="*/ 1 h 232"/>
                <a:gd name="T4" fmla="*/ 1 w 209"/>
                <a:gd name="T5" fmla="*/ 0 h 232"/>
                <a:gd name="T6" fmla="*/ 1 w 209"/>
                <a:gd name="T7" fmla="*/ 1 h 232"/>
                <a:gd name="T8" fmla="*/ 1 w 209"/>
                <a:gd name="T9" fmla="*/ 1 h 232"/>
                <a:gd name="T10" fmla="*/ 1 w 209"/>
                <a:gd name="T11" fmla="*/ 1 h 232"/>
                <a:gd name="T12" fmla="*/ 1 w 209"/>
                <a:gd name="T13" fmla="*/ 1 h 232"/>
                <a:gd name="T14" fmla="*/ 1 w 209"/>
                <a:gd name="T15" fmla="*/ 1 h 232"/>
                <a:gd name="T16" fmla="*/ 1 w 209"/>
                <a:gd name="T17" fmla="*/ 1 h 232"/>
                <a:gd name="T18" fmla="*/ 1 w 209"/>
                <a:gd name="T19" fmla="*/ 1 h 232"/>
                <a:gd name="T20" fmla="*/ 1 w 209"/>
                <a:gd name="T21" fmla="*/ 1 h 232"/>
                <a:gd name="T22" fmla="*/ 1 w 209"/>
                <a:gd name="T23" fmla="*/ 1 h 232"/>
                <a:gd name="T24" fmla="*/ 0 w 209"/>
                <a:gd name="T25" fmla="*/ 1 h 232"/>
                <a:gd name="T26" fmla="*/ 1 w 209"/>
                <a:gd name="T27" fmla="*/ 1 h 232"/>
                <a:gd name="T28" fmla="*/ 1 w 209"/>
                <a:gd name="T29" fmla="*/ 1 h 232"/>
                <a:gd name="T30" fmla="*/ 1 w 209"/>
                <a:gd name="T31" fmla="*/ 1 h 232"/>
                <a:gd name="T32" fmla="*/ 1 w 209"/>
                <a:gd name="T33" fmla="*/ 1 h 232"/>
                <a:gd name="T34" fmla="*/ 1 w 209"/>
                <a:gd name="T35" fmla="*/ 1 h 232"/>
                <a:gd name="T36" fmla="*/ 1 w 209"/>
                <a:gd name="T37" fmla="*/ 1 h 232"/>
                <a:gd name="T38" fmla="*/ 1 w 209"/>
                <a:gd name="T39" fmla="*/ 1 h 232"/>
                <a:gd name="T40" fmla="*/ 1 w 209"/>
                <a:gd name="T41" fmla="*/ 1 h 232"/>
                <a:gd name="T42" fmla="*/ 1 w 209"/>
                <a:gd name="T43" fmla="*/ 1 h 232"/>
                <a:gd name="T44" fmla="*/ 1 w 209"/>
                <a:gd name="T45" fmla="*/ 1 h 232"/>
                <a:gd name="T46" fmla="*/ 1 w 209"/>
                <a:gd name="T47" fmla="*/ 1 h 232"/>
                <a:gd name="T48" fmla="*/ 1 w 209"/>
                <a:gd name="T49" fmla="*/ 1 h 232"/>
                <a:gd name="T50" fmla="*/ 1 w 209"/>
                <a:gd name="T51" fmla="*/ 1 h 232"/>
                <a:gd name="T52" fmla="*/ 1 w 209"/>
                <a:gd name="T53" fmla="*/ 1 h 232"/>
                <a:gd name="T54" fmla="*/ 1 w 209"/>
                <a:gd name="T55" fmla="*/ 1 h 232"/>
                <a:gd name="T56" fmla="*/ 1 w 209"/>
                <a:gd name="T57" fmla="*/ 1 h 232"/>
                <a:gd name="T58" fmla="*/ 1 w 209"/>
                <a:gd name="T59" fmla="*/ 1 h 232"/>
                <a:gd name="T60" fmla="*/ 1 w 209"/>
                <a:gd name="T61" fmla="*/ 1 h 232"/>
                <a:gd name="T62" fmla="*/ 1 w 209"/>
                <a:gd name="T63" fmla="*/ 1 h 232"/>
                <a:gd name="T64" fmla="*/ 1 w 209"/>
                <a:gd name="T65" fmla="*/ 1 h 232"/>
                <a:gd name="T66" fmla="*/ 1 w 209"/>
                <a:gd name="T67" fmla="*/ 1 h 232"/>
                <a:gd name="T68" fmla="*/ 1 w 209"/>
                <a:gd name="T69" fmla="*/ 1 h 232"/>
                <a:gd name="T70" fmla="*/ 1 w 209"/>
                <a:gd name="T71" fmla="*/ 1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9"/>
                <a:gd name="T109" fmla="*/ 0 h 232"/>
                <a:gd name="T110" fmla="*/ 209 w 209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9" h="232">
                  <a:moveTo>
                    <a:pt x="73" y="40"/>
                  </a:moveTo>
                  <a:lnTo>
                    <a:pt x="124" y="6"/>
                  </a:lnTo>
                  <a:lnTo>
                    <a:pt x="141" y="0"/>
                  </a:lnTo>
                  <a:lnTo>
                    <a:pt x="151" y="29"/>
                  </a:lnTo>
                  <a:lnTo>
                    <a:pt x="154" y="70"/>
                  </a:lnTo>
                  <a:lnTo>
                    <a:pt x="209" y="118"/>
                  </a:lnTo>
                  <a:lnTo>
                    <a:pt x="205" y="137"/>
                  </a:lnTo>
                  <a:lnTo>
                    <a:pt x="144" y="158"/>
                  </a:lnTo>
                  <a:lnTo>
                    <a:pt x="113" y="230"/>
                  </a:lnTo>
                  <a:lnTo>
                    <a:pt x="92" y="232"/>
                  </a:lnTo>
                  <a:lnTo>
                    <a:pt x="57" y="165"/>
                  </a:lnTo>
                  <a:lnTo>
                    <a:pt x="11" y="175"/>
                  </a:lnTo>
                  <a:lnTo>
                    <a:pt x="0" y="154"/>
                  </a:lnTo>
                  <a:lnTo>
                    <a:pt x="3" y="127"/>
                  </a:lnTo>
                  <a:lnTo>
                    <a:pt x="26" y="129"/>
                  </a:lnTo>
                  <a:lnTo>
                    <a:pt x="26" y="154"/>
                  </a:lnTo>
                  <a:lnTo>
                    <a:pt x="62" y="148"/>
                  </a:lnTo>
                  <a:lnTo>
                    <a:pt x="76" y="150"/>
                  </a:lnTo>
                  <a:lnTo>
                    <a:pt x="105" y="203"/>
                  </a:lnTo>
                  <a:lnTo>
                    <a:pt x="130" y="135"/>
                  </a:lnTo>
                  <a:lnTo>
                    <a:pt x="186" y="118"/>
                  </a:lnTo>
                  <a:lnTo>
                    <a:pt x="138" y="82"/>
                  </a:lnTo>
                  <a:lnTo>
                    <a:pt x="127" y="27"/>
                  </a:lnTo>
                  <a:lnTo>
                    <a:pt x="76" y="68"/>
                  </a:lnTo>
                  <a:lnTo>
                    <a:pt x="64" y="68"/>
                  </a:lnTo>
                  <a:lnTo>
                    <a:pt x="29" y="49"/>
                  </a:lnTo>
                  <a:lnTo>
                    <a:pt x="41" y="89"/>
                  </a:lnTo>
                  <a:lnTo>
                    <a:pt x="32" y="118"/>
                  </a:lnTo>
                  <a:lnTo>
                    <a:pt x="16" y="108"/>
                  </a:lnTo>
                  <a:lnTo>
                    <a:pt x="11" y="82"/>
                  </a:lnTo>
                  <a:lnTo>
                    <a:pt x="5" y="46"/>
                  </a:lnTo>
                  <a:lnTo>
                    <a:pt x="16" y="29"/>
                  </a:lnTo>
                  <a:lnTo>
                    <a:pt x="57" y="42"/>
                  </a:lnTo>
                  <a:lnTo>
                    <a:pt x="7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8" name="Freeform 115"/>
            <p:cNvSpPr>
              <a:spLocks/>
            </p:cNvSpPr>
            <p:nvPr/>
          </p:nvSpPr>
          <p:spPr bwMode="auto">
            <a:xfrm>
              <a:off x="4832" y="2865"/>
              <a:ext cx="14" cy="10"/>
            </a:xfrm>
            <a:custGeom>
              <a:avLst/>
              <a:gdLst>
                <a:gd name="T0" fmla="*/ 0 w 29"/>
                <a:gd name="T1" fmla="*/ 0 h 21"/>
                <a:gd name="T2" fmla="*/ 0 w 29"/>
                <a:gd name="T3" fmla="*/ 0 h 21"/>
                <a:gd name="T4" fmla="*/ 0 w 29"/>
                <a:gd name="T5" fmla="*/ 0 h 21"/>
                <a:gd name="T6" fmla="*/ 0 w 29"/>
                <a:gd name="T7" fmla="*/ 0 h 21"/>
                <a:gd name="T8" fmla="*/ 0 w 29"/>
                <a:gd name="T9" fmla="*/ 0 h 21"/>
                <a:gd name="T10" fmla="*/ 0 w 29"/>
                <a:gd name="T11" fmla="*/ 0 h 21"/>
                <a:gd name="T12" fmla="*/ 0 w 29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1"/>
                <a:gd name="T23" fmla="*/ 29 w 29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1">
                  <a:moveTo>
                    <a:pt x="13" y="0"/>
                  </a:moveTo>
                  <a:lnTo>
                    <a:pt x="0" y="19"/>
                  </a:lnTo>
                  <a:lnTo>
                    <a:pt x="23" y="21"/>
                  </a:lnTo>
                  <a:lnTo>
                    <a:pt x="29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79" name="Freeform 116"/>
            <p:cNvSpPr>
              <a:spLocks/>
            </p:cNvSpPr>
            <p:nvPr/>
          </p:nvSpPr>
          <p:spPr bwMode="auto">
            <a:xfrm>
              <a:off x="4011" y="1795"/>
              <a:ext cx="129" cy="115"/>
            </a:xfrm>
            <a:custGeom>
              <a:avLst/>
              <a:gdLst>
                <a:gd name="T0" fmla="*/ 0 w 258"/>
                <a:gd name="T1" fmla="*/ 1 h 228"/>
                <a:gd name="T2" fmla="*/ 1 w 258"/>
                <a:gd name="T3" fmla="*/ 1 h 228"/>
                <a:gd name="T4" fmla="*/ 1 w 258"/>
                <a:gd name="T5" fmla="*/ 1 h 228"/>
                <a:gd name="T6" fmla="*/ 1 w 258"/>
                <a:gd name="T7" fmla="*/ 1 h 228"/>
                <a:gd name="T8" fmla="*/ 1 w 258"/>
                <a:gd name="T9" fmla="*/ 1 h 228"/>
                <a:gd name="T10" fmla="*/ 1 w 258"/>
                <a:gd name="T11" fmla="*/ 1 h 228"/>
                <a:gd name="T12" fmla="*/ 1 w 258"/>
                <a:gd name="T13" fmla="*/ 1 h 228"/>
                <a:gd name="T14" fmla="*/ 1 w 258"/>
                <a:gd name="T15" fmla="*/ 1 h 228"/>
                <a:gd name="T16" fmla="*/ 1 w 258"/>
                <a:gd name="T17" fmla="*/ 1 h 228"/>
                <a:gd name="T18" fmla="*/ 1 w 258"/>
                <a:gd name="T19" fmla="*/ 1 h 228"/>
                <a:gd name="T20" fmla="*/ 1 w 258"/>
                <a:gd name="T21" fmla="*/ 1 h 228"/>
                <a:gd name="T22" fmla="*/ 1 w 258"/>
                <a:gd name="T23" fmla="*/ 1 h 228"/>
                <a:gd name="T24" fmla="*/ 1 w 258"/>
                <a:gd name="T25" fmla="*/ 1 h 228"/>
                <a:gd name="T26" fmla="*/ 1 w 258"/>
                <a:gd name="T27" fmla="*/ 1 h 228"/>
                <a:gd name="T28" fmla="*/ 1 w 258"/>
                <a:gd name="T29" fmla="*/ 1 h 228"/>
                <a:gd name="T30" fmla="*/ 1 w 258"/>
                <a:gd name="T31" fmla="*/ 1 h 228"/>
                <a:gd name="T32" fmla="*/ 1 w 258"/>
                <a:gd name="T33" fmla="*/ 1 h 228"/>
                <a:gd name="T34" fmla="*/ 1 w 258"/>
                <a:gd name="T35" fmla="*/ 1 h 228"/>
                <a:gd name="T36" fmla="*/ 1 w 258"/>
                <a:gd name="T37" fmla="*/ 1 h 228"/>
                <a:gd name="T38" fmla="*/ 1 w 258"/>
                <a:gd name="T39" fmla="*/ 1 h 228"/>
                <a:gd name="T40" fmla="*/ 1 w 258"/>
                <a:gd name="T41" fmla="*/ 1 h 228"/>
                <a:gd name="T42" fmla="*/ 1 w 258"/>
                <a:gd name="T43" fmla="*/ 1 h 228"/>
                <a:gd name="T44" fmla="*/ 1 w 258"/>
                <a:gd name="T45" fmla="*/ 1 h 228"/>
                <a:gd name="T46" fmla="*/ 1 w 258"/>
                <a:gd name="T47" fmla="*/ 1 h 228"/>
                <a:gd name="T48" fmla="*/ 1 w 258"/>
                <a:gd name="T49" fmla="*/ 1 h 228"/>
                <a:gd name="T50" fmla="*/ 1 w 258"/>
                <a:gd name="T51" fmla="*/ 1 h 228"/>
                <a:gd name="T52" fmla="*/ 1 w 258"/>
                <a:gd name="T53" fmla="*/ 1 h 228"/>
                <a:gd name="T54" fmla="*/ 1 w 258"/>
                <a:gd name="T55" fmla="*/ 1 h 228"/>
                <a:gd name="T56" fmla="*/ 1 w 258"/>
                <a:gd name="T57" fmla="*/ 1 h 228"/>
                <a:gd name="T58" fmla="*/ 1 w 258"/>
                <a:gd name="T59" fmla="*/ 1 h 228"/>
                <a:gd name="T60" fmla="*/ 1 w 258"/>
                <a:gd name="T61" fmla="*/ 1 h 228"/>
                <a:gd name="T62" fmla="*/ 1 w 258"/>
                <a:gd name="T63" fmla="*/ 0 h 228"/>
                <a:gd name="T64" fmla="*/ 0 w 258"/>
                <a:gd name="T65" fmla="*/ 1 h 228"/>
                <a:gd name="T66" fmla="*/ 0 w 258"/>
                <a:gd name="T67" fmla="*/ 1 h 228"/>
                <a:gd name="T68" fmla="*/ 0 w 258"/>
                <a:gd name="T69" fmla="*/ 1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8"/>
                <a:gd name="T106" fmla="*/ 0 h 228"/>
                <a:gd name="T107" fmla="*/ 258 w 258"/>
                <a:gd name="T108" fmla="*/ 228 h 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8" h="228">
                  <a:moveTo>
                    <a:pt x="0" y="2"/>
                  </a:moveTo>
                  <a:lnTo>
                    <a:pt x="9" y="57"/>
                  </a:lnTo>
                  <a:lnTo>
                    <a:pt x="20" y="80"/>
                  </a:lnTo>
                  <a:lnTo>
                    <a:pt x="54" y="85"/>
                  </a:lnTo>
                  <a:lnTo>
                    <a:pt x="100" y="95"/>
                  </a:lnTo>
                  <a:lnTo>
                    <a:pt x="123" y="110"/>
                  </a:lnTo>
                  <a:lnTo>
                    <a:pt x="139" y="163"/>
                  </a:lnTo>
                  <a:lnTo>
                    <a:pt x="152" y="192"/>
                  </a:lnTo>
                  <a:lnTo>
                    <a:pt x="193" y="207"/>
                  </a:lnTo>
                  <a:lnTo>
                    <a:pt x="258" y="228"/>
                  </a:lnTo>
                  <a:lnTo>
                    <a:pt x="253" y="203"/>
                  </a:lnTo>
                  <a:lnTo>
                    <a:pt x="198" y="194"/>
                  </a:lnTo>
                  <a:lnTo>
                    <a:pt x="166" y="173"/>
                  </a:lnTo>
                  <a:lnTo>
                    <a:pt x="158" y="148"/>
                  </a:lnTo>
                  <a:lnTo>
                    <a:pt x="150" y="114"/>
                  </a:lnTo>
                  <a:lnTo>
                    <a:pt x="138" y="91"/>
                  </a:lnTo>
                  <a:lnTo>
                    <a:pt x="165" y="99"/>
                  </a:lnTo>
                  <a:lnTo>
                    <a:pt x="173" y="125"/>
                  </a:lnTo>
                  <a:lnTo>
                    <a:pt x="182" y="161"/>
                  </a:lnTo>
                  <a:lnTo>
                    <a:pt x="198" y="175"/>
                  </a:lnTo>
                  <a:lnTo>
                    <a:pt x="252" y="182"/>
                  </a:lnTo>
                  <a:lnTo>
                    <a:pt x="242" y="169"/>
                  </a:lnTo>
                  <a:lnTo>
                    <a:pt x="203" y="154"/>
                  </a:lnTo>
                  <a:lnTo>
                    <a:pt x="187" y="118"/>
                  </a:lnTo>
                  <a:lnTo>
                    <a:pt x="180" y="80"/>
                  </a:lnTo>
                  <a:lnTo>
                    <a:pt x="150" y="72"/>
                  </a:lnTo>
                  <a:lnTo>
                    <a:pt x="114" y="76"/>
                  </a:lnTo>
                  <a:lnTo>
                    <a:pt x="76" y="63"/>
                  </a:lnTo>
                  <a:lnTo>
                    <a:pt x="49" y="17"/>
                  </a:lnTo>
                  <a:lnTo>
                    <a:pt x="58" y="68"/>
                  </a:lnTo>
                  <a:lnTo>
                    <a:pt x="32" y="61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0" name="Freeform 117"/>
            <p:cNvSpPr>
              <a:spLocks/>
            </p:cNvSpPr>
            <p:nvPr/>
          </p:nvSpPr>
          <p:spPr bwMode="auto">
            <a:xfrm>
              <a:off x="4003" y="1676"/>
              <a:ext cx="256" cy="240"/>
            </a:xfrm>
            <a:custGeom>
              <a:avLst/>
              <a:gdLst>
                <a:gd name="T0" fmla="*/ 0 w 512"/>
                <a:gd name="T1" fmla="*/ 0 h 481"/>
                <a:gd name="T2" fmla="*/ 1 w 512"/>
                <a:gd name="T3" fmla="*/ 0 h 481"/>
                <a:gd name="T4" fmla="*/ 1 w 512"/>
                <a:gd name="T5" fmla="*/ 0 h 481"/>
                <a:gd name="T6" fmla="*/ 1 w 512"/>
                <a:gd name="T7" fmla="*/ 0 h 481"/>
                <a:gd name="T8" fmla="*/ 1 w 512"/>
                <a:gd name="T9" fmla="*/ 0 h 481"/>
                <a:gd name="T10" fmla="*/ 1 w 512"/>
                <a:gd name="T11" fmla="*/ 0 h 481"/>
                <a:gd name="T12" fmla="*/ 1 w 512"/>
                <a:gd name="T13" fmla="*/ 0 h 481"/>
                <a:gd name="T14" fmla="*/ 1 w 512"/>
                <a:gd name="T15" fmla="*/ 0 h 481"/>
                <a:gd name="T16" fmla="*/ 1 w 512"/>
                <a:gd name="T17" fmla="*/ 0 h 481"/>
                <a:gd name="T18" fmla="*/ 1 w 512"/>
                <a:gd name="T19" fmla="*/ 0 h 481"/>
                <a:gd name="T20" fmla="*/ 1 w 512"/>
                <a:gd name="T21" fmla="*/ 0 h 481"/>
                <a:gd name="T22" fmla="*/ 1 w 512"/>
                <a:gd name="T23" fmla="*/ 0 h 481"/>
                <a:gd name="T24" fmla="*/ 1 w 512"/>
                <a:gd name="T25" fmla="*/ 0 h 481"/>
                <a:gd name="T26" fmla="*/ 1 w 512"/>
                <a:gd name="T27" fmla="*/ 0 h 481"/>
                <a:gd name="T28" fmla="*/ 1 w 512"/>
                <a:gd name="T29" fmla="*/ 0 h 481"/>
                <a:gd name="T30" fmla="*/ 1 w 512"/>
                <a:gd name="T31" fmla="*/ 0 h 481"/>
                <a:gd name="T32" fmla="*/ 1 w 512"/>
                <a:gd name="T33" fmla="*/ 0 h 481"/>
                <a:gd name="T34" fmla="*/ 1 w 512"/>
                <a:gd name="T35" fmla="*/ 0 h 481"/>
                <a:gd name="T36" fmla="*/ 1 w 512"/>
                <a:gd name="T37" fmla="*/ 0 h 481"/>
                <a:gd name="T38" fmla="*/ 1 w 512"/>
                <a:gd name="T39" fmla="*/ 0 h 481"/>
                <a:gd name="T40" fmla="*/ 1 w 512"/>
                <a:gd name="T41" fmla="*/ 0 h 481"/>
                <a:gd name="T42" fmla="*/ 1 w 512"/>
                <a:gd name="T43" fmla="*/ 0 h 481"/>
                <a:gd name="T44" fmla="*/ 1 w 512"/>
                <a:gd name="T45" fmla="*/ 0 h 481"/>
                <a:gd name="T46" fmla="*/ 1 w 512"/>
                <a:gd name="T47" fmla="*/ 0 h 481"/>
                <a:gd name="T48" fmla="*/ 1 w 512"/>
                <a:gd name="T49" fmla="*/ 0 h 481"/>
                <a:gd name="T50" fmla="*/ 1 w 512"/>
                <a:gd name="T51" fmla="*/ 0 h 481"/>
                <a:gd name="T52" fmla="*/ 1 w 512"/>
                <a:gd name="T53" fmla="*/ 0 h 481"/>
                <a:gd name="T54" fmla="*/ 1 w 512"/>
                <a:gd name="T55" fmla="*/ 0 h 481"/>
                <a:gd name="T56" fmla="*/ 1 w 512"/>
                <a:gd name="T57" fmla="*/ 0 h 481"/>
                <a:gd name="T58" fmla="*/ 1 w 512"/>
                <a:gd name="T59" fmla="*/ 0 h 481"/>
                <a:gd name="T60" fmla="*/ 1 w 512"/>
                <a:gd name="T61" fmla="*/ 0 h 481"/>
                <a:gd name="T62" fmla="*/ 1 w 512"/>
                <a:gd name="T63" fmla="*/ 0 h 481"/>
                <a:gd name="T64" fmla="*/ 1 w 512"/>
                <a:gd name="T65" fmla="*/ 0 h 481"/>
                <a:gd name="T66" fmla="*/ 1 w 512"/>
                <a:gd name="T67" fmla="*/ 0 h 481"/>
                <a:gd name="T68" fmla="*/ 1 w 512"/>
                <a:gd name="T69" fmla="*/ 0 h 481"/>
                <a:gd name="T70" fmla="*/ 1 w 512"/>
                <a:gd name="T71" fmla="*/ 0 h 481"/>
                <a:gd name="T72" fmla="*/ 1 w 512"/>
                <a:gd name="T73" fmla="*/ 0 h 481"/>
                <a:gd name="T74" fmla="*/ 1 w 512"/>
                <a:gd name="T75" fmla="*/ 0 h 481"/>
                <a:gd name="T76" fmla="*/ 1 w 512"/>
                <a:gd name="T77" fmla="*/ 0 h 481"/>
                <a:gd name="T78" fmla="*/ 1 w 512"/>
                <a:gd name="T79" fmla="*/ 0 h 481"/>
                <a:gd name="T80" fmla="*/ 1 w 512"/>
                <a:gd name="T81" fmla="*/ 0 h 481"/>
                <a:gd name="T82" fmla="*/ 1 w 512"/>
                <a:gd name="T83" fmla="*/ 0 h 481"/>
                <a:gd name="T84" fmla="*/ 1 w 512"/>
                <a:gd name="T85" fmla="*/ 0 h 481"/>
                <a:gd name="T86" fmla="*/ 1 w 512"/>
                <a:gd name="T87" fmla="*/ 0 h 481"/>
                <a:gd name="T88" fmla="*/ 1 w 512"/>
                <a:gd name="T89" fmla="*/ 0 h 481"/>
                <a:gd name="T90" fmla="*/ 1 w 512"/>
                <a:gd name="T91" fmla="*/ 0 h 481"/>
                <a:gd name="T92" fmla="*/ 1 w 512"/>
                <a:gd name="T93" fmla="*/ 0 h 481"/>
                <a:gd name="T94" fmla="*/ 1 w 512"/>
                <a:gd name="T95" fmla="*/ 0 h 481"/>
                <a:gd name="T96" fmla="*/ 1 w 512"/>
                <a:gd name="T97" fmla="*/ 0 h 481"/>
                <a:gd name="T98" fmla="*/ 1 w 512"/>
                <a:gd name="T99" fmla="*/ 0 h 481"/>
                <a:gd name="T100" fmla="*/ 1 w 512"/>
                <a:gd name="T101" fmla="*/ 0 h 481"/>
                <a:gd name="T102" fmla="*/ 1 w 512"/>
                <a:gd name="T103" fmla="*/ 0 h 481"/>
                <a:gd name="T104" fmla="*/ 1 w 512"/>
                <a:gd name="T105" fmla="*/ 0 h 481"/>
                <a:gd name="T106" fmla="*/ 1 w 512"/>
                <a:gd name="T107" fmla="*/ 0 h 481"/>
                <a:gd name="T108" fmla="*/ 1 w 512"/>
                <a:gd name="T109" fmla="*/ 0 h 481"/>
                <a:gd name="T110" fmla="*/ 1 w 512"/>
                <a:gd name="T111" fmla="*/ 0 h 481"/>
                <a:gd name="T112" fmla="*/ 1 w 512"/>
                <a:gd name="T113" fmla="*/ 0 h 481"/>
                <a:gd name="T114" fmla="*/ 0 w 512"/>
                <a:gd name="T115" fmla="*/ 0 h 481"/>
                <a:gd name="T116" fmla="*/ 0 w 512"/>
                <a:gd name="T117" fmla="*/ 0 h 481"/>
                <a:gd name="T118" fmla="*/ 0 w 512"/>
                <a:gd name="T119" fmla="*/ 0 h 4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2"/>
                <a:gd name="T181" fmla="*/ 0 h 481"/>
                <a:gd name="T182" fmla="*/ 512 w 512"/>
                <a:gd name="T183" fmla="*/ 481 h 4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2" h="481">
                  <a:moveTo>
                    <a:pt x="0" y="6"/>
                  </a:moveTo>
                  <a:lnTo>
                    <a:pt x="11" y="48"/>
                  </a:lnTo>
                  <a:lnTo>
                    <a:pt x="29" y="69"/>
                  </a:lnTo>
                  <a:lnTo>
                    <a:pt x="65" y="78"/>
                  </a:lnTo>
                  <a:lnTo>
                    <a:pt x="78" y="88"/>
                  </a:lnTo>
                  <a:lnTo>
                    <a:pt x="81" y="126"/>
                  </a:lnTo>
                  <a:lnTo>
                    <a:pt x="87" y="152"/>
                  </a:lnTo>
                  <a:lnTo>
                    <a:pt x="125" y="173"/>
                  </a:lnTo>
                  <a:lnTo>
                    <a:pt x="158" y="196"/>
                  </a:lnTo>
                  <a:lnTo>
                    <a:pt x="189" y="240"/>
                  </a:lnTo>
                  <a:lnTo>
                    <a:pt x="211" y="263"/>
                  </a:lnTo>
                  <a:lnTo>
                    <a:pt x="252" y="276"/>
                  </a:lnTo>
                  <a:lnTo>
                    <a:pt x="279" y="293"/>
                  </a:lnTo>
                  <a:lnTo>
                    <a:pt x="295" y="325"/>
                  </a:lnTo>
                  <a:lnTo>
                    <a:pt x="330" y="358"/>
                  </a:lnTo>
                  <a:lnTo>
                    <a:pt x="368" y="358"/>
                  </a:lnTo>
                  <a:lnTo>
                    <a:pt x="382" y="417"/>
                  </a:lnTo>
                  <a:lnTo>
                    <a:pt x="404" y="445"/>
                  </a:lnTo>
                  <a:lnTo>
                    <a:pt x="456" y="460"/>
                  </a:lnTo>
                  <a:lnTo>
                    <a:pt x="472" y="481"/>
                  </a:lnTo>
                  <a:lnTo>
                    <a:pt x="512" y="455"/>
                  </a:lnTo>
                  <a:lnTo>
                    <a:pt x="501" y="430"/>
                  </a:lnTo>
                  <a:lnTo>
                    <a:pt x="475" y="403"/>
                  </a:lnTo>
                  <a:lnTo>
                    <a:pt x="464" y="371"/>
                  </a:lnTo>
                  <a:lnTo>
                    <a:pt x="423" y="363"/>
                  </a:lnTo>
                  <a:lnTo>
                    <a:pt x="412" y="320"/>
                  </a:lnTo>
                  <a:lnTo>
                    <a:pt x="349" y="301"/>
                  </a:lnTo>
                  <a:lnTo>
                    <a:pt x="322" y="276"/>
                  </a:lnTo>
                  <a:lnTo>
                    <a:pt x="309" y="236"/>
                  </a:lnTo>
                  <a:lnTo>
                    <a:pt x="288" y="223"/>
                  </a:lnTo>
                  <a:lnTo>
                    <a:pt x="271" y="183"/>
                  </a:lnTo>
                  <a:lnTo>
                    <a:pt x="241" y="164"/>
                  </a:lnTo>
                  <a:lnTo>
                    <a:pt x="195" y="156"/>
                  </a:lnTo>
                  <a:lnTo>
                    <a:pt x="174" y="143"/>
                  </a:lnTo>
                  <a:lnTo>
                    <a:pt x="141" y="94"/>
                  </a:lnTo>
                  <a:lnTo>
                    <a:pt x="130" y="82"/>
                  </a:lnTo>
                  <a:lnTo>
                    <a:pt x="127" y="97"/>
                  </a:lnTo>
                  <a:lnTo>
                    <a:pt x="141" y="124"/>
                  </a:lnTo>
                  <a:lnTo>
                    <a:pt x="163" y="152"/>
                  </a:lnTo>
                  <a:lnTo>
                    <a:pt x="182" y="170"/>
                  </a:lnTo>
                  <a:lnTo>
                    <a:pt x="228" y="181"/>
                  </a:lnTo>
                  <a:lnTo>
                    <a:pt x="255" y="190"/>
                  </a:lnTo>
                  <a:lnTo>
                    <a:pt x="269" y="223"/>
                  </a:lnTo>
                  <a:lnTo>
                    <a:pt x="288" y="263"/>
                  </a:lnTo>
                  <a:lnTo>
                    <a:pt x="258" y="257"/>
                  </a:lnTo>
                  <a:lnTo>
                    <a:pt x="227" y="249"/>
                  </a:lnTo>
                  <a:lnTo>
                    <a:pt x="201" y="219"/>
                  </a:lnTo>
                  <a:lnTo>
                    <a:pt x="177" y="185"/>
                  </a:lnTo>
                  <a:lnTo>
                    <a:pt x="157" y="171"/>
                  </a:lnTo>
                  <a:lnTo>
                    <a:pt x="106" y="149"/>
                  </a:lnTo>
                  <a:lnTo>
                    <a:pt x="101" y="120"/>
                  </a:lnTo>
                  <a:lnTo>
                    <a:pt x="95" y="82"/>
                  </a:lnTo>
                  <a:lnTo>
                    <a:pt x="84" y="67"/>
                  </a:lnTo>
                  <a:lnTo>
                    <a:pt x="63" y="56"/>
                  </a:lnTo>
                  <a:lnTo>
                    <a:pt x="40" y="52"/>
                  </a:lnTo>
                  <a:lnTo>
                    <a:pt x="21" y="38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1" name="Freeform 118"/>
            <p:cNvSpPr>
              <a:spLocks/>
            </p:cNvSpPr>
            <p:nvPr/>
          </p:nvSpPr>
          <p:spPr bwMode="auto">
            <a:xfrm>
              <a:off x="4008" y="1540"/>
              <a:ext cx="43" cy="70"/>
            </a:xfrm>
            <a:custGeom>
              <a:avLst/>
              <a:gdLst>
                <a:gd name="T0" fmla="*/ 0 w 87"/>
                <a:gd name="T1" fmla="*/ 0 h 140"/>
                <a:gd name="T2" fmla="*/ 0 w 87"/>
                <a:gd name="T3" fmla="*/ 1 h 140"/>
                <a:gd name="T4" fmla="*/ 0 w 87"/>
                <a:gd name="T5" fmla="*/ 1 h 140"/>
                <a:gd name="T6" fmla="*/ 0 w 87"/>
                <a:gd name="T7" fmla="*/ 1 h 140"/>
                <a:gd name="T8" fmla="*/ 0 w 87"/>
                <a:gd name="T9" fmla="*/ 1 h 140"/>
                <a:gd name="T10" fmla="*/ 0 w 87"/>
                <a:gd name="T11" fmla="*/ 1 h 140"/>
                <a:gd name="T12" fmla="*/ 0 w 87"/>
                <a:gd name="T13" fmla="*/ 1 h 140"/>
                <a:gd name="T14" fmla="*/ 0 w 87"/>
                <a:gd name="T15" fmla="*/ 1 h 140"/>
                <a:gd name="T16" fmla="*/ 0 w 87"/>
                <a:gd name="T17" fmla="*/ 1 h 140"/>
                <a:gd name="T18" fmla="*/ 0 w 87"/>
                <a:gd name="T19" fmla="*/ 1 h 140"/>
                <a:gd name="T20" fmla="*/ 0 w 87"/>
                <a:gd name="T21" fmla="*/ 1 h 140"/>
                <a:gd name="T22" fmla="*/ 0 w 87"/>
                <a:gd name="T23" fmla="*/ 0 h 140"/>
                <a:gd name="T24" fmla="*/ 0 w 87"/>
                <a:gd name="T25" fmla="*/ 0 h 140"/>
                <a:gd name="T26" fmla="*/ 0 w 87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140"/>
                <a:gd name="T44" fmla="*/ 87 w 87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140">
                  <a:moveTo>
                    <a:pt x="1" y="0"/>
                  </a:moveTo>
                  <a:lnTo>
                    <a:pt x="0" y="49"/>
                  </a:lnTo>
                  <a:lnTo>
                    <a:pt x="25" y="83"/>
                  </a:lnTo>
                  <a:lnTo>
                    <a:pt x="47" y="95"/>
                  </a:lnTo>
                  <a:lnTo>
                    <a:pt x="58" y="117"/>
                  </a:lnTo>
                  <a:lnTo>
                    <a:pt x="74" y="140"/>
                  </a:lnTo>
                  <a:lnTo>
                    <a:pt x="87" y="119"/>
                  </a:lnTo>
                  <a:lnTo>
                    <a:pt x="71" y="78"/>
                  </a:lnTo>
                  <a:lnTo>
                    <a:pt x="45" y="59"/>
                  </a:lnTo>
                  <a:lnTo>
                    <a:pt x="14" y="38"/>
                  </a:lnTo>
                  <a:lnTo>
                    <a:pt x="23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2" name="Freeform 119"/>
            <p:cNvSpPr>
              <a:spLocks/>
            </p:cNvSpPr>
            <p:nvPr/>
          </p:nvSpPr>
          <p:spPr bwMode="auto">
            <a:xfrm>
              <a:off x="4623" y="1456"/>
              <a:ext cx="23" cy="53"/>
            </a:xfrm>
            <a:custGeom>
              <a:avLst/>
              <a:gdLst>
                <a:gd name="T0" fmla="*/ 0 w 48"/>
                <a:gd name="T1" fmla="*/ 0 h 107"/>
                <a:gd name="T2" fmla="*/ 0 w 48"/>
                <a:gd name="T3" fmla="*/ 0 h 107"/>
                <a:gd name="T4" fmla="*/ 0 w 48"/>
                <a:gd name="T5" fmla="*/ 0 h 107"/>
                <a:gd name="T6" fmla="*/ 0 w 48"/>
                <a:gd name="T7" fmla="*/ 0 h 107"/>
                <a:gd name="T8" fmla="*/ 0 w 48"/>
                <a:gd name="T9" fmla="*/ 0 h 107"/>
                <a:gd name="T10" fmla="*/ 0 w 48"/>
                <a:gd name="T11" fmla="*/ 0 h 107"/>
                <a:gd name="T12" fmla="*/ 0 w 48"/>
                <a:gd name="T13" fmla="*/ 0 h 107"/>
                <a:gd name="T14" fmla="*/ 0 w 48"/>
                <a:gd name="T15" fmla="*/ 0 h 107"/>
                <a:gd name="T16" fmla="*/ 0 w 48"/>
                <a:gd name="T17" fmla="*/ 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07"/>
                <a:gd name="T29" fmla="*/ 48 w 48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07">
                  <a:moveTo>
                    <a:pt x="13" y="4"/>
                  </a:moveTo>
                  <a:lnTo>
                    <a:pt x="0" y="107"/>
                  </a:lnTo>
                  <a:lnTo>
                    <a:pt x="16" y="71"/>
                  </a:lnTo>
                  <a:lnTo>
                    <a:pt x="37" y="59"/>
                  </a:lnTo>
                  <a:lnTo>
                    <a:pt x="48" y="19"/>
                  </a:lnTo>
                  <a:lnTo>
                    <a:pt x="38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3" name="Freeform 120"/>
            <p:cNvSpPr>
              <a:spLocks/>
            </p:cNvSpPr>
            <p:nvPr/>
          </p:nvSpPr>
          <p:spPr bwMode="auto">
            <a:xfrm>
              <a:off x="4559" y="1792"/>
              <a:ext cx="90" cy="135"/>
            </a:xfrm>
            <a:custGeom>
              <a:avLst/>
              <a:gdLst>
                <a:gd name="T0" fmla="*/ 1 w 179"/>
                <a:gd name="T1" fmla="*/ 0 h 270"/>
                <a:gd name="T2" fmla="*/ 0 w 179"/>
                <a:gd name="T3" fmla="*/ 1 h 270"/>
                <a:gd name="T4" fmla="*/ 1 w 179"/>
                <a:gd name="T5" fmla="*/ 1 h 270"/>
                <a:gd name="T6" fmla="*/ 1 w 179"/>
                <a:gd name="T7" fmla="*/ 1 h 270"/>
                <a:gd name="T8" fmla="*/ 1 w 179"/>
                <a:gd name="T9" fmla="*/ 1 h 270"/>
                <a:gd name="T10" fmla="*/ 1 w 179"/>
                <a:gd name="T11" fmla="*/ 1 h 270"/>
                <a:gd name="T12" fmla="*/ 1 w 179"/>
                <a:gd name="T13" fmla="*/ 1 h 270"/>
                <a:gd name="T14" fmla="*/ 1 w 179"/>
                <a:gd name="T15" fmla="*/ 1 h 270"/>
                <a:gd name="T16" fmla="*/ 1 w 179"/>
                <a:gd name="T17" fmla="*/ 1 h 270"/>
                <a:gd name="T18" fmla="*/ 1 w 179"/>
                <a:gd name="T19" fmla="*/ 1 h 270"/>
                <a:gd name="T20" fmla="*/ 1 w 179"/>
                <a:gd name="T21" fmla="*/ 1 h 270"/>
                <a:gd name="T22" fmla="*/ 1 w 179"/>
                <a:gd name="T23" fmla="*/ 1 h 270"/>
                <a:gd name="T24" fmla="*/ 1 w 179"/>
                <a:gd name="T25" fmla="*/ 0 h 270"/>
                <a:gd name="T26" fmla="*/ 1 w 179"/>
                <a:gd name="T27" fmla="*/ 0 h 270"/>
                <a:gd name="T28" fmla="*/ 1 w 179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70"/>
                <a:gd name="T47" fmla="*/ 179 w 179"/>
                <a:gd name="T48" fmla="*/ 270 h 2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70">
                  <a:moveTo>
                    <a:pt x="5" y="0"/>
                  </a:moveTo>
                  <a:lnTo>
                    <a:pt x="0" y="61"/>
                  </a:lnTo>
                  <a:lnTo>
                    <a:pt x="43" y="65"/>
                  </a:lnTo>
                  <a:lnTo>
                    <a:pt x="97" y="86"/>
                  </a:lnTo>
                  <a:lnTo>
                    <a:pt x="133" y="128"/>
                  </a:lnTo>
                  <a:lnTo>
                    <a:pt x="162" y="188"/>
                  </a:lnTo>
                  <a:lnTo>
                    <a:pt x="179" y="270"/>
                  </a:lnTo>
                  <a:lnTo>
                    <a:pt x="176" y="200"/>
                  </a:lnTo>
                  <a:lnTo>
                    <a:pt x="168" y="152"/>
                  </a:lnTo>
                  <a:lnTo>
                    <a:pt x="141" y="101"/>
                  </a:lnTo>
                  <a:lnTo>
                    <a:pt x="88" y="46"/>
                  </a:lnTo>
                  <a:lnTo>
                    <a:pt x="43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4" name="Freeform 121"/>
            <p:cNvSpPr>
              <a:spLocks/>
            </p:cNvSpPr>
            <p:nvPr/>
          </p:nvSpPr>
          <p:spPr bwMode="auto">
            <a:xfrm>
              <a:off x="4112" y="1477"/>
              <a:ext cx="320" cy="398"/>
            </a:xfrm>
            <a:custGeom>
              <a:avLst/>
              <a:gdLst>
                <a:gd name="T0" fmla="*/ 1 w 638"/>
                <a:gd name="T1" fmla="*/ 0 h 797"/>
                <a:gd name="T2" fmla="*/ 1 w 638"/>
                <a:gd name="T3" fmla="*/ 0 h 797"/>
                <a:gd name="T4" fmla="*/ 1 w 638"/>
                <a:gd name="T5" fmla="*/ 0 h 797"/>
                <a:gd name="T6" fmla="*/ 1 w 638"/>
                <a:gd name="T7" fmla="*/ 0 h 797"/>
                <a:gd name="T8" fmla="*/ 1 w 638"/>
                <a:gd name="T9" fmla="*/ 0 h 797"/>
                <a:gd name="T10" fmla="*/ 1 w 638"/>
                <a:gd name="T11" fmla="*/ 0 h 797"/>
                <a:gd name="T12" fmla="*/ 1 w 638"/>
                <a:gd name="T13" fmla="*/ 0 h 797"/>
                <a:gd name="T14" fmla="*/ 1 w 638"/>
                <a:gd name="T15" fmla="*/ 0 h 797"/>
                <a:gd name="T16" fmla="*/ 1 w 638"/>
                <a:gd name="T17" fmla="*/ 0 h 797"/>
                <a:gd name="T18" fmla="*/ 1 w 638"/>
                <a:gd name="T19" fmla="*/ 0 h 797"/>
                <a:gd name="T20" fmla="*/ 1 w 638"/>
                <a:gd name="T21" fmla="*/ 0 h 797"/>
                <a:gd name="T22" fmla="*/ 1 w 638"/>
                <a:gd name="T23" fmla="*/ 0 h 797"/>
                <a:gd name="T24" fmla="*/ 1 w 638"/>
                <a:gd name="T25" fmla="*/ 0 h 797"/>
                <a:gd name="T26" fmla="*/ 1 w 638"/>
                <a:gd name="T27" fmla="*/ 0 h 797"/>
                <a:gd name="T28" fmla="*/ 1 w 638"/>
                <a:gd name="T29" fmla="*/ 0 h 797"/>
                <a:gd name="T30" fmla="*/ 1 w 638"/>
                <a:gd name="T31" fmla="*/ 0 h 797"/>
                <a:gd name="T32" fmla="*/ 1 w 638"/>
                <a:gd name="T33" fmla="*/ 0 h 797"/>
                <a:gd name="T34" fmla="*/ 1 w 638"/>
                <a:gd name="T35" fmla="*/ 0 h 797"/>
                <a:gd name="T36" fmla="*/ 1 w 638"/>
                <a:gd name="T37" fmla="*/ 0 h 797"/>
                <a:gd name="T38" fmla="*/ 1 w 638"/>
                <a:gd name="T39" fmla="*/ 0 h 797"/>
                <a:gd name="T40" fmla="*/ 1 w 638"/>
                <a:gd name="T41" fmla="*/ 0 h 797"/>
                <a:gd name="T42" fmla="*/ 1 w 638"/>
                <a:gd name="T43" fmla="*/ 0 h 797"/>
                <a:gd name="T44" fmla="*/ 1 w 638"/>
                <a:gd name="T45" fmla="*/ 0 h 797"/>
                <a:gd name="T46" fmla="*/ 1 w 638"/>
                <a:gd name="T47" fmla="*/ 0 h 797"/>
                <a:gd name="T48" fmla="*/ 1 w 638"/>
                <a:gd name="T49" fmla="*/ 0 h 797"/>
                <a:gd name="T50" fmla="*/ 1 w 638"/>
                <a:gd name="T51" fmla="*/ 0 h 797"/>
                <a:gd name="T52" fmla="*/ 1 w 638"/>
                <a:gd name="T53" fmla="*/ 0 h 797"/>
                <a:gd name="T54" fmla="*/ 1 w 638"/>
                <a:gd name="T55" fmla="*/ 0 h 797"/>
                <a:gd name="T56" fmla="*/ 1 w 638"/>
                <a:gd name="T57" fmla="*/ 0 h 797"/>
                <a:gd name="T58" fmla="*/ 1 w 638"/>
                <a:gd name="T59" fmla="*/ 0 h 797"/>
                <a:gd name="T60" fmla="*/ 1 w 638"/>
                <a:gd name="T61" fmla="*/ 0 h 797"/>
                <a:gd name="T62" fmla="*/ 1 w 638"/>
                <a:gd name="T63" fmla="*/ 0 h 797"/>
                <a:gd name="T64" fmla="*/ 1 w 638"/>
                <a:gd name="T65" fmla="*/ 0 h 797"/>
                <a:gd name="T66" fmla="*/ 1 w 638"/>
                <a:gd name="T67" fmla="*/ 0 h 797"/>
                <a:gd name="T68" fmla="*/ 1 w 638"/>
                <a:gd name="T69" fmla="*/ 0 h 797"/>
                <a:gd name="T70" fmla="*/ 1 w 638"/>
                <a:gd name="T71" fmla="*/ 0 h 797"/>
                <a:gd name="T72" fmla="*/ 1 w 638"/>
                <a:gd name="T73" fmla="*/ 0 h 797"/>
                <a:gd name="T74" fmla="*/ 1 w 638"/>
                <a:gd name="T75" fmla="*/ 0 h 797"/>
                <a:gd name="T76" fmla="*/ 1 w 638"/>
                <a:gd name="T77" fmla="*/ 0 h 797"/>
                <a:gd name="T78" fmla="*/ 1 w 638"/>
                <a:gd name="T79" fmla="*/ 0 h 797"/>
                <a:gd name="T80" fmla="*/ 1 w 638"/>
                <a:gd name="T81" fmla="*/ 0 h 797"/>
                <a:gd name="T82" fmla="*/ 1 w 638"/>
                <a:gd name="T83" fmla="*/ 0 h 797"/>
                <a:gd name="T84" fmla="*/ 1 w 638"/>
                <a:gd name="T85" fmla="*/ 0 h 797"/>
                <a:gd name="T86" fmla="*/ 1 w 638"/>
                <a:gd name="T87" fmla="*/ 0 h 797"/>
                <a:gd name="T88" fmla="*/ 1 w 638"/>
                <a:gd name="T89" fmla="*/ 0 h 797"/>
                <a:gd name="T90" fmla="*/ 1 w 638"/>
                <a:gd name="T91" fmla="*/ 0 h 797"/>
                <a:gd name="T92" fmla="*/ 1 w 638"/>
                <a:gd name="T93" fmla="*/ 0 h 797"/>
                <a:gd name="T94" fmla="*/ 1 w 638"/>
                <a:gd name="T95" fmla="*/ 0 h 797"/>
                <a:gd name="T96" fmla="*/ 1 w 638"/>
                <a:gd name="T97" fmla="*/ 0 h 797"/>
                <a:gd name="T98" fmla="*/ 1 w 638"/>
                <a:gd name="T99" fmla="*/ 0 h 797"/>
                <a:gd name="T100" fmla="*/ 1 w 638"/>
                <a:gd name="T101" fmla="*/ 0 h 797"/>
                <a:gd name="T102" fmla="*/ 1 w 638"/>
                <a:gd name="T103" fmla="*/ 0 h 797"/>
                <a:gd name="T104" fmla="*/ 1 w 638"/>
                <a:gd name="T105" fmla="*/ 0 h 797"/>
                <a:gd name="T106" fmla="*/ 1 w 638"/>
                <a:gd name="T107" fmla="*/ 0 h 797"/>
                <a:gd name="T108" fmla="*/ 1 w 638"/>
                <a:gd name="T109" fmla="*/ 0 h 797"/>
                <a:gd name="T110" fmla="*/ 1 w 638"/>
                <a:gd name="T111" fmla="*/ 0 h 797"/>
                <a:gd name="T112" fmla="*/ 1 w 638"/>
                <a:gd name="T113" fmla="*/ 0 h 797"/>
                <a:gd name="T114" fmla="*/ 1 w 638"/>
                <a:gd name="T115" fmla="*/ 0 h 797"/>
                <a:gd name="T116" fmla="*/ 1 w 638"/>
                <a:gd name="T117" fmla="*/ 0 h 797"/>
                <a:gd name="T118" fmla="*/ 1 w 638"/>
                <a:gd name="T119" fmla="*/ 0 h 7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8"/>
                <a:gd name="T181" fmla="*/ 0 h 797"/>
                <a:gd name="T182" fmla="*/ 638 w 638"/>
                <a:gd name="T183" fmla="*/ 797 h 7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8" h="797">
                  <a:moveTo>
                    <a:pt x="323" y="797"/>
                  </a:moveTo>
                  <a:lnTo>
                    <a:pt x="288" y="785"/>
                  </a:lnTo>
                  <a:lnTo>
                    <a:pt x="277" y="755"/>
                  </a:lnTo>
                  <a:lnTo>
                    <a:pt x="233" y="721"/>
                  </a:lnTo>
                  <a:lnTo>
                    <a:pt x="233" y="690"/>
                  </a:lnTo>
                  <a:lnTo>
                    <a:pt x="222" y="648"/>
                  </a:lnTo>
                  <a:lnTo>
                    <a:pt x="179" y="616"/>
                  </a:lnTo>
                  <a:lnTo>
                    <a:pt x="169" y="584"/>
                  </a:lnTo>
                  <a:lnTo>
                    <a:pt x="157" y="536"/>
                  </a:lnTo>
                  <a:lnTo>
                    <a:pt x="131" y="500"/>
                  </a:lnTo>
                  <a:lnTo>
                    <a:pt x="65" y="481"/>
                  </a:lnTo>
                  <a:lnTo>
                    <a:pt x="61" y="434"/>
                  </a:lnTo>
                  <a:lnTo>
                    <a:pt x="61" y="373"/>
                  </a:lnTo>
                  <a:lnTo>
                    <a:pt x="25" y="348"/>
                  </a:lnTo>
                  <a:lnTo>
                    <a:pt x="9" y="321"/>
                  </a:lnTo>
                  <a:lnTo>
                    <a:pt x="0" y="278"/>
                  </a:lnTo>
                  <a:lnTo>
                    <a:pt x="6" y="251"/>
                  </a:lnTo>
                  <a:lnTo>
                    <a:pt x="11" y="299"/>
                  </a:lnTo>
                  <a:lnTo>
                    <a:pt x="25" y="318"/>
                  </a:lnTo>
                  <a:lnTo>
                    <a:pt x="47" y="340"/>
                  </a:lnTo>
                  <a:lnTo>
                    <a:pt x="74" y="356"/>
                  </a:lnTo>
                  <a:lnTo>
                    <a:pt x="82" y="386"/>
                  </a:lnTo>
                  <a:lnTo>
                    <a:pt x="80" y="403"/>
                  </a:lnTo>
                  <a:lnTo>
                    <a:pt x="79" y="430"/>
                  </a:lnTo>
                  <a:lnTo>
                    <a:pt x="79" y="449"/>
                  </a:lnTo>
                  <a:lnTo>
                    <a:pt x="90" y="464"/>
                  </a:lnTo>
                  <a:lnTo>
                    <a:pt x="104" y="468"/>
                  </a:lnTo>
                  <a:lnTo>
                    <a:pt x="126" y="475"/>
                  </a:lnTo>
                  <a:lnTo>
                    <a:pt x="133" y="456"/>
                  </a:lnTo>
                  <a:lnTo>
                    <a:pt x="144" y="420"/>
                  </a:lnTo>
                  <a:lnTo>
                    <a:pt x="155" y="420"/>
                  </a:lnTo>
                  <a:lnTo>
                    <a:pt x="147" y="453"/>
                  </a:lnTo>
                  <a:lnTo>
                    <a:pt x="155" y="472"/>
                  </a:lnTo>
                  <a:lnTo>
                    <a:pt x="174" y="468"/>
                  </a:lnTo>
                  <a:lnTo>
                    <a:pt x="180" y="445"/>
                  </a:lnTo>
                  <a:lnTo>
                    <a:pt x="174" y="424"/>
                  </a:lnTo>
                  <a:lnTo>
                    <a:pt x="164" y="407"/>
                  </a:lnTo>
                  <a:lnTo>
                    <a:pt x="139" y="386"/>
                  </a:lnTo>
                  <a:lnTo>
                    <a:pt x="114" y="363"/>
                  </a:lnTo>
                  <a:lnTo>
                    <a:pt x="103" y="329"/>
                  </a:lnTo>
                  <a:lnTo>
                    <a:pt x="106" y="297"/>
                  </a:lnTo>
                  <a:lnTo>
                    <a:pt x="120" y="297"/>
                  </a:lnTo>
                  <a:lnTo>
                    <a:pt x="120" y="319"/>
                  </a:lnTo>
                  <a:lnTo>
                    <a:pt x="130" y="354"/>
                  </a:lnTo>
                  <a:lnTo>
                    <a:pt x="153" y="367"/>
                  </a:lnTo>
                  <a:lnTo>
                    <a:pt x="179" y="388"/>
                  </a:lnTo>
                  <a:lnTo>
                    <a:pt x="195" y="411"/>
                  </a:lnTo>
                  <a:lnTo>
                    <a:pt x="209" y="449"/>
                  </a:lnTo>
                  <a:lnTo>
                    <a:pt x="215" y="489"/>
                  </a:lnTo>
                  <a:lnTo>
                    <a:pt x="225" y="510"/>
                  </a:lnTo>
                  <a:lnTo>
                    <a:pt x="258" y="567"/>
                  </a:lnTo>
                  <a:lnTo>
                    <a:pt x="317" y="646"/>
                  </a:lnTo>
                  <a:lnTo>
                    <a:pt x="367" y="715"/>
                  </a:lnTo>
                  <a:lnTo>
                    <a:pt x="389" y="728"/>
                  </a:lnTo>
                  <a:lnTo>
                    <a:pt x="396" y="690"/>
                  </a:lnTo>
                  <a:lnTo>
                    <a:pt x="377" y="660"/>
                  </a:lnTo>
                  <a:lnTo>
                    <a:pt x="364" y="606"/>
                  </a:lnTo>
                  <a:lnTo>
                    <a:pt x="359" y="568"/>
                  </a:lnTo>
                  <a:lnTo>
                    <a:pt x="339" y="540"/>
                  </a:lnTo>
                  <a:lnTo>
                    <a:pt x="329" y="525"/>
                  </a:lnTo>
                  <a:lnTo>
                    <a:pt x="328" y="479"/>
                  </a:lnTo>
                  <a:lnTo>
                    <a:pt x="324" y="464"/>
                  </a:lnTo>
                  <a:lnTo>
                    <a:pt x="317" y="449"/>
                  </a:lnTo>
                  <a:lnTo>
                    <a:pt x="299" y="413"/>
                  </a:lnTo>
                  <a:lnTo>
                    <a:pt x="294" y="378"/>
                  </a:lnTo>
                  <a:lnTo>
                    <a:pt x="288" y="333"/>
                  </a:lnTo>
                  <a:lnTo>
                    <a:pt x="275" y="314"/>
                  </a:lnTo>
                  <a:lnTo>
                    <a:pt x="261" y="285"/>
                  </a:lnTo>
                  <a:lnTo>
                    <a:pt x="248" y="240"/>
                  </a:lnTo>
                  <a:lnTo>
                    <a:pt x="234" y="185"/>
                  </a:lnTo>
                  <a:lnTo>
                    <a:pt x="222" y="139"/>
                  </a:lnTo>
                  <a:lnTo>
                    <a:pt x="231" y="120"/>
                  </a:lnTo>
                  <a:lnTo>
                    <a:pt x="245" y="164"/>
                  </a:lnTo>
                  <a:lnTo>
                    <a:pt x="255" y="209"/>
                  </a:lnTo>
                  <a:lnTo>
                    <a:pt x="263" y="238"/>
                  </a:lnTo>
                  <a:lnTo>
                    <a:pt x="282" y="274"/>
                  </a:lnTo>
                  <a:lnTo>
                    <a:pt x="290" y="300"/>
                  </a:lnTo>
                  <a:lnTo>
                    <a:pt x="318" y="346"/>
                  </a:lnTo>
                  <a:lnTo>
                    <a:pt x="334" y="388"/>
                  </a:lnTo>
                  <a:lnTo>
                    <a:pt x="336" y="350"/>
                  </a:lnTo>
                  <a:lnTo>
                    <a:pt x="321" y="325"/>
                  </a:lnTo>
                  <a:lnTo>
                    <a:pt x="286" y="264"/>
                  </a:lnTo>
                  <a:lnTo>
                    <a:pt x="272" y="224"/>
                  </a:lnTo>
                  <a:lnTo>
                    <a:pt x="267" y="160"/>
                  </a:lnTo>
                  <a:lnTo>
                    <a:pt x="266" y="105"/>
                  </a:lnTo>
                  <a:lnTo>
                    <a:pt x="275" y="137"/>
                  </a:lnTo>
                  <a:lnTo>
                    <a:pt x="279" y="183"/>
                  </a:lnTo>
                  <a:lnTo>
                    <a:pt x="290" y="234"/>
                  </a:lnTo>
                  <a:lnTo>
                    <a:pt x="301" y="272"/>
                  </a:lnTo>
                  <a:lnTo>
                    <a:pt x="345" y="306"/>
                  </a:lnTo>
                  <a:lnTo>
                    <a:pt x="353" y="340"/>
                  </a:lnTo>
                  <a:lnTo>
                    <a:pt x="358" y="378"/>
                  </a:lnTo>
                  <a:lnTo>
                    <a:pt x="367" y="443"/>
                  </a:lnTo>
                  <a:lnTo>
                    <a:pt x="397" y="477"/>
                  </a:lnTo>
                  <a:lnTo>
                    <a:pt x="408" y="502"/>
                  </a:lnTo>
                  <a:lnTo>
                    <a:pt x="423" y="633"/>
                  </a:lnTo>
                  <a:lnTo>
                    <a:pt x="453" y="646"/>
                  </a:lnTo>
                  <a:lnTo>
                    <a:pt x="443" y="612"/>
                  </a:lnTo>
                  <a:lnTo>
                    <a:pt x="440" y="549"/>
                  </a:lnTo>
                  <a:lnTo>
                    <a:pt x="440" y="481"/>
                  </a:lnTo>
                  <a:lnTo>
                    <a:pt x="432" y="403"/>
                  </a:lnTo>
                  <a:lnTo>
                    <a:pt x="410" y="342"/>
                  </a:lnTo>
                  <a:lnTo>
                    <a:pt x="404" y="287"/>
                  </a:lnTo>
                  <a:lnTo>
                    <a:pt x="377" y="245"/>
                  </a:lnTo>
                  <a:lnTo>
                    <a:pt x="378" y="188"/>
                  </a:lnTo>
                  <a:lnTo>
                    <a:pt x="386" y="148"/>
                  </a:lnTo>
                  <a:lnTo>
                    <a:pt x="367" y="93"/>
                  </a:lnTo>
                  <a:lnTo>
                    <a:pt x="364" y="46"/>
                  </a:lnTo>
                  <a:lnTo>
                    <a:pt x="380" y="59"/>
                  </a:lnTo>
                  <a:lnTo>
                    <a:pt x="378" y="82"/>
                  </a:lnTo>
                  <a:lnTo>
                    <a:pt x="397" y="120"/>
                  </a:lnTo>
                  <a:lnTo>
                    <a:pt x="399" y="152"/>
                  </a:lnTo>
                  <a:lnTo>
                    <a:pt x="399" y="181"/>
                  </a:lnTo>
                  <a:lnTo>
                    <a:pt x="396" y="228"/>
                  </a:lnTo>
                  <a:lnTo>
                    <a:pt x="410" y="270"/>
                  </a:lnTo>
                  <a:lnTo>
                    <a:pt x="418" y="234"/>
                  </a:lnTo>
                  <a:lnTo>
                    <a:pt x="434" y="226"/>
                  </a:lnTo>
                  <a:lnTo>
                    <a:pt x="420" y="173"/>
                  </a:lnTo>
                  <a:lnTo>
                    <a:pt x="408" y="114"/>
                  </a:lnTo>
                  <a:lnTo>
                    <a:pt x="412" y="48"/>
                  </a:lnTo>
                  <a:lnTo>
                    <a:pt x="420" y="93"/>
                  </a:lnTo>
                  <a:lnTo>
                    <a:pt x="431" y="133"/>
                  </a:lnTo>
                  <a:lnTo>
                    <a:pt x="450" y="209"/>
                  </a:lnTo>
                  <a:lnTo>
                    <a:pt x="456" y="262"/>
                  </a:lnTo>
                  <a:lnTo>
                    <a:pt x="459" y="308"/>
                  </a:lnTo>
                  <a:lnTo>
                    <a:pt x="480" y="342"/>
                  </a:lnTo>
                  <a:lnTo>
                    <a:pt x="485" y="384"/>
                  </a:lnTo>
                  <a:lnTo>
                    <a:pt x="483" y="449"/>
                  </a:lnTo>
                  <a:lnTo>
                    <a:pt x="515" y="510"/>
                  </a:lnTo>
                  <a:lnTo>
                    <a:pt x="529" y="568"/>
                  </a:lnTo>
                  <a:lnTo>
                    <a:pt x="532" y="626"/>
                  </a:lnTo>
                  <a:lnTo>
                    <a:pt x="569" y="591"/>
                  </a:lnTo>
                  <a:lnTo>
                    <a:pt x="573" y="548"/>
                  </a:lnTo>
                  <a:lnTo>
                    <a:pt x="554" y="510"/>
                  </a:lnTo>
                  <a:lnTo>
                    <a:pt x="553" y="445"/>
                  </a:lnTo>
                  <a:lnTo>
                    <a:pt x="554" y="394"/>
                  </a:lnTo>
                  <a:lnTo>
                    <a:pt x="556" y="337"/>
                  </a:lnTo>
                  <a:lnTo>
                    <a:pt x="538" y="295"/>
                  </a:lnTo>
                  <a:lnTo>
                    <a:pt x="527" y="259"/>
                  </a:lnTo>
                  <a:lnTo>
                    <a:pt x="534" y="198"/>
                  </a:lnTo>
                  <a:lnTo>
                    <a:pt x="545" y="167"/>
                  </a:lnTo>
                  <a:lnTo>
                    <a:pt x="542" y="141"/>
                  </a:lnTo>
                  <a:lnTo>
                    <a:pt x="515" y="84"/>
                  </a:lnTo>
                  <a:lnTo>
                    <a:pt x="515" y="13"/>
                  </a:lnTo>
                  <a:lnTo>
                    <a:pt x="526" y="0"/>
                  </a:lnTo>
                  <a:lnTo>
                    <a:pt x="534" y="12"/>
                  </a:lnTo>
                  <a:lnTo>
                    <a:pt x="532" y="36"/>
                  </a:lnTo>
                  <a:lnTo>
                    <a:pt x="538" y="72"/>
                  </a:lnTo>
                  <a:lnTo>
                    <a:pt x="550" y="110"/>
                  </a:lnTo>
                  <a:lnTo>
                    <a:pt x="564" y="137"/>
                  </a:lnTo>
                  <a:lnTo>
                    <a:pt x="570" y="70"/>
                  </a:lnTo>
                  <a:lnTo>
                    <a:pt x="586" y="65"/>
                  </a:lnTo>
                  <a:lnTo>
                    <a:pt x="586" y="112"/>
                  </a:lnTo>
                  <a:lnTo>
                    <a:pt x="586" y="164"/>
                  </a:lnTo>
                  <a:lnTo>
                    <a:pt x="592" y="221"/>
                  </a:lnTo>
                  <a:lnTo>
                    <a:pt x="605" y="255"/>
                  </a:lnTo>
                  <a:lnTo>
                    <a:pt x="605" y="304"/>
                  </a:lnTo>
                  <a:lnTo>
                    <a:pt x="589" y="331"/>
                  </a:lnTo>
                  <a:lnTo>
                    <a:pt x="589" y="361"/>
                  </a:lnTo>
                  <a:lnTo>
                    <a:pt x="595" y="386"/>
                  </a:lnTo>
                  <a:lnTo>
                    <a:pt x="608" y="413"/>
                  </a:lnTo>
                  <a:lnTo>
                    <a:pt x="614" y="449"/>
                  </a:lnTo>
                  <a:lnTo>
                    <a:pt x="611" y="485"/>
                  </a:lnTo>
                  <a:lnTo>
                    <a:pt x="619" y="530"/>
                  </a:lnTo>
                  <a:lnTo>
                    <a:pt x="627" y="551"/>
                  </a:lnTo>
                  <a:lnTo>
                    <a:pt x="638" y="586"/>
                  </a:lnTo>
                  <a:lnTo>
                    <a:pt x="632" y="639"/>
                  </a:lnTo>
                  <a:lnTo>
                    <a:pt x="619" y="601"/>
                  </a:lnTo>
                  <a:lnTo>
                    <a:pt x="594" y="639"/>
                  </a:lnTo>
                  <a:lnTo>
                    <a:pt x="565" y="648"/>
                  </a:lnTo>
                  <a:lnTo>
                    <a:pt x="504" y="654"/>
                  </a:lnTo>
                  <a:lnTo>
                    <a:pt x="467" y="681"/>
                  </a:lnTo>
                  <a:lnTo>
                    <a:pt x="418" y="707"/>
                  </a:lnTo>
                  <a:lnTo>
                    <a:pt x="402" y="736"/>
                  </a:lnTo>
                  <a:lnTo>
                    <a:pt x="389" y="755"/>
                  </a:lnTo>
                  <a:lnTo>
                    <a:pt x="364" y="764"/>
                  </a:lnTo>
                  <a:lnTo>
                    <a:pt x="336" y="797"/>
                  </a:lnTo>
                  <a:lnTo>
                    <a:pt x="323" y="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5" name="Freeform 122"/>
            <p:cNvSpPr>
              <a:spLocks/>
            </p:cNvSpPr>
            <p:nvPr/>
          </p:nvSpPr>
          <p:spPr bwMode="auto">
            <a:xfrm>
              <a:off x="4447" y="1540"/>
              <a:ext cx="31" cy="256"/>
            </a:xfrm>
            <a:custGeom>
              <a:avLst/>
              <a:gdLst>
                <a:gd name="T0" fmla="*/ 1 w 62"/>
                <a:gd name="T1" fmla="*/ 0 h 513"/>
                <a:gd name="T2" fmla="*/ 1 w 62"/>
                <a:gd name="T3" fmla="*/ 0 h 513"/>
                <a:gd name="T4" fmla="*/ 1 w 62"/>
                <a:gd name="T5" fmla="*/ 0 h 513"/>
                <a:gd name="T6" fmla="*/ 0 w 62"/>
                <a:gd name="T7" fmla="*/ 0 h 513"/>
                <a:gd name="T8" fmla="*/ 1 w 62"/>
                <a:gd name="T9" fmla="*/ 0 h 513"/>
                <a:gd name="T10" fmla="*/ 1 w 62"/>
                <a:gd name="T11" fmla="*/ 0 h 513"/>
                <a:gd name="T12" fmla="*/ 1 w 62"/>
                <a:gd name="T13" fmla="*/ 0 h 513"/>
                <a:gd name="T14" fmla="*/ 1 w 62"/>
                <a:gd name="T15" fmla="*/ 0 h 513"/>
                <a:gd name="T16" fmla="*/ 1 w 62"/>
                <a:gd name="T17" fmla="*/ 0 h 513"/>
                <a:gd name="T18" fmla="*/ 1 w 62"/>
                <a:gd name="T19" fmla="*/ 0 h 513"/>
                <a:gd name="T20" fmla="*/ 1 w 62"/>
                <a:gd name="T21" fmla="*/ 0 h 513"/>
                <a:gd name="T22" fmla="*/ 1 w 62"/>
                <a:gd name="T23" fmla="*/ 0 h 513"/>
                <a:gd name="T24" fmla="*/ 1 w 62"/>
                <a:gd name="T25" fmla="*/ 0 h 513"/>
                <a:gd name="T26" fmla="*/ 1 w 62"/>
                <a:gd name="T27" fmla="*/ 0 h 513"/>
                <a:gd name="T28" fmla="*/ 1 w 62"/>
                <a:gd name="T29" fmla="*/ 0 h 513"/>
                <a:gd name="T30" fmla="*/ 1 w 62"/>
                <a:gd name="T31" fmla="*/ 0 h 513"/>
                <a:gd name="T32" fmla="*/ 1 w 62"/>
                <a:gd name="T33" fmla="*/ 0 h 513"/>
                <a:gd name="T34" fmla="*/ 1 w 62"/>
                <a:gd name="T35" fmla="*/ 0 h 513"/>
                <a:gd name="T36" fmla="*/ 1 w 62"/>
                <a:gd name="T37" fmla="*/ 0 h 513"/>
                <a:gd name="T38" fmla="*/ 1 w 62"/>
                <a:gd name="T39" fmla="*/ 0 h 513"/>
                <a:gd name="T40" fmla="*/ 1 w 62"/>
                <a:gd name="T41" fmla="*/ 0 h 513"/>
                <a:gd name="T42" fmla="*/ 1 w 62"/>
                <a:gd name="T43" fmla="*/ 0 h 513"/>
                <a:gd name="T44" fmla="*/ 1 w 62"/>
                <a:gd name="T45" fmla="*/ 0 h 513"/>
                <a:gd name="T46" fmla="*/ 1 w 62"/>
                <a:gd name="T47" fmla="*/ 0 h 513"/>
                <a:gd name="T48" fmla="*/ 1 w 62"/>
                <a:gd name="T49" fmla="*/ 0 h 513"/>
                <a:gd name="T50" fmla="*/ 1 w 62"/>
                <a:gd name="T51" fmla="*/ 0 h 513"/>
                <a:gd name="T52" fmla="*/ 1 w 62"/>
                <a:gd name="T53" fmla="*/ 0 h 513"/>
                <a:gd name="T54" fmla="*/ 1 w 62"/>
                <a:gd name="T55" fmla="*/ 0 h 513"/>
                <a:gd name="T56" fmla="*/ 1 w 62"/>
                <a:gd name="T57" fmla="*/ 0 h 513"/>
                <a:gd name="T58" fmla="*/ 1 w 62"/>
                <a:gd name="T59" fmla="*/ 0 h 513"/>
                <a:gd name="T60" fmla="*/ 1 w 62"/>
                <a:gd name="T61" fmla="*/ 0 h 513"/>
                <a:gd name="T62" fmla="*/ 1 w 62"/>
                <a:gd name="T63" fmla="*/ 0 h 513"/>
                <a:gd name="T64" fmla="*/ 1 w 62"/>
                <a:gd name="T65" fmla="*/ 0 h 5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513"/>
                <a:gd name="T101" fmla="*/ 62 w 62"/>
                <a:gd name="T102" fmla="*/ 513 h 5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513">
                  <a:moveTo>
                    <a:pt x="8" y="513"/>
                  </a:moveTo>
                  <a:lnTo>
                    <a:pt x="3" y="461"/>
                  </a:lnTo>
                  <a:lnTo>
                    <a:pt x="9" y="423"/>
                  </a:lnTo>
                  <a:lnTo>
                    <a:pt x="0" y="374"/>
                  </a:lnTo>
                  <a:lnTo>
                    <a:pt x="17" y="332"/>
                  </a:lnTo>
                  <a:lnTo>
                    <a:pt x="19" y="308"/>
                  </a:lnTo>
                  <a:lnTo>
                    <a:pt x="8" y="270"/>
                  </a:lnTo>
                  <a:lnTo>
                    <a:pt x="21" y="218"/>
                  </a:lnTo>
                  <a:lnTo>
                    <a:pt x="41" y="174"/>
                  </a:lnTo>
                  <a:lnTo>
                    <a:pt x="41" y="136"/>
                  </a:lnTo>
                  <a:lnTo>
                    <a:pt x="28" y="78"/>
                  </a:lnTo>
                  <a:lnTo>
                    <a:pt x="38" y="41"/>
                  </a:lnTo>
                  <a:lnTo>
                    <a:pt x="54" y="0"/>
                  </a:lnTo>
                  <a:lnTo>
                    <a:pt x="62" y="7"/>
                  </a:lnTo>
                  <a:lnTo>
                    <a:pt x="55" y="43"/>
                  </a:lnTo>
                  <a:lnTo>
                    <a:pt x="47" y="62"/>
                  </a:lnTo>
                  <a:lnTo>
                    <a:pt x="54" y="114"/>
                  </a:lnTo>
                  <a:lnTo>
                    <a:pt x="55" y="161"/>
                  </a:lnTo>
                  <a:lnTo>
                    <a:pt x="51" y="193"/>
                  </a:lnTo>
                  <a:lnTo>
                    <a:pt x="38" y="220"/>
                  </a:lnTo>
                  <a:lnTo>
                    <a:pt x="32" y="239"/>
                  </a:lnTo>
                  <a:lnTo>
                    <a:pt x="25" y="254"/>
                  </a:lnTo>
                  <a:lnTo>
                    <a:pt x="28" y="268"/>
                  </a:lnTo>
                  <a:lnTo>
                    <a:pt x="33" y="300"/>
                  </a:lnTo>
                  <a:lnTo>
                    <a:pt x="32" y="342"/>
                  </a:lnTo>
                  <a:lnTo>
                    <a:pt x="21" y="374"/>
                  </a:lnTo>
                  <a:lnTo>
                    <a:pt x="19" y="395"/>
                  </a:lnTo>
                  <a:lnTo>
                    <a:pt x="25" y="414"/>
                  </a:lnTo>
                  <a:lnTo>
                    <a:pt x="21" y="458"/>
                  </a:lnTo>
                  <a:lnTo>
                    <a:pt x="17" y="494"/>
                  </a:lnTo>
                  <a:lnTo>
                    <a:pt x="8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6" name="Freeform 123"/>
            <p:cNvSpPr>
              <a:spLocks/>
            </p:cNvSpPr>
            <p:nvPr/>
          </p:nvSpPr>
          <p:spPr bwMode="auto">
            <a:xfrm>
              <a:off x="4463" y="1539"/>
              <a:ext cx="30" cy="263"/>
            </a:xfrm>
            <a:custGeom>
              <a:avLst/>
              <a:gdLst>
                <a:gd name="T0" fmla="*/ 1 w 60"/>
                <a:gd name="T1" fmla="*/ 1 h 526"/>
                <a:gd name="T2" fmla="*/ 0 w 60"/>
                <a:gd name="T3" fmla="*/ 1 h 526"/>
                <a:gd name="T4" fmla="*/ 0 w 60"/>
                <a:gd name="T5" fmla="*/ 1 h 526"/>
                <a:gd name="T6" fmla="*/ 1 w 60"/>
                <a:gd name="T7" fmla="*/ 1 h 526"/>
                <a:gd name="T8" fmla="*/ 1 w 60"/>
                <a:gd name="T9" fmla="*/ 1 h 526"/>
                <a:gd name="T10" fmla="*/ 1 w 60"/>
                <a:gd name="T11" fmla="*/ 1 h 526"/>
                <a:gd name="T12" fmla="*/ 1 w 60"/>
                <a:gd name="T13" fmla="*/ 1 h 526"/>
                <a:gd name="T14" fmla="*/ 1 w 60"/>
                <a:gd name="T15" fmla="*/ 1 h 526"/>
                <a:gd name="T16" fmla="*/ 1 w 60"/>
                <a:gd name="T17" fmla="*/ 1 h 526"/>
                <a:gd name="T18" fmla="*/ 1 w 60"/>
                <a:gd name="T19" fmla="*/ 1 h 526"/>
                <a:gd name="T20" fmla="*/ 1 w 60"/>
                <a:gd name="T21" fmla="*/ 1 h 526"/>
                <a:gd name="T22" fmla="*/ 1 w 60"/>
                <a:gd name="T23" fmla="*/ 0 h 526"/>
                <a:gd name="T24" fmla="*/ 1 w 60"/>
                <a:gd name="T25" fmla="*/ 1 h 526"/>
                <a:gd name="T26" fmla="*/ 1 w 60"/>
                <a:gd name="T27" fmla="*/ 1 h 526"/>
                <a:gd name="T28" fmla="*/ 1 w 60"/>
                <a:gd name="T29" fmla="*/ 1 h 526"/>
                <a:gd name="T30" fmla="*/ 1 w 60"/>
                <a:gd name="T31" fmla="*/ 1 h 526"/>
                <a:gd name="T32" fmla="*/ 1 w 60"/>
                <a:gd name="T33" fmla="*/ 1 h 526"/>
                <a:gd name="T34" fmla="*/ 1 w 60"/>
                <a:gd name="T35" fmla="*/ 1 h 526"/>
                <a:gd name="T36" fmla="*/ 1 w 60"/>
                <a:gd name="T37" fmla="*/ 1 h 526"/>
                <a:gd name="T38" fmla="*/ 1 w 60"/>
                <a:gd name="T39" fmla="*/ 1 h 526"/>
                <a:gd name="T40" fmla="*/ 1 w 60"/>
                <a:gd name="T41" fmla="*/ 1 h 526"/>
                <a:gd name="T42" fmla="*/ 1 w 60"/>
                <a:gd name="T43" fmla="*/ 1 h 526"/>
                <a:gd name="T44" fmla="*/ 1 w 60"/>
                <a:gd name="T45" fmla="*/ 1 h 526"/>
                <a:gd name="T46" fmla="*/ 1 w 60"/>
                <a:gd name="T47" fmla="*/ 1 h 526"/>
                <a:gd name="T48" fmla="*/ 1 w 60"/>
                <a:gd name="T49" fmla="*/ 1 h 526"/>
                <a:gd name="T50" fmla="*/ 0 w 60"/>
                <a:gd name="T51" fmla="*/ 1 h 526"/>
                <a:gd name="T52" fmla="*/ 1 w 60"/>
                <a:gd name="T53" fmla="*/ 1 h 526"/>
                <a:gd name="T54" fmla="*/ 1 w 60"/>
                <a:gd name="T55" fmla="*/ 1 h 526"/>
                <a:gd name="T56" fmla="*/ 1 w 60"/>
                <a:gd name="T57" fmla="*/ 1 h 5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26"/>
                <a:gd name="T89" fmla="*/ 60 w 60"/>
                <a:gd name="T90" fmla="*/ 526 h 5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26">
                  <a:moveTo>
                    <a:pt x="1" y="509"/>
                  </a:moveTo>
                  <a:lnTo>
                    <a:pt x="0" y="443"/>
                  </a:lnTo>
                  <a:lnTo>
                    <a:pt x="0" y="405"/>
                  </a:lnTo>
                  <a:lnTo>
                    <a:pt x="15" y="378"/>
                  </a:lnTo>
                  <a:lnTo>
                    <a:pt x="19" y="344"/>
                  </a:lnTo>
                  <a:lnTo>
                    <a:pt x="1" y="315"/>
                  </a:lnTo>
                  <a:lnTo>
                    <a:pt x="9" y="289"/>
                  </a:lnTo>
                  <a:lnTo>
                    <a:pt x="27" y="262"/>
                  </a:lnTo>
                  <a:lnTo>
                    <a:pt x="25" y="230"/>
                  </a:lnTo>
                  <a:lnTo>
                    <a:pt x="34" y="161"/>
                  </a:lnTo>
                  <a:lnTo>
                    <a:pt x="46" y="26"/>
                  </a:lnTo>
                  <a:lnTo>
                    <a:pt x="55" y="0"/>
                  </a:lnTo>
                  <a:lnTo>
                    <a:pt x="60" y="47"/>
                  </a:lnTo>
                  <a:lnTo>
                    <a:pt x="50" y="119"/>
                  </a:lnTo>
                  <a:lnTo>
                    <a:pt x="50" y="157"/>
                  </a:lnTo>
                  <a:lnTo>
                    <a:pt x="41" y="218"/>
                  </a:lnTo>
                  <a:lnTo>
                    <a:pt x="44" y="270"/>
                  </a:lnTo>
                  <a:lnTo>
                    <a:pt x="36" y="287"/>
                  </a:lnTo>
                  <a:lnTo>
                    <a:pt x="23" y="311"/>
                  </a:lnTo>
                  <a:lnTo>
                    <a:pt x="34" y="332"/>
                  </a:lnTo>
                  <a:lnTo>
                    <a:pt x="34" y="359"/>
                  </a:lnTo>
                  <a:lnTo>
                    <a:pt x="23" y="401"/>
                  </a:lnTo>
                  <a:lnTo>
                    <a:pt x="14" y="425"/>
                  </a:lnTo>
                  <a:lnTo>
                    <a:pt x="14" y="482"/>
                  </a:lnTo>
                  <a:lnTo>
                    <a:pt x="15" y="526"/>
                  </a:lnTo>
                  <a:lnTo>
                    <a:pt x="0" y="526"/>
                  </a:lnTo>
                  <a:lnTo>
                    <a:pt x="1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7" name="Freeform 124"/>
            <p:cNvSpPr>
              <a:spLocks/>
            </p:cNvSpPr>
            <p:nvPr/>
          </p:nvSpPr>
          <p:spPr bwMode="auto">
            <a:xfrm>
              <a:off x="4497" y="1544"/>
              <a:ext cx="80" cy="243"/>
            </a:xfrm>
            <a:custGeom>
              <a:avLst/>
              <a:gdLst>
                <a:gd name="T0" fmla="*/ 0 w 160"/>
                <a:gd name="T1" fmla="*/ 0 h 487"/>
                <a:gd name="T2" fmla="*/ 1 w 160"/>
                <a:gd name="T3" fmla="*/ 0 h 487"/>
                <a:gd name="T4" fmla="*/ 1 w 160"/>
                <a:gd name="T5" fmla="*/ 0 h 487"/>
                <a:gd name="T6" fmla="*/ 1 w 160"/>
                <a:gd name="T7" fmla="*/ 0 h 487"/>
                <a:gd name="T8" fmla="*/ 1 w 160"/>
                <a:gd name="T9" fmla="*/ 0 h 487"/>
                <a:gd name="T10" fmla="*/ 1 w 160"/>
                <a:gd name="T11" fmla="*/ 0 h 487"/>
                <a:gd name="T12" fmla="*/ 1 w 160"/>
                <a:gd name="T13" fmla="*/ 0 h 487"/>
                <a:gd name="T14" fmla="*/ 1 w 160"/>
                <a:gd name="T15" fmla="*/ 0 h 487"/>
                <a:gd name="T16" fmla="*/ 1 w 160"/>
                <a:gd name="T17" fmla="*/ 0 h 487"/>
                <a:gd name="T18" fmla="*/ 1 w 160"/>
                <a:gd name="T19" fmla="*/ 0 h 487"/>
                <a:gd name="T20" fmla="*/ 1 w 160"/>
                <a:gd name="T21" fmla="*/ 0 h 487"/>
                <a:gd name="T22" fmla="*/ 1 w 160"/>
                <a:gd name="T23" fmla="*/ 0 h 487"/>
                <a:gd name="T24" fmla="*/ 1 w 160"/>
                <a:gd name="T25" fmla="*/ 0 h 487"/>
                <a:gd name="T26" fmla="*/ 1 w 160"/>
                <a:gd name="T27" fmla="*/ 0 h 487"/>
                <a:gd name="T28" fmla="*/ 1 w 160"/>
                <a:gd name="T29" fmla="*/ 0 h 487"/>
                <a:gd name="T30" fmla="*/ 1 w 160"/>
                <a:gd name="T31" fmla="*/ 0 h 487"/>
                <a:gd name="T32" fmla="*/ 1 w 160"/>
                <a:gd name="T33" fmla="*/ 0 h 487"/>
                <a:gd name="T34" fmla="*/ 1 w 160"/>
                <a:gd name="T35" fmla="*/ 0 h 487"/>
                <a:gd name="T36" fmla="*/ 1 w 160"/>
                <a:gd name="T37" fmla="*/ 0 h 487"/>
                <a:gd name="T38" fmla="*/ 1 w 160"/>
                <a:gd name="T39" fmla="*/ 0 h 487"/>
                <a:gd name="T40" fmla="*/ 1 w 160"/>
                <a:gd name="T41" fmla="*/ 0 h 487"/>
                <a:gd name="T42" fmla="*/ 1 w 160"/>
                <a:gd name="T43" fmla="*/ 0 h 487"/>
                <a:gd name="T44" fmla="*/ 1 w 160"/>
                <a:gd name="T45" fmla="*/ 0 h 487"/>
                <a:gd name="T46" fmla="*/ 1 w 160"/>
                <a:gd name="T47" fmla="*/ 0 h 487"/>
                <a:gd name="T48" fmla="*/ 1 w 160"/>
                <a:gd name="T49" fmla="*/ 0 h 487"/>
                <a:gd name="T50" fmla="*/ 1 w 160"/>
                <a:gd name="T51" fmla="*/ 0 h 487"/>
                <a:gd name="T52" fmla="*/ 1 w 160"/>
                <a:gd name="T53" fmla="*/ 0 h 487"/>
                <a:gd name="T54" fmla="*/ 1 w 160"/>
                <a:gd name="T55" fmla="*/ 0 h 487"/>
                <a:gd name="T56" fmla="*/ 1 w 160"/>
                <a:gd name="T57" fmla="*/ 0 h 487"/>
                <a:gd name="T58" fmla="*/ 1 w 160"/>
                <a:gd name="T59" fmla="*/ 0 h 487"/>
                <a:gd name="T60" fmla="*/ 1 w 160"/>
                <a:gd name="T61" fmla="*/ 0 h 487"/>
                <a:gd name="T62" fmla="*/ 1 w 160"/>
                <a:gd name="T63" fmla="*/ 0 h 487"/>
                <a:gd name="T64" fmla="*/ 1 w 160"/>
                <a:gd name="T65" fmla="*/ 0 h 487"/>
                <a:gd name="T66" fmla="*/ 1 w 160"/>
                <a:gd name="T67" fmla="*/ 0 h 487"/>
                <a:gd name="T68" fmla="*/ 1 w 160"/>
                <a:gd name="T69" fmla="*/ 0 h 487"/>
                <a:gd name="T70" fmla="*/ 1 w 160"/>
                <a:gd name="T71" fmla="*/ 0 h 487"/>
                <a:gd name="T72" fmla="*/ 1 w 160"/>
                <a:gd name="T73" fmla="*/ 0 h 487"/>
                <a:gd name="T74" fmla="*/ 1 w 160"/>
                <a:gd name="T75" fmla="*/ 0 h 487"/>
                <a:gd name="T76" fmla="*/ 1 w 160"/>
                <a:gd name="T77" fmla="*/ 0 h 487"/>
                <a:gd name="T78" fmla="*/ 1 w 160"/>
                <a:gd name="T79" fmla="*/ 0 h 487"/>
                <a:gd name="T80" fmla="*/ 1 w 160"/>
                <a:gd name="T81" fmla="*/ 0 h 487"/>
                <a:gd name="T82" fmla="*/ 1 w 160"/>
                <a:gd name="T83" fmla="*/ 0 h 487"/>
                <a:gd name="T84" fmla="*/ 1 w 160"/>
                <a:gd name="T85" fmla="*/ 0 h 487"/>
                <a:gd name="T86" fmla="*/ 1 w 160"/>
                <a:gd name="T87" fmla="*/ 0 h 487"/>
                <a:gd name="T88" fmla="*/ 1 w 160"/>
                <a:gd name="T89" fmla="*/ 0 h 487"/>
                <a:gd name="T90" fmla="*/ 1 w 160"/>
                <a:gd name="T91" fmla="*/ 0 h 487"/>
                <a:gd name="T92" fmla="*/ 1 w 160"/>
                <a:gd name="T93" fmla="*/ 0 h 487"/>
                <a:gd name="T94" fmla="*/ 0 w 160"/>
                <a:gd name="T95" fmla="*/ 0 h 487"/>
                <a:gd name="T96" fmla="*/ 0 w 160"/>
                <a:gd name="T97" fmla="*/ 0 h 487"/>
                <a:gd name="T98" fmla="*/ 0 w 160"/>
                <a:gd name="T99" fmla="*/ 0 h 4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487"/>
                <a:gd name="T152" fmla="*/ 160 w 160"/>
                <a:gd name="T153" fmla="*/ 487 h 4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487">
                  <a:moveTo>
                    <a:pt x="0" y="472"/>
                  </a:moveTo>
                  <a:lnTo>
                    <a:pt x="2" y="411"/>
                  </a:lnTo>
                  <a:lnTo>
                    <a:pt x="16" y="369"/>
                  </a:lnTo>
                  <a:lnTo>
                    <a:pt x="21" y="327"/>
                  </a:lnTo>
                  <a:lnTo>
                    <a:pt x="21" y="297"/>
                  </a:lnTo>
                  <a:lnTo>
                    <a:pt x="33" y="266"/>
                  </a:lnTo>
                  <a:lnTo>
                    <a:pt x="57" y="251"/>
                  </a:lnTo>
                  <a:lnTo>
                    <a:pt x="64" y="205"/>
                  </a:lnTo>
                  <a:lnTo>
                    <a:pt x="70" y="177"/>
                  </a:lnTo>
                  <a:lnTo>
                    <a:pt x="87" y="150"/>
                  </a:lnTo>
                  <a:lnTo>
                    <a:pt x="87" y="112"/>
                  </a:lnTo>
                  <a:lnTo>
                    <a:pt x="116" y="34"/>
                  </a:lnTo>
                  <a:lnTo>
                    <a:pt x="144" y="8"/>
                  </a:lnTo>
                  <a:lnTo>
                    <a:pt x="159" y="0"/>
                  </a:lnTo>
                  <a:lnTo>
                    <a:pt x="136" y="34"/>
                  </a:lnTo>
                  <a:lnTo>
                    <a:pt x="117" y="63"/>
                  </a:lnTo>
                  <a:lnTo>
                    <a:pt x="114" y="114"/>
                  </a:lnTo>
                  <a:lnTo>
                    <a:pt x="108" y="150"/>
                  </a:lnTo>
                  <a:lnTo>
                    <a:pt x="94" y="166"/>
                  </a:lnTo>
                  <a:lnTo>
                    <a:pt x="81" y="186"/>
                  </a:lnTo>
                  <a:lnTo>
                    <a:pt x="76" y="217"/>
                  </a:lnTo>
                  <a:lnTo>
                    <a:pt x="71" y="264"/>
                  </a:lnTo>
                  <a:lnTo>
                    <a:pt x="51" y="283"/>
                  </a:lnTo>
                  <a:lnTo>
                    <a:pt x="49" y="301"/>
                  </a:lnTo>
                  <a:lnTo>
                    <a:pt x="68" y="325"/>
                  </a:lnTo>
                  <a:lnTo>
                    <a:pt x="84" y="327"/>
                  </a:lnTo>
                  <a:lnTo>
                    <a:pt x="84" y="287"/>
                  </a:lnTo>
                  <a:lnTo>
                    <a:pt x="84" y="238"/>
                  </a:lnTo>
                  <a:lnTo>
                    <a:pt x="98" y="205"/>
                  </a:lnTo>
                  <a:lnTo>
                    <a:pt x="122" y="177"/>
                  </a:lnTo>
                  <a:lnTo>
                    <a:pt x="151" y="114"/>
                  </a:lnTo>
                  <a:lnTo>
                    <a:pt x="159" y="76"/>
                  </a:lnTo>
                  <a:lnTo>
                    <a:pt x="160" y="118"/>
                  </a:lnTo>
                  <a:lnTo>
                    <a:pt x="148" y="175"/>
                  </a:lnTo>
                  <a:lnTo>
                    <a:pt x="135" y="198"/>
                  </a:lnTo>
                  <a:lnTo>
                    <a:pt x="110" y="232"/>
                  </a:lnTo>
                  <a:lnTo>
                    <a:pt x="108" y="255"/>
                  </a:lnTo>
                  <a:lnTo>
                    <a:pt x="111" y="293"/>
                  </a:lnTo>
                  <a:lnTo>
                    <a:pt x="108" y="344"/>
                  </a:lnTo>
                  <a:lnTo>
                    <a:pt x="97" y="358"/>
                  </a:lnTo>
                  <a:lnTo>
                    <a:pt x="81" y="369"/>
                  </a:lnTo>
                  <a:lnTo>
                    <a:pt x="68" y="390"/>
                  </a:lnTo>
                  <a:lnTo>
                    <a:pt x="70" y="434"/>
                  </a:lnTo>
                  <a:lnTo>
                    <a:pt x="62" y="451"/>
                  </a:lnTo>
                  <a:lnTo>
                    <a:pt x="43" y="472"/>
                  </a:lnTo>
                  <a:lnTo>
                    <a:pt x="24" y="483"/>
                  </a:lnTo>
                  <a:lnTo>
                    <a:pt x="2" y="487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8" name="Freeform 125"/>
            <p:cNvSpPr>
              <a:spLocks/>
            </p:cNvSpPr>
            <p:nvPr/>
          </p:nvSpPr>
          <p:spPr bwMode="auto">
            <a:xfrm>
              <a:off x="4546" y="1603"/>
              <a:ext cx="86" cy="172"/>
            </a:xfrm>
            <a:custGeom>
              <a:avLst/>
              <a:gdLst>
                <a:gd name="T0" fmla="*/ 0 w 173"/>
                <a:gd name="T1" fmla="*/ 1 h 344"/>
                <a:gd name="T2" fmla="*/ 0 w 173"/>
                <a:gd name="T3" fmla="*/ 1 h 344"/>
                <a:gd name="T4" fmla="*/ 0 w 173"/>
                <a:gd name="T5" fmla="*/ 1 h 344"/>
                <a:gd name="T6" fmla="*/ 0 w 173"/>
                <a:gd name="T7" fmla="*/ 1 h 344"/>
                <a:gd name="T8" fmla="*/ 0 w 173"/>
                <a:gd name="T9" fmla="*/ 1 h 344"/>
                <a:gd name="T10" fmla="*/ 0 w 173"/>
                <a:gd name="T11" fmla="*/ 1 h 344"/>
                <a:gd name="T12" fmla="*/ 0 w 173"/>
                <a:gd name="T13" fmla="*/ 1 h 344"/>
                <a:gd name="T14" fmla="*/ 0 w 173"/>
                <a:gd name="T15" fmla="*/ 1 h 344"/>
                <a:gd name="T16" fmla="*/ 0 w 173"/>
                <a:gd name="T17" fmla="*/ 1 h 344"/>
                <a:gd name="T18" fmla="*/ 0 w 173"/>
                <a:gd name="T19" fmla="*/ 0 h 344"/>
                <a:gd name="T20" fmla="*/ 0 w 173"/>
                <a:gd name="T21" fmla="*/ 1 h 344"/>
                <a:gd name="T22" fmla="*/ 0 w 173"/>
                <a:gd name="T23" fmla="*/ 1 h 344"/>
                <a:gd name="T24" fmla="*/ 0 w 173"/>
                <a:gd name="T25" fmla="*/ 1 h 344"/>
                <a:gd name="T26" fmla="*/ 0 w 173"/>
                <a:gd name="T27" fmla="*/ 1 h 344"/>
                <a:gd name="T28" fmla="*/ 0 w 173"/>
                <a:gd name="T29" fmla="*/ 1 h 344"/>
                <a:gd name="T30" fmla="*/ 0 w 173"/>
                <a:gd name="T31" fmla="*/ 1 h 344"/>
                <a:gd name="T32" fmla="*/ 0 w 173"/>
                <a:gd name="T33" fmla="*/ 1 h 344"/>
                <a:gd name="T34" fmla="*/ 0 w 173"/>
                <a:gd name="T35" fmla="*/ 1 h 344"/>
                <a:gd name="T36" fmla="*/ 0 w 173"/>
                <a:gd name="T37" fmla="*/ 1 h 344"/>
                <a:gd name="T38" fmla="*/ 0 w 173"/>
                <a:gd name="T39" fmla="*/ 1 h 344"/>
                <a:gd name="T40" fmla="*/ 0 w 173"/>
                <a:gd name="T41" fmla="*/ 1 h 344"/>
                <a:gd name="T42" fmla="*/ 0 w 173"/>
                <a:gd name="T43" fmla="*/ 1 h 344"/>
                <a:gd name="T44" fmla="*/ 0 w 173"/>
                <a:gd name="T45" fmla="*/ 1 h 344"/>
                <a:gd name="T46" fmla="*/ 0 w 173"/>
                <a:gd name="T47" fmla="*/ 1 h 344"/>
                <a:gd name="T48" fmla="*/ 0 w 173"/>
                <a:gd name="T49" fmla="*/ 1 h 344"/>
                <a:gd name="T50" fmla="*/ 0 w 173"/>
                <a:gd name="T51" fmla="*/ 1 h 344"/>
                <a:gd name="T52" fmla="*/ 0 w 173"/>
                <a:gd name="T53" fmla="*/ 1 h 3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344"/>
                <a:gd name="T83" fmla="*/ 173 w 173"/>
                <a:gd name="T84" fmla="*/ 344 h 3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344">
                  <a:moveTo>
                    <a:pt x="0" y="319"/>
                  </a:moveTo>
                  <a:lnTo>
                    <a:pt x="40" y="285"/>
                  </a:lnTo>
                  <a:lnTo>
                    <a:pt x="40" y="243"/>
                  </a:lnTo>
                  <a:lnTo>
                    <a:pt x="54" y="213"/>
                  </a:lnTo>
                  <a:lnTo>
                    <a:pt x="83" y="194"/>
                  </a:lnTo>
                  <a:lnTo>
                    <a:pt x="88" y="165"/>
                  </a:lnTo>
                  <a:lnTo>
                    <a:pt x="99" y="139"/>
                  </a:lnTo>
                  <a:lnTo>
                    <a:pt x="130" y="114"/>
                  </a:lnTo>
                  <a:lnTo>
                    <a:pt x="151" y="57"/>
                  </a:lnTo>
                  <a:lnTo>
                    <a:pt x="173" y="0"/>
                  </a:lnTo>
                  <a:lnTo>
                    <a:pt x="168" y="57"/>
                  </a:lnTo>
                  <a:lnTo>
                    <a:pt x="151" y="112"/>
                  </a:lnTo>
                  <a:lnTo>
                    <a:pt x="137" y="143"/>
                  </a:lnTo>
                  <a:lnTo>
                    <a:pt x="121" y="152"/>
                  </a:lnTo>
                  <a:lnTo>
                    <a:pt x="111" y="165"/>
                  </a:lnTo>
                  <a:lnTo>
                    <a:pt x="108" y="184"/>
                  </a:lnTo>
                  <a:lnTo>
                    <a:pt x="99" y="205"/>
                  </a:lnTo>
                  <a:lnTo>
                    <a:pt x="84" y="226"/>
                  </a:lnTo>
                  <a:lnTo>
                    <a:pt x="62" y="243"/>
                  </a:lnTo>
                  <a:lnTo>
                    <a:pt x="61" y="264"/>
                  </a:lnTo>
                  <a:lnTo>
                    <a:pt x="61" y="287"/>
                  </a:lnTo>
                  <a:lnTo>
                    <a:pt x="46" y="306"/>
                  </a:lnTo>
                  <a:lnTo>
                    <a:pt x="27" y="329"/>
                  </a:lnTo>
                  <a:lnTo>
                    <a:pt x="0" y="344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89" name="Freeform 126"/>
            <p:cNvSpPr>
              <a:spLocks/>
            </p:cNvSpPr>
            <p:nvPr/>
          </p:nvSpPr>
          <p:spPr bwMode="auto">
            <a:xfrm>
              <a:off x="4588" y="1551"/>
              <a:ext cx="203" cy="246"/>
            </a:xfrm>
            <a:custGeom>
              <a:avLst/>
              <a:gdLst>
                <a:gd name="T0" fmla="*/ 0 w 408"/>
                <a:gd name="T1" fmla="*/ 0 h 493"/>
                <a:gd name="T2" fmla="*/ 0 w 408"/>
                <a:gd name="T3" fmla="*/ 0 h 493"/>
                <a:gd name="T4" fmla="*/ 0 w 408"/>
                <a:gd name="T5" fmla="*/ 0 h 493"/>
                <a:gd name="T6" fmla="*/ 0 w 408"/>
                <a:gd name="T7" fmla="*/ 0 h 493"/>
                <a:gd name="T8" fmla="*/ 0 w 408"/>
                <a:gd name="T9" fmla="*/ 0 h 493"/>
                <a:gd name="T10" fmla="*/ 0 w 408"/>
                <a:gd name="T11" fmla="*/ 0 h 493"/>
                <a:gd name="T12" fmla="*/ 0 w 408"/>
                <a:gd name="T13" fmla="*/ 0 h 493"/>
                <a:gd name="T14" fmla="*/ 0 w 408"/>
                <a:gd name="T15" fmla="*/ 0 h 493"/>
                <a:gd name="T16" fmla="*/ 0 w 408"/>
                <a:gd name="T17" fmla="*/ 0 h 493"/>
                <a:gd name="T18" fmla="*/ 0 w 408"/>
                <a:gd name="T19" fmla="*/ 0 h 493"/>
                <a:gd name="T20" fmla="*/ 0 w 408"/>
                <a:gd name="T21" fmla="*/ 0 h 493"/>
                <a:gd name="T22" fmla="*/ 0 w 408"/>
                <a:gd name="T23" fmla="*/ 0 h 493"/>
                <a:gd name="T24" fmla="*/ 0 w 408"/>
                <a:gd name="T25" fmla="*/ 0 h 493"/>
                <a:gd name="T26" fmla="*/ 0 w 408"/>
                <a:gd name="T27" fmla="*/ 0 h 493"/>
                <a:gd name="T28" fmla="*/ 0 w 408"/>
                <a:gd name="T29" fmla="*/ 0 h 493"/>
                <a:gd name="T30" fmla="*/ 0 w 408"/>
                <a:gd name="T31" fmla="*/ 0 h 493"/>
                <a:gd name="T32" fmla="*/ 0 w 408"/>
                <a:gd name="T33" fmla="*/ 0 h 493"/>
                <a:gd name="T34" fmla="*/ 0 w 408"/>
                <a:gd name="T35" fmla="*/ 0 h 493"/>
                <a:gd name="T36" fmla="*/ 0 w 408"/>
                <a:gd name="T37" fmla="*/ 0 h 493"/>
                <a:gd name="T38" fmla="*/ 0 w 408"/>
                <a:gd name="T39" fmla="*/ 0 h 493"/>
                <a:gd name="T40" fmla="*/ 0 w 408"/>
                <a:gd name="T41" fmla="*/ 0 h 493"/>
                <a:gd name="T42" fmla="*/ 0 w 408"/>
                <a:gd name="T43" fmla="*/ 0 h 493"/>
                <a:gd name="T44" fmla="*/ 0 w 408"/>
                <a:gd name="T45" fmla="*/ 0 h 493"/>
                <a:gd name="T46" fmla="*/ 0 w 408"/>
                <a:gd name="T47" fmla="*/ 0 h 493"/>
                <a:gd name="T48" fmla="*/ 0 w 408"/>
                <a:gd name="T49" fmla="*/ 0 h 493"/>
                <a:gd name="T50" fmla="*/ 0 w 408"/>
                <a:gd name="T51" fmla="*/ 0 h 493"/>
                <a:gd name="T52" fmla="*/ 0 w 408"/>
                <a:gd name="T53" fmla="*/ 0 h 493"/>
                <a:gd name="T54" fmla="*/ 0 w 408"/>
                <a:gd name="T55" fmla="*/ 0 h 493"/>
                <a:gd name="T56" fmla="*/ 0 w 408"/>
                <a:gd name="T57" fmla="*/ 0 h 493"/>
                <a:gd name="T58" fmla="*/ 0 w 408"/>
                <a:gd name="T59" fmla="*/ 0 h 493"/>
                <a:gd name="T60" fmla="*/ 0 w 408"/>
                <a:gd name="T61" fmla="*/ 0 h 493"/>
                <a:gd name="T62" fmla="*/ 0 w 408"/>
                <a:gd name="T63" fmla="*/ 0 h 493"/>
                <a:gd name="T64" fmla="*/ 0 w 408"/>
                <a:gd name="T65" fmla="*/ 0 h 493"/>
                <a:gd name="T66" fmla="*/ 0 w 408"/>
                <a:gd name="T67" fmla="*/ 0 h 493"/>
                <a:gd name="T68" fmla="*/ 0 w 408"/>
                <a:gd name="T69" fmla="*/ 0 h 493"/>
                <a:gd name="T70" fmla="*/ 0 w 408"/>
                <a:gd name="T71" fmla="*/ 0 h 493"/>
                <a:gd name="T72" fmla="*/ 0 w 408"/>
                <a:gd name="T73" fmla="*/ 0 h 493"/>
                <a:gd name="T74" fmla="*/ 0 w 408"/>
                <a:gd name="T75" fmla="*/ 0 h 493"/>
                <a:gd name="T76" fmla="*/ 0 w 408"/>
                <a:gd name="T77" fmla="*/ 0 h 493"/>
                <a:gd name="T78" fmla="*/ 0 w 408"/>
                <a:gd name="T79" fmla="*/ 0 h 493"/>
                <a:gd name="T80" fmla="*/ 0 w 408"/>
                <a:gd name="T81" fmla="*/ 0 h 493"/>
                <a:gd name="T82" fmla="*/ 0 w 408"/>
                <a:gd name="T83" fmla="*/ 0 h 493"/>
                <a:gd name="T84" fmla="*/ 0 w 408"/>
                <a:gd name="T85" fmla="*/ 0 h 493"/>
                <a:gd name="T86" fmla="*/ 0 w 408"/>
                <a:gd name="T87" fmla="*/ 0 h 4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493"/>
                <a:gd name="T134" fmla="*/ 408 w 408"/>
                <a:gd name="T135" fmla="*/ 493 h 4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493">
                  <a:moveTo>
                    <a:pt x="0" y="453"/>
                  </a:moveTo>
                  <a:lnTo>
                    <a:pt x="11" y="413"/>
                  </a:lnTo>
                  <a:lnTo>
                    <a:pt x="24" y="398"/>
                  </a:lnTo>
                  <a:lnTo>
                    <a:pt x="50" y="382"/>
                  </a:lnTo>
                  <a:lnTo>
                    <a:pt x="64" y="365"/>
                  </a:lnTo>
                  <a:lnTo>
                    <a:pt x="73" y="337"/>
                  </a:lnTo>
                  <a:lnTo>
                    <a:pt x="84" y="297"/>
                  </a:lnTo>
                  <a:lnTo>
                    <a:pt x="127" y="268"/>
                  </a:lnTo>
                  <a:lnTo>
                    <a:pt x="140" y="230"/>
                  </a:lnTo>
                  <a:lnTo>
                    <a:pt x="179" y="185"/>
                  </a:lnTo>
                  <a:lnTo>
                    <a:pt x="217" y="152"/>
                  </a:lnTo>
                  <a:lnTo>
                    <a:pt x="240" y="61"/>
                  </a:lnTo>
                  <a:lnTo>
                    <a:pt x="265" y="40"/>
                  </a:lnTo>
                  <a:lnTo>
                    <a:pt x="408" y="0"/>
                  </a:lnTo>
                  <a:lnTo>
                    <a:pt x="303" y="56"/>
                  </a:lnTo>
                  <a:lnTo>
                    <a:pt x="281" y="61"/>
                  </a:lnTo>
                  <a:lnTo>
                    <a:pt x="259" y="82"/>
                  </a:lnTo>
                  <a:lnTo>
                    <a:pt x="256" y="99"/>
                  </a:lnTo>
                  <a:lnTo>
                    <a:pt x="243" y="122"/>
                  </a:lnTo>
                  <a:lnTo>
                    <a:pt x="236" y="158"/>
                  </a:lnTo>
                  <a:lnTo>
                    <a:pt x="225" y="175"/>
                  </a:lnTo>
                  <a:lnTo>
                    <a:pt x="200" y="198"/>
                  </a:lnTo>
                  <a:lnTo>
                    <a:pt x="173" y="225"/>
                  </a:lnTo>
                  <a:lnTo>
                    <a:pt x="153" y="251"/>
                  </a:lnTo>
                  <a:lnTo>
                    <a:pt x="168" y="255"/>
                  </a:lnTo>
                  <a:lnTo>
                    <a:pt x="217" y="211"/>
                  </a:lnTo>
                  <a:lnTo>
                    <a:pt x="243" y="183"/>
                  </a:lnTo>
                  <a:lnTo>
                    <a:pt x="259" y="124"/>
                  </a:lnTo>
                  <a:lnTo>
                    <a:pt x="292" y="92"/>
                  </a:lnTo>
                  <a:lnTo>
                    <a:pt x="351" y="46"/>
                  </a:lnTo>
                  <a:lnTo>
                    <a:pt x="343" y="86"/>
                  </a:lnTo>
                  <a:lnTo>
                    <a:pt x="301" y="116"/>
                  </a:lnTo>
                  <a:lnTo>
                    <a:pt x="282" y="152"/>
                  </a:lnTo>
                  <a:lnTo>
                    <a:pt x="260" y="211"/>
                  </a:lnTo>
                  <a:lnTo>
                    <a:pt x="222" y="230"/>
                  </a:lnTo>
                  <a:lnTo>
                    <a:pt x="170" y="295"/>
                  </a:lnTo>
                  <a:lnTo>
                    <a:pt x="153" y="310"/>
                  </a:lnTo>
                  <a:lnTo>
                    <a:pt x="143" y="354"/>
                  </a:lnTo>
                  <a:lnTo>
                    <a:pt x="78" y="434"/>
                  </a:lnTo>
                  <a:lnTo>
                    <a:pt x="37" y="493"/>
                  </a:lnTo>
                  <a:lnTo>
                    <a:pt x="10" y="49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0" name="Freeform 127"/>
            <p:cNvSpPr>
              <a:spLocks/>
            </p:cNvSpPr>
            <p:nvPr/>
          </p:nvSpPr>
          <p:spPr bwMode="auto">
            <a:xfrm>
              <a:off x="4628" y="1660"/>
              <a:ext cx="190" cy="187"/>
            </a:xfrm>
            <a:custGeom>
              <a:avLst/>
              <a:gdLst>
                <a:gd name="T0" fmla="*/ 0 w 380"/>
                <a:gd name="T1" fmla="*/ 0 h 375"/>
                <a:gd name="T2" fmla="*/ 1 w 380"/>
                <a:gd name="T3" fmla="*/ 0 h 375"/>
                <a:gd name="T4" fmla="*/ 1 w 380"/>
                <a:gd name="T5" fmla="*/ 0 h 375"/>
                <a:gd name="T6" fmla="*/ 1 w 380"/>
                <a:gd name="T7" fmla="*/ 0 h 375"/>
                <a:gd name="T8" fmla="*/ 1 w 380"/>
                <a:gd name="T9" fmla="*/ 0 h 375"/>
                <a:gd name="T10" fmla="*/ 1 w 380"/>
                <a:gd name="T11" fmla="*/ 0 h 375"/>
                <a:gd name="T12" fmla="*/ 1 w 380"/>
                <a:gd name="T13" fmla="*/ 0 h 375"/>
                <a:gd name="T14" fmla="*/ 1 w 380"/>
                <a:gd name="T15" fmla="*/ 0 h 375"/>
                <a:gd name="T16" fmla="*/ 1 w 380"/>
                <a:gd name="T17" fmla="*/ 0 h 375"/>
                <a:gd name="T18" fmla="*/ 1 w 380"/>
                <a:gd name="T19" fmla="*/ 0 h 375"/>
                <a:gd name="T20" fmla="*/ 1 w 380"/>
                <a:gd name="T21" fmla="*/ 0 h 375"/>
                <a:gd name="T22" fmla="*/ 1 w 380"/>
                <a:gd name="T23" fmla="*/ 0 h 375"/>
                <a:gd name="T24" fmla="*/ 1 w 380"/>
                <a:gd name="T25" fmla="*/ 0 h 375"/>
                <a:gd name="T26" fmla="*/ 1 w 380"/>
                <a:gd name="T27" fmla="*/ 0 h 375"/>
                <a:gd name="T28" fmla="*/ 1 w 380"/>
                <a:gd name="T29" fmla="*/ 0 h 375"/>
                <a:gd name="T30" fmla="*/ 1 w 380"/>
                <a:gd name="T31" fmla="*/ 0 h 375"/>
                <a:gd name="T32" fmla="*/ 1 w 380"/>
                <a:gd name="T33" fmla="*/ 0 h 375"/>
                <a:gd name="T34" fmla="*/ 1 w 380"/>
                <a:gd name="T35" fmla="*/ 0 h 375"/>
                <a:gd name="T36" fmla="*/ 1 w 380"/>
                <a:gd name="T37" fmla="*/ 0 h 375"/>
                <a:gd name="T38" fmla="*/ 1 w 380"/>
                <a:gd name="T39" fmla="*/ 0 h 375"/>
                <a:gd name="T40" fmla="*/ 1 w 380"/>
                <a:gd name="T41" fmla="*/ 0 h 375"/>
                <a:gd name="T42" fmla="*/ 1 w 380"/>
                <a:gd name="T43" fmla="*/ 0 h 375"/>
                <a:gd name="T44" fmla="*/ 1 w 380"/>
                <a:gd name="T45" fmla="*/ 0 h 375"/>
                <a:gd name="T46" fmla="*/ 1 w 380"/>
                <a:gd name="T47" fmla="*/ 0 h 375"/>
                <a:gd name="T48" fmla="*/ 1 w 380"/>
                <a:gd name="T49" fmla="*/ 0 h 375"/>
                <a:gd name="T50" fmla="*/ 1 w 380"/>
                <a:gd name="T51" fmla="*/ 0 h 375"/>
                <a:gd name="T52" fmla="*/ 1 w 380"/>
                <a:gd name="T53" fmla="*/ 0 h 375"/>
                <a:gd name="T54" fmla="*/ 1 w 380"/>
                <a:gd name="T55" fmla="*/ 0 h 375"/>
                <a:gd name="T56" fmla="*/ 1 w 380"/>
                <a:gd name="T57" fmla="*/ 0 h 375"/>
                <a:gd name="T58" fmla="*/ 1 w 380"/>
                <a:gd name="T59" fmla="*/ 0 h 375"/>
                <a:gd name="T60" fmla="*/ 1 w 380"/>
                <a:gd name="T61" fmla="*/ 0 h 375"/>
                <a:gd name="T62" fmla="*/ 1 w 380"/>
                <a:gd name="T63" fmla="*/ 0 h 375"/>
                <a:gd name="T64" fmla="*/ 1 w 380"/>
                <a:gd name="T65" fmla="*/ 0 h 375"/>
                <a:gd name="T66" fmla="*/ 1 w 380"/>
                <a:gd name="T67" fmla="*/ 0 h 375"/>
                <a:gd name="T68" fmla="*/ 1 w 380"/>
                <a:gd name="T69" fmla="*/ 0 h 375"/>
                <a:gd name="T70" fmla="*/ 1 w 380"/>
                <a:gd name="T71" fmla="*/ 0 h 375"/>
                <a:gd name="T72" fmla="*/ 1 w 380"/>
                <a:gd name="T73" fmla="*/ 0 h 375"/>
                <a:gd name="T74" fmla="*/ 1 w 380"/>
                <a:gd name="T75" fmla="*/ 0 h 375"/>
                <a:gd name="T76" fmla="*/ 1 w 380"/>
                <a:gd name="T77" fmla="*/ 0 h 375"/>
                <a:gd name="T78" fmla="*/ 1 w 380"/>
                <a:gd name="T79" fmla="*/ 0 h 375"/>
                <a:gd name="T80" fmla="*/ 1 w 380"/>
                <a:gd name="T81" fmla="*/ 0 h 375"/>
                <a:gd name="T82" fmla="*/ 1 w 380"/>
                <a:gd name="T83" fmla="*/ 0 h 375"/>
                <a:gd name="T84" fmla="*/ 1 w 380"/>
                <a:gd name="T85" fmla="*/ 0 h 375"/>
                <a:gd name="T86" fmla="*/ 1 w 380"/>
                <a:gd name="T87" fmla="*/ 0 h 375"/>
                <a:gd name="T88" fmla="*/ 1 w 380"/>
                <a:gd name="T89" fmla="*/ 0 h 375"/>
                <a:gd name="T90" fmla="*/ 1 w 380"/>
                <a:gd name="T91" fmla="*/ 0 h 375"/>
                <a:gd name="T92" fmla="*/ 1 w 380"/>
                <a:gd name="T93" fmla="*/ 0 h 375"/>
                <a:gd name="T94" fmla="*/ 1 w 380"/>
                <a:gd name="T95" fmla="*/ 0 h 375"/>
                <a:gd name="T96" fmla="*/ 0 w 380"/>
                <a:gd name="T97" fmla="*/ 0 h 375"/>
                <a:gd name="T98" fmla="*/ 0 w 380"/>
                <a:gd name="T99" fmla="*/ 0 h 375"/>
                <a:gd name="T100" fmla="*/ 0 w 380"/>
                <a:gd name="T101" fmla="*/ 0 h 3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375"/>
                <a:gd name="T155" fmla="*/ 380 w 380"/>
                <a:gd name="T156" fmla="*/ 375 h 3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375">
                  <a:moveTo>
                    <a:pt x="0" y="321"/>
                  </a:moveTo>
                  <a:lnTo>
                    <a:pt x="8" y="293"/>
                  </a:lnTo>
                  <a:lnTo>
                    <a:pt x="22" y="268"/>
                  </a:lnTo>
                  <a:lnTo>
                    <a:pt x="49" y="261"/>
                  </a:lnTo>
                  <a:lnTo>
                    <a:pt x="98" y="249"/>
                  </a:lnTo>
                  <a:lnTo>
                    <a:pt x="114" y="222"/>
                  </a:lnTo>
                  <a:lnTo>
                    <a:pt x="121" y="188"/>
                  </a:lnTo>
                  <a:lnTo>
                    <a:pt x="148" y="171"/>
                  </a:lnTo>
                  <a:lnTo>
                    <a:pt x="189" y="162"/>
                  </a:lnTo>
                  <a:lnTo>
                    <a:pt x="203" y="120"/>
                  </a:lnTo>
                  <a:lnTo>
                    <a:pt x="224" y="91"/>
                  </a:lnTo>
                  <a:lnTo>
                    <a:pt x="278" y="78"/>
                  </a:lnTo>
                  <a:lnTo>
                    <a:pt x="333" y="29"/>
                  </a:lnTo>
                  <a:lnTo>
                    <a:pt x="347" y="0"/>
                  </a:lnTo>
                  <a:lnTo>
                    <a:pt x="344" y="36"/>
                  </a:lnTo>
                  <a:lnTo>
                    <a:pt x="330" y="57"/>
                  </a:lnTo>
                  <a:lnTo>
                    <a:pt x="306" y="84"/>
                  </a:lnTo>
                  <a:lnTo>
                    <a:pt x="289" y="95"/>
                  </a:lnTo>
                  <a:lnTo>
                    <a:pt x="241" y="107"/>
                  </a:lnTo>
                  <a:lnTo>
                    <a:pt x="224" y="118"/>
                  </a:lnTo>
                  <a:lnTo>
                    <a:pt x="214" y="139"/>
                  </a:lnTo>
                  <a:lnTo>
                    <a:pt x="198" y="183"/>
                  </a:lnTo>
                  <a:lnTo>
                    <a:pt x="178" y="188"/>
                  </a:lnTo>
                  <a:lnTo>
                    <a:pt x="154" y="196"/>
                  </a:lnTo>
                  <a:lnTo>
                    <a:pt x="151" y="209"/>
                  </a:lnTo>
                  <a:lnTo>
                    <a:pt x="187" y="215"/>
                  </a:lnTo>
                  <a:lnTo>
                    <a:pt x="203" y="196"/>
                  </a:lnTo>
                  <a:lnTo>
                    <a:pt x="222" y="152"/>
                  </a:lnTo>
                  <a:lnTo>
                    <a:pt x="251" y="135"/>
                  </a:lnTo>
                  <a:lnTo>
                    <a:pt x="295" y="110"/>
                  </a:lnTo>
                  <a:lnTo>
                    <a:pt x="327" y="91"/>
                  </a:lnTo>
                  <a:lnTo>
                    <a:pt x="354" y="61"/>
                  </a:lnTo>
                  <a:lnTo>
                    <a:pt x="380" y="34"/>
                  </a:lnTo>
                  <a:lnTo>
                    <a:pt x="368" y="67"/>
                  </a:lnTo>
                  <a:lnTo>
                    <a:pt x="336" y="107"/>
                  </a:lnTo>
                  <a:lnTo>
                    <a:pt x="301" y="139"/>
                  </a:lnTo>
                  <a:lnTo>
                    <a:pt x="265" y="148"/>
                  </a:lnTo>
                  <a:lnTo>
                    <a:pt x="244" y="165"/>
                  </a:lnTo>
                  <a:lnTo>
                    <a:pt x="224" y="183"/>
                  </a:lnTo>
                  <a:lnTo>
                    <a:pt x="213" y="226"/>
                  </a:lnTo>
                  <a:lnTo>
                    <a:pt x="187" y="240"/>
                  </a:lnTo>
                  <a:lnTo>
                    <a:pt x="141" y="261"/>
                  </a:lnTo>
                  <a:lnTo>
                    <a:pt x="135" y="283"/>
                  </a:lnTo>
                  <a:lnTo>
                    <a:pt x="121" y="304"/>
                  </a:lnTo>
                  <a:lnTo>
                    <a:pt x="98" y="314"/>
                  </a:lnTo>
                  <a:lnTo>
                    <a:pt x="57" y="340"/>
                  </a:lnTo>
                  <a:lnTo>
                    <a:pt x="46" y="375"/>
                  </a:lnTo>
                  <a:lnTo>
                    <a:pt x="13" y="35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1" name="Freeform 128"/>
            <p:cNvSpPr>
              <a:spLocks/>
            </p:cNvSpPr>
            <p:nvPr/>
          </p:nvSpPr>
          <p:spPr bwMode="auto">
            <a:xfrm>
              <a:off x="4654" y="1749"/>
              <a:ext cx="238" cy="148"/>
            </a:xfrm>
            <a:custGeom>
              <a:avLst/>
              <a:gdLst>
                <a:gd name="T0" fmla="*/ 0 w 476"/>
                <a:gd name="T1" fmla="*/ 1 h 296"/>
                <a:gd name="T2" fmla="*/ 1 w 476"/>
                <a:gd name="T3" fmla="*/ 1 h 296"/>
                <a:gd name="T4" fmla="*/ 1 w 476"/>
                <a:gd name="T5" fmla="*/ 1 h 296"/>
                <a:gd name="T6" fmla="*/ 1 w 476"/>
                <a:gd name="T7" fmla="*/ 1 h 296"/>
                <a:gd name="T8" fmla="*/ 1 w 476"/>
                <a:gd name="T9" fmla="*/ 1 h 296"/>
                <a:gd name="T10" fmla="*/ 1 w 476"/>
                <a:gd name="T11" fmla="*/ 1 h 296"/>
                <a:gd name="T12" fmla="*/ 1 w 476"/>
                <a:gd name="T13" fmla="*/ 1 h 296"/>
                <a:gd name="T14" fmla="*/ 1 w 476"/>
                <a:gd name="T15" fmla="*/ 1 h 296"/>
                <a:gd name="T16" fmla="*/ 1 w 476"/>
                <a:gd name="T17" fmla="*/ 1 h 296"/>
                <a:gd name="T18" fmla="*/ 1 w 476"/>
                <a:gd name="T19" fmla="*/ 1 h 296"/>
                <a:gd name="T20" fmla="*/ 1 w 476"/>
                <a:gd name="T21" fmla="*/ 1 h 296"/>
                <a:gd name="T22" fmla="*/ 1 w 476"/>
                <a:gd name="T23" fmla="*/ 1 h 296"/>
                <a:gd name="T24" fmla="*/ 1 w 476"/>
                <a:gd name="T25" fmla="*/ 1 h 296"/>
                <a:gd name="T26" fmla="*/ 1 w 476"/>
                <a:gd name="T27" fmla="*/ 0 h 296"/>
                <a:gd name="T28" fmla="*/ 1 w 476"/>
                <a:gd name="T29" fmla="*/ 0 h 296"/>
                <a:gd name="T30" fmla="*/ 1 w 476"/>
                <a:gd name="T31" fmla="*/ 1 h 296"/>
                <a:gd name="T32" fmla="*/ 1 w 476"/>
                <a:gd name="T33" fmla="*/ 1 h 296"/>
                <a:gd name="T34" fmla="*/ 1 w 476"/>
                <a:gd name="T35" fmla="*/ 1 h 296"/>
                <a:gd name="T36" fmla="*/ 1 w 476"/>
                <a:gd name="T37" fmla="*/ 1 h 296"/>
                <a:gd name="T38" fmla="*/ 1 w 476"/>
                <a:gd name="T39" fmla="*/ 1 h 296"/>
                <a:gd name="T40" fmla="*/ 1 w 476"/>
                <a:gd name="T41" fmla="*/ 1 h 296"/>
                <a:gd name="T42" fmla="*/ 1 w 476"/>
                <a:gd name="T43" fmla="*/ 1 h 296"/>
                <a:gd name="T44" fmla="*/ 1 w 476"/>
                <a:gd name="T45" fmla="*/ 1 h 296"/>
                <a:gd name="T46" fmla="*/ 1 w 476"/>
                <a:gd name="T47" fmla="*/ 1 h 296"/>
                <a:gd name="T48" fmla="*/ 1 w 476"/>
                <a:gd name="T49" fmla="*/ 1 h 296"/>
                <a:gd name="T50" fmla="*/ 1 w 476"/>
                <a:gd name="T51" fmla="*/ 1 h 296"/>
                <a:gd name="T52" fmla="*/ 1 w 476"/>
                <a:gd name="T53" fmla="*/ 1 h 296"/>
                <a:gd name="T54" fmla="*/ 1 w 476"/>
                <a:gd name="T55" fmla="*/ 1 h 296"/>
                <a:gd name="T56" fmla="*/ 1 w 476"/>
                <a:gd name="T57" fmla="*/ 1 h 296"/>
                <a:gd name="T58" fmla="*/ 1 w 476"/>
                <a:gd name="T59" fmla="*/ 1 h 296"/>
                <a:gd name="T60" fmla="*/ 1 w 476"/>
                <a:gd name="T61" fmla="*/ 1 h 296"/>
                <a:gd name="T62" fmla="*/ 1 w 476"/>
                <a:gd name="T63" fmla="*/ 1 h 296"/>
                <a:gd name="T64" fmla="*/ 1 w 476"/>
                <a:gd name="T65" fmla="*/ 1 h 296"/>
                <a:gd name="T66" fmla="*/ 1 w 476"/>
                <a:gd name="T67" fmla="*/ 1 h 296"/>
                <a:gd name="T68" fmla="*/ 1 w 476"/>
                <a:gd name="T69" fmla="*/ 1 h 296"/>
                <a:gd name="T70" fmla="*/ 1 w 476"/>
                <a:gd name="T71" fmla="*/ 1 h 296"/>
                <a:gd name="T72" fmla="*/ 1 w 476"/>
                <a:gd name="T73" fmla="*/ 1 h 296"/>
                <a:gd name="T74" fmla="*/ 1 w 476"/>
                <a:gd name="T75" fmla="*/ 1 h 296"/>
                <a:gd name="T76" fmla="*/ 1 w 476"/>
                <a:gd name="T77" fmla="*/ 1 h 296"/>
                <a:gd name="T78" fmla="*/ 1 w 476"/>
                <a:gd name="T79" fmla="*/ 1 h 296"/>
                <a:gd name="T80" fmla="*/ 0 w 476"/>
                <a:gd name="T81" fmla="*/ 1 h 296"/>
                <a:gd name="T82" fmla="*/ 0 w 476"/>
                <a:gd name="T83" fmla="*/ 1 h 296"/>
                <a:gd name="T84" fmla="*/ 0 w 476"/>
                <a:gd name="T85" fmla="*/ 1 h 296"/>
                <a:gd name="T86" fmla="*/ 0 w 476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6"/>
                <a:gd name="T133" fmla="*/ 0 h 296"/>
                <a:gd name="T134" fmla="*/ 476 w 476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6" h="296">
                  <a:moveTo>
                    <a:pt x="0" y="256"/>
                  </a:moveTo>
                  <a:lnTo>
                    <a:pt x="32" y="192"/>
                  </a:lnTo>
                  <a:lnTo>
                    <a:pt x="65" y="178"/>
                  </a:lnTo>
                  <a:lnTo>
                    <a:pt x="92" y="173"/>
                  </a:lnTo>
                  <a:lnTo>
                    <a:pt x="103" y="152"/>
                  </a:lnTo>
                  <a:lnTo>
                    <a:pt x="123" y="131"/>
                  </a:lnTo>
                  <a:lnTo>
                    <a:pt x="137" y="121"/>
                  </a:lnTo>
                  <a:lnTo>
                    <a:pt x="162" y="121"/>
                  </a:lnTo>
                  <a:lnTo>
                    <a:pt x="181" y="125"/>
                  </a:lnTo>
                  <a:lnTo>
                    <a:pt x="229" y="99"/>
                  </a:lnTo>
                  <a:lnTo>
                    <a:pt x="267" y="66"/>
                  </a:lnTo>
                  <a:lnTo>
                    <a:pt x="311" y="61"/>
                  </a:lnTo>
                  <a:lnTo>
                    <a:pt x="378" y="17"/>
                  </a:lnTo>
                  <a:lnTo>
                    <a:pt x="428" y="0"/>
                  </a:lnTo>
                  <a:lnTo>
                    <a:pt x="465" y="0"/>
                  </a:lnTo>
                  <a:lnTo>
                    <a:pt x="430" y="23"/>
                  </a:lnTo>
                  <a:lnTo>
                    <a:pt x="367" y="49"/>
                  </a:lnTo>
                  <a:lnTo>
                    <a:pt x="308" y="76"/>
                  </a:lnTo>
                  <a:lnTo>
                    <a:pt x="292" y="110"/>
                  </a:lnTo>
                  <a:lnTo>
                    <a:pt x="328" y="110"/>
                  </a:lnTo>
                  <a:lnTo>
                    <a:pt x="370" y="83"/>
                  </a:lnTo>
                  <a:lnTo>
                    <a:pt x="389" y="66"/>
                  </a:lnTo>
                  <a:lnTo>
                    <a:pt x="428" y="61"/>
                  </a:lnTo>
                  <a:lnTo>
                    <a:pt x="476" y="43"/>
                  </a:lnTo>
                  <a:lnTo>
                    <a:pt x="460" y="76"/>
                  </a:lnTo>
                  <a:lnTo>
                    <a:pt x="425" y="82"/>
                  </a:lnTo>
                  <a:lnTo>
                    <a:pt x="401" y="85"/>
                  </a:lnTo>
                  <a:lnTo>
                    <a:pt x="381" y="110"/>
                  </a:lnTo>
                  <a:lnTo>
                    <a:pt x="355" y="127"/>
                  </a:lnTo>
                  <a:lnTo>
                    <a:pt x="297" y="137"/>
                  </a:lnTo>
                  <a:lnTo>
                    <a:pt x="270" y="173"/>
                  </a:lnTo>
                  <a:lnTo>
                    <a:pt x="248" y="178"/>
                  </a:lnTo>
                  <a:lnTo>
                    <a:pt x="200" y="175"/>
                  </a:lnTo>
                  <a:lnTo>
                    <a:pt x="181" y="205"/>
                  </a:lnTo>
                  <a:lnTo>
                    <a:pt x="143" y="241"/>
                  </a:lnTo>
                  <a:lnTo>
                    <a:pt x="92" y="247"/>
                  </a:lnTo>
                  <a:lnTo>
                    <a:pt x="67" y="283"/>
                  </a:lnTo>
                  <a:lnTo>
                    <a:pt x="50" y="296"/>
                  </a:lnTo>
                  <a:lnTo>
                    <a:pt x="35" y="273"/>
                  </a:lnTo>
                  <a:lnTo>
                    <a:pt x="24" y="251"/>
                  </a:lnTo>
                  <a:lnTo>
                    <a:pt x="0" y="291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2" name="Freeform 129"/>
            <p:cNvSpPr>
              <a:spLocks/>
            </p:cNvSpPr>
            <p:nvPr/>
          </p:nvSpPr>
          <p:spPr bwMode="auto">
            <a:xfrm>
              <a:off x="4685" y="1843"/>
              <a:ext cx="254" cy="122"/>
            </a:xfrm>
            <a:custGeom>
              <a:avLst/>
              <a:gdLst>
                <a:gd name="T0" fmla="*/ 1 w 507"/>
                <a:gd name="T1" fmla="*/ 1 h 243"/>
                <a:gd name="T2" fmla="*/ 1 w 507"/>
                <a:gd name="T3" fmla="*/ 1 h 243"/>
                <a:gd name="T4" fmla="*/ 1 w 507"/>
                <a:gd name="T5" fmla="*/ 1 h 243"/>
                <a:gd name="T6" fmla="*/ 1 w 507"/>
                <a:gd name="T7" fmla="*/ 1 h 243"/>
                <a:gd name="T8" fmla="*/ 1 w 507"/>
                <a:gd name="T9" fmla="*/ 1 h 243"/>
                <a:gd name="T10" fmla="*/ 1 w 507"/>
                <a:gd name="T11" fmla="*/ 1 h 243"/>
                <a:gd name="T12" fmla="*/ 1 w 507"/>
                <a:gd name="T13" fmla="*/ 1 h 243"/>
                <a:gd name="T14" fmla="*/ 1 w 507"/>
                <a:gd name="T15" fmla="*/ 1 h 243"/>
                <a:gd name="T16" fmla="*/ 1 w 507"/>
                <a:gd name="T17" fmla="*/ 1 h 243"/>
                <a:gd name="T18" fmla="*/ 1 w 507"/>
                <a:gd name="T19" fmla="*/ 1 h 243"/>
                <a:gd name="T20" fmla="*/ 1 w 507"/>
                <a:gd name="T21" fmla="*/ 1 h 243"/>
                <a:gd name="T22" fmla="*/ 1 w 507"/>
                <a:gd name="T23" fmla="*/ 1 h 243"/>
                <a:gd name="T24" fmla="*/ 1 w 507"/>
                <a:gd name="T25" fmla="*/ 0 h 243"/>
                <a:gd name="T26" fmla="*/ 1 w 507"/>
                <a:gd name="T27" fmla="*/ 1 h 243"/>
                <a:gd name="T28" fmla="*/ 1 w 507"/>
                <a:gd name="T29" fmla="*/ 1 h 243"/>
                <a:gd name="T30" fmla="*/ 1 w 507"/>
                <a:gd name="T31" fmla="*/ 1 h 243"/>
                <a:gd name="T32" fmla="*/ 1 w 507"/>
                <a:gd name="T33" fmla="*/ 1 h 243"/>
                <a:gd name="T34" fmla="*/ 1 w 507"/>
                <a:gd name="T35" fmla="*/ 1 h 243"/>
                <a:gd name="T36" fmla="*/ 1 w 507"/>
                <a:gd name="T37" fmla="*/ 1 h 243"/>
                <a:gd name="T38" fmla="*/ 1 w 507"/>
                <a:gd name="T39" fmla="*/ 1 h 243"/>
                <a:gd name="T40" fmla="*/ 1 w 507"/>
                <a:gd name="T41" fmla="*/ 1 h 243"/>
                <a:gd name="T42" fmla="*/ 1 w 507"/>
                <a:gd name="T43" fmla="*/ 1 h 243"/>
                <a:gd name="T44" fmla="*/ 1 w 507"/>
                <a:gd name="T45" fmla="*/ 1 h 243"/>
                <a:gd name="T46" fmla="*/ 1 w 507"/>
                <a:gd name="T47" fmla="*/ 1 h 243"/>
                <a:gd name="T48" fmla="*/ 1 w 507"/>
                <a:gd name="T49" fmla="*/ 1 h 243"/>
                <a:gd name="T50" fmla="*/ 1 w 507"/>
                <a:gd name="T51" fmla="*/ 1 h 243"/>
                <a:gd name="T52" fmla="*/ 1 w 507"/>
                <a:gd name="T53" fmla="*/ 1 h 243"/>
                <a:gd name="T54" fmla="*/ 1 w 507"/>
                <a:gd name="T55" fmla="*/ 1 h 243"/>
                <a:gd name="T56" fmla="*/ 1 w 507"/>
                <a:gd name="T57" fmla="*/ 1 h 243"/>
                <a:gd name="T58" fmla="*/ 1 w 507"/>
                <a:gd name="T59" fmla="*/ 1 h 243"/>
                <a:gd name="T60" fmla="*/ 1 w 507"/>
                <a:gd name="T61" fmla="*/ 1 h 243"/>
                <a:gd name="T62" fmla="*/ 1 w 507"/>
                <a:gd name="T63" fmla="*/ 1 h 243"/>
                <a:gd name="T64" fmla="*/ 1 w 507"/>
                <a:gd name="T65" fmla="*/ 1 h 243"/>
                <a:gd name="T66" fmla="*/ 1 w 507"/>
                <a:gd name="T67" fmla="*/ 1 h 243"/>
                <a:gd name="T68" fmla="*/ 1 w 507"/>
                <a:gd name="T69" fmla="*/ 1 h 243"/>
                <a:gd name="T70" fmla="*/ 1 w 507"/>
                <a:gd name="T71" fmla="*/ 1 h 243"/>
                <a:gd name="T72" fmla="*/ 1 w 507"/>
                <a:gd name="T73" fmla="*/ 1 h 243"/>
                <a:gd name="T74" fmla="*/ 1 w 507"/>
                <a:gd name="T75" fmla="*/ 1 h 243"/>
                <a:gd name="T76" fmla="*/ 1 w 507"/>
                <a:gd name="T77" fmla="*/ 1 h 243"/>
                <a:gd name="T78" fmla="*/ 1 w 507"/>
                <a:gd name="T79" fmla="*/ 1 h 243"/>
                <a:gd name="T80" fmla="*/ 1 w 507"/>
                <a:gd name="T81" fmla="*/ 1 h 243"/>
                <a:gd name="T82" fmla="*/ 1 w 507"/>
                <a:gd name="T83" fmla="*/ 1 h 243"/>
                <a:gd name="T84" fmla="*/ 0 w 507"/>
                <a:gd name="T85" fmla="*/ 1 h 243"/>
                <a:gd name="T86" fmla="*/ 1 w 507"/>
                <a:gd name="T87" fmla="*/ 1 h 243"/>
                <a:gd name="T88" fmla="*/ 1 w 507"/>
                <a:gd name="T89" fmla="*/ 1 h 243"/>
                <a:gd name="T90" fmla="*/ 1 w 507"/>
                <a:gd name="T91" fmla="*/ 1 h 2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7"/>
                <a:gd name="T139" fmla="*/ 0 h 243"/>
                <a:gd name="T140" fmla="*/ 507 w 507"/>
                <a:gd name="T141" fmla="*/ 243 h 2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7" h="243">
                  <a:moveTo>
                    <a:pt x="13" y="152"/>
                  </a:moveTo>
                  <a:lnTo>
                    <a:pt x="53" y="152"/>
                  </a:lnTo>
                  <a:lnTo>
                    <a:pt x="94" y="137"/>
                  </a:lnTo>
                  <a:lnTo>
                    <a:pt x="119" y="144"/>
                  </a:lnTo>
                  <a:lnTo>
                    <a:pt x="144" y="120"/>
                  </a:lnTo>
                  <a:lnTo>
                    <a:pt x="181" y="99"/>
                  </a:lnTo>
                  <a:lnTo>
                    <a:pt x="227" y="103"/>
                  </a:lnTo>
                  <a:lnTo>
                    <a:pt x="247" y="95"/>
                  </a:lnTo>
                  <a:lnTo>
                    <a:pt x="266" y="72"/>
                  </a:lnTo>
                  <a:lnTo>
                    <a:pt x="319" y="51"/>
                  </a:lnTo>
                  <a:lnTo>
                    <a:pt x="366" y="40"/>
                  </a:lnTo>
                  <a:lnTo>
                    <a:pt x="433" y="17"/>
                  </a:lnTo>
                  <a:lnTo>
                    <a:pt x="507" y="0"/>
                  </a:lnTo>
                  <a:lnTo>
                    <a:pt x="452" y="28"/>
                  </a:lnTo>
                  <a:lnTo>
                    <a:pt x="369" y="57"/>
                  </a:lnTo>
                  <a:lnTo>
                    <a:pt x="322" y="66"/>
                  </a:lnTo>
                  <a:lnTo>
                    <a:pt x="293" y="78"/>
                  </a:lnTo>
                  <a:lnTo>
                    <a:pt x="270" y="95"/>
                  </a:lnTo>
                  <a:lnTo>
                    <a:pt x="259" y="114"/>
                  </a:lnTo>
                  <a:lnTo>
                    <a:pt x="270" y="131"/>
                  </a:lnTo>
                  <a:lnTo>
                    <a:pt x="293" y="101"/>
                  </a:lnTo>
                  <a:lnTo>
                    <a:pt x="327" y="89"/>
                  </a:lnTo>
                  <a:lnTo>
                    <a:pt x="368" y="85"/>
                  </a:lnTo>
                  <a:lnTo>
                    <a:pt x="425" y="66"/>
                  </a:lnTo>
                  <a:lnTo>
                    <a:pt x="466" y="53"/>
                  </a:lnTo>
                  <a:lnTo>
                    <a:pt x="447" y="78"/>
                  </a:lnTo>
                  <a:lnTo>
                    <a:pt x="412" y="87"/>
                  </a:lnTo>
                  <a:lnTo>
                    <a:pt x="354" y="103"/>
                  </a:lnTo>
                  <a:lnTo>
                    <a:pt x="316" y="114"/>
                  </a:lnTo>
                  <a:lnTo>
                    <a:pt x="289" y="154"/>
                  </a:lnTo>
                  <a:lnTo>
                    <a:pt x="247" y="163"/>
                  </a:lnTo>
                  <a:lnTo>
                    <a:pt x="202" y="158"/>
                  </a:lnTo>
                  <a:lnTo>
                    <a:pt x="164" y="188"/>
                  </a:lnTo>
                  <a:lnTo>
                    <a:pt x="116" y="226"/>
                  </a:lnTo>
                  <a:lnTo>
                    <a:pt x="86" y="203"/>
                  </a:lnTo>
                  <a:lnTo>
                    <a:pt x="70" y="215"/>
                  </a:lnTo>
                  <a:lnTo>
                    <a:pt x="54" y="243"/>
                  </a:lnTo>
                  <a:lnTo>
                    <a:pt x="22" y="243"/>
                  </a:lnTo>
                  <a:lnTo>
                    <a:pt x="3" y="217"/>
                  </a:lnTo>
                  <a:lnTo>
                    <a:pt x="43" y="217"/>
                  </a:lnTo>
                  <a:lnTo>
                    <a:pt x="41" y="177"/>
                  </a:lnTo>
                  <a:lnTo>
                    <a:pt x="5" y="181"/>
                  </a:lnTo>
                  <a:lnTo>
                    <a:pt x="0" y="167"/>
                  </a:lnTo>
                  <a:lnTo>
                    <a:pt x="13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3" name="Freeform 130"/>
            <p:cNvSpPr>
              <a:spLocks/>
            </p:cNvSpPr>
            <p:nvPr/>
          </p:nvSpPr>
          <p:spPr bwMode="auto">
            <a:xfrm>
              <a:off x="4924" y="1637"/>
              <a:ext cx="40" cy="46"/>
            </a:xfrm>
            <a:custGeom>
              <a:avLst/>
              <a:gdLst>
                <a:gd name="T0" fmla="*/ 1 w 79"/>
                <a:gd name="T1" fmla="*/ 0 h 94"/>
                <a:gd name="T2" fmla="*/ 0 w 79"/>
                <a:gd name="T3" fmla="*/ 0 h 94"/>
                <a:gd name="T4" fmla="*/ 1 w 79"/>
                <a:gd name="T5" fmla="*/ 0 h 94"/>
                <a:gd name="T6" fmla="*/ 1 w 79"/>
                <a:gd name="T7" fmla="*/ 0 h 94"/>
                <a:gd name="T8" fmla="*/ 1 w 79"/>
                <a:gd name="T9" fmla="*/ 0 h 94"/>
                <a:gd name="T10" fmla="*/ 1 w 79"/>
                <a:gd name="T11" fmla="*/ 0 h 94"/>
                <a:gd name="T12" fmla="*/ 1 w 79"/>
                <a:gd name="T13" fmla="*/ 0 h 94"/>
                <a:gd name="T14" fmla="*/ 1 w 79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94"/>
                <a:gd name="T26" fmla="*/ 79 w 79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94">
                  <a:moveTo>
                    <a:pt x="54" y="0"/>
                  </a:moveTo>
                  <a:lnTo>
                    <a:pt x="0" y="71"/>
                  </a:lnTo>
                  <a:lnTo>
                    <a:pt x="1" y="94"/>
                  </a:lnTo>
                  <a:lnTo>
                    <a:pt x="51" y="78"/>
                  </a:lnTo>
                  <a:lnTo>
                    <a:pt x="79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4" name="Freeform 131"/>
            <p:cNvSpPr>
              <a:spLocks/>
            </p:cNvSpPr>
            <p:nvPr/>
          </p:nvSpPr>
          <p:spPr bwMode="auto">
            <a:xfrm>
              <a:off x="5014" y="1857"/>
              <a:ext cx="60" cy="29"/>
            </a:xfrm>
            <a:custGeom>
              <a:avLst/>
              <a:gdLst>
                <a:gd name="T0" fmla="*/ 1 w 120"/>
                <a:gd name="T1" fmla="*/ 0 h 57"/>
                <a:gd name="T2" fmla="*/ 1 w 120"/>
                <a:gd name="T3" fmla="*/ 1 h 57"/>
                <a:gd name="T4" fmla="*/ 0 w 120"/>
                <a:gd name="T5" fmla="*/ 1 h 57"/>
                <a:gd name="T6" fmla="*/ 1 w 120"/>
                <a:gd name="T7" fmla="*/ 1 h 57"/>
                <a:gd name="T8" fmla="*/ 1 w 120"/>
                <a:gd name="T9" fmla="*/ 1 h 57"/>
                <a:gd name="T10" fmla="*/ 1 w 120"/>
                <a:gd name="T11" fmla="*/ 1 h 57"/>
                <a:gd name="T12" fmla="*/ 1 w 120"/>
                <a:gd name="T13" fmla="*/ 1 h 57"/>
                <a:gd name="T14" fmla="*/ 1 w 120"/>
                <a:gd name="T15" fmla="*/ 0 h 57"/>
                <a:gd name="T16" fmla="*/ 1 w 120"/>
                <a:gd name="T17" fmla="*/ 0 h 57"/>
                <a:gd name="T18" fmla="*/ 1 w 120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57"/>
                <a:gd name="T32" fmla="*/ 120 w 12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57">
                  <a:moveTo>
                    <a:pt x="106" y="0"/>
                  </a:moveTo>
                  <a:lnTo>
                    <a:pt x="38" y="25"/>
                  </a:lnTo>
                  <a:lnTo>
                    <a:pt x="0" y="40"/>
                  </a:lnTo>
                  <a:lnTo>
                    <a:pt x="9" y="57"/>
                  </a:lnTo>
                  <a:lnTo>
                    <a:pt x="55" y="50"/>
                  </a:lnTo>
                  <a:lnTo>
                    <a:pt x="106" y="40"/>
                  </a:lnTo>
                  <a:lnTo>
                    <a:pt x="120" y="1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5" name="Freeform 132"/>
            <p:cNvSpPr>
              <a:spLocks/>
            </p:cNvSpPr>
            <p:nvPr/>
          </p:nvSpPr>
          <p:spPr bwMode="auto">
            <a:xfrm>
              <a:off x="4552" y="2050"/>
              <a:ext cx="36" cy="31"/>
            </a:xfrm>
            <a:custGeom>
              <a:avLst/>
              <a:gdLst>
                <a:gd name="T0" fmla="*/ 0 w 73"/>
                <a:gd name="T1" fmla="*/ 1 h 61"/>
                <a:gd name="T2" fmla="*/ 0 w 73"/>
                <a:gd name="T3" fmla="*/ 1 h 61"/>
                <a:gd name="T4" fmla="*/ 0 w 73"/>
                <a:gd name="T5" fmla="*/ 1 h 61"/>
                <a:gd name="T6" fmla="*/ 0 w 73"/>
                <a:gd name="T7" fmla="*/ 1 h 61"/>
                <a:gd name="T8" fmla="*/ 0 w 73"/>
                <a:gd name="T9" fmla="*/ 1 h 61"/>
                <a:gd name="T10" fmla="*/ 0 w 73"/>
                <a:gd name="T11" fmla="*/ 1 h 61"/>
                <a:gd name="T12" fmla="*/ 0 w 73"/>
                <a:gd name="T13" fmla="*/ 1 h 61"/>
                <a:gd name="T14" fmla="*/ 0 w 73"/>
                <a:gd name="T15" fmla="*/ 1 h 61"/>
                <a:gd name="T16" fmla="*/ 0 w 73"/>
                <a:gd name="T17" fmla="*/ 1 h 61"/>
                <a:gd name="T18" fmla="*/ 0 w 73"/>
                <a:gd name="T19" fmla="*/ 1 h 61"/>
                <a:gd name="T20" fmla="*/ 0 w 73"/>
                <a:gd name="T21" fmla="*/ 1 h 61"/>
                <a:gd name="T22" fmla="*/ 0 w 73"/>
                <a:gd name="T23" fmla="*/ 1 h 61"/>
                <a:gd name="T24" fmla="*/ 0 w 73"/>
                <a:gd name="T25" fmla="*/ 1 h 61"/>
                <a:gd name="T26" fmla="*/ 0 w 73"/>
                <a:gd name="T27" fmla="*/ 1 h 61"/>
                <a:gd name="T28" fmla="*/ 0 w 73"/>
                <a:gd name="T29" fmla="*/ 1 h 61"/>
                <a:gd name="T30" fmla="*/ 0 w 73"/>
                <a:gd name="T31" fmla="*/ 1 h 61"/>
                <a:gd name="T32" fmla="*/ 0 w 73"/>
                <a:gd name="T33" fmla="*/ 1 h 61"/>
                <a:gd name="T34" fmla="*/ 0 w 73"/>
                <a:gd name="T35" fmla="*/ 1 h 61"/>
                <a:gd name="T36" fmla="*/ 0 w 73"/>
                <a:gd name="T37" fmla="*/ 0 h 61"/>
                <a:gd name="T38" fmla="*/ 0 w 73"/>
                <a:gd name="T39" fmla="*/ 0 h 61"/>
                <a:gd name="T40" fmla="*/ 0 w 73"/>
                <a:gd name="T41" fmla="*/ 1 h 61"/>
                <a:gd name="T42" fmla="*/ 0 w 73"/>
                <a:gd name="T43" fmla="*/ 1 h 61"/>
                <a:gd name="T44" fmla="*/ 0 w 73"/>
                <a:gd name="T45" fmla="*/ 1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61"/>
                <a:gd name="T71" fmla="*/ 73 w 73"/>
                <a:gd name="T72" fmla="*/ 61 h 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61">
                  <a:moveTo>
                    <a:pt x="5" y="10"/>
                  </a:moveTo>
                  <a:lnTo>
                    <a:pt x="0" y="23"/>
                  </a:lnTo>
                  <a:lnTo>
                    <a:pt x="5" y="52"/>
                  </a:lnTo>
                  <a:lnTo>
                    <a:pt x="27" y="61"/>
                  </a:lnTo>
                  <a:lnTo>
                    <a:pt x="48" y="61"/>
                  </a:lnTo>
                  <a:lnTo>
                    <a:pt x="68" y="54"/>
                  </a:lnTo>
                  <a:lnTo>
                    <a:pt x="73" y="38"/>
                  </a:lnTo>
                  <a:lnTo>
                    <a:pt x="71" y="29"/>
                  </a:lnTo>
                  <a:lnTo>
                    <a:pt x="65" y="17"/>
                  </a:lnTo>
                  <a:lnTo>
                    <a:pt x="57" y="21"/>
                  </a:lnTo>
                  <a:lnTo>
                    <a:pt x="57" y="35"/>
                  </a:lnTo>
                  <a:lnTo>
                    <a:pt x="54" y="44"/>
                  </a:lnTo>
                  <a:lnTo>
                    <a:pt x="46" y="48"/>
                  </a:lnTo>
                  <a:lnTo>
                    <a:pt x="35" y="48"/>
                  </a:lnTo>
                  <a:lnTo>
                    <a:pt x="16" y="38"/>
                  </a:lnTo>
                  <a:lnTo>
                    <a:pt x="21" y="25"/>
                  </a:lnTo>
                  <a:lnTo>
                    <a:pt x="25" y="16"/>
                  </a:lnTo>
                  <a:lnTo>
                    <a:pt x="32" y="1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6" name="Freeform 133"/>
            <p:cNvSpPr>
              <a:spLocks/>
            </p:cNvSpPr>
            <p:nvPr/>
          </p:nvSpPr>
          <p:spPr bwMode="auto">
            <a:xfrm>
              <a:off x="4671" y="1959"/>
              <a:ext cx="337" cy="588"/>
            </a:xfrm>
            <a:custGeom>
              <a:avLst/>
              <a:gdLst>
                <a:gd name="T0" fmla="*/ 0 w 675"/>
                <a:gd name="T1" fmla="*/ 1 h 1176"/>
                <a:gd name="T2" fmla="*/ 0 w 675"/>
                <a:gd name="T3" fmla="*/ 1 h 1176"/>
                <a:gd name="T4" fmla="*/ 0 w 675"/>
                <a:gd name="T5" fmla="*/ 1 h 1176"/>
                <a:gd name="T6" fmla="*/ 0 w 675"/>
                <a:gd name="T7" fmla="*/ 1 h 1176"/>
                <a:gd name="T8" fmla="*/ 0 w 675"/>
                <a:gd name="T9" fmla="*/ 1 h 1176"/>
                <a:gd name="T10" fmla="*/ 0 w 675"/>
                <a:gd name="T11" fmla="*/ 1 h 1176"/>
                <a:gd name="T12" fmla="*/ 0 w 675"/>
                <a:gd name="T13" fmla="*/ 1 h 1176"/>
                <a:gd name="T14" fmla="*/ 0 w 675"/>
                <a:gd name="T15" fmla="*/ 1 h 1176"/>
                <a:gd name="T16" fmla="*/ 0 w 675"/>
                <a:gd name="T17" fmla="*/ 1 h 1176"/>
                <a:gd name="T18" fmla="*/ 0 w 675"/>
                <a:gd name="T19" fmla="*/ 1 h 1176"/>
                <a:gd name="T20" fmla="*/ 0 w 675"/>
                <a:gd name="T21" fmla="*/ 1 h 1176"/>
                <a:gd name="T22" fmla="*/ 0 w 675"/>
                <a:gd name="T23" fmla="*/ 1 h 1176"/>
                <a:gd name="T24" fmla="*/ 0 w 675"/>
                <a:gd name="T25" fmla="*/ 1 h 1176"/>
                <a:gd name="T26" fmla="*/ 0 w 675"/>
                <a:gd name="T27" fmla="*/ 1 h 1176"/>
                <a:gd name="T28" fmla="*/ 0 w 675"/>
                <a:gd name="T29" fmla="*/ 1 h 1176"/>
                <a:gd name="T30" fmla="*/ 0 w 675"/>
                <a:gd name="T31" fmla="*/ 1 h 1176"/>
                <a:gd name="T32" fmla="*/ 0 w 675"/>
                <a:gd name="T33" fmla="*/ 1 h 1176"/>
                <a:gd name="T34" fmla="*/ 0 w 675"/>
                <a:gd name="T35" fmla="*/ 1 h 1176"/>
                <a:gd name="T36" fmla="*/ 0 w 675"/>
                <a:gd name="T37" fmla="*/ 1 h 1176"/>
                <a:gd name="T38" fmla="*/ 0 w 675"/>
                <a:gd name="T39" fmla="*/ 1 h 1176"/>
                <a:gd name="T40" fmla="*/ 0 w 675"/>
                <a:gd name="T41" fmla="*/ 1 h 1176"/>
                <a:gd name="T42" fmla="*/ 0 w 675"/>
                <a:gd name="T43" fmla="*/ 1 h 1176"/>
                <a:gd name="T44" fmla="*/ 0 w 675"/>
                <a:gd name="T45" fmla="*/ 1 h 1176"/>
                <a:gd name="T46" fmla="*/ 0 w 675"/>
                <a:gd name="T47" fmla="*/ 1 h 1176"/>
                <a:gd name="T48" fmla="*/ 0 w 675"/>
                <a:gd name="T49" fmla="*/ 1 h 1176"/>
                <a:gd name="T50" fmla="*/ 0 w 675"/>
                <a:gd name="T51" fmla="*/ 1 h 1176"/>
                <a:gd name="T52" fmla="*/ 0 w 675"/>
                <a:gd name="T53" fmla="*/ 1 h 1176"/>
                <a:gd name="T54" fmla="*/ 0 w 675"/>
                <a:gd name="T55" fmla="*/ 1 h 1176"/>
                <a:gd name="T56" fmla="*/ 0 w 675"/>
                <a:gd name="T57" fmla="*/ 1 h 1176"/>
                <a:gd name="T58" fmla="*/ 0 w 675"/>
                <a:gd name="T59" fmla="*/ 1 h 1176"/>
                <a:gd name="T60" fmla="*/ 0 w 675"/>
                <a:gd name="T61" fmla="*/ 1 h 1176"/>
                <a:gd name="T62" fmla="*/ 0 w 675"/>
                <a:gd name="T63" fmla="*/ 1 h 1176"/>
                <a:gd name="T64" fmla="*/ 0 w 675"/>
                <a:gd name="T65" fmla="*/ 1 h 1176"/>
                <a:gd name="T66" fmla="*/ 0 w 675"/>
                <a:gd name="T67" fmla="*/ 1 h 1176"/>
                <a:gd name="T68" fmla="*/ 0 w 675"/>
                <a:gd name="T69" fmla="*/ 1 h 1176"/>
                <a:gd name="T70" fmla="*/ 0 w 675"/>
                <a:gd name="T71" fmla="*/ 1 h 1176"/>
                <a:gd name="T72" fmla="*/ 0 w 675"/>
                <a:gd name="T73" fmla="*/ 1 h 1176"/>
                <a:gd name="T74" fmla="*/ 0 w 675"/>
                <a:gd name="T75" fmla="*/ 1 h 1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5"/>
                <a:gd name="T115" fmla="*/ 0 h 1176"/>
                <a:gd name="T116" fmla="*/ 675 w 675"/>
                <a:gd name="T117" fmla="*/ 1176 h 1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5" h="1176">
                  <a:moveTo>
                    <a:pt x="28" y="80"/>
                  </a:moveTo>
                  <a:lnTo>
                    <a:pt x="36" y="118"/>
                  </a:lnTo>
                  <a:lnTo>
                    <a:pt x="19" y="141"/>
                  </a:lnTo>
                  <a:lnTo>
                    <a:pt x="19" y="201"/>
                  </a:lnTo>
                  <a:lnTo>
                    <a:pt x="30" y="275"/>
                  </a:lnTo>
                  <a:lnTo>
                    <a:pt x="49" y="310"/>
                  </a:lnTo>
                  <a:lnTo>
                    <a:pt x="54" y="405"/>
                  </a:lnTo>
                  <a:lnTo>
                    <a:pt x="73" y="424"/>
                  </a:lnTo>
                  <a:lnTo>
                    <a:pt x="119" y="418"/>
                  </a:lnTo>
                  <a:lnTo>
                    <a:pt x="184" y="361"/>
                  </a:lnTo>
                  <a:lnTo>
                    <a:pt x="271" y="445"/>
                  </a:lnTo>
                  <a:lnTo>
                    <a:pt x="182" y="460"/>
                  </a:lnTo>
                  <a:lnTo>
                    <a:pt x="96" y="526"/>
                  </a:lnTo>
                  <a:lnTo>
                    <a:pt x="77" y="477"/>
                  </a:lnTo>
                  <a:lnTo>
                    <a:pt x="63" y="485"/>
                  </a:lnTo>
                  <a:lnTo>
                    <a:pt x="63" y="543"/>
                  </a:lnTo>
                  <a:lnTo>
                    <a:pt x="82" y="587"/>
                  </a:lnTo>
                  <a:lnTo>
                    <a:pt x="69" y="644"/>
                  </a:lnTo>
                  <a:lnTo>
                    <a:pt x="81" y="924"/>
                  </a:lnTo>
                  <a:lnTo>
                    <a:pt x="0" y="1102"/>
                  </a:lnTo>
                  <a:lnTo>
                    <a:pt x="0" y="1176"/>
                  </a:lnTo>
                  <a:lnTo>
                    <a:pt x="104" y="924"/>
                  </a:lnTo>
                  <a:lnTo>
                    <a:pt x="111" y="869"/>
                  </a:lnTo>
                  <a:lnTo>
                    <a:pt x="103" y="779"/>
                  </a:lnTo>
                  <a:lnTo>
                    <a:pt x="165" y="637"/>
                  </a:lnTo>
                  <a:lnTo>
                    <a:pt x="128" y="779"/>
                  </a:lnTo>
                  <a:lnTo>
                    <a:pt x="150" y="779"/>
                  </a:lnTo>
                  <a:lnTo>
                    <a:pt x="125" y="888"/>
                  </a:lnTo>
                  <a:lnTo>
                    <a:pt x="196" y="737"/>
                  </a:lnTo>
                  <a:lnTo>
                    <a:pt x="288" y="621"/>
                  </a:lnTo>
                  <a:lnTo>
                    <a:pt x="321" y="513"/>
                  </a:lnTo>
                  <a:lnTo>
                    <a:pt x="318" y="467"/>
                  </a:lnTo>
                  <a:lnTo>
                    <a:pt x="196" y="344"/>
                  </a:lnTo>
                  <a:lnTo>
                    <a:pt x="146" y="352"/>
                  </a:lnTo>
                  <a:lnTo>
                    <a:pt x="81" y="405"/>
                  </a:lnTo>
                  <a:lnTo>
                    <a:pt x="71" y="312"/>
                  </a:lnTo>
                  <a:lnTo>
                    <a:pt x="65" y="275"/>
                  </a:lnTo>
                  <a:lnTo>
                    <a:pt x="157" y="264"/>
                  </a:lnTo>
                  <a:lnTo>
                    <a:pt x="218" y="291"/>
                  </a:lnTo>
                  <a:lnTo>
                    <a:pt x="299" y="266"/>
                  </a:lnTo>
                  <a:lnTo>
                    <a:pt x="469" y="239"/>
                  </a:lnTo>
                  <a:lnTo>
                    <a:pt x="282" y="243"/>
                  </a:lnTo>
                  <a:lnTo>
                    <a:pt x="206" y="260"/>
                  </a:lnTo>
                  <a:lnTo>
                    <a:pt x="185" y="239"/>
                  </a:lnTo>
                  <a:lnTo>
                    <a:pt x="256" y="222"/>
                  </a:lnTo>
                  <a:lnTo>
                    <a:pt x="352" y="205"/>
                  </a:lnTo>
                  <a:lnTo>
                    <a:pt x="424" y="182"/>
                  </a:lnTo>
                  <a:lnTo>
                    <a:pt x="274" y="184"/>
                  </a:lnTo>
                  <a:lnTo>
                    <a:pt x="199" y="203"/>
                  </a:lnTo>
                  <a:lnTo>
                    <a:pt x="122" y="205"/>
                  </a:lnTo>
                  <a:lnTo>
                    <a:pt x="73" y="205"/>
                  </a:lnTo>
                  <a:lnTo>
                    <a:pt x="54" y="196"/>
                  </a:lnTo>
                  <a:lnTo>
                    <a:pt x="44" y="156"/>
                  </a:lnTo>
                  <a:lnTo>
                    <a:pt x="77" y="163"/>
                  </a:lnTo>
                  <a:lnTo>
                    <a:pt x="179" y="112"/>
                  </a:lnTo>
                  <a:lnTo>
                    <a:pt x="250" y="131"/>
                  </a:lnTo>
                  <a:lnTo>
                    <a:pt x="315" y="101"/>
                  </a:lnTo>
                  <a:lnTo>
                    <a:pt x="456" y="72"/>
                  </a:lnTo>
                  <a:lnTo>
                    <a:pt x="282" y="82"/>
                  </a:lnTo>
                  <a:lnTo>
                    <a:pt x="282" y="51"/>
                  </a:lnTo>
                  <a:lnTo>
                    <a:pt x="321" y="45"/>
                  </a:lnTo>
                  <a:lnTo>
                    <a:pt x="413" y="28"/>
                  </a:lnTo>
                  <a:lnTo>
                    <a:pt x="505" y="64"/>
                  </a:lnTo>
                  <a:lnTo>
                    <a:pt x="572" y="34"/>
                  </a:lnTo>
                  <a:lnTo>
                    <a:pt x="675" y="38"/>
                  </a:lnTo>
                  <a:lnTo>
                    <a:pt x="592" y="13"/>
                  </a:lnTo>
                  <a:lnTo>
                    <a:pt x="523" y="25"/>
                  </a:lnTo>
                  <a:lnTo>
                    <a:pt x="481" y="34"/>
                  </a:lnTo>
                  <a:lnTo>
                    <a:pt x="417" y="4"/>
                  </a:lnTo>
                  <a:lnTo>
                    <a:pt x="339" y="21"/>
                  </a:lnTo>
                  <a:lnTo>
                    <a:pt x="288" y="0"/>
                  </a:lnTo>
                  <a:lnTo>
                    <a:pt x="241" y="51"/>
                  </a:lnTo>
                  <a:lnTo>
                    <a:pt x="161" y="59"/>
                  </a:lnTo>
                  <a:lnTo>
                    <a:pt x="85" y="91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7" name="Freeform 134"/>
            <p:cNvSpPr>
              <a:spLocks/>
            </p:cNvSpPr>
            <p:nvPr/>
          </p:nvSpPr>
          <p:spPr bwMode="auto">
            <a:xfrm>
              <a:off x="4056" y="2647"/>
              <a:ext cx="465" cy="488"/>
            </a:xfrm>
            <a:custGeom>
              <a:avLst/>
              <a:gdLst>
                <a:gd name="T0" fmla="*/ 1 w 930"/>
                <a:gd name="T1" fmla="*/ 1 h 975"/>
                <a:gd name="T2" fmla="*/ 1 w 930"/>
                <a:gd name="T3" fmla="*/ 1 h 975"/>
                <a:gd name="T4" fmla="*/ 0 w 930"/>
                <a:gd name="T5" fmla="*/ 1 h 975"/>
                <a:gd name="T6" fmla="*/ 1 w 930"/>
                <a:gd name="T7" fmla="*/ 1 h 975"/>
                <a:gd name="T8" fmla="*/ 1 w 930"/>
                <a:gd name="T9" fmla="*/ 1 h 975"/>
                <a:gd name="T10" fmla="*/ 1 w 930"/>
                <a:gd name="T11" fmla="*/ 1 h 975"/>
                <a:gd name="T12" fmla="*/ 1 w 930"/>
                <a:gd name="T13" fmla="*/ 1 h 975"/>
                <a:gd name="T14" fmla="*/ 1 w 930"/>
                <a:gd name="T15" fmla="*/ 1 h 975"/>
                <a:gd name="T16" fmla="*/ 1 w 930"/>
                <a:gd name="T17" fmla="*/ 1 h 975"/>
                <a:gd name="T18" fmla="*/ 1 w 930"/>
                <a:gd name="T19" fmla="*/ 1 h 975"/>
                <a:gd name="T20" fmla="*/ 1 w 930"/>
                <a:gd name="T21" fmla="*/ 1 h 975"/>
                <a:gd name="T22" fmla="*/ 1 w 930"/>
                <a:gd name="T23" fmla="*/ 1 h 975"/>
                <a:gd name="T24" fmla="*/ 1 w 930"/>
                <a:gd name="T25" fmla="*/ 1 h 975"/>
                <a:gd name="T26" fmla="*/ 1 w 930"/>
                <a:gd name="T27" fmla="*/ 1 h 975"/>
                <a:gd name="T28" fmla="*/ 1 w 930"/>
                <a:gd name="T29" fmla="*/ 1 h 975"/>
                <a:gd name="T30" fmla="*/ 1 w 930"/>
                <a:gd name="T31" fmla="*/ 1 h 975"/>
                <a:gd name="T32" fmla="*/ 1 w 930"/>
                <a:gd name="T33" fmla="*/ 1 h 975"/>
                <a:gd name="T34" fmla="*/ 1 w 930"/>
                <a:gd name="T35" fmla="*/ 1 h 975"/>
                <a:gd name="T36" fmla="*/ 1 w 930"/>
                <a:gd name="T37" fmla="*/ 1 h 975"/>
                <a:gd name="T38" fmla="*/ 1 w 930"/>
                <a:gd name="T39" fmla="*/ 1 h 975"/>
                <a:gd name="T40" fmla="*/ 1 w 930"/>
                <a:gd name="T41" fmla="*/ 1 h 975"/>
                <a:gd name="T42" fmla="*/ 1 w 930"/>
                <a:gd name="T43" fmla="*/ 1 h 975"/>
                <a:gd name="T44" fmla="*/ 1 w 930"/>
                <a:gd name="T45" fmla="*/ 1 h 975"/>
                <a:gd name="T46" fmla="*/ 1 w 930"/>
                <a:gd name="T47" fmla="*/ 1 h 975"/>
                <a:gd name="T48" fmla="*/ 1 w 930"/>
                <a:gd name="T49" fmla="*/ 1 h 975"/>
                <a:gd name="T50" fmla="*/ 1 w 930"/>
                <a:gd name="T51" fmla="*/ 1 h 975"/>
                <a:gd name="T52" fmla="*/ 1 w 930"/>
                <a:gd name="T53" fmla="*/ 1 h 975"/>
                <a:gd name="T54" fmla="*/ 1 w 930"/>
                <a:gd name="T55" fmla="*/ 1 h 975"/>
                <a:gd name="T56" fmla="*/ 1 w 930"/>
                <a:gd name="T57" fmla="*/ 1 h 975"/>
                <a:gd name="T58" fmla="*/ 1 w 930"/>
                <a:gd name="T59" fmla="*/ 1 h 975"/>
                <a:gd name="T60" fmla="*/ 1 w 930"/>
                <a:gd name="T61" fmla="*/ 1 h 975"/>
                <a:gd name="T62" fmla="*/ 1 w 930"/>
                <a:gd name="T63" fmla="*/ 1 h 975"/>
                <a:gd name="T64" fmla="*/ 1 w 930"/>
                <a:gd name="T65" fmla="*/ 1 h 975"/>
                <a:gd name="T66" fmla="*/ 1 w 930"/>
                <a:gd name="T67" fmla="*/ 1 h 975"/>
                <a:gd name="T68" fmla="*/ 1 w 930"/>
                <a:gd name="T69" fmla="*/ 0 h 975"/>
                <a:gd name="T70" fmla="*/ 1 w 930"/>
                <a:gd name="T71" fmla="*/ 1 h 9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0"/>
                <a:gd name="T109" fmla="*/ 0 h 975"/>
                <a:gd name="T110" fmla="*/ 930 w 930"/>
                <a:gd name="T111" fmla="*/ 975 h 9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0" h="975">
                  <a:moveTo>
                    <a:pt x="11" y="4"/>
                  </a:moveTo>
                  <a:lnTo>
                    <a:pt x="35" y="67"/>
                  </a:lnTo>
                  <a:lnTo>
                    <a:pt x="60" y="152"/>
                  </a:lnTo>
                  <a:lnTo>
                    <a:pt x="30" y="137"/>
                  </a:lnTo>
                  <a:lnTo>
                    <a:pt x="76" y="310"/>
                  </a:lnTo>
                  <a:lnTo>
                    <a:pt x="0" y="186"/>
                  </a:lnTo>
                  <a:lnTo>
                    <a:pt x="106" y="468"/>
                  </a:lnTo>
                  <a:lnTo>
                    <a:pt x="141" y="473"/>
                  </a:lnTo>
                  <a:lnTo>
                    <a:pt x="146" y="395"/>
                  </a:lnTo>
                  <a:lnTo>
                    <a:pt x="192" y="424"/>
                  </a:lnTo>
                  <a:lnTo>
                    <a:pt x="206" y="405"/>
                  </a:lnTo>
                  <a:lnTo>
                    <a:pt x="219" y="300"/>
                  </a:lnTo>
                  <a:lnTo>
                    <a:pt x="266" y="508"/>
                  </a:lnTo>
                  <a:lnTo>
                    <a:pt x="285" y="487"/>
                  </a:lnTo>
                  <a:lnTo>
                    <a:pt x="320" y="506"/>
                  </a:lnTo>
                  <a:lnTo>
                    <a:pt x="355" y="369"/>
                  </a:lnTo>
                  <a:lnTo>
                    <a:pt x="382" y="470"/>
                  </a:lnTo>
                  <a:lnTo>
                    <a:pt x="461" y="331"/>
                  </a:lnTo>
                  <a:lnTo>
                    <a:pt x="452" y="540"/>
                  </a:lnTo>
                  <a:lnTo>
                    <a:pt x="598" y="424"/>
                  </a:lnTo>
                  <a:lnTo>
                    <a:pt x="569" y="578"/>
                  </a:lnTo>
                  <a:lnTo>
                    <a:pt x="764" y="447"/>
                  </a:lnTo>
                  <a:lnTo>
                    <a:pt x="594" y="698"/>
                  </a:lnTo>
                  <a:lnTo>
                    <a:pt x="632" y="698"/>
                  </a:lnTo>
                  <a:lnTo>
                    <a:pt x="645" y="728"/>
                  </a:lnTo>
                  <a:lnTo>
                    <a:pt x="613" y="781"/>
                  </a:lnTo>
                  <a:lnTo>
                    <a:pt x="610" y="814"/>
                  </a:lnTo>
                  <a:lnTo>
                    <a:pt x="786" y="804"/>
                  </a:lnTo>
                  <a:lnTo>
                    <a:pt x="617" y="918"/>
                  </a:lnTo>
                  <a:lnTo>
                    <a:pt x="694" y="975"/>
                  </a:lnTo>
                  <a:lnTo>
                    <a:pt x="727" y="962"/>
                  </a:lnTo>
                  <a:lnTo>
                    <a:pt x="686" y="920"/>
                  </a:lnTo>
                  <a:lnTo>
                    <a:pt x="735" y="926"/>
                  </a:lnTo>
                  <a:lnTo>
                    <a:pt x="808" y="895"/>
                  </a:lnTo>
                  <a:lnTo>
                    <a:pt x="907" y="827"/>
                  </a:lnTo>
                  <a:lnTo>
                    <a:pt x="911" y="793"/>
                  </a:lnTo>
                  <a:lnTo>
                    <a:pt x="792" y="859"/>
                  </a:lnTo>
                  <a:lnTo>
                    <a:pt x="891" y="766"/>
                  </a:lnTo>
                  <a:lnTo>
                    <a:pt x="859" y="770"/>
                  </a:lnTo>
                  <a:lnTo>
                    <a:pt x="930" y="694"/>
                  </a:lnTo>
                  <a:lnTo>
                    <a:pt x="837" y="734"/>
                  </a:lnTo>
                  <a:lnTo>
                    <a:pt x="897" y="667"/>
                  </a:lnTo>
                  <a:lnTo>
                    <a:pt x="832" y="688"/>
                  </a:lnTo>
                  <a:lnTo>
                    <a:pt x="811" y="650"/>
                  </a:lnTo>
                  <a:lnTo>
                    <a:pt x="739" y="696"/>
                  </a:lnTo>
                  <a:lnTo>
                    <a:pt x="821" y="584"/>
                  </a:lnTo>
                  <a:lnTo>
                    <a:pt x="683" y="671"/>
                  </a:lnTo>
                  <a:lnTo>
                    <a:pt x="808" y="525"/>
                  </a:lnTo>
                  <a:lnTo>
                    <a:pt x="815" y="439"/>
                  </a:lnTo>
                  <a:lnTo>
                    <a:pt x="775" y="405"/>
                  </a:lnTo>
                  <a:lnTo>
                    <a:pt x="621" y="500"/>
                  </a:lnTo>
                  <a:lnTo>
                    <a:pt x="637" y="359"/>
                  </a:lnTo>
                  <a:lnTo>
                    <a:pt x="487" y="464"/>
                  </a:lnTo>
                  <a:lnTo>
                    <a:pt x="479" y="253"/>
                  </a:lnTo>
                  <a:lnTo>
                    <a:pt x="390" y="395"/>
                  </a:lnTo>
                  <a:lnTo>
                    <a:pt x="339" y="268"/>
                  </a:lnTo>
                  <a:lnTo>
                    <a:pt x="325" y="394"/>
                  </a:lnTo>
                  <a:lnTo>
                    <a:pt x="268" y="375"/>
                  </a:lnTo>
                  <a:lnTo>
                    <a:pt x="254" y="283"/>
                  </a:lnTo>
                  <a:lnTo>
                    <a:pt x="233" y="243"/>
                  </a:lnTo>
                  <a:lnTo>
                    <a:pt x="246" y="217"/>
                  </a:lnTo>
                  <a:lnTo>
                    <a:pt x="195" y="160"/>
                  </a:lnTo>
                  <a:lnTo>
                    <a:pt x="138" y="65"/>
                  </a:lnTo>
                  <a:lnTo>
                    <a:pt x="97" y="17"/>
                  </a:lnTo>
                  <a:lnTo>
                    <a:pt x="119" y="127"/>
                  </a:lnTo>
                  <a:lnTo>
                    <a:pt x="170" y="207"/>
                  </a:lnTo>
                  <a:lnTo>
                    <a:pt x="195" y="224"/>
                  </a:lnTo>
                  <a:lnTo>
                    <a:pt x="178" y="285"/>
                  </a:lnTo>
                  <a:lnTo>
                    <a:pt x="146" y="266"/>
                  </a:lnTo>
                  <a:lnTo>
                    <a:pt x="30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8" name="Freeform 135"/>
            <p:cNvSpPr>
              <a:spLocks/>
            </p:cNvSpPr>
            <p:nvPr/>
          </p:nvSpPr>
          <p:spPr bwMode="auto">
            <a:xfrm>
              <a:off x="4519" y="2810"/>
              <a:ext cx="237" cy="336"/>
            </a:xfrm>
            <a:custGeom>
              <a:avLst/>
              <a:gdLst>
                <a:gd name="T0" fmla="*/ 1 w 473"/>
                <a:gd name="T1" fmla="*/ 0 h 673"/>
                <a:gd name="T2" fmla="*/ 1 w 473"/>
                <a:gd name="T3" fmla="*/ 0 h 673"/>
                <a:gd name="T4" fmla="*/ 1 w 473"/>
                <a:gd name="T5" fmla="*/ 0 h 673"/>
                <a:gd name="T6" fmla="*/ 1 w 473"/>
                <a:gd name="T7" fmla="*/ 0 h 673"/>
                <a:gd name="T8" fmla="*/ 1 w 473"/>
                <a:gd name="T9" fmla="*/ 0 h 673"/>
                <a:gd name="T10" fmla="*/ 1 w 473"/>
                <a:gd name="T11" fmla="*/ 0 h 673"/>
                <a:gd name="T12" fmla="*/ 1 w 473"/>
                <a:gd name="T13" fmla="*/ 0 h 673"/>
                <a:gd name="T14" fmla="*/ 1 w 473"/>
                <a:gd name="T15" fmla="*/ 0 h 673"/>
                <a:gd name="T16" fmla="*/ 1 w 473"/>
                <a:gd name="T17" fmla="*/ 0 h 673"/>
                <a:gd name="T18" fmla="*/ 0 w 473"/>
                <a:gd name="T19" fmla="*/ 0 h 673"/>
                <a:gd name="T20" fmla="*/ 1 w 473"/>
                <a:gd name="T21" fmla="*/ 0 h 673"/>
                <a:gd name="T22" fmla="*/ 1 w 473"/>
                <a:gd name="T23" fmla="*/ 0 h 673"/>
                <a:gd name="T24" fmla="*/ 1 w 473"/>
                <a:gd name="T25" fmla="*/ 0 h 673"/>
                <a:gd name="T26" fmla="*/ 1 w 473"/>
                <a:gd name="T27" fmla="*/ 0 h 673"/>
                <a:gd name="T28" fmla="*/ 1 w 473"/>
                <a:gd name="T29" fmla="*/ 0 h 673"/>
                <a:gd name="T30" fmla="*/ 1 w 473"/>
                <a:gd name="T31" fmla="*/ 0 h 673"/>
                <a:gd name="T32" fmla="*/ 1 w 473"/>
                <a:gd name="T33" fmla="*/ 0 h 673"/>
                <a:gd name="T34" fmla="*/ 1 w 473"/>
                <a:gd name="T35" fmla="*/ 0 h 673"/>
                <a:gd name="T36" fmla="*/ 1 w 473"/>
                <a:gd name="T37" fmla="*/ 0 h 673"/>
                <a:gd name="T38" fmla="*/ 1 w 473"/>
                <a:gd name="T39" fmla="*/ 0 h 673"/>
                <a:gd name="T40" fmla="*/ 1 w 473"/>
                <a:gd name="T41" fmla="*/ 0 h 673"/>
                <a:gd name="T42" fmla="*/ 1 w 473"/>
                <a:gd name="T43" fmla="*/ 0 h 673"/>
                <a:gd name="T44" fmla="*/ 1 w 473"/>
                <a:gd name="T45" fmla="*/ 0 h 673"/>
                <a:gd name="T46" fmla="*/ 1 w 473"/>
                <a:gd name="T47" fmla="*/ 0 h 673"/>
                <a:gd name="T48" fmla="*/ 1 w 473"/>
                <a:gd name="T49" fmla="*/ 0 h 673"/>
                <a:gd name="T50" fmla="*/ 1 w 473"/>
                <a:gd name="T51" fmla="*/ 0 h 673"/>
                <a:gd name="T52" fmla="*/ 1 w 473"/>
                <a:gd name="T53" fmla="*/ 0 h 673"/>
                <a:gd name="T54" fmla="*/ 1 w 473"/>
                <a:gd name="T55" fmla="*/ 0 h 673"/>
                <a:gd name="T56" fmla="*/ 1 w 473"/>
                <a:gd name="T57" fmla="*/ 0 h 6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3"/>
                <a:gd name="T88" fmla="*/ 0 h 673"/>
                <a:gd name="T89" fmla="*/ 473 w 473"/>
                <a:gd name="T90" fmla="*/ 673 h 6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3" h="673">
                  <a:moveTo>
                    <a:pt x="136" y="74"/>
                  </a:moveTo>
                  <a:lnTo>
                    <a:pt x="293" y="48"/>
                  </a:lnTo>
                  <a:lnTo>
                    <a:pt x="313" y="105"/>
                  </a:lnTo>
                  <a:lnTo>
                    <a:pt x="366" y="116"/>
                  </a:lnTo>
                  <a:lnTo>
                    <a:pt x="358" y="190"/>
                  </a:lnTo>
                  <a:lnTo>
                    <a:pt x="435" y="255"/>
                  </a:lnTo>
                  <a:lnTo>
                    <a:pt x="334" y="306"/>
                  </a:lnTo>
                  <a:lnTo>
                    <a:pt x="339" y="354"/>
                  </a:lnTo>
                  <a:lnTo>
                    <a:pt x="204" y="335"/>
                  </a:lnTo>
                  <a:lnTo>
                    <a:pt x="0" y="428"/>
                  </a:lnTo>
                  <a:lnTo>
                    <a:pt x="150" y="424"/>
                  </a:lnTo>
                  <a:lnTo>
                    <a:pt x="264" y="437"/>
                  </a:lnTo>
                  <a:lnTo>
                    <a:pt x="324" y="485"/>
                  </a:lnTo>
                  <a:lnTo>
                    <a:pt x="302" y="673"/>
                  </a:lnTo>
                  <a:lnTo>
                    <a:pt x="445" y="578"/>
                  </a:lnTo>
                  <a:lnTo>
                    <a:pt x="448" y="548"/>
                  </a:lnTo>
                  <a:lnTo>
                    <a:pt x="421" y="494"/>
                  </a:lnTo>
                  <a:lnTo>
                    <a:pt x="473" y="432"/>
                  </a:lnTo>
                  <a:lnTo>
                    <a:pt x="472" y="392"/>
                  </a:lnTo>
                  <a:lnTo>
                    <a:pt x="432" y="318"/>
                  </a:lnTo>
                  <a:lnTo>
                    <a:pt x="457" y="240"/>
                  </a:lnTo>
                  <a:lnTo>
                    <a:pt x="393" y="179"/>
                  </a:lnTo>
                  <a:lnTo>
                    <a:pt x="396" y="95"/>
                  </a:lnTo>
                  <a:lnTo>
                    <a:pt x="332" y="80"/>
                  </a:lnTo>
                  <a:lnTo>
                    <a:pt x="318" y="0"/>
                  </a:lnTo>
                  <a:lnTo>
                    <a:pt x="141" y="51"/>
                  </a:lnTo>
                  <a:lnTo>
                    <a:pt x="13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99" name="Freeform 136"/>
            <p:cNvSpPr>
              <a:spLocks/>
            </p:cNvSpPr>
            <p:nvPr/>
          </p:nvSpPr>
          <p:spPr bwMode="auto">
            <a:xfrm>
              <a:off x="4568" y="3052"/>
              <a:ext cx="113" cy="217"/>
            </a:xfrm>
            <a:custGeom>
              <a:avLst/>
              <a:gdLst>
                <a:gd name="T0" fmla="*/ 1 w 226"/>
                <a:gd name="T1" fmla="*/ 0 h 433"/>
                <a:gd name="T2" fmla="*/ 1 w 226"/>
                <a:gd name="T3" fmla="*/ 1 h 433"/>
                <a:gd name="T4" fmla="*/ 1 w 226"/>
                <a:gd name="T5" fmla="*/ 1 h 433"/>
                <a:gd name="T6" fmla="*/ 1 w 226"/>
                <a:gd name="T7" fmla="*/ 1 h 433"/>
                <a:gd name="T8" fmla="*/ 1 w 226"/>
                <a:gd name="T9" fmla="*/ 1 h 433"/>
                <a:gd name="T10" fmla="*/ 1 w 226"/>
                <a:gd name="T11" fmla="*/ 1 h 433"/>
                <a:gd name="T12" fmla="*/ 1 w 226"/>
                <a:gd name="T13" fmla="*/ 1 h 433"/>
                <a:gd name="T14" fmla="*/ 1 w 226"/>
                <a:gd name="T15" fmla="*/ 1 h 433"/>
                <a:gd name="T16" fmla="*/ 1 w 226"/>
                <a:gd name="T17" fmla="*/ 1 h 433"/>
                <a:gd name="T18" fmla="*/ 1 w 226"/>
                <a:gd name="T19" fmla="*/ 1 h 433"/>
                <a:gd name="T20" fmla="*/ 1 w 226"/>
                <a:gd name="T21" fmla="*/ 1 h 433"/>
                <a:gd name="T22" fmla="*/ 1 w 226"/>
                <a:gd name="T23" fmla="*/ 1 h 433"/>
                <a:gd name="T24" fmla="*/ 1 w 226"/>
                <a:gd name="T25" fmla="*/ 1 h 433"/>
                <a:gd name="T26" fmla="*/ 1 w 226"/>
                <a:gd name="T27" fmla="*/ 1 h 433"/>
                <a:gd name="T28" fmla="*/ 0 w 226"/>
                <a:gd name="T29" fmla="*/ 1 h 433"/>
                <a:gd name="T30" fmla="*/ 0 w 226"/>
                <a:gd name="T31" fmla="*/ 1 h 433"/>
                <a:gd name="T32" fmla="*/ 1 w 226"/>
                <a:gd name="T33" fmla="*/ 1 h 433"/>
                <a:gd name="T34" fmla="*/ 1 w 226"/>
                <a:gd name="T35" fmla="*/ 1 h 433"/>
                <a:gd name="T36" fmla="*/ 1 w 226"/>
                <a:gd name="T37" fmla="*/ 1 h 433"/>
                <a:gd name="T38" fmla="*/ 1 w 226"/>
                <a:gd name="T39" fmla="*/ 0 h 433"/>
                <a:gd name="T40" fmla="*/ 1 w 226"/>
                <a:gd name="T41" fmla="*/ 0 h 433"/>
                <a:gd name="T42" fmla="*/ 1 w 226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"/>
                <a:gd name="T67" fmla="*/ 0 h 433"/>
                <a:gd name="T68" fmla="*/ 226 w 226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" h="433">
                  <a:moveTo>
                    <a:pt x="226" y="0"/>
                  </a:moveTo>
                  <a:lnTo>
                    <a:pt x="176" y="97"/>
                  </a:lnTo>
                  <a:lnTo>
                    <a:pt x="111" y="42"/>
                  </a:lnTo>
                  <a:lnTo>
                    <a:pt x="139" y="97"/>
                  </a:lnTo>
                  <a:lnTo>
                    <a:pt x="109" y="93"/>
                  </a:lnTo>
                  <a:lnTo>
                    <a:pt x="123" y="125"/>
                  </a:lnTo>
                  <a:lnTo>
                    <a:pt x="89" y="121"/>
                  </a:lnTo>
                  <a:lnTo>
                    <a:pt x="103" y="182"/>
                  </a:lnTo>
                  <a:lnTo>
                    <a:pt x="66" y="167"/>
                  </a:lnTo>
                  <a:lnTo>
                    <a:pt x="89" y="226"/>
                  </a:lnTo>
                  <a:lnTo>
                    <a:pt x="50" y="207"/>
                  </a:lnTo>
                  <a:lnTo>
                    <a:pt x="68" y="283"/>
                  </a:lnTo>
                  <a:lnTo>
                    <a:pt x="24" y="255"/>
                  </a:lnTo>
                  <a:lnTo>
                    <a:pt x="22" y="304"/>
                  </a:lnTo>
                  <a:lnTo>
                    <a:pt x="0" y="312"/>
                  </a:lnTo>
                  <a:lnTo>
                    <a:pt x="0" y="353"/>
                  </a:lnTo>
                  <a:lnTo>
                    <a:pt x="16" y="414"/>
                  </a:lnTo>
                  <a:lnTo>
                    <a:pt x="52" y="433"/>
                  </a:lnTo>
                  <a:lnTo>
                    <a:pt x="204" y="18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0" name="Freeform 137"/>
            <p:cNvSpPr>
              <a:spLocks/>
            </p:cNvSpPr>
            <p:nvPr/>
          </p:nvSpPr>
          <p:spPr bwMode="auto">
            <a:xfrm>
              <a:off x="4460" y="3016"/>
              <a:ext cx="113" cy="79"/>
            </a:xfrm>
            <a:custGeom>
              <a:avLst/>
              <a:gdLst>
                <a:gd name="T0" fmla="*/ 0 w 227"/>
                <a:gd name="T1" fmla="*/ 1 h 157"/>
                <a:gd name="T2" fmla="*/ 0 w 227"/>
                <a:gd name="T3" fmla="*/ 1 h 157"/>
                <a:gd name="T4" fmla="*/ 0 w 227"/>
                <a:gd name="T5" fmla="*/ 1 h 157"/>
                <a:gd name="T6" fmla="*/ 0 w 227"/>
                <a:gd name="T7" fmla="*/ 1 h 157"/>
                <a:gd name="T8" fmla="*/ 0 w 227"/>
                <a:gd name="T9" fmla="*/ 1 h 157"/>
                <a:gd name="T10" fmla="*/ 0 w 227"/>
                <a:gd name="T11" fmla="*/ 1 h 157"/>
                <a:gd name="T12" fmla="*/ 0 w 227"/>
                <a:gd name="T13" fmla="*/ 1 h 157"/>
                <a:gd name="T14" fmla="*/ 0 w 227"/>
                <a:gd name="T15" fmla="*/ 1 h 157"/>
                <a:gd name="T16" fmla="*/ 0 w 227"/>
                <a:gd name="T17" fmla="*/ 0 h 157"/>
                <a:gd name="T18" fmla="*/ 0 w 227"/>
                <a:gd name="T19" fmla="*/ 0 h 157"/>
                <a:gd name="T20" fmla="*/ 0 w 227"/>
                <a:gd name="T21" fmla="*/ 1 h 157"/>
                <a:gd name="T22" fmla="*/ 0 w 227"/>
                <a:gd name="T23" fmla="*/ 1 h 157"/>
                <a:gd name="T24" fmla="*/ 0 w 227"/>
                <a:gd name="T25" fmla="*/ 1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157"/>
                <a:gd name="T41" fmla="*/ 227 w 227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157">
                  <a:moveTo>
                    <a:pt x="175" y="24"/>
                  </a:moveTo>
                  <a:lnTo>
                    <a:pt x="160" y="74"/>
                  </a:lnTo>
                  <a:lnTo>
                    <a:pt x="87" y="91"/>
                  </a:lnTo>
                  <a:lnTo>
                    <a:pt x="0" y="157"/>
                  </a:lnTo>
                  <a:lnTo>
                    <a:pt x="95" y="146"/>
                  </a:lnTo>
                  <a:lnTo>
                    <a:pt x="163" y="93"/>
                  </a:lnTo>
                  <a:lnTo>
                    <a:pt x="227" y="87"/>
                  </a:lnTo>
                  <a:lnTo>
                    <a:pt x="187" y="60"/>
                  </a:lnTo>
                  <a:lnTo>
                    <a:pt x="205" y="0"/>
                  </a:lnTo>
                  <a:lnTo>
                    <a:pt x="181" y="0"/>
                  </a:lnTo>
                  <a:lnTo>
                    <a:pt x="17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1" name="Freeform 138"/>
            <p:cNvSpPr>
              <a:spLocks/>
            </p:cNvSpPr>
            <p:nvPr/>
          </p:nvSpPr>
          <p:spPr bwMode="auto">
            <a:xfrm>
              <a:off x="4047" y="2756"/>
              <a:ext cx="67" cy="181"/>
            </a:xfrm>
            <a:custGeom>
              <a:avLst/>
              <a:gdLst>
                <a:gd name="T0" fmla="*/ 0 w 135"/>
                <a:gd name="T1" fmla="*/ 0 h 361"/>
                <a:gd name="T2" fmla="*/ 0 w 135"/>
                <a:gd name="T3" fmla="*/ 1 h 361"/>
                <a:gd name="T4" fmla="*/ 0 w 135"/>
                <a:gd name="T5" fmla="*/ 1 h 361"/>
                <a:gd name="T6" fmla="*/ 0 w 135"/>
                <a:gd name="T7" fmla="*/ 1 h 361"/>
                <a:gd name="T8" fmla="*/ 0 w 135"/>
                <a:gd name="T9" fmla="*/ 1 h 361"/>
                <a:gd name="T10" fmla="*/ 0 w 135"/>
                <a:gd name="T11" fmla="*/ 1 h 361"/>
                <a:gd name="T12" fmla="*/ 0 w 135"/>
                <a:gd name="T13" fmla="*/ 1 h 361"/>
                <a:gd name="T14" fmla="*/ 0 w 135"/>
                <a:gd name="T15" fmla="*/ 1 h 361"/>
                <a:gd name="T16" fmla="*/ 0 w 135"/>
                <a:gd name="T17" fmla="*/ 1 h 361"/>
                <a:gd name="T18" fmla="*/ 0 w 135"/>
                <a:gd name="T19" fmla="*/ 1 h 361"/>
                <a:gd name="T20" fmla="*/ 0 w 135"/>
                <a:gd name="T21" fmla="*/ 1 h 361"/>
                <a:gd name="T22" fmla="*/ 0 w 135"/>
                <a:gd name="T23" fmla="*/ 0 h 361"/>
                <a:gd name="T24" fmla="*/ 0 w 135"/>
                <a:gd name="T25" fmla="*/ 0 h 361"/>
                <a:gd name="T26" fmla="*/ 0 w 135"/>
                <a:gd name="T27" fmla="*/ 0 h 3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361"/>
                <a:gd name="T44" fmla="*/ 135 w 135"/>
                <a:gd name="T45" fmla="*/ 361 h 3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361">
                  <a:moveTo>
                    <a:pt x="0" y="0"/>
                  </a:moveTo>
                  <a:lnTo>
                    <a:pt x="43" y="117"/>
                  </a:lnTo>
                  <a:lnTo>
                    <a:pt x="22" y="112"/>
                  </a:lnTo>
                  <a:lnTo>
                    <a:pt x="30" y="167"/>
                  </a:lnTo>
                  <a:lnTo>
                    <a:pt x="73" y="226"/>
                  </a:lnTo>
                  <a:lnTo>
                    <a:pt x="73" y="262"/>
                  </a:lnTo>
                  <a:lnTo>
                    <a:pt x="56" y="292"/>
                  </a:lnTo>
                  <a:lnTo>
                    <a:pt x="114" y="361"/>
                  </a:lnTo>
                  <a:lnTo>
                    <a:pt x="135" y="336"/>
                  </a:lnTo>
                  <a:lnTo>
                    <a:pt x="109" y="268"/>
                  </a:lnTo>
                  <a:lnTo>
                    <a:pt x="105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2" name="Freeform 139"/>
            <p:cNvSpPr>
              <a:spLocks/>
            </p:cNvSpPr>
            <p:nvPr/>
          </p:nvSpPr>
          <p:spPr bwMode="auto">
            <a:xfrm>
              <a:off x="3854" y="2732"/>
              <a:ext cx="234" cy="308"/>
            </a:xfrm>
            <a:custGeom>
              <a:avLst/>
              <a:gdLst>
                <a:gd name="T0" fmla="*/ 1 w 468"/>
                <a:gd name="T1" fmla="*/ 0 h 618"/>
                <a:gd name="T2" fmla="*/ 1 w 468"/>
                <a:gd name="T3" fmla="*/ 0 h 618"/>
                <a:gd name="T4" fmla="*/ 1 w 468"/>
                <a:gd name="T5" fmla="*/ 0 h 618"/>
                <a:gd name="T6" fmla="*/ 1 w 468"/>
                <a:gd name="T7" fmla="*/ 0 h 618"/>
                <a:gd name="T8" fmla="*/ 1 w 468"/>
                <a:gd name="T9" fmla="*/ 0 h 618"/>
                <a:gd name="T10" fmla="*/ 1 w 468"/>
                <a:gd name="T11" fmla="*/ 0 h 618"/>
                <a:gd name="T12" fmla="*/ 1 w 468"/>
                <a:gd name="T13" fmla="*/ 0 h 618"/>
                <a:gd name="T14" fmla="*/ 1 w 468"/>
                <a:gd name="T15" fmla="*/ 0 h 618"/>
                <a:gd name="T16" fmla="*/ 1 w 468"/>
                <a:gd name="T17" fmla="*/ 0 h 618"/>
                <a:gd name="T18" fmla="*/ 1 w 468"/>
                <a:gd name="T19" fmla="*/ 0 h 618"/>
                <a:gd name="T20" fmla="*/ 1 w 468"/>
                <a:gd name="T21" fmla="*/ 0 h 618"/>
                <a:gd name="T22" fmla="*/ 1 w 468"/>
                <a:gd name="T23" fmla="*/ 0 h 618"/>
                <a:gd name="T24" fmla="*/ 1 w 468"/>
                <a:gd name="T25" fmla="*/ 0 h 618"/>
                <a:gd name="T26" fmla="*/ 1 w 468"/>
                <a:gd name="T27" fmla="*/ 0 h 618"/>
                <a:gd name="T28" fmla="*/ 1 w 468"/>
                <a:gd name="T29" fmla="*/ 0 h 618"/>
                <a:gd name="T30" fmla="*/ 1 w 468"/>
                <a:gd name="T31" fmla="*/ 0 h 618"/>
                <a:gd name="T32" fmla="*/ 1 w 468"/>
                <a:gd name="T33" fmla="*/ 0 h 618"/>
                <a:gd name="T34" fmla="*/ 1 w 468"/>
                <a:gd name="T35" fmla="*/ 0 h 618"/>
                <a:gd name="T36" fmla="*/ 1 w 468"/>
                <a:gd name="T37" fmla="*/ 0 h 618"/>
                <a:gd name="T38" fmla="*/ 0 w 468"/>
                <a:gd name="T39" fmla="*/ 0 h 618"/>
                <a:gd name="T40" fmla="*/ 1 w 468"/>
                <a:gd name="T41" fmla="*/ 0 h 618"/>
                <a:gd name="T42" fmla="*/ 1 w 468"/>
                <a:gd name="T43" fmla="*/ 0 h 618"/>
                <a:gd name="T44" fmla="*/ 1 w 468"/>
                <a:gd name="T45" fmla="*/ 0 h 618"/>
                <a:gd name="T46" fmla="*/ 1 w 468"/>
                <a:gd name="T47" fmla="*/ 0 h 618"/>
                <a:gd name="T48" fmla="*/ 1 w 468"/>
                <a:gd name="T49" fmla="*/ 0 h 618"/>
                <a:gd name="T50" fmla="*/ 1 w 468"/>
                <a:gd name="T51" fmla="*/ 0 h 618"/>
                <a:gd name="T52" fmla="*/ 1 w 468"/>
                <a:gd name="T53" fmla="*/ 0 h 618"/>
                <a:gd name="T54" fmla="*/ 1 w 468"/>
                <a:gd name="T55" fmla="*/ 0 h 618"/>
                <a:gd name="T56" fmla="*/ 1 w 468"/>
                <a:gd name="T57" fmla="*/ 0 h 618"/>
                <a:gd name="T58" fmla="*/ 1 w 468"/>
                <a:gd name="T59" fmla="*/ 0 h 618"/>
                <a:gd name="T60" fmla="*/ 1 w 468"/>
                <a:gd name="T61" fmla="*/ 0 h 618"/>
                <a:gd name="T62" fmla="*/ 1 w 468"/>
                <a:gd name="T63" fmla="*/ 0 h 618"/>
                <a:gd name="T64" fmla="*/ 1 w 468"/>
                <a:gd name="T65" fmla="*/ 0 h 618"/>
                <a:gd name="T66" fmla="*/ 1 w 468"/>
                <a:gd name="T67" fmla="*/ 0 h 618"/>
                <a:gd name="T68" fmla="*/ 1 w 468"/>
                <a:gd name="T69" fmla="*/ 0 h 618"/>
                <a:gd name="T70" fmla="*/ 1 w 468"/>
                <a:gd name="T71" fmla="*/ 0 h 618"/>
                <a:gd name="T72" fmla="*/ 1 w 468"/>
                <a:gd name="T73" fmla="*/ 0 h 618"/>
                <a:gd name="T74" fmla="*/ 1 w 468"/>
                <a:gd name="T75" fmla="*/ 0 h 618"/>
                <a:gd name="T76" fmla="*/ 1 w 468"/>
                <a:gd name="T77" fmla="*/ 0 h 618"/>
                <a:gd name="T78" fmla="*/ 1 w 468"/>
                <a:gd name="T79" fmla="*/ 0 h 618"/>
                <a:gd name="T80" fmla="*/ 1 w 468"/>
                <a:gd name="T81" fmla="*/ 0 h 618"/>
                <a:gd name="T82" fmla="*/ 1 w 468"/>
                <a:gd name="T83" fmla="*/ 0 h 618"/>
                <a:gd name="T84" fmla="*/ 1 w 468"/>
                <a:gd name="T85" fmla="*/ 0 h 618"/>
                <a:gd name="T86" fmla="*/ 1 w 468"/>
                <a:gd name="T87" fmla="*/ 0 h 6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8"/>
                <a:gd name="T134" fmla="*/ 468 w 468"/>
                <a:gd name="T135" fmla="*/ 618 h 6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8">
                  <a:moveTo>
                    <a:pt x="274" y="0"/>
                  </a:moveTo>
                  <a:lnTo>
                    <a:pt x="363" y="131"/>
                  </a:lnTo>
                  <a:lnTo>
                    <a:pt x="387" y="213"/>
                  </a:lnTo>
                  <a:lnTo>
                    <a:pt x="399" y="325"/>
                  </a:lnTo>
                  <a:lnTo>
                    <a:pt x="468" y="464"/>
                  </a:lnTo>
                  <a:lnTo>
                    <a:pt x="420" y="464"/>
                  </a:lnTo>
                  <a:lnTo>
                    <a:pt x="458" y="540"/>
                  </a:lnTo>
                  <a:lnTo>
                    <a:pt x="404" y="532"/>
                  </a:lnTo>
                  <a:lnTo>
                    <a:pt x="399" y="551"/>
                  </a:lnTo>
                  <a:lnTo>
                    <a:pt x="320" y="550"/>
                  </a:lnTo>
                  <a:lnTo>
                    <a:pt x="285" y="608"/>
                  </a:lnTo>
                  <a:lnTo>
                    <a:pt x="190" y="608"/>
                  </a:lnTo>
                  <a:lnTo>
                    <a:pt x="79" y="618"/>
                  </a:lnTo>
                  <a:lnTo>
                    <a:pt x="51" y="580"/>
                  </a:lnTo>
                  <a:lnTo>
                    <a:pt x="81" y="582"/>
                  </a:lnTo>
                  <a:lnTo>
                    <a:pt x="51" y="536"/>
                  </a:lnTo>
                  <a:lnTo>
                    <a:pt x="90" y="544"/>
                  </a:lnTo>
                  <a:lnTo>
                    <a:pt x="51" y="494"/>
                  </a:lnTo>
                  <a:lnTo>
                    <a:pt x="73" y="474"/>
                  </a:lnTo>
                  <a:lnTo>
                    <a:pt x="0" y="380"/>
                  </a:lnTo>
                  <a:lnTo>
                    <a:pt x="97" y="415"/>
                  </a:lnTo>
                  <a:lnTo>
                    <a:pt x="60" y="342"/>
                  </a:lnTo>
                  <a:lnTo>
                    <a:pt x="116" y="388"/>
                  </a:lnTo>
                  <a:lnTo>
                    <a:pt x="97" y="342"/>
                  </a:lnTo>
                  <a:lnTo>
                    <a:pt x="151" y="401"/>
                  </a:lnTo>
                  <a:lnTo>
                    <a:pt x="111" y="297"/>
                  </a:lnTo>
                  <a:lnTo>
                    <a:pt x="205" y="443"/>
                  </a:lnTo>
                  <a:lnTo>
                    <a:pt x="168" y="327"/>
                  </a:lnTo>
                  <a:lnTo>
                    <a:pt x="211" y="388"/>
                  </a:lnTo>
                  <a:lnTo>
                    <a:pt x="227" y="352"/>
                  </a:lnTo>
                  <a:lnTo>
                    <a:pt x="236" y="396"/>
                  </a:lnTo>
                  <a:lnTo>
                    <a:pt x="273" y="350"/>
                  </a:lnTo>
                  <a:lnTo>
                    <a:pt x="249" y="439"/>
                  </a:lnTo>
                  <a:lnTo>
                    <a:pt x="293" y="430"/>
                  </a:lnTo>
                  <a:lnTo>
                    <a:pt x="360" y="477"/>
                  </a:lnTo>
                  <a:lnTo>
                    <a:pt x="293" y="369"/>
                  </a:lnTo>
                  <a:lnTo>
                    <a:pt x="384" y="464"/>
                  </a:lnTo>
                  <a:lnTo>
                    <a:pt x="330" y="361"/>
                  </a:lnTo>
                  <a:lnTo>
                    <a:pt x="287" y="247"/>
                  </a:lnTo>
                  <a:lnTo>
                    <a:pt x="363" y="285"/>
                  </a:lnTo>
                  <a:lnTo>
                    <a:pt x="357" y="20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3" name="Freeform 140"/>
            <p:cNvSpPr>
              <a:spLocks/>
            </p:cNvSpPr>
            <p:nvPr/>
          </p:nvSpPr>
          <p:spPr bwMode="auto">
            <a:xfrm>
              <a:off x="3715" y="2845"/>
              <a:ext cx="209" cy="102"/>
            </a:xfrm>
            <a:custGeom>
              <a:avLst/>
              <a:gdLst>
                <a:gd name="T0" fmla="*/ 0 w 419"/>
                <a:gd name="T1" fmla="*/ 0 h 206"/>
                <a:gd name="T2" fmla="*/ 0 w 419"/>
                <a:gd name="T3" fmla="*/ 0 h 206"/>
                <a:gd name="T4" fmla="*/ 0 w 419"/>
                <a:gd name="T5" fmla="*/ 0 h 206"/>
                <a:gd name="T6" fmla="*/ 0 w 419"/>
                <a:gd name="T7" fmla="*/ 0 h 206"/>
                <a:gd name="T8" fmla="*/ 0 w 419"/>
                <a:gd name="T9" fmla="*/ 0 h 206"/>
                <a:gd name="T10" fmla="*/ 0 w 419"/>
                <a:gd name="T11" fmla="*/ 0 h 206"/>
                <a:gd name="T12" fmla="*/ 0 w 419"/>
                <a:gd name="T13" fmla="*/ 0 h 206"/>
                <a:gd name="T14" fmla="*/ 0 w 419"/>
                <a:gd name="T15" fmla="*/ 0 h 206"/>
                <a:gd name="T16" fmla="*/ 0 w 419"/>
                <a:gd name="T17" fmla="*/ 0 h 206"/>
                <a:gd name="T18" fmla="*/ 0 w 419"/>
                <a:gd name="T19" fmla="*/ 0 h 206"/>
                <a:gd name="T20" fmla="*/ 0 w 419"/>
                <a:gd name="T21" fmla="*/ 0 h 206"/>
                <a:gd name="T22" fmla="*/ 0 w 419"/>
                <a:gd name="T23" fmla="*/ 0 h 206"/>
                <a:gd name="T24" fmla="*/ 0 w 419"/>
                <a:gd name="T25" fmla="*/ 0 h 206"/>
                <a:gd name="T26" fmla="*/ 0 w 419"/>
                <a:gd name="T27" fmla="*/ 0 h 206"/>
                <a:gd name="T28" fmla="*/ 0 w 419"/>
                <a:gd name="T29" fmla="*/ 0 h 206"/>
                <a:gd name="T30" fmla="*/ 0 w 419"/>
                <a:gd name="T31" fmla="*/ 0 h 206"/>
                <a:gd name="T32" fmla="*/ 0 w 419"/>
                <a:gd name="T33" fmla="*/ 0 h 206"/>
                <a:gd name="T34" fmla="*/ 0 w 419"/>
                <a:gd name="T35" fmla="*/ 0 h 206"/>
                <a:gd name="T36" fmla="*/ 0 w 419"/>
                <a:gd name="T37" fmla="*/ 0 h 206"/>
                <a:gd name="T38" fmla="*/ 0 w 419"/>
                <a:gd name="T39" fmla="*/ 0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9"/>
                <a:gd name="T61" fmla="*/ 0 h 206"/>
                <a:gd name="T62" fmla="*/ 419 w 419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9" h="206">
                  <a:moveTo>
                    <a:pt x="0" y="95"/>
                  </a:moveTo>
                  <a:lnTo>
                    <a:pt x="5" y="175"/>
                  </a:lnTo>
                  <a:lnTo>
                    <a:pt x="35" y="191"/>
                  </a:lnTo>
                  <a:lnTo>
                    <a:pt x="79" y="149"/>
                  </a:lnTo>
                  <a:lnTo>
                    <a:pt x="86" y="206"/>
                  </a:lnTo>
                  <a:lnTo>
                    <a:pt x="117" y="187"/>
                  </a:lnTo>
                  <a:lnTo>
                    <a:pt x="184" y="128"/>
                  </a:lnTo>
                  <a:lnTo>
                    <a:pt x="339" y="116"/>
                  </a:lnTo>
                  <a:lnTo>
                    <a:pt x="304" y="35"/>
                  </a:lnTo>
                  <a:lnTo>
                    <a:pt x="119" y="92"/>
                  </a:lnTo>
                  <a:lnTo>
                    <a:pt x="33" y="133"/>
                  </a:lnTo>
                  <a:lnTo>
                    <a:pt x="133" y="50"/>
                  </a:lnTo>
                  <a:lnTo>
                    <a:pt x="254" y="16"/>
                  </a:lnTo>
                  <a:lnTo>
                    <a:pt x="419" y="8"/>
                  </a:lnTo>
                  <a:lnTo>
                    <a:pt x="249" y="0"/>
                  </a:lnTo>
                  <a:lnTo>
                    <a:pt x="119" y="29"/>
                  </a:lnTo>
                  <a:lnTo>
                    <a:pt x="26" y="11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4" name="Freeform 141"/>
            <p:cNvSpPr>
              <a:spLocks/>
            </p:cNvSpPr>
            <p:nvPr/>
          </p:nvSpPr>
          <p:spPr bwMode="auto">
            <a:xfrm>
              <a:off x="3719" y="2951"/>
              <a:ext cx="288" cy="378"/>
            </a:xfrm>
            <a:custGeom>
              <a:avLst/>
              <a:gdLst>
                <a:gd name="T0" fmla="*/ 0 w 577"/>
                <a:gd name="T1" fmla="*/ 0 h 757"/>
                <a:gd name="T2" fmla="*/ 0 w 577"/>
                <a:gd name="T3" fmla="*/ 0 h 757"/>
                <a:gd name="T4" fmla="*/ 0 w 577"/>
                <a:gd name="T5" fmla="*/ 0 h 757"/>
                <a:gd name="T6" fmla="*/ 0 w 577"/>
                <a:gd name="T7" fmla="*/ 0 h 757"/>
                <a:gd name="T8" fmla="*/ 0 w 577"/>
                <a:gd name="T9" fmla="*/ 0 h 757"/>
                <a:gd name="T10" fmla="*/ 0 w 577"/>
                <a:gd name="T11" fmla="*/ 0 h 757"/>
                <a:gd name="T12" fmla="*/ 0 w 577"/>
                <a:gd name="T13" fmla="*/ 0 h 757"/>
                <a:gd name="T14" fmla="*/ 0 w 577"/>
                <a:gd name="T15" fmla="*/ 0 h 757"/>
                <a:gd name="T16" fmla="*/ 0 w 577"/>
                <a:gd name="T17" fmla="*/ 0 h 757"/>
                <a:gd name="T18" fmla="*/ 0 w 577"/>
                <a:gd name="T19" fmla="*/ 0 h 757"/>
                <a:gd name="T20" fmla="*/ 0 w 577"/>
                <a:gd name="T21" fmla="*/ 0 h 757"/>
                <a:gd name="T22" fmla="*/ 0 w 577"/>
                <a:gd name="T23" fmla="*/ 0 h 757"/>
                <a:gd name="T24" fmla="*/ 0 w 577"/>
                <a:gd name="T25" fmla="*/ 0 h 757"/>
                <a:gd name="T26" fmla="*/ 0 w 577"/>
                <a:gd name="T27" fmla="*/ 0 h 757"/>
                <a:gd name="T28" fmla="*/ 0 w 577"/>
                <a:gd name="T29" fmla="*/ 0 h 757"/>
                <a:gd name="T30" fmla="*/ 0 w 577"/>
                <a:gd name="T31" fmla="*/ 0 h 757"/>
                <a:gd name="T32" fmla="*/ 0 w 577"/>
                <a:gd name="T33" fmla="*/ 0 h 757"/>
                <a:gd name="T34" fmla="*/ 0 w 577"/>
                <a:gd name="T35" fmla="*/ 0 h 757"/>
                <a:gd name="T36" fmla="*/ 0 w 577"/>
                <a:gd name="T37" fmla="*/ 0 h 757"/>
                <a:gd name="T38" fmla="*/ 0 w 577"/>
                <a:gd name="T39" fmla="*/ 0 h 757"/>
                <a:gd name="T40" fmla="*/ 0 w 577"/>
                <a:gd name="T41" fmla="*/ 0 h 757"/>
                <a:gd name="T42" fmla="*/ 0 w 577"/>
                <a:gd name="T43" fmla="*/ 0 h 757"/>
                <a:gd name="T44" fmla="*/ 0 w 577"/>
                <a:gd name="T45" fmla="*/ 0 h 757"/>
                <a:gd name="T46" fmla="*/ 0 w 577"/>
                <a:gd name="T47" fmla="*/ 0 h 757"/>
                <a:gd name="T48" fmla="*/ 0 w 577"/>
                <a:gd name="T49" fmla="*/ 0 h 757"/>
                <a:gd name="T50" fmla="*/ 0 w 577"/>
                <a:gd name="T51" fmla="*/ 0 h 757"/>
                <a:gd name="T52" fmla="*/ 0 w 577"/>
                <a:gd name="T53" fmla="*/ 0 h 757"/>
                <a:gd name="T54" fmla="*/ 0 w 577"/>
                <a:gd name="T55" fmla="*/ 0 h 757"/>
                <a:gd name="T56" fmla="*/ 0 w 577"/>
                <a:gd name="T57" fmla="*/ 0 h 757"/>
                <a:gd name="T58" fmla="*/ 0 w 577"/>
                <a:gd name="T59" fmla="*/ 0 h 757"/>
                <a:gd name="T60" fmla="*/ 0 w 577"/>
                <a:gd name="T61" fmla="*/ 0 h 757"/>
                <a:gd name="T62" fmla="*/ 0 w 577"/>
                <a:gd name="T63" fmla="*/ 0 h 757"/>
                <a:gd name="T64" fmla="*/ 0 w 577"/>
                <a:gd name="T65" fmla="*/ 0 h 757"/>
                <a:gd name="T66" fmla="*/ 0 w 577"/>
                <a:gd name="T67" fmla="*/ 0 h 757"/>
                <a:gd name="T68" fmla="*/ 0 w 577"/>
                <a:gd name="T69" fmla="*/ 0 h 757"/>
                <a:gd name="T70" fmla="*/ 0 w 577"/>
                <a:gd name="T71" fmla="*/ 0 h 757"/>
                <a:gd name="T72" fmla="*/ 0 w 577"/>
                <a:gd name="T73" fmla="*/ 0 h 757"/>
                <a:gd name="T74" fmla="*/ 0 w 577"/>
                <a:gd name="T75" fmla="*/ 0 h 757"/>
                <a:gd name="T76" fmla="*/ 0 w 577"/>
                <a:gd name="T77" fmla="*/ 0 h 757"/>
                <a:gd name="T78" fmla="*/ 0 w 577"/>
                <a:gd name="T79" fmla="*/ 0 h 757"/>
                <a:gd name="T80" fmla="*/ 0 w 577"/>
                <a:gd name="T81" fmla="*/ 0 h 7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7"/>
                <a:gd name="T124" fmla="*/ 0 h 757"/>
                <a:gd name="T125" fmla="*/ 577 w 577"/>
                <a:gd name="T126" fmla="*/ 757 h 7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7" h="757">
                  <a:moveTo>
                    <a:pt x="25" y="25"/>
                  </a:moveTo>
                  <a:lnTo>
                    <a:pt x="64" y="59"/>
                  </a:lnTo>
                  <a:lnTo>
                    <a:pt x="32" y="149"/>
                  </a:lnTo>
                  <a:lnTo>
                    <a:pt x="19" y="228"/>
                  </a:lnTo>
                  <a:lnTo>
                    <a:pt x="14" y="297"/>
                  </a:lnTo>
                  <a:lnTo>
                    <a:pt x="65" y="394"/>
                  </a:lnTo>
                  <a:lnTo>
                    <a:pt x="43" y="420"/>
                  </a:lnTo>
                  <a:lnTo>
                    <a:pt x="49" y="546"/>
                  </a:lnTo>
                  <a:lnTo>
                    <a:pt x="0" y="628"/>
                  </a:lnTo>
                  <a:lnTo>
                    <a:pt x="22" y="757"/>
                  </a:lnTo>
                  <a:lnTo>
                    <a:pt x="40" y="757"/>
                  </a:lnTo>
                  <a:lnTo>
                    <a:pt x="19" y="643"/>
                  </a:lnTo>
                  <a:lnTo>
                    <a:pt x="73" y="553"/>
                  </a:lnTo>
                  <a:lnTo>
                    <a:pt x="62" y="445"/>
                  </a:lnTo>
                  <a:lnTo>
                    <a:pt x="171" y="350"/>
                  </a:lnTo>
                  <a:lnTo>
                    <a:pt x="178" y="270"/>
                  </a:lnTo>
                  <a:lnTo>
                    <a:pt x="244" y="242"/>
                  </a:lnTo>
                  <a:lnTo>
                    <a:pt x="347" y="228"/>
                  </a:lnTo>
                  <a:lnTo>
                    <a:pt x="423" y="251"/>
                  </a:lnTo>
                  <a:lnTo>
                    <a:pt x="480" y="310"/>
                  </a:lnTo>
                  <a:lnTo>
                    <a:pt x="558" y="289"/>
                  </a:lnTo>
                  <a:lnTo>
                    <a:pt x="545" y="251"/>
                  </a:lnTo>
                  <a:lnTo>
                    <a:pt x="577" y="257"/>
                  </a:lnTo>
                  <a:lnTo>
                    <a:pt x="458" y="149"/>
                  </a:lnTo>
                  <a:lnTo>
                    <a:pt x="306" y="179"/>
                  </a:lnTo>
                  <a:lnTo>
                    <a:pt x="300" y="219"/>
                  </a:lnTo>
                  <a:lnTo>
                    <a:pt x="181" y="234"/>
                  </a:lnTo>
                  <a:lnTo>
                    <a:pt x="154" y="249"/>
                  </a:lnTo>
                  <a:lnTo>
                    <a:pt x="146" y="352"/>
                  </a:lnTo>
                  <a:lnTo>
                    <a:pt x="97" y="380"/>
                  </a:lnTo>
                  <a:lnTo>
                    <a:pt x="62" y="323"/>
                  </a:lnTo>
                  <a:lnTo>
                    <a:pt x="49" y="251"/>
                  </a:lnTo>
                  <a:lnTo>
                    <a:pt x="54" y="162"/>
                  </a:lnTo>
                  <a:lnTo>
                    <a:pt x="67" y="95"/>
                  </a:lnTo>
                  <a:lnTo>
                    <a:pt x="106" y="25"/>
                  </a:lnTo>
                  <a:lnTo>
                    <a:pt x="97" y="12"/>
                  </a:lnTo>
                  <a:lnTo>
                    <a:pt x="75" y="35"/>
                  </a:lnTo>
                  <a:lnTo>
                    <a:pt x="43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5" name="Freeform 142"/>
            <p:cNvSpPr>
              <a:spLocks/>
            </p:cNvSpPr>
            <p:nvPr/>
          </p:nvSpPr>
          <p:spPr bwMode="auto">
            <a:xfrm>
              <a:off x="3740" y="3145"/>
              <a:ext cx="200" cy="271"/>
            </a:xfrm>
            <a:custGeom>
              <a:avLst/>
              <a:gdLst>
                <a:gd name="T0" fmla="*/ 0 w 401"/>
                <a:gd name="T1" fmla="*/ 1 h 542"/>
                <a:gd name="T2" fmla="*/ 0 w 401"/>
                <a:gd name="T3" fmla="*/ 1 h 542"/>
                <a:gd name="T4" fmla="*/ 0 w 401"/>
                <a:gd name="T5" fmla="*/ 1 h 542"/>
                <a:gd name="T6" fmla="*/ 0 w 401"/>
                <a:gd name="T7" fmla="*/ 1 h 542"/>
                <a:gd name="T8" fmla="*/ 0 w 401"/>
                <a:gd name="T9" fmla="*/ 1 h 542"/>
                <a:gd name="T10" fmla="*/ 0 w 401"/>
                <a:gd name="T11" fmla="*/ 1 h 542"/>
                <a:gd name="T12" fmla="*/ 0 w 401"/>
                <a:gd name="T13" fmla="*/ 1 h 542"/>
                <a:gd name="T14" fmla="*/ 0 w 401"/>
                <a:gd name="T15" fmla="*/ 1 h 542"/>
                <a:gd name="T16" fmla="*/ 0 w 401"/>
                <a:gd name="T17" fmla="*/ 1 h 542"/>
                <a:gd name="T18" fmla="*/ 0 w 401"/>
                <a:gd name="T19" fmla="*/ 1 h 542"/>
                <a:gd name="T20" fmla="*/ 0 w 401"/>
                <a:gd name="T21" fmla="*/ 1 h 542"/>
                <a:gd name="T22" fmla="*/ 0 w 401"/>
                <a:gd name="T23" fmla="*/ 1 h 542"/>
                <a:gd name="T24" fmla="*/ 0 w 401"/>
                <a:gd name="T25" fmla="*/ 1 h 542"/>
                <a:gd name="T26" fmla="*/ 0 w 401"/>
                <a:gd name="T27" fmla="*/ 1 h 542"/>
                <a:gd name="T28" fmla="*/ 0 w 401"/>
                <a:gd name="T29" fmla="*/ 1 h 542"/>
                <a:gd name="T30" fmla="*/ 0 w 401"/>
                <a:gd name="T31" fmla="*/ 1 h 542"/>
                <a:gd name="T32" fmla="*/ 0 w 401"/>
                <a:gd name="T33" fmla="*/ 1 h 542"/>
                <a:gd name="T34" fmla="*/ 0 w 401"/>
                <a:gd name="T35" fmla="*/ 1 h 542"/>
                <a:gd name="T36" fmla="*/ 0 w 401"/>
                <a:gd name="T37" fmla="*/ 1 h 542"/>
                <a:gd name="T38" fmla="*/ 0 w 401"/>
                <a:gd name="T39" fmla="*/ 1 h 542"/>
                <a:gd name="T40" fmla="*/ 0 w 401"/>
                <a:gd name="T41" fmla="*/ 1 h 542"/>
                <a:gd name="T42" fmla="*/ 0 w 401"/>
                <a:gd name="T43" fmla="*/ 1 h 542"/>
                <a:gd name="T44" fmla="*/ 0 w 401"/>
                <a:gd name="T45" fmla="*/ 1 h 542"/>
                <a:gd name="T46" fmla="*/ 0 w 401"/>
                <a:gd name="T47" fmla="*/ 1 h 542"/>
                <a:gd name="T48" fmla="*/ 0 w 401"/>
                <a:gd name="T49" fmla="*/ 0 h 542"/>
                <a:gd name="T50" fmla="*/ 0 w 401"/>
                <a:gd name="T51" fmla="*/ 1 h 542"/>
                <a:gd name="T52" fmla="*/ 0 w 401"/>
                <a:gd name="T53" fmla="*/ 1 h 542"/>
                <a:gd name="T54" fmla="*/ 0 w 401"/>
                <a:gd name="T55" fmla="*/ 1 h 542"/>
                <a:gd name="T56" fmla="*/ 0 w 401"/>
                <a:gd name="T57" fmla="*/ 1 h 542"/>
                <a:gd name="T58" fmla="*/ 0 w 401"/>
                <a:gd name="T59" fmla="*/ 1 h 542"/>
                <a:gd name="T60" fmla="*/ 0 w 401"/>
                <a:gd name="T61" fmla="*/ 1 h 542"/>
                <a:gd name="T62" fmla="*/ 0 w 401"/>
                <a:gd name="T63" fmla="*/ 1 h 542"/>
                <a:gd name="T64" fmla="*/ 0 w 401"/>
                <a:gd name="T65" fmla="*/ 1 h 542"/>
                <a:gd name="T66" fmla="*/ 0 w 401"/>
                <a:gd name="T67" fmla="*/ 1 h 542"/>
                <a:gd name="T68" fmla="*/ 0 w 401"/>
                <a:gd name="T69" fmla="*/ 1 h 542"/>
                <a:gd name="T70" fmla="*/ 0 w 401"/>
                <a:gd name="T71" fmla="*/ 1 h 542"/>
                <a:gd name="T72" fmla="*/ 0 w 401"/>
                <a:gd name="T73" fmla="*/ 1 h 542"/>
                <a:gd name="T74" fmla="*/ 0 w 401"/>
                <a:gd name="T75" fmla="*/ 1 h 542"/>
                <a:gd name="T76" fmla="*/ 0 w 401"/>
                <a:gd name="T77" fmla="*/ 1 h 542"/>
                <a:gd name="T78" fmla="*/ 0 w 401"/>
                <a:gd name="T79" fmla="*/ 1 h 542"/>
                <a:gd name="T80" fmla="*/ 0 w 401"/>
                <a:gd name="T81" fmla="*/ 1 h 542"/>
                <a:gd name="T82" fmla="*/ 0 w 401"/>
                <a:gd name="T83" fmla="*/ 1 h 542"/>
                <a:gd name="T84" fmla="*/ 0 w 401"/>
                <a:gd name="T85" fmla="*/ 1 h 542"/>
                <a:gd name="T86" fmla="*/ 0 w 401"/>
                <a:gd name="T87" fmla="*/ 1 h 5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1"/>
                <a:gd name="T133" fmla="*/ 0 h 542"/>
                <a:gd name="T134" fmla="*/ 401 w 401"/>
                <a:gd name="T135" fmla="*/ 542 h 5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1" h="542">
                  <a:moveTo>
                    <a:pt x="28" y="494"/>
                  </a:moveTo>
                  <a:lnTo>
                    <a:pt x="79" y="483"/>
                  </a:lnTo>
                  <a:lnTo>
                    <a:pt x="90" y="464"/>
                  </a:lnTo>
                  <a:lnTo>
                    <a:pt x="40" y="435"/>
                  </a:lnTo>
                  <a:lnTo>
                    <a:pt x="33" y="354"/>
                  </a:lnTo>
                  <a:lnTo>
                    <a:pt x="14" y="285"/>
                  </a:lnTo>
                  <a:lnTo>
                    <a:pt x="36" y="302"/>
                  </a:lnTo>
                  <a:lnTo>
                    <a:pt x="55" y="359"/>
                  </a:lnTo>
                  <a:lnTo>
                    <a:pt x="62" y="433"/>
                  </a:lnTo>
                  <a:lnTo>
                    <a:pt x="130" y="433"/>
                  </a:lnTo>
                  <a:lnTo>
                    <a:pt x="147" y="395"/>
                  </a:lnTo>
                  <a:lnTo>
                    <a:pt x="152" y="346"/>
                  </a:lnTo>
                  <a:lnTo>
                    <a:pt x="114" y="340"/>
                  </a:lnTo>
                  <a:lnTo>
                    <a:pt x="81" y="274"/>
                  </a:lnTo>
                  <a:lnTo>
                    <a:pt x="100" y="276"/>
                  </a:lnTo>
                  <a:lnTo>
                    <a:pt x="122" y="319"/>
                  </a:lnTo>
                  <a:lnTo>
                    <a:pt x="165" y="316"/>
                  </a:lnTo>
                  <a:lnTo>
                    <a:pt x="211" y="213"/>
                  </a:lnTo>
                  <a:lnTo>
                    <a:pt x="214" y="175"/>
                  </a:lnTo>
                  <a:lnTo>
                    <a:pt x="274" y="232"/>
                  </a:lnTo>
                  <a:lnTo>
                    <a:pt x="260" y="183"/>
                  </a:lnTo>
                  <a:lnTo>
                    <a:pt x="219" y="150"/>
                  </a:lnTo>
                  <a:lnTo>
                    <a:pt x="246" y="38"/>
                  </a:lnTo>
                  <a:lnTo>
                    <a:pt x="257" y="78"/>
                  </a:lnTo>
                  <a:lnTo>
                    <a:pt x="383" y="0"/>
                  </a:lnTo>
                  <a:lnTo>
                    <a:pt x="269" y="105"/>
                  </a:lnTo>
                  <a:lnTo>
                    <a:pt x="257" y="146"/>
                  </a:lnTo>
                  <a:lnTo>
                    <a:pt x="282" y="158"/>
                  </a:lnTo>
                  <a:lnTo>
                    <a:pt x="295" y="205"/>
                  </a:lnTo>
                  <a:lnTo>
                    <a:pt x="360" y="222"/>
                  </a:lnTo>
                  <a:lnTo>
                    <a:pt x="368" y="249"/>
                  </a:lnTo>
                  <a:lnTo>
                    <a:pt x="401" y="253"/>
                  </a:lnTo>
                  <a:lnTo>
                    <a:pt x="398" y="295"/>
                  </a:lnTo>
                  <a:lnTo>
                    <a:pt x="353" y="359"/>
                  </a:lnTo>
                  <a:lnTo>
                    <a:pt x="298" y="376"/>
                  </a:lnTo>
                  <a:lnTo>
                    <a:pt x="291" y="426"/>
                  </a:lnTo>
                  <a:lnTo>
                    <a:pt x="274" y="502"/>
                  </a:lnTo>
                  <a:lnTo>
                    <a:pt x="239" y="532"/>
                  </a:lnTo>
                  <a:lnTo>
                    <a:pt x="211" y="542"/>
                  </a:lnTo>
                  <a:lnTo>
                    <a:pt x="128" y="529"/>
                  </a:lnTo>
                  <a:lnTo>
                    <a:pt x="0" y="508"/>
                  </a:lnTo>
                  <a:lnTo>
                    <a:pt x="28" y="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6" name="Freeform 143"/>
            <p:cNvSpPr>
              <a:spLocks/>
            </p:cNvSpPr>
            <p:nvPr/>
          </p:nvSpPr>
          <p:spPr bwMode="auto">
            <a:xfrm>
              <a:off x="3855" y="3334"/>
              <a:ext cx="133" cy="88"/>
            </a:xfrm>
            <a:custGeom>
              <a:avLst/>
              <a:gdLst>
                <a:gd name="T0" fmla="*/ 1 w 266"/>
                <a:gd name="T1" fmla="*/ 1 h 175"/>
                <a:gd name="T2" fmla="*/ 1 w 266"/>
                <a:gd name="T3" fmla="*/ 1 h 175"/>
                <a:gd name="T4" fmla="*/ 1 w 266"/>
                <a:gd name="T5" fmla="*/ 1 h 175"/>
                <a:gd name="T6" fmla="*/ 1 w 266"/>
                <a:gd name="T7" fmla="*/ 1 h 175"/>
                <a:gd name="T8" fmla="*/ 1 w 266"/>
                <a:gd name="T9" fmla="*/ 1 h 175"/>
                <a:gd name="T10" fmla="*/ 1 w 266"/>
                <a:gd name="T11" fmla="*/ 0 h 175"/>
                <a:gd name="T12" fmla="*/ 1 w 266"/>
                <a:gd name="T13" fmla="*/ 1 h 175"/>
                <a:gd name="T14" fmla="*/ 1 w 266"/>
                <a:gd name="T15" fmla="*/ 1 h 175"/>
                <a:gd name="T16" fmla="*/ 1 w 266"/>
                <a:gd name="T17" fmla="*/ 1 h 175"/>
                <a:gd name="T18" fmla="*/ 0 w 266"/>
                <a:gd name="T19" fmla="*/ 1 h 175"/>
                <a:gd name="T20" fmla="*/ 1 w 266"/>
                <a:gd name="T21" fmla="*/ 1 h 175"/>
                <a:gd name="T22" fmla="*/ 1 w 266"/>
                <a:gd name="T23" fmla="*/ 1 h 175"/>
                <a:gd name="T24" fmla="*/ 1 w 266"/>
                <a:gd name="T25" fmla="*/ 1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6"/>
                <a:gd name="T40" fmla="*/ 0 h 175"/>
                <a:gd name="T41" fmla="*/ 266 w 266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6" h="175">
                  <a:moveTo>
                    <a:pt x="61" y="35"/>
                  </a:moveTo>
                  <a:lnTo>
                    <a:pt x="93" y="36"/>
                  </a:lnTo>
                  <a:lnTo>
                    <a:pt x="112" y="73"/>
                  </a:lnTo>
                  <a:lnTo>
                    <a:pt x="144" y="61"/>
                  </a:lnTo>
                  <a:lnTo>
                    <a:pt x="188" y="6"/>
                  </a:lnTo>
                  <a:lnTo>
                    <a:pt x="244" y="0"/>
                  </a:lnTo>
                  <a:lnTo>
                    <a:pt x="266" y="2"/>
                  </a:lnTo>
                  <a:lnTo>
                    <a:pt x="182" y="175"/>
                  </a:lnTo>
                  <a:lnTo>
                    <a:pt x="71" y="168"/>
                  </a:lnTo>
                  <a:lnTo>
                    <a:pt x="0" y="88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7" name="Freeform 144"/>
            <p:cNvSpPr>
              <a:spLocks/>
            </p:cNvSpPr>
            <p:nvPr/>
          </p:nvSpPr>
          <p:spPr bwMode="auto">
            <a:xfrm>
              <a:off x="3880" y="3102"/>
              <a:ext cx="150" cy="233"/>
            </a:xfrm>
            <a:custGeom>
              <a:avLst/>
              <a:gdLst>
                <a:gd name="T0" fmla="*/ 1 w 300"/>
                <a:gd name="T1" fmla="*/ 1 h 465"/>
                <a:gd name="T2" fmla="*/ 1 w 300"/>
                <a:gd name="T3" fmla="*/ 1 h 465"/>
                <a:gd name="T4" fmla="*/ 1 w 300"/>
                <a:gd name="T5" fmla="*/ 1 h 465"/>
                <a:gd name="T6" fmla="*/ 1 w 300"/>
                <a:gd name="T7" fmla="*/ 1 h 465"/>
                <a:gd name="T8" fmla="*/ 1 w 300"/>
                <a:gd name="T9" fmla="*/ 1 h 465"/>
                <a:gd name="T10" fmla="*/ 0 w 300"/>
                <a:gd name="T11" fmla="*/ 1 h 465"/>
                <a:gd name="T12" fmla="*/ 1 w 300"/>
                <a:gd name="T13" fmla="*/ 1 h 465"/>
                <a:gd name="T14" fmla="*/ 1 w 300"/>
                <a:gd name="T15" fmla="*/ 1 h 465"/>
                <a:gd name="T16" fmla="*/ 1 w 300"/>
                <a:gd name="T17" fmla="*/ 1 h 465"/>
                <a:gd name="T18" fmla="*/ 1 w 300"/>
                <a:gd name="T19" fmla="*/ 1 h 465"/>
                <a:gd name="T20" fmla="*/ 1 w 300"/>
                <a:gd name="T21" fmla="*/ 1 h 465"/>
                <a:gd name="T22" fmla="*/ 1 w 300"/>
                <a:gd name="T23" fmla="*/ 1 h 465"/>
                <a:gd name="T24" fmla="*/ 1 w 300"/>
                <a:gd name="T25" fmla="*/ 1 h 465"/>
                <a:gd name="T26" fmla="*/ 1 w 300"/>
                <a:gd name="T27" fmla="*/ 1 h 465"/>
                <a:gd name="T28" fmla="*/ 1 w 300"/>
                <a:gd name="T29" fmla="*/ 1 h 465"/>
                <a:gd name="T30" fmla="*/ 1 w 300"/>
                <a:gd name="T31" fmla="*/ 1 h 465"/>
                <a:gd name="T32" fmla="*/ 1 w 300"/>
                <a:gd name="T33" fmla="*/ 1 h 465"/>
                <a:gd name="T34" fmla="*/ 1 w 300"/>
                <a:gd name="T35" fmla="*/ 1 h 465"/>
                <a:gd name="T36" fmla="*/ 1 w 300"/>
                <a:gd name="T37" fmla="*/ 1 h 465"/>
                <a:gd name="T38" fmla="*/ 1 w 300"/>
                <a:gd name="T39" fmla="*/ 1 h 465"/>
                <a:gd name="T40" fmla="*/ 1 w 300"/>
                <a:gd name="T41" fmla="*/ 1 h 465"/>
                <a:gd name="T42" fmla="*/ 1 w 300"/>
                <a:gd name="T43" fmla="*/ 1 h 465"/>
                <a:gd name="T44" fmla="*/ 1 w 300"/>
                <a:gd name="T45" fmla="*/ 1 h 465"/>
                <a:gd name="T46" fmla="*/ 1 w 300"/>
                <a:gd name="T47" fmla="*/ 1 h 465"/>
                <a:gd name="T48" fmla="*/ 1 w 300"/>
                <a:gd name="T49" fmla="*/ 1 h 465"/>
                <a:gd name="T50" fmla="*/ 1 w 300"/>
                <a:gd name="T51" fmla="*/ 1 h 465"/>
                <a:gd name="T52" fmla="*/ 1 w 300"/>
                <a:gd name="T53" fmla="*/ 0 h 465"/>
                <a:gd name="T54" fmla="*/ 1 w 300"/>
                <a:gd name="T55" fmla="*/ 1 h 465"/>
                <a:gd name="T56" fmla="*/ 1 w 300"/>
                <a:gd name="T57" fmla="*/ 1 h 465"/>
                <a:gd name="T58" fmla="*/ 1 w 300"/>
                <a:gd name="T59" fmla="*/ 1 h 4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0"/>
                <a:gd name="T91" fmla="*/ 0 h 465"/>
                <a:gd name="T92" fmla="*/ 300 w 300"/>
                <a:gd name="T93" fmla="*/ 465 h 4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0" h="465">
                  <a:moveTo>
                    <a:pt x="157" y="7"/>
                  </a:moveTo>
                  <a:lnTo>
                    <a:pt x="138" y="60"/>
                  </a:lnTo>
                  <a:lnTo>
                    <a:pt x="127" y="135"/>
                  </a:lnTo>
                  <a:lnTo>
                    <a:pt x="140" y="212"/>
                  </a:lnTo>
                  <a:lnTo>
                    <a:pt x="70" y="220"/>
                  </a:lnTo>
                  <a:lnTo>
                    <a:pt x="0" y="294"/>
                  </a:lnTo>
                  <a:lnTo>
                    <a:pt x="59" y="307"/>
                  </a:lnTo>
                  <a:lnTo>
                    <a:pt x="126" y="302"/>
                  </a:lnTo>
                  <a:lnTo>
                    <a:pt x="191" y="294"/>
                  </a:lnTo>
                  <a:lnTo>
                    <a:pt x="221" y="307"/>
                  </a:lnTo>
                  <a:lnTo>
                    <a:pt x="241" y="330"/>
                  </a:lnTo>
                  <a:lnTo>
                    <a:pt x="244" y="370"/>
                  </a:lnTo>
                  <a:lnTo>
                    <a:pt x="246" y="420"/>
                  </a:lnTo>
                  <a:lnTo>
                    <a:pt x="216" y="444"/>
                  </a:lnTo>
                  <a:lnTo>
                    <a:pt x="230" y="465"/>
                  </a:lnTo>
                  <a:lnTo>
                    <a:pt x="271" y="437"/>
                  </a:lnTo>
                  <a:lnTo>
                    <a:pt x="278" y="338"/>
                  </a:lnTo>
                  <a:lnTo>
                    <a:pt x="300" y="269"/>
                  </a:lnTo>
                  <a:lnTo>
                    <a:pt x="254" y="112"/>
                  </a:lnTo>
                  <a:lnTo>
                    <a:pt x="224" y="193"/>
                  </a:lnTo>
                  <a:lnTo>
                    <a:pt x="214" y="163"/>
                  </a:lnTo>
                  <a:lnTo>
                    <a:pt x="197" y="192"/>
                  </a:lnTo>
                  <a:lnTo>
                    <a:pt x="187" y="159"/>
                  </a:lnTo>
                  <a:lnTo>
                    <a:pt x="175" y="207"/>
                  </a:lnTo>
                  <a:lnTo>
                    <a:pt x="153" y="123"/>
                  </a:lnTo>
                  <a:lnTo>
                    <a:pt x="164" y="64"/>
                  </a:lnTo>
                  <a:lnTo>
                    <a:pt x="186" y="0"/>
                  </a:lnTo>
                  <a:lnTo>
                    <a:pt x="1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8" name="Freeform 145"/>
            <p:cNvSpPr>
              <a:spLocks/>
            </p:cNvSpPr>
            <p:nvPr/>
          </p:nvSpPr>
          <p:spPr bwMode="auto">
            <a:xfrm>
              <a:off x="4007" y="3025"/>
              <a:ext cx="143" cy="271"/>
            </a:xfrm>
            <a:custGeom>
              <a:avLst/>
              <a:gdLst>
                <a:gd name="T0" fmla="*/ 0 w 287"/>
                <a:gd name="T1" fmla="*/ 1 h 541"/>
                <a:gd name="T2" fmla="*/ 0 w 287"/>
                <a:gd name="T3" fmla="*/ 1 h 541"/>
                <a:gd name="T4" fmla="*/ 0 w 287"/>
                <a:gd name="T5" fmla="*/ 1 h 541"/>
                <a:gd name="T6" fmla="*/ 0 w 287"/>
                <a:gd name="T7" fmla="*/ 0 h 541"/>
                <a:gd name="T8" fmla="*/ 0 w 287"/>
                <a:gd name="T9" fmla="*/ 1 h 541"/>
                <a:gd name="T10" fmla="*/ 0 w 287"/>
                <a:gd name="T11" fmla="*/ 1 h 541"/>
                <a:gd name="T12" fmla="*/ 0 w 287"/>
                <a:gd name="T13" fmla="*/ 1 h 541"/>
                <a:gd name="T14" fmla="*/ 0 w 287"/>
                <a:gd name="T15" fmla="*/ 1 h 541"/>
                <a:gd name="T16" fmla="*/ 0 w 287"/>
                <a:gd name="T17" fmla="*/ 1 h 541"/>
                <a:gd name="T18" fmla="*/ 0 w 287"/>
                <a:gd name="T19" fmla="*/ 1 h 541"/>
                <a:gd name="T20" fmla="*/ 0 w 287"/>
                <a:gd name="T21" fmla="*/ 1 h 541"/>
                <a:gd name="T22" fmla="*/ 0 w 287"/>
                <a:gd name="T23" fmla="*/ 1 h 541"/>
                <a:gd name="T24" fmla="*/ 0 w 287"/>
                <a:gd name="T25" fmla="*/ 1 h 541"/>
                <a:gd name="T26" fmla="*/ 0 w 287"/>
                <a:gd name="T27" fmla="*/ 1 h 5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541"/>
                <a:gd name="T44" fmla="*/ 287 w 287"/>
                <a:gd name="T45" fmla="*/ 541 h 5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541">
                  <a:moveTo>
                    <a:pt x="17" y="154"/>
                  </a:moveTo>
                  <a:lnTo>
                    <a:pt x="44" y="87"/>
                  </a:lnTo>
                  <a:lnTo>
                    <a:pt x="103" y="19"/>
                  </a:lnTo>
                  <a:lnTo>
                    <a:pt x="155" y="0"/>
                  </a:lnTo>
                  <a:lnTo>
                    <a:pt x="287" y="11"/>
                  </a:lnTo>
                  <a:lnTo>
                    <a:pt x="252" y="171"/>
                  </a:lnTo>
                  <a:lnTo>
                    <a:pt x="238" y="266"/>
                  </a:lnTo>
                  <a:lnTo>
                    <a:pt x="230" y="536"/>
                  </a:lnTo>
                  <a:lnTo>
                    <a:pt x="174" y="541"/>
                  </a:lnTo>
                  <a:lnTo>
                    <a:pt x="133" y="503"/>
                  </a:lnTo>
                  <a:lnTo>
                    <a:pt x="87" y="484"/>
                  </a:lnTo>
                  <a:lnTo>
                    <a:pt x="0" y="391"/>
                  </a:lnTo>
                  <a:lnTo>
                    <a:pt x="17" y="154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09" name="Freeform 146"/>
            <p:cNvSpPr>
              <a:spLocks/>
            </p:cNvSpPr>
            <p:nvPr/>
          </p:nvSpPr>
          <p:spPr bwMode="auto">
            <a:xfrm>
              <a:off x="3982" y="3020"/>
              <a:ext cx="168" cy="231"/>
            </a:xfrm>
            <a:custGeom>
              <a:avLst/>
              <a:gdLst>
                <a:gd name="T0" fmla="*/ 1 w 334"/>
                <a:gd name="T1" fmla="*/ 0 h 464"/>
                <a:gd name="T2" fmla="*/ 1 w 334"/>
                <a:gd name="T3" fmla="*/ 0 h 464"/>
                <a:gd name="T4" fmla="*/ 1 w 334"/>
                <a:gd name="T5" fmla="*/ 0 h 464"/>
                <a:gd name="T6" fmla="*/ 1 w 334"/>
                <a:gd name="T7" fmla="*/ 0 h 464"/>
                <a:gd name="T8" fmla="*/ 1 w 334"/>
                <a:gd name="T9" fmla="*/ 0 h 464"/>
                <a:gd name="T10" fmla="*/ 1 w 334"/>
                <a:gd name="T11" fmla="*/ 0 h 464"/>
                <a:gd name="T12" fmla="*/ 1 w 334"/>
                <a:gd name="T13" fmla="*/ 0 h 464"/>
                <a:gd name="T14" fmla="*/ 1 w 334"/>
                <a:gd name="T15" fmla="*/ 0 h 464"/>
                <a:gd name="T16" fmla="*/ 1 w 334"/>
                <a:gd name="T17" fmla="*/ 0 h 464"/>
                <a:gd name="T18" fmla="*/ 1 w 334"/>
                <a:gd name="T19" fmla="*/ 0 h 464"/>
                <a:gd name="T20" fmla="*/ 1 w 334"/>
                <a:gd name="T21" fmla="*/ 0 h 464"/>
                <a:gd name="T22" fmla="*/ 1 w 334"/>
                <a:gd name="T23" fmla="*/ 0 h 464"/>
                <a:gd name="T24" fmla="*/ 1 w 334"/>
                <a:gd name="T25" fmla="*/ 0 h 464"/>
                <a:gd name="T26" fmla="*/ 1 w 334"/>
                <a:gd name="T27" fmla="*/ 0 h 464"/>
                <a:gd name="T28" fmla="*/ 1 w 334"/>
                <a:gd name="T29" fmla="*/ 0 h 464"/>
                <a:gd name="T30" fmla="*/ 1 w 334"/>
                <a:gd name="T31" fmla="*/ 0 h 464"/>
                <a:gd name="T32" fmla="*/ 1 w 334"/>
                <a:gd name="T33" fmla="*/ 0 h 464"/>
                <a:gd name="T34" fmla="*/ 1 w 334"/>
                <a:gd name="T35" fmla="*/ 0 h 464"/>
                <a:gd name="T36" fmla="*/ 1 w 334"/>
                <a:gd name="T37" fmla="*/ 0 h 464"/>
                <a:gd name="T38" fmla="*/ 1 w 334"/>
                <a:gd name="T39" fmla="*/ 0 h 464"/>
                <a:gd name="T40" fmla="*/ 1 w 334"/>
                <a:gd name="T41" fmla="*/ 0 h 464"/>
                <a:gd name="T42" fmla="*/ 1 w 334"/>
                <a:gd name="T43" fmla="*/ 0 h 464"/>
                <a:gd name="T44" fmla="*/ 1 w 334"/>
                <a:gd name="T45" fmla="*/ 0 h 464"/>
                <a:gd name="T46" fmla="*/ 1 w 334"/>
                <a:gd name="T47" fmla="*/ 0 h 464"/>
                <a:gd name="T48" fmla="*/ 1 w 334"/>
                <a:gd name="T49" fmla="*/ 0 h 464"/>
                <a:gd name="T50" fmla="*/ 1 w 334"/>
                <a:gd name="T51" fmla="*/ 0 h 464"/>
                <a:gd name="T52" fmla="*/ 0 w 334"/>
                <a:gd name="T53" fmla="*/ 0 h 464"/>
                <a:gd name="T54" fmla="*/ 1 w 334"/>
                <a:gd name="T55" fmla="*/ 0 h 464"/>
                <a:gd name="T56" fmla="*/ 1 w 334"/>
                <a:gd name="T57" fmla="*/ 0 h 464"/>
                <a:gd name="T58" fmla="*/ 1 w 334"/>
                <a:gd name="T59" fmla="*/ 0 h 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4"/>
                <a:gd name="T91" fmla="*/ 0 h 464"/>
                <a:gd name="T92" fmla="*/ 334 w 334"/>
                <a:gd name="T93" fmla="*/ 464 h 4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4" h="464">
                  <a:moveTo>
                    <a:pt x="30" y="152"/>
                  </a:moveTo>
                  <a:lnTo>
                    <a:pt x="66" y="156"/>
                  </a:lnTo>
                  <a:lnTo>
                    <a:pt x="77" y="110"/>
                  </a:lnTo>
                  <a:lnTo>
                    <a:pt x="108" y="59"/>
                  </a:lnTo>
                  <a:lnTo>
                    <a:pt x="150" y="17"/>
                  </a:lnTo>
                  <a:lnTo>
                    <a:pt x="206" y="0"/>
                  </a:lnTo>
                  <a:lnTo>
                    <a:pt x="334" y="12"/>
                  </a:lnTo>
                  <a:lnTo>
                    <a:pt x="323" y="29"/>
                  </a:lnTo>
                  <a:lnTo>
                    <a:pt x="295" y="23"/>
                  </a:lnTo>
                  <a:lnTo>
                    <a:pt x="252" y="25"/>
                  </a:lnTo>
                  <a:lnTo>
                    <a:pt x="236" y="61"/>
                  </a:lnTo>
                  <a:lnTo>
                    <a:pt x="218" y="131"/>
                  </a:lnTo>
                  <a:lnTo>
                    <a:pt x="207" y="207"/>
                  </a:lnTo>
                  <a:lnTo>
                    <a:pt x="204" y="287"/>
                  </a:lnTo>
                  <a:lnTo>
                    <a:pt x="204" y="462"/>
                  </a:lnTo>
                  <a:lnTo>
                    <a:pt x="192" y="464"/>
                  </a:lnTo>
                  <a:lnTo>
                    <a:pt x="188" y="283"/>
                  </a:lnTo>
                  <a:lnTo>
                    <a:pt x="190" y="202"/>
                  </a:lnTo>
                  <a:lnTo>
                    <a:pt x="199" y="133"/>
                  </a:lnTo>
                  <a:lnTo>
                    <a:pt x="215" y="53"/>
                  </a:lnTo>
                  <a:lnTo>
                    <a:pt x="223" y="23"/>
                  </a:lnTo>
                  <a:lnTo>
                    <a:pt x="198" y="23"/>
                  </a:lnTo>
                  <a:lnTo>
                    <a:pt x="157" y="40"/>
                  </a:lnTo>
                  <a:lnTo>
                    <a:pt x="125" y="78"/>
                  </a:lnTo>
                  <a:lnTo>
                    <a:pt x="93" y="145"/>
                  </a:lnTo>
                  <a:lnTo>
                    <a:pt x="84" y="177"/>
                  </a:lnTo>
                  <a:lnTo>
                    <a:pt x="0" y="162"/>
                  </a:lnTo>
                  <a:lnTo>
                    <a:pt x="3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10" name="Freeform 147"/>
            <p:cNvSpPr>
              <a:spLocks/>
            </p:cNvSpPr>
            <p:nvPr/>
          </p:nvSpPr>
          <p:spPr bwMode="auto">
            <a:xfrm>
              <a:off x="4017" y="3032"/>
              <a:ext cx="215" cy="273"/>
            </a:xfrm>
            <a:custGeom>
              <a:avLst/>
              <a:gdLst>
                <a:gd name="T0" fmla="*/ 1 w 429"/>
                <a:gd name="T1" fmla="*/ 1 h 545"/>
                <a:gd name="T2" fmla="*/ 1 w 429"/>
                <a:gd name="T3" fmla="*/ 1 h 545"/>
                <a:gd name="T4" fmla="*/ 1 w 429"/>
                <a:gd name="T5" fmla="*/ 1 h 545"/>
                <a:gd name="T6" fmla="*/ 1 w 429"/>
                <a:gd name="T7" fmla="*/ 1 h 545"/>
                <a:gd name="T8" fmla="*/ 1 w 429"/>
                <a:gd name="T9" fmla="*/ 1 h 545"/>
                <a:gd name="T10" fmla="*/ 1 w 429"/>
                <a:gd name="T11" fmla="*/ 1 h 545"/>
                <a:gd name="T12" fmla="*/ 1 w 429"/>
                <a:gd name="T13" fmla="*/ 1 h 545"/>
                <a:gd name="T14" fmla="*/ 1 w 429"/>
                <a:gd name="T15" fmla="*/ 1 h 545"/>
                <a:gd name="T16" fmla="*/ 1 w 429"/>
                <a:gd name="T17" fmla="*/ 1 h 545"/>
                <a:gd name="T18" fmla="*/ 1 w 429"/>
                <a:gd name="T19" fmla="*/ 1 h 545"/>
                <a:gd name="T20" fmla="*/ 1 w 429"/>
                <a:gd name="T21" fmla="*/ 1 h 545"/>
                <a:gd name="T22" fmla="*/ 1 w 429"/>
                <a:gd name="T23" fmla="*/ 1 h 545"/>
                <a:gd name="T24" fmla="*/ 1 w 429"/>
                <a:gd name="T25" fmla="*/ 1 h 545"/>
                <a:gd name="T26" fmla="*/ 1 w 429"/>
                <a:gd name="T27" fmla="*/ 1 h 545"/>
                <a:gd name="T28" fmla="*/ 1 w 429"/>
                <a:gd name="T29" fmla="*/ 1 h 545"/>
                <a:gd name="T30" fmla="*/ 1 w 429"/>
                <a:gd name="T31" fmla="*/ 0 h 545"/>
                <a:gd name="T32" fmla="*/ 1 w 429"/>
                <a:gd name="T33" fmla="*/ 1 h 545"/>
                <a:gd name="T34" fmla="*/ 1 w 429"/>
                <a:gd name="T35" fmla="*/ 1 h 545"/>
                <a:gd name="T36" fmla="*/ 1 w 429"/>
                <a:gd name="T37" fmla="*/ 1 h 545"/>
                <a:gd name="T38" fmla="*/ 1 w 429"/>
                <a:gd name="T39" fmla="*/ 1 h 545"/>
                <a:gd name="T40" fmla="*/ 1 w 429"/>
                <a:gd name="T41" fmla="*/ 1 h 545"/>
                <a:gd name="T42" fmla="*/ 1 w 429"/>
                <a:gd name="T43" fmla="*/ 1 h 545"/>
                <a:gd name="T44" fmla="*/ 1 w 429"/>
                <a:gd name="T45" fmla="*/ 1 h 545"/>
                <a:gd name="T46" fmla="*/ 1 w 429"/>
                <a:gd name="T47" fmla="*/ 1 h 545"/>
                <a:gd name="T48" fmla="*/ 1 w 429"/>
                <a:gd name="T49" fmla="*/ 1 h 545"/>
                <a:gd name="T50" fmla="*/ 1 w 429"/>
                <a:gd name="T51" fmla="*/ 1 h 545"/>
                <a:gd name="T52" fmla="*/ 1 w 429"/>
                <a:gd name="T53" fmla="*/ 1 h 545"/>
                <a:gd name="T54" fmla="*/ 1 w 429"/>
                <a:gd name="T55" fmla="*/ 1 h 545"/>
                <a:gd name="T56" fmla="*/ 1 w 429"/>
                <a:gd name="T57" fmla="*/ 1 h 545"/>
                <a:gd name="T58" fmla="*/ 1 w 429"/>
                <a:gd name="T59" fmla="*/ 1 h 545"/>
                <a:gd name="T60" fmla="*/ 1 w 429"/>
                <a:gd name="T61" fmla="*/ 1 h 545"/>
                <a:gd name="T62" fmla="*/ 1 w 429"/>
                <a:gd name="T63" fmla="*/ 1 h 545"/>
                <a:gd name="T64" fmla="*/ 1 w 429"/>
                <a:gd name="T65" fmla="*/ 1 h 545"/>
                <a:gd name="T66" fmla="*/ 1 w 429"/>
                <a:gd name="T67" fmla="*/ 1 h 545"/>
                <a:gd name="T68" fmla="*/ 1 w 429"/>
                <a:gd name="T69" fmla="*/ 1 h 545"/>
                <a:gd name="T70" fmla="*/ 1 w 429"/>
                <a:gd name="T71" fmla="*/ 1 h 545"/>
                <a:gd name="T72" fmla="*/ 1 w 429"/>
                <a:gd name="T73" fmla="*/ 1 h 545"/>
                <a:gd name="T74" fmla="*/ 1 w 429"/>
                <a:gd name="T75" fmla="*/ 1 h 545"/>
                <a:gd name="T76" fmla="*/ 1 w 429"/>
                <a:gd name="T77" fmla="*/ 1 h 545"/>
                <a:gd name="T78" fmla="*/ 1 w 429"/>
                <a:gd name="T79" fmla="*/ 1 h 545"/>
                <a:gd name="T80" fmla="*/ 0 w 429"/>
                <a:gd name="T81" fmla="*/ 1 h 545"/>
                <a:gd name="T82" fmla="*/ 1 w 429"/>
                <a:gd name="T83" fmla="*/ 1 h 545"/>
                <a:gd name="T84" fmla="*/ 1 w 429"/>
                <a:gd name="T85" fmla="*/ 1 h 545"/>
                <a:gd name="T86" fmla="*/ 1 w 429"/>
                <a:gd name="T87" fmla="*/ 1 h 545"/>
                <a:gd name="T88" fmla="*/ 1 w 429"/>
                <a:gd name="T89" fmla="*/ 1 h 545"/>
                <a:gd name="T90" fmla="*/ 1 w 429"/>
                <a:gd name="T91" fmla="*/ 1 h 545"/>
                <a:gd name="T92" fmla="*/ 1 w 429"/>
                <a:gd name="T93" fmla="*/ 1 h 545"/>
                <a:gd name="T94" fmla="*/ 1 w 429"/>
                <a:gd name="T95" fmla="*/ 1 h 545"/>
                <a:gd name="T96" fmla="*/ 1 w 429"/>
                <a:gd name="T97" fmla="*/ 1 h 545"/>
                <a:gd name="T98" fmla="*/ 1 w 429"/>
                <a:gd name="T99" fmla="*/ 1 h 545"/>
                <a:gd name="T100" fmla="*/ 1 w 429"/>
                <a:gd name="T101" fmla="*/ 1 h 545"/>
                <a:gd name="T102" fmla="*/ 1 w 429"/>
                <a:gd name="T103" fmla="*/ 1 h 545"/>
                <a:gd name="T104" fmla="*/ 1 w 429"/>
                <a:gd name="T105" fmla="*/ 1 h 545"/>
                <a:gd name="T106" fmla="*/ 1 w 429"/>
                <a:gd name="T107" fmla="*/ 1 h 545"/>
                <a:gd name="T108" fmla="*/ 1 w 429"/>
                <a:gd name="T109" fmla="*/ 1 h 545"/>
                <a:gd name="T110" fmla="*/ 1 w 429"/>
                <a:gd name="T111" fmla="*/ 1 h 5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9"/>
                <a:gd name="T169" fmla="*/ 0 h 545"/>
                <a:gd name="T170" fmla="*/ 429 w 429"/>
                <a:gd name="T171" fmla="*/ 545 h 5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9" h="545">
                  <a:moveTo>
                    <a:pt x="215" y="355"/>
                  </a:moveTo>
                  <a:lnTo>
                    <a:pt x="285" y="359"/>
                  </a:lnTo>
                  <a:lnTo>
                    <a:pt x="342" y="367"/>
                  </a:lnTo>
                  <a:lnTo>
                    <a:pt x="342" y="336"/>
                  </a:lnTo>
                  <a:lnTo>
                    <a:pt x="362" y="333"/>
                  </a:lnTo>
                  <a:lnTo>
                    <a:pt x="378" y="283"/>
                  </a:lnTo>
                  <a:lnTo>
                    <a:pt x="397" y="192"/>
                  </a:lnTo>
                  <a:lnTo>
                    <a:pt x="413" y="131"/>
                  </a:lnTo>
                  <a:lnTo>
                    <a:pt x="412" y="47"/>
                  </a:lnTo>
                  <a:lnTo>
                    <a:pt x="404" y="26"/>
                  </a:lnTo>
                  <a:lnTo>
                    <a:pt x="378" y="65"/>
                  </a:lnTo>
                  <a:lnTo>
                    <a:pt x="345" y="150"/>
                  </a:lnTo>
                  <a:lnTo>
                    <a:pt x="332" y="137"/>
                  </a:lnTo>
                  <a:lnTo>
                    <a:pt x="356" y="65"/>
                  </a:lnTo>
                  <a:lnTo>
                    <a:pt x="389" y="11"/>
                  </a:lnTo>
                  <a:lnTo>
                    <a:pt x="407" y="0"/>
                  </a:lnTo>
                  <a:lnTo>
                    <a:pt x="421" y="6"/>
                  </a:lnTo>
                  <a:lnTo>
                    <a:pt x="429" y="38"/>
                  </a:lnTo>
                  <a:lnTo>
                    <a:pt x="429" y="103"/>
                  </a:lnTo>
                  <a:lnTo>
                    <a:pt x="427" y="152"/>
                  </a:lnTo>
                  <a:lnTo>
                    <a:pt x="416" y="215"/>
                  </a:lnTo>
                  <a:lnTo>
                    <a:pt x="392" y="310"/>
                  </a:lnTo>
                  <a:lnTo>
                    <a:pt x="358" y="407"/>
                  </a:lnTo>
                  <a:lnTo>
                    <a:pt x="339" y="462"/>
                  </a:lnTo>
                  <a:lnTo>
                    <a:pt x="323" y="471"/>
                  </a:lnTo>
                  <a:lnTo>
                    <a:pt x="332" y="429"/>
                  </a:lnTo>
                  <a:lnTo>
                    <a:pt x="347" y="380"/>
                  </a:lnTo>
                  <a:lnTo>
                    <a:pt x="307" y="384"/>
                  </a:lnTo>
                  <a:lnTo>
                    <a:pt x="328" y="399"/>
                  </a:lnTo>
                  <a:lnTo>
                    <a:pt x="307" y="443"/>
                  </a:lnTo>
                  <a:lnTo>
                    <a:pt x="283" y="437"/>
                  </a:lnTo>
                  <a:lnTo>
                    <a:pt x="274" y="369"/>
                  </a:lnTo>
                  <a:lnTo>
                    <a:pt x="259" y="448"/>
                  </a:lnTo>
                  <a:lnTo>
                    <a:pt x="250" y="504"/>
                  </a:lnTo>
                  <a:lnTo>
                    <a:pt x="234" y="534"/>
                  </a:lnTo>
                  <a:lnTo>
                    <a:pt x="202" y="544"/>
                  </a:lnTo>
                  <a:lnTo>
                    <a:pt x="139" y="545"/>
                  </a:lnTo>
                  <a:lnTo>
                    <a:pt x="126" y="519"/>
                  </a:lnTo>
                  <a:lnTo>
                    <a:pt x="110" y="496"/>
                  </a:lnTo>
                  <a:lnTo>
                    <a:pt x="68" y="479"/>
                  </a:lnTo>
                  <a:lnTo>
                    <a:pt x="0" y="414"/>
                  </a:lnTo>
                  <a:lnTo>
                    <a:pt x="25" y="410"/>
                  </a:lnTo>
                  <a:lnTo>
                    <a:pt x="55" y="443"/>
                  </a:lnTo>
                  <a:lnTo>
                    <a:pt x="77" y="469"/>
                  </a:lnTo>
                  <a:lnTo>
                    <a:pt x="122" y="479"/>
                  </a:lnTo>
                  <a:lnTo>
                    <a:pt x="141" y="488"/>
                  </a:lnTo>
                  <a:lnTo>
                    <a:pt x="147" y="511"/>
                  </a:lnTo>
                  <a:lnTo>
                    <a:pt x="204" y="519"/>
                  </a:lnTo>
                  <a:lnTo>
                    <a:pt x="223" y="500"/>
                  </a:lnTo>
                  <a:lnTo>
                    <a:pt x="232" y="467"/>
                  </a:lnTo>
                  <a:lnTo>
                    <a:pt x="242" y="414"/>
                  </a:lnTo>
                  <a:lnTo>
                    <a:pt x="250" y="374"/>
                  </a:lnTo>
                  <a:lnTo>
                    <a:pt x="212" y="367"/>
                  </a:lnTo>
                  <a:lnTo>
                    <a:pt x="215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511" name="Freeform 148"/>
            <p:cNvSpPr>
              <a:spLocks/>
            </p:cNvSpPr>
            <p:nvPr/>
          </p:nvSpPr>
          <p:spPr bwMode="auto">
            <a:xfrm>
              <a:off x="4027" y="3125"/>
              <a:ext cx="39" cy="51"/>
            </a:xfrm>
            <a:custGeom>
              <a:avLst/>
              <a:gdLst>
                <a:gd name="T0" fmla="*/ 1 w 77"/>
                <a:gd name="T1" fmla="*/ 0 h 103"/>
                <a:gd name="T2" fmla="*/ 1 w 77"/>
                <a:gd name="T3" fmla="*/ 0 h 103"/>
                <a:gd name="T4" fmla="*/ 1 w 77"/>
                <a:gd name="T5" fmla="*/ 0 h 103"/>
                <a:gd name="T6" fmla="*/ 1 w 77"/>
                <a:gd name="T7" fmla="*/ 0 h 103"/>
                <a:gd name="T8" fmla="*/ 1 w 77"/>
                <a:gd name="T9" fmla="*/ 0 h 103"/>
                <a:gd name="T10" fmla="*/ 1 w 77"/>
                <a:gd name="T11" fmla="*/ 0 h 103"/>
                <a:gd name="T12" fmla="*/ 1 w 77"/>
                <a:gd name="T13" fmla="*/ 0 h 103"/>
                <a:gd name="T14" fmla="*/ 1 w 77"/>
                <a:gd name="T15" fmla="*/ 0 h 103"/>
                <a:gd name="T16" fmla="*/ 1 w 77"/>
                <a:gd name="T17" fmla="*/ 0 h 103"/>
                <a:gd name="T18" fmla="*/ 1 w 77"/>
                <a:gd name="T19" fmla="*/ 0 h 103"/>
                <a:gd name="T20" fmla="*/ 1 w 77"/>
                <a:gd name="T21" fmla="*/ 0 h 103"/>
                <a:gd name="T22" fmla="*/ 1 w 77"/>
                <a:gd name="T23" fmla="*/ 0 h 103"/>
                <a:gd name="T24" fmla="*/ 0 w 77"/>
                <a:gd name="T25" fmla="*/ 0 h 103"/>
                <a:gd name="T26" fmla="*/ 1 w 77"/>
                <a:gd name="T27" fmla="*/ 0 h 103"/>
                <a:gd name="T28" fmla="*/ 1 w 77"/>
                <a:gd name="T29" fmla="*/ 0 h 103"/>
                <a:gd name="T30" fmla="*/ 1 w 77"/>
                <a:gd name="T31" fmla="*/ 0 h 103"/>
                <a:gd name="T32" fmla="*/ 1 w 77"/>
                <a:gd name="T33" fmla="*/ 0 h 103"/>
                <a:gd name="T34" fmla="*/ 1 w 77"/>
                <a:gd name="T35" fmla="*/ 0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103"/>
                <a:gd name="T56" fmla="*/ 77 w 77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103">
                  <a:moveTo>
                    <a:pt x="44" y="15"/>
                  </a:moveTo>
                  <a:lnTo>
                    <a:pt x="23" y="27"/>
                  </a:lnTo>
                  <a:lnTo>
                    <a:pt x="17" y="55"/>
                  </a:lnTo>
                  <a:lnTo>
                    <a:pt x="33" y="72"/>
                  </a:lnTo>
                  <a:lnTo>
                    <a:pt x="53" y="70"/>
                  </a:lnTo>
                  <a:lnTo>
                    <a:pt x="63" y="48"/>
                  </a:lnTo>
                  <a:lnTo>
                    <a:pt x="77" y="42"/>
                  </a:lnTo>
                  <a:lnTo>
                    <a:pt x="77" y="67"/>
                  </a:lnTo>
                  <a:lnTo>
                    <a:pt x="63" y="90"/>
                  </a:lnTo>
                  <a:lnTo>
                    <a:pt x="55" y="103"/>
                  </a:lnTo>
                  <a:lnTo>
                    <a:pt x="26" y="103"/>
                  </a:lnTo>
                  <a:lnTo>
                    <a:pt x="3" y="72"/>
                  </a:lnTo>
                  <a:lnTo>
                    <a:pt x="0" y="32"/>
                  </a:lnTo>
                  <a:lnTo>
                    <a:pt x="19" y="2"/>
                  </a:lnTo>
                  <a:lnTo>
                    <a:pt x="41" y="0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567445" name="Rectangle 149"/>
          <p:cNvSpPr>
            <a:spLocks noChangeArrowheads="1"/>
          </p:cNvSpPr>
          <p:nvPr/>
        </p:nvSpPr>
        <p:spPr bwMode="auto">
          <a:xfrm>
            <a:off x="339106" y="4043595"/>
            <a:ext cx="8676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omic Sans MS" panose="030F0902030302020204" pitchFamily="66" charset="0"/>
              </a:rPr>
              <a:t>Adalah</a:t>
            </a:r>
            <a:r>
              <a:rPr lang="en-US" dirty="0">
                <a:solidFill>
                  <a:schemeClr val="tx2"/>
                </a:solidFill>
                <a:latin typeface="Comic Sans MS" panose="030F0902030302020204" pitchFamily="66" charset="0"/>
              </a:rPr>
              <a:t> :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Comic Sans MS" panose="030F0902030302020204" pitchFamily="66" charset="0"/>
              </a:rPr>
              <a:t>SUATU KEJADIAN TIDAK DIDUGA </a:t>
            </a:r>
            <a:r>
              <a:rPr lang="en-US" dirty="0">
                <a:latin typeface="Comic Sans MS" panose="030F0902030302020204" pitchFamily="66" charset="0"/>
              </a:rPr>
              <a:t>(INSIDENT) </a:t>
            </a:r>
            <a:r>
              <a:rPr lang="en-US" dirty="0">
                <a:solidFill>
                  <a:schemeClr val="tx2"/>
                </a:solidFill>
                <a:latin typeface="Comic Sans MS" panose="030F0902030302020204" pitchFamily="66" charset="0"/>
              </a:rPr>
              <a:t>YANG MENGAKIBATKAN 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Comic Sans MS" panose="030F0902030302020204" pitchFamily="66" charset="0"/>
              </a:rPr>
              <a:t>KACAUNYA PROSES PEKERJAAN / PRODUKSI YANG  DIRENCANAKAN SEBELUMNYA</a:t>
            </a:r>
          </a:p>
        </p:txBody>
      </p:sp>
      <p:sp>
        <p:nvSpPr>
          <p:cNvPr id="15370" name="Rectangle 150"/>
          <p:cNvSpPr>
            <a:spLocks noChangeArrowheads="1"/>
          </p:cNvSpPr>
          <p:nvPr/>
        </p:nvSpPr>
        <p:spPr bwMode="auto">
          <a:xfrm>
            <a:off x="237430" y="6216712"/>
            <a:ext cx="8413209" cy="646331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Catatan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:</a:t>
            </a:r>
          </a:p>
          <a:p>
            <a:pPr algn="l"/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Kecelakaan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kerja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tidak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selalu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diukur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adanya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korban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manusia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cidera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atau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mic Sans MS" panose="030F0902030302020204" pitchFamily="66" charset="0"/>
              </a:rPr>
              <a:t>mati</a:t>
            </a:r>
            <a:r>
              <a:rPr lang="en-US" dirty="0">
                <a:highlight>
                  <a:srgbClr val="FFFF00"/>
                </a:highlight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441522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44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8382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 Narrow" pitchFamily="34" charset="0"/>
              </a:rPr>
              <a:t>UU No. 1 </a:t>
            </a:r>
            <a:r>
              <a:rPr lang="en-US" sz="3200" b="1" dirty="0" err="1">
                <a:latin typeface="Arial Narrow" pitchFamily="34" charset="0"/>
              </a:rPr>
              <a:t>Tahun</a:t>
            </a:r>
            <a:r>
              <a:rPr lang="en-US" sz="3200" b="1" dirty="0">
                <a:latin typeface="Arial Narrow" pitchFamily="34" charset="0"/>
              </a:rPr>
              <a:t> 1970  </a:t>
            </a:r>
            <a:r>
              <a:rPr lang="en-US" sz="3200" b="1" dirty="0" err="1">
                <a:latin typeface="Arial Narrow" pitchFamily="34" charset="0"/>
              </a:rPr>
              <a:t>Keselamatan</a:t>
            </a:r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3200" b="1" dirty="0" err="1">
                <a:latin typeface="Arial Narrow" pitchFamily="34" charset="0"/>
              </a:rPr>
              <a:t>Kerja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61722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Pasal</a:t>
            </a:r>
            <a:r>
              <a:rPr lang="en-US" sz="2000" dirty="0">
                <a:latin typeface="Comic Sans MS" pitchFamily="66" charset="0"/>
              </a:rPr>
              <a:t> 11 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Kewajiban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melaporkan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kecelakaan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kerja</a:t>
            </a:r>
            <a:r>
              <a:rPr lang="en-US" sz="2000" dirty="0">
                <a:latin typeface="Comic Sans MS" pitchFamily="66" charset="0"/>
              </a:rPr>
              <a:t>      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7696200" cy="14773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288925" indent="-288925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Pengurus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wajib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melaporkan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kecelakaan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yang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terjadi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di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tempat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kerja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Tata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cara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Pelaporan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diatur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oleh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Peraturan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Perundangan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</a:t>
            </a:r>
            <a:r>
              <a:rPr lang="en-US" sz="2000" b="0" dirty="0" err="1">
                <a:latin typeface="Comic Sans MS" panose="030F0902030302020204" pitchFamily="66" charset="0"/>
                <a:cs typeface="Browallia New" pitchFamily="34" charset="-34"/>
              </a:rPr>
              <a:t>Permen</a:t>
            </a:r>
            <a:r>
              <a:rPr lang="en-US" sz="2000" b="0" dirty="0">
                <a:latin typeface="Comic Sans MS" panose="030F0902030302020204" pitchFamily="66" charset="0"/>
                <a:cs typeface="Browallia New" pitchFamily="34" charset="-34"/>
              </a:rPr>
              <a:t> No. 03/Men/1998</a:t>
            </a:r>
          </a:p>
        </p:txBody>
      </p:sp>
    </p:spTree>
    <p:extLst>
      <p:ext uri="{BB962C8B-B14F-4D97-AF65-F5344CB8AC3E}">
        <p14:creationId xmlns:p14="http://schemas.microsoft.com/office/powerpoint/2010/main" val="11357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88590"/>
            <a:ext cx="7086600" cy="6858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 Narrow" pitchFamily="34" charset="0"/>
              </a:rPr>
              <a:t>UU No. 1 </a:t>
            </a:r>
            <a:r>
              <a:rPr lang="en-US" sz="3200" b="1" dirty="0" err="1">
                <a:latin typeface="Arial Narrow" pitchFamily="34" charset="0"/>
              </a:rPr>
              <a:t>Tahun</a:t>
            </a:r>
            <a:r>
              <a:rPr lang="en-US" sz="3200" b="1" dirty="0">
                <a:latin typeface="Arial Narrow" pitchFamily="34" charset="0"/>
              </a:rPr>
              <a:t> 1970  </a:t>
            </a:r>
            <a:r>
              <a:rPr lang="en-US" sz="3200" b="1" dirty="0" err="1">
                <a:latin typeface="Arial Narrow" pitchFamily="34" charset="0"/>
              </a:rPr>
              <a:t>Keselamatan</a:t>
            </a:r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3200" b="1" dirty="0" err="1">
                <a:latin typeface="Arial Narrow" pitchFamily="34" charset="0"/>
              </a:rPr>
              <a:t>Kerja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20899" name="Text Box 3"/>
          <p:cNvSpPr txBox="1">
            <a:spLocks noChangeArrowheads="1"/>
          </p:cNvSpPr>
          <p:nvPr/>
        </p:nvSpPr>
        <p:spPr bwMode="auto">
          <a:xfrm>
            <a:off x="1790700" y="1485096"/>
            <a:ext cx="56388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Pasal</a:t>
            </a:r>
            <a:r>
              <a:rPr lang="en-US" sz="2000" dirty="0">
                <a:latin typeface="Comic Sans MS" pitchFamily="66" charset="0"/>
              </a:rPr>
              <a:t> 12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Kewajiban</a:t>
            </a:r>
            <a:r>
              <a:rPr lang="en-US" sz="2000" dirty="0">
                <a:latin typeface="Comic Sans MS" pitchFamily="66" charset="0"/>
              </a:rPr>
              <a:t> dan </a:t>
            </a:r>
            <a:r>
              <a:rPr lang="en-US" sz="2000" dirty="0" err="1">
                <a:latin typeface="Comic Sans MS" pitchFamily="66" charset="0"/>
              </a:rPr>
              <a:t>Hak</a:t>
            </a:r>
            <a:r>
              <a:rPr lang="en-US" sz="2000" dirty="0">
                <a:latin typeface="Comic Sans MS" pitchFamily="66" charset="0"/>
              </a:rPr>
              <a:t> Tenaga </a:t>
            </a:r>
            <a:r>
              <a:rPr lang="en-US" sz="2000" dirty="0" err="1">
                <a:latin typeface="Comic Sans MS" pitchFamily="66" charset="0"/>
              </a:rPr>
              <a:t>Kerja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20900" name="AutoShape 4"/>
          <p:cNvSpPr>
            <a:spLocks noChangeArrowheads="1"/>
          </p:cNvSpPr>
          <p:nvPr/>
        </p:nvSpPr>
        <p:spPr bwMode="auto">
          <a:xfrm>
            <a:off x="611188" y="2760584"/>
            <a:ext cx="4191000" cy="3122771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187325" indent="-187325"/>
            <a:r>
              <a:rPr lang="en-US" sz="2000" dirty="0" err="1">
                <a:latin typeface="Comic Sans MS" panose="030F0902030302020204" pitchFamily="66" charset="0"/>
              </a:rPr>
              <a:t>Kewajiban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187325" indent="-187325" algn="l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</a:rPr>
              <a:t>Memberikan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keterangan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Pegawai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Pengawas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187325" indent="-187325" algn="l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</a:rPr>
              <a:t>Memakai</a:t>
            </a:r>
            <a:r>
              <a:rPr lang="en-US" sz="2000" dirty="0">
                <a:latin typeface="Comic Sans MS" panose="030F0902030302020204" pitchFamily="66" charset="0"/>
              </a:rPr>
              <a:t> APD</a:t>
            </a:r>
          </a:p>
          <a:p>
            <a:pPr marL="187325" indent="-187325" algn="l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</a:rPr>
              <a:t>Memenuhi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mentaati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syarat</a:t>
            </a:r>
            <a:r>
              <a:rPr lang="en-US" sz="2000" dirty="0">
                <a:latin typeface="Comic Sans MS" panose="030F0902030302020204" pitchFamily="66" charset="0"/>
              </a:rPr>
              <a:t> K3</a:t>
            </a:r>
          </a:p>
          <a:p>
            <a:pPr marL="187325" indent="-187325"/>
            <a:endParaRPr lang="en-US" sz="2000" dirty="0">
              <a:latin typeface="Bookman Old Style" pitchFamily="18" charset="0"/>
            </a:endParaRPr>
          </a:p>
          <a:p>
            <a:pPr marL="187325" indent="-187325"/>
            <a:endParaRPr lang="en-US" sz="2000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720901" name="AutoShape 5"/>
          <p:cNvSpPr>
            <a:spLocks noChangeArrowheads="1"/>
          </p:cNvSpPr>
          <p:nvPr/>
        </p:nvSpPr>
        <p:spPr bwMode="auto">
          <a:xfrm>
            <a:off x="4610100" y="2760583"/>
            <a:ext cx="4110037" cy="3122771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66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187325" indent="-187325"/>
            <a:r>
              <a:rPr lang="en-US" sz="2000" dirty="0">
                <a:solidFill>
                  <a:srgbClr val="009900"/>
                </a:solidFill>
                <a:latin typeface="Comic Sans MS" panose="030F0902030302020204" pitchFamily="66" charset="0"/>
              </a:rPr>
              <a:t>  </a:t>
            </a:r>
            <a:r>
              <a:rPr lang="en-US" sz="2000" dirty="0" err="1">
                <a:latin typeface="Comic Sans MS" panose="030F0902030302020204" pitchFamily="66" charset="0"/>
              </a:rPr>
              <a:t>Hak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187325" indent="-187325" algn="l">
              <a:buFontTx/>
              <a:buChar char="•"/>
            </a:pP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Meminta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pengurus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untuk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melaksanakan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Syarat</a:t>
            </a:r>
            <a:r>
              <a:rPr lang="en-US" sz="2000" dirty="0">
                <a:latin typeface="Comic Sans MS" panose="030F0902030302020204" pitchFamily="66" charset="0"/>
              </a:rPr>
              <a:t> K3</a:t>
            </a:r>
          </a:p>
          <a:p>
            <a:pPr marL="187325" indent="-187325" algn="l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</a:rPr>
              <a:t>Menyatakan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keberatan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jika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syarat</a:t>
            </a:r>
            <a:r>
              <a:rPr lang="en-US" sz="2000" dirty="0">
                <a:latin typeface="Comic Sans MS" panose="030F0902030302020204" pitchFamily="66" charset="0"/>
              </a:rPr>
              <a:t> K3 </a:t>
            </a:r>
            <a:r>
              <a:rPr lang="en-US" sz="2000" dirty="0" err="1">
                <a:latin typeface="Comic Sans MS" panose="030F0902030302020204" pitchFamily="66" charset="0"/>
              </a:rPr>
              <a:t>belum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terpenuhi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187325" indent="-187325" algn="l"/>
            <a:r>
              <a:rPr lang="en-US" sz="2000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5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8" grpId="0" build="p" autoUpdateAnimBg="0"/>
      <p:bldP spid="720899" grpId="0" build="p" autoUpdateAnimBg="0"/>
      <p:bldP spid="720900" grpId="0" animBg="1" autoUpdateAnimBg="0"/>
      <p:bldP spid="72090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1134279" y="854294"/>
            <a:ext cx="70866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hangingPunct="1">
              <a:lnSpc>
                <a:spcPct val="80000"/>
              </a:lnSpc>
            </a:pPr>
            <a:r>
              <a:rPr lang="en-US" sz="3200" dirty="0">
                <a:latin typeface="Arial Narrow" pitchFamily="34" charset="0"/>
                <a:cs typeface="Arial" pitchFamily="34" charset="0"/>
              </a:rPr>
              <a:t>UU No. 1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Tahun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1970 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Keselamatan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Kerja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21923" name="Text Box 3"/>
          <p:cNvSpPr txBox="1">
            <a:spLocks noChangeArrowheads="1"/>
          </p:cNvSpPr>
          <p:nvPr/>
        </p:nvSpPr>
        <p:spPr bwMode="auto">
          <a:xfrm>
            <a:off x="1447800" y="2276872"/>
            <a:ext cx="6248400" cy="147732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Pasal</a:t>
            </a:r>
            <a:r>
              <a:rPr lang="en-US" sz="2000" dirty="0">
                <a:latin typeface="Comic Sans MS" pitchFamily="66" charset="0"/>
              </a:rPr>
              <a:t> 13 </a:t>
            </a:r>
          </a:p>
          <a:p>
            <a:pPr>
              <a:spcBef>
                <a:spcPct val="50000"/>
              </a:spcBef>
            </a:pPr>
            <a:r>
              <a:rPr lang="id-ID" sz="2000" dirty="0">
                <a:latin typeface="Comic Sans MS" pitchFamily="66" charset="0"/>
              </a:rPr>
              <a:t>Barang siapa akan memasuki tempat kerja diwajibkan mentaati semua petunjuk K3 dan memakai APD yg diwajibkan</a:t>
            </a:r>
            <a:endParaRPr lang="en-US" sz="2000" i="1" dirty="0">
              <a:latin typeface="Comic Sans MS" pitchFamily="66" charset="0"/>
            </a:endParaRPr>
          </a:p>
        </p:txBody>
      </p:sp>
      <p:sp>
        <p:nvSpPr>
          <p:cNvPr id="721924" name="Oval 4"/>
          <p:cNvSpPr>
            <a:spLocks noChangeArrowheads="1"/>
          </p:cNvSpPr>
          <p:nvPr/>
        </p:nvSpPr>
        <p:spPr bwMode="auto">
          <a:xfrm>
            <a:off x="1147762" y="4338578"/>
            <a:ext cx="6696075" cy="9954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Kewajiban</a:t>
            </a:r>
            <a:r>
              <a:rPr lang="en-US" sz="20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menggunakan</a:t>
            </a:r>
            <a:r>
              <a:rPr lang="en-US" sz="2000" dirty="0">
                <a:solidFill>
                  <a:srgbClr val="009900"/>
                </a:solidFill>
                <a:latin typeface="Comic Sans MS" pitchFamily="66" charset="0"/>
              </a:rPr>
              <a:t> APD yang 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ditetapkan</a:t>
            </a:r>
            <a:endParaRPr lang="en-US" sz="20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2" grpId="0" build="p" autoUpdateAnimBg="0"/>
      <p:bldP spid="721923" grpId="0" build="p" autoUpdateAnimBg="0"/>
      <p:bldP spid="72192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ChangeArrowheads="1"/>
          </p:cNvSpPr>
          <p:nvPr/>
        </p:nvSpPr>
        <p:spPr bwMode="auto">
          <a:xfrm>
            <a:off x="1066800" y="381000"/>
            <a:ext cx="70866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>
                <a:latin typeface="Arial Narrow" pitchFamily="34" charset="0"/>
                <a:cs typeface="Arial" pitchFamily="34" charset="0"/>
              </a:rPr>
              <a:t>UU No. 1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Tahun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1970 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Keselamatan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Kerja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2286000" y="1447800"/>
            <a:ext cx="42672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Pasal</a:t>
            </a:r>
            <a:r>
              <a:rPr lang="en-US" sz="2000" dirty="0">
                <a:latin typeface="Comic Sans MS" pitchFamily="66" charset="0"/>
              </a:rPr>
              <a:t> 14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latin typeface="Comic Sans MS" pitchFamily="66" charset="0"/>
              </a:rPr>
              <a:t>Kewajiban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Pengurus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22948" name="AutoShape 4"/>
          <p:cNvSpPr>
            <a:spLocks noChangeArrowheads="1"/>
          </p:cNvSpPr>
          <p:nvPr/>
        </p:nvSpPr>
        <p:spPr bwMode="auto">
          <a:xfrm>
            <a:off x="395288" y="2868662"/>
            <a:ext cx="7921625" cy="2620863"/>
          </a:xfrm>
          <a:prstGeom prst="flowChartInternalStorag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74650" indent="-374650" algn="ctr"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400" dirty="0" err="1">
                <a:latin typeface="Comic Sans MS" panose="030F0902030302020204" pitchFamily="66" charset="0"/>
              </a:rPr>
              <a:t>Menempelkan</a:t>
            </a:r>
            <a:r>
              <a:rPr lang="en-US" sz="2400" dirty="0">
                <a:latin typeface="Comic Sans MS" panose="030F0902030302020204" pitchFamily="66" charset="0"/>
              </a:rPr>
              <a:t> UU No. 1 </a:t>
            </a:r>
            <a:r>
              <a:rPr lang="en-US" sz="2400" dirty="0" err="1">
                <a:latin typeface="Comic Sans MS" panose="030F0902030302020204" pitchFamily="66" charset="0"/>
              </a:rPr>
              <a:t>Tahun</a:t>
            </a:r>
            <a:r>
              <a:rPr lang="en-US" sz="2400" dirty="0">
                <a:latin typeface="Comic Sans MS" panose="030F0902030302020204" pitchFamily="66" charset="0"/>
              </a:rPr>
              <a:t> 1970</a:t>
            </a:r>
          </a:p>
          <a:p>
            <a:pPr marL="374650" indent="-374650" algn="ctr"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400" dirty="0" err="1">
                <a:latin typeface="Comic Sans MS" panose="030F0902030302020204" pitchFamily="66" charset="0"/>
              </a:rPr>
              <a:t>Memasang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gambar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dan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bahan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pembinaan</a:t>
            </a:r>
            <a:r>
              <a:rPr lang="en-US" sz="2400" dirty="0">
                <a:latin typeface="Comic Sans MS" panose="030F0902030302020204" pitchFamily="66" charset="0"/>
              </a:rPr>
              <a:t> K3</a:t>
            </a:r>
          </a:p>
          <a:p>
            <a:pPr marL="374650" indent="-374650" algn="ctr"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400" dirty="0" err="1">
                <a:latin typeface="Comic Sans MS" panose="030F0902030302020204" pitchFamily="66" charset="0"/>
              </a:rPr>
              <a:t>Menyediakan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secara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cuma-cuma</a:t>
            </a:r>
            <a:r>
              <a:rPr lang="en-US" sz="2400" dirty="0">
                <a:latin typeface="Comic Sans MS" panose="030F0902030302020204" pitchFamily="66" charset="0"/>
              </a:rPr>
              <a:t> APD </a:t>
            </a:r>
            <a:r>
              <a:rPr lang="en-US" sz="2400" dirty="0" err="1">
                <a:latin typeface="Comic Sans MS" panose="030F0902030302020204" pitchFamily="66" charset="0"/>
              </a:rPr>
              <a:t>dan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petunjuk</a:t>
            </a:r>
            <a:r>
              <a:rPr lang="en-US" sz="2400" dirty="0">
                <a:latin typeface="Comic Sans MS" panose="030F0902030302020204" pitchFamily="66" charset="0"/>
              </a:rPr>
              <a:t> K3 </a:t>
            </a:r>
            <a:r>
              <a:rPr lang="en-US" sz="2400" dirty="0" err="1">
                <a:latin typeface="Comic Sans MS" panose="030F0902030302020204" pitchFamily="66" charset="0"/>
              </a:rPr>
              <a:t>untuk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tenaga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dan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i="1" dirty="0">
                <a:latin typeface="Comic Sans MS" panose="030F0902030302020204" pitchFamily="66" charset="0"/>
              </a:rPr>
              <a:t>orang lain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374650" indent="-374650" algn="l"/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6" grpId="0" build="p" autoUpdateAnimBg="0"/>
      <p:bldP spid="722947" grpId="0" build="p" autoUpdateAnimBg="0"/>
      <p:bldP spid="72294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andwash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0" r="2716" b="14954"/>
          <a:stretch>
            <a:fillRect/>
          </a:stretch>
        </p:blipFill>
        <p:spPr>
          <a:xfrm>
            <a:off x="1293018" y="1139825"/>
            <a:ext cx="6735366" cy="4578350"/>
          </a:xfrm>
          <a:noFill/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2017713" y="2557463"/>
            <a:ext cx="5351462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Terimakasih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171093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685800" y="8461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 dirty="0" err="1">
                <a:solidFill>
                  <a:srgbClr val="FF0000"/>
                </a:solidFill>
              </a:rPr>
              <a:t>Akibat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Kecelakaan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Kerja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971600" y="2625725"/>
            <a:ext cx="756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Kerusakan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dan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atau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bentuk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kerugian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berupa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cidera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,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sakit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fisik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atau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mental,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kematian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,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kerusakan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properti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,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kerugian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produksi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,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kerusakan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cs typeface="Tahoma" pitchFamily="34" charset="0"/>
              </a:rPr>
              <a:t>lingkungan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atau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kombinasi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dari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kerugian-kerugian</a:t>
            </a:r>
            <a:r>
              <a:rPr lang="en-GB" sz="2400" dirty="0">
                <a:latin typeface="Comic Sans MS" panose="030F0902030302020204" pitchFamily="66" charset="0"/>
                <a:cs typeface="Tahoma" pitchFamily="34" charset="0"/>
              </a:rPr>
              <a:t> </a:t>
            </a:r>
            <a:r>
              <a:rPr lang="en-GB" sz="2400" dirty="0" err="1">
                <a:latin typeface="Comic Sans MS" panose="030F0902030302020204" pitchFamily="66" charset="0"/>
                <a:cs typeface="Tahoma" pitchFamily="34" charset="0"/>
              </a:rPr>
              <a:t>tadi</a:t>
            </a:r>
            <a:r>
              <a:rPr lang="en-US" sz="2400" dirty="0">
                <a:latin typeface="Comic Sans MS" panose="030F0902030302020204" pitchFamily="66" charset="0"/>
                <a:cs typeface="Tahoma" pitchFamily="34" charset="0"/>
              </a:rPr>
              <a:t>.</a:t>
            </a:r>
            <a:endParaRPr lang="en-GB" sz="2400" dirty="0">
              <a:latin typeface="Comic Sans MS" panose="030F0902030302020204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31146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3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E1018-29CC-DFF8-2FF7-57F8A6728A55}"/>
              </a:ext>
            </a:extLst>
          </p:cNvPr>
          <p:cNvSpPr txBox="1"/>
          <p:nvPr/>
        </p:nvSpPr>
        <p:spPr>
          <a:xfrm>
            <a:off x="5876492" y="5877272"/>
            <a:ext cx="3275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Kecelakaan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Kerja</a:t>
            </a:r>
            <a:endParaRPr lang="en-US" sz="28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4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001000" cy="6461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MAUKAH ANDA SEPERTI INI ???</a:t>
            </a:r>
          </a:p>
        </p:txBody>
      </p:sp>
    </p:spTree>
    <p:extLst>
      <p:ext uri="{BB962C8B-B14F-4D97-AF65-F5344CB8AC3E}">
        <p14:creationId xmlns:p14="http://schemas.microsoft.com/office/powerpoint/2010/main" val="35669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 rot="-687136">
            <a:off x="890588" y="2071688"/>
            <a:ext cx="8077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2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MENGAPA KECELAKAAN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BISA TERJADI ???</a:t>
            </a:r>
          </a:p>
        </p:txBody>
      </p:sp>
    </p:spTree>
    <p:extLst>
      <p:ext uri="{BB962C8B-B14F-4D97-AF65-F5344CB8AC3E}">
        <p14:creationId xmlns:p14="http://schemas.microsoft.com/office/powerpoint/2010/main" val="259509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381000"/>
            <a:ext cx="4200525" cy="594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7" name="Picture 3" descr="Picture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267200" cy="5913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76225" y="5646739"/>
            <a:ext cx="8662988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Beatsville" pitchFamily="2" charset="0"/>
                <a:cs typeface="Aharoni" pitchFamily="2" charset="-79"/>
              </a:rPr>
              <a:t>K3</a:t>
            </a:r>
            <a:r>
              <a:rPr lang="en-US" sz="2800" dirty="0">
                <a:latin typeface="Beatsville" pitchFamily="2" charset="0"/>
                <a:cs typeface="Aharoni" pitchFamily="2" charset="-79"/>
              </a:rPr>
              <a:t> SERING DIABAIKAN!!!!</a:t>
            </a:r>
          </a:p>
        </p:txBody>
      </p:sp>
    </p:spTree>
    <p:extLst>
      <p:ext uri="{BB962C8B-B14F-4D97-AF65-F5344CB8AC3E}">
        <p14:creationId xmlns:p14="http://schemas.microsoft.com/office/powerpoint/2010/main" val="40627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50825" y="1139825"/>
            <a:ext cx="4011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3852863" y="2079625"/>
            <a:ext cx="3814762" cy="34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81" tIns="49791" rIns="99581" bIns="49791">
            <a:spAutoFit/>
          </a:bodyPr>
          <a:lstStyle>
            <a:lvl1pPr marL="441325" indent="-441325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995363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900" b="0" dirty="0" err="1"/>
              <a:t>Kemanusiaan</a:t>
            </a:r>
            <a:endParaRPr lang="en-US" sz="3900" b="0" dirty="0"/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900" b="0" dirty="0" err="1"/>
              <a:t>Ekonomi</a:t>
            </a:r>
            <a:endParaRPr lang="en-US" sz="3900" b="0" dirty="0"/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900" b="0" dirty="0"/>
              <a:t>Philosophy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900" b="0" dirty="0" err="1"/>
              <a:t>Keilmuan</a:t>
            </a:r>
            <a:endParaRPr lang="en-US" sz="3900" b="0" dirty="0"/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900" b="0" dirty="0"/>
              <a:t> </a:t>
            </a:r>
            <a:r>
              <a:rPr lang="en-US" sz="3900" b="0" dirty="0" err="1"/>
              <a:t>Hukum</a:t>
            </a:r>
            <a:r>
              <a:rPr lang="en-US" sz="3600" b="0" dirty="0"/>
              <a:t> 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250825" y="404609"/>
            <a:ext cx="7740650" cy="11430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900" b="0" dirty="0" err="1">
                <a:solidFill>
                  <a:srgbClr val="0070C0"/>
                </a:solidFill>
                <a:latin typeface="Arial Black" pitchFamily="34" charset="0"/>
              </a:rPr>
              <a:t>Pendekatan</a:t>
            </a:r>
            <a:endParaRPr lang="en-US" sz="6900" b="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576" y="2362309"/>
            <a:ext cx="2633663" cy="2308224"/>
            <a:chOff x="178" y="1616"/>
            <a:chExt cx="1659" cy="1454"/>
          </a:xfrm>
        </p:grpSpPr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178" y="2605"/>
              <a:ext cx="165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accent2"/>
                  </a:solidFill>
                </a:rPr>
                <a:t>UTAMAKAN KESELAMATAN </a:t>
              </a:r>
            </a:p>
            <a:p>
              <a:pPr algn="ctr" eaLnBrk="1" hangingPunct="1"/>
              <a:r>
                <a:rPr lang="en-US" sz="1400" dirty="0">
                  <a:solidFill>
                    <a:schemeClr val="accent2"/>
                  </a:solidFill>
                </a:rPr>
                <a:t>DAN KESEHATAN KERJA LINGKUNGAN</a:t>
              </a:r>
            </a:p>
          </p:txBody>
        </p:sp>
        <p:grpSp>
          <p:nvGrpSpPr>
            <p:cNvPr id="18443" name="Group 7"/>
            <p:cNvGrpSpPr>
              <a:grpSpLocks/>
            </p:cNvGrpSpPr>
            <p:nvPr/>
          </p:nvGrpSpPr>
          <p:grpSpPr bwMode="auto">
            <a:xfrm>
              <a:off x="567" y="1616"/>
              <a:ext cx="768" cy="769"/>
              <a:chOff x="4512" y="288"/>
              <a:chExt cx="768" cy="769"/>
            </a:xfrm>
          </p:grpSpPr>
          <p:sp>
            <p:nvSpPr>
              <p:cNvPr id="18444" name="AutoShape 8"/>
              <p:cNvSpPr>
                <a:spLocks noChangeArrowheads="1"/>
              </p:cNvSpPr>
              <p:nvPr/>
            </p:nvSpPr>
            <p:spPr bwMode="auto">
              <a:xfrm>
                <a:off x="4742" y="526"/>
                <a:ext cx="308" cy="309"/>
              </a:xfrm>
              <a:prstGeom prst="plus">
                <a:avLst>
                  <a:gd name="adj" fmla="val 28051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8445" name="WordArt 9"/>
              <p:cNvSpPr>
                <a:spLocks noChangeArrowheads="1" noChangeShapeType="1" noTextEdit="1"/>
              </p:cNvSpPr>
              <p:nvPr/>
            </p:nvSpPr>
            <p:spPr bwMode="auto">
              <a:xfrm rot="57924">
                <a:off x="4523" y="300"/>
                <a:ext cx="757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5549406"/>
                  </a:avLst>
                </a:prstTxWarp>
              </a:bodyPr>
              <a:lstStyle/>
              <a:p>
                <a:r>
                  <a:rPr lang="id-ID" sz="4400" kern="10" normalizeH="1" dirty="0" err="1">
                    <a:solidFill>
                      <a:srgbClr val="00CC00"/>
                    </a:solidFill>
                    <a:latin typeface="Marlett"/>
                  </a:rPr>
                  <a:t>ggggggggggg</a:t>
                </a:r>
                <a:endParaRPr lang="id-ID" sz="4400" kern="10" normalizeH="1" dirty="0">
                  <a:solidFill>
                    <a:srgbClr val="00CC00"/>
                  </a:solidFill>
                  <a:latin typeface="Marlett"/>
                </a:endParaRPr>
              </a:p>
            </p:txBody>
          </p:sp>
          <p:sp>
            <p:nvSpPr>
              <p:cNvPr id="18446" name="AutoShape 10"/>
              <p:cNvSpPr>
                <a:spLocks noChangeArrowheads="1"/>
              </p:cNvSpPr>
              <p:nvPr/>
            </p:nvSpPr>
            <p:spPr bwMode="auto">
              <a:xfrm rot="-420707">
                <a:off x="4512" y="288"/>
                <a:ext cx="768" cy="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74 h 21600"/>
                  <a:gd name="T26" fmla="*/ 18450 w 21600"/>
                  <a:gd name="T27" fmla="*/ 184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460" y="10800"/>
                    </a:moveTo>
                    <a:cubicBezTo>
                      <a:pt x="3460" y="14854"/>
                      <a:pt x="6746" y="18140"/>
                      <a:pt x="10800" y="18140"/>
                    </a:cubicBezTo>
                    <a:cubicBezTo>
                      <a:pt x="14854" y="18140"/>
                      <a:pt x="18140" y="14854"/>
                      <a:pt x="18140" y="10800"/>
                    </a:cubicBezTo>
                    <a:cubicBezTo>
                      <a:pt x="18140" y="6746"/>
                      <a:pt x="14854" y="3460"/>
                      <a:pt x="10800" y="3460"/>
                    </a:cubicBezTo>
                    <a:cubicBezTo>
                      <a:pt x="6746" y="3460"/>
                      <a:pt x="3460" y="6746"/>
                      <a:pt x="3460" y="10800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18440" name="Text Box 11"/>
          <p:cNvSpPr txBox="1">
            <a:spLocks noChangeArrowheads="1"/>
          </p:cNvSpPr>
          <p:nvPr/>
        </p:nvSpPr>
        <p:spPr bwMode="auto">
          <a:xfrm rot="-2325660">
            <a:off x="6363143" y="640589"/>
            <a:ext cx="2095126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en-US" sz="3600" dirty="0"/>
              <a:t>KONSEP</a:t>
            </a:r>
          </a:p>
          <a:p>
            <a:pPr algn="ctr"/>
            <a:r>
              <a:rPr lang="en-US" sz="3600" dirty="0"/>
              <a:t>K3L</a:t>
            </a:r>
          </a:p>
        </p:txBody>
      </p:sp>
    </p:spTree>
    <p:extLst>
      <p:ext uri="{BB962C8B-B14F-4D97-AF65-F5344CB8AC3E}">
        <p14:creationId xmlns:p14="http://schemas.microsoft.com/office/powerpoint/2010/main" val="16586335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{3321B582-9953-4E41-A0A2-7911706F2460}tf10001119</Template>
  <TotalTime>832</TotalTime>
  <Words>1714</Words>
  <Application>Microsoft Macintosh PowerPoint</Application>
  <PresentationFormat>On-screen Show (4:3)</PresentationFormat>
  <Paragraphs>294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Albertus Medium</vt:lpstr>
      <vt:lpstr>Arial</vt:lpstr>
      <vt:lpstr>Arial Black</vt:lpstr>
      <vt:lpstr>Arial Narrow</vt:lpstr>
      <vt:lpstr>Beatsville</vt:lpstr>
      <vt:lpstr>Bookman Old Style</vt:lpstr>
      <vt:lpstr>Calibri</vt:lpstr>
      <vt:lpstr>Century Gothic</vt:lpstr>
      <vt:lpstr>Comic Sans MS</vt:lpstr>
      <vt:lpstr>Gill Sans MT</vt:lpstr>
      <vt:lpstr>Impact</vt:lpstr>
      <vt:lpstr>Marlett</vt:lpstr>
      <vt:lpstr>Monotype Sorts</vt:lpstr>
      <vt:lpstr>Rubber Stamp LET</vt:lpstr>
      <vt:lpstr>Tahoma</vt:lpstr>
      <vt:lpstr>Tempus Sans ITC</vt:lpstr>
      <vt:lpstr>Times New Roman</vt:lpstr>
      <vt:lpstr>Wingdings</vt:lpstr>
      <vt:lpstr>Gallery</vt:lpstr>
      <vt:lpstr>Clip</vt:lpstr>
      <vt:lpstr>DASAR KESELAMATAN, KESEHATAN &amp; KERJA LINGKUNGAN (K3L)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UU No. 1 Tahun 1970  Tentang Keselamatan Kerja</vt:lpstr>
      <vt:lpstr>Undang-undang No 1 Th 1970 Tentang  Keselamatan Kerja</vt:lpstr>
      <vt:lpstr>UU No. 1 Tahun 1970  Keselamatan Kerja</vt:lpstr>
      <vt:lpstr>UU No. 1 Tahun 1970  Keselamatan Kerja</vt:lpstr>
      <vt:lpstr>UU No. 1 Tahun 1970  Keselamatan Kerja</vt:lpstr>
      <vt:lpstr>PowerPoint Presentation</vt:lpstr>
      <vt:lpstr>PowerPoint Presentation</vt:lpstr>
      <vt:lpstr>UU No. 1 Tahun 1970  Keselamatan Kerja</vt:lpstr>
      <vt:lpstr>UU No. 1 Tahun 1970  Keselamatan Kerja</vt:lpstr>
      <vt:lpstr>UU No. 1 Tahun 1970  Keselamatan Kerja</vt:lpstr>
      <vt:lpstr>UU No. 1 Tahun 1970  Keselamatan Kerja</vt:lpstr>
      <vt:lpstr>UU No. 1 Tahun 1970  Keselamatan Kerja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 KESELAMATAN DAN KESEHATAN KERJA (K3)</dc:title>
  <dc:creator>ismail - [2010]</dc:creator>
  <cp:lastModifiedBy>Microsoft Office User</cp:lastModifiedBy>
  <cp:revision>65</cp:revision>
  <dcterms:created xsi:type="dcterms:W3CDTF">2017-01-14T12:31:11Z</dcterms:created>
  <dcterms:modified xsi:type="dcterms:W3CDTF">2025-02-19T07:17:42Z</dcterms:modified>
</cp:coreProperties>
</file>