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4" r:id="rId3"/>
    <p:sldId id="275" r:id="rId4"/>
    <p:sldId id="277" r:id="rId5"/>
    <p:sldId id="279" r:id="rId6"/>
    <p:sldId id="278" r:id="rId7"/>
    <p:sldId id="276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37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742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66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5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702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654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593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21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72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80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2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3CF2CD-ED6C-4A37-9CC4-3368871C63FD}" type="datetimeFigureOut">
              <a:rPr lang="en-ID" smtClean="0"/>
              <a:t>12/05/2024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B86842-49D0-467C-B403-A960823BB44E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67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57F89-1AE0-4CB2-9CE5-1227544A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808" y="3043910"/>
            <a:ext cx="6249099" cy="1497507"/>
          </a:xfrm>
        </p:spPr>
        <p:txBody>
          <a:bodyPr>
            <a:normAutofit/>
          </a:bodyPr>
          <a:lstStyle/>
          <a:p>
            <a:r>
              <a:rPr lang="en-US" sz="6600" b="1" dirty="0"/>
              <a:t>SISTEM </a:t>
            </a:r>
            <a:r>
              <a:rPr lang="en-US" sz="6600" b="1" dirty="0" err="1"/>
              <a:t>Otot</a:t>
            </a:r>
            <a:endParaRPr lang="en-ID" sz="6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EC0C6-0B68-4810-95E9-C448510B7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Anatomi Tubuh Manusia Penuh 3d Rendering Gambar Anatomi Sistem Otot Tubuh  Gambar Sketsa Menghasilkan Ai, Biru, Tubuh, Penuh PNG Transparan dan  Clipart untuk Unduhan Gratis">
            <a:extLst>
              <a:ext uri="{FF2B5EF4-FFF2-40B4-BE49-F238E27FC236}">
                <a16:creationId xmlns:a16="http://schemas.microsoft.com/office/drawing/2014/main" id="{DB1F5100-242E-46A0-914A-327A69C3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64" y="387927"/>
            <a:ext cx="5098472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2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ngenal Struktur Otot Manusia Berdasarkan Jenisnya - Alodokter">
            <a:extLst>
              <a:ext uri="{FF2B5EF4-FFF2-40B4-BE49-F238E27FC236}">
                <a16:creationId xmlns:a16="http://schemas.microsoft.com/office/drawing/2014/main" id="{44128784-713D-4F98-9068-DF8BA042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57" y="2199014"/>
            <a:ext cx="6191250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737957-FB30-41C9-897B-ED4C7597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PENDAHULUAN</a:t>
            </a:r>
            <a:endParaRPr lang="en-ID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CDBFF-4F88-4C1B-A0F8-DD427837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>
            <a:normAutofit/>
          </a:bodyPr>
          <a:lstStyle/>
          <a:p>
            <a:r>
              <a:rPr lang="en-ID" sz="2400" dirty="0" err="1"/>
              <a:t>Terdiri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sel-sel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yang </a:t>
            </a:r>
            <a:r>
              <a:rPr lang="en-ID" sz="2400" dirty="0" err="1"/>
              <a:t>bentuknya</a:t>
            </a:r>
            <a:r>
              <a:rPr lang="en-ID" sz="2400" dirty="0"/>
              <a:t> </a:t>
            </a:r>
            <a:r>
              <a:rPr lang="en-ID" sz="2400" dirty="0" err="1"/>
              <a:t>panjang</a:t>
            </a:r>
            <a:r>
              <a:rPr lang="en-ID" sz="2400" dirty="0"/>
              <a:t> dan ramping, </a:t>
            </a:r>
            <a:r>
              <a:rPr lang="en-ID" sz="2400" dirty="0" err="1"/>
              <a:t>tiap-tiap</a:t>
            </a:r>
            <a:r>
              <a:rPr lang="en-ID" sz="2400" dirty="0"/>
              <a:t> </a:t>
            </a:r>
            <a:r>
              <a:rPr lang="en-ID" sz="2400" dirty="0" err="1"/>
              <a:t>sel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</a:t>
            </a:r>
            <a:r>
              <a:rPr lang="en-ID" sz="2400" dirty="0" err="1"/>
              <a:t>mempunyai</a:t>
            </a:r>
            <a:r>
              <a:rPr lang="en-ID" sz="2400" dirty="0"/>
              <a:t> </a:t>
            </a:r>
            <a:r>
              <a:rPr lang="en-ID" sz="2400" dirty="0" err="1"/>
              <a:t>serabut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dan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serabut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dikumpulkan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alat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yang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otot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48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CAD-E492-474E-82A4-49A9FDE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Klasifikasi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en-ID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7E3AF-FD33-49CB-8954-2680C5DF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072895" cy="3678303"/>
          </a:xfrm>
        </p:spPr>
        <p:txBody>
          <a:bodyPr/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2050" name="Picture 2" descr="Perbedaan Otot Polos, Otot Lurik, dan Otot Jantung yang Perlu Diketahui -  Alodokter">
            <a:extLst>
              <a:ext uri="{FF2B5EF4-FFF2-40B4-BE49-F238E27FC236}">
                <a16:creationId xmlns:a16="http://schemas.microsoft.com/office/drawing/2014/main" id="{92490467-E77B-45C1-B0CD-1EDAA768F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 bwMode="auto">
          <a:xfrm>
            <a:off x="3654087" y="2008910"/>
            <a:ext cx="7956721" cy="47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CAD-E492-474E-82A4-49A9FDE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Klasifikasi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en-ID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7E3AF-FD33-49CB-8954-2680C5DF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80496"/>
            <a:ext cx="11029615" cy="191192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Otot</a:t>
            </a:r>
            <a:r>
              <a:rPr lang="en-US" sz="2400" b="1" dirty="0"/>
              <a:t> </a:t>
            </a:r>
            <a:r>
              <a:rPr lang="en-US" sz="2400" b="1" dirty="0" err="1"/>
              <a:t>jantung</a:t>
            </a:r>
            <a:r>
              <a:rPr lang="en-US" sz="2400" b="1" dirty="0"/>
              <a:t>: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organ </a:t>
            </a:r>
            <a:r>
              <a:rPr lang="en-US" sz="2000" dirty="0" err="1"/>
              <a:t>jantung</a:t>
            </a:r>
            <a:r>
              <a:rPr lang="en-US" sz="2000" dirty="0"/>
              <a:t>.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memompa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 dan </a:t>
            </a:r>
            <a:r>
              <a:rPr lang="en-US" sz="2000" dirty="0" err="1"/>
              <a:t>beredar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rileks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dan </a:t>
            </a:r>
            <a:r>
              <a:rPr lang="en-US" sz="2000" dirty="0" err="1"/>
              <a:t>membiarkan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.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otonom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sendirinya</a:t>
            </a:r>
            <a:r>
              <a:rPr lang="en-US" sz="2000" dirty="0"/>
              <a:t>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menggerakkan</a:t>
            </a:r>
            <a:r>
              <a:rPr lang="en-US" sz="2400" dirty="0"/>
              <a:t>. </a:t>
            </a:r>
            <a:endParaRPr lang="en-ID" sz="2400" dirty="0"/>
          </a:p>
        </p:txBody>
      </p:sp>
      <p:pic>
        <p:nvPicPr>
          <p:cNvPr id="4098" name="Picture 2" descr="Macam-macam Jaringan Otot Manusia">
            <a:extLst>
              <a:ext uri="{FF2B5EF4-FFF2-40B4-BE49-F238E27FC236}">
                <a16:creationId xmlns:a16="http://schemas.microsoft.com/office/drawing/2014/main" id="{E7DBBB57-2B0A-4443-93C1-768C1ACA7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24758" r="10303" b="20293"/>
          <a:stretch/>
        </p:blipFill>
        <p:spPr bwMode="auto">
          <a:xfrm>
            <a:off x="2670665" y="4092423"/>
            <a:ext cx="6850665" cy="25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CAD-E492-474E-82A4-49A9FDE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Klasifikasi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en-ID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7E3AF-FD33-49CB-8954-2680C5DF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80497"/>
            <a:ext cx="11029616" cy="168492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Otot</a:t>
            </a:r>
            <a:r>
              <a:rPr lang="en-US" sz="2400" b="1" dirty="0"/>
              <a:t> polos: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, </a:t>
            </a:r>
            <a:r>
              <a:rPr lang="en-US" sz="2000" dirty="0" err="1"/>
              <a:t>otot</a:t>
            </a:r>
            <a:r>
              <a:rPr lang="en-US" sz="2000" dirty="0"/>
              <a:t> polos juga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sendirinya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otak</a:t>
            </a:r>
            <a:r>
              <a:rPr lang="en-US" sz="2000" dirty="0"/>
              <a:t> dan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. </a:t>
            </a:r>
            <a:r>
              <a:rPr lang="en-US" sz="2000" dirty="0" err="1"/>
              <a:t>Otot</a:t>
            </a:r>
            <a:r>
              <a:rPr lang="en-US" sz="2000" dirty="0"/>
              <a:t> polos </a:t>
            </a:r>
            <a:r>
              <a:rPr lang="en-US" sz="2000" dirty="0" err="1"/>
              <a:t>tersebar</a:t>
            </a:r>
            <a:r>
              <a:rPr lang="en-US" sz="2000" dirty="0"/>
              <a:t> di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.  </a:t>
            </a:r>
            <a:r>
              <a:rPr lang="en-US" sz="2000" dirty="0" err="1"/>
              <a:t>Misalnya</a:t>
            </a:r>
            <a:r>
              <a:rPr lang="en-US" sz="2000" dirty="0"/>
              <a:t>, di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pencernaan</a:t>
            </a:r>
            <a:r>
              <a:rPr lang="en-US" sz="2000" dirty="0"/>
              <a:t>, </a:t>
            </a:r>
            <a:r>
              <a:rPr lang="en-US" sz="2000" dirty="0" err="1"/>
              <a:t>otot</a:t>
            </a:r>
            <a:r>
              <a:rPr lang="en-US" sz="2000" dirty="0"/>
              <a:t> polos </a:t>
            </a:r>
            <a:r>
              <a:rPr lang="en-US" sz="2000" dirty="0" err="1"/>
              <a:t>lah</a:t>
            </a:r>
            <a:r>
              <a:rPr lang="en-US" sz="2000" dirty="0"/>
              <a:t> yang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perjalanan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polos yang </a:t>
            </a:r>
            <a:r>
              <a:rPr lang="en-US" sz="2000" dirty="0" err="1"/>
              <a:t>terdapat</a:t>
            </a:r>
            <a:r>
              <a:rPr lang="en-US" sz="2000" dirty="0"/>
              <a:t> di </a:t>
            </a:r>
            <a:r>
              <a:rPr lang="en-US" sz="2000" dirty="0" err="1"/>
              <a:t>kandung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menahan</a:t>
            </a:r>
            <a:r>
              <a:rPr lang="en-US" sz="2000" dirty="0"/>
              <a:t> dan </a:t>
            </a:r>
            <a:r>
              <a:rPr lang="en-US" sz="2000" dirty="0" err="1"/>
              <a:t>melepas</a:t>
            </a:r>
            <a:r>
              <a:rPr lang="en-US" sz="2000" dirty="0"/>
              <a:t> urine. </a:t>
            </a:r>
            <a:endParaRPr lang="en-ID" sz="2400" dirty="0"/>
          </a:p>
        </p:txBody>
      </p:sp>
      <p:pic>
        <p:nvPicPr>
          <p:cNvPr id="5122" name="Picture 2" descr="Macam-macam Jaringan Otot Manusia">
            <a:extLst>
              <a:ext uri="{FF2B5EF4-FFF2-40B4-BE49-F238E27FC236}">
                <a16:creationId xmlns:a16="http://schemas.microsoft.com/office/drawing/2014/main" id="{F5B27471-6A85-4FD7-BEE9-95ADD0114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18072" r="9757" b="25771"/>
          <a:stretch/>
        </p:blipFill>
        <p:spPr bwMode="auto">
          <a:xfrm>
            <a:off x="2663536" y="3865419"/>
            <a:ext cx="6864927" cy="27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5CAD-E492-474E-82A4-49A9FDE3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Klasifikasi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en-ID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7E3AF-FD33-49CB-8954-2680C5DF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67345"/>
            <a:ext cx="11029616" cy="2202874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err="1"/>
              <a:t>Otot</a:t>
            </a:r>
            <a:r>
              <a:rPr lang="en-US" sz="2800" b="1" dirty="0"/>
              <a:t> </a:t>
            </a:r>
            <a:r>
              <a:rPr lang="en-US" sz="2800" b="1" dirty="0" err="1"/>
              <a:t>rangka</a:t>
            </a:r>
            <a:r>
              <a:rPr lang="en-US" sz="2800" b="1" dirty="0"/>
              <a:t>: </a:t>
            </a:r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,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yang paling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rasakan</a:t>
            </a:r>
            <a:r>
              <a:rPr lang="en-US" sz="2400" dirty="0"/>
              <a:t> </a:t>
            </a:r>
            <a:r>
              <a:rPr lang="en-US" sz="2400" dirty="0" err="1"/>
              <a:t>keberadaannya</a:t>
            </a:r>
            <a:r>
              <a:rPr lang="en-US" sz="2400" dirty="0"/>
              <a:t>.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dan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rangka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.  Ada yang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kuat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gerakan-gerakan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en-US" sz="2400" dirty="0" err="1"/>
              <a:t>otot</a:t>
            </a:r>
            <a:r>
              <a:rPr lang="en-US" sz="2400" dirty="0"/>
              <a:t> di </a:t>
            </a:r>
            <a:r>
              <a:rPr lang="en-US" sz="2400" dirty="0" err="1"/>
              <a:t>punggung</a:t>
            </a:r>
            <a:r>
              <a:rPr lang="en-US" sz="2400" dirty="0"/>
              <a:t> (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)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 </a:t>
            </a:r>
            <a:r>
              <a:rPr lang="en-US" sz="2400" dirty="0" err="1"/>
              <a:t>tegak</a:t>
            </a:r>
            <a:r>
              <a:rPr lang="en-US" sz="2400" dirty="0"/>
              <a:t>. </a:t>
            </a:r>
          </a:p>
          <a:p>
            <a:r>
              <a:rPr lang="en-US" sz="2400" dirty="0"/>
              <a:t>Ada juga </a:t>
            </a:r>
            <a:r>
              <a:rPr lang="en-US" sz="2400" dirty="0" err="1"/>
              <a:t>otot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Gerakan yang </a:t>
            </a:r>
            <a:r>
              <a:rPr lang="en-US" sz="2400" dirty="0" err="1"/>
              <a:t>istimewa</a:t>
            </a:r>
            <a:r>
              <a:rPr lang="en-US" sz="2400" dirty="0"/>
              <a:t>. </a:t>
            </a:r>
            <a:r>
              <a:rPr lang="en-US" sz="2400" dirty="0" err="1"/>
              <a:t>Contohnya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leher</a:t>
            </a:r>
            <a:r>
              <a:rPr lang="en-US" sz="2400" dirty="0"/>
              <a:t> yang bias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, </a:t>
            </a:r>
            <a:r>
              <a:rPr lang="en-US" sz="2400" dirty="0" err="1"/>
              <a:t>menyangga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, dan </a:t>
            </a:r>
            <a:r>
              <a:rPr lang="en-US" sz="2400" dirty="0" err="1"/>
              <a:t>mengangguk</a:t>
            </a:r>
            <a:r>
              <a:rPr lang="en-US" sz="2400" dirty="0"/>
              <a:t>. </a:t>
            </a:r>
            <a:endParaRPr lang="en-ID" sz="2400" dirty="0"/>
          </a:p>
        </p:txBody>
      </p:sp>
      <p:pic>
        <p:nvPicPr>
          <p:cNvPr id="5124" name="Picture 4" descr="Macam-macam Jaringan Otot Manusia">
            <a:extLst>
              <a:ext uri="{FF2B5EF4-FFF2-40B4-BE49-F238E27FC236}">
                <a16:creationId xmlns:a16="http://schemas.microsoft.com/office/drawing/2014/main" id="{DFC31A65-D5C3-4104-B2F3-F7AC578CC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22987" r="8788" b="26219"/>
          <a:stretch/>
        </p:blipFill>
        <p:spPr bwMode="auto">
          <a:xfrm>
            <a:off x="1989518" y="4322618"/>
            <a:ext cx="8212961" cy="25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5DD9-5F8F-43EB-A28A-9ECC2AB0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OTOT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475D-D6F2-49A7-BD9D-7D1FF5A82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8147172" cy="4234159"/>
          </a:xfrm>
        </p:spPr>
        <p:txBody>
          <a:bodyPr>
            <a:normAutofit/>
          </a:bodyPr>
          <a:lstStyle/>
          <a:p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gerakan</a:t>
            </a:r>
            <a:r>
              <a:rPr lang="en-ID" b="1" dirty="0"/>
              <a:t> </a:t>
            </a:r>
            <a:r>
              <a:rPr lang="en-ID" b="1" dirty="0" err="1"/>
              <a:t>tubuh</a:t>
            </a:r>
            <a:r>
              <a:rPr lang="en-ID" dirty="0"/>
              <a:t>: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,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mengirimkan</a:t>
            </a:r>
            <a:r>
              <a:rPr lang="en-ID" dirty="0"/>
              <a:t> </a:t>
            </a:r>
            <a:r>
              <a:rPr lang="en-ID" dirty="0" err="1"/>
              <a:t>sinyal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berkontraksi</a:t>
            </a:r>
            <a:r>
              <a:rPr lang="en-ID" dirty="0"/>
              <a:t> </a:t>
            </a:r>
            <a:r>
              <a:rPr lang="en-ID" dirty="0" err="1"/>
              <a:t>sedemikian</a:t>
            </a:r>
            <a:r>
              <a:rPr lang="en-ID" dirty="0"/>
              <a:t> </a:t>
            </a:r>
            <a:r>
              <a:rPr lang="en-ID" dirty="0" err="1"/>
              <a:t>rupa</a:t>
            </a:r>
            <a:r>
              <a:rPr lang="en-ID" dirty="0"/>
              <a:t> dan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r>
              <a:rPr lang="en-ID" dirty="0"/>
              <a:t>.</a:t>
            </a:r>
          </a:p>
          <a:p>
            <a:r>
              <a:rPr lang="en-ID" b="1" dirty="0" err="1"/>
              <a:t>Menjaga</a:t>
            </a:r>
            <a:r>
              <a:rPr lang="en-ID" b="1" dirty="0"/>
              <a:t> </a:t>
            </a:r>
            <a:r>
              <a:rPr lang="en-ID" b="1" dirty="0" err="1"/>
              <a:t>keseimbangan</a:t>
            </a:r>
            <a:r>
              <a:rPr lang="en-ID" b="1" dirty="0"/>
              <a:t> </a:t>
            </a:r>
            <a:r>
              <a:rPr lang="en-ID" b="1" dirty="0" err="1"/>
              <a:t>tubuh</a:t>
            </a:r>
            <a:r>
              <a:rPr lang="en-ID" b="1" dirty="0"/>
              <a:t>:</a:t>
            </a:r>
            <a:r>
              <a:rPr lang="en-ID" dirty="0"/>
              <a:t> Ada </a:t>
            </a:r>
            <a:r>
              <a:rPr lang="en-ID" dirty="0" err="1"/>
              <a:t>otot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inti, </a:t>
            </a:r>
            <a:r>
              <a:rPr lang="en-ID" dirty="0" err="1"/>
              <a:t>yaitu</a:t>
            </a:r>
            <a:r>
              <a:rPr lang="en-ID" dirty="0"/>
              <a:t> pada </a:t>
            </a:r>
            <a:r>
              <a:rPr lang="en-ID" dirty="0" err="1"/>
              <a:t>punggung</a:t>
            </a:r>
            <a:r>
              <a:rPr lang="en-ID" dirty="0"/>
              <a:t>, </a:t>
            </a:r>
            <a:r>
              <a:rPr lang="en-ID" dirty="0" err="1"/>
              <a:t>perut</a:t>
            </a:r>
            <a:r>
              <a:rPr lang="en-ID" dirty="0"/>
              <a:t>, dan </a:t>
            </a:r>
            <a:r>
              <a:rPr lang="en-ID" dirty="0" err="1"/>
              <a:t>panggul</a:t>
            </a:r>
            <a:r>
              <a:rPr lang="en-ID" dirty="0"/>
              <a:t>.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otot-otot</a:t>
            </a:r>
            <a:r>
              <a:rPr lang="en-ID" dirty="0"/>
              <a:t> inti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. </a:t>
            </a:r>
          </a:p>
          <a:p>
            <a:r>
              <a:rPr lang="en-ID" b="1" dirty="0" err="1"/>
              <a:t>Mengatur</a:t>
            </a:r>
            <a:r>
              <a:rPr lang="en-ID" b="1" dirty="0"/>
              <a:t> </a:t>
            </a:r>
            <a:r>
              <a:rPr lang="en-ID" b="1" dirty="0" err="1"/>
              <a:t>postur</a:t>
            </a:r>
            <a:r>
              <a:rPr lang="en-ID" dirty="0"/>
              <a:t>: </a:t>
            </a:r>
            <a:r>
              <a:rPr lang="en-ID" dirty="0" err="1"/>
              <a:t>Otot</a:t>
            </a:r>
            <a:r>
              <a:rPr lang="en-ID" dirty="0"/>
              <a:t> juga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postur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.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pada bahu, </a:t>
            </a:r>
            <a:r>
              <a:rPr lang="en-ID" dirty="0" err="1"/>
              <a:t>punggung</a:t>
            </a:r>
            <a:r>
              <a:rPr lang="en-ID" dirty="0"/>
              <a:t>, </a:t>
            </a:r>
            <a:r>
              <a:rPr lang="en-ID" dirty="0" err="1"/>
              <a:t>pinggul</a:t>
            </a:r>
            <a:r>
              <a:rPr lang="en-ID" dirty="0"/>
              <a:t> dan </a:t>
            </a:r>
            <a:r>
              <a:rPr lang="en-ID" dirty="0" err="1"/>
              <a:t>lutut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postur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r>
              <a:rPr lang="en-ID" b="1" dirty="0" err="1"/>
              <a:t>Membantu</a:t>
            </a:r>
            <a:r>
              <a:rPr lang="en-ID" b="1" dirty="0"/>
              <a:t> proses </a:t>
            </a:r>
            <a:r>
              <a:rPr lang="en-ID" b="1" dirty="0" err="1"/>
              <a:t>melahirkan</a:t>
            </a:r>
            <a:r>
              <a:rPr lang="en-ID" dirty="0"/>
              <a:t>: 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, </a:t>
            </a:r>
            <a:r>
              <a:rPr lang="en-ID" dirty="0" err="1"/>
              <a:t>otot-otot</a:t>
            </a:r>
            <a:r>
              <a:rPr lang="en-ID" dirty="0"/>
              <a:t> polos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rahim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menopang</a:t>
            </a:r>
            <a:r>
              <a:rPr lang="en-ID" dirty="0"/>
              <a:t> </a:t>
            </a:r>
            <a:r>
              <a:rPr lang="en-ID" dirty="0" err="1"/>
              <a:t>rahim</a:t>
            </a:r>
            <a:r>
              <a:rPr lang="en-ID" dirty="0"/>
              <a:t> yang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membesar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bertambahnya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.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tiba</a:t>
            </a:r>
            <a:r>
              <a:rPr lang="en-ID" dirty="0"/>
              <a:t> </a:t>
            </a:r>
            <a:r>
              <a:rPr lang="en-ID" dirty="0" err="1"/>
              <a:t>saatnya</a:t>
            </a:r>
            <a:r>
              <a:rPr lang="en-ID" dirty="0"/>
              <a:t> </a:t>
            </a:r>
            <a:r>
              <a:rPr lang="en-ID" dirty="0" err="1"/>
              <a:t>melahirkan</a:t>
            </a:r>
            <a:r>
              <a:rPr lang="en-ID" dirty="0"/>
              <a:t>, </a:t>
            </a:r>
            <a:r>
              <a:rPr lang="en-ID" dirty="0" err="1"/>
              <a:t>otot</a:t>
            </a:r>
            <a:r>
              <a:rPr lang="en-ID" dirty="0"/>
              <a:t> polos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berkontraksi</a:t>
            </a:r>
            <a:r>
              <a:rPr lang="en-ID" dirty="0"/>
              <a:t> dan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jalan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. </a:t>
            </a:r>
          </a:p>
        </p:txBody>
      </p:sp>
      <p:pic>
        <p:nvPicPr>
          <p:cNvPr id="4" name="Picture 2" descr="Anatomi Tubuh Manusia Penuh 3d Rendering Gambar Anatomi Sistem Otot Tubuh  Gambar Sketsa Menghasilkan Ai, Biru, Tubuh, Penuh PNG Transparan dan  Clipart untuk Unduhan Gratis">
            <a:extLst>
              <a:ext uri="{FF2B5EF4-FFF2-40B4-BE49-F238E27FC236}">
                <a16:creationId xmlns:a16="http://schemas.microsoft.com/office/drawing/2014/main" id="{CAFEED4A-79E0-4DC0-8EB8-D205DAD0F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0"/>
          <a:stretch/>
        </p:blipFill>
        <p:spPr bwMode="auto">
          <a:xfrm>
            <a:off x="7848600" y="1715956"/>
            <a:ext cx="4343400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6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B5E1-44B7-483E-8BB2-2B2B8CF7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OTOT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16AC-96DB-4F31-A6C3-864C99BA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8271863" cy="3678303"/>
          </a:xfrm>
        </p:spPr>
        <p:txBody>
          <a:bodyPr>
            <a:normAutofit/>
          </a:bodyPr>
          <a:lstStyle/>
          <a:p>
            <a:r>
              <a:rPr lang="en-ID" b="1" dirty="0" err="1"/>
              <a:t>Menggerakkan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pencernaan</a:t>
            </a:r>
            <a:r>
              <a:rPr lang="en-ID" b="1" dirty="0"/>
              <a:t> dan </a:t>
            </a:r>
            <a:r>
              <a:rPr lang="en-ID" b="1" dirty="0" err="1"/>
              <a:t>pembuangan</a:t>
            </a:r>
            <a:r>
              <a:rPr lang="en-ID" b="1" dirty="0"/>
              <a:t> </a:t>
            </a:r>
            <a:r>
              <a:rPr lang="en-ID" dirty="0"/>
              <a:t>:  Proses </a:t>
            </a:r>
            <a:r>
              <a:rPr lang="en-ID" dirty="0" err="1"/>
              <a:t>berjalannya</a:t>
            </a:r>
            <a:r>
              <a:rPr lang="en-ID" dirty="0"/>
              <a:t> </a:t>
            </a:r>
            <a:r>
              <a:rPr lang="en-ID" dirty="0" err="1"/>
              <a:t>makanan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berkat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polos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pencernaan</a:t>
            </a:r>
            <a:r>
              <a:rPr lang="en-ID" dirty="0"/>
              <a:t>. </a:t>
            </a:r>
            <a:r>
              <a:rPr lang="en-ID" dirty="0" err="1"/>
              <a:t>Begitu</a:t>
            </a:r>
            <a:r>
              <a:rPr lang="en-ID" dirty="0"/>
              <a:t> juga  </a:t>
            </a:r>
            <a:r>
              <a:rPr lang="en-ID" dirty="0" err="1"/>
              <a:t>dengan</a:t>
            </a:r>
            <a:r>
              <a:rPr lang="en-ID" dirty="0"/>
              <a:t> urine.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ginjal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kandung</a:t>
            </a:r>
            <a:r>
              <a:rPr lang="en-ID" dirty="0"/>
              <a:t> </a:t>
            </a:r>
            <a:r>
              <a:rPr lang="en-ID" dirty="0" err="1"/>
              <a:t>kemih</a:t>
            </a:r>
            <a:r>
              <a:rPr lang="en-ID" dirty="0"/>
              <a:t> dan </a:t>
            </a:r>
            <a:r>
              <a:rPr lang="en-ID" dirty="0" err="1"/>
              <a:t>dikeluarkan</a:t>
            </a:r>
            <a:r>
              <a:rPr lang="en-ID" dirty="0"/>
              <a:t>, urine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bantuan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polos pada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kemih</a:t>
            </a:r>
            <a:r>
              <a:rPr lang="en-ID" dirty="0"/>
              <a:t>.</a:t>
            </a:r>
          </a:p>
          <a:p>
            <a:r>
              <a:rPr lang="en-ID" b="1" dirty="0" err="1"/>
              <a:t>Pernapasan</a:t>
            </a:r>
            <a:r>
              <a:rPr lang="en-ID" b="1" dirty="0"/>
              <a:t>: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bernapas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yang </a:t>
            </a:r>
            <a:r>
              <a:rPr lang="en-ID" dirty="0" err="1"/>
              <a:t>bekerja</a:t>
            </a:r>
            <a:r>
              <a:rPr lang="en-ID" dirty="0"/>
              <a:t>. </a:t>
            </a:r>
            <a:r>
              <a:rPr lang="en-ID" dirty="0" err="1"/>
              <a:t>Diafragma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pernapasan</a:t>
            </a:r>
            <a:r>
              <a:rPr lang="en-ID" dirty="0"/>
              <a:t>.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bernapas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,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diafragma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bernapas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berlari</a:t>
            </a:r>
            <a:r>
              <a:rPr lang="en-ID" dirty="0"/>
              <a:t>, </a:t>
            </a:r>
            <a:r>
              <a:rPr lang="en-ID" dirty="0" err="1"/>
              <a:t>otot</a:t>
            </a:r>
            <a:r>
              <a:rPr lang="en-ID" dirty="0"/>
              <a:t> </a:t>
            </a:r>
            <a:r>
              <a:rPr lang="en-ID" dirty="0" err="1"/>
              <a:t>diafragma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.</a:t>
            </a:r>
          </a:p>
          <a:p>
            <a:r>
              <a:rPr lang="en-ID" b="1" dirty="0" err="1"/>
              <a:t>Penglihatan</a:t>
            </a:r>
            <a:r>
              <a:rPr lang="en-ID" dirty="0"/>
              <a:t>: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menyadari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yang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mata</a:t>
            </a:r>
            <a:r>
              <a:rPr lang="en-ID" dirty="0"/>
              <a:t>.  </a:t>
            </a:r>
            <a:r>
              <a:rPr lang="en-ID" dirty="0" err="1"/>
              <a:t>Otot</a:t>
            </a:r>
            <a:r>
              <a:rPr lang="en-ID" dirty="0"/>
              <a:t> polos </a:t>
            </a:r>
            <a:r>
              <a:rPr lang="en-ID" dirty="0" err="1"/>
              <a:t>inilah</a:t>
            </a:r>
            <a:r>
              <a:rPr lang="en-ID" dirty="0"/>
              <a:t> 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menggerakkan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berkedip</a:t>
            </a:r>
            <a:r>
              <a:rPr lang="en-ID" dirty="0"/>
              <a:t> dan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pandang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menggerakkan</a:t>
            </a:r>
            <a:r>
              <a:rPr lang="en-ID" dirty="0"/>
              <a:t> bola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.</a:t>
            </a:r>
          </a:p>
        </p:txBody>
      </p:sp>
      <p:pic>
        <p:nvPicPr>
          <p:cNvPr id="4" name="Picture 2" descr="Anatomi Tubuh Manusia Penuh 3d Rendering Gambar Anatomi Sistem Otot Tubuh  Gambar Sketsa Menghasilkan Ai, Biru, Tubuh, Penuh PNG Transparan dan  Clipart untuk Unduhan Gratis">
            <a:extLst>
              <a:ext uri="{FF2B5EF4-FFF2-40B4-BE49-F238E27FC236}">
                <a16:creationId xmlns:a16="http://schemas.microsoft.com/office/drawing/2014/main" id="{12BD360C-0C86-4F14-93B2-31BA1E8F8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0"/>
          <a:stretch/>
        </p:blipFill>
        <p:spPr bwMode="auto">
          <a:xfrm>
            <a:off x="7848600" y="1715956"/>
            <a:ext cx="4343400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97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534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SISTEM Otot</vt:lpstr>
      <vt:lpstr>PENDAHULUAN</vt:lpstr>
      <vt:lpstr>Klasifikasi otot</vt:lpstr>
      <vt:lpstr>Klasifikasi otot</vt:lpstr>
      <vt:lpstr>Klasifikasi otot</vt:lpstr>
      <vt:lpstr>Klasifikasi otot</vt:lpstr>
      <vt:lpstr>FUNGSI OTOT</vt:lpstr>
      <vt:lpstr>FUNGSI OTOT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Otot</dc:title>
  <dc:creator>user</dc:creator>
  <cp:lastModifiedBy>user</cp:lastModifiedBy>
  <cp:revision>1</cp:revision>
  <dcterms:created xsi:type="dcterms:W3CDTF">2024-05-12T16:07:26Z</dcterms:created>
  <dcterms:modified xsi:type="dcterms:W3CDTF">2024-05-12T16:07:56Z</dcterms:modified>
</cp:coreProperties>
</file>