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9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0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2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0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8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3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3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1480-D2EA-4BB0-A44F-91F51EC967ED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78F0B-D159-4E2E-A5F0-CABB2CD2E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PEMERIKSAAN NEUROLOGIS</a:t>
            </a:r>
            <a:br>
              <a:rPr lang="en-US" sz="4800" dirty="0" smtClean="0"/>
            </a:br>
            <a:r>
              <a:rPr lang="en-US" sz="4800" dirty="0" smtClean="0"/>
              <a:t>REFLEKS </a:t>
            </a:r>
            <a:r>
              <a:rPr lang="en-US" sz="4800" dirty="0" smtClean="0"/>
              <a:t>PATELLA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PATEMAH, </a:t>
            </a:r>
            <a:r>
              <a:rPr lang="en-US" dirty="0" err="1" smtClean="0"/>
              <a:t>S.SiT</a:t>
            </a:r>
            <a:r>
              <a:rPr lang="en-US" dirty="0" smtClean="0"/>
              <a:t>., </a:t>
            </a:r>
            <a:r>
              <a:rPr lang="en-US" dirty="0" err="1" smtClean="0"/>
              <a:t>M.Kes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5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83042"/>
          </a:xfrm>
        </p:spPr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neurologis</a:t>
            </a:r>
            <a:r>
              <a:rPr lang="en-US" dirty="0" smtClean="0"/>
              <a:t> 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smtClean="0"/>
              <a:t>patella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48167"/>
            <a:ext cx="10515600" cy="2928796"/>
          </a:xfrm>
        </p:spPr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neurologis</a:t>
            </a:r>
            <a:r>
              <a:rPr lang="en-US" dirty="0" smtClean="0"/>
              <a:t> 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err="1" smtClean="0"/>
              <a:t>patela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di </a:t>
            </a:r>
            <a:r>
              <a:rPr lang="en-US" dirty="0" err="1" smtClean="0"/>
              <a:t>lutut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9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1472"/>
          </a:xfrm>
        </p:spPr>
        <p:txBody>
          <a:bodyPr/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9427"/>
            <a:ext cx="10515600" cy="35975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	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berbaring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rilekskan</a:t>
            </a:r>
            <a:r>
              <a:rPr lang="en-US" dirty="0" smtClean="0"/>
              <a:t> </a:t>
            </a:r>
            <a:r>
              <a:rPr lang="en-US" dirty="0" err="1" smtClean="0"/>
              <a:t>tungkainya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	</a:t>
            </a:r>
            <a:r>
              <a:rPr lang="en-US" dirty="0" err="1" smtClean="0"/>
              <a:t>Tekuk</a:t>
            </a:r>
            <a:r>
              <a:rPr lang="en-US" dirty="0" smtClean="0"/>
              <a:t> kaki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60 </a:t>
            </a:r>
            <a:r>
              <a:rPr lang="en-US" dirty="0" err="1" smtClean="0"/>
              <a:t>derajat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</a:t>
            </a:r>
            <a:r>
              <a:rPr lang="en-US" dirty="0" err="1" smtClean="0"/>
              <a:t>Pegang</a:t>
            </a:r>
            <a:r>
              <a:rPr lang="en-US" dirty="0" smtClean="0"/>
              <a:t> </a:t>
            </a:r>
            <a:r>
              <a:rPr lang="en-US" dirty="0" err="1" smtClean="0"/>
              <a:t>pergelangan</a:t>
            </a:r>
            <a:r>
              <a:rPr lang="en-US" dirty="0" smtClean="0"/>
              <a:t> kaki </a:t>
            </a:r>
            <a:r>
              <a:rPr lang="en-US" dirty="0" err="1" smtClean="0"/>
              <a:t>pasien</a:t>
            </a:r>
            <a:r>
              <a:rPr lang="en-US" dirty="0" smtClean="0"/>
              <a:t> agar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tempatnya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	Dengan </a:t>
            </a:r>
            <a:r>
              <a:rPr lang="en-US" dirty="0" err="1" smtClean="0"/>
              <a:t>palu</a:t>
            </a:r>
            <a:r>
              <a:rPr lang="en-US" dirty="0" smtClean="0"/>
              <a:t> tendon, </a:t>
            </a:r>
            <a:r>
              <a:rPr lang="en-US" dirty="0" err="1" smtClean="0"/>
              <a:t>pukul</a:t>
            </a:r>
            <a:r>
              <a:rPr lang="en-US" dirty="0" smtClean="0"/>
              <a:t> tendon  patella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5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	Refleks </a:t>
            </a:r>
            <a:r>
              <a:rPr lang="en-US" dirty="0" err="1" smtClean="0"/>
              <a:t>patela</a:t>
            </a:r>
            <a:r>
              <a:rPr lang="en-US" dirty="0" smtClean="0"/>
              <a:t> yang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sistem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tepi</a:t>
            </a:r>
            <a:r>
              <a:rPr lang="en-US" dirty="0" smtClean="0"/>
              <a:t> (PNS=</a:t>
            </a:r>
            <a:r>
              <a:rPr lang="en-US" dirty="0" err="1" smtClean="0"/>
              <a:t>perifer</a:t>
            </a:r>
            <a:r>
              <a:rPr lang="en-US" dirty="0" smtClean="0"/>
              <a:t> </a:t>
            </a:r>
            <a:r>
              <a:rPr lang="en-US" dirty="0" err="1" smtClean="0"/>
              <a:t>nerfus</a:t>
            </a:r>
            <a:r>
              <a:rPr lang="en-US" dirty="0" smtClean="0"/>
              <a:t> system) </a:t>
            </a:r>
          </a:p>
          <a:p>
            <a:pPr marL="0" indent="0">
              <a:buNone/>
            </a:pPr>
            <a:r>
              <a:rPr lang="en-US" dirty="0" smtClean="0"/>
              <a:t>2.	Refleks </a:t>
            </a:r>
            <a:r>
              <a:rPr lang="en-US" dirty="0" err="1" smtClean="0"/>
              <a:t>patela</a:t>
            </a:r>
            <a:r>
              <a:rPr lang="en-US" dirty="0" smtClean="0"/>
              <a:t> yang </a:t>
            </a:r>
            <a:r>
              <a:rPr lang="en-US" dirty="0" err="1" smtClean="0"/>
              <a:t>berlebihan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sistem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(SSP) </a:t>
            </a:r>
          </a:p>
          <a:p>
            <a:pPr marL="0" indent="0">
              <a:buNone/>
            </a:pPr>
            <a:r>
              <a:rPr lang="en-US" dirty="0" smtClean="0"/>
              <a:t>3.	Refleks </a:t>
            </a:r>
            <a:r>
              <a:rPr lang="en-US" dirty="0" err="1" smtClean="0"/>
              <a:t>patela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lesi</a:t>
            </a:r>
            <a:r>
              <a:rPr lang="en-US" dirty="0" smtClean="0"/>
              <a:t> LMN (</a:t>
            </a:r>
            <a:r>
              <a:rPr lang="en-US" dirty="0" err="1" smtClean="0"/>
              <a:t>lesi</a:t>
            </a:r>
            <a:r>
              <a:rPr lang="en-US" dirty="0" smtClean="0"/>
              <a:t> neuron motoric)</a:t>
            </a:r>
          </a:p>
          <a:p>
            <a:pPr marL="0" indent="0">
              <a:buNone/>
            </a:pPr>
            <a:r>
              <a:rPr lang="en-US" dirty="0" smtClean="0"/>
              <a:t>4.	Refleks </a:t>
            </a:r>
            <a:r>
              <a:rPr lang="en-US" dirty="0" err="1" smtClean="0"/>
              <a:t>patela</a:t>
            </a:r>
            <a:r>
              <a:rPr lang="en-US" dirty="0" smtClean="0"/>
              <a:t> yang normal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berlebihan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lesi</a:t>
            </a:r>
            <a:r>
              <a:rPr lang="en-US" dirty="0" smtClean="0"/>
              <a:t> UMN (upper motor neuron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0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Anatomi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0068" y="1825625"/>
            <a:ext cx="567186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8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patella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4489" y="1895404"/>
            <a:ext cx="7010453" cy="449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59962"/>
          </a:xfrm>
        </p:spPr>
        <p:txBody>
          <a:bodyPr/>
          <a:lstStyle/>
          <a:p>
            <a:r>
              <a:rPr lang="en-US" dirty="0" smtClean="0"/>
              <a:t>Manfaat </a:t>
            </a:r>
            <a:r>
              <a:rPr lang="en-US" dirty="0" err="1" smtClean="0"/>
              <a:t>pemeriksaan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1563"/>
            <a:ext cx="10515600" cy="3215399"/>
          </a:xfrm>
        </p:spPr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err="1" smtClean="0"/>
              <a:t>patela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sistem </a:t>
            </a:r>
            <a:r>
              <a:rPr lang="en-US" dirty="0" err="1" smtClean="0"/>
              <a:t>sarafnya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03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55594"/>
            <a:ext cx="10515600" cy="2047164"/>
          </a:xfrm>
        </p:spPr>
        <p:txBody>
          <a:bodyPr/>
          <a:lstStyle/>
          <a:p>
            <a:r>
              <a:rPr lang="en-US" dirty="0" smtClean="0"/>
              <a:t>CATATAN PENTING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34769"/>
            <a:ext cx="10515600" cy="2642193"/>
          </a:xfrm>
        </p:spPr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yang </a:t>
            </a:r>
            <a:r>
              <a:rPr lang="en-US" dirty="0" err="1" smtClean="0"/>
              <a:t>akurat</a:t>
            </a:r>
            <a:r>
              <a:rPr lang="en-US" dirty="0" smtClean="0"/>
              <a:t>,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sesantai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postur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yang </a:t>
            </a:r>
            <a:r>
              <a:rPr lang="en-US" dirty="0" err="1" smtClean="0"/>
              <a:t>kaku</a:t>
            </a:r>
            <a:r>
              <a:rPr lang="en-US" dirty="0" smtClean="0"/>
              <a:t>,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53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383" y="1102104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TRIMAKASIH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79927"/>
            <a:ext cx="10515600" cy="29970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lgerian" panose="04020705040A02060702" pitchFamily="82" charset="0"/>
              </a:rPr>
              <a:t>SELAMAT BELAJAR</a:t>
            </a:r>
            <a:endParaRPr lang="en-US" sz="3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69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94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Office Theme</vt:lpstr>
      <vt:lpstr>PEMERIKSAAN NEUROLOGIS REFLEKS PATELLA </vt:lpstr>
      <vt:lpstr>Pemeriksaan neurologis refleks patella</vt:lpstr>
      <vt:lpstr>Prosedur pemeriksaan </vt:lpstr>
      <vt:lpstr>Hasil pemeriksaan </vt:lpstr>
      <vt:lpstr>Anatomi </vt:lpstr>
      <vt:lpstr>cara pemeriksaan patella</vt:lpstr>
      <vt:lpstr>Manfaat pemeriksaan </vt:lpstr>
      <vt:lpstr>CATATAN PENTING </vt:lpstr>
      <vt:lpstr>TRIMAKASIH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PEMERIKSAAN NEUROLOGIS </dc:title>
  <dc:creator>Thinkpad</dc:creator>
  <cp:lastModifiedBy>Thinkpad</cp:lastModifiedBy>
  <cp:revision>9</cp:revision>
  <dcterms:created xsi:type="dcterms:W3CDTF">2025-03-13T02:44:02Z</dcterms:created>
  <dcterms:modified xsi:type="dcterms:W3CDTF">2025-03-13T05:31:07Z</dcterms:modified>
</cp:coreProperties>
</file>