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73" r:id="rId5"/>
    <p:sldId id="263" r:id="rId6"/>
    <p:sldId id="264" r:id="rId7"/>
    <p:sldId id="265" r:id="rId8"/>
    <p:sldId id="266" r:id="rId9"/>
    <p:sldId id="267" r:id="rId10"/>
    <p:sldId id="274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1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E1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733544" y="0"/>
            <a:ext cx="1410970" cy="1223010"/>
          </a:xfrm>
          <a:custGeom>
            <a:avLst/>
            <a:gdLst/>
            <a:ahLst/>
            <a:cxnLst/>
            <a:rect l="l" t="t" r="r" b="b"/>
            <a:pathLst>
              <a:path w="1410970" h="1223010">
                <a:moveTo>
                  <a:pt x="1410455" y="796113"/>
                </a:moveTo>
                <a:lnTo>
                  <a:pt x="507130" y="796113"/>
                </a:lnTo>
                <a:lnTo>
                  <a:pt x="551107" y="801602"/>
                </a:lnTo>
                <a:lnTo>
                  <a:pt x="595298" y="819747"/>
                </a:lnTo>
                <a:lnTo>
                  <a:pt x="639946" y="853821"/>
                </a:lnTo>
                <a:lnTo>
                  <a:pt x="674591" y="890850"/>
                </a:lnTo>
                <a:lnTo>
                  <a:pt x="701783" y="926862"/>
                </a:lnTo>
                <a:lnTo>
                  <a:pt x="723517" y="961781"/>
                </a:lnTo>
                <a:lnTo>
                  <a:pt x="741786" y="995528"/>
                </a:lnTo>
                <a:lnTo>
                  <a:pt x="758586" y="1028025"/>
                </a:lnTo>
                <a:lnTo>
                  <a:pt x="775909" y="1059195"/>
                </a:lnTo>
                <a:lnTo>
                  <a:pt x="820103" y="1117239"/>
                </a:lnTo>
                <a:lnTo>
                  <a:pt x="850962" y="1143959"/>
                </a:lnTo>
                <a:lnTo>
                  <a:pt x="890321" y="1169039"/>
                </a:lnTo>
                <a:lnTo>
                  <a:pt x="940174" y="1192402"/>
                </a:lnTo>
                <a:lnTo>
                  <a:pt x="981042" y="1206147"/>
                </a:lnTo>
                <a:lnTo>
                  <a:pt x="1025310" y="1215926"/>
                </a:lnTo>
                <a:lnTo>
                  <a:pt x="1072556" y="1221584"/>
                </a:lnTo>
                <a:lnTo>
                  <a:pt x="1122354" y="1222965"/>
                </a:lnTo>
                <a:lnTo>
                  <a:pt x="1174280" y="1219915"/>
                </a:lnTo>
                <a:lnTo>
                  <a:pt x="1227910" y="1212277"/>
                </a:lnTo>
                <a:lnTo>
                  <a:pt x="1282820" y="1199896"/>
                </a:lnTo>
                <a:lnTo>
                  <a:pt x="1323406" y="1187754"/>
                </a:lnTo>
                <a:lnTo>
                  <a:pt x="1364282" y="1172943"/>
                </a:lnTo>
                <a:lnTo>
                  <a:pt x="1405284" y="1155400"/>
                </a:lnTo>
                <a:lnTo>
                  <a:pt x="1410455" y="1152833"/>
                </a:lnTo>
                <a:lnTo>
                  <a:pt x="1410455" y="796113"/>
                </a:lnTo>
                <a:close/>
              </a:path>
              <a:path w="1410970" h="1223010">
                <a:moveTo>
                  <a:pt x="1410455" y="0"/>
                </a:moveTo>
                <a:lnTo>
                  <a:pt x="183128" y="0"/>
                </a:lnTo>
                <a:lnTo>
                  <a:pt x="181730" y="13588"/>
                </a:lnTo>
                <a:lnTo>
                  <a:pt x="172522" y="55727"/>
                </a:lnTo>
                <a:lnTo>
                  <a:pt x="157220" y="101953"/>
                </a:lnTo>
                <a:lnTo>
                  <a:pt x="137417" y="150984"/>
                </a:lnTo>
                <a:lnTo>
                  <a:pt x="114703" y="201535"/>
                </a:lnTo>
                <a:lnTo>
                  <a:pt x="90671" y="252324"/>
                </a:lnTo>
                <a:lnTo>
                  <a:pt x="66913" y="302067"/>
                </a:lnTo>
                <a:lnTo>
                  <a:pt x="45021" y="349479"/>
                </a:lnTo>
                <a:lnTo>
                  <a:pt x="26586" y="393278"/>
                </a:lnTo>
                <a:lnTo>
                  <a:pt x="13201" y="432180"/>
                </a:lnTo>
                <a:lnTo>
                  <a:pt x="2822" y="482688"/>
                </a:lnTo>
                <a:lnTo>
                  <a:pt x="0" y="533122"/>
                </a:lnTo>
                <a:lnTo>
                  <a:pt x="4086" y="582620"/>
                </a:lnTo>
                <a:lnTo>
                  <a:pt x="14431" y="630323"/>
                </a:lnTo>
                <a:lnTo>
                  <a:pt x="30388" y="675369"/>
                </a:lnTo>
                <a:lnTo>
                  <a:pt x="51308" y="716897"/>
                </a:lnTo>
                <a:lnTo>
                  <a:pt x="76541" y="754045"/>
                </a:lnTo>
                <a:lnTo>
                  <a:pt x="105439" y="785954"/>
                </a:lnTo>
                <a:lnTo>
                  <a:pt x="137354" y="811761"/>
                </a:lnTo>
                <a:lnTo>
                  <a:pt x="171636" y="830607"/>
                </a:lnTo>
                <a:lnTo>
                  <a:pt x="243684" y="845397"/>
                </a:lnTo>
                <a:lnTo>
                  <a:pt x="278933" y="843867"/>
                </a:lnTo>
                <a:lnTo>
                  <a:pt x="313491" y="838360"/>
                </a:lnTo>
                <a:lnTo>
                  <a:pt x="347465" y="830199"/>
                </a:lnTo>
                <a:lnTo>
                  <a:pt x="365493" y="825204"/>
                </a:lnTo>
                <a:lnTo>
                  <a:pt x="418839" y="810005"/>
                </a:lnTo>
                <a:lnTo>
                  <a:pt x="463122" y="800005"/>
                </a:lnTo>
                <a:lnTo>
                  <a:pt x="507130" y="796113"/>
                </a:lnTo>
                <a:lnTo>
                  <a:pt x="1410455" y="796113"/>
                </a:lnTo>
                <a:lnTo>
                  <a:pt x="141045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109575"/>
            <a:ext cx="1080770" cy="1034415"/>
          </a:xfrm>
          <a:custGeom>
            <a:avLst/>
            <a:gdLst/>
            <a:ahLst/>
            <a:cxnLst/>
            <a:rect l="l" t="t" r="r" b="b"/>
            <a:pathLst>
              <a:path w="1080770" h="1034414">
                <a:moveTo>
                  <a:pt x="513125" y="0"/>
                </a:moveTo>
                <a:lnTo>
                  <a:pt x="467727" y="2523"/>
                </a:lnTo>
                <a:lnTo>
                  <a:pt x="428375" y="10924"/>
                </a:lnTo>
                <a:lnTo>
                  <a:pt x="362217" y="37893"/>
                </a:lnTo>
                <a:lnTo>
                  <a:pt x="332615" y="52730"/>
                </a:lnTo>
                <a:lnTo>
                  <a:pt x="303466" y="65981"/>
                </a:lnTo>
                <a:lnTo>
                  <a:pt x="260653" y="78815"/>
                </a:lnTo>
                <a:lnTo>
                  <a:pt x="209924" y="87695"/>
                </a:lnTo>
                <a:lnTo>
                  <a:pt x="154492" y="93859"/>
                </a:lnTo>
                <a:lnTo>
                  <a:pt x="42367" y="102996"/>
                </a:lnTo>
                <a:lnTo>
                  <a:pt x="0" y="107589"/>
                </a:lnTo>
                <a:lnTo>
                  <a:pt x="0" y="1033923"/>
                </a:lnTo>
                <a:lnTo>
                  <a:pt x="1039219" y="1033923"/>
                </a:lnTo>
                <a:lnTo>
                  <a:pt x="1052524" y="988563"/>
                </a:lnTo>
                <a:lnTo>
                  <a:pt x="1064488" y="934904"/>
                </a:lnTo>
                <a:lnTo>
                  <a:pt x="1072929" y="881827"/>
                </a:lnTo>
                <a:lnTo>
                  <a:pt x="1078176" y="829646"/>
                </a:lnTo>
                <a:lnTo>
                  <a:pt x="1080557" y="778677"/>
                </a:lnTo>
                <a:lnTo>
                  <a:pt x="1080400" y="729236"/>
                </a:lnTo>
                <a:lnTo>
                  <a:pt x="1078035" y="681639"/>
                </a:lnTo>
                <a:lnTo>
                  <a:pt x="1073789" y="636200"/>
                </a:lnTo>
                <a:lnTo>
                  <a:pt x="1067992" y="593236"/>
                </a:lnTo>
                <a:lnTo>
                  <a:pt x="1060972" y="553062"/>
                </a:lnTo>
                <a:lnTo>
                  <a:pt x="1042887" y="476118"/>
                </a:lnTo>
                <a:lnTo>
                  <a:pt x="1029773" y="433138"/>
                </a:lnTo>
                <a:lnTo>
                  <a:pt x="1013340" y="387946"/>
                </a:lnTo>
                <a:lnTo>
                  <a:pt x="993213" y="341439"/>
                </a:lnTo>
                <a:lnTo>
                  <a:pt x="969014" y="294512"/>
                </a:lnTo>
                <a:lnTo>
                  <a:pt x="940369" y="248058"/>
                </a:lnTo>
                <a:lnTo>
                  <a:pt x="906901" y="202973"/>
                </a:lnTo>
                <a:lnTo>
                  <a:pt x="868235" y="160152"/>
                </a:lnTo>
                <a:lnTo>
                  <a:pt x="832258" y="127250"/>
                </a:lnTo>
                <a:lnTo>
                  <a:pt x="792294" y="96982"/>
                </a:lnTo>
                <a:lnTo>
                  <a:pt x="748136" y="69848"/>
                </a:lnTo>
                <a:lnTo>
                  <a:pt x="699579" y="46347"/>
                </a:lnTo>
                <a:lnTo>
                  <a:pt x="627653" y="20046"/>
                </a:lnTo>
                <a:lnTo>
                  <a:pt x="565968" y="5218"/>
                </a:lnTo>
                <a:lnTo>
                  <a:pt x="51312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3798" y="292798"/>
            <a:ext cx="173057" cy="15068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3557" y="3234406"/>
            <a:ext cx="179461" cy="23701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92838" y="2540000"/>
            <a:ext cx="192285" cy="20320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22630" y="4358322"/>
            <a:ext cx="673735" cy="504190"/>
          </a:xfrm>
          <a:custGeom>
            <a:avLst/>
            <a:gdLst/>
            <a:ahLst/>
            <a:cxnLst/>
            <a:rect l="l" t="t" r="r" b="b"/>
            <a:pathLst>
              <a:path w="673735" h="504189">
                <a:moveTo>
                  <a:pt x="673658" y="42265"/>
                </a:moveTo>
                <a:lnTo>
                  <a:pt x="649528" y="6845"/>
                </a:lnTo>
                <a:lnTo>
                  <a:pt x="625538" y="0"/>
                </a:lnTo>
                <a:lnTo>
                  <a:pt x="598119" y="3924"/>
                </a:lnTo>
                <a:lnTo>
                  <a:pt x="540702" y="29337"/>
                </a:lnTo>
                <a:lnTo>
                  <a:pt x="483971" y="69215"/>
                </a:lnTo>
                <a:lnTo>
                  <a:pt x="407314" y="130416"/>
                </a:lnTo>
                <a:lnTo>
                  <a:pt x="339915" y="186524"/>
                </a:lnTo>
                <a:lnTo>
                  <a:pt x="310972" y="211099"/>
                </a:lnTo>
                <a:lnTo>
                  <a:pt x="344462" y="257683"/>
                </a:lnTo>
                <a:lnTo>
                  <a:pt x="336956" y="261696"/>
                </a:lnTo>
                <a:lnTo>
                  <a:pt x="319087" y="275005"/>
                </a:lnTo>
                <a:lnTo>
                  <a:pt x="302158" y="289966"/>
                </a:lnTo>
                <a:lnTo>
                  <a:pt x="293014" y="297700"/>
                </a:lnTo>
                <a:lnTo>
                  <a:pt x="253822" y="323748"/>
                </a:lnTo>
                <a:lnTo>
                  <a:pt x="201244" y="341871"/>
                </a:lnTo>
                <a:lnTo>
                  <a:pt x="183235" y="349135"/>
                </a:lnTo>
                <a:lnTo>
                  <a:pt x="166712" y="359092"/>
                </a:lnTo>
                <a:lnTo>
                  <a:pt x="151803" y="372833"/>
                </a:lnTo>
                <a:lnTo>
                  <a:pt x="143535" y="382866"/>
                </a:lnTo>
                <a:lnTo>
                  <a:pt x="128104" y="403606"/>
                </a:lnTo>
                <a:lnTo>
                  <a:pt x="120129" y="413791"/>
                </a:lnTo>
                <a:lnTo>
                  <a:pt x="93472" y="442137"/>
                </a:lnTo>
                <a:lnTo>
                  <a:pt x="57772" y="468972"/>
                </a:lnTo>
                <a:lnTo>
                  <a:pt x="25527" y="480733"/>
                </a:lnTo>
                <a:lnTo>
                  <a:pt x="14236" y="484517"/>
                </a:lnTo>
                <a:lnTo>
                  <a:pt x="3378" y="489318"/>
                </a:lnTo>
                <a:lnTo>
                  <a:pt x="0" y="491667"/>
                </a:lnTo>
                <a:lnTo>
                  <a:pt x="660" y="497141"/>
                </a:lnTo>
                <a:lnTo>
                  <a:pt x="4953" y="499757"/>
                </a:lnTo>
                <a:lnTo>
                  <a:pt x="24498" y="503567"/>
                </a:lnTo>
                <a:lnTo>
                  <a:pt x="44996" y="501002"/>
                </a:lnTo>
                <a:lnTo>
                  <a:pt x="82613" y="483501"/>
                </a:lnTo>
                <a:lnTo>
                  <a:pt x="115582" y="450710"/>
                </a:lnTo>
                <a:lnTo>
                  <a:pt x="145173" y="407174"/>
                </a:lnTo>
                <a:lnTo>
                  <a:pt x="157137" y="386156"/>
                </a:lnTo>
                <a:lnTo>
                  <a:pt x="163931" y="376580"/>
                </a:lnTo>
                <a:lnTo>
                  <a:pt x="200304" y="353834"/>
                </a:lnTo>
                <a:lnTo>
                  <a:pt x="233578" y="346100"/>
                </a:lnTo>
                <a:lnTo>
                  <a:pt x="255778" y="340906"/>
                </a:lnTo>
                <a:lnTo>
                  <a:pt x="276910" y="333387"/>
                </a:lnTo>
                <a:lnTo>
                  <a:pt x="296557" y="321576"/>
                </a:lnTo>
                <a:lnTo>
                  <a:pt x="315506" y="304876"/>
                </a:lnTo>
                <a:lnTo>
                  <a:pt x="335216" y="286867"/>
                </a:lnTo>
                <a:lnTo>
                  <a:pt x="354926" y="272249"/>
                </a:lnTo>
                <a:lnTo>
                  <a:pt x="390385" y="321525"/>
                </a:lnTo>
                <a:lnTo>
                  <a:pt x="436765" y="293903"/>
                </a:lnTo>
                <a:lnTo>
                  <a:pt x="482358" y="265976"/>
                </a:lnTo>
                <a:lnTo>
                  <a:pt x="531888" y="234467"/>
                </a:lnTo>
                <a:lnTo>
                  <a:pt x="573341" y="204812"/>
                </a:lnTo>
                <a:lnTo>
                  <a:pt x="615696" y="168198"/>
                </a:lnTo>
                <a:lnTo>
                  <a:pt x="651510" y="127203"/>
                </a:lnTo>
                <a:lnTo>
                  <a:pt x="673315" y="84366"/>
                </a:lnTo>
                <a:lnTo>
                  <a:pt x="673658" y="422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54544" y="4358205"/>
            <a:ext cx="242453" cy="191086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8305720" y="924226"/>
            <a:ext cx="593090" cy="570230"/>
          </a:xfrm>
          <a:custGeom>
            <a:avLst/>
            <a:gdLst/>
            <a:ahLst/>
            <a:cxnLst/>
            <a:rect l="l" t="t" r="r" b="b"/>
            <a:pathLst>
              <a:path w="593090" h="570230">
                <a:moveTo>
                  <a:pt x="369601" y="0"/>
                </a:moveTo>
                <a:lnTo>
                  <a:pt x="318976" y="27257"/>
                </a:lnTo>
                <a:lnTo>
                  <a:pt x="280914" y="57925"/>
                </a:lnTo>
                <a:lnTo>
                  <a:pt x="247586" y="87026"/>
                </a:lnTo>
                <a:lnTo>
                  <a:pt x="129381" y="194992"/>
                </a:lnTo>
                <a:lnTo>
                  <a:pt x="76914" y="244554"/>
                </a:lnTo>
                <a:lnTo>
                  <a:pt x="45783" y="277225"/>
                </a:lnTo>
                <a:lnTo>
                  <a:pt x="16462" y="311610"/>
                </a:lnTo>
                <a:lnTo>
                  <a:pt x="0" y="362712"/>
                </a:lnTo>
                <a:lnTo>
                  <a:pt x="8407" y="392888"/>
                </a:lnTo>
                <a:lnTo>
                  <a:pt x="29924" y="426291"/>
                </a:lnTo>
                <a:lnTo>
                  <a:pt x="58537" y="459106"/>
                </a:lnTo>
                <a:lnTo>
                  <a:pt x="95948" y="497554"/>
                </a:lnTo>
                <a:lnTo>
                  <a:pt x="136098" y="533929"/>
                </a:lnTo>
                <a:lnTo>
                  <a:pt x="172926" y="560530"/>
                </a:lnTo>
                <a:lnTo>
                  <a:pt x="196322" y="569710"/>
                </a:lnTo>
                <a:lnTo>
                  <a:pt x="202136" y="569547"/>
                </a:lnTo>
                <a:lnTo>
                  <a:pt x="256588" y="536125"/>
                </a:lnTo>
                <a:lnTo>
                  <a:pt x="297796" y="503159"/>
                </a:lnTo>
                <a:lnTo>
                  <a:pt x="344588" y="462896"/>
                </a:lnTo>
                <a:lnTo>
                  <a:pt x="394162" y="417987"/>
                </a:lnTo>
                <a:lnTo>
                  <a:pt x="443713" y="371087"/>
                </a:lnTo>
                <a:lnTo>
                  <a:pt x="490440" y="324850"/>
                </a:lnTo>
                <a:lnTo>
                  <a:pt x="531540" y="281929"/>
                </a:lnTo>
                <a:lnTo>
                  <a:pt x="564208" y="244977"/>
                </a:lnTo>
                <a:lnTo>
                  <a:pt x="593042" y="199596"/>
                </a:lnTo>
                <a:lnTo>
                  <a:pt x="580183" y="169369"/>
                </a:lnTo>
                <a:lnTo>
                  <a:pt x="549366" y="129900"/>
                </a:lnTo>
                <a:lnTo>
                  <a:pt x="509027" y="87829"/>
                </a:lnTo>
                <a:lnTo>
                  <a:pt x="467602" y="49793"/>
                </a:lnTo>
                <a:lnTo>
                  <a:pt x="433530" y="22431"/>
                </a:lnTo>
                <a:lnTo>
                  <a:pt x="391253" y="271"/>
                </a:lnTo>
                <a:lnTo>
                  <a:pt x="369601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388477" y="1016381"/>
            <a:ext cx="415290" cy="382270"/>
          </a:xfrm>
          <a:custGeom>
            <a:avLst/>
            <a:gdLst/>
            <a:ahLst/>
            <a:cxnLst/>
            <a:rect l="l" t="t" r="r" b="b"/>
            <a:pathLst>
              <a:path w="415290" h="382269">
                <a:moveTo>
                  <a:pt x="410082" y="0"/>
                </a:moveTo>
                <a:lnTo>
                  <a:pt x="0" y="372872"/>
                </a:lnTo>
                <a:lnTo>
                  <a:pt x="8254" y="382143"/>
                </a:lnTo>
                <a:lnTo>
                  <a:pt x="415290" y="5969"/>
                </a:lnTo>
                <a:lnTo>
                  <a:pt x="410082" y="0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61255" y="978281"/>
            <a:ext cx="468927" cy="459819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3185" y="1156716"/>
            <a:ext cx="204017" cy="222250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4767579" y="1612900"/>
            <a:ext cx="3139440" cy="2385060"/>
          </a:xfrm>
          <a:custGeom>
            <a:avLst/>
            <a:gdLst/>
            <a:ahLst/>
            <a:cxnLst/>
            <a:rect l="l" t="t" r="r" b="b"/>
            <a:pathLst>
              <a:path w="3139440" h="2385060">
                <a:moveTo>
                  <a:pt x="3139439" y="0"/>
                </a:moveTo>
                <a:lnTo>
                  <a:pt x="0" y="0"/>
                </a:lnTo>
                <a:lnTo>
                  <a:pt x="0" y="2385060"/>
                </a:lnTo>
                <a:lnTo>
                  <a:pt x="3139439" y="2385060"/>
                </a:lnTo>
                <a:lnTo>
                  <a:pt x="313943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236980" y="1612900"/>
            <a:ext cx="3139440" cy="2385060"/>
          </a:xfrm>
          <a:custGeom>
            <a:avLst/>
            <a:gdLst/>
            <a:ahLst/>
            <a:cxnLst/>
            <a:rect l="l" t="t" r="r" b="b"/>
            <a:pathLst>
              <a:path w="3139440" h="2385060">
                <a:moveTo>
                  <a:pt x="3139440" y="0"/>
                </a:moveTo>
                <a:lnTo>
                  <a:pt x="0" y="0"/>
                </a:lnTo>
                <a:lnTo>
                  <a:pt x="0" y="2385060"/>
                </a:lnTo>
                <a:lnTo>
                  <a:pt x="3139440" y="2385060"/>
                </a:lnTo>
                <a:lnTo>
                  <a:pt x="313944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E1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0" y="0"/>
            <a:ext cx="894715" cy="1234440"/>
          </a:xfrm>
          <a:custGeom>
            <a:avLst/>
            <a:gdLst/>
            <a:ahLst/>
            <a:cxnLst/>
            <a:rect l="l" t="t" r="r" b="b"/>
            <a:pathLst>
              <a:path w="894715" h="1234440">
                <a:moveTo>
                  <a:pt x="670236" y="0"/>
                </a:moveTo>
                <a:lnTo>
                  <a:pt x="0" y="0"/>
                </a:lnTo>
                <a:lnTo>
                  <a:pt x="0" y="1233815"/>
                </a:lnTo>
                <a:lnTo>
                  <a:pt x="42646" y="1232543"/>
                </a:lnTo>
                <a:lnTo>
                  <a:pt x="96759" y="1227785"/>
                </a:lnTo>
                <a:lnTo>
                  <a:pt x="149364" y="1220264"/>
                </a:lnTo>
                <a:lnTo>
                  <a:pt x="200274" y="1210320"/>
                </a:lnTo>
                <a:lnTo>
                  <a:pt x="249302" y="1198296"/>
                </a:lnTo>
                <a:lnTo>
                  <a:pt x="296259" y="1184534"/>
                </a:lnTo>
                <a:lnTo>
                  <a:pt x="340956" y="1169374"/>
                </a:lnTo>
                <a:lnTo>
                  <a:pt x="383207" y="1153159"/>
                </a:lnTo>
                <a:lnTo>
                  <a:pt x="422822" y="1136230"/>
                </a:lnTo>
                <a:lnTo>
                  <a:pt x="459614" y="1118929"/>
                </a:lnTo>
                <a:lnTo>
                  <a:pt x="527960" y="1082329"/>
                </a:lnTo>
                <a:lnTo>
                  <a:pt x="564544" y="1059931"/>
                </a:lnTo>
                <a:lnTo>
                  <a:pt x="602409" y="1034306"/>
                </a:lnTo>
                <a:lnTo>
                  <a:pt x="640821" y="1005354"/>
                </a:lnTo>
                <a:lnTo>
                  <a:pt x="679045" y="972976"/>
                </a:lnTo>
                <a:lnTo>
                  <a:pt x="716345" y="937071"/>
                </a:lnTo>
                <a:lnTo>
                  <a:pt x="751987" y="897542"/>
                </a:lnTo>
                <a:lnTo>
                  <a:pt x="785234" y="854289"/>
                </a:lnTo>
                <a:lnTo>
                  <a:pt x="815352" y="807212"/>
                </a:lnTo>
                <a:lnTo>
                  <a:pt x="839805" y="760096"/>
                </a:lnTo>
                <a:lnTo>
                  <a:pt x="860367" y="709564"/>
                </a:lnTo>
                <a:lnTo>
                  <a:pt x="876453" y="655532"/>
                </a:lnTo>
                <a:lnTo>
                  <a:pt x="887476" y="597915"/>
                </a:lnTo>
                <a:lnTo>
                  <a:pt x="894566" y="522540"/>
                </a:lnTo>
                <a:lnTo>
                  <a:pt x="894097" y="458664"/>
                </a:lnTo>
                <a:lnTo>
                  <a:pt x="887210" y="404832"/>
                </a:lnTo>
                <a:lnTo>
                  <a:pt x="875049" y="359590"/>
                </a:lnTo>
                <a:lnTo>
                  <a:pt x="858756" y="321484"/>
                </a:lnTo>
                <a:lnTo>
                  <a:pt x="818343" y="260859"/>
                </a:lnTo>
                <a:lnTo>
                  <a:pt x="775111" y="211320"/>
                </a:lnTo>
                <a:lnTo>
                  <a:pt x="755294" y="187071"/>
                </a:lnTo>
                <a:lnTo>
                  <a:pt x="732828" y="151446"/>
                </a:lnTo>
                <a:lnTo>
                  <a:pt x="711876" y="108245"/>
                </a:lnTo>
                <a:lnTo>
                  <a:pt x="692172" y="59963"/>
                </a:lnTo>
                <a:lnTo>
                  <a:pt x="673450" y="9096"/>
                </a:lnTo>
                <a:lnTo>
                  <a:pt x="67023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8090027" y="3834158"/>
            <a:ext cx="1054100" cy="1309370"/>
          </a:xfrm>
          <a:custGeom>
            <a:avLst/>
            <a:gdLst/>
            <a:ahLst/>
            <a:cxnLst/>
            <a:rect l="l" t="t" r="r" b="b"/>
            <a:pathLst>
              <a:path w="1054100" h="1309370">
                <a:moveTo>
                  <a:pt x="730870" y="0"/>
                </a:moveTo>
                <a:lnTo>
                  <a:pt x="680779" y="4447"/>
                </a:lnTo>
                <a:lnTo>
                  <a:pt x="633525" y="16145"/>
                </a:lnTo>
                <a:lnTo>
                  <a:pt x="590648" y="34402"/>
                </a:lnTo>
                <a:lnTo>
                  <a:pt x="553689" y="58530"/>
                </a:lnTo>
                <a:lnTo>
                  <a:pt x="524187" y="87839"/>
                </a:lnTo>
                <a:lnTo>
                  <a:pt x="503681" y="121637"/>
                </a:lnTo>
                <a:lnTo>
                  <a:pt x="488267" y="180811"/>
                </a:lnTo>
                <a:lnTo>
                  <a:pt x="486304" y="210736"/>
                </a:lnTo>
                <a:lnTo>
                  <a:pt x="486664" y="240662"/>
                </a:lnTo>
                <a:lnTo>
                  <a:pt x="487394" y="256671"/>
                </a:lnTo>
                <a:lnTo>
                  <a:pt x="489235" y="288434"/>
                </a:lnTo>
                <a:lnTo>
                  <a:pt x="489966" y="304136"/>
                </a:lnTo>
                <a:lnTo>
                  <a:pt x="489202" y="352539"/>
                </a:lnTo>
                <a:lnTo>
                  <a:pt x="479472" y="398620"/>
                </a:lnTo>
                <a:lnTo>
                  <a:pt x="455336" y="441559"/>
                </a:lnTo>
                <a:lnTo>
                  <a:pt x="411352" y="480539"/>
                </a:lnTo>
                <a:lnTo>
                  <a:pt x="365810" y="506435"/>
                </a:lnTo>
                <a:lnTo>
                  <a:pt x="323543" y="523870"/>
                </a:lnTo>
                <a:lnTo>
                  <a:pt x="283981" y="535916"/>
                </a:lnTo>
                <a:lnTo>
                  <a:pt x="246551" y="545645"/>
                </a:lnTo>
                <a:lnTo>
                  <a:pt x="210681" y="556125"/>
                </a:lnTo>
                <a:lnTo>
                  <a:pt x="141337" y="591627"/>
                </a:lnTo>
                <a:lnTo>
                  <a:pt x="106718" y="622790"/>
                </a:lnTo>
                <a:lnTo>
                  <a:pt x="71374" y="666988"/>
                </a:lnTo>
                <a:lnTo>
                  <a:pt x="49162" y="704133"/>
                </a:lnTo>
                <a:lnTo>
                  <a:pt x="30630" y="746098"/>
                </a:lnTo>
                <a:lnTo>
                  <a:pt x="16113" y="792366"/>
                </a:lnTo>
                <a:lnTo>
                  <a:pt x="5945" y="842420"/>
                </a:lnTo>
                <a:lnTo>
                  <a:pt x="462" y="895745"/>
                </a:lnTo>
                <a:lnTo>
                  <a:pt x="0" y="951824"/>
                </a:lnTo>
                <a:lnTo>
                  <a:pt x="3167" y="995375"/>
                </a:lnTo>
                <a:lnTo>
                  <a:pt x="9487" y="1039968"/>
                </a:lnTo>
                <a:lnTo>
                  <a:pt x="19104" y="1085386"/>
                </a:lnTo>
                <a:lnTo>
                  <a:pt x="32160" y="1131411"/>
                </a:lnTo>
                <a:lnTo>
                  <a:pt x="48799" y="1177825"/>
                </a:lnTo>
                <a:lnTo>
                  <a:pt x="69165" y="1224411"/>
                </a:lnTo>
                <a:lnTo>
                  <a:pt x="93400" y="1270952"/>
                </a:lnTo>
                <a:lnTo>
                  <a:pt x="116832" y="1309341"/>
                </a:lnTo>
                <a:lnTo>
                  <a:pt x="1053973" y="1309341"/>
                </a:lnTo>
                <a:lnTo>
                  <a:pt x="1053973" y="163900"/>
                </a:lnTo>
                <a:lnTo>
                  <a:pt x="1037161" y="150944"/>
                </a:lnTo>
                <a:lnTo>
                  <a:pt x="994985" y="117554"/>
                </a:lnTo>
                <a:lnTo>
                  <a:pt x="954462" y="85948"/>
                </a:lnTo>
                <a:lnTo>
                  <a:pt x="916693" y="58368"/>
                </a:lnTo>
                <a:lnTo>
                  <a:pt x="882776" y="37055"/>
                </a:lnTo>
                <a:lnTo>
                  <a:pt x="833409" y="15614"/>
                </a:lnTo>
                <a:lnTo>
                  <a:pt x="782260" y="3492"/>
                </a:lnTo>
                <a:lnTo>
                  <a:pt x="73087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2546226" y="4263428"/>
            <a:ext cx="424815" cy="400685"/>
          </a:xfrm>
          <a:custGeom>
            <a:avLst/>
            <a:gdLst/>
            <a:ahLst/>
            <a:cxnLst/>
            <a:rect l="l" t="t" r="r" b="b"/>
            <a:pathLst>
              <a:path w="424814" h="400685">
                <a:moveTo>
                  <a:pt x="188404" y="0"/>
                </a:moveTo>
                <a:lnTo>
                  <a:pt x="143589" y="6392"/>
                </a:lnTo>
                <a:lnTo>
                  <a:pt x="104263" y="24687"/>
                </a:lnTo>
                <a:lnTo>
                  <a:pt x="71336" y="52299"/>
                </a:lnTo>
                <a:lnTo>
                  <a:pt x="50345" y="99473"/>
                </a:lnTo>
                <a:lnTo>
                  <a:pt x="47494" y="119848"/>
                </a:lnTo>
                <a:lnTo>
                  <a:pt x="39622" y="141596"/>
                </a:lnTo>
                <a:lnTo>
                  <a:pt x="26999" y="165826"/>
                </a:lnTo>
                <a:lnTo>
                  <a:pt x="13829" y="189564"/>
                </a:lnTo>
                <a:lnTo>
                  <a:pt x="4314" y="209841"/>
                </a:lnTo>
                <a:lnTo>
                  <a:pt x="6568" y="268594"/>
                </a:lnTo>
                <a:lnTo>
                  <a:pt x="41398" y="303021"/>
                </a:lnTo>
                <a:lnTo>
                  <a:pt x="57082" y="304527"/>
                </a:lnTo>
                <a:lnTo>
                  <a:pt x="64793" y="303808"/>
                </a:lnTo>
                <a:lnTo>
                  <a:pt x="77847" y="301420"/>
                </a:lnTo>
                <a:lnTo>
                  <a:pt x="88388" y="299058"/>
                </a:lnTo>
                <a:lnTo>
                  <a:pt x="100748" y="297278"/>
                </a:lnTo>
                <a:lnTo>
                  <a:pt x="136521" y="311898"/>
                </a:lnTo>
                <a:lnTo>
                  <a:pt x="161873" y="355654"/>
                </a:lnTo>
                <a:lnTo>
                  <a:pt x="174007" y="374240"/>
                </a:lnTo>
                <a:lnTo>
                  <a:pt x="197989" y="390943"/>
                </a:lnTo>
                <a:lnTo>
                  <a:pt x="213937" y="396742"/>
                </a:lnTo>
                <a:lnTo>
                  <a:pt x="232136" y="399917"/>
                </a:lnTo>
                <a:lnTo>
                  <a:pt x="252120" y="400246"/>
                </a:lnTo>
                <a:lnTo>
                  <a:pt x="273427" y="397509"/>
                </a:lnTo>
                <a:lnTo>
                  <a:pt x="328926" y="375825"/>
                </a:lnTo>
                <a:lnTo>
                  <a:pt x="381758" y="330224"/>
                </a:lnTo>
                <a:lnTo>
                  <a:pt x="409375" y="285903"/>
                </a:lnTo>
                <a:lnTo>
                  <a:pt x="422991" y="239266"/>
                </a:lnTo>
                <a:lnTo>
                  <a:pt x="424359" y="193158"/>
                </a:lnTo>
                <a:lnTo>
                  <a:pt x="415237" y="150423"/>
                </a:lnTo>
                <a:lnTo>
                  <a:pt x="397379" y="113905"/>
                </a:lnTo>
                <a:lnTo>
                  <a:pt x="367266" y="77734"/>
                </a:lnTo>
                <a:lnTo>
                  <a:pt x="333450" y="49749"/>
                </a:lnTo>
                <a:lnTo>
                  <a:pt x="299277" y="29210"/>
                </a:lnTo>
                <a:lnTo>
                  <a:pt x="245244" y="7934"/>
                </a:lnTo>
                <a:lnTo>
                  <a:pt x="218277" y="2204"/>
                </a:lnTo>
                <a:lnTo>
                  <a:pt x="18840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6243065" y="537718"/>
            <a:ext cx="396240" cy="436880"/>
          </a:xfrm>
          <a:custGeom>
            <a:avLst/>
            <a:gdLst/>
            <a:ahLst/>
            <a:cxnLst/>
            <a:rect l="l" t="t" r="r" b="b"/>
            <a:pathLst>
              <a:path w="396240" h="436880">
                <a:moveTo>
                  <a:pt x="218439" y="0"/>
                </a:moveTo>
                <a:lnTo>
                  <a:pt x="163211" y="1612"/>
                </a:lnTo>
                <a:lnTo>
                  <a:pt x="114176" y="16952"/>
                </a:lnTo>
                <a:lnTo>
                  <a:pt x="72803" y="42803"/>
                </a:lnTo>
                <a:lnTo>
                  <a:pt x="40562" y="75943"/>
                </a:lnTo>
                <a:lnTo>
                  <a:pt x="18923" y="113157"/>
                </a:lnTo>
                <a:lnTo>
                  <a:pt x="4770" y="160934"/>
                </a:lnTo>
                <a:lnTo>
                  <a:pt x="0" y="207152"/>
                </a:lnTo>
                <a:lnTo>
                  <a:pt x="1992" y="249299"/>
                </a:lnTo>
                <a:lnTo>
                  <a:pt x="15019" y="309346"/>
                </a:lnTo>
                <a:lnTo>
                  <a:pt x="41471" y="364031"/>
                </a:lnTo>
                <a:lnTo>
                  <a:pt x="73447" y="399758"/>
                </a:lnTo>
                <a:lnTo>
                  <a:pt x="112649" y="423672"/>
                </a:lnTo>
                <a:lnTo>
                  <a:pt x="156325" y="436457"/>
                </a:lnTo>
                <a:lnTo>
                  <a:pt x="187261" y="435562"/>
                </a:lnTo>
                <a:lnTo>
                  <a:pt x="210196" y="427261"/>
                </a:lnTo>
                <a:lnTo>
                  <a:pt x="229870" y="417830"/>
                </a:lnTo>
                <a:lnTo>
                  <a:pt x="253595" y="412027"/>
                </a:lnTo>
                <a:lnTo>
                  <a:pt x="282321" y="408939"/>
                </a:lnTo>
                <a:lnTo>
                  <a:pt x="310951" y="406614"/>
                </a:lnTo>
                <a:lnTo>
                  <a:pt x="334390" y="403098"/>
                </a:lnTo>
                <a:lnTo>
                  <a:pt x="363620" y="389088"/>
                </a:lnTo>
                <a:lnTo>
                  <a:pt x="384778" y="366649"/>
                </a:lnTo>
                <a:lnTo>
                  <a:pt x="395791" y="340590"/>
                </a:lnTo>
                <a:lnTo>
                  <a:pt x="394588" y="315722"/>
                </a:lnTo>
                <a:lnTo>
                  <a:pt x="371856" y="284607"/>
                </a:lnTo>
                <a:lnTo>
                  <a:pt x="367538" y="280670"/>
                </a:lnTo>
                <a:lnTo>
                  <a:pt x="363474" y="276606"/>
                </a:lnTo>
                <a:lnTo>
                  <a:pt x="354653" y="266771"/>
                </a:lnTo>
                <a:lnTo>
                  <a:pt x="348059" y="255746"/>
                </a:lnTo>
                <a:lnTo>
                  <a:pt x="344918" y="242673"/>
                </a:lnTo>
                <a:lnTo>
                  <a:pt x="346456" y="226695"/>
                </a:lnTo>
                <a:lnTo>
                  <a:pt x="357427" y="199157"/>
                </a:lnTo>
                <a:lnTo>
                  <a:pt x="370125" y="178704"/>
                </a:lnTo>
                <a:lnTo>
                  <a:pt x="379370" y="157132"/>
                </a:lnTo>
                <a:lnTo>
                  <a:pt x="375683" y="108781"/>
                </a:lnTo>
                <a:lnTo>
                  <a:pt x="356320" y="73106"/>
                </a:lnTo>
                <a:lnTo>
                  <a:pt x="318023" y="36379"/>
                </a:lnTo>
                <a:lnTo>
                  <a:pt x="256365" y="7268"/>
                </a:lnTo>
                <a:lnTo>
                  <a:pt x="21843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bg object 4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10643" y="2577242"/>
            <a:ext cx="191809" cy="168243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093834" y="2988758"/>
            <a:ext cx="448945" cy="747395"/>
          </a:xfrm>
          <a:custGeom>
            <a:avLst/>
            <a:gdLst/>
            <a:ahLst/>
            <a:cxnLst/>
            <a:rect l="l" t="t" r="r" b="b"/>
            <a:pathLst>
              <a:path w="448944" h="747395">
                <a:moveTo>
                  <a:pt x="291395" y="0"/>
                </a:moveTo>
                <a:lnTo>
                  <a:pt x="246628" y="2313"/>
                </a:lnTo>
                <a:lnTo>
                  <a:pt x="202399" y="9056"/>
                </a:lnTo>
                <a:lnTo>
                  <a:pt x="159096" y="20252"/>
                </a:lnTo>
                <a:lnTo>
                  <a:pt x="114888" y="36762"/>
                </a:lnTo>
                <a:lnTo>
                  <a:pt x="64660" y="69604"/>
                </a:lnTo>
                <a:lnTo>
                  <a:pt x="30193" y="112078"/>
                </a:lnTo>
                <a:lnTo>
                  <a:pt x="9351" y="155771"/>
                </a:lnTo>
                <a:lnTo>
                  <a:pt x="0" y="192271"/>
                </a:lnTo>
                <a:lnTo>
                  <a:pt x="3" y="213165"/>
                </a:lnTo>
                <a:lnTo>
                  <a:pt x="16818" y="257377"/>
                </a:lnTo>
                <a:lnTo>
                  <a:pt x="61027" y="302827"/>
                </a:lnTo>
                <a:lnTo>
                  <a:pt x="95984" y="315999"/>
                </a:lnTo>
                <a:lnTo>
                  <a:pt x="132337" y="330672"/>
                </a:lnTo>
                <a:lnTo>
                  <a:pt x="165661" y="351297"/>
                </a:lnTo>
                <a:lnTo>
                  <a:pt x="191532" y="382329"/>
                </a:lnTo>
                <a:lnTo>
                  <a:pt x="202216" y="418542"/>
                </a:lnTo>
                <a:lnTo>
                  <a:pt x="200136" y="451814"/>
                </a:lnTo>
                <a:lnTo>
                  <a:pt x="196104" y="482538"/>
                </a:lnTo>
                <a:lnTo>
                  <a:pt x="200930" y="511107"/>
                </a:lnTo>
                <a:lnTo>
                  <a:pt x="218653" y="542942"/>
                </a:lnTo>
                <a:lnTo>
                  <a:pt x="242507" y="580528"/>
                </a:lnTo>
                <a:lnTo>
                  <a:pt x="267385" y="621282"/>
                </a:lnTo>
                <a:lnTo>
                  <a:pt x="288179" y="662618"/>
                </a:lnTo>
                <a:lnTo>
                  <a:pt x="301887" y="698460"/>
                </a:lnTo>
                <a:lnTo>
                  <a:pt x="311452" y="724277"/>
                </a:lnTo>
                <a:lnTo>
                  <a:pt x="319254" y="740378"/>
                </a:lnTo>
                <a:lnTo>
                  <a:pt x="327676" y="747073"/>
                </a:lnTo>
                <a:lnTo>
                  <a:pt x="335844" y="746894"/>
                </a:lnTo>
                <a:lnTo>
                  <a:pt x="349298" y="744406"/>
                </a:lnTo>
                <a:lnTo>
                  <a:pt x="402687" y="728729"/>
                </a:lnTo>
                <a:lnTo>
                  <a:pt x="443246" y="711513"/>
                </a:lnTo>
                <a:lnTo>
                  <a:pt x="448735" y="689879"/>
                </a:lnTo>
                <a:lnTo>
                  <a:pt x="429709" y="603178"/>
                </a:lnTo>
                <a:lnTo>
                  <a:pt x="428768" y="554541"/>
                </a:lnTo>
                <a:lnTo>
                  <a:pt x="433967" y="512698"/>
                </a:lnTo>
                <a:lnTo>
                  <a:pt x="433023" y="476500"/>
                </a:lnTo>
                <a:lnTo>
                  <a:pt x="423410" y="441634"/>
                </a:lnTo>
                <a:lnTo>
                  <a:pt x="402606" y="403792"/>
                </a:lnTo>
                <a:lnTo>
                  <a:pt x="381203" y="366293"/>
                </a:lnTo>
                <a:lnTo>
                  <a:pt x="371396" y="334498"/>
                </a:lnTo>
                <a:lnTo>
                  <a:pt x="371924" y="307155"/>
                </a:lnTo>
                <a:lnTo>
                  <a:pt x="381524" y="283015"/>
                </a:lnTo>
                <a:lnTo>
                  <a:pt x="398276" y="254240"/>
                </a:lnTo>
                <a:lnTo>
                  <a:pt x="417148" y="216356"/>
                </a:lnTo>
                <a:lnTo>
                  <a:pt x="432495" y="173162"/>
                </a:lnTo>
                <a:lnTo>
                  <a:pt x="438674" y="128456"/>
                </a:lnTo>
                <a:lnTo>
                  <a:pt x="428466" y="70403"/>
                </a:lnTo>
                <a:lnTo>
                  <a:pt x="403686" y="32269"/>
                </a:lnTo>
                <a:lnTo>
                  <a:pt x="370808" y="10638"/>
                </a:lnTo>
                <a:lnTo>
                  <a:pt x="336312" y="2091"/>
                </a:lnTo>
                <a:lnTo>
                  <a:pt x="291395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bg object 5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79521" y="3114784"/>
            <a:ext cx="249151" cy="207964"/>
          </a:xfrm>
          <a:prstGeom prst="rect">
            <a:avLst/>
          </a:prstGeom>
        </p:spPr>
      </p:pic>
      <p:sp>
        <p:nvSpPr>
          <p:cNvPr id="51" name="bg object 51"/>
          <p:cNvSpPr/>
          <p:nvPr/>
        </p:nvSpPr>
        <p:spPr>
          <a:xfrm>
            <a:off x="898121" y="3323716"/>
            <a:ext cx="263525" cy="196850"/>
          </a:xfrm>
          <a:custGeom>
            <a:avLst/>
            <a:gdLst/>
            <a:ahLst/>
            <a:cxnLst/>
            <a:rect l="l" t="t" r="r" b="b"/>
            <a:pathLst>
              <a:path w="263525" h="196850">
                <a:moveTo>
                  <a:pt x="136382" y="0"/>
                </a:moveTo>
                <a:lnTo>
                  <a:pt x="59471" y="31339"/>
                </a:lnTo>
                <a:lnTo>
                  <a:pt x="27526" y="62944"/>
                </a:lnTo>
                <a:lnTo>
                  <a:pt x="3169" y="105007"/>
                </a:lnTo>
                <a:lnTo>
                  <a:pt x="0" y="125315"/>
                </a:lnTo>
                <a:lnTo>
                  <a:pt x="5356" y="136778"/>
                </a:lnTo>
                <a:lnTo>
                  <a:pt x="40240" y="162845"/>
                </a:lnTo>
                <a:lnTo>
                  <a:pt x="103375" y="189864"/>
                </a:lnTo>
                <a:lnTo>
                  <a:pt x="143950" y="196532"/>
                </a:lnTo>
                <a:lnTo>
                  <a:pt x="164767" y="195472"/>
                </a:lnTo>
                <a:lnTo>
                  <a:pt x="203807" y="183389"/>
                </a:lnTo>
                <a:lnTo>
                  <a:pt x="237343" y="157057"/>
                </a:lnTo>
                <a:lnTo>
                  <a:pt x="263306" y="99628"/>
                </a:lnTo>
                <a:lnTo>
                  <a:pt x="255502" y="60121"/>
                </a:lnTo>
                <a:lnTo>
                  <a:pt x="230337" y="25918"/>
                </a:lnTo>
                <a:lnTo>
                  <a:pt x="189926" y="3662"/>
                </a:lnTo>
                <a:lnTo>
                  <a:pt x="136382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655015" y="2859785"/>
            <a:ext cx="1320165" cy="872490"/>
          </a:xfrm>
          <a:custGeom>
            <a:avLst/>
            <a:gdLst/>
            <a:ahLst/>
            <a:cxnLst/>
            <a:rect l="l" t="t" r="r" b="b"/>
            <a:pathLst>
              <a:path w="1320164" h="872489">
                <a:moveTo>
                  <a:pt x="1319695" y="139992"/>
                </a:moveTo>
                <a:lnTo>
                  <a:pt x="1315377" y="95072"/>
                </a:lnTo>
                <a:lnTo>
                  <a:pt x="1297254" y="55194"/>
                </a:lnTo>
                <a:lnTo>
                  <a:pt x="1288313" y="46697"/>
                </a:lnTo>
                <a:lnTo>
                  <a:pt x="1267129" y="26543"/>
                </a:lnTo>
                <a:lnTo>
                  <a:pt x="1226045" y="7861"/>
                </a:lnTo>
                <a:lnTo>
                  <a:pt x="1185989" y="0"/>
                </a:lnTo>
                <a:lnTo>
                  <a:pt x="1146810" y="1295"/>
                </a:lnTo>
                <a:lnTo>
                  <a:pt x="1108379" y="10033"/>
                </a:lnTo>
                <a:lnTo>
                  <a:pt x="1067600" y="26022"/>
                </a:lnTo>
                <a:lnTo>
                  <a:pt x="1014031" y="54483"/>
                </a:lnTo>
                <a:lnTo>
                  <a:pt x="965695" y="83604"/>
                </a:lnTo>
                <a:lnTo>
                  <a:pt x="866203" y="145224"/>
                </a:lnTo>
                <a:lnTo>
                  <a:pt x="826020" y="168681"/>
                </a:lnTo>
                <a:lnTo>
                  <a:pt x="799515" y="181229"/>
                </a:lnTo>
                <a:lnTo>
                  <a:pt x="772998" y="184721"/>
                </a:lnTo>
                <a:lnTo>
                  <a:pt x="747674" y="181267"/>
                </a:lnTo>
                <a:lnTo>
                  <a:pt x="723480" y="175488"/>
                </a:lnTo>
                <a:lnTo>
                  <a:pt x="700328" y="171958"/>
                </a:lnTo>
                <a:lnTo>
                  <a:pt x="662139" y="174028"/>
                </a:lnTo>
                <a:lnTo>
                  <a:pt x="611390" y="187109"/>
                </a:lnTo>
                <a:lnTo>
                  <a:pt x="572655" y="206375"/>
                </a:lnTo>
                <a:lnTo>
                  <a:pt x="528891" y="246621"/>
                </a:lnTo>
                <a:lnTo>
                  <a:pt x="506958" y="267119"/>
                </a:lnTo>
                <a:lnTo>
                  <a:pt x="482295" y="280670"/>
                </a:lnTo>
                <a:lnTo>
                  <a:pt x="453618" y="285483"/>
                </a:lnTo>
                <a:lnTo>
                  <a:pt x="407416" y="289242"/>
                </a:lnTo>
                <a:lnTo>
                  <a:pt x="290626" y="295732"/>
                </a:lnTo>
                <a:lnTo>
                  <a:pt x="234188" y="299580"/>
                </a:lnTo>
                <a:lnTo>
                  <a:pt x="188506" y="304546"/>
                </a:lnTo>
                <a:lnTo>
                  <a:pt x="143814" y="313220"/>
                </a:lnTo>
                <a:lnTo>
                  <a:pt x="93205" y="331965"/>
                </a:lnTo>
                <a:lnTo>
                  <a:pt x="60540" y="353212"/>
                </a:lnTo>
                <a:lnTo>
                  <a:pt x="32359" y="382384"/>
                </a:lnTo>
                <a:lnTo>
                  <a:pt x="9486" y="420878"/>
                </a:lnTo>
                <a:lnTo>
                  <a:pt x="0" y="460794"/>
                </a:lnTo>
                <a:lnTo>
                  <a:pt x="5511" y="502627"/>
                </a:lnTo>
                <a:lnTo>
                  <a:pt x="26847" y="541807"/>
                </a:lnTo>
                <a:lnTo>
                  <a:pt x="64858" y="573786"/>
                </a:lnTo>
                <a:lnTo>
                  <a:pt x="111645" y="593788"/>
                </a:lnTo>
                <a:lnTo>
                  <a:pt x="155232" y="603516"/>
                </a:lnTo>
                <a:lnTo>
                  <a:pt x="191452" y="607618"/>
                </a:lnTo>
                <a:lnTo>
                  <a:pt x="216217" y="610743"/>
                </a:lnTo>
                <a:lnTo>
                  <a:pt x="262724" y="624243"/>
                </a:lnTo>
                <a:lnTo>
                  <a:pt x="286905" y="629793"/>
                </a:lnTo>
                <a:lnTo>
                  <a:pt x="304076" y="629920"/>
                </a:lnTo>
                <a:lnTo>
                  <a:pt x="304761" y="629793"/>
                </a:lnTo>
                <a:lnTo>
                  <a:pt x="305333" y="629539"/>
                </a:lnTo>
                <a:lnTo>
                  <a:pt x="305854" y="629285"/>
                </a:lnTo>
                <a:lnTo>
                  <a:pt x="306006" y="621182"/>
                </a:lnTo>
                <a:lnTo>
                  <a:pt x="293395" y="610527"/>
                </a:lnTo>
                <a:lnTo>
                  <a:pt x="278307" y="601256"/>
                </a:lnTo>
                <a:lnTo>
                  <a:pt x="271005" y="597281"/>
                </a:lnTo>
                <a:lnTo>
                  <a:pt x="278815" y="595884"/>
                </a:lnTo>
                <a:lnTo>
                  <a:pt x="317271" y="578485"/>
                </a:lnTo>
                <a:lnTo>
                  <a:pt x="316585" y="576326"/>
                </a:lnTo>
                <a:lnTo>
                  <a:pt x="315353" y="572477"/>
                </a:lnTo>
                <a:lnTo>
                  <a:pt x="296494" y="572363"/>
                </a:lnTo>
                <a:lnTo>
                  <a:pt x="274802" y="574776"/>
                </a:lnTo>
                <a:lnTo>
                  <a:pt x="264439" y="576326"/>
                </a:lnTo>
                <a:lnTo>
                  <a:pt x="269189" y="570903"/>
                </a:lnTo>
                <a:lnTo>
                  <a:pt x="271068" y="568553"/>
                </a:lnTo>
                <a:lnTo>
                  <a:pt x="279209" y="558355"/>
                </a:lnTo>
                <a:lnTo>
                  <a:pt x="288188" y="544296"/>
                </a:lnTo>
                <a:lnTo>
                  <a:pt x="289763" y="534289"/>
                </a:lnTo>
                <a:lnTo>
                  <a:pt x="288632" y="532638"/>
                </a:lnTo>
                <a:lnTo>
                  <a:pt x="253733" y="549770"/>
                </a:lnTo>
                <a:lnTo>
                  <a:pt x="233807" y="565023"/>
                </a:lnTo>
                <a:lnTo>
                  <a:pt x="233133" y="565404"/>
                </a:lnTo>
                <a:lnTo>
                  <a:pt x="173062" y="567347"/>
                </a:lnTo>
                <a:lnTo>
                  <a:pt x="129806" y="557898"/>
                </a:lnTo>
                <a:lnTo>
                  <a:pt x="90284" y="535940"/>
                </a:lnTo>
                <a:lnTo>
                  <a:pt x="54127" y="482079"/>
                </a:lnTo>
                <a:lnTo>
                  <a:pt x="54457" y="448487"/>
                </a:lnTo>
                <a:lnTo>
                  <a:pt x="71729" y="409448"/>
                </a:lnTo>
                <a:lnTo>
                  <a:pt x="117525" y="374027"/>
                </a:lnTo>
                <a:lnTo>
                  <a:pt x="181610" y="355879"/>
                </a:lnTo>
                <a:lnTo>
                  <a:pt x="228028" y="349351"/>
                </a:lnTo>
                <a:lnTo>
                  <a:pt x="275043" y="345249"/>
                </a:lnTo>
                <a:lnTo>
                  <a:pt x="319608" y="342265"/>
                </a:lnTo>
                <a:lnTo>
                  <a:pt x="375729" y="342239"/>
                </a:lnTo>
                <a:lnTo>
                  <a:pt x="426351" y="347040"/>
                </a:lnTo>
                <a:lnTo>
                  <a:pt x="474713" y="355511"/>
                </a:lnTo>
                <a:lnTo>
                  <a:pt x="514667" y="365620"/>
                </a:lnTo>
                <a:lnTo>
                  <a:pt x="570636" y="393141"/>
                </a:lnTo>
                <a:lnTo>
                  <a:pt x="601980" y="420878"/>
                </a:lnTo>
                <a:lnTo>
                  <a:pt x="634682" y="456514"/>
                </a:lnTo>
                <a:lnTo>
                  <a:pt x="667181" y="497967"/>
                </a:lnTo>
                <a:lnTo>
                  <a:pt x="701370" y="558152"/>
                </a:lnTo>
                <a:lnTo>
                  <a:pt x="719861" y="611428"/>
                </a:lnTo>
                <a:lnTo>
                  <a:pt x="718972" y="612051"/>
                </a:lnTo>
                <a:lnTo>
                  <a:pt x="708914" y="625309"/>
                </a:lnTo>
                <a:lnTo>
                  <a:pt x="703376" y="643128"/>
                </a:lnTo>
                <a:lnTo>
                  <a:pt x="705307" y="673188"/>
                </a:lnTo>
                <a:lnTo>
                  <a:pt x="716534" y="704316"/>
                </a:lnTo>
                <a:lnTo>
                  <a:pt x="747699" y="766445"/>
                </a:lnTo>
                <a:lnTo>
                  <a:pt x="760755" y="797623"/>
                </a:lnTo>
                <a:lnTo>
                  <a:pt x="790244" y="872363"/>
                </a:lnTo>
                <a:lnTo>
                  <a:pt x="808824" y="867956"/>
                </a:lnTo>
                <a:lnTo>
                  <a:pt x="818083" y="865403"/>
                </a:lnTo>
                <a:lnTo>
                  <a:pt x="836447" y="859612"/>
                </a:lnTo>
                <a:lnTo>
                  <a:pt x="854646" y="852995"/>
                </a:lnTo>
                <a:lnTo>
                  <a:pt x="863777" y="849376"/>
                </a:lnTo>
                <a:lnTo>
                  <a:pt x="859637" y="817156"/>
                </a:lnTo>
                <a:lnTo>
                  <a:pt x="842822" y="703707"/>
                </a:lnTo>
                <a:lnTo>
                  <a:pt x="841057" y="678141"/>
                </a:lnTo>
                <a:lnTo>
                  <a:pt x="836866" y="626770"/>
                </a:lnTo>
                <a:lnTo>
                  <a:pt x="806513" y="592416"/>
                </a:lnTo>
                <a:lnTo>
                  <a:pt x="793407" y="589114"/>
                </a:lnTo>
                <a:lnTo>
                  <a:pt x="792441" y="589127"/>
                </a:lnTo>
                <a:lnTo>
                  <a:pt x="785291" y="567791"/>
                </a:lnTo>
                <a:lnTo>
                  <a:pt x="777417" y="534314"/>
                </a:lnTo>
                <a:lnTo>
                  <a:pt x="772668" y="500087"/>
                </a:lnTo>
                <a:lnTo>
                  <a:pt x="771194" y="465328"/>
                </a:lnTo>
                <a:lnTo>
                  <a:pt x="774484" y="412686"/>
                </a:lnTo>
                <a:lnTo>
                  <a:pt x="780973" y="364718"/>
                </a:lnTo>
                <a:lnTo>
                  <a:pt x="790702" y="324104"/>
                </a:lnTo>
                <a:lnTo>
                  <a:pt x="820839" y="269582"/>
                </a:lnTo>
                <a:lnTo>
                  <a:pt x="847902" y="238429"/>
                </a:lnTo>
                <a:lnTo>
                  <a:pt x="882853" y="203835"/>
                </a:lnTo>
                <a:lnTo>
                  <a:pt x="905548" y="184721"/>
                </a:lnTo>
                <a:lnTo>
                  <a:pt x="923658" y="169456"/>
                </a:lnTo>
                <a:lnTo>
                  <a:pt x="968298" y="138938"/>
                </a:lnTo>
                <a:lnTo>
                  <a:pt x="1006830" y="115722"/>
                </a:lnTo>
                <a:lnTo>
                  <a:pt x="1047521" y="92100"/>
                </a:lnTo>
                <a:lnTo>
                  <a:pt x="1088859" y="70878"/>
                </a:lnTo>
                <a:lnTo>
                  <a:pt x="1129334" y="54864"/>
                </a:lnTo>
                <a:lnTo>
                  <a:pt x="1171981" y="46697"/>
                </a:lnTo>
                <a:lnTo>
                  <a:pt x="1191526" y="47675"/>
                </a:lnTo>
                <a:lnTo>
                  <a:pt x="1209598" y="52705"/>
                </a:lnTo>
                <a:lnTo>
                  <a:pt x="1246708" y="75438"/>
                </a:lnTo>
                <a:lnTo>
                  <a:pt x="1266024" y="102743"/>
                </a:lnTo>
                <a:lnTo>
                  <a:pt x="1271219" y="133680"/>
                </a:lnTo>
                <a:lnTo>
                  <a:pt x="1265986" y="167259"/>
                </a:lnTo>
                <a:lnTo>
                  <a:pt x="1246327" y="207733"/>
                </a:lnTo>
                <a:lnTo>
                  <a:pt x="1216393" y="240144"/>
                </a:lnTo>
                <a:lnTo>
                  <a:pt x="1167180" y="272542"/>
                </a:lnTo>
                <a:lnTo>
                  <a:pt x="1165275" y="272923"/>
                </a:lnTo>
                <a:lnTo>
                  <a:pt x="1164894" y="272923"/>
                </a:lnTo>
                <a:lnTo>
                  <a:pt x="1156030" y="272161"/>
                </a:lnTo>
                <a:lnTo>
                  <a:pt x="1140167" y="271780"/>
                </a:lnTo>
                <a:lnTo>
                  <a:pt x="1122476" y="272465"/>
                </a:lnTo>
                <a:lnTo>
                  <a:pt x="1108125" y="274828"/>
                </a:lnTo>
                <a:lnTo>
                  <a:pt x="1104569" y="275971"/>
                </a:lnTo>
                <a:lnTo>
                  <a:pt x="1102410" y="277495"/>
                </a:lnTo>
                <a:lnTo>
                  <a:pt x="1102410" y="279400"/>
                </a:lnTo>
                <a:lnTo>
                  <a:pt x="1109230" y="286829"/>
                </a:lnTo>
                <a:lnTo>
                  <a:pt x="1124254" y="293395"/>
                </a:lnTo>
                <a:lnTo>
                  <a:pt x="1139266" y="298069"/>
                </a:lnTo>
                <a:lnTo>
                  <a:pt x="1146098" y="299847"/>
                </a:lnTo>
                <a:lnTo>
                  <a:pt x="1136586" y="304546"/>
                </a:lnTo>
                <a:lnTo>
                  <a:pt x="1117549" y="314871"/>
                </a:lnTo>
                <a:lnTo>
                  <a:pt x="1102271" y="325678"/>
                </a:lnTo>
                <a:lnTo>
                  <a:pt x="1104442" y="331597"/>
                </a:lnTo>
                <a:lnTo>
                  <a:pt x="1112266" y="331800"/>
                </a:lnTo>
                <a:lnTo>
                  <a:pt x="1120444" y="330898"/>
                </a:lnTo>
                <a:lnTo>
                  <a:pt x="1128509" y="329247"/>
                </a:lnTo>
                <a:lnTo>
                  <a:pt x="1136065" y="327152"/>
                </a:lnTo>
                <a:lnTo>
                  <a:pt x="1145590" y="324104"/>
                </a:lnTo>
                <a:lnTo>
                  <a:pt x="1152702" y="320802"/>
                </a:lnTo>
                <a:lnTo>
                  <a:pt x="1149045" y="328218"/>
                </a:lnTo>
                <a:lnTo>
                  <a:pt x="1142123" y="344411"/>
                </a:lnTo>
                <a:lnTo>
                  <a:pt x="1138021" y="360299"/>
                </a:lnTo>
                <a:lnTo>
                  <a:pt x="1142796" y="366776"/>
                </a:lnTo>
                <a:lnTo>
                  <a:pt x="1144701" y="366395"/>
                </a:lnTo>
                <a:lnTo>
                  <a:pt x="1158595" y="356463"/>
                </a:lnTo>
                <a:lnTo>
                  <a:pt x="1175080" y="338124"/>
                </a:lnTo>
                <a:lnTo>
                  <a:pt x="1188872" y="320802"/>
                </a:lnTo>
                <a:lnTo>
                  <a:pt x="1191526" y="317487"/>
                </a:lnTo>
                <a:lnTo>
                  <a:pt x="1205280" y="300609"/>
                </a:lnTo>
                <a:lnTo>
                  <a:pt x="1224495" y="282409"/>
                </a:lnTo>
                <a:lnTo>
                  <a:pt x="1234719" y="272923"/>
                </a:lnTo>
                <a:lnTo>
                  <a:pt x="1253032" y="255955"/>
                </a:lnTo>
                <a:lnTo>
                  <a:pt x="1283462" y="222618"/>
                </a:lnTo>
                <a:lnTo>
                  <a:pt x="1308404" y="183769"/>
                </a:lnTo>
                <a:lnTo>
                  <a:pt x="1319695" y="139992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6129817" y="539369"/>
            <a:ext cx="258445" cy="278130"/>
          </a:xfrm>
          <a:custGeom>
            <a:avLst/>
            <a:gdLst/>
            <a:ahLst/>
            <a:cxnLst/>
            <a:rect l="l" t="t" r="r" b="b"/>
            <a:pathLst>
              <a:path w="258445" h="278130">
                <a:moveTo>
                  <a:pt x="178305" y="165353"/>
                </a:moveTo>
                <a:lnTo>
                  <a:pt x="120233" y="165353"/>
                </a:lnTo>
                <a:lnTo>
                  <a:pt x="127535" y="174932"/>
                </a:lnTo>
                <a:lnTo>
                  <a:pt x="134457" y="183927"/>
                </a:lnTo>
                <a:lnTo>
                  <a:pt x="143593" y="195572"/>
                </a:lnTo>
                <a:lnTo>
                  <a:pt x="153634" y="208025"/>
                </a:lnTo>
                <a:lnTo>
                  <a:pt x="115407" y="240156"/>
                </a:lnTo>
                <a:lnTo>
                  <a:pt x="115857" y="249517"/>
                </a:lnTo>
                <a:lnTo>
                  <a:pt x="124916" y="262366"/>
                </a:lnTo>
                <a:lnTo>
                  <a:pt x="136142" y="273571"/>
                </a:lnTo>
                <a:lnTo>
                  <a:pt x="143093" y="278002"/>
                </a:lnTo>
                <a:lnTo>
                  <a:pt x="147978" y="275064"/>
                </a:lnTo>
                <a:lnTo>
                  <a:pt x="156841" y="268208"/>
                </a:lnTo>
                <a:lnTo>
                  <a:pt x="183733" y="246506"/>
                </a:lnTo>
                <a:lnTo>
                  <a:pt x="243169" y="246506"/>
                </a:lnTo>
                <a:lnTo>
                  <a:pt x="243169" y="246125"/>
                </a:lnTo>
                <a:lnTo>
                  <a:pt x="241486" y="240924"/>
                </a:lnTo>
                <a:lnTo>
                  <a:pt x="236851" y="234711"/>
                </a:lnTo>
                <a:lnTo>
                  <a:pt x="229881" y="226712"/>
                </a:lnTo>
                <a:lnTo>
                  <a:pt x="221198" y="216153"/>
                </a:lnTo>
                <a:lnTo>
                  <a:pt x="255361" y="186816"/>
                </a:lnTo>
                <a:lnTo>
                  <a:pt x="258028" y="183641"/>
                </a:lnTo>
                <a:lnTo>
                  <a:pt x="257308" y="178561"/>
                </a:lnTo>
                <a:lnTo>
                  <a:pt x="189702" y="178561"/>
                </a:lnTo>
                <a:lnTo>
                  <a:pt x="178305" y="165353"/>
                </a:lnTo>
                <a:close/>
              </a:path>
              <a:path w="258445" h="278130">
                <a:moveTo>
                  <a:pt x="243169" y="246506"/>
                </a:moveTo>
                <a:lnTo>
                  <a:pt x="183733" y="246506"/>
                </a:lnTo>
                <a:lnTo>
                  <a:pt x="192579" y="257067"/>
                </a:lnTo>
                <a:lnTo>
                  <a:pt x="199925" y="265461"/>
                </a:lnTo>
                <a:lnTo>
                  <a:pt x="205332" y="271091"/>
                </a:lnTo>
                <a:lnTo>
                  <a:pt x="208117" y="273176"/>
                </a:lnTo>
                <a:lnTo>
                  <a:pt x="212556" y="271045"/>
                </a:lnTo>
                <a:lnTo>
                  <a:pt x="243169" y="247522"/>
                </a:lnTo>
                <a:lnTo>
                  <a:pt x="243169" y="246506"/>
                </a:lnTo>
                <a:close/>
              </a:path>
              <a:path w="258445" h="278130">
                <a:moveTo>
                  <a:pt x="228183" y="149732"/>
                </a:moveTo>
                <a:lnTo>
                  <a:pt x="222563" y="151665"/>
                </a:lnTo>
                <a:lnTo>
                  <a:pt x="214276" y="157861"/>
                </a:lnTo>
                <a:lnTo>
                  <a:pt x="203323" y="167199"/>
                </a:lnTo>
                <a:lnTo>
                  <a:pt x="189702" y="178561"/>
                </a:lnTo>
                <a:lnTo>
                  <a:pt x="257308" y="178561"/>
                </a:lnTo>
                <a:lnTo>
                  <a:pt x="256793" y="174932"/>
                </a:lnTo>
                <a:lnTo>
                  <a:pt x="247582" y="163877"/>
                </a:lnTo>
                <a:lnTo>
                  <a:pt x="236132" y="154227"/>
                </a:lnTo>
                <a:lnTo>
                  <a:pt x="228183" y="149732"/>
                </a:lnTo>
                <a:close/>
              </a:path>
              <a:path w="258445" h="278130">
                <a:moveTo>
                  <a:pt x="68798" y="0"/>
                </a:moveTo>
                <a:lnTo>
                  <a:pt x="25872" y="21970"/>
                </a:lnTo>
                <a:lnTo>
                  <a:pt x="3472" y="59404"/>
                </a:lnTo>
                <a:lnTo>
                  <a:pt x="0" y="88028"/>
                </a:lnTo>
                <a:lnTo>
                  <a:pt x="1774" y="102219"/>
                </a:lnTo>
                <a:lnTo>
                  <a:pt x="25116" y="148518"/>
                </a:lnTo>
                <a:lnTo>
                  <a:pt x="64847" y="172950"/>
                </a:lnTo>
                <a:lnTo>
                  <a:pt x="88356" y="174878"/>
                </a:lnTo>
                <a:lnTo>
                  <a:pt x="96658" y="173622"/>
                </a:lnTo>
                <a:lnTo>
                  <a:pt x="104771" y="171592"/>
                </a:lnTo>
                <a:lnTo>
                  <a:pt x="112645" y="168824"/>
                </a:lnTo>
                <a:lnTo>
                  <a:pt x="120233" y="165353"/>
                </a:lnTo>
                <a:lnTo>
                  <a:pt x="178305" y="165353"/>
                </a:lnTo>
                <a:lnTo>
                  <a:pt x="170318" y="156098"/>
                </a:lnTo>
                <a:lnTo>
                  <a:pt x="161716" y="146254"/>
                </a:lnTo>
                <a:lnTo>
                  <a:pt x="154269" y="137921"/>
                </a:lnTo>
                <a:lnTo>
                  <a:pt x="156158" y="135762"/>
                </a:lnTo>
                <a:lnTo>
                  <a:pt x="86070" y="135762"/>
                </a:lnTo>
                <a:lnTo>
                  <a:pt x="72953" y="134725"/>
                </a:lnTo>
                <a:lnTo>
                  <a:pt x="43271" y="110489"/>
                </a:lnTo>
                <a:lnTo>
                  <a:pt x="36990" y="88028"/>
                </a:lnTo>
                <a:lnTo>
                  <a:pt x="37048" y="79628"/>
                </a:lnTo>
                <a:lnTo>
                  <a:pt x="37937" y="74421"/>
                </a:lnTo>
                <a:lnTo>
                  <a:pt x="39715" y="69087"/>
                </a:lnTo>
                <a:lnTo>
                  <a:pt x="42382" y="64261"/>
                </a:lnTo>
                <a:lnTo>
                  <a:pt x="44541" y="59181"/>
                </a:lnTo>
                <a:lnTo>
                  <a:pt x="74894" y="38734"/>
                </a:lnTo>
                <a:lnTo>
                  <a:pt x="153074" y="38734"/>
                </a:lnTo>
                <a:lnTo>
                  <a:pt x="145801" y="30029"/>
                </a:lnTo>
                <a:lnTo>
                  <a:pt x="134076" y="19557"/>
                </a:lnTo>
                <a:lnTo>
                  <a:pt x="119358" y="10126"/>
                </a:lnTo>
                <a:lnTo>
                  <a:pt x="103294" y="3635"/>
                </a:lnTo>
                <a:lnTo>
                  <a:pt x="86302" y="216"/>
                </a:lnTo>
                <a:lnTo>
                  <a:pt x="68798" y="0"/>
                </a:lnTo>
                <a:close/>
              </a:path>
              <a:path w="258445" h="278130">
                <a:moveTo>
                  <a:pt x="153074" y="38734"/>
                </a:moveTo>
                <a:lnTo>
                  <a:pt x="74894" y="38734"/>
                </a:lnTo>
                <a:lnTo>
                  <a:pt x="84718" y="38784"/>
                </a:lnTo>
                <a:lnTo>
                  <a:pt x="94245" y="40751"/>
                </a:lnTo>
                <a:lnTo>
                  <a:pt x="128224" y="69770"/>
                </a:lnTo>
                <a:lnTo>
                  <a:pt x="132996" y="91058"/>
                </a:lnTo>
                <a:lnTo>
                  <a:pt x="131841" y="97603"/>
                </a:lnTo>
                <a:lnTo>
                  <a:pt x="103675" y="130460"/>
                </a:lnTo>
                <a:lnTo>
                  <a:pt x="86070" y="135762"/>
                </a:lnTo>
                <a:lnTo>
                  <a:pt x="156158" y="135762"/>
                </a:lnTo>
                <a:lnTo>
                  <a:pt x="172954" y="94027"/>
                </a:lnTo>
                <a:lnTo>
                  <a:pt x="172650" y="81992"/>
                </a:lnTo>
                <a:lnTo>
                  <a:pt x="170144" y="70230"/>
                </a:lnTo>
                <a:lnTo>
                  <a:pt x="164062" y="55544"/>
                </a:lnTo>
                <a:lnTo>
                  <a:pt x="155872" y="42084"/>
                </a:lnTo>
                <a:lnTo>
                  <a:pt x="153074" y="38734"/>
                </a:lnTo>
                <a:close/>
              </a:path>
            </a:pathLst>
          </a:custGeom>
          <a:solidFill>
            <a:srgbClr val="F5B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4" name="bg 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61205" y="596900"/>
            <a:ext cx="752239" cy="845820"/>
          </a:xfrm>
          <a:prstGeom prst="rect">
            <a:avLst/>
          </a:prstGeom>
        </p:spPr>
      </p:pic>
      <p:sp>
        <p:nvSpPr>
          <p:cNvPr id="55" name="bg object 55"/>
          <p:cNvSpPr/>
          <p:nvPr/>
        </p:nvSpPr>
        <p:spPr>
          <a:xfrm>
            <a:off x="960119" y="1943100"/>
            <a:ext cx="238125" cy="261620"/>
          </a:xfrm>
          <a:custGeom>
            <a:avLst/>
            <a:gdLst/>
            <a:ahLst/>
            <a:cxnLst/>
            <a:rect l="l" t="t" r="r" b="b"/>
            <a:pathLst>
              <a:path w="238125" h="261619">
                <a:moveTo>
                  <a:pt x="27393" y="144525"/>
                </a:moveTo>
                <a:lnTo>
                  <a:pt x="19066" y="147238"/>
                </a:lnTo>
                <a:lnTo>
                  <a:pt x="9686" y="158511"/>
                </a:lnTo>
                <a:lnTo>
                  <a:pt x="2312" y="171332"/>
                </a:lnTo>
                <a:lnTo>
                  <a:pt x="0" y="178688"/>
                </a:lnTo>
                <a:lnTo>
                  <a:pt x="3819" y="182358"/>
                </a:lnTo>
                <a:lnTo>
                  <a:pt x="12138" y="188706"/>
                </a:lnTo>
                <a:lnTo>
                  <a:pt x="38163" y="207772"/>
                </a:lnTo>
                <a:lnTo>
                  <a:pt x="30808" y="218271"/>
                </a:lnTo>
                <a:lnTo>
                  <a:pt x="25026" y="226901"/>
                </a:lnTo>
                <a:lnTo>
                  <a:pt x="21295" y="233078"/>
                </a:lnTo>
                <a:lnTo>
                  <a:pt x="20091" y="236219"/>
                </a:lnTo>
                <a:lnTo>
                  <a:pt x="22988" y="239597"/>
                </a:lnTo>
                <a:lnTo>
                  <a:pt x="51676" y="261493"/>
                </a:lnTo>
                <a:lnTo>
                  <a:pt x="52908" y="261112"/>
                </a:lnTo>
                <a:lnTo>
                  <a:pt x="57195" y="258385"/>
                </a:lnTo>
                <a:lnTo>
                  <a:pt x="61677" y="252730"/>
                </a:lnTo>
                <a:lnTo>
                  <a:pt x="67188" y="244502"/>
                </a:lnTo>
                <a:lnTo>
                  <a:pt x="74561" y="234061"/>
                </a:lnTo>
                <a:lnTo>
                  <a:pt x="133327" y="234061"/>
                </a:lnTo>
                <a:lnTo>
                  <a:pt x="133993" y="232638"/>
                </a:lnTo>
                <a:lnTo>
                  <a:pt x="136118" y="224408"/>
                </a:lnTo>
                <a:lnTo>
                  <a:pt x="133076" y="219815"/>
                </a:lnTo>
                <a:lnTo>
                  <a:pt x="125504" y="213852"/>
                </a:lnTo>
                <a:lnTo>
                  <a:pt x="114423" y="206246"/>
                </a:lnTo>
                <a:lnTo>
                  <a:pt x="100850" y="196723"/>
                </a:lnTo>
                <a:lnTo>
                  <a:pt x="116443" y="173831"/>
                </a:lnTo>
                <a:lnTo>
                  <a:pt x="118126" y="171323"/>
                </a:lnTo>
                <a:lnTo>
                  <a:pt x="65570" y="171323"/>
                </a:lnTo>
                <a:lnTo>
                  <a:pt x="27393" y="144525"/>
                </a:lnTo>
                <a:close/>
              </a:path>
              <a:path w="238125" h="261619">
                <a:moveTo>
                  <a:pt x="133327" y="234061"/>
                </a:moveTo>
                <a:lnTo>
                  <a:pt x="74561" y="234061"/>
                </a:lnTo>
                <a:lnTo>
                  <a:pt x="85384" y="241790"/>
                </a:lnTo>
                <a:lnTo>
                  <a:pt x="112814" y="259587"/>
                </a:lnTo>
                <a:lnTo>
                  <a:pt x="120346" y="256287"/>
                </a:lnTo>
                <a:lnTo>
                  <a:pt x="128071" y="245284"/>
                </a:lnTo>
                <a:lnTo>
                  <a:pt x="133327" y="234061"/>
                </a:lnTo>
                <a:close/>
              </a:path>
              <a:path w="238125" h="261619">
                <a:moveTo>
                  <a:pt x="163298" y="0"/>
                </a:moveTo>
                <a:lnTo>
                  <a:pt x="124266" y="8794"/>
                </a:lnTo>
                <a:lnTo>
                  <a:pt x="88219" y="41020"/>
                </a:lnTo>
                <a:lnTo>
                  <a:pt x="75780" y="82742"/>
                </a:lnTo>
                <a:lnTo>
                  <a:pt x="79730" y="104393"/>
                </a:lnTo>
                <a:lnTo>
                  <a:pt x="82846" y="111575"/>
                </a:lnTo>
                <a:lnTo>
                  <a:pt x="86620" y="118411"/>
                </a:lnTo>
                <a:lnTo>
                  <a:pt x="91003" y="124842"/>
                </a:lnTo>
                <a:lnTo>
                  <a:pt x="95948" y="130810"/>
                </a:lnTo>
                <a:lnTo>
                  <a:pt x="82697" y="148161"/>
                </a:lnTo>
                <a:lnTo>
                  <a:pt x="74397" y="159224"/>
                </a:lnTo>
                <a:lnTo>
                  <a:pt x="65570" y="171323"/>
                </a:lnTo>
                <a:lnTo>
                  <a:pt x="118126" y="171323"/>
                </a:lnTo>
                <a:lnTo>
                  <a:pt x="123253" y="163683"/>
                </a:lnTo>
                <a:lnTo>
                  <a:pt x="128968" y="154939"/>
                </a:lnTo>
                <a:lnTo>
                  <a:pt x="189644" y="154939"/>
                </a:lnTo>
                <a:lnTo>
                  <a:pt x="193852" y="152781"/>
                </a:lnTo>
                <a:lnTo>
                  <a:pt x="205583" y="143795"/>
                </a:lnTo>
                <a:lnTo>
                  <a:pt x="215730" y="133191"/>
                </a:lnTo>
                <a:lnTo>
                  <a:pt x="220706" y="126111"/>
                </a:lnTo>
                <a:lnTo>
                  <a:pt x="162039" y="126111"/>
                </a:lnTo>
                <a:lnTo>
                  <a:pt x="153682" y="124332"/>
                </a:lnTo>
                <a:lnTo>
                  <a:pt x="118405" y="100663"/>
                </a:lnTo>
                <a:lnTo>
                  <a:pt x="112246" y="80851"/>
                </a:lnTo>
                <a:lnTo>
                  <a:pt x="114022" y="68834"/>
                </a:lnTo>
                <a:lnTo>
                  <a:pt x="139133" y="39750"/>
                </a:lnTo>
                <a:lnTo>
                  <a:pt x="158153" y="34670"/>
                </a:lnTo>
                <a:lnTo>
                  <a:pt x="227641" y="34670"/>
                </a:lnTo>
                <a:lnTo>
                  <a:pt x="227491" y="34375"/>
                </a:lnTo>
                <a:lnTo>
                  <a:pt x="196274" y="7919"/>
                </a:lnTo>
                <a:lnTo>
                  <a:pt x="170125" y="527"/>
                </a:lnTo>
                <a:lnTo>
                  <a:pt x="163298" y="0"/>
                </a:lnTo>
                <a:close/>
              </a:path>
              <a:path w="238125" h="261619">
                <a:moveTo>
                  <a:pt x="189644" y="154939"/>
                </a:moveTo>
                <a:lnTo>
                  <a:pt x="128968" y="154939"/>
                </a:lnTo>
                <a:lnTo>
                  <a:pt x="135801" y="158242"/>
                </a:lnTo>
                <a:lnTo>
                  <a:pt x="142951" y="160274"/>
                </a:lnTo>
                <a:lnTo>
                  <a:pt x="150291" y="161544"/>
                </a:lnTo>
                <a:lnTo>
                  <a:pt x="161777" y="162335"/>
                </a:lnTo>
                <a:lnTo>
                  <a:pt x="173053" y="161115"/>
                </a:lnTo>
                <a:lnTo>
                  <a:pt x="183838" y="157918"/>
                </a:lnTo>
                <a:lnTo>
                  <a:pt x="189644" y="154939"/>
                </a:lnTo>
                <a:close/>
              </a:path>
              <a:path w="238125" h="261619">
                <a:moveTo>
                  <a:pt x="227641" y="34670"/>
                </a:moveTo>
                <a:lnTo>
                  <a:pt x="158153" y="34670"/>
                </a:lnTo>
                <a:lnTo>
                  <a:pt x="163322" y="35051"/>
                </a:lnTo>
                <a:lnTo>
                  <a:pt x="168325" y="36194"/>
                </a:lnTo>
                <a:lnTo>
                  <a:pt x="199186" y="59436"/>
                </a:lnTo>
                <a:lnTo>
                  <a:pt x="202079" y="77343"/>
                </a:lnTo>
                <a:lnTo>
                  <a:pt x="200858" y="86403"/>
                </a:lnTo>
                <a:lnTo>
                  <a:pt x="177609" y="120014"/>
                </a:lnTo>
                <a:lnTo>
                  <a:pt x="162039" y="126111"/>
                </a:lnTo>
                <a:lnTo>
                  <a:pt x="220706" y="126111"/>
                </a:lnTo>
                <a:lnTo>
                  <a:pt x="224154" y="121205"/>
                </a:lnTo>
                <a:lnTo>
                  <a:pt x="230720" y="108076"/>
                </a:lnTo>
                <a:lnTo>
                  <a:pt x="235700" y="92598"/>
                </a:lnTo>
                <a:lnTo>
                  <a:pt x="237688" y="76549"/>
                </a:lnTo>
                <a:lnTo>
                  <a:pt x="236659" y="60356"/>
                </a:lnTo>
                <a:lnTo>
                  <a:pt x="232587" y="44450"/>
                </a:lnTo>
                <a:lnTo>
                  <a:pt x="227641" y="34670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6" name="bg object 5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11039" y="787400"/>
            <a:ext cx="192285" cy="203200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39827" y="4249420"/>
            <a:ext cx="189855" cy="203200"/>
          </a:xfrm>
          <a:prstGeom prst="rect">
            <a:avLst/>
          </a:prstGeom>
        </p:spPr>
      </p:pic>
      <p:sp>
        <p:nvSpPr>
          <p:cNvPr id="58" name="bg object 58"/>
          <p:cNvSpPr/>
          <p:nvPr/>
        </p:nvSpPr>
        <p:spPr>
          <a:xfrm>
            <a:off x="4153789" y="3952938"/>
            <a:ext cx="888365" cy="690880"/>
          </a:xfrm>
          <a:custGeom>
            <a:avLst/>
            <a:gdLst/>
            <a:ahLst/>
            <a:cxnLst/>
            <a:rect l="l" t="t" r="r" b="b"/>
            <a:pathLst>
              <a:path w="888364" h="690879">
                <a:moveTo>
                  <a:pt x="888301" y="94665"/>
                </a:moveTo>
                <a:lnTo>
                  <a:pt x="884301" y="54876"/>
                </a:lnTo>
                <a:lnTo>
                  <a:pt x="860831" y="15811"/>
                </a:lnTo>
                <a:lnTo>
                  <a:pt x="818756" y="0"/>
                </a:lnTo>
                <a:lnTo>
                  <a:pt x="782320" y="6083"/>
                </a:lnTo>
                <a:lnTo>
                  <a:pt x="744054" y="21678"/>
                </a:lnTo>
                <a:lnTo>
                  <a:pt x="706501" y="41770"/>
                </a:lnTo>
                <a:lnTo>
                  <a:pt x="632142" y="96723"/>
                </a:lnTo>
                <a:lnTo>
                  <a:pt x="531850" y="180746"/>
                </a:lnTo>
                <a:lnTo>
                  <a:pt x="443725" y="257683"/>
                </a:lnTo>
                <a:lnTo>
                  <a:pt x="405892" y="291350"/>
                </a:lnTo>
                <a:lnTo>
                  <a:pt x="452018" y="352450"/>
                </a:lnTo>
                <a:lnTo>
                  <a:pt x="442163" y="358025"/>
                </a:lnTo>
                <a:lnTo>
                  <a:pt x="418744" y="376339"/>
                </a:lnTo>
                <a:lnTo>
                  <a:pt x="396621" y="396824"/>
                </a:lnTo>
                <a:lnTo>
                  <a:pt x="384683" y="407416"/>
                </a:lnTo>
                <a:lnTo>
                  <a:pt x="346964" y="435711"/>
                </a:lnTo>
                <a:lnTo>
                  <a:pt x="304304" y="456158"/>
                </a:lnTo>
                <a:lnTo>
                  <a:pt x="263664" y="469176"/>
                </a:lnTo>
                <a:lnTo>
                  <a:pt x="239864" y="479425"/>
                </a:lnTo>
                <a:lnTo>
                  <a:pt x="218109" y="493217"/>
                </a:lnTo>
                <a:lnTo>
                  <a:pt x="198628" y="512025"/>
                </a:lnTo>
                <a:lnTo>
                  <a:pt x="187909" y="525653"/>
                </a:lnTo>
                <a:lnTo>
                  <a:pt x="168008" y="553783"/>
                </a:lnTo>
                <a:lnTo>
                  <a:pt x="157734" y="567626"/>
                </a:lnTo>
                <a:lnTo>
                  <a:pt x="123024" y="606259"/>
                </a:lnTo>
                <a:lnTo>
                  <a:pt x="88201" y="635609"/>
                </a:lnTo>
                <a:lnTo>
                  <a:pt x="48818" y="654926"/>
                </a:lnTo>
                <a:lnTo>
                  <a:pt x="33616" y="659853"/>
                </a:lnTo>
                <a:lnTo>
                  <a:pt x="18656" y="665251"/>
                </a:lnTo>
                <a:lnTo>
                  <a:pt x="4318" y="671995"/>
                </a:lnTo>
                <a:lnTo>
                  <a:pt x="0" y="675246"/>
                </a:lnTo>
                <a:lnTo>
                  <a:pt x="1016" y="682523"/>
                </a:lnTo>
                <a:lnTo>
                  <a:pt x="6858" y="685876"/>
                </a:lnTo>
                <a:lnTo>
                  <a:pt x="33020" y="690346"/>
                </a:lnTo>
                <a:lnTo>
                  <a:pt x="60261" y="686282"/>
                </a:lnTo>
                <a:lnTo>
                  <a:pt x="109855" y="661758"/>
                </a:lnTo>
                <a:lnTo>
                  <a:pt x="152844" y="617016"/>
                </a:lnTo>
                <a:lnTo>
                  <a:pt x="190881" y="558025"/>
                </a:lnTo>
                <a:lnTo>
                  <a:pt x="206197" y="529615"/>
                </a:lnTo>
                <a:lnTo>
                  <a:pt x="214934" y="516623"/>
                </a:lnTo>
                <a:lnTo>
                  <a:pt x="249720" y="490486"/>
                </a:lnTo>
                <a:lnTo>
                  <a:pt x="306933" y="473811"/>
                </a:lnTo>
                <a:lnTo>
                  <a:pt x="336372" y="466191"/>
                </a:lnTo>
                <a:lnTo>
                  <a:pt x="364312" y="455510"/>
                </a:lnTo>
                <a:lnTo>
                  <a:pt x="390144" y="439153"/>
                </a:lnTo>
                <a:lnTo>
                  <a:pt x="414896" y="416280"/>
                </a:lnTo>
                <a:lnTo>
                  <a:pt x="440601" y="391642"/>
                </a:lnTo>
                <a:lnTo>
                  <a:pt x="466432" y="371538"/>
                </a:lnTo>
                <a:lnTo>
                  <a:pt x="515239" y="436156"/>
                </a:lnTo>
                <a:lnTo>
                  <a:pt x="576262" y="397865"/>
                </a:lnTo>
                <a:lnTo>
                  <a:pt x="636206" y="359181"/>
                </a:lnTo>
                <a:lnTo>
                  <a:pt x="701294" y="315633"/>
                </a:lnTo>
                <a:lnTo>
                  <a:pt x="739597" y="287566"/>
                </a:lnTo>
                <a:lnTo>
                  <a:pt x="779843" y="254215"/>
                </a:lnTo>
                <a:lnTo>
                  <a:pt x="818438" y="216928"/>
                </a:lnTo>
                <a:lnTo>
                  <a:pt x="851776" y="177025"/>
                </a:lnTo>
                <a:lnTo>
                  <a:pt x="876261" y="135826"/>
                </a:lnTo>
                <a:lnTo>
                  <a:pt x="888301" y="946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4814697" y="4057256"/>
            <a:ext cx="195580" cy="29845"/>
          </a:xfrm>
          <a:custGeom>
            <a:avLst/>
            <a:gdLst/>
            <a:ahLst/>
            <a:cxnLst/>
            <a:rect l="l" t="t" r="r" b="b"/>
            <a:pathLst>
              <a:path w="195579" h="29845">
                <a:moveTo>
                  <a:pt x="193548" y="63"/>
                </a:moveTo>
                <a:lnTo>
                  <a:pt x="192786" y="0"/>
                </a:lnTo>
                <a:lnTo>
                  <a:pt x="192150" y="368"/>
                </a:lnTo>
                <a:lnTo>
                  <a:pt x="185804" y="2007"/>
                </a:lnTo>
                <a:lnTo>
                  <a:pt x="144906" y="14084"/>
                </a:lnTo>
                <a:lnTo>
                  <a:pt x="97789" y="21653"/>
                </a:lnTo>
                <a:lnTo>
                  <a:pt x="50291" y="23214"/>
                </a:lnTo>
                <a:lnTo>
                  <a:pt x="26638" y="22137"/>
                </a:lnTo>
                <a:lnTo>
                  <a:pt x="3175" y="19659"/>
                </a:lnTo>
                <a:lnTo>
                  <a:pt x="762" y="19786"/>
                </a:lnTo>
                <a:lnTo>
                  <a:pt x="51101" y="28498"/>
                </a:lnTo>
                <a:lnTo>
                  <a:pt x="75900" y="29311"/>
                </a:lnTo>
                <a:lnTo>
                  <a:pt x="100711" y="28714"/>
                </a:lnTo>
                <a:lnTo>
                  <a:pt x="145795" y="21691"/>
                </a:lnTo>
                <a:lnTo>
                  <a:pt x="182264" y="9525"/>
                </a:lnTo>
                <a:lnTo>
                  <a:pt x="195579" y="3162"/>
                </a:lnTo>
                <a:lnTo>
                  <a:pt x="195199" y="1054"/>
                </a:lnTo>
                <a:lnTo>
                  <a:pt x="193928" y="355"/>
                </a:lnTo>
                <a:lnTo>
                  <a:pt x="193548" y="63"/>
                </a:lnTo>
                <a:close/>
              </a:path>
            </a:pathLst>
          </a:custGeom>
          <a:solidFill>
            <a:srgbClr val="BD96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4717796" y="3952801"/>
            <a:ext cx="324485" cy="256540"/>
          </a:xfrm>
          <a:custGeom>
            <a:avLst/>
            <a:gdLst/>
            <a:ahLst/>
            <a:cxnLst/>
            <a:rect l="l" t="t" r="r" b="b"/>
            <a:pathLst>
              <a:path w="324485" h="256539">
                <a:moveTo>
                  <a:pt x="254543" y="0"/>
                </a:moveTo>
                <a:lnTo>
                  <a:pt x="179859" y="21664"/>
                </a:lnTo>
                <a:lnTo>
                  <a:pt x="142493" y="41907"/>
                </a:lnTo>
                <a:lnTo>
                  <a:pt x="82819" y="85606"/>
                </a:lnTo>
                <a:lnTo>
                  <a:pt x="42892" y="118011"/>
                </a:lnTo>
                <a:lnTo>
                  <a:pt x="0" y="153565"/>
                </a:lnTo>
                <a:lnTo>
                  <a:pt x="12146" y="154345"/>
                </a:lnTo>
                <a:lnTo>
                  <a:pt x="24685" y="152778"/>
                </a:lnTo>
                <a:lnTo>
                  <a:pt x="37486" y="150200"/>
                </a:lnTo>
                <a:lnTo>
                  <a:pt x="50418" y="147952"/>
                </a:lnTo>
                <a:lnTo>
                  <a:pt x="90169" y="165490"/>
                </a:lnTo>
                <a:lnTo>
                  <a:pt x="89915" y="174063"/>
                </a:lnTo>
                <a:lnTo>
                  <a:pt x="88876" y="184942"/>
                </a:lnTo>
                <a:lnTo>
                  <a:pt x="87693" y="192916"/>
                </a:lnTo>
                <a:lnTo>
                  <a:pt x="88130" y="198652"/>
                </a:lnTo>
                <a:lnTo>
                  <a:pt x="92201" y="203019"/>
                </a:lnTo>
                <a:lnTo>
                  <a:pt x="95630" y="204936"/>
                </a:lnTo>
                <a:lnTo>
                  <a:pt x="101853" y="203336"/>
                </a:lnTo>
                <a:lnTo>
                  <a:pt x="119709" y="201592"/>
                </a:lnTo>
                <a:lnTo>
                  <a:pt x="171323" y="209458"/>
                </a:lnTo>
                <a:lnTo>
                  <a:pt x="202314" y="246807"/>
                </a:lnTo>
                <a:lnTo>
                  <a:pt x="209423" y="253031"/>
                </a:lnTo>
                <a:lnTo>
                  <a:pt x="253583" y="218174"/>
                </a:lnTo>
                <a:lnTo>
                  <a:pt x="287238" y="177990"/>
                </a:lnTo>
                <a:lnTo>
                  <a:pt x="311932" y="136586"/>
                </a:lnTo>
                <a:lnTo>
                  <a:pt x="324129" y="95186"/>
                </a:lnTo>
                <a:lnTo>
                  <a:pt x="320293" y="55013"/>
                </a:lnTo>
                <a:lnTo>
                  <a:pt x="313644" y="38941"/>
                </a:lnTo>
                <a:lnTo>
                  <a:pt x="305768" y="25973"/>
                </a:lnTo>
                <a:lnTo>
                  <a:pt x="296773" y="15888"/>
                </a:lnTo>
                <a:lnTo>
                  <a:pt x="286765" y="8467"/>
                </a:lnTo>
                <a:lnTo>
                  <a:pt x="254543" y="0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3472021" y="375411"/>
            <a:ext cx="583565" cy="607695"/>
          </a:xfrm>
          <a:custGeom>
            <a:avLst/>
            <a:gdLst/>
            <a:ahLst/>
            <a:cxnLst/>
            <a:rect l="l" t="t" r="r" b="b"/>
            <a:pathLst>
              <a:path w="583564" h="607694">
                <a:moveTo>
                  <a:pt x="204501" y="0"/>
                </a:moveTo>
                <a:lnTo>
                  <a:pt x="133121" y="44687"/>
                </a:lnTo>
                <a:lnTo>
                  <a:pt x="90009" y="85990"/>
                </a:lnTo>
                <a:lnTo>
                  <a:pt x="51036" y="128414"/>
                </a:lnTo>
                <a:lnTo>
                  <a:pt x="23018" y="163322"/>
                </a:lnTo>
                <a:lnTo>
                  <a:pt x="289" y="206589"/>
                </a:lnTo>
                <a:lnTo>
                  <a:pt x="0" y="228790"/>
                </a:lnTo>
                <a:lnTo>
                  <a:pt x="9282" y="252420"/>
                </a:lnTo>
                <a:lnTo>
                  <a:pt x="59380" y="319674"/>
                </a:lnTo>
                <a:lnTo>
                  <a:pt x="89154" y="353758"/>
                </a:lnTo>
                <a:lnTo>
                  <a:pt x="199818" y="474805"/>
                </a:lnTo>
                <a:lnTo>
                  <a:pt x="250602" y="528447"/>
                </a:lnTo>
                <a:lnTo>
                  <a:pt x="284003" y="560451"/>
                </a:lnTo>
                <a:lnTo>
                  <a:pt x="319309" y="590550"/>
                </a:lnTo>
                <a:lnTo>
                  <a:pt x="371554" y="607298"/>
                </a:lnTo>
                <a:lnTo>
                  <a:pt x="402445" y="598711"/>
                </a:lnTo>
                <a:lnTo>
                  <a:pt x="436657" y="576707"/>
                </a:lnTo>
                <a:lnTo>
                  <a:pt x="470328" y="547322"/>
                </a:lnTo>
                <a:lnTo>
                  <a:pt x="509714" y="508984"/>
                </a:lnTo>
                <a:lnTo>
                  <a:pt x="546957" y="467836"/>
                </a:lnTo>
                <a:lnTo>
                  <a:pt x="574198" y="430022"/>
                </a:lnTo>
                <a:lnTo>
                  <a:pt x="583557" y="406179"/>
                </a:lnTo>
                <a:lnTo>
                  <a:pt x="583342" y="400176"/>
                </a:lnTo>
                <a:lnTo>
                  <a:pt x="549125" y="344443"/>
                </a:lnTo>
                <a:lnTo>
                  <a:pt x="515366" y="302254"/>
                </a:lnTo>
                <a:lnTo>
                  <a:pt x="474131" y="254345"/>
                </a:lnTo>
                <a:lnTo>
                  <a:pt x="428139" y="203587"/>
                </a:lnTo>
                <a:lnTo>
                  <a:pt x="380108" y="152852"/>
                </a:lnTo>
                <a:lnTo>
                  <a:pt x="332756" y="105010"/>
                </a:lnTo>
                <a:lnTo>
                  <a:pt x="288801" y="62933"/>
                </a:lnTo>
                <a:lnTo>
                  <a:pt x="250961" y="29492"/>
                </a:lnTo>
                <a:lnTo>
                  <a:pt x="204501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3566414" y="472566"/>
            <a:ext cx="391795" cy="425450"/>
          </a:xfrm>
          <a:custGeom>
            <a:avLst/>
            <a:gdLst/>
            <a:ahLst/>
            <a:cxnLst/>
            <a:rect l="l" t="t" r="r" b="b"/>
            <a:pathLst>
              <a:path w="391795" h="425450">
                <a:moveTo>
                  <a:pt x="6223" y="0"/>
                </a:moveTo>
                <a:lnTo>
                  <a:pt x="0" y="5461"/>
                </a:lnTo>
                <a:lnTo>
                  <a:pt x="382015" y="425323"/>
                </a:lnTo>
                <a:lnTo>
                  <a:pt x="391413" y="416813"/>
                </a:lnTo>
                <a:lnTo>
                  <a:pt x="6223" y="0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3" name="bg object 6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27425" y="445515"/>
            <a:ext cx="470979" cy="480314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9585" y="4235208"/>
            <a:ext cx="166124" cy="168211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55146" y="4232909"/>
            <a:ext cx="177004" cy="190576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824470" y="4014762"/>
            <a:ext cx="128777" cy="233986"/>
          </a:xfrm>
          <a:prstGeom prst="rect">
            <a:avLst/>
          </a:prstGeom>
        </p:spPr>
      </p:pic>
      <p:sp>
        <p:nvSpPr>
          <p:cNvPr id="67" name="bg object 67"/>
          <p:cNvSpPr/>
          <p:nvPr/>
        </p:nvSpPr>
        <p:spPr>
          <a:xfrm>
            <a:off x="7486904" y="3519344"/>
            <a:ext cx="507365" cy="558800"/>
          </a:xfrm>
          <a:custGeom>
            <a:avLst/>
            <a:gdLst/>
            <a:ahLst/>
            <a:cxnLst/>
            <a:rect l="l" t="t" r="r" b="b"/>
            <a:pathLst>
              <a:path w="507365" h="558800">
                <a:moveTo>
                  <a:pt x="390937" y="0"/>
                </a:moveTo>
                <a:lnTo>
                  <a:pt x="338296" y="8149"/>
                </a:lnTo>
                <a:lnTo>
                  <a:pt x="256031" y="33480"/>
                </a:lnTo>
                <a:lnTo>
                  <a:pt x="199086" y="56763"/>
                </a:lnTo>
                <a:lnTo>
                  <a:pt x="145462" y="83629"/>
                </a:lnTo>
                <a:lnTo>
                  <a:pt x="97244" y="112186"/>
                </a:lnTo>
                <a:lnTo>
                  <a:pt x="56515" y="140541"/>
                </a:lnTo>
                <a:lnTo>
                  <a:pt x="15541" y="176720"/>
                </a:lnTo>
                <a:lnTo>
                  <a:pt x="0" y="203279"/>
                </a:lnTo>
                <a:lnTo>
                  <a:pt x="2297" y="221851"/>
                </a:lnTo>
                <a:lnTo>
                  <a:pt x="9048" y="232600"/>
                </a:lnTo>
                <a:lnTo>
                  <a:pt x="18323" y="239230"/>
                </a:lnTo>
                <a:lnTo>
                  <a:pt x="28194" y="245443"/>
                </a:lnTo>
                <a:lnTo>
                  <a:pt x="45432" y="298465"/>
                </a:lnTo>
                <a:lnTo>
                  <a:pt x="67516" y="349635"/>
                </a:lnTo>
                <a:lnTo>
                  <a:pt x="94291" y="398560"/>
                </a:lnTo>
                <a:lnTo>
                  <a:pt x="125602" y="444846"/>
                </a:lnTo>
                <a:lnTo>
                  <a:pt x="161474" y="485757"/>
                </a:lnTo>
                <a:lnTo>
                  <a:pt x="198965" y="518396"/>
                </a:lnTo>
                <a:lnTo>
                  <a:pt x="238046" y="541917"/>
                </a:lnTo>
                <a:lnTo>
                  <a:pt x="278690" y="555478"/>
                </a:lnTo>
                <a:lnTo>
                  <a:pt x="320866" y="558236"/>
                </a:lnTo>
                <a:lnTo>
                  <a:pt x="364546" y="549346"/>
                </a:lnTo>
                <a:lnTo>
                  <a:pt x="409701" y="527967"/>
                </a:lnTo>
                <a:lnTo>
                  <a:pt x="465897" y="478925"/>
                </a:lnTo>
                <a:lnTo>
                  <a:pt x="489062" y="439671"/>
                </a:lnTo>
                <a:lnTo>
                  <a:pt x="501856" y="397716"/>
                </a:lnTo>
                <a:lnTo>
                  <a:pt x="506744" y="354313"/>
                </a:lnTo>
                <a:lnTo>
                  <a:pt x="506192" y="310715"/>
                </a:lnTo>
                <a:lnTo>
                  <a:pt x="502666" y="268176"/>
                </a:lnTo>
                <a:lnTo>
                  <a:pt x="493835" y="213969"/>
                </a:lnTo>
                <a:lnTo>
                  <a:pt x="479647" y="161036"/>
                </a:lnTo>
                <a:lnTo>
                  <a:pt x="460267" y="109888"/>
                </a:lnTo>
                <a:lnTo>
                  <a:pt x="435864" y="61039"/>
                </a:lnTo>
                <a:lnTo>
                  <a:pt x="433831" y="62436"/>
                </a:lnTo>
                <a:lnTo>
                  <a:pt x="434986" y="48494"/>
                </a:lnTo>
                <a:lnTo>
                  <a:pt x="435546" y="35766"/>
                </a:lnTo>
                <a:lnTo>
                  <a:pt x="435153" y="25038"/>
                </a:lnTo>
                <a:lnTo>
                  <a:pt x="433450" y="17097"/>
                </a:lnTo>
                <a:lnTo>
                  <a:pt x="420481" y="4494"/>
                </a:lnTo>
                <a:lnTo>
                  <a:pt x="390937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7603871" y="3711575"/>
            <a:ext cx="359410" cy="332740"/>
          </a:xfrm>
          <a:custGeom>
            <a:avLst/>
            <a:gdLst/>
            <a:ahLst/>
            <a:cxnLst/>
            <a:rect l="l" t="t" r="r" b="b"/>
            <a:pathLst>
              <a:path w="359409" h="332739">
                <a:moveTo>
                  <a:pt x="335787" y="0"/>
                </a:moveTo>
                <a:lnTo>
                  <a:pt x="322339" y="67454"/>
                </a:lnTo>
                <a:lnTo>
                  <a:pt x="295275" y="98678"/>
                </a:lnTo>
                <a:lnTo>
                  <a:pt x="239071" y="122549"/>
                </a:lnTo>
                <a:lnTo>
                  <a:pt x="181340" y="129524"/>
                </a:lnTo>
                <a:lnTo>
                  <a:pt x="125775" y="131522"/>
                </a:lnTo>
                <a:lnTo>
                  <a:pt x="82676" y="135890"/>
                </a:lnTo>
                <a:lnTo>
                  <a:pt x="60614" y="143391"/>
                </a:lnTo>
                <a:lnTo>
                  <a:pt x="39338" y="152750"/>
                </a:lnTo>
                <a:lnTo>
                  <a:pt x="19061" y="163970"/>
                </a:lnTo>
                <a:lnTo>
                  <a:pt x="0" y="177050"/>
                </a:lnTo>
                <a:lnTo>
                  <a:pt x="12874" y="201996"/>
                </a:lnTo>
                <a:lnTo>
                  <a:pt x="50037" y="256493"/>
                </a:lnTo>
                <a:lnTo>
                  <a:pt x="109299" y="310036"/>
                </a:lnTo>
                <a:lnTo>
                  <a:pt x="188468" y="332117"/>
                </a:lnTo>
                <a:lnTo>
                  <a:pt x="222490" y="328290"/>
                </a:lnTo>
                <a:lnTo>
                  <a:pt x="276389" y="310281"/>
                </a:lnTo>
                <a:lnTo>
                  <a:pt x="320238" y="274993"/>
                </a:lnTo>
                <a:lnTo>
                  <a:pt x="348988" y="223928"/>
                </a:lnTo>
                <a:lnTo>
                  <a:pt x="359415" y="142528"/>
                </a:lnTo>
                <a:lnTo>
                  <a:pt x="351551" y="77219"/>
                </a:lnTo>
                <a:lnTo>
                  <a:pt x="341044" y="22773"/>
                </a:lnTo>
                <a:lnTo>
                  <a:pt x="335787" y="0"/>
                </a:lnTo>
                <a:close/>
              </a:path>
            </a:pathLst>
          </a:custGeom>
          <a:solidFill>
            <a:srgbClr val="DB31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7668133" y="3694715"/>
            <a:ext cx="278130" cy="173990"/>
          </a:xfrm>
          <a:custGeom>
            <a:avLst/>
            <a:gdLst/>
            <a:ahLst/>
            <a:cxnLst/>
            <a:rect l="l" t="t" r="r" b="b"/>
            <a:pathLst>
              <a:path w="278129" h="173989">
                <a:moveTo>
                  <a:pt x="251166" y="0"/>
                </a:moveTo>
                <a:lnTo>
                  <a:pt x="205549" y="19875"/>
                </a:lnTo>
                <a:lnTo>
                  <a:pt x="169164" y="44672"/>
                </a:lnTo>
                <a:lnTo>
                  <a:pt x="137937" y="70357"/>
                </a:lnTo>
                <a:lnTo>
                  <a:pt x="95093" y="110690"/>
                </a:lnTo>
                <a:lnTo>
                  <a:pt x="87772" y="117300"/>
                </a:lnTo>
                <a:lnTo>
                  <a:pt x="43684" y="147970"/>
                </a:lnTo>
                <a:lnTo>
                  <a:pt x="5385" y="160893"/>
                </a:lnTo>
                <a:lnTo>
                  <a:pt x="0" y="161258"/>
                </a:lnTo>
                <a:lnTo>
                  <a:pt x="78486" y="173704"/>
                </a:lnTo>
                <a:lnTo>
                  <a:pt x="154241" y="160512"/>
                </a:lnTo>
                <a:lnTo>
                  <a:pt x="200679" y="141932"/>
                </a:lnTo>
                <a:lnTo>
                  <a:pt x="240284" y="118459"/>
                </a:lnTo>
                <a:lnTo>
                  <a:pt x="274115" y="72598"/>
                </a:lnTo>
                <a:lnTo>
                  <a:pt x="277955" y="49133"/>
                </a:lnTo>
                <a:lnTo>
                  <a:pt x="275246" y="30644"/>
                </a:lnTo>
                <a:lnTo>
                  <a:pt x="271525" y="16859"/>
                </a:lnTo>
                <a:lnTo>
                  <a:pt x="268295" y="6603"/>
                </a:lnTo>
                <a:lnTo>
                  <a:pt x="262064" y="730"/>
                </a:lnTo>
                <a:lnTo>
                  <a:pt x="251166" y="0"/>
                </a:lnTo>
                <a:close/>
              </a:path>
            </a:pathLst>
          </a:custGeom>
          <a:solidFill>
            <a:srgbClr val="B14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7463549" y="3508121"/>
            <a:ext cx="499745" cy="535940"/>
          </a:xfrm>
          <a:custGeom>
            <a:avLst/>
            <a:gdLst/>
            <a:ahLst/>
            <a:cxnLst/>
            <a:rect l="l" t="t" r="r" b="b"/>
            <a:pathLst>
              <a:path w="499745" h="535939">
                <a:moveTo>
                  <a:pt x="498703" y="42684"/>
                </a:moveTo>
                <a:lnTo>
                  <a:pt x="478917" y="4178"/>
                </a:lnTo>
                <a:lnTo>
                  <a:pt x="449186" y="0"/>
                </a:lnTo>
                <a:lnTo>
                  <a:pt x="428180" y="139"/>
                </a:lnTo>
                <a:lnTo>
                  <a:pt x="379514" y="6896"/>
                </a:lnTo>
                <a:lnTo>
                  <a:pt x="294297" y="28676"/>
                </a:lnTo>
                <a:lnTo>
                  <a:pt x="238569" y="46990"/>
                </a:lnTo>
                <a:lnTo>
                  <a:pt x="188569" y="66598"/>
                </a:lnTo>
                <a:lnTo>
                  <a:pt x="144449" y="86804"/>
                </a:lnTo>
                <a:lnTo>
                  <a:pt x="106375" y="106921"/>
                </a:lnTo>
                <a:lnTo>
                  <a:pt x="49009" y="144145"/>
                </a:lnTo>
                <a:lnTo>
                  <a:pt x="0" y="204508"/>
                </a:lnTo>
                <a:lnTo>
                  <a:pt x="3352" y="238848"/>
                </a:lnTo>
                <a:lnTo>
                  <a:pt x="31648" y="262051"/>
                </a:lnTo>
                <a:lnTo>
                  <a:pt x="80124" y="269748"/>
                </a:lnTo>
                <a:lnTo>
                  <a:pt x="122516" y="265582"/>
                </a:lnTo>
                <a:lnTo>
                  <a:pt x="170345" y="255219"/>
                </a:lnTo>
                <a:lnTo>
                  <a:pt x="221488" y="239712"/>
                </a:lnTo>
                <a:lnTo>
                  <a:pt x="273837" y="220141"/>
                </a:lnTo>
                <a:lnTo>
                  <a:pt x="325247" y="197599"/>
                </a:lnTo>
                <a:lnTo>
                  <a:pt x="373608" y="173139"/>
                </a:lnTo>
                <a:lnTo>
                  <a:pt x="416801" y="147828"/>
                </a:lnTo>
                <a:lnTo>
                  <a:pt x="474014" y="99352"/>
                </a:lnTo>
                <a:lnTo>
                  <a:pt x="498703" y="42684"/>
                </a:lnTo>
                <a:close/>
              </a:path>
              <a:path w="499745" h="535939">
                <a:moveTo>
                  <a:pt x="499732" y="345986"/>
                </a:moveTo>
                <a:lnTo>
                  <a:pt x="491871" y="280682"/>
                </a:lnTo>
                <a:lnTo>
                  <a:pt x="481355" y="226237"/>
                </a:lnTo>
                <a:lnTo>
                  <a:pt x="476110" y="203454"/>
                </a:lnTo>
                <a:lnTo>
                  <a:pt x="476681" y="213614"/>
                </a:lnTo>
                <a:lnTo>
                  <a:pt x="474281" y="238747"/>
                </a:lnTo>
                <a:lnTo>
                  <a:pt x="435597" y="302133"/>
                </a:lnTo>
                <a:lnTo>
                  <a:pt x="379387" y="326009"/>
                </a:lnTo>
                <a:lnTo>
                  <a:pt x="321652" y="332981"/>
                </a:lnTo>
                <a:lnTo>
                  <a:pt x="266090" y="334987"/>
                </a:lnTo>
                <a:lnTo>
                  <a:pt x="222999" y="339344"/>
                </a:lnTo>
                <a:lnTo>
                  <a:pt x="200926" y="346849"/>
                </a:lnTo>
                <a:lnTo>
                  <a:pt x="179654" y="356209"/>
                </a:lnTo>
                <a:lnTo>
                  <a:pt x="159372" y="367436"/>
                </a:lnTo>
                <a:lnTo>
                  <a:pt x="140322" y="380504"/>
                </a:lnTo>
                <a:lnTo>
                  <a:pt x="153187" y="405460"/>
                </a:lnTo>
                <a:lnTo>
                  <a:pt x="190360" y="459955"/>
                </a:lnTo>
                <a:lnTo>
                  <a:pt x="249618" y="513499"/>
                </a:lnTo>
                <a:lnTo>
                  <a:pt x="328790" y="535571"/>
                </a:lnTo>
                <a:lnTo>
                  <a:pt x="362800" y="531749"/>
                </a:lnTo>
                <a:lnTo>
                  <a:pt x="416699" y="513740"/>
                </a:lnTo>
                <a:lnTo>
                  <a:pt x="460552" y="478459"/>
                </a:lnTo>
                <a:lnTo>
                  <a:pt x="489305" y="427393"/>
                </a:lnTo>
                <a:lnTo>
                  <a:pt x="497065" y="401345"/>
                </a:lnTo>
                <a:lnTo>
                  <a:pt x="499732" y="345986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7517614" y="3536061"/>
            <a:ext cx="383540" cy="196215"/>
          </a:xfrm>
          <a:custGeom>
            <a:avLst/>
            <a:gdLst/>
            <a:ahLst/>
            <a:cxnLst/>
            <a:rect l="l" t="t" r="r" b="b"/>
            <a:pathLst>
              <a:path w="383540" h="196214">
                <a:moveTo>
                  <a:pt x="348257" y="0"/>
                </a:moveTo>
                <a:lnTo>
                  <a:pt x="294858" y="6304"/>
                </a:lnTo>
                <a:lnTo>
                  <a:pt x="210214" y="29388"/>
                </a:lnTo>
                <a:lnTo>
                  <a:pt x="152594" y="50838"/>
                </a:lnTo>
                <a:lnTo>
                  <a:pt x="104038" y="73214"/>
                </a:lnTo>
                <a:lnTo>
                  <a:pt x="65072" y="94969"/>
                </a:lnTo>
                <a:lnTo>
                  <a:pt x="30503" y="118744"/>
                </a:lnTo>
                <a:lnTo>
                  <a:pt x="0" y="155600"/>
                </a:lnTo>
                <a:lnTo>
                  <a:pt x="150" y="178419"/>
                </a:lnTo>
                <a:lnTo>
                  <a:pt x="19637" y="192641"/>
                </a:lnTo>
                <a:lnTo>
                  <a:pt x="55649" y="196087"/>
                </a:lnTo>
                <a:lnTo>
                  <a:pt x="98514" y="188791"/>
                </a:lnTo>
                <a:lnTo>
                  <a:pt x="153175" y="172368"/>
                </a:lnTo>
                <a:lnTo>
                  <a:pt x="212286" y="150221"/>
                </a:lnTo>
                <a:lnTo>
                  <a:pt x="268501" y="125752"/>
                </a:lnTo>
                <a:lnTo>
                  <a:pt x="314475" y="102361"/>
                </a:lnTo>
                <a:lnTo>
                  <a:pt x="365823" y="62950"/>
                </a:lnTo>
                <a:lnTo>
                  <a:pt x="383079" y="28878"/>
                </a:lnTo>
                <a:lnTo>
                  <a:pt x="382039" y="16890"/>
                </a:lnTo>
                <a:lnTo>
                  <a:pt x="377136" y="7625"/>
                </a:lnTo>
                <a:lnTo>
                  <a:pt x="370149" y="2873"/>
                </a:lnTo>
                <a:lnTo>
                  <a:pt x="360662" y="906"/>
                </a:lnTo>
                <a:lnTo>
                  <a:pt x="348257" y="0"/>
                </a:lnTo>
                <a:close/>
              </a:path>
            </a:pathLst>
          </a:custGeom>
          <a:solidFill>
            <a:srgbClr val="E4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2" name="bg object 7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30947" y="4039235"/>
            <a:ext cx="103124" cy="91567"/>
          </a:xfrm>
          <a:prstGeom prst="rect">
            <a:avLst/>
          </a:prstGeom>
        </p:spPr>
      </p:pic>
      <p:sp>
        <p:nvSpPr>
          <p:cNvPr id="73" name="bg object 73"/>
          <p:cNvSpPr/>
          <p:nvPr/>
        </p:nvSpPr>
        <p:spPr>
          <a:xfrm>
            <a:off x="7875905" y="4154030"/>
            <a:ext cx="78105" cy="33020"/>
          </a:xfrm>
          <a:custGeom>
            <a:avLst/>
            <a:gdLst/>
            <a:ahLst/>
            <a:cxnLst/>
            <a:rect l="l" t="t" r="r" b="b"/>
            <a:pathLst>
              <a:path w="78104" h="33020">
                <a:moveTo>
                  <a:pt x="76962" y="0"/>
                </a:moveTo>
                <a:lnTo>
                  <a:pt x="74802" y="139"/>
                </a:lnTo>
                <a:lnTo>
                  <a:pt x="68452" y="4991"/>
                </a:lnTo>
                <a:lnTo>
                  <a:pt x="59944" y="9118"/>
                </a:lnTo>
                <a:lnTo>
                  <a:pt x="42291" y="18618"/>
                </a:lnTo>
                <a:lnTo>
                  <a:pt x="33434" y="21852"/>
                </a:lnTo>
                <a:lnTo>
                  <a:pt x="24399" y="23991"/>
                </a:lnTo>
                <a:lnTo>
                  <a:pt x="15198" y="24952"/>
                </a:lnTo>
                <a:lnTo>
                  <a:pt x="5842" y="24650"/>
                </a:lnTo>
                <a:lnTo>
                  <a:pt x="4445" y="24345"/>
                </a:lnTo>
                <a:lnTo>
                  <a:pt x="3301" y="24650"/>
                </a:lnTo>
                <a:lnTo>
                  <a:pt x="2413" y="25298"/>
                </a:lnTo>
                <a:lnTo>
                  <a:pt x="0" y="27165"/>
                </a:lnTo>
                <a:lnTo>
                  <a:pt x="126" y="31915"/>
                </a:lnTo>
                <a:lnTo>
                  <a:pt x="4318" y="32804"/>
                </a:lnTo>
                <a:lnTo>
                  <a:pt x="2794" y="30835"/>
                </a:lnTo>
                <a:lnTo>
                  <a:pt x="13454" y="32464"/>
                </a:lnTo>
                <a:lnTo>
                  <a:pt x="51180" y="25095"/>
                </a:lnTo>
                <a:lnTo>
                  <a:pt x="62356" y="17373"/>
                </a:lnTo>
                <a:lnTo>
                  <a:pt x="64897" y="15760"/>
                </a:lnTo>
                <a:lnTo>
                  <a:pt x="67055" y="14122"/>
                </a:lnTo>
                <a:lnTo>
                  <a:pt x="68834" y="12014"/>
                </a:lnTo>
                <a:lnTo>
                  <a:pt x="70358" y="9664"/>
                </a:lnTo>
                <a:lnTo>
                  <a:pt x="72898" y="7797"/>
                </a:lnTo>
                <a:lnTo>
                  <a:pt x="76708" y="2590"/>
                </a:lnTo>
                <a:lnTo>
                  <a:pt x="78104" y="1473"/>
                </a:lnTo>
                <a:lnTo>
                  <a:pt x="76962" y="0"/>
                </a:lnTo>
                <a:close/>
              </a:path>
            </a:pathLst>
          </a:custGeom>
          <a:solidFill>
            <a:srgbClr val="C862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E1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2319" y="3098423"/>
            <a:ext cx="2011680" cy="2045335"/>
          </a:xfrm>
          <a:custGeom>
            <a:avLst/>
            <a:gdLst/>
            <a:ahLst/>
            <a:cxnLst/>
            <a:rect l="l" t="t" r="r" b="b"/>
            <a:pathLst>
              <a:path w="2011679" h="2045335">
                <a:moveTo>
                  <a:pt x="1210126" y="0"/>
                </a:moveTo>
                <a:lnTo>
                  <a:pt x="1162204" y="956"/>
                </a:lnTo>
                <a:lnTo>
                  <a:pt x="1115381" y="6233"/>
                </a:lnTo>
                <a:lnTo>
                  <a:pt x="1070191" y="15616"/>
                </a:lnTo>
                <a:lnTo>
                  <a:pt x="1027168" y="28889"/>
                </a:lnTo>
                <a:lnTo>
                  <a:pt x="986846" y="45837"/>
                </a:lnTo>
                <a:lnTo>
                  <a:pt x="949758" y="66245"/>
                </a:lnTo>
                <a:lnTo>
                  <a:pt x="916438" y="89899"/>
                </a:lnTo>
                <a:lnTo>
                  <a:pt x="887419" y="116582"/>
                </a:lnTo>
                <a:lnTo>
                  <a:pt x="863236" y="146079"/>
                </a:lnTo>
                <a:lnTo>
                  <a:pt x="826889" y="223955"/>
                </a:lnTo>
                <a:lnTo>
                  <a:pt x="816546" y="270568"/>
                </a:lnTo>
                <a:lnTo>
                  <a:pt x="811633" y="317658"/>
                </a:lnTo>
                <a:lnTo>
                  <a:pt x="810386" y="364866"/>
                </a:lnTo>
                <a:lnTo>
                  <a:pt x="810628" y="390324"/>
                </a:lnTo>
                <a:lnTo>
                  <a:pt x="811672" y="440286"/>
                </a:lnTo>
                <a:lnTo>
                  <a:pt x="811910" y="465069"/>
                </a:lnTo>
                <a:lnTo>
                  <a:pt x="810758" y="509113"/>
                </a:lnTo>
                <a:lnTo>
                  <a:pt x="806238" y="552000"/>
                </a:lnTo>
                <a:lnTo>
                  <a:pt x="796755" y="593428"/>
                </a:lnTo>
                <a:lnTo>
                  <a:pt x="780714" y="633094"/>
                </a:lnTo>
                <a:lnTo>
                  <a:pt x="756519" y="670696"/>
                </a:lnTo>
                <a:lnTo>
                  <a:pt x="722577" y="705932"/>
                </a:lnTo>
                <a:lnTo>
                  <a:pt x="677290" y="738500"/>
                </a:lnTo>
                <a:lnTo>
                  <a:pt x="632496" y="763217"/>
                </a:lnTo>
                <a:lnTo>
                  <a:pt x="589906" y="782510"/>
                </a:lnTo>
                <a:lnTo>
                  <a:pt x="549283" y="797419"/>
                </a:lnTo>
                <a:lnTo>
                  <a:pt x="510392" y="808980"/>
                </a:lnTo>
                <a:lnTo>
                  <a:pt x="472999" y="818232"/>
                </a:lnTo>
                <a:lnTo>
                  <a:pt x="401764" y="833962"/>
                </a:lnTo>
                <a:lnTo>
                  <a:pt x="367452" y="842517"/>
                </a:lnTo>
                <a:lnTo>
                  <a:pt x="300260" y="866197"/>
                </a:lnTo>
                <a:lnTo>
                  <a:pt x="233412" y="905558"/>
                </a:lnTo>
                <a:lnTo>
                  <a:pt x="199529" y="933715"/>
                </a:lnTo>
                <a:lnTo>
                  <a:pt x="165025" y="968907"/>
                </a:lnTo>
                <a:lnTo>
                  <a:pt x="129666" y="1012172"/>
                </a:lnTo>
                <a:lnTo>
                  <a:pt x="104248" y="1049424"/>
                </a:lnTo>
                <a:lnTo>
                  <a:pt x="81189" y="1090269"/>
                </a:lnTo>
                <a:lnTo>
                  <a:pt x="60658" y="1134470"/>
                </a:lnTo>
                <a:lnTo>
                  <a:pt x="42825" y="1181793"/>
                </a:lnTo>
                <a:lnTo>
                  <a:pt x="27857" y="1232003"/>
                </a:lnTo>
                <a:lnTo>
                  <a:pt x="15922" y="1284866"/>
                </a:lnTo>
                <a:lnTo>
                  <a:pt x="7188" y="1340145"/>
                </a:lnTo>
                <a:lnTo>
                  <a:pt x="1825" y="1397606"/>
                </a:lnTo>
                <a:lnTo>
                  <a:pt x="0" y="1457015"/>
                </a:lnTo>
                <a:lnTo>
                  <a:pt x="924" y="1499820"/>
                </a:lnTo>
                <a:lnTo>
                  <a:pt x="3738" y="1543390"/>
                </a:lnTo>
                <a:lnTo>
                  <a:pt x="8497" y="1587643"/>
                </a:lnTo>
                <a:lnTo>
                  <a:pt x="15259" y="1632497"/>
                </a:lnTo>
                <a:lnTo>
                  <a:pt x="24083" y="1677871"/>
                </a:lnTo>
                <a:lnTo>
                  <a:pt x="35026" y="1723682"/>
                </a:lnTo>
                <a:lnTo>
                  <a:pt x="48146" y="1769851"/>
                </a:lnTo>
                <a:lnTo>
                  <a:pt x="63499" y="1816293"/>
                </a:lnTo>
                <a:lnTo>
                  <a:pt x="81145" y="1862929"/>
                </a:lnTo>
                <a:lnTo>
                  <a:pt x="101141" y="1909676"/>
                </a:lnTo>
                <a:lnTo>
                  <a:pt x="123543" y="1956453"/>
                </a:lnTo>
                <a:lnTo>
                  <a:pt x="148411" y="2003178"/>
                </a:lnTo>
                <a:lnTo>
                  <a:pt x="173042" y="2045075"/>
                </a:lnTo>
                <a:lnTo>
                  <a:pt x="2011679" y="2045075"/>
                </a:lnTo>
                <a:lnTo>
                  <a:pt x="2011679" y="461596"/>
                </a:lnTo>
                <a:lnTo>
                  <a:pt x="1997296" y="456847"/>
                </a:lnTo>
                <a:lnTo>
                  <a:pt x="1965902" y="445993"/>
                </a:lnTo>
                <a:lnTo>
                  <a:pt x="1896966" y="415026"/>
                </a:lnTo>
                <a:lnTo>
                  <a:pt x="1856483" y="390324"/>
                </a:lnTo>
                <a:lnTo>
                  <a:pt x="1814502" y="361042"/>
                </a:lnTo>
                <a:lnTo>
                  <a:pt x="1771499" y="328247"/>
                </a:lnTo>
                <a:lnTo>
                  <a:pt x="1727947" y="293008"/>
                </a:lnTo>
                <a:lnTo>
                  <a:pt x="1684321" y="256392"/>
                </a:lnTo>
                <a:lnTo>
                  <a:pt x="1598741" y="183298"/>
                </a:lnTo>
                <a:lnTo>
                  <a:pt x="1557736" y="148956"/>
                </a:lnTo>
                <a:lnTo>
                  <a:pt x="1518552" y="117507"/>
                </a:lnTo>
                <a:lnTo>
                  <a:pt x="1481664" y="90019"/>
                </a:lnTo>
                <a:lnTo>
                  <a:pt x="1447546" y="67559"/>
                </a:lnTo>
                <a:lnTo>
                  <a:pt x="1402133" y="43684"/>
                </a:lnTo>
                <a:lnTo>
                  <a:pt x="1355151" y="25206"/>
                </a:lnTo>
                <a:lnTo>
                  <a:pt x="1307133" y="11909"/>
                </a:lnTo>
                <a:lnTo>
                  <a:pt x="1258614" y="3579"/>
                </a:lnTo>
                <a:lnTo>
                  <a:pt x="121012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460750"/>
            <a:ext cx="1733550" cy="1682750"/>
          </a:xfrm>
          <a:custGeom>
            <a:avLst/>
            <a:gdLst/>
            <a:ahLst/>
            <a:cxnLst/>
            <a:rect l="l" t="t" r="r" b="b"/>
            <a:pathLst>
              <a:path w="1733550" h="1682750">
                <a:moveTo>
                  <a:pt x="161340" y="0"/>
                </a:moveTo>
                <a:lnTo>
                  <a:pt x="116253" y="691"/>
                </a:lnTo>
                <a:lnTo>
                  <a:pt x="69598" y="5390"/>
                </a:lnTo>
                <a:lnTo>
                  <a:pt x="21663" y="14097"/>
                </a:lnTo>
                <a:lnTo>
                  <a:pt x="0" y="19726"/>
                </a:lnTo>
                <a:lnTo>
                  <a:pt x="0" y="1682750"/>
                </a:lnTo>
                <a:lnTo>
                  <a:pt x="1665844" y="1682750"/>
                </a:lnTo>
                <a:lnTo>
                  <a:pt x="1667501" y="1679550"/>
                </a:lnTo>
                <a:lnTo>
                  <a:pt x="1693177" y="1619856"/>
                </a:lnTo>
                <a:lnTo>
                  <a:pt x="1711847" y="1564646"/>
                </a:lnTo>
                <a:lnTo>
                  <a:pt x="1724278" y="1513529"/>
                </a:lnTo>
                <a:lnTo>
                  <a:pt x="1731237" y="1466113"/>
                </a:lnTo>
                <a:lnTo>
                  <a:pt x="1733489" y="1422007"/>
                </a:lnTo>
                <a:lnTo>
                  <a:pt x="1731800" y="1380820"/>
                </a:lnTo>
                <a:lnTo>
                  <a:pt x="1726936" y="1342160"/>
                </a:lnTo>
                <a:lnTo>
                  <a:pt x="1710749" y="1270859"/>
                </a:lnTo>
                <a:lnTo>
                  <a:pt x="1691056" y="1204974"/>
                </a:lnTo>
                <a:lnTo>
                  <a:pt x="1681811" y="1173084"/>
                </a:lnTo>
                <a:lnTo>
                  <a:pt x="1673986" y="1141374"/>
                </a:lnTo>
                <a:lnTo>
                  <a:pt x="1667383" y="1098920"/>
                </a:lnTo>
                <a:lnTo>
                  <a:pt x="1664255" y="1051607"/>
                </a:lnTo>
                <a:lnTo>
                  <a:pt x="1664003" y="1000438"/>
                </a:lnTo>
                <a:lnTo>
                  <a:pt x="1666028" y="946414"/>
                </a:lnTo>
                <a:lnTo>
                  <a:pt x="1669730" y="890537"/>
                </a:lnTo>
                <a:lnTo>
                  <a:pt x="1674510" y="833808"/>
                </a:lnTo>
                <a:lnTo>
                  <a:pt x="1684908" y="721806"/>
                </a:lnTo>
                <a:lnTo>
                  <a:pt x="1689328" y="668536"/>
                </a:lnTo>
                <a:lnTo>
                  <a:pt x="1692428" y="618423"/>
                </a:lnTo>
                <a:lnTo>
                  <a:pt x="1693610" y="572467"/>
                </a:lnTo>
                <a:lnTo>
                  <a:pt x="1692274" y="531672"/>
                </a:lnTo>
                <a:lnTo>
                  <a:pt x="1685598" y="480835"/>
                </a:lnTo>
                <a:lnTo>
                  <a:pt x="1673614" y="431828"/>
                </a:lnTo>
                <a:lnTo>
                  <a:pt x="1656804" y="384961"/>
                </a:lnTo>
                <a:lnTo>
                  <a:pt x="1635650" y="340548"/>
                </a:lnTo>
                <a:lnTo>
                  <a:pt x="1620307" y="315000"/>
                </a:lnTo>
                <a:lnTo>
                  <a:pt x="801443" y="315000"/>
                </a:lnTo>
                <a:lnTo>
                  <a:pt x="753078" y="307608"/>
                </a:lnTo>
                <a:lnTo>
                  <a:pt x="700341" y="289433"/>
                </a:lnTo>
                <a:lnTo>
                  <a:pt x="654352" y="267094"/>
                </a:lnTo>
                <a:lnTo>
                  <a:pt x="614061" y="243428"/>
                </a:lnTo>
                <a:lnTo>
                  <a:pt x="578487" y="218842"/>
                </a:lnTo>
                <a:lnTo>
                  <a:pt x="546528" y="193641"/>
                </a:lnTo>
                <a:lnTo>
                  <a:pt x="517550" y="168533"/>
                </a:lnTo>
                <a:lnTo>
                  <a:pt x="463670" y="119421"/>
                </a:lnTo>
                <a:lnTo>
                  <a:pt x="436918" y="96330"/>
                </a:lnTo>
                <a:lnTo>
                  <a:pt x="378870" y="55113"/>
                </a:lnTo>
                <a:lnTo>
                  <a:pt x="308206" y="23224"/>
                </a:lnTo>
                <a:lnTo>
                  <a:pt x="265684" y="11795"/>
                </a:lnTo>
                <a:lnTo>
                  <a:pt x="217056" y="3918"/>
                </a:lnTo>
                <a:lnTo>
                  <a:pt x="161340" y="0"/>
                </a:lnTo>
                <a:close/>
              </a:path>
              <a:path w="1733550" h="1682750">
                <a:moveTo>
                  <a:pt x="1291446" y="99765"/>
                </a:moveTo>
                <a:lnTo>
                  <a:pt x="1206886" y="114976"/>
                </a:lnTo>
                <a:lnTo>
                  <a:pt x="1162878" y="133429"/>
                </a:lnTo>
                <a:lnTo>
                  <a:pt x="1121608" y="156573"/>
                </a:lnTo>
                <a:lnTo>
                  <a:pt x="1082331" y="182753"/>
                </a:lnTo>
                <a:lnTo>
                  <a:pt x="1021393" y="227222"/>
                </a:lnTo>
                <a:lnTo>
                  <a:pt x="1001267" y="241681"/>
                </a:lnTo>
                <a:lnTo>
                  <a:pt x="964658" y="266146"/>
                </a:lnTo>
                <a:lnTo>
                  <a:pt x="927045" y="287181"/>
                </a:lnTo>
                <a:lnTo>
                  <a:pt x="887753" y="303316"/>
                </a:lnTo>
                <a:lnTo>
                  <a:pt x="846111" y="313079"/>
                </a:lnTo>
                <a:lnTo>
                  <a:pt x="801443" y="315000"/>
                </a:lnTo>
                <a:lnTo>
                  <a:pt x="1620307" y="315000"/>
                </a:lnTo>
                <a:lnTo>
                  <a:pt x="1582246" y="260322"/>
                </a:lnTo>
                <a:lnTo>
                  <a:pt x="1550959" y="225133"/>
                </a:lnTo>
                <a:lnTo>
                  <a:pt x="1517261" y="193641"/>
                </a:lnTo>
                <a:lnTo>
                  <a:pt x="1481633" y="166157"/>
                </a:lnTo>
                <a:lnTo>
                  <a:pt x="1444558" y="142994"/>
                </a:lnTo>
                <a:lnTo>
                  <a:pt x="1406520" y="124462"/>
                </a:lnTo>
                <a:lnTo>
                  <a:pt x="1368000" y="110872"/>
                </a:lnTo>
                <a:lnTo>
                  <a:pt x="1329481" y="102536"/>
                </a:lnTo>
                <a:lnTo>
                  <a:pt x="1291446" y="99765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91476" y="1320800"/>
            <a:ext cx="282575" cy="302260"/>
          </a:xfrm>
          <a:custGeom>
            <a:avLst/>
            <a:gdLst/>
            <a:ahLst/>
            <a:cxnLst/>
            <a:rect l="l" t="t" r="r" b="b"/>
            <a:pathLst>
              <a:path w="282575" h="302259">
                <a:moveTo>
                  <a:pt x="262713" y="183514"/>
                </a:moveTo>
                <a:lnTo>
                  <a:pt x="104394" y="183514"/>
                </a:lnTo>
                <a:lnTo>
                  <a:pt x="100582" y="188636"/>
                </a:lnTo>
                <a:lnTo>
                  <a:pt x="79946" y="238823"/>
                </a:lnTo>
                <a:lnTo>
                  <a:pt x="80525" y="256555"/>
                </a:lnTo>
                <a:lnTo>
                  <a:pt x="98361" y="293608"/>
                </a:lnTo>
                <a:lnTo>
                  <a:pt x="118999" y="302260"/>
                </a:lnTo>
                <a:lnTo>
                  <a:pt x="121793" y="302260"/>
                </a:lnTo>
                <a:lnTo>
                  <a:pt x="153431" y="279145"/>
                </a:lnTo>
                <a:lnTo>
                  <a:pt x="171174" y="236392"/>
                </a:lnTo>
                <a:lnTo>
                  <a:pt x="173227" y="204977"/>
                </a:lnTo>
                <a:lnTo>
                  <a:pt x="173227" y="201549"/>
                </a:lnTo>
                <a:lnTo>
                  <a:pt x="274116" y="201549"/>
                </a:lnTo>
                <a:lnTo>
                  <a:pt x="271716" y="195707"/>
                </a:lnTo>
                <a:lnTo>
                  <a:pt x="262713" y="183514"/>
                </a:lnTo>
                <a:close/>
              </a:path>
              <a:path w="282575" h="302259">
                <a:moveTo>
                  <a:pt x="274116" y="201549"/>
                </a:moveTo>
                <a:lnTo>
                  <a:pt x="173227" y="201549"/>
                </a:lnTo>
                <a:lnTo>
                  <a:pt x="184223" y="217449"/>
                </a:lnTo>
                <a:lnTo>
                  <a:pt x="231140" y="247650"/>
                </a:lnTo>
                <a:lnTo>
                  <a:pt x="242189" y="249554"/>
                </a:lnTo>
                <a:lnTo>
                  <a:pt x="246888" y="249554"/>
                </a:lnTo>
                <a:lnTo>
                  <a:pt x="277622" y="226313"/>
                </a:lnTo>
                <a:lnTo>
                  <a:pt x="278062" y="211153"/>
                </a:lnTo>
                <a:lnTo>
                  <a:pt x="274116" y="201549"/>
                </a:lnTo>
                <a:close/>
              </a:path>
              <a:path w="282575" h="302259">
                <a:moveTo>
                  <a:pt x="48005" y="104394"/>
                </a:moveTo>
                <a:lnTo>
                  <a:pt x="11429" y="117094"/>
                </a:lnTo>
                <a:lnTo>
                  <a:pt x="0" y="143795"/>
                </a:lnTo>
                <a:lnTo>
                  <a:pt x="2964" y="156634"/>
                </a:lnTo>
                <a:lnTo>
                  <a:pt x="32448" y="184451"/>
                </a:lnTo>
                <a:lnTo>
                  <a:pt x="62992" y="190500"/>
                </a:lnTo>
                <a:lnTo>
                  <a:pt x="65024" y="190500"/>
                </a:lnTo>
                <a:lnTo>
                  <a:pt x="104394" y="183514"/>
                </a:lnTo>
                <a:lnTo>
                  <a:pt x="262713" y="183514"/>
                </a:lnTo>
                <a:lnTo>
                  <a:pt x="261084" y="181308"/>
                </a:lnTo>
                <a:lnTo>
                  <a:pt x="248666" y="169290"/>
                </a:lnTo>
                <a:lnTo>
                  <a:pt x="242062" y="164591"/>
                </a:lnTo>
                <a:lnTo>
                  <a:pt x="235457" y="159765"/>
                </a:lnTo>
                <a:lnTo>
                  <a:pt x="227838" y="155955"/>
                </a:lnTo>
                <a:lnTo>
                  <a:pt x="243637" y="147566"/>
                </a:lnTo>
                <a:lnTo>
                  <a:pt x="258699" y="136556"/>
                </a:lnTo>
                <a:lnTo>
                  <a:pt x="260513" y="134620"/>
                </a:lnTo>
                <a:lnTo>
                  <a:pt x="129158" y="134620"/>
                </a:lnTo>
                <a:lnTo>
                  <a:pt x="118237" y="128397"/>
                </a:lnTo>
                <a:lnTo>
                  <a:pt x="80772" y="109982"/>
                </a:lnTo>
                <a:lnTo>
                  <a:pt x="56501" y="104802"/>
                </a:lnTo>
                <a:lnTo>
                  <a:pt x="48005" y="104394"/>
                </a:lnTo>
                <a:close/>
              </a:path>
              <a:path w="282575" h="302259">
                <a:moveTo>
                  <a:pt x="114426" y="0"/>
                </a:moveTo>
                <a:lnTo>
                  <a:pt x="113538" y="0"/>
                </a:lnTo>
                <a:lnTo>
                  <a:pt x="111632" y="253"/>
                </a:lnTo>
                <a:lnTo>
                  <a:pt x="80543" y="31529"/>
                </a:lnTo>
                <a:lnTo>
                  <a:pt x="79708" y="47037"/>
                </a:lnTo>
                <a:lnTo>
                  <a:pt x="82706" y="62616"/>
                </a:lnTo>
                <a:lnTo>
                  <a:pt x="98218" y="97996"/>
                </a:lnTo>
                <a:lnTo>
                  <a:pt x="122047" y="129412"/>
                </a:lnTo>
                <a:lnTo>
                  <a:pt x="129158" y="134620"/>
                </a:lnTo>
                <a:lnTo>
                  <a:pt x="260513" y="134620"/>
                </a:lnTo>
                <a:lnTo>
                  <a:pt x="271381" y="123019"/>
                </a:lnTo>
                <a:lnTo>
                  <a:pt x="279277" y="108458"/>
                </a:lnTo>
                <a:lnTo>
                  <a:pt x="177038" y="108458"/>
                </a:lnTo>
                <a:lnTo>
                  <a:pt x="177119" y="104394"/>
                </a:lnTo>
                <a:lnTo>
                  <a:pt x="171201" y="54655"/>
                </a:lnTo>
                <a:lnTo>
                  <a:pt x="139573" y="10667"/>
                </a:lnTo>
                <a:lnTo>
                  <a:pt x="121284" y="1006"/>
                </a:lnTo>
                <a:lnTo>
                  <a:pt x="114426" y="0"/>
                </a:lnTo>
                <a:close/>
              </a:path>
              <a:path w="282575" h="302259">
                <a:moveTo>
                  <a:pt x="246506" y="58927"/>
                </a:moveTo>
                <a:lnTo>
                  <a:pt x="241426" y="58927"/>
                </a:lnTo>
                <a:lnTo>
                  <a:pt x="229846" y="60543"/>
                </a:lnTo>
                <a:lnTo>
                  <a:pt x="193557" y="86580"/>
                </a:lnTo>
                <a:lnTo>
                  <a:pt x="177038" y="108458"/>
                </a:lnTo>
                <a:lnTo>
                  <a:pt x="279277" y="108458"/>
                </a:lnTo>
                <a:lnTo>
                  <a:pt x="280034" y="107061"/>
                </a:lnTo>
                <a:lnTo>
                  <a:pt x="282386" y="91515"/>
                </a:lnTo>
                <a:lnTo>
                  <a:pt x="277987" y="78612"/>
                </a:lnTo>
                <a:lnTo>
                  <a:pt x="268801" y="68663"/>
                </a:lnTo>
                <a:lnTo>
                  <a:pt x="256794" y="61975"/>
                </a:lnTo>
                <a:lnTo>
                  <a:pt x="251587" y="59944"/>
                </a:lnTo>
                <a:lnTo>
                  <a:pt x="246506" y="589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17460" y="1435100"/>
            <a:ext cx="71991" cy="762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4387" y="4188459"/>
            <a:ext cx="124138" cy="13208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37337" y="4381042"/>
            <a:ext cx="224170" cy="20347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6433" y="556005"/>
            <a:ext cx="206975" cy="22301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E1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2894" y="486727"/>
            <a:ext cx="3458210" cy="55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9537" y="1588452"/>
            <a:ext cx="6390005" cy="2395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hyperlink" Target="https://storyset.com/?utm_source=slidesgo_template&amp;utm_medium=referral-link&amp;utm_campaign=slidesgo_contents_of_this_template&amp;utm_term=storyset&amp;utm_content=storyset" TargetMode="Externa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hyperlink" Target="http://bit.ly/2TtBDfr" TargetMode="External"/><Relationship Id="rId5" Type="http://schemas.openxmlformats.org/officeDocument/2006/relationships/image" Target="../media/image73.png"/><Relationship Id="rId10" Type="http://schemas.openxmlformats.org/officeDocument/2006/relationships/hyperlink" Target="http://bit.ly/2TyoMsr" TargetMode="External"/><Relationship Id="rId4" Type="http://schemas.openxmlformats.org/officeDocument/2006/relationships/image" Target="../media/image72.png"/><Relationship Id="rId9" Type="http://schemas.openxmlformats.org/officeDocument/2006/relationships/hyperlink" Target="http://bit.ly/2Tynxth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1195" y="1731962"/>
            <a:ext cx="5259070" cy="1016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0" dirty="0"/>
              <a:t>Endo</a:t>
            </a:r>
            <a:r>
              <a:rPr sz="6500" spc="10" dirty="0"/>
              <a:t>m</a:t>
            </a:r>
            <a:r>
              <a:rPr sz="6500" spc="-10" dirty="0"/>
              <a:t>etriosis</a:t>
            </a:r>
            <a:endParaRPr sz="6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7924799" cy="24929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smtClean="0">
                <a:solidFill>
                  <a:schemeClr val="bg1"/>
                </a:solidFill>
              </a:rPr>
              <a:t>Stadium </a:t>
            </a:r>
            <a:r>
              <a:rPr lang="en-ID" dirty="0">
                <a:solidFill>
                  <a:schemeClr val="bg1"/>
                </a:solidFill>
              </a:rPr>
              <a:t>1(minimal)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skor</a:t>
            </a:r>
            <a:r>
              <a:rPr lang="en-ID" dirty="0">
                <a:solidFill>
                  <a:schemeClr val="bg1"/>
                </a:solidFill>
              </a:rPr>
              <a:t> 1-5 </a:t>
            </a:r>
            <a:r>
              <a:rPr lang="en-ID" dirty="0" err="1">
                <a:solidFill>
                  <a:schemeClr val="bg1"/>
                </a:solidFill>
              </a:rPr>
              <a:t>yaitu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implantasi</a:t>
            </a:r>
            <a:r>
              <a:rPr lang="en-ID" dirty="0">
                <a:solidFill>
                  <a:schemeClr val="bg1"/>
                </a:solidFill>
              </a:rPr>
              <a:t> di </a:t>
            </a:r>
            <a:r>
              <a:rPr lang="en-ID" dirty="0" err="1">
                <a:solidFill>
                  <a:schemeClr val="bg1"/>
                </a:solidFill>
              </a:rPr>
              <a:t>superfisial</a:t>
            </a:r>
            <a:r>
              <a:rPr lang="en-ID" dirty="0">
                <a:solidFill>
                  <a:schemeClr val="bg1"/>
                </a:solidFill>
              </a:rPr>
              <a:t> peritoneum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ovarium </a:t>
            </a:r>
            <a:r>
              <a:rPr lang="en-ID" dirty="0" err="1">
                <a:solidFill>
                  <a:schemeClr val="bg1"/>
                </a:solidFill>
              </a:rPr>
              <a:t>serta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adhesi</a:t>
            </a:r>
            <a:r>
              <a:rPr lang="en-ID" dirty="0">
                <a:solidFill>
                  <a:schemeClr val="bg1"/>
                </a:solidFill>
              </a:rPr>
              <a:t> yang tipis </a:t>
            </a:r>
            <a:r>
              <a:rPr lang="en-ID" dirty="0" err="1">
                <a:solidFill>
                  <a:schemeClr val="bg1"/>
                </a:solidFill>
              </a:rPr>
              <a:t>pada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satu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kedua</a:t>
            </a:r>
            <a:r>
              <a:rPr lang="en-ID" dirty="0">
                <a:solidFill>
                  <a:schemeClr val="bg1"/>
                </a:solidFill>
              </a:rPr>
              <a:t> ovarium </a:t>
            </a:r>
            <a:r>
              <a:rPr lang="en-ID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smtClean="0">
                <a:solidFill>
                  <a:schemeClr val="bg1"/>
                </a:solidFill>
              </a:rPr>
              <a:t>Stadium </a:t>
            </a:r>
            <a:r>
              <a:rPr lang="en-ID" dirty="0">
                <a:solidFill>
                  <a:schemeClr val="bg1"/>
                </a:solidFill>
              </a:rPr>
              <a:t>2(</a:t>
            </a:r>
            <a:r>
              <a:rPr lang="en-ID" dirty="0" err="1">
                <a:solidFill>
                  <a:schemeClr val="bg1"/>
                </a:solidFill>
              </a:rPr>
              <a:t>ringan</a:t>
            </a:r>
            <a:r>
              <a:rPr lang="en-ID" dirty="0">
                <a:solidFill>
                  <a:schemeClr val="bg1"/>
                </a:solidFill>
              </a:rPr>
              <a:t>)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skor</a:t>
            </a:r>
            <a:r>
              <a:rPr lang="en-ID" dirty="0">
                <a:solidFill>
                  <a:schemeClr val="bg1"/>
                </a:solidFill>
              </a:rPr>
              <a:t> 6-15 </a:t>
            </a:r>
            <a:r>
              <a:rPr lang="en-ID" dirty="0" err="1">
                <a:solidFill>
                  <a:schemeClr val="bg1"/>
                </a:solidFill>
              </a:rPr>
              <a:t>yaitu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implantasi</a:t>
            </a:r>
            <a:r>
              <a:rPr lang="en-ID" dirty="0">
                <a:solidFill>
                  <a:schemeClr val="bg1"/>
                </a:solidFill>
              </a:rPr>
              <a:t> superficial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agak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pada</a:t>
            </a:r>
            <a:r>
              <a:rPr lang="en-ID" dirty="0">
                <a:solidFill>
                  <a:schemeClr val="bg1"/>
                </a:solidFill>
              </a:rPr>
              <a:t> peritoneum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ovarium, </a:t>
            </a:r>
            <a:r>
              <a:rPr lang="en-ID" dirty="0" err="1">
                <a:solidFill>
                  <a:schemeClr val="bg1"/>
                </a:solidFill>
              </a:rPr>
              <a:t>adhesi</a:t>
            </a:r>
            <a:r>
              <a:rPr lang="en-ID" dirty="0">
                <a:solidFill>
                  <a:schemeClr val="bg1"/>
                </a:solidFill>
              </a:rPr>
              <a:t> tipis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kista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coklat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kecil</a:t>
            </a:r>
            <a:r>
              <a:rPr lang="en-ID" dirty="0">
                <a:solidFill>
                  <a:schemeClr val="bg1"/>
                </a:solidFill>
              </a:rPr>
              <a:t> di ovarium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smtClean="0">
                <a:solidFill>
                  <a:schemeClr val="bg1"/>
                </a:solidFill>
              </a:rPr>
              <a:t>Stadium </a:t>
            </a:r>
            <a:r>
              <a:rPr lang="en-ID" dirty="0">
                <a:solidFill>
                  <a:schemeClr val="bg1"/>
                </a:solidFill>
              </a:rPr>
              <a:t>3(</a:t>
            </a:r>
            <a:r>
              <a:rPr lang="en-ID" dirty="0" err="1">
                <a:solidFill>
                  <a:schemeClr val="bg1"/>
                </a:solidFill>
              </a:rPr>
              <a:t>sedang</a:t>
            </a:r>
            <a:r>
              <a:rPr lang="en-ID" dirty="0">
                <a:solidFill>
                  <a:schemeClr val="bg1"/>
                </a:solidFill>
              </a:rPr>
              <a:t>)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skor</a:t>
            </a:r>
            <a:r>
              <a:rPr lang="en-ID" dirty="0">
                <a:solidFill>
                  <a:schemeClr val="bg1"/>
                </a:solidFill>
              </a:rPr>
              <a:t> 16-40 </a:t>
            </a:r>
            <a:r>
              <a:rPr lang="en-ID" dirty="0" err="1">
                <a:solidFill>
                  <a:schemeClr val="bg1"/>
                </a:solidFill>
              </a:rPr>
              <a:t>yaitu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implantasi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di peritoneum, </a:t>
            </a:r>
            <a:r>
              <a:rPr lang="en-ID" dirty="0" err="1">
                <a:solidFill>
                  <a:schemeClr val="bg1"/>
                </a:solidFill>
              </a:rPr>
              <a:t>kista</a:t>
            </a:r>
            <a:r>
              <a:rPr lang="en-ID" dirty="0">
                <a:solidFill>
                  <a:schemeClr val="bg1"/>
                </a:solidFill>
              </a:rPr>
              <a:t> di ovarium, </a:t>
            </a:r>
            <a:r>
              <a:rPr lang="en-ID" dirty="0" err="1">
                <a:solidFill>
                  <a:schemeClr val="bg1"/>
                </a:solidFill>
              </a:rPr>
              <a:t>adhesi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padat</a:t>
            </a:r>
            <a:r>
              <a:rPr lang="en-ID" dirty="0">
                <a:solidFill>
                  <a:schemeClr val="bg1"/>
                </a:solidFill>
              </a:rPr>
              <a:t> di tuba </a:t>
            </a:r>
            <a:r>
              <a:rPr lang="en-ID" dirty="0" err="1">
                <a:solidFill>
                  <a:schemeClr val="bg1"/>
                </a:solidFill>
              </a:rPr>
              <a:t>falopi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/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obliterasi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culdesac</a:t>
            </a:r>
            <a:r>
              <a:rPr lang="en-ID" dirty="0">
                <a:solidFill>
                  <a:schemeClr val="bg1"/>
                </a:solidFill>
              </a:rPr>
              <a:t> posterior </a:t>
            </a:r>
            <a:r>
              <a:rPr lang="en-ID" dirty="0" err="1">
                <a:solidFill>
                  <a:schemeClr val="bg1"/>
                </a:solidFill>
              </a:rPr>
              <a:t>parsial</a:t>
            </a:r>
            <a:r>
              <a:rPr lang="en-ID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smtClean="0">
                <a:solidFill>
                  <a:schemeClr val="bg1"/>
                </a:solidFill>
              </a:rPr>
              <a:t>Stadium </a:t>
            </a:r>
            <a:r>
              <a:rPr lang="en-ID" dirty="0">
                <a:solidFill>
                  <a:schemeClr val="bg1"/>
                </a:solidFill>
              </a:rPr>
              <a:t>4 (</a:t>
            </a:r>
            <a:r>
              <a:rPr lang="en-ID" dirty="0" err="1">
                <a:solidFill>
                  <a:schemeClr val="bg1"/>
                </a:solidFill>
              </a:rPr>
              <a:t>berat</a:t>
            </a:r>
            <a:r>
              <a:rPr lang="en-ID" dirty="0">
                <a:solidFill>
                  <a:schemeClr val="bg1"/>
                </a:solidFill>
              </a:rPr>
              <a:t>)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skor</a:t>
            </a:r>
            <a:r>
              <a:rPr lang="en-ID" dirty="0">
                <a:solidFill>
                  <a:schemeClr val="bg1"/>
                </a:solidFill>
              </a:rPr>
              <a:t> &gt;40 </a:t>
            </a:r>
            <a:r>
              <a:rPr lang="en-ID" dirty="0" err="1">
                <a:solidFill>
                  <a:schemeClr val="bg1"/>
                </a:solidFill>
              </a:rPr>
              <a:t>yaitu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implantasi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di peritoneum, </a:t>
            </a:r>
            <a:r>
              <a:rPr lang="en-ID" dirty="0" err="1">
                <a:solidFill>
                  <a:schemeClr val="bg1"/>
                </a:solidFill>
              </a:rPr>
              <a:t>kista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coklat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besar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banyak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adhesi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padat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obliterasi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culdesac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komplit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2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8890" y="2354198"/>
            <a:ext cx="25355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0" indent="-317500">
              <a:lnSpc>
                <a:spcPct val="100000"/>
              </a:lnSpc>
              <a:spcBef>
                <a:spcPts val="100"/>
              </a:spcBef>
              <a:buClr>
                <a:srgbClr val="6CC9C3"/>
              </a:buClr>
              <a:buChar char="●"/>
              <a:tabLst>
                <a:tab pos="329565" algn="l"/>
                <a:tab pos="330200" algn="l"/>
              </a:tabLst>
            </a:pP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Penanganan</a:t>
            </a:r>
            <a:r>
              <a:rPr sz="14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pemebedahan</a:t>
            </a:r>
            <a:endParaRPr sz="1400">
              <a:latin typeface="Microsoft Sans Serif"/>
              <a:cs typeface="Microsoft Sans Serif"/>
            </a:endParaRPr>
          </a:p>
          <a:p>
            <a:pPr marL="33020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simtomatis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8544" y="1713864"/>
            <a:ext cx="2438400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0" indent="-317500">
              <a:lnSpc>
                <a:spcPct val="100000"/>
              </a:lnSpc>
              <a:spcBef>
                <a:spcPts val="100"/>
              </a:spcBef>
              <a:buClr>
                <a:srgbClr val="6CC9C3"/>
              </a:buClr>
              <a:buChar char="●"/>
              <a:tabLst>
                <a:tab pos="329565" algn="l"/>
                <a:tab pos="330200" algn="l"/>
              </a:tabLst>
            </a:pP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Pengobatan</a:t>
            </a:r>
            <a:r>
              <a:rPr sz="1400" spc="-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medis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6CC9C3"/>
              </a:buClr>
              <a:buFont typeface="Microsoft Sans Serif"/>
              <a:buChar char="●"/>
            </a:pPr>
            <a:endParaRPr sz="145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buClr>
                <a:srgbClr val="6CC9C3"/>
              </a:buClr>
              <a:buChar char="●"/>
              <a:tabLst>
                <a:tab pos="329565" algn="l"/>
                <a:tab pos="330200" algn="l"/>
              </a:tabLst>
            </a:pP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Penanganan</a:t>
            </a:r>
            <a:r>
              <a:rPr sz="1400" spc="-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pembedahan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6CC9C3"/>
              </a:buClr>
              <a:buFont typeface="Microsoft Sans Serif"/>
              <a:buChar char="●"/>
            </a:pPr>
            <a:endParaRPr sz="145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spcBef>
                <a:spcPts val="5"/>
              </a:spcBef>
              <a:buClr>
                <a:srgbClr val="6CC9C3"/>
              </a:buClr>
              <a:buChar char="●"/>
              <a:tabLst>
                <a:tab pos="329565" algn="l"/>
                <a:tab pos="330200" algn="l"/>
              </a:tabLst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Penanganan</a:t>
            </a:r>
            <a:r>
              <a:rPr sz="14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</a:t>
            </a:r>
            <a:r>
              <a:rPr sz="14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m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bedahan</a:t>
            </a:r>
            <a:endParaRPr sz="1400">
              <a:latin typeface="Microsoft Sans Serif"/>
              <a:cs typeface="Microsoft Sans Serif"/>
            </a:endParaRPr>
          </a:p>
          <a:p>
            <a:pPr marL="330200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konservatif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buClr>
                <a:srgbClr val="6CC9C3"/>
              </a:buClr>
              <a:buChar char="●"/>
              <a:tabLst>
                <a:tab pos="329565" algn="l"/>
                <a:tab pos="330200" algn="l"/>
              </a:tabLst>
            </a:pP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Penanganan</a:t>
            </a:r>
            <a:r>
              <a:rPr sz="14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FFFFF"/>
                </a:solidFill>
                <a:latin typeface="Microsoft Sans Serif"/>
                <a:cs typeface="Microsoft Sans Serif"/>
              </a:rPr>
              <a:t>pembedahan</a:t>
            </a:r>
            <a:endParaRPr sz="1400">
              <a:latin typeface="Microsoft Sans Serif"/>
              <a:cs typeface="Microsoft Sans Serif"/>
            </a:endParaRPr>
          </a:p>
          <a:p>
            <a:pPr marL="330200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radikal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</a:t>
            </a:r>
            <a:r>
              <a:rPr spc="-15" dirty="0"/>
              <a:t>n</a:t>
            </a:r>
            <a:r>
              <a:rPr spc="-5" dirty="0"/>
              <a:t>atal</a:t>
            </a:r>
            <a:r>
              <a:rPr spc="-20" dirty="0"/>
              <a:t>a</a:t>
            </a:r>
            <a:r>
              <a:rPr dirty="0"/>
              <a:t>k</a:t>
            </a:r>
            <a:r>
              <a:rPr spc="10" dirty="0"/>
              <a:t>s</a:t>
            </a:r>
            <a:r>
              <a:rPr dirty="0"/>
              <a:t>a</a:t>
            </a:r>
            <a:r>
              <a:rPr spc="-15" dirty="0"/>
              <a:t>n</a:t>
            </a:r>
            <a:r>
              <a:rPr dirty="0"/>
              <a:t>a</a:t>
            </a:r>
            <a:r>
              <a:rPr spc="-15" dirty="0"/>
              <a:t>a</a:t>
            </a:r>
            <a:r>
              <a:rPr dirty="0"/>
              <a:t>n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62979" y="3710940"/>
            <a:ext cx="548640" cy="548640"/>
            <a:chOff x="6062979" y="3710940"/>
            <a:chExt cx="548640" cy="548640"/>
          </a:xfrm>
        </p:grpSpPr>
        <p:sp>
          <p:nvSpPr>
            <p:cNvPr id="6" name="object 6"/>
            <p:cNvSpPr/>
            <p:nvPr/>
          </p:nvSpPr>
          <p:spPr>
            <a:xfrm>
              <a:off x="6062979" y="371094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39">
                  <a:moveTo>
                    <a:pt x="274320" y="0"/>
                  </a:moveTo>
                  <a:lnTo>
                    <a:pt x="225008" y="4419"/>
                  </a:lnTo>
                  <a:lnTo>
                    <a:pt x="178597" y="17161"/>
                  </a:lnTo>
                  <a:lnTo>
                    <a:pt x="135861" y="37450"/>
                  </a:lnTo>
                  <a:lnTo>
                    <a:pt x="97575" y="64513"/>
                  </a:lnTo>
                  <a:lnTo>
                    <a:pt x="64513" y="97575"/>
                  </a:lnTo>
                  <a:lnTo>
                    <a:pt x="37450" y="135861"/>
                  </a:lnTo>
                  <a:lnTo>
                    <a:pt x="17161" y="178597"/>
                  </a:lnTo>
                  <a:lnTo>
                    <a:pt x="4419" y="225008"/>
                  </a:lnTo>
                  <a:lnTo>
                    <a:pt x="0" y="274320"/>
                  </a:lnTo>
                  <a:lnTo>
                    <a:pt x="4419" y="323628"/>
                  </a:lnTo>
                  <a:lnTo>
                    <a:pt x="17161" y="370037"/>
                  </a:lnTo>
                  <a:lnTo>
                    <a:pt x="37450" y="412772"/>
                  </a:lnTo>
                  <a:lnTo>
                    <a:pt x="64513" y="451059"/>
                  </a:lnTo>
                  <a:lnTo>
                    <a:pt x="97575" y="484121"/>
                  </a:lnTo>
                  <a:lnTo>
                    <a:pt x="135861" y="511186"/>
                  </a:lnTo>
                  <a:lnTo>
                    <a:pt x="178597" y="531477"/>
                  </a:lnTo>
                  <a:lnTo>
                    <a:pt x="225008" y="544220"/>
                  </a:lnTo>
                  <a:lnTo>
                    <a:pt x="274320" y="548640"/>
                  </a:lnTo>
                  <a:lnTo>
                    <a:pt x="323631" y="544220"/>
                  </a:lnTo>
                  <a:lnTo>
                    <a:pt x="370042" y="531477"/>
                  </a:lnTo>
                  <a:lnTo>
                    <a:pt x="412778" y="511186"/>
                  </a:lnTo>
                  <a:lnTo>
                    <a:pt x="451064" y="484121"/>
                  </a:lnTo>
                  <a:lnTo>
                    <a:pt x="484126" y="451059"/>
                  </a:lnTo>
                  <a:lnTo>
                    <a:pt x="511189" y="412772"/>
                  </a:lnTo>
                  <a:lnTo>
                    <a:pt x="531478" y="370037"/>
                  </a:lnTo>
                  <a:lnTo>
                    <a:pt x="544220" y="323628"/>
                  </a:lnTo>
                  <a:lnTo>
                    <a:pt x="548640" y="274320"/>
                  </a:lnTo>
                  <a:lnTo>
                    <a:pt x="544220" y="225008"/>
                  </a:lnTo>
                  <a:lnTo>
                    <a:pt x="531478" y="178597"/>
                  </a:lnTo>
                  <a:lnTo>
                    <a:pt x="511189" y="135861"/>
                  </a:lnTo>
                  <a:lnTo>
                    <a:pt x="484126" y="97575"/>
                  </a:lnTo>
                  <a:lnTo>
                    <a:pt x="451064" y="64513"/>
                  </a:lnTo>
                  <a:lnTo>
                    <a:pt x="412778" y="37450"/>
                  </a:lnTo>
                  <a:lnTo>
                    <a:pt x="370042" y="17161"/>
                  </a:lnTo>
                  <a:lnTo>
                    <a:pt x="323631" y="441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6CC9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90646" y="3878605"/>
              <a:ext cx="292100" cy="220979"/>
            </a:xfrm>
            <a:custGeom>
              <a:avLst/>
              <a:gdLst/>
              <a:ahLst/>
              <a:cxnLst/>
              <a:rect l="l" t="t" r="r" b="b"/>
              <a:pathLst>
                <a:path w="292100" h="220979">
                  <a:moveTo>
                    <a:pt x="51149" y="48171"/>
                  </a:moveTo>
                  <a:lnTo>
                    <a:pt x="14954" y="63195"/>
                  </a:lnTo>
                  <a:lnTo>
                    <a:pt x="0" y="100715"/>
                  </a:lnTo>
                  <a:lnTo>
                    <a:pt x="4488" y="120479"/>
                  </a:lnTo>
                  <a:lnTo>
                    <a:pt x="85693" y="206133"/>
                  </a:lnTo>
                  <a:lnTo>
                    <a:pt x="121507" y="220929"/>
                  </a:lnTo>
                  <a:lnTo>
                    <a:pt x="121761" y="220929"/>
                  </a:lnTo>
                  <a:lnTo>
                    <a:pt x="158464" y="205778"/>
                  </a:lnTo>
                  <a:lnTo>
                    <a:pt x="177491" y="186728"/>
                  </a:lnTo>
                  <a:lnTo>
                    <a:pt x="117443" y="186728"/>
                  </a:lnTo>
                  <a:lnTo>
                    <a:pt x="113125" y="185102"/>
                  </a:lnTo>
                  <a:lnTo>
                    <a:pt x="109823" y="181864"/>
                  </a:lnTo>
                  <a:lnTo>
                    <a:pt x="40989" y="113296"/>
                  </a:lnTo>
                  <a:lnTo>
                    <a:pt x="36615" y="107632"/>
                  </a:lnTo>
                  <a:lnTo>
                    <a:pt x="34956" y="100958"/>
                  </a:lnTo>
                  <a:lnTo>
                    <a:pt x="36060" y="94180"/>
                  </a:lnTo>
                  <a:lnTo>
                    <a:pt x="39973" y="88201"/>
                  </a:lnTo>
                  <a:lnTo>
                    <a:pt x="43275" y="84810"/>
                  </a:lnTo>
                  <a:lnTo>
                    <a:pt x="47720" y="83121"/>
                  </a:lnTo>
                  <a:lnTo>
                    <a:pt x="107328" y="83121"/>
                  </a:lnTo>
                  <a:lnTo>
                    <a:pt x="89122" y="64922"/>
                  </a:lnTo>
                  <a:lnTo>
                    <a:pt x="80867" y="57595"/>
                  </a:lnTo>
                  <a:lnTo>
                    <a:pt x="71564" y="52360"/>
                  </a:lnTo>
                  <a:lnTo>
                    <a:pt x="61547" y="49218"/>
                  </a:lnTo>
                  <a:lnTo>
                    <a:pt x="51149" y="48171"/>
                  </a:lnTo>
                  <a:close/>
                </a:path>
                <a:path w="292100" h="220979">
                  <a:moveTo>
                    <a:pt x="288170" y="34264"/>
                  </a:moveTo>
                  <a:lnTo>
                    <a:pt x="244570" y="34264"/>
                  </a:lnTo>
                  <a:lnTo>
                    <a:pt x="249015" y="35928"/>
                  </a:lnTo>
                  <a:lnTo>
                    <a:pt x="252317" y="39281"/>
                  </a:lnTo>
                  <a:lnTo>
                    <a:pt x="256031" y="44927"/>
                  </a:lnTo>
                  <a:lnTo>
                    <a:pt x="257265" y="51334"/>
                  </a:lnTo>
                  <a:lnTo>
                    <a:pt x="256031" y="57801"/>
                  </a:lnTo>
                  <a:lnTo>
                    <a:pt x="252317" y="63461"/>
                  </a:lnTo>
                  <a:lnTo>
                    <a:pt x="130905" y="185000"/>
                  </a:lnTo>
                  <a:lnTo>
                    <a:pt x="126333" y="186728"/>
                  </a:lnTo>
                  <a:lnTo>
                    <a:pt x="177491" y="186728"/>
                  </a:lnTo>
                  <a:lnTo>
                    <a:pt x="276447" y="87655"/>
                  </a:lnTo>
                  <a:lnTo>
                    <a:pt x="287734" y="70656"/>
                  </a:lnTo>
                  <a:lnTo>
                    <a:pt x="291496" y="51334"/>
                  </a:lnTo>
                  <a:lnTo>
                    <a:pt x="288170" y="34264"/>
                  </a:lnTo>
                  <a:close/>
                </a:path>
                <a:path w="292100" h="220979">
                  <a:moveTo>
                    <a:pt x="107328" y="83121"/>
                  </a:moveTo>
                  <a:lnTo>
                    <a:pt x="56864" y="83121"/>
                  </a:lnTo>
                  <a:lnTo>
                    <a:pt x="61563" y="85140"/>
                  </a:lnTo>
                  <a:lnTo>
                    <a:pt x="64992" y="89103"/>
                  </a:lnTo>
                  <a:lnTo>
                    <a:pt x="108426" y="132638"/>
                  </a:lnTo>
                  <a:lnTo>
                    <a:pt x="108680" y="133032"/>
                  </a:lnTo>
                  <a:lnTo>
                    <a:pt x="109442" y="133578"/>
                  </a:lnTo>
                  <a:lnTo>
                    <a:pt x="109696" y="133756"/>
                  </a:lnTo>
                  <a:lnTo>
                    <a:pt x="112998" y="137083"/>
                  </a:lnTo>
                  <a:lnTo>
                    <a:pt x="117316" y="138747"/>
                  </a:lnTo>
                  <a:lnTo>
                    <a:pt x="126079" y="138747"/>
                  </a:lnTo>
                  <a:lnTo>
                    <a:pt x="130397" y="137083"/>
                  </a:lnTo>
                  <a:lnTo>
                    <a:pt x="134003" y="133578"/>
                  </a:lnTo>
                  <a:lnTo>
                    <a:pt x="170116" y="97421"/>
                  </a:lnTo>
                  <a:lnTo>
                    <a:pt x="121634" y="97421"/>
                  </a:lnTo>
                  <a:lnTo>
                    <a:pt x="107328" y="83121"/>
                  </a:lnTo>
                  <a:close/>
                </a:path>
                <a:path w="292100" h="220979">
                  <a:moveTo>
                    <a:pt x="240125" y="0"/>
                  </a:moveTo>
                  <a:lnTo>
                    <a:pt x="230341" y="942"/>
                  </a:lnTo>
                  <a:lnTo>
                    <a:pt x="220852" y="3768"/>
                  </a:lnTo>
                  <a:lnTo>
                    <a:pt x="212032" y="8422"/>
                  </a:lnTo>
                  <a:lnTo>
                    <a:pt x="204057" y="14973"/>
                  </a:lnTo>
                  <a:lnTo>
                    <a:pt x="121634" y="97421"/>
                  </a:lnTo>
                  <a:lnTo>
                    <a:pt x="170116" y="97421"/>
                  </a:lnTo>
                  <a:lnTo>
                    <a:pt x="228187" y="39281"/>
                  </a:lnTo>
                  <a:lnTo>
                    <a:pt x="231489" y="35928"/>
                  </a:lnTo>
                  <a:lnTo>
                    <a:pt x="235807" y="34264"/>
                  </a:lnTo>
                  <a:lnTo>
                    <a:pt x="288170" y="34264"/>
                  </a:lnTo>
                  <a:lnTo>
                    <a:pt x="287734" y="32025"/>
                  </a:lnTo>
                  <a:lnTo>
                    <a:pt x="276447" y="15062"/>
                  </a:lnTo>
                  <a:lnTo>
                    <a:pt x="268378" y="8476"/>
                  </a:lnTo>
                  <a:lnTo>
                    <a:pt x="259429" y="3768"/>
                  </a:lnTo>
                  <a:lnTo>
                    <a:pt x="249908" y="942"/>
                  </a:lnTo>
                  <a:lnTo>
                    <a:pt x="240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532379" y="3710940"/>
            <a:ext cx="548640" cy="548640"/>
            <a:chOff x="2532379" y="3710940"/>
            <a:chExt cx="548640" cy="548640"/>
          </a:xfrm>
        </p:grpSpPr>
        <p:sp>
          <p:nvSpPr>
            <p:cNvPr id="9" name="object 9"/>
            <p:cNvSpPr/>
            <p:nvPr/>
          </p:nvSpPr>
          <p:spPr>
            <a:xfrm>
              <a:off x="2532379" y="371094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39" h="548639">
                  <a:moveTo>
                    <a:pt x="274319" y="0"/>
                  </a:moveTo>
                  <a:lnTo>
                    <a:pt x="225008" y="4419"/>
                  </a:lnTo>
                  <a:lnTo>
                    <a:pt x="178597" y="17161"/>
                  </a:lnTo>
                  <a:lnTo>
                    <a:pt x="135861" y="37450"/>
                  </a:lnTo>
                  <a:lnTo>
                    <a:pt x="97575" y="64513"/>
                  </a:lnTo>
                  <a:lnTo>
                    <a:pt x="64513" y="97575"/>
                  </a:lnTo>
                  <a:lnTo>
                    <a:pt x="37450" y="135861"/>
                  </a:lnTo>
                  <a:lnTo>
                    <a:pt x="17161" y="178597"/>
                  </a:lnTo>
                  <a:lnTo>
                    <a:pt x="4419" y="225008"/>
                  </a:lnTo>
                  <a:lnTo>
                    <a:pt x="0" y="274320"/>
                  </a:lnTo>
                  <a:lnTo>
                    <a:pt x="4419" y="323628"/>
                  </a:lnTo>
                  <a:lnTo>
                    <a:pt x="17161" y="370037"/>
                  </a:lnTo>
                  <a:lnTo>
                    <a:pt x="37450" y="412772"/>
                  </a:lnTo>
                  <a:lnTo>
                    <a:pt x="64513" y="451059"/>
                  </a:lnTo>
                  <a:lnTo>
                    <a:pt x="97575" y="484121"/>
                  </a:lnTo>
                  <a:lnTo>
                    <a:pt x="135861" y="511186"/>
                  </a:lnTo>
                  <a:lnTo>
                    <a:pt x="178597" y="531477"/>
                  </a:lnTo>
                  <a:lnTo>
                    <a:pt x="225008" y="544220"/>
                  </a:lnTo>
                  <a:lnTo>
                    <a:pt x="274319" y="548640"/>
                  </a:lnTo>
                  <a:lnTo>
                    <a:pt x="323631" y="544220"/>
                  </a:lnTo>
                  <a:lnTo>
                    <a:pt x="370042" y="531477"/>
                  </a:lnTo>
                  <a:lnTo>
                    <a:pt x="412778" y="511186"/>
                  </a:lnTo>
                  <a:lnTo>
                    <a:pt x="451064" y="484121"/>
                  </a:lnTo>
                  <a:lnTo>
                    <a:pt x="484126" y="451059"/>
                  </a:lnTo>
                  <a:lnTo>
                    <a:pt x="511189" y="412772"/>
                  </a:lnTo>
                  <a:lnTo>
                    <a:pt x="531478" y="370037"/>
                  </a:lnTo>
                  <a:lnTo>
                    <a:pt x="544220" y="323628"/>
                  </a:lnTo>
                  <a:lnTo>
                    <a:pt x="548639" y="274320"/>
                  </a:lnTo>
                  <a:lnTo>
                    <a:pt x="544220" y="225008"/>
                  </a:lnTo>
                  <a:lnTo>
                    <a:pt x="531478" y="178597"/>
                  </a:lnTo>
                  <a:lnTo>
                    <a:pt x="511189" y="135861"/>
                  </a:lnTo>
                  <a:lnTo>
                    <a:pt x="484126" y="97575"/>
                  </a:lnTo>
                  <a:lnTo>
                    <a:pt x="451064" y="64513"/>
                  </a:lnTo>
                  <a:lnTo>
                    <a:pt x="412778" y="37450"/>
                  </a:lnTo>
                  <a:lnTo>
                    <a:pt x="370042" y="17161"/>
                  </a:lnTo>
                  <a:lnTo>
                    <a:pt x="323631" y="4419"/>
                  </a:lnTo>
                  <a:lnTo>
                    <a:pt x="274319" y="0"/>
                  </a:lnTo>
                  <a:close/>
                </a:path>
              </a:pathLst>
            </a:custGeom>
            <a:solidFill>
              <a:srgbClr val="6CC9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62586" y="3921785"/>
              <a:ext cx="292100" cy="218440"/>
            </a:xfrm>
            <a:custGeom>
              <a:avLst/>
              <a:gdLst/>
              <a:ahLst/>
              <a:cxnLst/>
              <a:rect l="l" t="t" r="r" b="b"/>
              <a:pathLst>
                <a:path w="292100" h="218439">
                  <a:moveTo>
                    <a:pt x="51149" y="47612"/>
                  </a:moveTo>
                  <a:lnTo>
                    <a:pt x="14954" y="62471"/>
                  </a:lnTo>
                  <a:lnTo>
                    <a:pt x="0" y="99556"/>
                  </a:lnTo>
                  <a:lnTo>
                    <a:pt x="4488" y="119094"/>
                  </a:lnTo>
                  <a:lnTo>
                    <a:pt x="85693" y="203771"/>
                  </a:lnTo>
                  <a:lnTo>
                    <a:pt x="121507" y="218389"/>
                  </a:lnTo>
                  <a:lnTo>
                    <a:pt x="121761" y="218389"/>
                  </a:lnTo>
                  <a:lnTo>
                    <a:pt x="158464" y="203415"/>
                  </a:lnTo>
                  <a:lnTo>
                    <a:pt x="177492" y="184581"/>
                  </a:lnTo>
                  <a:lnTo>
                    <a:pt x="117443" y="184581"/>
                  </a:lnTo>
                  <a:lnTo>
                    <a:pt x="113125" y="182968"/>
                  </a:lnTo>
                  <a:lnTo>
                    <a:pt x="109823" y="179768"/>
                  </a:lnTo>
                  <a:lnTo>
                    <a:pt x="40989" y="111988"/>
                  </a:lnTo>
                  <a:lnTo>
                    <a:pt x="36615" y="106391"/>
                  </a:lnTo>
                  <a:lnTo>
                    <a:pt x="34956" y="99796"/>
                  </a:lnTo>
                  <a:lnTo>
                    <a:pt x="36060" y="93096"/>
                  </a:lnTo>
                  <a:lnTo>
                    <a:pt x="39973" y="87185"/>
                  </a:lnTo>
                  <a:lnTo>
                    <a:pt x="43275" y="83832"/>
                  </a:lnTo>
                  <a:lnTo>
                    <a:pt x="47720" y="82156"/>
                  </a:lnTo>
                  <a:lnTo>
                    <a:pt x="107318" y="82156"/>
                  </a:lnTo>
                  <a:lnTo>
                    <a:pt x="89122" y="64173"/>
                  </a:lnTo>
                  <a:lnTo>
                    <a:pt x="80867" y="56929"/>
                  </a:lnTo>
                  <a:lnTo>
                    <a:pt x="71564" y="51754"/>
                  </a:lnTo>
                  <a:lnTo>
                    <a:pt x="61547" y="48647"/>
                  </a:lnTo>
                  <a:lnTo>
                    <a:pt x="51149" y="47612"/>
                  </a:lnTo>
                  <a:close/>
                </a:path>
                <a:path w="292100" h="218439">
                  <a:moveTo>
                    <a:pt x="288171" y="33870"/>
                  </a:moveTo>
                  <a:lnTo>
                    <a:pt x="244570" y="33870"/>
                  </a:lnTo>
                  <a:lnTo>
                    <a:pt x="249015" y="35509"/>
                  </a:lnTo>
                  <a:lnTo>
                    <a:pt x="252317" y="38823"/>
                  </a:lnTo>
                  <a:lnTo>
                    <a:pt x="256032" y="44407"/>
                  </a:lnTo>
                  <a:lnTo>
                    <a:pt x="257264" y="50742"/>
                  </a:lnTo>
                  <a:lnTo>
                    <a:pt x="256032" y="57140"/>
                  </a:lnTo>
                  <a:lnTo>
                    <a:pt x="252317" y="62737"/>
                  </a:lnTo>
                  <a:lnTo>
                    <a:pt x="130905" y="182879"/>
                  </a:lnTo>
                  <a:lnTo>
                    <a:pt x="126333" y="184581"/>
                  </a:lnTo>
                  <a:lnTo>
                    <a:pt x="177492" y="184581"/>
                  </a:lnTo>
                  <a:lnTo>
                    <a:pt x="276447" y="86639"/>
                  </a:lnTo>
                  <a:lnTo>
                    <a:pt x="287734" y="69841"/>
                  </a:lnTo>
                  <a:lnTo>
                    <a:pt x="291496" y="50742"/>
                  </a:lnTo>
                  <a:lnTo>
                    <a:pt x="288171" y="33870"/>
                  </a:lnTo>
                  <a:close/>
                </a:path>
                <a:path w="292100" h="218439">
                  <a:moveTo>
                    <a:pt x="107318" y="82156"/>
                  </a:moveTo>
                  <a:lnTo>
                    <a:pt x="56864" y="82156"/>
                  </a:lnTo>
                  <a:lnTo>
                    <a:pt x="61563" y="84162"/>
                  </a:lnTo>
                  <a:lnTo>
                    <a:pt x="64992" y="88074"/>
                  </a:lnTo>
                  <a:lnTo>
                    <a:pt x="108426" y="131114"/>
                  </a:lnTo>
                  <a:lnTo>
                    <a:pt x="108680" y="131508"/>
                  </a:lnTo>
                  <a:lnTo>
                    <a:pt x="109442" y="132041"/>
                  </a:lnTo>
                  <a:lnTo>
                    <a:pt x="109696" y="132219"/>
                  </a:lnTo>
                  <a:lnTo>
                    <a:pt x="112998" y="135508"/>
                  </a:lnTo>
                  <a:lnTo>
                    <a:pt x="117316" y="137147"/>
                  </a:lnTo>
                  <a:lnTo>
                    <a:pt x="126079" y="137147"/>
                  </a:lnTo>
                  <a:lnTo>
                    <a:pt x="130397" y="135508"/>
                  </a:lnTo>
                  <a:lnTo>
                    <a:pt x="134005" y="132041"/>
                  </a:lnTo>
                  <a:lnTo>
                    <a:pt x="170113" y="96304"/>
                  </a:lnTo>
                  <a:lnTo>
                    <a:pt x="121634" y="96304"/>
                  </a:lnTo>
                  <a:lnTo>
                    <a:pt x="107318" y="82156"/>
                  </a:lnTo>
                  <a:close/>
                </a:path>
                <a:path w="292100" h="218439">
                  <a:moveTo>
                    <a:pt x="240125" y="0"/>
                  </a:moveTo>
                  <a:lnTo>
                    <a:pt x="230347" y="930"/>
                  </a:lnTo>
                  <a:lnTo>
                    <a:pt x="220861" y="3722"/>
                  </a:lnTo>
                  <a:lnTo>
                    <a:pt x="212032" y="8326"/>
                  </a:lnTo>
                  <a:lnTo>
                    <a:pt x="204057" y="14795"/>
                  </a:lnTo>
                  <a:lnTo>
                    <a:pt x="121634" y="96304"/>
                  </a:lnTo>
                  <a:lnTo>
                    <a:pt x="170113" y="96304"/>
                  </a:lnTo>
                  <a:lnTo>
                    <a:pt x="228187" y="38823"/>
                  </a:lnTo>
                  <a:lnTo>
                    <a:pt x="231489" y="35509"/>
                  </a:lnTo>
                  <a:lnTo>
                    <a:pt x="235807" y="33870"/>
                  </a:lnTo>
                  <a:lnTo>
                    <a:pt x="288171" y="33870"/>
                  </a:lnTo>
                  <a:lnTo>
                    <a:pt x="287734" y="31653"/>
                  </a:lnTo>
                  <a:lnTo>
                    <a:pt x="276447" y="14884"/>
                  </a:lnTo>
                  <a:lnTo>
                    <a:pt x="268378" y="8374"/>
                  </a:lnTo>
                  <a:lnTo>
                    <a:pt x="259429" y="3722"/>
                  </a:lnTo>
                  <a:lnTo>
                    <a:pt x="249856" y="925"/>
                  </a:lnTo>
                  <a:lnTo>
                    <a:pt x="2401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53447" y="0"/>
            <a:ext cx="1090930" cy="1496060"/>
          </a:xfrm>
          <a:custGeom>
            <a:avLst/>
            <a:gdLst/>
            <a:ahLst/>
            <a:cxnLst/>
            <a:rect l="l" t="t" r="r" b="b"/>
            <a:pathLst>
              <a:path w="1090929" h="1496060">
                <a:moveTo>
                  <a:pt x="1090552" y="950087"/>
                </a:moveTo>
                <a:lnTo>
                  <a:pt x="312423" y="950087"/>
                </a:lnTo>
                <a:lnTo>
                  <a:pt x="353689" y="951750"/>
                </a:lnTo>
                <a:lnTo>
                  <a:pt x="393292" y="958698"/>
                </a:lnTo>
                <a:lnTo>
                  <a:pt x="430664" y="973870"/>
                </a:lnTo>
                <a:lnTo>
                  <a:pt x="465237" y="1000204"/>
                </a:lnTo>
                <a:lnTo>
                  <a:pt x="496446" y="1040638"/>
                </a:lnTo>
                <a:lnTo>
                  <a:pt x="519988" y="1085250"/>
                </a:lnTo>
                <a:lnTo>
                  <a:pt x="536105" y="1126708"/>
                </a:lnTo>
                <a:lnTo>
                  <a:pt x="547155" y="1165545"/>
                </a:lnTo>
                <a:lnTo>
                  <a:pt x="563486" y="1237488"/>
                </a:lnTo>
                <a:lnTo>
                  <a:pt x="573484" y="1271661"/>
                </a:lnTo>
                <a:lnTo>
                  <a:pt x="608937" y="1339077"/>
                </a:lnTo>
                <a:lnTo>
                  <a:pt x="639109" y="1373388"/>
                </a:lnTo>
                <a:lnTo>
                  <a:pt x="680723" y="1408811"/>
                </a:lnTo>
                <a:lnTo>
                  <a:pt x="719229" y="1433882"/>
                </a:lnTo>
                <a:lnTo>
                  <a:pt x="763014" y="1455250"/>
                </a:lnTo>
                <a:lnTo>
                  <a:pt x="811533" y="1472533"/>
                </a:lnTo>
                <a:lnTo>
                  <a:pt x="864242" y="1485349"/>
                </a:lnTo>
                <a:lnTo>
                  <a:pt x="920600" y="1493318"/>
                </a:lnTo>
                <a:lnTo>
                  <a:pt x="980062" y="1496060"/>
                </a:lnTo>
                <a:lnTo>
                  <a:pt x="1022164" y="1494739"/>
                </a:lnTo>
                <a:lnTo>
                  <a:pt x="1065299" y="1490697"/>
                </a:lnTo>
                <a:lnTo>
                  <a:pt x="1090552" y="1486747"/>
                </a:lnTo>
                <a:lnTo>
                  <a:pt x="1090552" y="950087"/>
                </a:lnTo>
                <a:close/>
              </a:path>
              <a:path w="1090929" h="1496060">
                <a:moveTo>
                  <a:pt x="1090552" y="0"/>
                </a:moveTo>
                <a:lnTo>
                  <a:pt x="381602" y="0"/>
                </a:lnTo>
                <a:lnTo>
                  <a:pt x="359921" y="28924"/>
                </a:lnTo>
                <a:lnTo>
                  <a:pt x="340434" y="63701"/>
                </a:lnTo>
                <a:lnTo>
                  <a:pt x="325793" y="97932"/>
                </a:lnTo>
                <a:lnTo>
                  <a:pt x="314063" y="131339"/>
                </a:lnTo>
                <a:lnTo>
                  <a:pt x="303309" y="163642"/>
                </a:lnTo>
                <a:lnTo>
                  <a:pt x="291595" y="194563"/>
                </a:lnTo>
                <a:lnTo>
                  <a:pt x="270865" y="233949"/>
                </a:lnTo>
                <a:lnTo>
                  <a:pt x="242394" y="275951"/>
                </a:lnTo>
                <a:lnTo>
                  <a:pt x="208606" y="319494"/>
                </a:lnTo>
                <a:lnTo>
                  <a:pt x="171929" y="363505"/>
                </a:lnTo>
                <a:lnTo>
                  <a:pt x="134787" y="406909"/>
                </a:lnTo>
                <a:lnTo>
                  <a:pt x="99606" y="448631"/>
                </a:lnTo>
                <a:lnTo>
                  <a:pt x="68813" y="487597"/>
                </a:lnTo>
                <a:lnTo>
                  <a:pt x="44834" y="522732"/>
                </a:lnTo>
                <a:lnTo>
                  <a:pt x="22102" y="568962"/>
                </a:lnTo>
                <a:lnTo>
                  <a:pt x="7378" y="617160"/>
                </a:lnTo>
                <a:lnTo>
                  <a:pt x="173" y="666113"/>
                </a:lnTo>
                <a:lnTo>
                  <a:pt x="0" y="714611"/>
                </a:lnTo>
                <a:lnTo>
                  <a:pt x="6368" y="761444"/>
                </a:lnTo>
                <a:lnTo>
                  <a:pt x="18791" y="805400"/>
                </a:lnTo>
                <a:lnTo>
                  <a:pt x="36780" y="845269"/>
                </a:lnTo>
                <a:lnTo>
                  <a:pt x="59846" y="879839"/>
                </a:lnTo>
                <a:lnTo>
                  <a:pt x="87501" y="907901"/>
                </a:lnTo>
                <a:lnTo>
                  <a:pt x="150081" y="940012"/>
                </a:lnTo>
                <a:lnTo>
                  <a:pt x="213160" y="950263"/>
                </a:lnTo>
                <a:lnTo>
                  <a:pt x="244986" y="951102"/>
                </a:lnTo>
                <a:lnTo>
                  <a:pt x="262006" y="950944"/>
                </a:lnTo>
                <a:lnTo>
                  <a:pt x="295760" y="950245"/>
                </a:lnTo>
                <a:lnTo>
                  <a:pt x="1090552" y="950087"/>
                </a:lnTo>
                <a:lnTo>
                  <a:pt x="109055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698245" y="4218940"/>
            <a:ext cx="587375" cy="485140"/>
            <a:chOff x="698245" y="4218940"/>
            <a:chExt cx="587375" cy="485140"/>
          </a:xfrm>
        </p:grpSpPr>
        <p:sp>
          <p:nvSpPr>
            <p:cNvPr id="31" name="object 31"/>
            <p:cNvSpPr/>
            <p:nvPr/>
          </p:nvSpPr>
          <p:spPr>
            <a:xfrm>
              <a:off x="698245" y="4308754"/>
              <a:ext cx="426084" cy="394970"/>
            </a:xfrm>
            <a:custGeom>
              <a:avLst/>
              <a:gdLst/>
              <a:ahLst/>
              <a:cxnLst/>
              <a:rect l="l" t="t" r="r" b="b"/>
              <a:pathLst>
                <a:path w="426084" h="394970">
                  <a:moveTo>
                    <a:pt x="195516" y="0"/>
                  </a:moveTo>
                  <a:lnTo>
                    <a:pt x="141825" y="3762"/>
                  </a:lnTo>
                  <a:lnTo>
                    <a:pt x="81343" y="25374"/>
                  </a:lnTo>
                  <a:lnTo>
                    <a:pt x="46880" y="52451"/>
                  </a:lnTo>
                  <a:lnTo>
                    <a:pt x="13340" y="102725"/>
                  </a:lnTo>
                  <a:lnTo>
                    <a:pt x="6337" y="132432"/>
                  </a:lnTo>
                  <a:lnTo>
                    <a:pt x="8421" y="156391"/>
                  </a:lnTo>
                  <a:lnTo>
                    <a:pt x="12407" y="177495"/>
                  </a:lnTo>
                  <a:lnTo>
                    <a:pt x="11958" y="201608"/>
                  </a:lnTo>
                  <a:lnTo>
                    <a:pt x="7632" y="229781"/>
                  </a:lnTo>
                  <a:lnTo>
                    <a:pt x="2592" y="257658"/>
                  </a:lnTo>
                  <a:lnTo>
                    <a:pt x="0" y="280885"/>
                  </a:lnTo>
                  <a:lnTo>
                    <a:pt x="5906" y="312324"/>
                  </a:lnTo>
                  <a:lnTo>
                    <a:pt x="21913" y="338186"/>
                  </a:lnTo>
                  <a:lnTo>
                    <a:pt x="43941" y="355293"/>
                  </a:lnTo>
                  <a:lnTo>
                    <a:pt x="67906" y="360464"/>
                  </a:lnTo>
                  <a:lnTo>
                    <a:pt x="76169" y="359128"/>
                  </a:lnTo>
                  <a:lnTo>
                    <a:pt x="83937" y="356665"/>
                  </a:lnTo>
                  <a:lnTo>
                    <a:pt x="91309" y="353361"/>
                  </a:lnTo>
                  <a:lnTo>
                    <a:pt x="103378" y="346621"/>
                  </a:lnTo>
                  <a:lnTo>
                    <a:pt x="108216" y="343522"/>
                  </a:lnTo>
                  <a:lnTo>
                    <a:pt x="113080" y="340715"/>
                  </a:lnTo>
                  <a:lnTo>
                    <a:pt x="124700" y="334795"/>
                  </a:lnTo>
                  <a:lnTo>
                    <a:pt x="136894" y="331303"/>
                  </a:lnTo>
                  <a:lnTo>
                    <a:pt x="150158" y="331637"/>
                  </a:lnTo>
                  <a:lnTo>
                    <a:pt x="164985" y="337197"/>
                  </a:lnTo>
                  <a:lnTo>
                    <a:pt x="188451" y="354614"/>
                  </a:lnTo>
                  <a:lnTo>
                    <a:pt x="204712" y="371892"/>
                  </a:lnTo>
                  <a:lnTo>
                    <a:pt x="222919" y="386177"/>
                  </a:lnTo>
                  <a:lnTo>
                    <a:pt x="252222" y="394614"/>
                  </a:lnTo>
                  <a:lnTo>
                    <a:pt x="269952" y="394965"/>
                  </a:lnTo>
                  <a:lnTo>
                    <a:pt x="289034" y="391963"/>
                  </a:lnTo>
                  <a:lnTo>
                    <a:pt x="329018" y="375691"/>
                  </a:lnTo>
                  <a:lnTo>
                    <a:pt x="376659" y="335572"/>
                  </a:lnTo>
                  <a:lnTo>
                    <a:pt x="413575" y="272745"/>
                  </a:lnTo>
                  <a:lnTo>
                    <a:pt x="426025" y="219666"/>
                  </a:lnTo>
                  <a:lnTo>
                    <a:pt x="423838" y="169016"/>
                  </a:lnTo>
                  <a:lnTo>
                    <a:pt x="409704" y="123014"/>
                  </a:lnTo>
                  <a:lnTo>
                    <a:pt x="386315" y="83876"/>
                  </a:lnTo>
                  <a:lnTo>
                    <a:pt x="356362" y="53822"/>
                  </a:lnTo>
                  <a:lnTo>
                    <a:pt x="314443" y="28235"/>
                  </a:lnTo>
                  <a:lnTo>
                    <a:pt x="271619" y="11976"/>
                  </a:lnTo>
                  <a:lnTo>
                    <a:pt x="230955" y="3184"/>
                  </a:lnTo>
                  <a:lnTo>
                    <a:pt x="19551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4708" y="4218940"/>
              <a:ext cx="340995" cy="363220"/>
            </a:xfrm>
            <a:custGeom>
              <a:avLst/>
              <a:gdLst/>
              <a:ahLst/>
              <a:cxnLst/>
              <a:rect l="l" t="t" r="r" b="b"/>
              <a:pathLst>
                <a:path w="340994" h="363220">
                  <a:moveTo>
                    <a:pt x="214274" y="232829"/>
                  </a:moveTo>
                  <a:lnTo>
                    <a:pt x="127120" y="232829"/>
                  </a:lnTo>
                  <a:lnTo>
                    <a:pt x="127061" y="235942"/>
                  </a:lnTo>
                  <a:lnTo>
                    <a:pt x="126950" y="245465"/>
                  </a:lnTo>
                  <a:lnTo>
                    <a:pt x="127187" y="254739"/>
                  </a:lnTo>
                  <a:lnTo>
                    <a:pt x="134187" y="297524"/>
                  </a:lnTo>
                  <a:lnTo>
                    <a:pt x="155982" y="335214"/>
                  </a:lnTo>
                  <a:lnTo>
                    <a:pt x="186597" y="358957"/>
                  </a:lnTo>
                  <a:lnTo>
                    <a:pt x="202647" y="363220"/>
                  </a:lnTo>
                  <a:lnTo>
                    <a:pt x="203790" y="363220"/>
                  </a:lnTo>
                  <a:lnTo>
                    <a:pt x="235908" y="342430"/>
                  </a:lnTo>
                  <a:lnTo>
                    <a:pt x="244577" y="306679"/>
                  </a:lnTo>
                  <a:lnTo>
                    <a:pt x="240993" y="287923"/>
                  </a:lnTo>
                  <a:lnTo>
                    <a:pt x="222246" y="245465"/>
                  </a:lnTo>
                  <a:lnTo>
                    <a:pt x="214274" y="232829"/>
                  </a:lnTo>
                  <a:close/>
                </a:path>
                <a:path w="340994" h="363220">
                  <a:moveTo>
                    <a:pt x="48520" y="63296"/>
                  </a:moveTo>
                  <a:lnTo>
                    <a:pt x="42855" y="63296"/>
                  </a:lnTo>
                  <a:lnTo>
                    <a:pt x="29425" y="65044"/>
                  </a:lnTo>
                  <a:lnTo>
                    <a:pt x="18845" y="70288"/>
                  </a:lnTo>
                  <a:lnTo>
                    <a:pt x="10985" y="79027"/>
                  </a:lnTo>
                  <a:lnTo>
                    <a:pt x="5721" y="91262"/>
                  </a:lnTo>
                  <a:lnTo>
                    <a:pt x="5227" y="109516"/>
                  </a:lnTo>
                  <a:lnTo>
                    <a:pt x="12888" y="128085"/>
                  </a:lnTo>
                  <a:lnTo>
                    <a:pt x="40658" y="159766"/>
                  </a:lnTo>
                  <a:lnTo>
                    <a:pt x="65855" y="175755"/>
                  </a:lnTo>
                  <a:lnTo>
                    <a:pt x="46753" y="185905"/>
                  </a:lnTo>
                  <a:lnTo>
                    <a:pt x="28563" y="199158"/>
                  </a:lnTo>
                  <a:lnTo>
                    <a:pt x="13272" y="215406"/>
                  </a:lnTo>
                  <a:lnTo>
                    <a:pt x="2863" y="234543"/>
                  </a:lnTo>
                  <a:lnTo>
                    <a:pt x="0" y="253209"/>
                  </a:lnTo>
                  <a:lnTo>
                    <a:pt x="5300" y="268720"/>
                  </a:lnTo>
                  <a:lnTo>
                    <a:pt x="16399" y="280701"/>
                  </a:lnTo>
                  <a:lnTo>
                    <a:pt x="30930" y="288772"/>
                  </a:lnTo>
                  <a:lnTo>
                    <a:pt x="37153" y="291261"/>
                  </a:lnTo>
                  <a:lnTo>
                    <a:pt x="43338" y="292379"/>
                  </a:lnTo>
                  <a:lnTo>
                    <a:pt x="49396" y="292379"/>
                  </a:lnTo>
                  <a:lnTo>
                    <a:pt x="88785" y="277061"/>
                  </a:lnTo>
                  <a:lnTo>
                    <a:pt x="120895" y="242035"/>
                  </a:lnTo>
                  <a:lnTo>
                    <a:pt x="127120" y="232829"/>
                  </a:lnTo>
                  <a:lnTo>
                    <a:pt x="214274" y="232829"/>
                  </a:lnTo>
                  <a:lnTo>
                    <a:pt x="184956" y="201434"/>
                  </a:lnTo>
                  <a:lnTo>
                    <a:pt x="338879" y="201434"/>
                  </a:lnTo>
                  <a:lnTo>
                    <a:pt x="329228" y="160921"/>
                  </a:lnTo>
                  <a:lnTo>
                    <a:pt x="303632" y="142646"/>
                  </a:lnTo>
                  <a:lnTo>
                    <a:pt x="214725" y="142646"/>
                  </a:lnTo>
                  <a:lnTo>
                    <a:pt x="219347" y="136540"/>
                  </a:lnTo>
                  <a:lnTo>
                    <a:pt x="223749" y="130224"/>
                  </a:lnTo>
                  <a:lnTo>
                    <a:pt x="227935" y="123695"/>
                  </a:lnTo>
                  <a:lnTo>
                    <a:pt x="229550" y="120954"/>
                  </a:lnTo>
                  <a:lnTo>
                    <a:pt x="131692" y="120954"/>
                  </a:lnTo>
                  <a:lnTo>
                    <a:pt x="118444" y="101864"/>
                  </a:lnTo>
                  <a:lnTo>
                    <a:pt x="102563" y="85559"/>
                  </a:lnTo>
                  <a:lnTo>
                    <a:pt x="83784" y="73113"/>
                  </a:lnTo>
                  <a:lnTo>
                    <a:pt x="61842" y="65595"/>
                  </a:lnTo>
                  <a:lnTo>
                    <a:pt x="54844" y="64058"/>
                  </a:lnTo>
                  <a:lnTo>
                    <a:pt x="48520" y="63296"/>
                  </a:lnTo>
                  <a:close/>
                </a:path>
                <a:path w="340994" h="363220">
                  <a:moveTo>
                    <a:pt x="338879" y="201434"/>
                  </a:moveTo>
                  <a:lnTo>
                    <a:pt x="184956" y="201434"/>
                  </a:lnTo>
                  <a:lnTo>
                    <a:pt x="198126" y="208851"/>
                  </a:lnTo>
                  <a:lnTo>
                    <a:pt x="208780" y="215406"/>
                  </a:lnTo>
                  <a:lnTo>
                    <a:pt x="252664" y="233811"/>
                  </a:lnTo>
                  <a:lnTo>
                    <a:pt x="282809" y="237845"/>
                  </a:lnTo>
                  <a:lnTo>
                    <a:pt x="294929" y="237033"/>
                  </a:lnTo>
                  <a:lnTo>
                    <a:pt x="306557" y="234405"/>
                  </a:lnTo>
                  <a:lnTo>
                    <a:pt x="317344" y="229674"/>
                  </a:lnTo>
                  <a:lnTo>
                    <a:pt x="326942" y="222554"/>
                  </a:lnTo>
                  <a:lnTo>
                    <a:pt x="338015" y="206502"/>
                  </a:lnTo>
                  <a:lnTo>
                    <a:pt x="338879" y="201434"/>
                  </a:lnTo>
                  <a:close/>
                </a:path>
                <a:path w="340994" h="363220">
                  <a:moveTo>
                    <a:pt x="264686" y="134353"/>
                  </a:moveTo>
                  <a:lnTo>
                    <a:pt x="262311" y="134353"/>
                  </a:lnTo>
                  <a:lnTo>
                    <a:pt x="259962" y="134442"/>
                  </a:lnTo>
                  <a:lnTo>
                    <a:pt x="257676" y="134645"/>
                  </a:lnTo>
                  <a:lnTo>
                    <a:pt x="246612" y="135499"/>
                  </a:lnTo>
                  <a:lnTo>
                    <a:pt x="235767" y="137150"/>
                  </a:lnTo>
                  <a:lnTo>
                    <a:pt x="225138" y="139549"/>
                  </a:lnTo>
                  <a:lnTo>
                    <a:pt x="214725" y="142646"/>
                  </a:lnTo>
                  <a:lnTo>
                    <a:pt x="303632" y="142646"/>
                  </a:lnTo>
                  <a:lnTo>
                    <a:pt x="301615" y="141584"/>
                  </a:lnTo>
                  <a:lnTo>
                    <a:pt x="283379" y="136234"/>
                  </a:lnTo>
                  <a:lnTo>
                    <a:pt x="264686" y="134353"/>
                  </a:lnTo>
                  <a:close/>
                </a:path>
                <a:path w="340994" h="363220">
                  <a:moveTo>
                    <a:pt x="197249" y="0"/>
                  </a:moveTo>
                  <a:lnTo>
                    <a:pt x="193858" y="0"/>
                  </a:lnTo>
                  <a:lnTo>
                    <a:pt x="190315" y="520"/>
                  </a:lnTo>
                  <a:lnTo>
                    <a:pt x="155612" y="27768"/>
                  </a:lnTo>
                  <a:lnTo>
                    <a:pt x="137432" y="66725"/>
                  </a:lnTo>
                  <a:lnTo>
                    <a:pt x="131387" y="104207"/>
                  </a:lnTo>
                  <a:lnTo>
                    <a:pt x="131692" y="116954"/>
                  </a:lnTo>
                  <a:lnTo>
                    <a:pt x="131692" y="120954"/>
                  </a:lnTo>
                  <a:lnTo>
                    <a:pt x="229550" y="120954"/>
                  </a:lnTo>
                  <a:lnTo>
                    <a:pt x="231908" y="116954"/>
                  </a:lnTo>
                  <a:lnTo>
                    <a:pt x="240380" y="97203"/>
                  </a:lnTo>
                  <a:lnTo>
                    <a:pt x="244292" y="76220"/>
                  </a:lnTo>
                  <a:lnTo>
                    <a:pt x="243586" y="54916"/>
                  </a:lnTo>
                  <a:lnTo>
                    <a:pt x="238207" y="34201"/>
                  </a:lnTo>
                  <a:lnTo>
                    <a:pt x="231405" y="21297"/>
                  </a:lnTo>
                  <a:lnTo>
                    <a:pt x="222114" y="10380"/>
                  </a:lnTo>
                  <a:lnTo>
                    <a:pt x="210630" y="2823"/>
                  </a:lnTo>
                  <a:lnTo>
                    <a:pt x="1972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5997" y="4353560"/>
              <a:ext cx="89369" cy="93980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7645" y="3901440"/>
            <a:ext cx="148482" cy="160019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9716" y="1892300"/>
            <a:ext cx="182483" cy="201168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70578" y="375665"/>
            <a:ext cx="390213" cy="318262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2139060" y="486727"/>
            <a:ext cx="486473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Pemeriksaan</a:t>
            </a:r>
            <a:r>
              <a:rPr dirty="0"/>
              <a:t> </a:t>
            </a:r>
            <a:r>
              <a:rPr spc="-10" dirty="0"/>
              <a:t>Penunjang</a:t>
            </a:r>
          </a:p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1379537" y="1588452"/>
          <a:ext cx="6375400" cy="2385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4440"/>
                <a:gridCol w="5140960"/>
              </a:tblGrid>
              <a:tr h="59651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6845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Ultrasonografi</a:t>
                      </a:r>
                      <a:r>
                        <a:rPr sz="1400" spc="-4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(USG)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445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</a:tr>
              <a:tr h="59639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B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6845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Magnetic</a:t>
                      </a:r>
                      <a:r>
                        <a:rPr sz="1400" spc="2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resonance</a:t>
                      </a:r>
                      <a:r>
                        <a:rPr sz="1400" spc="-1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imaging</a:t>
                      </a:r>
                      <a:r>
                        <a:rPr sz="1400" spc="-5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(MRI)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080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</a:tr>
              <a:tr h="596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C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Pemeriksaan</a:t>
                      </a:r>
                      <a:r>
                        <a:rPr sz="1400" spc="-4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Serum</a:t>
                      </a:r>
                      <a:r>
                        <a:rPr sz="1400" spc="-1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CA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125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080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</a:tcPr>
                </a:tc>
              </a:tr>
              <a:tr h="5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D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Bedah</a:t>
                      </a:r>
                      <a:r>
                        <a:rPr sz="1400" spc="-1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Laparoskopi </a:t>
                      </a: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sz="1400" spc="-1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pemeriksaan</a:t>
                      </a:r>
                      <a:r>
                        <a:rPr sz="1400" spc="-3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5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patologi </a:t>
                      </a:r>
                      <a:r>
                        <a:rPr sz="1400" dirty="0">
                          <a:solidFill>
                            <a:srgbClr val="F5B646"/>
                          </a:solidFill>
                          <a:latin typeface="Microsoft Sans Serif"/>
                          <a:cs typeface="Microsoft Sans Serif"/>
                        </a:rPr>
                        <a:t>anatomi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080" marB="0">
                    <a:lnL w="9525">
                      <a:solidFill>
                        <a:srgbClr val="E4CACD"/>
                      </a:solidFill>
                      <a:prstDash val="solid"/>
                    </a:lnL>
                    <a:lnR w="9525">
                      <a:solidFill>
                        <a:srgbClr val="E4CACD"/>
                      </a:solidFill>
                      <a:prstDash val="solid"/>
                    </a:lnR>
                    <a:lnT w="9525">
                      <a:solidFill>
                        <a:srgbClr val="E4CACD"/>
                      </a:solidFill>
                      <a:prstDash val="solid"/>
                    </a:lnT>
                    <a:lnB w="9525">
                      <a:solidFill>
                        <a:srgbClr val="E4CACD"/>
                      </a:solidFill>
                      <a:prstDash val="solid"/>
                    </a:lnB>
                    <a:solidFill>
                      <a:srgbClr val="5E1F3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764115" y="492494"/>
            <a:ext cx="467359" cy="382270"/>
            <a:chOff x="6764115" y="492494"/>
            <a:chExt cx="467359" cy="382270"/>
          </a:xfrm>
        </p:grpSpPr>
        <p:sp>
          <p:nvSpPr>
            <p:cNvPr id="3" name="object 3"/>
            <p:cNvSpPr/>
            <p:nvPr/>
          </p:nvSpPr>
          <p:spPr>
            <a:xfrm>
              <a:off x="6869342" y="492494"/>
              <a:ext cx="362585" cy="382270"/>
            </a:xfrm>
            <a:custGeom>
              <a:avLst/>
              <a:gdLst/>
              <a:ahLst/>
              <a:cxnLst/>
              <a:rect l="l" t="t" r="r" b="b"/>
              <a:pathLst>
                <a:path w="362584" h="382269">
                  <a:moveTo>
                    <a:pt x="153779" y="0"/>
                  </a:moveTo>
                  <a:lnTo>
                    <a:pt x="107388" y="17057"/>
                  </a:lnTo>
                  <a:lnTo>
                    <a:pt x="93718" y="48684"/>
                  </a:lnTo>
                  <a:lnTo>
                    <a:pt x="94075" y="55614"/>
                  </a:lnTo>
                  <a:lnTo>
                    <a:pt x="95718" y="67321"/>
                  </a:lnTo>
                  <a:lnTo>
                    <a:pt x="97369" y="76973"/>
                  </a:lnTo>
                  <a:lnTo>
                    <a:pt x="98462" y="88106"/>
                  </a:lnTo>
                  <a:lnTo>
                    <a:pt x="62597" y="132994"/>
                  </a:lnTo>
                  <a:lnTo>
                    <a:pt x="43632" y="140616"/>
                  </a:lnTo>
                  <a:lnTo>
                    <a:pt x="26453" y="150739"/>
                  </a:lnTo>
                  <a:lnTo>
                    <a:pt x="10501" y="171588"/>
                  </a:lnTo>
                  <a:lnTo>
                    <a:pt x="4683" y="185662"/>
                  </a:lnTo>
                  <a:lnTo>
                    <a:pt x="1103" y="201878"/>
                  </a:lnTo>
                  <a:lnTo>
                    <a:pt x="0" y="219809"/>
                  </a:lnTo>
                  <a:lnTo>
                    <a:pt x="1611" y="239025"/>
                  </a:lnTo>
                  <a:lnTo>
                    <a:pt x="18867" y="289651"/>
                  </a:lnTo>
                  <a:lnTo>
                    <a:pt x="57745" y="338847"/>
                  </a:lnTo>
                  <a:lnTo>
                    <a:pt x="106634" y="369970"/>
                  </a:lnTo>
                  <a:lnTo>
                    <a:pt x="158630" y="382186"/>
                  </a:lnTo>
                  <a:lnTo>
                    <a:pt x="208603" y="378352"/>
                  </a:lnTo>
                  <a:lnTo>
                    <a:pt x="251420" y="361326"/>
                  </a:lnTo>
                  <a:lnTo>
                    <a:pt x="285083" y="335734"/>
                  </a:lnTo>
                  <a:lnTo>
                    <a:pt x="311554" y="306510"/>
                  </a:lnTo>
                  <a:lnTo>
                    <a:pt x="345019" y="249312"/>
                  </a:lnTo>
                  <a:lnTo>
                    <a:pt x="358862" y="205116"/>
                  </a:lnTo>
                  <a:lnTo>
                    <a:pt x="362057" y="178375"/>
                  </a:lnTo>
                  <a:lnTo>
                    <a:pt x="360513" y="149871"/>
                  </a:lnTo>
                  <a:lnTo>
                    <a:pt x="343241" y="101992"/>
                  </a:lnTo>
                  <a:lnTo>
                    <a:pt x="319722" y="71330"/>
                  </a:lnTo>
                  <a:lnTo>
                    <a:pt x="278161" y="50629"/>
                  </a:lnTo>
                  <a:lnTo>
                    <a:pt x="259929" y="47255"/>
                  </a:lnTo>
                  <a:lnTo>
                    <a:pt x="240726" y="39381"/>
                  </a:lnTo>
                  <a:lnTo>
                    <a:pt x="219463" y="27126"/>
                  </a:lnTo>
                  <a:lnTo>
                    <a:pt x="198653" y="14394"/>
                  </a:lnTo>
                  <a:lnTo>
                    <a:pt x="180808" y="5091"/>
                  </a:lnTo>
                  <a:lnTo>
                    <a:pt x="153779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64115" y="556260"/>
              <a:ext cx="238519" cy="25400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6047" y="3980179"/>
            <a:ext cx="189855" cy="2032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89753" y="1253108"/>
            <a:ext cx="125015" cy="1319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34731" y="4073042"/>
            <a:ext cx="196095" cy="1737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94505" y="861060"/>
            <a:ext cx="223957" cy="23876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5664" y="3503421"/>
            <a:ext cx="125114" cy="131952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2208603" y="4152442"/>
            <a:ext cx="552450" cy="560705"/>
            <a:chOff x="2208603" y="4152442"/>
            <a:chExt cx="552450" cy="560705"/>
          </a:xfrm>
        </p:grpSpPr>
        <p:sp>
          <p:nvSpPr>
            <p:cNvPr id="34" name="object 34"/>
            <p:cNvSpPr/>
            <p:nvPr/>
          </p:nvSpPr>
          <p:spPr>
            <a:xfrm>
              <a:off x="2208603" y="4192079"/>
              <a:ext cx="552450" cy="521334"/>
            </a:xfrm>
            <a:custGeom>
              <a:avLst/>
              <a:gdLst/>
              <a:ahLst/>
              <a:cxnLst/>
              <a:rect l="l" t="t" r="r" b="b"/>
              <a:pathLst>
                <a:path w="552450" h="521335">
                  <a:moveTo>
                    <a:pt x="244540" y="0"/>
                  </a:moveTo>
                  <a:lnTo>
                    <a:pt x="203507" y="4076"/>
                  </a:lnTo>
                  <a:lnTo>
                    <a:pt x="152072" y="22168"/>
                  </a:lnTo>
                  <a:lnTo>
                    <a:pt x="92454" y="68033"/>
                  </a:lnTo>
                  <a:lnTo>
                    <a:pt x="65244" y="129415"/>
                  </a:lnTo>
                  <a:lnTo>
                    <a:pt x="61521" y="155930"/>
                  </a:lnTo>
                  <a:lnTo>
                    <a:pt x="51361" y="184218"/>
                  </a:lnTo>
                  <a:lnTo>
                    <a:pt x="35010" y="215736"/>
                  </a:lnTo>
                  <a:lnTo>
                    <a:pt x="17944" y="246618"/>
                  </a:lnTo>
                  <a:lnTo>
                    <a:pt x="5641" y="272999"/>
                  </a:lnTo>
                  <a:lnTo>
                    <a:pt x="0" y="312478"/>
                  </a:lnTo>
                  <a:lnTo>
                    <a:pt x="27626" y="378497"/>
                  </a:lnTo>
                  <a:lnTo>
                    <a:pt x="64011" y="395990"/>
                  </a:lnTo>
                  <a:lnTo>
                    <a:pt x="74142" y="396203"/>
                  </a:lnTo>
                  <a:lnTo>
                    <a:pt x="84153" y="395265"/>
                  </a:lnTo>
                  <a:lnTo>
                    <a:pt x="101018" y="392150"/>
                  </a:lnTo>
                  <a:lnTo>
                    <a:pt x="108003" y="390448"/>
                  </a:lnTo>
                  <a:lnTo>
                    <a:pt x="114861" y="389089"/>
                  </a:lnTo>
                  <a:lnTo>
                    <a:pt x="130911" y="386771"/>
                  </a:lnTo>
                  <a:lnTo>
                    <a:pt x="146675" y="387548"/>
                  </a:lnTo>
                  <a:lnTo>
                    <a:pt x="162153" y="393270"/>
                  </a:lnTo>
                  <a:lnTo>
                    <a:pt x="177345" y="405790"/>
                  </a:lnTo>
                  <a:lnTo>
                    <a:pt x="198024" y="435790"/>
                  </a:lnTo>
                  <a:lnTo>
                    <a:pt x="210286" y="462730"/>
                  </a:lnTo>
                  <a:lnTo>
                    <a:pt x="226048" y="486918"/>
                  </a:lnTo>
                  <a:lnTo>
                    <a:pt x="257228" y="508660"/>
                  </a:lnTo>
                  <a:lnTo>
                    <a:pt x="277959" y="516201"/>
                  </a:lnTo>
                  <a:lnTo>
                    <a:pt x="301630" y="520326"/>
                  </a:lnTo>
                  <a:lnTo>
                    <a:pt x="327612" y="520749"/>
                  </a:lnTo>
                  <a:lnTo>
                    <a:pt x="355272" y="517181"/>
                  </a:lnTo>
                  <a:lnTo>
                    <a:pt x="427345" y="488983"/>
                  </a:lnTo>
                  <a:lnTo>
                    <a:pt x="462714" y="463491"/>
                  </a:lnTo>
                  <a:lnTo>
                    <a:pt x="495988" y="429666"/>
                  </a:lnTo>
                  <a:lnTo>
                    <a:pt x="527196" y="381921"/>
                  </a:lnTo>
                  <a:lnTo>
                    <a:pt x="545499" y="331657"/>
                  </a:lnTo>
                  <a:lnTo>
                    <a:pt x="552217" y="281012"/>
                  </a:lnTo>
                  <a:lnTo>
                    <a:pt x="548670" y="232129"/>
                  </a:lnTo>
                  <a:lnTo>
                    <a:pt x="536175" y="187147"/>
                  </a:lnTo>
                  <a:lnTo>
                    <a:pt x="516054" y="148208"/>
                  </a:lnTo>
                  <a:lnTo>
                    <a:pt x="476944" y="101151"/>
                  </a:lnTo>
                  <a:lnTo>
                    <a:pt x="433012" y="64742"/>
                  </a:lnTo>
                  <a:lnTo>
                    <a:pt x="388627" y="38018"/>
                  </a:lnTo>
                  <a:lnTo>
                    <a:pt x="348160" y="20015"/>
                  </a:lnTo>
                  <a:lnTo>
                    <a:pt x="283358" y="2868"/>
                  </a:lnTo>
                  <a:lnTo>
                    <a:pt x="244540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20120" y="4152442"/>
              <a:ext cx="230090" cy="247713"/>
            </a:xfrm>
            <a:prstGeom prst="rect">
              <a:avLst/>
            </a:prstGeom>
          </p:spPr>
        </p:pic>
      </p:grp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60041" y="415147"/>
            <a:ext cx="238797" cy="209438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2588432" y="634714"/>
            <a:ext cx="641350" cy="426084"/>
            <a:chOff x="2588432" y="634714"/>
            <a:chExt cx="641350" cy="426084"/>
          </a:xfrm>
        </p:grpSpPr>
        <p:sp>
          <p:nvSpPr>
            <p:cNvPr id="38" name="object 38"/>
            <p:cNvSpPr/>
            <p:nvPr/>
          </p:nvSpPr>
          <p:spPr>
            <a:xfrm>
              <a:off x="2801747" y="697404"/>
              <a:ext cx="218440" cy="363220"/>
            </a:xfrm>
            <a:custGeom>
              <a:avLst/>
              <a:gdLst/>
              <a:ahLst/>
              <a:cxnLst/>
              <a:rect l="l" t="t" r="r" b="b"/>
              <a:pathLst>
                <a:path w="218439" h="363219">
                  <a:moveTo>
                    <a:pt x="141599" y="0"/>
                  </a:moveTo>
                  <a:lnTo>
                    <a:pt x="98280" y="4381"/>
                  </a:lnTo>
                  <a:lnTo>
                    <a:pt x="55752" y="17859"/>
                  </a:lnTo>
                  <a:lnTo>
                    <a:pt x="8778" y="65293"/>
                  </a:lnTo>
                  <a:lnTo>
                    <a:pt x="0" y="103584"/>
                  </a:lnTo>
                  <a:lnTo>
                    <a:pt x="3087" y="112605"/>
                  </a:lnTo>
                  <a:lnTo>
                    <a:pt x="8127" y="125079"/>
                  </a:lnTo>
                  <a:lnTo>
                    <a:pt x="16502" y="137695"/>
                  </a:lnTo>
                  <a:lnTo>
                    <a:pt x="29590" y="147145"/>
                  </a:lnTo>
                  <a:lnTo>
                    <a:pt x="46567" y="153554"/>
                  </a:lnTo>
                  <a:lnTo>
                    <a:pt x="64246" y="160702"/>
                  </a:lnTo>
                  <a:lnTo>
                    <a:pt x="80472" y="170755"/>
                  </a:lnTo>
                  <a:lnTo>
                    <a:pt x="93090" y="185880"/>
                  </a:lnTo>
                  <a:lnTo>
                    <a:pt x="98250" y="203412"/>
                  </a:lnTo>
                  <a:lnTo>
                    <a:pt x="97218" y="219551"/>
                  </a:lnTo>
                  <a:lnTo>
                    <a:pt x="95234" y="234475"/>
                  </a:lnTo>
                  <a:lnTo>
                    <a:pt x="97535" y="248364"/>
                  </a:lnTo>
                  <a:lnTo>
                    <a:pt x="106217" y="263820"/>
                  </a:lnTo>
                  <a:lnTo>
                    <a:pt x="117840" y="282098"/>
                  </a:lnTo>
                  <a:lnTo>
                    <a:pt x="129915" y="301924"/>
                  </a:lnTo>
                  <a:lnTo>
                    <a:pt x="139953" y="322024"/>
                  </a:lnTo>
                  <a:lnTo>
                    <a:pt x="151320" y="352012"/>
                  </a:lnTo>
                  <a:lnTo>
                    <a:pt x="155134" y="359832"/>
                  </a:lnTo>
                  <a:lnTo>
                    <a:pt x="159257" y="363045"/>
                  </a:lnTo>
                  <a:lnTo>
                    <a:pt x="163194" y="362967"/>
                  </a:lnTo>
                  <a:lnTo>
                    <a:pt x="169703" y="361759"/>
                  </a:lnTo>
                  <a:lnTo>
                    <a:pt x="210379" y="348359"/>
                  </a:lnTo>
                  <a:lnTo>
                    <a:pt x="218015" y="335276"/>
                  </a:lnTo>
                  <a:lnTo>
                    <a:pt x="208784" y="293088"/>
                  </a:lnTo>
                  <a:lnTo>
                    <a:pt x="208406" y="269446"/>
                  </a:lnTo>
                  <a:lnTo>
                    <a:pt x="210867" y="249138"/>
                  </a:lnTo>
                  <a:lnTo>
                    <a:pt x="210375" y="231568"/>
                  </a:lnTo>
                  <a:lnTo>
                    <a:pt x="205692" y="214618"/>
                  </a:lnTo>
                  <a:lnTo>
                    <a:pt x="195579" y="196167"/>
                  </a:lnTo>
                  <a:lnTo>
                    <a:pt x="185169" y="178016"/>
                  </a:lnTo>
                  <a:lnTo>
                    <a:pt x="180403" y="162591"/>
                  </a:lnTo>
                  <a:lnTo>
                    <a:pt x="180685" y="149286"/>
                  </a:lnTo>
                  <a:lnTo>
                    <a:pt x="185419" y="137493"/>
                  </a:lnTo>
                  <a:lnTo>
                    <a:pt x="193532" y="123515"/>
                  </a:lnTo>
                  <a:lnTo>
                    <a:pt x="202691" y="105108"/>
                  </a:lnTo>
                  <a:lnTo>
                    <a:pt x="210137" y="84129"/>
                  </a:lnTo>
                  <a:lnTo>
                    <a:pt x="213105" y="62436"/>
                  </a:lnTo>
                  <a:lnTo>
                    <a:pt x="208133" y="34224"/>
                  </a:lnTo>
                  <a:lnTo>
                    <a:pt x="196087" y="15716"/>
                  </a:lnTo>
                  <a:lnTo>
                    <a:pt x="180137" y="5232"/>
                  </a:lnTo>
                  <a:lnTo>
                    <a:pt x="163448" y="1095"/>
                  </a:lnTo>
                  <a:lnTo>
                    <a:pt x="141599" y="0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36887" y="758646"/>
              <a:ext cx="122999" cy="10104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703068" y="860171"/>
              <a:ext cx="131409" cy="95535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588432" y="634714"/>
              <a:ext cx="641350" cy="306705"/>
            </a:xfrm>
            <a:custGeom>
              <a:avLst/>
              <a:gdLst/>
              <a:ahLst/>
              <a:cxnLst/>
              <a:rect l="l" t="t" r="r" b="b"/>
              <a:pathLst>
                <a:path w="641350" h="306705">
                  <a:moveTo>
                    <a:pt x="340314" y="83597"/>
                  </a:moveTo>
                  <a:lnTo>
                    <a:pt x="297126" y="90985"/>
                  </a:lnTo>
                  <a:lnTo>
                    <a:pt x="257034" y="119872"/>
                  </a:lnTo>
                  <a:lnTo>
                    <a:pt x="246370" y="129811"/>
                  </a:lnTo>
                  <a:lnTo>
                    <a:pt x="234396" y="136429"/>
                  </a:lnTo>
                  <a:lnTo>
                    <a:pt x="210091" y="139717"/>
                  </a:lnTo>
                  <a:lnTo>
                    <a:pt x="127097" y="144627"/>
                  </a:lnTo>
                  <a:lnTo>
                    <a:pt x="91648" y="147986"/>
                  </a:lnTo>
                  <a:lnTo>
                    <a:pt x="45247" y="161373"/>
                  </a:lnTo>
                  <a:lnTo>
                    <a:pt x="15708" y="185892"/>
                  </a:lnTo>
                  <a:lnTo>
                    <a:pt x="0" y="223970"/>
                  </a:lnTo>
                  <a:lnTo>
                    <a:pt x="2668" y="244300"/>
                  </a:lnTo>
                  <a:lnTo>
                    <a:pt x="31450" y="278923"/>
                  </a:lnTo>
                  <a:lnTo>
                    <a:pt x="75424" y="293354"/>
                  </a:lnTo>
                  <a:lnTo>
                    <a:pt x="93065" y="295336"/>
                  </a:lnTo>
                  <a:lnTo>
                    <a:pt x="105110" y="296830"/>
                  </a:lnTo>
                  <a:lnTo>
                    <a:pt x="127684" y="303434"/>
                  </a:lnTo>
                  <a:lnTo>
                    <a:pt x="139436" y="306153"/>
                  </a:lnTo>
                  <a:lnTo>
                    <a:pt x="147782" y="306228"/>
                  </a:lnTo>
                  <a:lnTo>
                    <a:pt x="148036" y="306101"/>
                  </a:lnTo>
                  <a:lnTo>
                    <a:pt x="148417" y="305974"/>
                  </a:lnTo>
                  <a:lnTo>
                    <a:pt x="148671" y="305847"/>
                  </a:lnTo>
                  <a:lnTo>
                    <a:pt x="148691" y="301926"/>
                  </a:lnTo>
                  <a:lnTo>
                    <a:pt x="142543" y="296767"/>
                  </a:lnTo>
                  <a:lnTo>
                    <a:pt x="135205" y="292274"/>
                  </a:lnTo>
                  <a:lnTo>
                    <a:pt x="131653" y="290353"/>
                  </a:lnTo>
                  <a:lnTo>
                    <a:pt x="135463" y="289591"/>
                  </a:lnTo>
                  <a:lnTo>
                    <a:pt x="140162" y="288194"/>
                  </a:lnTo>
                  <a:lnTo>
                    <a:pt x="144861" y="286670"/>
                  </a:lnTo>
                  <a:lnTo>
                    <a:pt x="150576" y="284384"/>
                  </a:lnTo>
                  <a:lnTo>
                    <a:pt x="154132" y="281082"/>
                  </a:lnTo>
                  <a:lnTo>
                    <a:pt x="153853" y="280193"/>
                  </a:lnTo>
                  <a:lnTo>
                    <a:pt x="128478" y="280193"/>
                  </a:lnTo>
                  <a:lnTo>
                    <a:pt x="130796" y="277550"/>
                  </a:lnTo>
                  <a:lnTo>
                    <a:pt x="131769" y="276332"/>
                  </a:lnTo>
                  <a:lnTo>
                    <a:pt x="102225" y="276332"/>
                  </a:lnTo>
                  <a:lnTo>
                    <a:pt x="84123" y="275748"/>
                  </a:lnTo>
                  <a:lnTo>
                    <a:pt x="63117" y="271164"/>
                  </a:lnTo>
                  <a:lnTo>
                    <a:pt x="43896" y="260508"/>
                  </a:lnTo>
                  <a:lnTo>
                    <a:pt x="32700" y="248350"/>
                  </a:lnTo>
                  <a:lnTo>
                    <a:pt x="26338" y="234299"/>
                  </a:lnTo>
                  <a:lnTo>
                    <a:pt x="26501" y="217985"/>
                  </a:lnTo>
                  <a:lnTo>
                    <a:pt x="48055" y="186499"/>
                  </a:lnTo>
                  <a:lnTo>
                    <a:pt x="88249" y="172974"/>
                  </a:lnTo>
                  <a:lnTo>
                    <a:pt x="133615" y="167814"/>
                  </a:lnTo>
                  <a:lnTo>
                    <a:pt x="155275" y="166401"/>
                  </a:lnTo>
                  <a:lnTo>
                    <a:pt x="382138" y="166401"/>
                  </a:lnTo>
                  <a:lnTo>
                    <a:pt x="384270" y="157511"/>
                  </a:lnTo>
                  <a:lnTo>
                    <a:pt x="390606" y="142652"/>
                  </a:lnTo>
                  <a:lnTo>
                    <a:pt x="401786" y="127494"/>
                  </a:lnTo>
                  <a:lnTo>
                    <a:pt x="420133" y="107584"/>
                  </a:lnTo>
                  <a:lnTo>
                    <a:pt x="439972" y="89777"/>
                  </a:lnTo>
                  <a:lnTo>
                    <a:pt x="375658" y="89777"/>
                  </a:lnTo>
                  <a:lnTo>
                    <a:pt x="363348" y="88106"/>
                  </a:lnTo>
                  <a:lnTo>
                    <a:pt x="351587" y="85292"/>
                  </a:lnTo>
                  <a:lnTo>
                    <a:pt x="340314" y="83597"/>
                  </a:lnTo>
                  <a:close/>
                </a:path>
                <a:path w="641350" h="306705">
                  <a:moveTo>
                    <a:pt x="382138" y="166401"/>
                  </a:moveTo>
                  <a:lnTo>
                    <a:pt x="155275" y="166401"/>
                  </a:lnTo>
                  <a:lnTo>
                    <a:pt x="187989" y="166635"/>
                  </a:lnTo>
                  <a:lnTo>
                    <a:pt x="219346" y="170560"/>
                  </a:lnTo>
                  <a:lnTo>
                    <a:pt x="263606" y="182530"/>
                  </a:lnTo>
                  <a:lnTo>
                    <a:pt x="308415" y="221857"/>
                  </a:lnTo>
                  <a:lnTo>
                    <a:pt x="333273" y="256260"/>
                  </a:lnTo>
                  <a:lnTo>
                    <a:pt x="351490" y="302926"/>
                  </a:lnTo>
                  <a:lnTo>
                    <a:pt x="368762" y="295306"/>
                  </a:lnTo>
                  <a:lnTo>
                    <a:pt x="386923" y="291750"/>
                  </a:lnTo>
                  <a:lnTo>
                    <a:pt x="381644" y="275955"/>
                  </a:lnTo>
                  <a:lnTo>
                    <a:pt x="377842" y="259683"/>
                  </a:lnTo>
                  <a:lnTo>
                    <a:pt x="375564" y="243030"/>
                  </a:lnTo>
                  <a:lnTo>
                    <a:pt x="374858" y="226091"/>
                  </a:lnTo>
                  <a:lnTo>
                    <a:pt x="376408" y="200517"/>
                  </a:lnTo>
                  <a:lnTo>
                    <a:pt x="379541" y="177228"/>
                  </a:lnTo>
                  <a:lnTo>
                    <a:pt x="382138" y="166401"/>
                  </a:lnTo>
                  <a:close/>
                </a:path>
                <a:path w="641350" h="306705">
                  <a:moveTo>
                    <a:pt x="144067" y="278209"/>
                  </a:moveTo>
                  <a:lnTo>
                    <a:pt x="133522" y="279421"/>
                  </a:lnTo>
                  <a:lnTo>
                    <a:pt x="128478" y="280193"/>
                  </a:lnTo>
                  <a:lnTo>
                    <a:pt x="153853" y="280193"/>
                  </a:lnTo>
                  <a:lnTo>
                    <a:pt x="153231" y="278211"/>
                  </a:lnTo>
                  <a:lnTo>
                    <a:pt x="144067" y="278209"/>
                  </a:lnTo>
                  <a:close/>
                </a:path>
                <a:path w="641350" h="306705">
                  <a:moveTo>
                    <a:pt x="140289" y="258857"/>
                  </a:moveTo>
                  <a:lnTo>
                    <a:pt x="113619" y="274605"/>
                  </a:lnTo>
                  <a:lnTo>
                    <a:pt x="113238" y="274859"/>
                  </a:lnTo>
                  <a:lnTo>
                    <a:pt x="112730" y="274986"/>
                  </a:lnTo>
                  <a:lnTo>
                    <a:pt x="102225" y="276332"/>
                  </a:lnTo>
                  <a:lnTo>
                    <a:pt x="131769" y="276332"/>
                  </a:lnTo>
                  <a:lnTo>
                    <a:pt x="135685" y="271430"/>
                  </a:lnTo>
                  <a:lnTo>
                    <a:pt x="140051" y="264548"/>
                  </a:lnTo>
                  <a:lnTo>
                    <a:pt x="140787" y="259683"/>
                  </a:lnTo>
                  <a:lnTo>
                    <a:pt x="140712" y="259492"/>
                  </a:lnTo>
                  <a:lnTo>
                    <a:pt x="140289" y="258857"/>
                  </a:lnTo>
                  <a:close/>
                </a:path>
                <a:path w="641350" h="306705">
                  <a:moveTo>
                    <a:pt x="577752" y="155987"/>
                  </a:moveTo>
                  <a:lnTo>
                    <a:pt x="560151" y="155987"/>
                  </a:lnTo>
                  <a:lnTo>
                    <a:pt x="558381" y="159567"/>
                  </a:lnTo>
                  <a:lnTo>
                    <a:pt x="555039" y="167386"/>
                  </a:lnTo>
                  <a:lnTo>
                    <a:pt x="553079" y="175061"/>
                  </a:lnTo>
                  <a:lnTo>
                    <a:pt x="555452" y="178212"/>
                  </a:lnTo>
                  <a:lnTo>
                    <a:pt x="555706" y="178212"/>
                  </a:lnTo>
                  <a:lnTo>
                    <a:pt x="555960" y="178085"/>
                  </a:lnTo>
                  <a:lnTo>
                    <a:pt x="556341" y="178085"/>
                  </a:lnTo>
                  <a:lnTo>
                    <a:pt x="563106" y="173245"/>
                  </a:lnTo>
                  <a:lnTo>
                    <a:pt x="571120" y="164322"/>
                  </a:lnTo>
                  <a:lnTo>
                    <a:pt x="577752" y="155987"/>
                  </a:lnTo>
                  <a:close/>
                </a:path>
                <a:path w="641350" h="306705">
                  <a:moveTo>
                    <a:pt x="554150" y="132079"/>
                  </a:moveTo>
                  <a:lnTo>
                    <a:pt x="545546" y="132441"/>
                  </a:lnTo>
                  <a:lnTo>
                    <a:pt x="538561" y="133635"/>
                  </a:lnTo>
                  <a:lnTo>
                    <a:pt x="536783" y="134143"/>
                  </a:lnTo>
                  <a:lnTo>
                    <a:pt x="535767" y="134905"/>
                  </a:lnTo>
                  <a:lnTo>
                    <a:pt x="535767" y="140620"/>
                  </a:lnTo>
                  <a:lnTo>
                    <a:pt x="556976" y="145700"/>
                  </a:lnTo>
                  <a:lnTo>
                    <a:pt x="552362" y="147986"/>
                  </a:lnTo>
                  <a:lnTo>
                    <a:pt x="543117" y="153019"/>
                  </a:lnTo>
                  <a:lnTo>
                    <a:pt x="535705" y="158291"/>
                  </a:lnTo>
                  <a:lnTo>
                    <a:pt x="536783" y="161194"/>
                  </a:lnTo>
                  <a:lnTo>
                    <a:pt x="541609" y="161702"/>
                  </a:lnTo>
                  <a:lnTo>
                    <a:pt x="547451" y="160432"/>
                  </a:lnTo>
                  <a:lnTo>
                    <a:pt x="552150" y="159035"/>
                  </a:lnTo>
                  <a:lnTo>
                    <a:pt x="556722" y="157511"/>
                  </a:lnTo>
                  <a:lnTo>
                    <a:pt x="560151" y="155987"/>
                  </a:lnTo>
                  <a:lnTo>
                    <a:pt x="577752" y="155987"/>
                  </a:lnTo>
                  <a:lnTo>
                    <a:pt x="579168" y="154209"/>
                  </a:lnTo>
                  <a:lnTo>
                    <a:pt x="585805" y="146081"/>
                  </a:lnTo>
                  <a:lnTo>
                    <a:pt x="595106" y="137265"/>
                  </a:lnTo>
                  <a:lnTo>
                    <a:pt x="600115" y="132619"/>
                  </a:lnTo>
                  <a:lnTo>
                    <a:pt x="566120" y="132619"/>
                  </a:lnTo>
                  <a:lnTo>
                    <a:pt x="561849" y="132242"/>
                  </a:lnTo>
                  <a:lnTo>
                    <a:pt x="554150" y="132079"/>
                  </a:lnTo>
                  <a:close/>
                </a:path>
                <a:path w="641350" h="306705">
                  <a:moveTo>
                    <a:pt x="626195" y="22701"/>
                  </a:moveTo>
                  <a:lnTo>
                    <a:pt x="569581" y="22701"/>
                  </a:lnTo>
                  <a:lnTo>
                    <a:pt x="579066" y="23165"/>
                  </a:lnTo>
                  <a:lnTo>
                    <a:pt x="587837" y="25558"/>
                  </a:lnTo>
                  <a:lnTo>
                    <a:pt x="605875" y="36627"/>
                  </a:lnTo>
                  <a:lnTo>
                    <a:pt x="615269" y="49910"/>
                  </a:lnTo>
                  <a:lnTo>
                    <a:pt x="617805" y="64956"/>
                  </a:lnTo>
                  <a:lnTo>
                    <a:pt x="615269" y="81311"/>
                  </a:lnTo>
                  <a:lnTo>
                    <a:pt x="591171" y="116665"/>
                  </a:lnTo>
                  <a:lnTo>
                    <a:pt x="566755" y="132619"/>
                  </a:lnTo>
                  <a:lnTo>
                    <a:pt x="600115" y="132619"/>
                  </a:lnTo>
                  <a:lnTo>
                    <a:pt x="608966" y="124412"/>
                  </a:lnTo>
                  <a:lnTo>
                    <a:pt x="623756" y="108202"/>
                  </a:lnTo>
                  <a:lnTo>
                    <a:pt x="635843" y="89312"/>
                  </a:lnTo>
                  <a:lnTo>
                    <a:pt x="641353" y="68026"/>
                  </a:lnTo>
                  <a:lnTo>
                    <a:pt x="639256" y="46180"/>
                  </a:lnTo>
                  <a:lnTo>
                    <a:pt x="630467" y="26787"/>
                  </a:lnTo>
                  <a:lnTo>
                    <a:pt x="626195" y="22701"/>
                  </a:lnTo>
                  <a:close/>
                </a:path>
                <a:path w="641350" h="306705">
                  <a:moveTo>
                    <a:pt x="576391" y="0"/>
                  </a:moveTo>
                  <a:lnTo>
                    <a:pt x="532042" y="7135"/>
                  </a:lnTo>
                  <a:lnTo>
                    <a:pt x="481389" y="33232"/>
                  </a:lnTo>
                  <a:lnTo>
                    <a:pt x="410527" y="76805"/>
                  </a:lnTo>
                  <a:lnTo>
                    <a:pt x="388574" y="88042"/>
                  </a:lnTo>
                  <a:lnTo>
                    <a:pt x="375658" y="89777"/>
                  </a:lnTo>
                  <a:lnTo>
                    <a:pt x="439972" y="89777"/>
                  </a:lnTo>
                  <a:lnTo>
                    <a:pt x="443720" y="86413"/>
                  </a:lnTo>
                  <a:lnTo>
                    <a:pt x="470616" y="67468"/>
                  </a:lnTo>
                  <a:lnTo>
                    <a:pt x="509065" y="44751"/>
                  </a:lnTo>
                  <a:lnTo>
                    <a:pt x="548848" y="26701"/>
                  </a:lnTo>
                  <a:lnTo>
                    <a:pt x="569581" y="22701"/>
                  </a:lnTo>
                  <a:lnTo>
                    <a:pt x="626195" y="22701"/>
                  </a:lnTo>
                  <a:lnTo>
                    <a:pt x="615904" y="12858"/>
                  </a:lnTo>
                  <a:lnTo>
                    <a:pt x="595891" y="3821"/>
                  </a:lnTo>
                  <a:lnTo>
                    <a:pt x="576391" y="0"/>
                  </a:lnTo>
                  <a:close/>
                </a:path>
              </a:pathLst>
            </a:custGeom>
            <a:solidFill>
              <a:srgbClr val="C86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930271" y="921059"/>
              <a:ext cx="77978" cy="137612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320264" y="4170142"/>
            <a:ext cx="402901" cy="419904"/>
          </a:xfrm>
          <a:prstGeom prst="rect">
            <a:avLst/>
          </a:prstGeom>
        </p:spPr>
      </p:pic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3796665" y="260667"/>
            <a:ext cx="26752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K</a:t>
            </a:r>
            <a:r>
              <a:rPr sz="4000" spc="-20" dirty="0"/>
              <a:t>e</a:t>
            </a:r>
            <a:r>
              <a:rPr sz="4000" spc="-5" dirty="0"/>
              <a:t>simp</a:t>
            </a:r>
            <a:r>
              <a:rPr sz="4000" spc="-25" dirty="0"/>
              <a:t>u</a:t>
            </a:r>
            <a:r>
              <a:rPr sz="4000" spc="-10" dirty="0"/>
              <a:t>l</a:t>
            </a:r>
            <a:r>
              <a:rPr sz="4000" spc="-35" dirty="0"/>
              <a:t>a</a:t>
            </a:r>
            <a:r>
              <a:rPr sz="4000" dirty="0"/>
              <a:t>n</a:t>
            </a:r>
            <a:endParaRPr sz="4000"/>
          </a:p>
        </p:txBody>
      </p:sp>
      <p:pic>
        <p:nvPicPr>
          <p:cNvPr id="45" name="object 4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792769" y="1399539"/>
            <a:ext cx="1969830" cy="2542540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815022" y="1156398"/>
            <a:ext cx="5154295" cy="2541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Hasil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penelitian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ini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menunjukkan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bahwa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endometriosis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memiliki hubungan yang signifikan dengan kualitas embrio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pada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wanita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menjalani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program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IVF.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Rerata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jumlah </a:t>
            </a:r>
            <a:r>
              <a:rPr sz="1500" spc="-38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embrio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dengan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kualitas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baik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lebih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tinggi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pada</a:t>
            </a:r>
            <a:r>
              <a:rPr sz="1500" spc="39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kelompok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tanpa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dibandingkan</a:t>
            </a:r>
            <a:r>
              <a:rPr sz="1500" spc="39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dengan</a:t>
            </a:r>
            <a:r>
              <a:rPr sz="1500" spc="39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kelompok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dengan</a:t>
            </a:r>
            <a:r>
              <a:rPr sz="15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endometriosis.</a:t>
            </a:r>
            <a:r>
              <a:rPr sz="1500" spc="-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(Suryoningrat</a:t>
            </a:r>
            <a:r>
              <a:rPr sz="15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et al.,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2021).</a:t>
            </a:r>
            <a:endParaRPr sz="1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Tindakan laparoskopi harus mencakup </a:t>
            </a:r>
            <a:r>
              <a:rPr sz="15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lisis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dari perlekatan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dan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eksisi endometriosis dengan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atau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neurektomi presakral,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tergantung pada lokasi dari </a:t>
            </a:r>
            <a:r>
              <a:rPr sz="15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dan </a:t>
            </a:r>
            <a:r>
              <a:rPr sz="15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pengalaman dari ahli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 bedah</a:t>
            </a:r>
            <a:r>
              <a:rPr sz="15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saraf.(Suparman,</a:t>
            </a:r>
            <a:r>
              <a:rPr sz="150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F5B646"/>
                </a:solidFill>
                <a:latin typeface="Microsoft Sans Serif"/>
                <a:cs typeface="Microsoft Sans Serif"/>
              </a:rPr>
              <a:t>2012)</a:t>
            </a:r>
            <a:endParaRPr sz="1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21253" y="0"/>
            <a:ext cx="2023110" cy="2308225"/>
          </a:xfrm>
          <a:custGeom>
            <a:avLst/>
            <a:gdLst/>
            <a:ahLst/>
            <a:cxnLst/>
            <a:rect l="l" t="t" r="r" b="b"/>
            <a:pathLst>
              <a:path w="2023109" h="2308225">
                <a:moveTo>
                  <a:pt x="2022746" y="0"/>
                </a:moveTo>
                <a:lnTo>
                  <a:pt x="600642" y="0"/>
                </a:lnTo>
                <a:lnTo>
                  <a:pt x="562654" y="30472"/>
                </a:lnTo>
                <a:lnTo>
                  <a:pt x="521027" y="61805"/>
                </a:lnTo>
                <a:lnTo>
                  <a:pt x="477639" y="93013"/>
                </a:lnTo>
                <a:lnTo>
                  <a:pt x="302550" y="214052"/>
                </a:lnTo>
                <a:lnTo>
                  <a:pt x="262414" y="242732"/>
                </a:lnTo>
                <a:lnTo>
                  <a:pt x="225339" y="270528"/>
                </a:lnTo>
                <a:lnTo>
                  <a:pt x="192131" y="297313"/>
                </a:lnTo>
                <a:lnTo>
                  <a:pt x="163593" y="322961"/>
                </a:lnTo>
                <a:lnTo>
                  <a:pt x="127283" y="361954"/>
                </a:lnTo>
                <a:lnTo>
                  <a:pt x="95654" y="403818"/>
                </a:lnTo>
                <a:lnTo>
                  <a:pt x="68644" y="448030"/>
                </a:lnTo>
                <a:lnTo>
                  <a:pt x="46187" y="494069"/>
                </a:lnTo>
                <a:lnTo>
                  <a:pt x="28222" y="541415"/>
                </a:lnTo>
                <a:lnTo>
                  <a:pt x="14684" y="589547"/>
                </a:lnTo>
                <a:lnTo>
                  <a:pt x="5509" y="637944"/>
                </a:lnTo>
                <a:lnTo>
                  <a:pt x="636" y="686085"/>
                </a:lnTo>
                <a:lnTo>
                  <a:pt x="0" y="733449"/>
                </a:lnTo>
                <a:lnTo>
                  <a:pt x="3537" y="779516"/>
                </a:lnTo>
                <a:lnTo>
                  <a:pt x="11184" y="823763"/>
                </a:lnTo>
                <a:lnTo>
                  <a:pt x="22879" y="865671"/>
                </a:lnTo>
                <a:lnTo>
                  <a:pt x="38557" y="904719"/>
                </a:lnTo>
                <a:lnTo>
                  <a:pt x="58154" y="940385"/>
                </a:lnTo>
                <a:lnTo>
                  <a:pt x="81608" y="972149"/>
                </a:lnTo>
                <a:lnTo>
                  <a:pt x="108856" y="999489"/>
                </a:lnTo>
                <a:lnTo>
                  <a:pt x="152792" y="1031345"/>
                </a:lnTo>
                <a:lnTo>
                  <a:pt x="199645" y="1055735"/>
                </a:lnTo>
                <a:lnTo>
                  <a:pt x="248570" y="1074481"/>
                </a:lnTo>
                <a:lnTo>
                  <a:pt x="298721" y="1089405"/>
                </a:lnTo>
                <a:lnTo>
                  <a:pt x="379713" y="1109729"/>
                </a:lnTo>
                <a:lnTo>
                  <a:pt x="406290" y="1116584"/>
                </a:lnTo>
                <a:lnTo>
                  <a:pt x="453023" y="1130421"/>
                </a:lnTo>
                <a:lnTo>
                  <a:pt x="497561" y="1147540"/>
                </a:lnTo>
                <a:lnTo>
                  <a:pt x="539124" y="1169558"/>
                </a:lnTo>
                <a:lnTo>
                  <a:pt x="576933" y="1198092"/>
                </a:lnTo>
                <a:lnTo>
                  <a:pt x="610208" y="1234758"/>
                </a:lnTo>
                <a:lnTo>
                  <a:pt x="638169" y="1281176"/>
                </a:lnTo>
                <a:lnTo>
                  <a:pt x="660036" y="1338961"/>
                </a:lnTo>
                <a:lnTo>
                  <a:pt x="672928" y="1390608"/>
                </a:lnTo>
                <a:lnTo>
                  <a:pt x="681220" y="1438790"/>
                </a:lnTo>
                <a:lnTo>
                  <a:pt x="685772" y="1483960"/>
                </a:lnTo>
                <a:lnTo>
                  <a:pt x="687444" y="1526569"/>
                </a:lnTo>
                <a:lnTo>
                  <a:pt x="687095" y="1567070"/>
                </a:lnTo>
                <a:lnTo>
                  <a:pt x="685584" y="1605916"/>
                </a:lnTo>
                <a:lnTo>
                  <a:pt x="683771" y="1643557"/>
                </a:lnTo>
                <a:lnTo>
                  <a:pt x="682515" y="1680448"/>
                </a:lnTo>
                <a:lnTo>
                  <a:pt x="685113" y="1753783"/>
                </a:lnTo>
                <a:lnTo>
                  <a:pt x="700255" y="1829540"/>
                </a:lnTo>
                <a:lnTo>
                  <a:pt x="714678" y="1869457"/>
                </a:lnTo>
                <a:lnTo>
                  <a:pt x="734816" y="1911336"/>
                </a:lnTo>
                <a:lnTo>
                  <a:pt x="761527" y="1955629"/>
                </a:lnTo>
                <a:lnTo>
                  <a:pt x="795672" y="2002789"/>
                </a:lnTo>
                <a:lnTo>
                  <a:pt x="824729" y="2036958"/>
                </a:lnTo>
                <a:lnTo>
                  <a:pt x="857470" y="2069927"/>
                </a:lnTo>
                <a:lnTo>
                  <a:pt x="893747" y="2101516"/>
                </a:lnTo>
                <a:lnTo>
                  <a:pt x="933411" y="2131547"/>
                </a:lnTo>
                <a:lnTo>
                  <a:pt x="976313" y="2159841"/>
                </a:lnTo>
                <a:lnTo>
                  <a:pt x="1022306" y="2186218"/>
                </a:lnTo>
                <a:lnTo>
                  <a:pt x="1071240" y="2210500"/>
                </a:lnTo>
                <a:lnTo>
                  <a:pt x="1122966" y="2232507"/>
                </a:lnTo>
                <a:lnTo>
                  <a:pt x="1177337" y="2252061"/>
                </a:lnTo>
                <a:lnTo>
                  <a:pt x="1234203" y="2268982"/>
                </a:lnTo>
                <a:lnTo>
                  <a:pt x="1275040" y="2279110"/>
                </a:lnTo>
                <a:lnTo>
                  <a:pt x="1316959" y="2287825"/>
                </a:lnTo>
                <a:lnTo>
                  <a:pt x="1359910" y="2295065"/>
                </a:lnTo>
                <a:lnTo>
                  <a:pt x="1403842" y="2300772"/>
                </a:lnTo>
                <a:lnTo>
                  <a:pt x="1448707" y="2304885"/>
                </a:lnTo>
                <a:lnTo>
                  <a:pt x="1494454" y="2307345"/>
                </a:lnTo>
                <a:lnTo>
                  <a:pt x="1541034" y="2308092"/>
                </a:lnTo>
                <a:lnTo>
                  <a:pt x="1588396" y="2307066"/>
                </a:lnTo>
                <a:lnTo>
                  <a:pt x="1636491" y="2304208"/>
                </a:lnTo>
                <a:lnTo>
                  <a:pt x="1685270" y="2299458"/>
                </a:lnTo>
                <a:lnTo>
                  <a:pt x="1734682" y="2292756"/>
                </a:lnTo>
                <a:lnTo>
                  <a:pt x="1784677" y="2284043"/>
                </a:lnTo>
                <a:lnTo>
                  <a:pt x="1835207" y="2273258"/>
                </a:lnTo>
                <a:lnTo>
                  <a:pt x="1886220" y="2260343"/>
                </a:lnTo>
                <a:lnTo>
                  <a:pt x="1937668" y="2245237"/>
                </a:lnTo>
                <a:lnTo>
                  <a:pt x="1989501" y="2227880"/>
                </a:lnTo>
                <a:lnTo>
                  <a:pt x="2022746" y="2215347"/>
                </a:lnTo>
                <a:lnTo>
                  <a:pt x="202274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object 3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92083" y="3355242"/>
            <a:ext cx="236962" cy="247112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0" y="4028452"/>
            <a:ext cx="1254760" cy="1115060"/>
          </a:xfrm>
          <a:custGeom>
            <a:avLst/>
            <a:gdLst/>
            <a:ahLst/>
            <a:cxnLst/>
            <a:rect l="l" t="t" r="r" b="b"/>
            <a:pathLst>
              <a:path w="1254760" h="1115060">
                <a:moveTo>
                  <a:pt x="309460" y="0"/>
                </a:moveTo>
                <a:lnTo>
                  <a:pt x="264757" y="1545"/>
                </a:lnTo>
                <a:lnTo>
                  <a:pt x="218865" y="6284"/>
                </a:lnTo>
                <a:lnTo>
                  <a:pt x="172001" y="14370"/>
                </a:lnTo>
                <a:lnTo>
                  <a:pt x="124383" y="25957"/>
                </a:lnTo>
                <a:lnTo>
                  <a:pt x="76226" y="41198"/>
                </a:lnTo>
                <a:lnTo>
                  <a:pt x="27749" y="60248"/>
                </a:lnTo>
                <a:lnTo>
                  <a:pt x="0" y="73393"/>
                </a:lnTo>
                <a:lnTo>
                  <a:pt x="0" y="1115046"/>
                </a:lnTo>
                <a:lnTo>
                  <a:pt x="1070748" y="1115046"/>
                </a:lnTo>
                <a:lnTo>
                  <a:pt x="1088886" y="1093261"/>
                </a:lnTo>
                <a:lnTo>
                  <a:pt x="1124696" y="1051369"/>
                </a:lnTo>
                <a:lnTo>
                  <a:pt x="1158614" y="1011098"/>
                </a:lnTo>
                <a:lnTo>
                  <a:pt x="1188299" y="973486"/>
                </a:lnTo>
                <a:lnTo>
                  <a:pt x="1211414" y="939571"/>
                </a:lnTo>
                <a:lnTo>
                  <a:pt x="1233350" y="894953"/>
                </a:lnTo>
                <a:lnTo>
                  <a:pt x="1247557" y="848435"/>
                </a:lnTo>
                <a:lnTo>
                  <a:pt x="1254508" y="801184"/>
                </a:lnTo>
                <a:lnTo>
                  <a:pt x="1254674" y="754370"/>
                </a:lnTo>
                <a:lnTo>
                  <a:pt x="1248528" y="709161"/>
                </a:lnTo>
                <a:lnTo>
                  <a:pt x="1236542" y="666726"/>
                </a:lnTo>
                <a:lnTo>
                  <a:pt x="1219187" y="628233"/>
                </a:lnTo>
                <a:lnTo>
                  <a:pt x="1196936" y="594851"/>
                </a:lnTo>
                <a:lnTo>
                  <a:pt x="1139634" y="548093"/>
                </a:lnTo>
                <a:lnTo>
                  <a:pt x="1079667" y="530020"/>
                </a:lnTo>
                <a:lnTo>
                  <a:pt x="1050402" y="526973"/>
                </a:lnTo>
                <a:lnTo>
                  <a:pt x="953375" y="526973"/>
                </a:lnTo>
                <a:lnTo>
                  <a:pt x="903853" y="524286"/>
                </a:lnTo>
                <a:lnTo>
                  <a:pt x="857063" y="512524"/>
                </a:lnTo>
                <a:lnTo>
                  <a:pt x="814053" y="486136"/>
                </a:lnTo>
                <a:lnTo>
                  <a:pt x="775867" y="439572"/>
                </a:lnTo>
                <a:lnTo>
                  <a:pt x="751130" y="391924"/>
                </a:lnTo>
                <a:lnTo>
                  <a:pt x="734926" y="347965"/>
                </a:lnTo>
                <a:lnTo>
                  <a:pt x="724133" y="306989"/>
                </a:lnTo>
                <a:lnTo>
                  <a:pt x="715631" y="268288"/>
                </a:lnTo>
                <a:lnTo>
                  <a:pt x="706299" y="231156"/>
                </a:lnTo>
                <a:lnTo>
                  <a:pt x="693015" y="194884"/>
                </a:lnTo>
                <a:lnTo>
                  <a:pt x="672659" y="158766"/>
                </a:lnTo>
                <a:lnTo>
                  <a:pt x="642110" y="122095"/>
                </a:lnTo>
                <a:lnTo>
                  <a:pt x="598245" y="84162"/>
                </a:lnTo>
                <a:lnTo>
                  <a:pt x="561086" y="59963"/>
                </a:lnTo>
                <a:lnTo>
                  <a:pt x="518851" y="39347"/>
                </a:lnTo>
                <a:lnTo>
                  <a:pt x="472055" y="22679"/>
                </a:lnTo>
                <a:lnTo>
                  <a:pt x="421214" y="10322"/>
                </a:lnTo>
                <a:lnTo>
                  <a:pt x="366844" y="2641"/>
                </a:lnTo>
                <a:lnTo>
                  <a:pt x="309460" y="0"/>
                </a:lnTo>
                <a:close/>
              </a:path>
              <a:path w="1254760" h="1115060">
                <a:moveTo>
                  <a:pt x="1018463" y="526033"/>
                </a:moveTo>
                <a:lnTo>
                  <a:pt x="1002055" y="526180"/>
                </a:lnTo>
                <a:lnTo>
                  <a:pt x="969476" y="526826"/>
                </a:lnTo>
                <a:lnTo>
                  <a:pt x="953375" y="526973"/>
                </a:lnTo>
                <a:lnTo>
                  <a:pt x="1050402" y="526973"/>
                </a:lnTo>
                <a:lnTo>
                  <a:pt x="1049112" y="526839"/>
                </a:lnTo>
                <a:lnTo>
                  <a:pt x="1018463" y="526033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8219147" y="2028951"/>
            <a:ext cx="453390" cy="633730"/>
            <a:chOff x="8219147" y="2028951"/>
            <a:chExt cx="453390" cy="633730"/>
          </a:xfrm>
        </p:grpSpPr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27795" y="2462148"/>
              <a:ext cx="110108" cy="20009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8239124" y="2038572"/>
              <a:ext cx="433705" cy="478155"/>
            </a:xfrm>
            <a:custGeom>
              <a:avLst/>
              <a:gdLst/>
              <a:ahLst/>
              <a:cxnLst/>
              <a:rect l="l" t="t" r="r" b="b"/>
              <a:pathLst>
                <a:path w="433704" h="478155">
                  <a:moveTo>
                    <a:pt x="334248" y="0"/>
                  </a:moveTo>
                  <a:lnTo>
                    <a:pt x="289236" y="6957"/>
                  </a:lnTo>
                  <a:lnTo>
                    <a:pt x="218948" y="28606"/>
                  </a:lnTo>
                  <a:lnTo>
                    <a:pt x="170239" y="48504"/>
                  </a:lnTo>
                  <a:lnTo>
                    <a:pt x="124364" y="71485"/>
                  </a:lnTo>
                  <a:lnTo>
                    <a:pt x="83109" y="95918"/>
                  </a:lnTo>
                  <a:lnTo>
                    <a:pt x="48259" y="120173"/>
                  </a:lnTo>
                  <a:lnTo>
                    <a:pt x="13271" y="151130"/>
                  </a:lnTo>
                  <a:lnTo>
                    <a:pt x="0" y="173894"/>
                  </a:lnTo>
                  <a:lnTo>
                    <a:pt x="1966" y="189708"/>
                  </a:lnTo>
                  <a:lnTo>
                    <a:pt x="7731" y="198866"/>
                  </a:lnTo>
                  <a:lnTo>
                    <a:pt x="15662" y="204523"/>
                  </a:lnTo>
                  <a:lnTo>
                    <a:pt x="24129" y="209835"/>
                  </a:lnTo>
                  <a:lnTo>
                    <a:pt x="38897" y="255238"/>
                  </a:lnTo>
                  <a:lnTo>
                    <a:pt x="57784" y="299021"/>
                  </a:lnTo>
                  <a:lnTo>
                    <a:pt x="80672" y="340852"/>
                  </a:lnTo>
                  <a:lnTo>
                    <a:pt x="107442" y="380396"/>
                  </a:lnTo>
                  <a:lnTo>
                    <a:pt x="143377" y="420527"/>
                  </a:lnTo>
                  <a:lnTo>
                    <a:pt x="181181" y="450872"/>
                  </a:lnTo>
                  <a:lnTo>
                    <a:pt x="220821" y="470281"/>
                  </a:lnTo>
                  <a:lnTo>
                    <a:pt x="262259" y="477603"/>
                  </a:lnTo>
                  <a:lnTo>
                    <a:pt x="305462" y="471689"/>
                  </a:lnTo>
                  <a:lnTo>
                    <a:pt x="350393" y="451389"/>
                  </a:lnTo>
                  <a:lnTo>
                    <a:pt x="403202" y="403055"/>
                  </a:lnTo>
                  <a:lnTo>
                    <a:pt x="423549" y="361845"/>
                  </a:lnTo>
                  <a:lnTo>
                    <a:pt x="432349" y="317916"/>
                  </a:lnTo>
                  <a:lnTo>
                    <a:pt x="433249" y="273110"/>
                  </a:lnTo>
                  <a:lnTo>
                    <a:pt x="429895" y="229266"/>
                  </a:lnTo>
                  <a:lnTo>
                    <a:pt x="422320" y="182957"/>
                  </a:lnTo>
                  <a:lnTo>
                    <a:pt x="410162" y="137683"/>
                  </a:lnTo>
                  <a:lnTo>
                    <a:pt x="393551" y="93910"/>
                  </a:lnTo>
                  <a:lnTo>
                    <a:pt x="372618" y="52101"/>
                  </a:lnTo>
                  <a:lnTo>
                    <a:pt x="370967" y="53371"/>
                  </a:lnTo>
                  <a:lnTo>
                    <a:pt x="371943" y="41407"/>
                  </a:lnTo>
                  <a:lnTo>
                    <a:pt x="372395" y="30527"/>
                  </a:lnTo>
                  <a:lnTo>
                    <a:pt x="372038" y="21385"/>
                  </a:lnTo>
                  <a:lnTo>
                    <a:pt x="370585" y="14636"/>
                  </a:lnTo>
                  <a:lnTo>
                    <a:pt x="359519" y="3853"/>
                  </a:lnTo>
                  <a:lnTo>
                    <a:pt x="334248" y="0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39200" y="2202941"/>
              <a:ext cx="307340" cy="284480"/>
            </a:xfrm>
            <a:custGeom>
              <a:avLst/>
              <a:gdLst/>
              <a:ahLst/>
              <a:cxnLst/>
              <a:rect l="l" t="t" r="r" b="b"/>
              <a:pathLst>
                <a:path w="307340" h="284480">
                  <a:moveTo>
                    <a:pt x="287020" y="0"/>
                  </a:moveTo>
                  <a:lnTo>
                    <a:pt x="275554" y="57650"/>
                  </a:lnTo>
                  <a:lnTo>
                    <a:pt x="246888" y="88264"/>
                  </a:lnTo>
                  <a:lnTo>
                    <a:pt x="204450" y="104792"/>
                  </a:lnTo>
                  <a:lnTo>
                    <a:pt x="155035" y="110759"/>
                  </a:lnTo>
                  <a:lnTo>
                    <a:pt x="107477" y="112464"/>
                  </a:lnTo>
                  <a:lnTo>
                    <a:pt x="70612" y="116205"/>
                  </a:lnTo>
                  <a:lnTo>
                    <a:pt x="51756" y="122630"/>
                  </a:lnTo>
                  <a:lnTo>
                    <a:pt x="33591" y="130651"/>
                  </a:lnTo>
                  <a:lnTo>
                    <a:pt x="16283" y="140243"/>
                  </a:lnTo>
                  <a:lnTo>
                    <a:pt x="0" y="151383"/>
                  </a:lnTo>
                  <a:lnTo>
                    <a:pt x="11019" y="172725"/>
                  </a:lnTo>
                  <a:lnTo>
                    <a:pt x="42814" y="219344"/>
                  </a:lnTo>
                  <a:lnTo>
                    <a:pt x="93493" y="265130"/>
                  </a:lnTo>
                  <a:lnTo>
                    <a:pt x="161163" y="283971"/>
                  </a:lnTo>
                  <a:lnTo>
                    <a:pt x="190242" y="280735"/>
                  </a:lnTo>
                  <a:lnTo>
                    <a:pt x="236350" y="265308"/>
                  </a:lnTo>
                  <a:lnTo>
                    <a:pt x="273853" y="235082"/>
                  </a:lnTo>
                  <a:lnTo>
                    <a:pt x="298416" y="191438"/>
                  </a:lnTo>
                  <a:lnTo>
                    <a:pt x="307326" y="121836"/>
                  </a:lnTo>
                  <a:lnTo>
                    <a:pt x="300561" y="66008"/>
                  </a:lnTo>
                  <a:lnTo>
                    <a:pt x="291534" y="19466"/>
                  </a:lnTo>
                  <a:lnTo>
                    <a:pt x="287020" y="0"/>
                  </a:lnTo>
                  <a:close/>
                </a:path>
              </a:pathLst>
            </a:custGeom>
            <a:solidFill>
              <a:srgbClr val="DB31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94191" y="2188493"/>
              <a:ext cx="237569" cy="14856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8219147" y="2028951"/>
              <a:ext cx="427990" cy="458470"/>
            </a:xfrm>
            <a:custGeom>
              <a:avLst/>
              <a:gdLst/>
              <a:ahLst/>
              <a:cxnLst/>
              <a:rect l="l" t="t" r="r" b="b"/>
              <a:pathLst>
                <a:path w="427990" h="458469">
                  <a:moveTo>
                    <a:pt x="426491" y="36474"/>
                  </a:moveTo>
                  <a:lnTo>
                    <a:pt x="398665" y="1155"/>
                  </a:lnTo>
                  <a:lnTo>
                    <a:pt x="384086" y="0"/>
                  </a:lnTo>
                  <a:lnTo>
                    <a:pt x="366128" y="139"/>
                  </a:lnTo>
                  <a:lnTo>
                    <a:pt x="324459" y="5918"/>
                  </a:lnTo>
                  <a:lnTo>
                    <a:pt x="243293" y="27051"/>
                  </a:lnTo>
                  <a:lnTo>
                    <a:pt x="189141" y="45707"/>
                  </a:lnTo>
                  <a:lnTo>
                    <a:pt x="141706" y="65595"/>
                  </a:lnTo>
                  <a:lnTo>
                    <a:pt x="101206" y="85788"/>
                  </a:lnTo>
                  <a:lnTo>
                    <a:pt x="67881" y="105333"/>
                  </a:lnTo>
                  <a:lnTo>
                    <a:pt x="31089" y="131953"/>
                  </a:lnTo>
                  <a:lnTo>
                    <a:pt x="0" y="174955"/>
                  </a:lnTo>
                  <a:lnTo>
                    <a:pt x="2870" y="204304"/>
                  </a:lnTo>
                  <a:lnTo>
                    <a:pt x="27063" y="224142"/>
                  </a:lnTo>
                  <a:lnTo>
                    <a:pt x="68491" y="230759"/>
                  </a:lnTo>
                  <a:lnTo>
                    <a:pt x="111277" y="226021"/>
                  </a:lnTo>
                  <a:lnTo>
                    <a:pt x="160007" y="214287"/>
                  </a:lnTo>
                  <a:lnTo>
                    <a:pt x="211772" y="197015"/>
                  </a:lnTo>
                  <a:lnTo>
                    <a:pt x="263690" y="175653"/>
                  </a:lnTo>
                  <a:lnTo>
                    <a:pt x="312864" y="151663"/>
                  </a:lnTo>
                  <a:lnTo>
                    <a:pt x="356400" y="126492"/>
                  </a:lnTo>
                  <a:lnTo>
                    <a:pt x="405345" y="84950"/>
                  </a:lnTo>
                  <a:lnTo>
                    <a:pt x="426491" y="36474"/>
                  </a:lnTo>
                  <a:close/>
                </a:path>
                <a:path w="427990" h="458469">
                  <a:moveTo>
                    <a:pt x="427367" y="295833"/>
                  </a:moveTo>
                  <a:lnTo>
                    <a:pt x="420611" y="240004"/>
                  </a:lnTo>
                  <a:lnTo>
                    <a:pt x="411581" y="193459"/>
                  </a:lnTo>
                  <a:lnTo>
                    <a:pt x="407073" y="173990"/>
                  </a:lnTo>
                  <a:lnTo>
                    <a:pt x="407581" y="182676"/>
                  </a:lnTo>
                  <a:lnTo>
                    <a:pt x="405549" y="204152"/>
                  </a:lnTo>
                  <a:lnTo>
                    <a:pt x="372402" y="258318"/>
                  </a:lnTo>
                  <a:lnTo>
                    <a:pt x="324497" y="278790"/>
                  </a:lnTo>
                  <a:lnTo>
                    <a:pt x="275082" y="284759"/>
                  </a:lnTo>
                  <a:lnTo>
                    <a:pt x="227520" y="286461"/>
                  </a:lnTo>
                  <a:lnTo>
                    <a:pt x="190665" y="290195"/>
                  </a:lnTo>
                  <a:lnTo>
                    <a:pt x="171805" y="296621"/>
                  </a:lnTo>
                  <a:lnTo>
                    <a:pt x="153644" y="304647"/>
                  </a:lnTo>
                  <a:lnTo>
                    <a:pt x="136334" y="314236"/>
                  </a:lnTo>
                  <a:lnTo>
                    <a:pt x="120053" y="325374"/>
                  </a:lnTo>
                  <a:lnTo>
                    <a:pt x="131064" y="346722"/>
                  </a:lnTo>
                  <a:lnTo>
                    <a:pt x="162864" y="393344"/>
                  </a:lnTo>
                  <a:lnTo>
                    <a:pt x="213537" y="439127"/>
                  </a:lnTo>
                  <a:lnTo>
                    <a:pt x="281216" y="457962"/>
                  </a:lnTo>
                  <a:lnTo>
                    <a:pt x="310286" y="454736"/>
                  </a:lnTo>
                  <a:lnTo>
                    <a:pt x="356400" y="439305"/>
                  </a:lnTo>
                  <a:lnTo>
                    <a:pt x="393903" y="409079"/>
                  </a:lnTo>
                  <a:lnTo>
                    <a:pt x="418465" y="365429"/>
                  </a:lnTo>
                  <a:lnTo>
                    <a:pt x="425107" y="343154"/>
                  </a:lnTo>
                  <a:lnTo>
                    <a:pt x="427367" y="295833"/>
                  </a:lnTo>
                  <a:close/>
                </a:path>
              </a:pathLst>
            </a:custGeom>
            <a:solidFill>
              <a:srgbClr val="C86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65369" y="2052827"/>
              <a:ext cx="327660" cy="168275"/>
            </a:xfrm>
            <a:custGeom>
              <a:avLst/>
              <a:gdLst/>
              <a:ahLst/>
              <a:cxnLst/>
              <a:rect l="l" t="t" r="r" b="b"/>
              <a:pathLst>
                <a:path w="327659" h="168275">
                  <a:moveTo>
                    <a:pt x="297731" y="0"/>
                  </a:moveTo>
                  <a:lnTo>
                    <a:pt x="252065" y="5464"/>
                  </a:lnTo>
                  <a:lnTo>
                    <a:pt x="166707" y="29658"/>
                  </a:lnTo>
                  <a:lnTo>
                    <a:pt x="108723" y="53086"/>
                  </a:lnTo>
                  <a:lnTo>
                    <a:pt x="63170" y="76704"/>
                  </a:lnTo>
                  <a:lnTo>
                    <a:pt x="30904" y="97917"/>
                  </a:lnTo>
                  <a:lnTo>
                    <a:pt x="0" y="133101"/>
                  </a:lnTo>
                  <a:lnTo>
                    <a:pt x="138" y="152638"/>
                  </a:lnTo>
                  <a:lnTo>
                    <a:pt x="16803" y="164816"/>
                  </a:lnTo>
                  <a:lnTo>
                    <a:pt x="47541" y="167767"/>
                  </a:lnTo>
                  <a:lnTo>
                    <a:pt x="84242" y="161467"/>
                  </a:lnTo>
                  <a:lnTo>
                    <a:pt x="131020" y="147396"/>
                  </a:lnTo>
                  <a:lnTo>
                    <a:pt x="181583" y="128447"/>
                  </a:lnTo>
                  <a:lnTo>
                    <a:pt x="229641" y="107518"/>
                  </a:lnTo>
                  <a:lnTo>
                    <a:pt x="268902" y="87503"/>
                  </a:lnTo>
                  <a:lnTo>
                    <a:pt x="312793" y="53840"/>
                  </a:lnTo>
                  <a:lnTo>
                    <a:pt x="327564" y="24725"/>
                  </a:lnTo>
                  <a:lnTo>
                    <a:pt x="326687" y="14478"/>
                  </a:lnTo>
                  <a:lnTo>
                    <a:pt x="322484" y="6518"/>
                  </a:lnTo>
                  <a:lnTo>
                    <a:pt x="316495" y="2428"/>
                  </a:lnTo>
                  <a:lnTo>
                    <a:pt x="308363" y="744"/>
                  </a:lnTo>
                  <a:lnTo>
                    <a:pt x="297731" y="0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33383" y="2483103"/>
              <a:ext cx="88138" cy="78358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8571737" y="2581274"/>
              <a:ext cx="67310" cy="28575"/>
            </a:xfrm>
            <a:custGeom>
              <a:avLst/>
              <a:gdLst/>
              <a:ahLst/>
              <a:cxnLst/>
              <a:rect l="l" t="t" r="r" b="b"/>
              <a:pathLst>
                <a:path w="67309" h="28575">
                  <a:moveTo>
                    <a:pt x="65912" y="0"/>
                  </a:moveTo>
                  <a:lnTo>
                    <a:pt x="64007" y="126"/>
                  </a:lnTo>
                  <a:lnTo>
                    <a:pt x="58546" y="4318"/>
                  </a:lnTo>
                  <a:lnTo>
                    <a:pt x="51307" y="7747"/>
                  </a:lnTo>
                  <a:lnTo>
                    <a:pt x="36321" y="15875"/>
                  </a:lnTo>
                  <a:lnTo>
                    <a:pt x="28725" y="18670"/>
                  </a:lnTo>
                  <a:lnTo>
                    <a:pt x="20986" y="20526"/>
                  </a:lnTo>
                  <a:lnTo>
                    <a:pt x="13104" y="21357"/>
                  </a:lnTo>
                  <a:lnTo>
                    <a:pt x="5079" y="21081"/>
                  </a:lnTo>
                  <a:lnTo>
                    <a:pt x="3936" y="20827"/>
                  </a:lnTo>
                  <a:lnTo>
                    <a:pt x="2920" y="21081"/>
                  </a:lnTo>
                  <a:lnTo>
                    <a:pt x="2158" y="21589"/>
                  </a:lnTo>
                  <a:lnTo>
                    <a:pt x="0" y="23241"/>
                  </a:lnTo>
                  <a:lnTo>
                    <a:pt x="253" y="27305"/>
                  </a:lnTo>
                  <a:lnTo>
                    <a:pt x="3809" y="28067"/>
                  </a:lnTo>
                  <a:lnTo>
                    <a:pt x="2539" y="26416"/>
                  </a:lnTo>
                  <a:lnTo>
                    <a:pt x="11640" y="27755"/>
                  </a:lnTo>
                  <a:lnTo>
                    <a:pt x="48767" y="18414"/>
                  </a:lnTo>
                  <a:lnTo>
                    <a:pt x="53339" y="14858"/>
                  </a:lnTo>
                  <a:lnTo>
                    <a:pt x="54863" y="13969"/>
                  </a:lnTo>
                  <a:lnTo>
                    <a:pt x="57403" y="12064"/>
                  </a:lnTo>
                  <a:lnTo>
                    <a:pt x="58927" y="10287"/>
                  </a:lnTo>
                  <a:lnTo>
                    <a:pt x="60325" y="8255"/>
                  </a:lnTo>
                  <a:lnTo>
                    <a:pt x="62356" y="6604"/>
                  </a:lnTo>
                  <a:lnTo>
                    <a:pt x="65658" y="2158"/>
                  </a:lnTo>
                  <a:lnTo>
                    <a:pt x="66928" y="1269"/>
                  </a:lnTo>
                  <a:lnTo>
                    <a:pt x="65912" y="0"/>
                  </a:lnTo>
                  <a:close/>
                </a:path>
              </a:pathLst>
            </a:custGeom>
            <a:solidFill>
              <a:srgbClr val="C86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8262840" y="512635"/>
            <a:ext cx="408940" cy="295275"/>
            <a:chOff x="8262840" y="512635"/>
            <a:chExt cx="408940" cy="295275"/>
          </a:xfrm>
        </p:grpSpPr>
        <p:pic>
          <p:nvPicPr>
            <p:cNvPr id="42" name="object 4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62840" y="663146"/>
              <a:ext cx="164431" cy="144192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8640" y="512635"/>
              <a:ext cx="213080" cy="186880"/>
            </a:xfrm>
            <a:prstGeom prst="rect">
              <a:avLst/>
            </a:prstGeom>
          </p:spPr>
        </p:pic>
      </p:grpSp>
      <p:pic>
        <p:nvPicPr>
          <p:cNvPr id="44" name="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4668" y="3465574"/>
            <a:ext cx="126299" cy="120143"/>
          </a:xfrm>
          <a:prstGeom prst="rect">
            <a:avLst/>
          </a:prstGeom>
        </p:spPr>
      </p:pic>
      <p:grpSp>
        <p:nvGrpSpPr>
          <p:cNvPr id="45" name="object 45"/>
          <p:cNvGrpSpPr/>
          <p:nvPr/>
        </p:nvGrpSpPr>
        <p:grpSpPr>
          <a:xfrm>
            <a:off x="630516" y="4269740"/>
            <a:ext cx="379730" cy="408940"/>
            <a:chOff x="630516" y="4269740"/>
            <a:chExt cx="379730" cy="408940"/>
          </a:xfrm>
        </p:grpSpPr>
        <p:sp>
          <p:nvSpPr>
            <p:cNvPr id="46" name="object 46"/>
            <p:cNvSpPr/>
            <p:nvPr/>
          </p:nvSpPr>
          <p:spPr>
            <a:xfrm>
              <a:off x="630516" y="4269740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30" h="408939">
                  <a:moveTo>
                    <a:pt x="353334" y="248335"/>
                  </a:moveTo>
                  <a:lnTo>
                    <a:pt x="140449" y="248335"/>
                  </a:lnTo>
                  <a:lnTo>
                    <a:pt x="135303" y="255208"/>
                  </a:lnTo>
                  <a:lnTo>
                    <a:pt x="111867" y="299505"/>
                  </a:lnTo>
                  <a:lnTo>
                    <a:pt x="107507" y="323130"/>
                  </a:lnTo>
                  <a:lnTo>
                    <a:pt x="108292" y="347116"/>
                  </a:lnTo>
                  <a:lnTo>
                    <a:pt x="121870" y="384963"/>
                  </a:lnTo>
                  <a:lnTo>
                    <a:pt x="159931" y="408940"/>
                  </a:lnTo>
                  <a:lnTo>
                    <a:pt x="163715" y="408940"/>
                  </a:lnTo>
                  <a:lnTo>
                    <a:pt x="206330" y="377675"/>
                  </a:lnTo>
                  <a:lnTo>
                    <a:pt x="226580" y="333819"/>
                  </a:lnTo>
                  <a:lnTo>
                    <a:pt x="233320" y="291614"/>
                  </a:lnTo>
                  <a:lnTo>
                    <a:pt x="232981" y="277266"/>
                  </a:lnTo>
                  <a:lnTo>
                    <a:pt x="232981" y="272757"/>
                  </a:lnTo>
                  <a:lnTo>
                    <a:pt x="368639" y="272757"/>
                  </a:lnTo>
                  <a:lnTo>
                    <a:pt x="365361" y="264729"/>
                  </a:lnTo>
                  <a:lnTo>
                    <a:pt x="353334" y="248335"/>
                  </a:lnTo>
                  <a:close/>
                </a:path>
                <a:path w="379730" h="408939">
                  <a:moveTo>
                    <a:pt x="368639" y="272757"/>
                  </a:moveTo>
                  <a:lnTo>
                    <a:pt x="232981" y="272757"/>
                  </a:lnTo>
                  <a:lnTo>
                    <a:pt x="247742" y="294250"/>
                  </a:lnTo>
                  <a:lnTo>
                    <a:pt x="286364" y="326619"/>
                  </a:lnTo>
                  <a:lnTo>
                    <a:pt x="325653" y="337680"/>
                  </a:lnTo>
                  <a:lnTo>
                    <a:pt x="331965" y="337680"/>
                  </a:lnTo>
                  <a:lnTo>
                    <a:pt x="367482" y="319962"/>
                  </a:lnTo>
                  <a:lnTo>
                    <a:pt x="373898" y="285637"/>
                  </a:lnTo>
                  <a:lnTo>
                    <a:pt x="368639" y="272757"/>
                  </a:lnTo>
                  <a:close/>
                </a:path>
                <a:path w="379730" h="408939">
                  <a:moveTo>
                    <a:pt x="64592" y="141160"/>
                  </a:moveTo>
                  <a:lnTo>
                    <a:pt x="26098" y="150354"/>
                  </a:lnTo>
                  <a:lnTo>
                    <a:pt x="0" y="194513"/>
                  </a:lnTo>
                  <a:lnTo>
                    <a:pt x="3998" y="211861"/>
                  </a:lnTo>
                  <a:lnTo>
                    <a:pt x="43630" y="249537"/>
                  </a:lnTo>
                  <a:lnTo>
                    <a:pt x="84785" y="257683"/>
                  </a:lnTo>
                  <a:lnTo>
                    <a:pt x="87439" y="257683"/>
                  </a:lnTo>
                  <a:lnTo>
                    <a:pt x="90043" y="257568"/>
                  </a:lnTo>
                  <a:lnTo>
                    <a:pt x="92595" y="257340"/>
                  </a:lnTo>
                  <a:lnTo>
                    <a:pt x="104921" y="256385"/>
                  </a:lnTo>
                  <a:lnTo>
                    <a:pt x="117003" y="254528"/>
                  </a:lnTo>
                  <a:lnTo>
                    <a:pt x="128844" y="251826"/>
                  </a:lnTo>
                  <a:lnTo>
                    <a:pt x="140449" y="248335"/>
                  </a:lnTo>
                  <a:lnTo>
                    <a:pt x="353334" y="248335"/>
                  </a:lnTo>
                  <a:lnTo>
                    <a:pt x="320862" y="219583"/>
                  </a:lnTo>
                  <a:lnTo>
                    <a:pt x="306336" y="211061"/>
                  </a:lnTo>
                  <a:lnTo>
                    <a:pt x="327625" y="199634"/>
                  </a:lnTo>
                  <a:lnTo>
                    <a:pt x="347897" y="184713"/>
                  </a:lnTo>
                  <a:lnTo>
                    <a:pt x="350291" y="182143"/>
                  </a:lnTo>
                  <a:lnTo>
                    <a:pt x="173634" y="182143"/>
                  </a:lnTo>
                  <a:lnTo>
                    <a:pt x="158953" y="173799"/>
                  </a:lnTo>
                  <a:lnTo>
                    <a:pt x="121809" y="153905"/>
                  </a:lnTo>
                  <a:lnTo>
                    <a:pt x="75987" y="141727"/>
                  </a:lnTo>
                  <a:lnTo>
                    <a:pt x="64592" y="141160"/>
                  </a:lnTo>
                  <a:close/>
                </a:path>
                <a:path w="379730" h="408939">
                  <a:moveTo>
                    <a:pt x="153924" y="0"/>
                  </a:moveTo>
                  <a:lnTo>
                    <a:pt x="152641" y="0"/>
                  </a:lnTo>
                  <a:lnTo>
                    <a:pt x="151333" y="101"/>
                  </a:lnTo>
                  <a:lnTo>
                    <a:pt x="116852" y="23406"/>
                  </a:lnTo>
                  <a:lnTo>
                    <a:pt x="107194" y="63650"/>
                  </a:lnTo>
                  <a:lnTo>
                    <a:pt x="111187" y="84769"/>
                  </a:lnTo>
                  <a:lnTo>
                    <a:pt x="132076" y="132580"/>
                  </a:lnTo>
                  <a:lnTo>
                    <a:pt x="154783" y="164882"/>
                  </a:lnTo>
                  <a:lnTo>
                    <a:pt x="173634" y="182143"/>
                  </a:lnTo>
                  <a:lnTo>
                    <a:pt x="350291" y="182143"/>
                  </a:lnTo>
                  <a:lnTo>
                    <a:pt x="364940" y="166418"/>
                  </a:lnTo>
                  <a:lnTo>
                    <a:pt x="375503" y="146799"/>
                  </a:lnTo>
                  <a:lnTo>
                    <a:pt x="238074" y="146799"/>
                  </a:lnTo>
                  <a:lnTo>
                    <a:pt x="238268" y="136436"/>
                  </a:lnTo>
                  <a:lnTo>
                    <a:pt x="235521" y="97955"/>
                  </a:lnTo>
                  <a:lnTo>
                    <a:pt x="220210" y="51601"/>
                  </a:lnTo>
                  <a:lnTo>
                    <a:pt x="187667" y="14401"/>
                  </a:lnTo>
                  <a:lnTo>
                    <a:pt x="163091" y="1350"/>
                  </a:lnTo>
                  <a:lnTo>
                    <a:pt x="153924" y="0"/>
                  </a:lnTo>
                  <a:close/>
                </a:path>
                <a:path w="379730" h="408939">
                  <a:moveTo>
                    <a:pt x="331431" y="79756"/>
                  </a:moveTo>
                  <a:lnTo>
                    <a:pt x="324675" y="79756"/>
                  </a:lnTo>
                  <a:lnTo>
                    <a:pt x="309095" y="81943"/>
                  </a:lnTo>
                  <a:lnTo>
                    <a:pt x="268706" y="108229"/>
                  </a:lnTo>
                  <a:lnTo>
                    <a:pt x="238074" y="146799"/>
                  </a:lnTo>
                  <a:lnTo>
                    <a:pt x="375503" y="146799"/>
                  </a:lnTo>
                  <a:lnTo>
                    <a:pt x="376542" y="144868"/>
                  </a:lnTo>
                  <a:lnTo>
                    <a:pt x="379729" y="123853"/>
                  </a:lnTo>
                  <a:lnTo>
                    <a:pt x="373822" y="106391"/>
                  </a:lnTo>
                  <a:lnTo>
                    <a:pt x="361456" y="92905"/>
                  </a:lnTo>
                  <a:lnTo>
                    <a:pt x="345262" y="83820"/>
                  </a:lnTo>
                  <a:lnTo>
                    <a:pt x="338328" y="81013"/>
                  </a:lnTo>
                  <a:lnTo>
                    <a:pt x="331431" y="797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8470" y="4424680"/>
              <a:ext cx="98404" cy="101600"/>
            </a:xfrm>
            <a:prstGeom prst="rect">
              <a:avLst/>
            </a:prstGeom>
          </p:spPr>
        </p:pic>
      </p:grpSp>
      <p:pic>
        <p:nvPicPr>
          <p:cNvPr id="48" name="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63611" y="4533900"/>
            <a:ext cx="143621" cy="149859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913989" y="2710179"/>
            <a:ext cx="204446" cy="22098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919084" y="3947807"/>
            <a:ext cx="161369" cy="172123"/>
          </a:xfrm>
          <a:prstGeom prst="rect">
            <a:avLst/>
          </a:prstGeom>
        </p:spPr>
      </p:pic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707390" y="910590"/>
            <a:ext cx="192722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Refer</a:t>
            </a:r>
            <a:r>
              <a:rPr spc="-20" dirty="0"/>
              <a:t>en</a:t>
            </a:r>
            <a:r>
              <a:rPr spc="-5" dirty="0"/>
              <a:t>si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847407" y="1654175"/>
            <a:ext cx="6583680" cy="280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0" indent="-317500">
              <a:lnSpc>
                <a:spcPct val="100000"/>
              </a:lnSpc>
              <a:spcBef>
                <a:spcPts val="100"/>
              </a:spcBef>
              <a:buClr>
                <a:srgbClr val="6CC9C3"/>
              </a:buClr>
              <a:buSzPct val="114285"/>
              <a:buFont typeface="Microsoft Sans Serif"/>
              <a:buChar char="●"/>
              <a:tabLst>
                <a:tab pos="329565" algn="l"/>
                <a:tab pos="330200" algn="l"/>
              </a:tabLst>
            </a:pP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ENDOMETRIOSIS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 DI</a:t>
            </a:r>
            <a:r>
              <a:rPr sz="1400" i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RSUP</a:t>
            </a:r>
            <a:r>
              <a:rPr sz="1400" i="1" spc="-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DR</a:t>
            </a:r>
            <a:r>
              <a:rPr sz="1400" i="1" spc="-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.</a:t>
            </a:r>
            <a:r>
              <a:rPr sz="1400" i="1" spc="-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MOHAMMAD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.</a:t>
            </a:r>
            <a:r>
              <a:rPr sz="1400" spc="7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(2019).</a:t>
            </a:r>
            <a:endParaRPr sz="140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buClr>
                <a:srgbClr val="6CC9C3"/>
              </a:buClr>
              <a:buSzPct val="114285"/>
              <a:buChar char="●"/>
              <a:tabLst>
                <a:tab pos="329565" algn="l"/>
                <a:tab pos="330200" algn="l"/>
              </a:tabLst>
            </a:pP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Iskandar.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(2021).</a:t>
            </a:r>
            <a:r>
              <a:rPr sz="14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AVERROUS:</a:t>
            </a:r>
            <a:r>
              <a:rPr sz="1400" i="1" spc="-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Jurnal</a:t>
            </a:r>
            <a:r>
              <a:rPr sz="1400" i="1" spc="-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Kedokteran</a:t>
            </a:r>
            <a:r>
              <a:rPr sz="1400" i="1" spc="-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dan</a:t>
            </a:r>
            <a:r>
              <a:rPr sz="1400" i="1" spc="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Kesehatan</a:t>
            </a:r>
            <a:r>
              <a:rPr sz="1400" i="1" spc="-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Malikussaleh</a:t>
            </a:r>
            <a:endParaRPr sz="1400">
              <a:latin typeface="Arial"/>
              <a:cs typeface="Arial"/>
            </a:endParaRPr>
          </a:p>
          <a:p>
            <a:pPr marL="330200">
              <a:lnSpc>
                <a:spcPct val="100000"/>
              </a:lnSpc>
            </a:pP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Vol.7</a:t>
            </a:r>
            <a:r>
              <a:rPr sz="1400" i="1" spc="-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No.2</a:t>
            </a:r>
            <a:r>
              <a:rPr sz="1400" i="1" spc="-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November</a:t>
            </a:r>
            <a:r>
              <a:rPr sz="1400" i="1" spc="-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2021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.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7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(2), </a:t>
            </a:r>
            <a:r>
              <a:rPr sz="1400" spc="70" dirty="0">
                <a:solidFill>
                  <a:srgbClr val="F5B646"/>
                </a:solidFill>
                <a:latin typeface="Microsoft Sans Serif"/>
                <a:cs typeface="Microsoft Sans Serif"/>
              </a:rPr>
              <a:t>1–12.</a:t>
            </a:r>
            <a:endParaRPr sz="140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buClr>
                <a:srgbClr val="6CC9C3"/>
              </a:buClr>
              <a:buSzPct val="114285"/>
              <a:buChar char="●"/>
              <a:tabLst>
                <a:tab pos="329565" algn="l"/>
                <a:tab pos="330200" algn="l"/>
              </a:tabLst>
            </a:pP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Luqyana,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S.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D.,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&amp;</a:t>
            </a:r>
            <a:r>
              <a:rPr sz="14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Rodian.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(2019).</a:t>
            </a:r>
            <a:r>
              <a:rPr sz="14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Diagnosis</a:t>
            </a:r>
            <a:r>
              <a:rPr sz="140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Tatalaksana</a:t>
            </a:r>
            <a:r>
              <a:rPr sz="140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Endometriosis.</a:t>
            </a:r>
            <a:endParaRPr sz="1400">
              <a:latin typeface="Microsoft Sans Serif"/>
              <a:cs typeface="Microsoft Sans Serif"/>
            </a:endParaRPr>
          </a:p>
          <a:p>
            <a:pPr marL="330200">
              <a:lnSpc>
                <a:spcPct val="100000"/>
              </a:lnSpc>
            </a:pP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Jimki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,</a:t>
            </a:r>
            <a:r>
              <a:rPr sz="14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7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(2),</a:t>
            </a:r>
            <a:r>
              <a:rPr sz="14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67–75.</a:t>
            </a:r>
            <a:endParaRPr sz="1400">
              <a:latin typeface="Microsoft Sans Serif"/>
              <a:cs typeface="Microsoft Sans Serif"/>
            </a:endParaRPr>
          </a:p>
          <a:p>
            <a:pPr marL="330200" marR="202565" indent="-317500">
              <a:lnSpc>
                <a:spcPct val="100000"/>
              </a:lnSpc>
              <a:spcBef>
                <a:spcPts val="5"/>
              </a:spcBef>
              <a:buClr>
                <a:srgbClr val="6CC9C3"/>
              </a:buClr>
              <a:buSzPct val="114285"/>
              <a:buChar char="●"/>
              <a:tabLst>
                <a:tab pos="329565" algn="l"/>
                <a:tab pos="330200" algn="l"/>
              </a:tabLst>
            </a:pP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Prasetyani,</a:t>
            </a:r>
            <a:r>
              <a:rPr sz="14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D.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A.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(2020).</a:t>
            </a:r>
            <a:r>
              <a:rPr sz="14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Faktor-Faktor</a:t>
            </a:r>
            <a:r>
              <a:rPr sz="1400" i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Yang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Berhubungan</a:t>
            </a:r>
            <a:r>
              <a:rPr sz="1400" i="1" spc="-4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Dengan</a:t>
            </a:r>
            <a:r>
              <a:rPr sz="1400" i="1" spc="-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Kejadian </a:t>
            </a:r>
            <a:r>
              <a:rPr sz="1400" i="1" spc="-37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Endometriosis Pada</a:t>
            </a:r>
            <a:r>
              <a:rPr sz="1400" i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Wanita</a:t>
            </a:r>
            <a:r>
              <a:rPr sz="1400" i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Usia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Subur</a:t>
            </a:r>
            <a:r>
              <a:rPr sz="1400" i="1" spc="-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Di Rskia</a:t>
            </a:r>
            <a:r>
              <a:rPr sz="1400" i="1" spc="-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Sadewa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Yogyakarta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. </a:t>
            </a:r>
            <a:r>
              <a:rPr sz="1400" spc="70" dirty="0">
                <a:solidFill>
                  <a:srgbClr val="F5B646"/>
                </a:solidFill>
                <a:latin typeface="Microsoft Sans Serif"/>
                <a:cs typeface="Microsoft Sans Serif"/>
              </a:rPr>
              <a:t>9–35.</a:t>
            </a:r>
            <a:endParaRPr sz="1400">
              <a:latin typeface="Microsoft Sans Serif"/>
              <a:cs typeface="Microsoft Sans Serif"/>
            </a:endParaRPr>
          </a:p>
          <a:p>
            <a:pPr marL="330200" indent="-317500">
              <a:lnSpc>
                <a:spcPct val="100000"/>
              </a:lnSpc>
              <a:buClr>
                <a:srgbClr val="6CC9C3"/>
              </a:buClr>
              <a:buSzPct val="114285"/>
              <a:buChar char="●"/>
              <a:tabLst>
                <a:tab pos="329565" algn="l"/>
                <a:tab pos="330200" algn="l"/>
              </a:tabLst>
            </a:pP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Suparman,</a:t>
            </a:r>
            <a:r>
              <a:rPr sz="14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E.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(2012).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Penatalaksanaan</a:t>
            </a:r>
            <a:r>
              <a:rPr sz="140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Endometriosis.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Jurnal</a:t>
            </a:r>
            <a:r>
              <a:rPr sz="1400" i="1" spc="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Biomedik </a:t>
            </a:r>
            <a:r>
              <a:rPr sz="1400" i="1" spc="-10" dirty="0">
                <a:solidFill>
                  <a:srgbClr val="F5B646"/>
                </a:solidFill>
                <a:latin typeface="Arial"/>
                <a:cs typeface="Arial"/>
              </a:rPr>
              <a:t>(Jbm)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,</a:t>
            </a:r>
            <a:endParaRPr sz="1400">
              <a:latin typeface="Microsoft Sans Serif"/>
              <a:cs typeface="Microsoft Sans Serif"/>
            </a:endParaRPr>
          </a:p>
          <a:p>
            <a:pPr marL="330200">
              <a:lnSpc>
                <a:spcPct val="100000"/>
              </a:lnSpc>
            </a:pP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4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(2),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69–78.</a:t>
            </a:r>
            <a:r>
              <a:rPr sz="140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https://doi.org/10.35790/jbm.4.2.2012.754</a:t>
            </a:r>
            <a:endParaRPr sz="1400">
              <a:latin typeface="Microsoft Sans Serif"/>
              <a:cs typeface="Microsoft Sans Serif"/>
            </a:endParaRPr>
          </a:p>
          <a:p>
            <a:pPr marL="330200" marR="154305" indent="-317500">
              <a:lnSpc>
                <a:spcPct val="100000"/>
              </a:lnSpc>
              <a:buClr>
                <a:srgbClr val="6CC9C3"/>
              </a:buClr>
              <a:buSzPct val="114285"/>
              <a:buChar char="●"/>
              <a:tabLst>
                <a:tab pos="329565" algn="l"/>
                <a:tab pos="330200" algn="l"/>
              </a:tabLst>
            </a:pP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Suryoningrat,</a:t>
            </a:r>
            <a:r>
              <a:rPr sz="14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D.,</a:t>
            </a:r>
            <a:r>
              <a:rPr sz="14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Laqif,</a:t>
            </a:r>
            <a:r>
              <a:rPr sz="140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A.,</a:t>
            </a:r>
            <a:r>
              <a:rPr sz="14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Soetrisno,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S.,</a:t>
            </a:r>
            <a:r>
              <a:rPr sz="14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Budihastuti,</a:t>
            </a:r>
            <a:r>
              <a:rPr sz="140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U.</a:t>
            </a:r>
            <a:r>
              <a:rPr sz="14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R.,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 &amp;</a:t>
            </a:r>
            <a:r>
              <a:rPr sz="140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Sulistyowati,</a:t>
            </a:r>
            <a:r>
              <a:rPr sz="14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S. </a:t>
            </a:r>
            <a:r>
              <a:rPr sz="1400" spc="-3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(2021).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Apakah Endometriosis</a:t>
            </a:r>
            <a:r>
              <a:rPr sz="140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Mempengaruhi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Kualitas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Embryo</a:t>
            </a:r>
            <a:r>
              <a:rPr sz="14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pada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Pasien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Invitro Fertilization?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Jurnal Kesehatan </a:t>
            </a:r>
            <a:r>
              <a:rPr sz="1400" i="1" dirty="0">
                <a:solidFill>
                  <a:srgbClr val="F5B646"/>
                </a:solidFill>
                <a:latin typeface="Arial"/>
                <a:cs typeface="Arial"/>
              </a:rPr>
              <a:t>Reproduksi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, </a:t>
            </a:r>
            <a:r>
              <a:rPr sz="1400" i="1" spc="-5" dirty="0">
                <a:solidFill>
                  <a:srgbClr val="F5B646"/>
                </a:solidFill>
                <a:latin typeface="Arial"/>
                <a:cs typeface="Arial"/>
              </a:rPr>
              <a:t>8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(1),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54. </a:t>
            </a: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https://doi.org/10.22146/jkr.63039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425148"/>
            <a:ext cx="2691130" cy="2718435"/>
          </a:xfrm>
          <a:custGeom>
            <a:avLst/>
            <a:gdLst/>
            <a:ahLst/>
            <a:cxnLst/>
            <a:rect l="l" t="t" r="r" b="b"/>
            <a:pathLst>
              <a:path w="2691130" h="2718435">
                <a:moveTo>
                  <a:pt x="581661" y="0"/>
                </a:moveTo>
                <a:lnTo>
                  <a:pt x="532868" y="1772"/>
                </a:lnTo>
                <a:lnTo>
                  <a:pt x="483020" y="6016"/>
                </a:lnTo>
                <a:lnTo>
                  <a:pt x="432246" y="12762"/>
                </a:lnTo>
                <a:lnTo>
                  <a:pt x="380673" y="22042"/>
                </a:lnTo>
                <a:lnTo>
                  <a:pt x="328431" y="33887"/>
                </a:lnTo>
                <a:lnTo>
                  <a:pt x="275645" y="48330"/>
                </a:lnTo>
                <a:lnTo>
                  <a:pt x="222446" y="65401"/>
                </a:lnTo>
                <a:lnTo>
                  <a:pt x="168960" y="85133"/>
                </a:lnTo>
                <a:lnTo>
                  <a:pt x="129351" y="101421"/>
                </a:lnTo>
                <a:lnTo>
                  <a:pt x="89706" y="119188"/>
                </a:lnTo>
                <a:lnTo>
                  <a:pt x="50078" y="138449"/>
                </a:lnTo>
                <a:lnTo>
                  <a:pt x="10517" y="159214"/>
                </a:lnTo>
                <a:lnTo>
                  <a:pt x="0" y="165157"/>
                </a:lnTo>
                <a:lnTo>
                  <a:pt x="0" y="2718351"/>
                </a:lnTo>
                <a:lnTo>
                  <a:pt x="2313618" y="2718351"/>
                </a:lnTo>
                <a:lnTo>
                  <a:pt x="2319693" y="2710292"/>
                </a:lnTo>
                <a:lnTo>
                  <a:pt x="2352601" y="2661086"/>
                </a:lnTo>
                <a:lnTo>
                  <a:pt x="2380308" y="2613694"/>
                </a:lnTo>
                <a:lnTo>
                  <a:pt x="2403235" y="2568016"/>
                </a:lnTo>
                <a:lnTo>
                  <a:pt x="2421802" y="2523954"/>
                </a:lnTo>
                <a:lnTo>
                  <a:pt x="2436430" y="2481406"/>
                </a:lnTo>
                <a:lnTo>
                  <a:pt x="2447541" y="2440275"/>
                </a:lnTo>
                <a:lnTo>
                  <a:pt x="2455555" y="2400460"/>
                </a:lnTo>
                <a:lnTo>
                  <a:pt x="2460893" y="2361862"/>
                </a:lnTo>
                <a:lnTo>
                  <a:pt x="2465225" y="2287919"/>
                </a:lnTo>
                <a:lnTo>
                  <a:pt x="2465060" y="2252375"/>
                </a:lnTo>
                <a:lnTo>
                  <a:pt x="2463902" y="2217650"/>
                </a:lnTo>
                <a:lnTo>
                  <a:pt x="2462173" y="2183645"/>
                </a:lnTo>
                <a:lnTo>
                  <a:pt x="2460293" y="2150261"/>
                </a:lnTo>
                <a:lnTo>
                  <a:pt x="2458684" y="2117397"/>
                </a:lnTo>
                <a:lnTo>
                  <a:pt x="2457765" y="2084954"/>
                </a:lnTo>
                <a:lnTo>
                  <a:pt x="2457958" y="2052833"/>
                </a:lnTo>
                <a:lnTo>
                  <a:pt x="2460828" y="2011753"/>
                </a:lnTo>
                <a:lnTo>
                  <a:pt x="2466980" y="1967830"/>
                </a:lnTo>
                <a:lnTo>
                  <a:pt x="2476014" y="1921466"/>
                </a:lnTo>
                <a:lnTo>
                  <a:pt x="2487532" y="1873064"/>
                </a:lnTo>
                <a:lnTo>
                  <a:pt x="2501137" y="1823028"/>
                </a:lnTo>
                <a:lnTo>
                  <a:pt x="2516432" y="1771760"/>
                </a:lnTo>
                <a:lnTo>
                  <a:pt x="2533017" y="1719664"/>
                </a:lnTo>
                <a:lnTo>
                  <a:pt x="2550496" y="1667144"/>
                </a:lnTo>
                <a:lnTo>
                  <a:pt x="2568471" y="1614601"/>
                </a:lnTo>
                <a:lnTo>
                  <a:pt x="2604315" y="1511062"/>
                </a:lnTo>
                <a:lnTo>
                  <a:pt x="2621389" y="1460873"/>
                </a:lnTo>
                <a:lnTo>
                  <a:pt x="2637367" y="1412274"/>
                </a:lnTo>
                <a:lnTo>
                  <a:pt x="2651852" y="1365669"/>
                </a:lnTo>
                <a:lnTo>
                  <a:pt x="2664445" y="1321461"/>
                </a:lnTo>
                <a:lnTo>
                  <a:pt x="2674750" y="1280054"/>
                </a:lnTo>
                <a:lnTo>
                  <a:pt x="2682367" y="1241849"/>
                </a:lnTo>
                <a:lnTo>
                  <a:pt x="2688920" y="1189063"/>
                </a:lnTo>
                <a:lnTo>
                  <a:pt x="2691055" y="1136594"/>
                </a:lnTo>
                <a:lnTo>
                  <a:pt x="2689002" y="1084686"/>
                </a:lnTo>
                <a:lnTo>
                  <a:pt x="2682991" y="1033582"/>
                </a:lnTo>
                <a:lnTo>
                  <a:pt x="2673252" y="983525"/>
                </a:lnTo>
                <a:lnTo>
                  <a:pt x="2660015" y="934758"/>
                </a:lnTo>
                <a:lnTo>
                  <a:pt x="2643510" y="887524"/>
                </a:lnTo>
                <a:lnTo>
                  <a:pt x="2623967" y="842067"/>
                </a:lnTo>
                <a:lnTo>
                  <a:pt x="2601616" y="798630"/>
                </a:lnTo>
                <a:lnTo>
                  <a:pt x="2576687" y="757455"/>
                </a:lnTo>
                <a:lnTo>
                  <a:pt x="2549410" y="718787"/>
                </a:lnTo>
                <a:lnTo>
                  <a:pt x="2520015" y="682867"/>
                </a:lnTo>
                <a:lnTo>
                  <a:pt x="2509959" y="672283"/>
                </a:lnTo>
                <a:lnTo>
                  <a:pt x="1672720" y="672283"/>
                </a:lnTo>
                <a:lnTo>
                  <a:pt x="1626833" y="671859"/>
                </a:lnTo>
                <a:lnTo>
                  <a:pt x="1580082" y="664625"/>
                </a:lnTo>
                <a:lnTo>
                  <a:pt x="1532271" y="649548"/>
                </a:lnTo>
                <a:lnTo>
                  <a:pt x="1483204" y="625596"/>
                </a:lnTo>
                <a:lnTo>
                  <a:pt x="1432687" y="591736"/>
                </a:lnTo>
                <a:lnTo>
                  <a:pt x="1391145" y="557977"/>
                </a:lnTo>
                <a:lnTo>
                  <a:pt x="1354349" y="524237"/>
                </a:lnTo>
                <a:lnTo>
                  <a:pt x="1321686" y="490611"/>
                </a:lnTo>
                <a:lnTo>
                  <a:pt x="1292543" y="457191"/>
                </a:lnTo>
                <a:lnTo>
                  <a:pt x="1266307" y="424072"/>
                </a:lnTo>
                <a:lnTo>
                  <a:pt x="1242368" y="391348"/>
                </a:lnTo>
                <a:lnTo>
                  <a:pt x="1220112" y="359111"/>
                </a:lnTo>
                <a:lnTo>
                  <a:pt x="1178199" y="296477"/>
                </a:lnTo>
                <a:lnTo>
                  <a:pt x="1157319" y="266267"/>
                </a:lnTo>
                <a:lnTo>
                  <a:pt x="1112646" y="208529"/>
                </a:lnTo>
                <a:lnTo>
                  <a:pt x="1060011" y="154993"/>
                </a:lnTo>
                <a:lnTo>
                  <a:pt x="1029175" y="130036"/>
                </a:lnTo>
                <a:lnTo>
                  <a:pt x="994512" y="106409"/>
                </a:lnTo>
                <a:lnTo>
                  <a:pt x="955409" y="84208"/>
                </a:lnTo>
                <a:lnTo>
                  <a:pt x="911252" y="63526"/>
                </a:lnTo>
                <a:lnTo>
                  <a:pt x="861431" y="44457"/>
                </a:lnTo>
                <a:lnTo>
                  <a:pt x="805332" y="27094"/>
                </a:lnTo>
                <a:lnTo>
                  <a:pt x="763731" y="16986"/>
                </a:lnTo>
                <a:lnTo>
                  <a:pt x="720435" y="9191"/>
                </a:lnTo>
                <a:lnTo>
                  <a:pt x="675573" y="3740"/>
                </a:lnTo>
                <a:lnTo>
                  <a:pt x="629272" y="666"/>
                </a:lnTo>
                <a:lnTo>
                  <a:pt x="581661" y="0"/>
                </a:lnTo>
                <a:close/>
              </a:path>
              <a:path w="2691130" h="2718435">
                <a:moveTo>
                  <a:pt x="2181907" y="523288"/>
                </a:moveTo>
                <a:lnTo>
                  <a:pt x="2129318" y="529404"/>
                </a:lnTo>
                <a:lnTo>
                  <a:pt x="2078216" y="540763"/>
                </a:lnTo>
                <a:lnTo>
                  <a:pt x="2028370" y="556115"/>
                </a:lnTo>
                <a:lnTo>
                  <a:pt x="1979549" y="574210"/>
                </a:lnTo>
                <a:lnTo>
                  <a:pt x="1883286" y="613786"/>
                </a:lnTo>
                <a:lnTo>
                  <a:pt x="1851533" y="626534"/>
                </a:lnTo>
                <a:lnTo>
                  <a:pt x="1807149" y="643022"/>
                </a:lnTo>
                <a:lnTo>
                  <a:pt x="1762682" y="656832"/>
                </a:lnTo>
                <a:lnTo>
                  <a:pt x="1717938" y="666929"/>
                </a:lnTo>
                <a:lnTo>
                  <a:pt x="1672720" y="672283"/>
                </a:lnTo>
                <a:lnTo>
                  <a:pt x="2509959" y="672283"/>
                </a:lnTo>
                <a:lnTo>
                  <a:pt x="2455792" y="620249"/>
                </a:lnTo>
                <a:lnTo>
                  <a:pt x="2421423" y="594036"/>
                </a:lnTo>
                <a:lnTo>
                  <a:pt x="2385857" y="571545"/>
                </a:lnTo>
                <a:lnTo>
                  <a:pt x="2349323" y="553019"/>
                </a:lnTo>
                <a:lnTo>
                  <a:pt x="2312052" y="538702"/>
                </a:lnTo>
                <a:lnTo>
                  <a:pt x="2274272" y="528836"/>
                </a:lnTo>
                <a:lnTo>
                  <a:pt x="2236216" y="523664"/>
                </a:lnTo>
                <a:lnTo>
                  <a:pt x="2181907" y="523288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369367" y="3032760"/>
            <a:ext cx="377825" cy="297180"/>
            <a:chOff x="6369367" y="3032760"/>
            <a:chExt cx="377825" cy="297180"/>
          </a:xfrm>
        </p:grpSpPr>
        <p:sp>
          <p:nvSpPr>
            <p:cNvPr id="4" name="object 4"/>
            <p:cNvSpPr/>
            <p:nvPr/>
          </p:nvSpPr>
          <p:spPr>
            <a:xfrm>
              <a:off x="6439646" y="3040052"/>
              <a:ext cx="307975" cy="289560"/>
            </a:xfrm>
            <a:custGeom>
              <a:avLst/>
              <a:gdLst/>
              <a:ahLst/>
              <a:cxnLst/>
              <a:rect l="l" t="t" r="r" b="b"/>
              <a:pathLst>
                <a:path w="307975" h="289560">
                  <a:moveTo>
                    <a:pt x="125241" y="0"/>
                  </a:moveTo>
                  <a:lnTo>
                    <a:pt x="69627" y="17567"/>
                  </a:lnTo>
                  <a:lnTo>
                    <a:pt x="31384" y="50492"/>
                  </a:lnTo>
                  <a:lnTo>
                    <a:pt x="8042" y="90924"/>
                  </a:lnTo>
                  <a:lnTo>
                    <a:pt x="0" y="133153"/>
                  </a:lnTo>
                  <a:lnTo>
                    <a:pt x="4792" y="173168"/>
                  </a:lnTo>
                  <a:lnTo>
                    <a:pt x="41719" y="233164"/>
                  </a:lnTo>
                  <a:lnTo>
                    <a:pt x="90820" y="268339"/>
                  </a:lnTo>
                  <a:lnTo>
                    <a:pt x="129845" y="283757"/>
                  </a:lnTo>
                  <a:lnTo>
                    <a:pt x="170985" y="289563"/>
                  </a:lnTo>
                  <a:lnTo>
                    <a:pt x="193817" y="287347"/>
                  </a:lnTo>
                  <a:lnTo>
                    <a:pt x="231790" y="271726"/>
                  </a:lnTo>
                  <a:lnTo>
                    <a:pt x="266842" y="233896"/>
                  </a:lnTo>
                  <a:lnTo>
                    <a:pt x="272938" y="203019"/>
                  </a:lnTo>
                  <a:lnTo>
                    <a:pt x="278641" y="187305"/>
                  </a:lnTo>
                  <a:lnTo>
                    <a:pt x="287797" y="169793"/>
                  </a:lnTo>
                  <a:lnTo>
                    <a:pt x="297334" y="152638"/>
                  </a:lnTo>
                  <a:lnTo>
                    <a:pt x="304180" y="137995"/>
                  </a:lnTo>
                  <a:lnTo>
                    <a:pt x="302704" y="95402"/>
                  </a:lnTo>
                  <a:lnTo>
                    <a:pt x="269890" y="68526"/>
                  </a:lnTo>
                  <a:lnTo>
                    <a:pt x="262397" y="69415"/>
                  </a:lnTo>
                  <a:lnTo>
                    <a:pt x="251221" y="71574"/>
                  </a:lnTo>
                  <a:lnTo>
                    <a:pt x="243474" y="73352"/>
                  </a:lnTo>
                  <a:lnTo>
                    <a:pt x="234590" y="74634"/>
                  </a:lnTo>
                  <a:lnTo>
                    <a:pt x="197215" y="47255"/>
                  </a:lnTo>
                  <a:lnTo>
                    <a:pt x="190420" y="32283"/>
                  </a:lnTo>
                  <a:lnTo>
                    <a:pt x="181673" y="18859"/>
                  </a:lnTo>
                  <a:lnTo>
                    <a:pt x="164353" y="6804"/>
                  </a:lnTo>
                  <a:lnTo>
                    <a:pt x="152840" y="2567"/>
                  </a:lnTo>
                  <a:lnTo>
                    <a:pt x="139684" y="248"/>
                  </a:lnTo>
                  <a:lnTo>
                    <a:pt x="125241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69367" y="3032760"/>
              <a:ext cx="189855" cy="20573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06359" y="735189"/>
            <a:ext cx="1437640" cy="2086750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156253" y="901700"/>
            <a:ext cx="910590" cy="787400"/>
            <a:chOff x="1156253" y="901700"/>
            <a:chExt cx="910590" cy="787400"/>
          </a:xfrm>
        </p:grpSpPr>
        <p:sp>
          <p:nvSpPr>
            <p:cNvPr id="8" name="object 8"/>
            <p:cNvSpPr/>
            <p:nvPr/>
          </p:nvSpPr>
          <p:spPr>
            <a:xfrm>
              <a:off x="1156488" y="901700"/>
              <a:ext cx="910590" cy="787400"/>
            </a:xfrm>
            <a:custGeom>
              <a:avLst/>
              <a:gdLst/>
              <a:ahLst/>
              <a:cxnLst/>
              <a:rect l="l" t="t" r="r" b="b"/>
              <a:pathLst>
                <a:path w="910589" h="787400">
                  <a:moveTo>
                    <a:pt x="748258" y="0"/>
                  </a:moveTo>
                  <a:lnTo>
                    <a:pt x="663136" y="64198"/>
                  </a:lnTo>
                  <a:lnTo>
                    <a:pt x="547982" y="134588"/>
                  </a:lnTo>
                  <a:lnTo>
                    <a:pt x="376656" y="221741"/>
                  </a:lnTo>
                  <a:lnTo>
                    <a:pt x="204849" y="294276"/>
                  </a:lnTo>
                  <a:lnTo>
                    <a:pt x="88602" y="332628"/>
                  </a:lnTo>
                  <a:lnTo>
                    <a:pt x="22688" y="347668"/>
                  </a:lnTo>
                  <a:lnTo>
                    <a:pt x="1879" y="350265"/>
                  </a:lnTo>
                  <a:lnTo>
                    <a:pt x="0" y="388235"/>
                  </a:lnTo>
                  <a:lnTo>
                    <a:pt x="7967" y="464030"/>
                  </a:lnTo>
                  <a:lnTo>
                    <a:pt x="17525" y="501141"/>
                  </a:lnTo>
                  <a:lnTo>
                    <a:pt x="38889" y="552942"/>
                  </a:lnTo>
                  <a:lnTo>
                    <a:pt x="69646" y="600075"/>
                  </a:lnTo>
                  <a:lnTo>
                    <a:pt x="103975" y="620256"/>
                  </a:lnTo>
                  <a:lnTo>
                    <a:pt x="162118" y="624264"/>
                  </a:lnTo>
                  <a:lnTo>
                    <a:pt x="209501" y="630628"/>
                  </a:lnTo>
                  <a:lnTo>
                    <a:pt x="263633" y="640911"/>
                  </a:lnTo>
                  <a:lnTo>
                    <a:pt x="321562" y="655016"/>
                  </a:lnTo>
                  <a:lnTo>
                    <a:pt x="380339" y="672846"/>
                  </a:lnTo>
                  <a:lnTo>
                    <a:pt x="449794" y="704407"/>
                  </a:lnTo>
                  <a:lnTo>
                    <a:pt x="508116" y="742267"/>
                  </a:lnTo>
                  <a:lnTo>
                    <a:pt x="548270" y="774055"/>
                  </a:lnTo>
                  <a:lnTo>
                    <a:pt x="563219" y="787400"/>
                  </a:lnTo>
                  <a:lnTo>
                    <a:pt x="570475" y="786219"/>
                  </a:lnTo>
                  <a:lnTo>
                    <a:pt x="623708" y="771380"/>
                  </a:lnTo>
                  <a:lnTo>
                    <a:pt x="666470" y="754126"/>
                  </a:lnTo>
                  <a:lnTo>
                    <a:pt x="706135" y="732571"/>
                  </a:lnTo>
                  <a:lnTo>
                    <a:pt x="745747" y="699083"/>
                  </a:lnTo>
                  <a:lnTo>
                    <a:pt x="768393" y="609609"/>
                  </a:lnTo>
                  <a:lnTo>
                    <a:pt x="783818" y="537590"/>
                  </a:lnTo>
                  <a:lnTo>
                    <a:pt x="813595" y="443549"/>
                  </a:lnTo>
                  <a:lnTo>
                    <a:pt x="855827" y="347233"/>
                  </a:lnTo>
                  <a:lnTo>
                    <a:pt x="893581" y="272182"/>
                  </a:lnTo>
                  <a:lnTo>
                    <a:pt x="909929" y="241935"/>
                  </a:lnTo>
                  <a:lnTo>
                    <a:pt x="910054" y="235521"/>
                  </a:lnTo>
                  <a:lnTo>
                    <a:pt x="892301" y="175498"/>
                  </a:lnTo>
                  <a:lnTo>
                    <a:pt x="861923" y="116077"/>
                  </a:lnTo>
                  <a:lnTo>
                    <a:pt x="821284" y="57971"/>
                  </a:lnTo>
                  <a:lnTo>
                    <a:pt x="784754" y="22510"/>
                  </a:lnTo>
                  <a:lnTo>
                    <a:pt x="758392" y="4814"/>
                  </a:lnTo>
                  <a:lnTo>
                    <a:pt x="7482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08100" y="1076959"/>
              <a:ext cx="700405" cy="452120"/>
            </a:xfrm>
            <a:custGeom>
              <a:avLst/>
              <a:gdLst/>
              <a:ahLst/>
              <a:cxnLst/>
              <a:rect l="l" t="t" r="r" b="b"/>
              <a:pathLst>
                <a:path w="700405" h="452119">
                  <a:moveTo>
                    <a:pt x="17780" y="327660"/>
                  </a:moveTo>
                  <a:lnTo>
                    <a:pt x="17272" y="326136"/>
                  </a:lnTo>
                  <a:lnTo>
                    <a:pt x="16891" y="325120"/>
                  </a:lnTo>
                  <a:lnTo>
                    <a:pt x="16891" y="324104"/>
                  </a:lnTo>
                  <a:lnTo>
                    <a:pt x="16383" y="323088"/>
                  </a:lnTo>
                  <a:lnTo>
                    <a:pt x="14986" y="322580"/>
                  </a:lnTo>
                  <a:lnTo>
                    <a:pt x="14478" y="321564"/>
                  </a:lnTo>
                  <a:lnTo>
                    <a:pt x="13081" y="320548"/>
                  </a:lnTo>
                  <a:lnTo>
                    <a:pt x="12192" y="320040"/>
                  </a:lnTo>
                  <a:lnTo>
                    <a:pt x="6985" y="320040"/>
                  </a:lnTo>
                  <a:lnTo>
                    <a:pt x="5207" y="320040"/>
                  </a:lnTo>
                  <a:lnTo>
                    <a:pt x="3683" y="321056"/>
                  </a:lnTo>
                  <a:lnTo>
                    <a:pt x="2794" y="322580"/>
                  </a:lnTo>
                  <a:lnTo>
                    <a:pt x="1397" y="324612"/>
                  </a:lnTo>
                  <a:lnTo>
                    <a:pt x="508" y="325628"/>
                  </a:lnTo>
                  <a:lnTo>
                    <a:pt x="0" y="327152"/>
                  </a:lnTo>
                  <a:lnTo>
                    <a:pt x="508" y="328676"/>
                  </a:lnTo>
                  <a:lnTo>
                    <a:pt x="508" y="331724"/>
                  </a:lnTo>
                  <a:lnTo>
                    <a:pt x="0" y="332740"/>
                  </a:lnTo>
                  <a:lnTo>
                    <a:pt x="0" y="334264"/>
                  </a:lnTo>
                  <a:lnTo>
                    <a:pt x="889" y="335280"/>
                  </a:lnTo>
                  <a:lnTo>
                    <a:pt x="889" y="336804"/>
                  </a:lnTo>
                  <a:lnTo>
                    <a:pt x="1397" y="337820"/>
                  </a:lnTo>
                  <a:lnTo>
                    <a:pt x="2794" y="338328"/>
                  </a:lnTo>
                  <a:lnTo>
                    <a:pt x="5588" y="340360"/>
                  </a:lnTo>
                  <a:lnTo>
                    <a:pt x="11684" y="340360"/>
                  </a:lnTo>
                  <a:lnTo>
                    <a:pt x="14986" y="337820"/>
                  </a:lnTo>
                  <a:lnTo>
                    <a:pt x="16383" y="335788"/>
                  </a:lnTo>
                  <a:lnTo>
                    <a:pt x="17272" y="334772"/>
                  </a:lnTo>
                  <a:lnTo>
                    <a:pt x="17780" y="332740"/>
                  </a:lnTo>
                  <a:lnTo>
                    <a:pt x="17780" y="327660"/>
                  </a:lnTo>
                  <a:close/>
                </a:path>
                <a:path w="700405" h="452119">
                  <a:moveTo>
                    <a:pt x="253365" y="307340"/>
                  </a:moveTo>
                  <a:lnTo>
                    <a:pt x="250977" y="300355"/>
                  </a:lnTo>
                  <a:lnTo>
                    <a:pt x="243840" y="297180"/>
                  </a:lnTo>
                  <a:lnTo>
                    <a:pt x="236689" y="300355"/>
                  </a:lnTo>
                  <a:lnTo>
                    <a:pt x="234315" y="307340"/>
                  </a:lnTo>
                  <a:lnTo>
                    <a:pt x="236689" y="314325"/>
                  </a:lnTo>
                  <a:lnTo>
                    <a:pt x="243840" y="317500"/>
                  </a:lnTo>
                  <a:lnTo>
                    <a:pt x="250977" y="314325"/>
                  </a:lnTo>
                  <a:lnTo>
                    <a:pt x="253365" y="307340"/>
                  </a:lnTo>
                  <a:close/>
                </a:path>
                <a:path w="700405" h="452119">
                  <a:moveTo>
                    <a:pt x="273685" y="166382"/>
                  </a:moveTo>
                  <a:lnTo>
                    <a:pt x="271297" y="160261"/>
                  </a:lnTo>
                  <a:lnTo>
                    <a:pt x="264160" y="157480"/>
                  </a:lnTo>
                  <a:lnTo>
                    <a:pt x="257009" y="160261"/>
                  </a:lnTo>
                  <a:lnTo>
                    <a:pt x="254635" y="166370"/>
                  </a:lnTo>
                  <a:lnTo>
                    <a:pt x="257009" y="172491"/>
                  </a:lnTo>
                  <a:lnTo>
                    <a:pt x="264160" y="175260"/>
                  </a:lnTo>
                  <a:lnTo>
                    <a:pt x="271297" y="172491"/>
                  </a:lnTo>
                  <a:lnTo>
                    <a:pt x="273685" y="166382"/>
                  </a:lnTo>
                  <a:close/>
                </a:path>
                <a:path w="700405" h="452119">
                  <a:moveTo>
                    <a:pt x="419100" y="439039"/>
                  </a:moveTo>
                  <a:lnTo>
                    <a:pt x="418592" y="437642"/>
                  </a:lnTo>
                  <a:lnTo>
                    <a:pt x="418084" y="436626"/>
                  </a:lnTo>
                  <a:lnTo>
                    <a:pt x="418084" y="435610"/>
                  </a:lnTo>
                  <a:lnTo>
                    <a:pt x="417449" y="435229"/>
                  </a:lnTo>
                  <a:lnTo>
                    <a:pt x="415925" y="433705"/>
                  </a:lnTo>
                  <a:lnTo>
                    <a:pt x="412623" y="431800"/>
                  </a:lnTo>
                  <a:lnTo>
                    <a:pt x="405765" y="431800"/>
                  </a:lnTo>
                  <a:lnTo>
                    <a:pt x="401955" y="434213"/>
                  </a:lnTo>
                  <a:lnTo>
                    <a:pt x="400431" y="436118"/>
                  </a:lnTo>
                  <a:lnTo>
                    <a:pt x="399288" y="437642"/>
                  </a:lnTo>
                  <a:lnTo>
                    <a:pt x="398780" y="439039"/>
                  </a:lnTo>
                  <a:lnTo>
                    <a:pt x="398780" y="444881"/>
                  </a:lnTo>
                  <a:lnTo>
                    <a:pt x="399288" y="445770"/>
                  </a:lnTo>
                  <a:lnTo>
                    <a:pt x="399796" y="447294"/>
                  </a:lnTo>
                  <a:lnTo>
                    <a:pt x="399796" y="448183"/>
                  </a:lnTo>
                  <a:lnTo>
                    <a:pt x="400431" y="448691"/>
                  </a:lnTo>
                  <a:lnTo>
                    <a:pt x="401955" y="450215"/>
                  </a:lnTo>
                  <a:lnTo>
                    <a:pt x="405257" y="452120"/>
                  </a:lnTo>
                  <a:lnTo>
                    <a:pt x="411099" y="452120"/>
                  </a:lnTo>
                  <a:lnTo>
                    <a:pt x="418592" y="445389"/>
                  </a:lnTo>
                  <a:lnTo>
                    <a:pt x="418592" y="440563"/>
                  </a:lnTo>
                  <a:lnTo>
                    <a:pt x="419100" y="439039"/>
                  </a:lnTo>
                  <a:close/>
                </a:path>
                <a:path w="700405" h="452119">
                  <a:moveTo>
                    <a:pt x="448945" y="83820"/>
                  </a:moveTo>
                  <a:lnTo>
                    <a:pt x="446557" y="76835"/>
                  </a:lnTo>
                  <a:lnTo>
                    <a:pt x="439420" y="73660"/>
                  </a:lnTo>
                  <a:lnTo>
                    <a:pt x="432269" y="76835"/>
                  </a:lnTo>
                  <a:lnTo>
                    <a:pt x="429895" y="83832"/>
                  </a:lnTo>
                  <a:lnTo>
                    <a:pt x="432269" y="90817"/>
                  </a:lnTo>
                  <a:lnTo>
                    <a:pt x="439420" y="93980"/>
                  </a:lnTo>
                  <a:lnTo>
                    <a:pt x="446557" y="90805"/>
                  </a:lnTo>
                  <a:lnTo>
                    <a:pt x="448945" y="83820"/>
                  </a:lnTo>
                  <a:close/>
                </a:path>
                <a:path w="700405" h="452119">
                  <a:moveTo>
                    <a:pt x="474408" y="176530"/>
                  </a:moveTo>
                  <a:lnTo>
                    <a:pt x="472071" y="170421"/>
                  </a:lnTo>
                  <a:lnTo>
                    <a:pt x="465074" y="167640"/>
                  </a:lnTo>
                  <a:lnTo>
                    <a:pt x="457784" y="170421"/>
                  </a:lnTo>
                  <a:lnTo>
                    <a:pt x="455358" y="176530"/>
                  </a:lnTo>
                  <a:lnTo>
                    <a:pt x="457784" y="182651"/>
                  </a:lnTo>
                  <a:lnTo>
                    <a:pt x="465074" y="185420"/>
                  </a:lnTo>
                  <a:lnTo>
                    <a:pt x="472071" y="182651"/>
                  </a:lnTo>
                  <a:lnTo>
                    <a:pt x="474408" y="176530"/>
                  </a:lnTo>
                  <a:close/>
                </a:path>
                <a:path w="700405" h="452119">
                  <a:moveTo>
                    <a:pt x="700087" y="10160"/>
                  </a:moveTo>
                  <a:lnTo>
                    <a:pt x="697458" y="3175"/>
                  </a:lnTo>
                  <a:lnTo>
                    <a:pt x="689610" y="0"/>
                  </a:lnTo>
                  <a:lnTo>
                    <a:pt x="681748" y="3175"/>
                  </a:lnTo>
                  <a:lnTo>
                    <a:pt x="679132" y="10160"/>
                  </a:lnTo>
                  <a:lnTo>
                    <a:pt x="681748" y="17157"/>
                  </a:lnTo>
                  <a:lnTo>
                    <a:pt x="689610" y="20320"/>
                  </a:lnTo>
                  <a:lnTo>
                    <a:pt x="697458" y="17145"/>
                  </a:lnTo>
                  <a:lnTo>
                    <a:pt x="700087" y="10160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0695" y="1628140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19">
                  <a:moveTo>
                    <a:pt x="9525" y="0"/>
                  </a:moveTo>
                  <a:lnTo>
                    <a:pt x="2381" y="3175"/>
                  </a:lnTo>
                  <a:lnTo>
                    <a:pt x="0" y="10160"/>
                  </a:lnTo>
                  <a:lnTo>
                    <a:pt x="2381" y="17145"/>
                  </a:lnTo>
                  <a:lnTo>
                    <a:pt x="9525" y="20320"/>
                  </a:lnTo>
                  <a:lnTo>
                    <a:pt x="16668" y="17145"/>
                  </a:lnTo>
                  <a:lnTo>
                    <a:pt x="19050" y="10160"/>
                  </a:lnTo>
                  <a:lnTo>
                    <a:pt x="16668" y="3175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FFA3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24660" y="1541780"/>
              <a:ext cx="175260" cy="147320"/>
            </a:xfrm>
            <a:custGeom>
              <a:avLst/>
              <a:gdLst/>
              <a:ahLst/>
              <a:cxnLst/>
              <a:rect l="l" t="t" r="r" b="b"/>
              <a:pathLst>
                <a:path w="175260" h="147319">
                  <a:moveTo>
                    <a:pt x="75818" y="0"/>
                  </a:moveTo>
                  <a:lnTo>
                    <a:pt x="72643" y="0"/>
                  </a:lnTo>
                  <a:lnTo>
                    <a:pt x="63626" y="0"/>
                  </a:lnTo>
                  <a:lnTo>
                    <a:pt x="54863" y="4953"/>
                  </a:lnTo>
                  <a:lnTo>
                    <a:pt x="54101" y="13970"/>
                  </a:lnTo>
                  <a:lnTo>
                    <a:pt x="54320" y="21512"/>
                  </a:lnTo>
                  <a:lnTo>
                    <a:pt x="57852" y="32597"/>
                  </a:lnTo>
                  <a:lnTo>
                    <a:pt x="57784" y="38354"/>
                  </a:lnTo>
                  <a:lnTo>
                    <a:pt x="52566" y="44168"/>
                  </a:lnTo>
                  <a:lnTo>
                    <a:pt x="42608" y="49815"/>
                  </a:lnTo>
                  <a:lnTo>
                    <a:pt x="31603" y="56463"/>
                  </a:lnTo>
                  <a:lnTo>
                    <a:pt x="23240" y="65278"/>
                  </a:lnTo>
                  <a:lnTo>
                    <a:pt x="21062" y="76471"/>
                  </a:lnTo>
                  <a:lnTo>
                    <a:pt x="25419" y="100764"/>
                  </a:lnTo>
                  <a:lnTo>
                    <a:pt x="23240" y="111887"/>
                  </a:lnTo>
                  <a:lnTo>
                    <a:pt x="18028" y="119260"/>
                  </a:lnTo>
                  <a:lnTo>
                    <a:pt x="13731" y="122586"/>
                  </a:lnTo>
                  <a:lnTo>
                    <a:pt x="9935" y="124531"/>
                  </a:lnTo>
                  <a:lnTo>
                    <a:pt x="6222" y="127762"/>
                  </a:lnTo>
                  <a:lnTo>
                    <a:pt x="2031" y="133096"/>
                  </a:lnTo>
                  <a:lnTo>
                    <a:pt x="0" y="140462"/>
                  </a:lnTo>
                  <a:lnTo>
                    <a:pt x="2031" y="147320"/>
                  </a:lnTo>
                  <a:lnTo>
                    <a:pt x="50784" y="133508"/>
                  </a:lnTo>
                  <a:lnTo>
                    <a:pt x="97916" y="114554"/>
                  </a:lnTo>
                  <a:lnTo>
                    <a:pt x="149923" y="83042"/>
                  </a:lnTo>
                  <a:lnTo>
                    <a:pt x="175259" y="59436"/>
                  </a:lnTo>
                  <a:lnTo>
                    <a:pt x="157237" y="52851"/>
                  </a:lnTo>
                  <a:lnTo>
                    <a:pt x="140144" y="47434"/>
                  </a:lnTo>
                  <a:lnTo>
                    <a:pt x="123717" y="39826"/>
                  </a:lnTo>
                  <a:lnTo>
                    <a:pt x="107695" y="26670"/>
                  </a:lnTo>
                  <a:lnTo>
                    <a:pt x="95996" y="12652"/>
                  </a:lnTo>
                  <a:lnTo>
                    <a:pt x="89461" y="6435"/>
                  </a:lnTo>
                  <a:lnTo>
                    <a:pt x="81914" y="1778"/>
                  </a:lnTo>
                  <a:lnTo>
                    <a:pt x="78993" y="635"/>
                  </a:lnTo>
                  <a:lnTo>
                    <a:pt x="75818" y="0"/>
                  </a:lnTo>
                  <a:close/>
                </a:path>
              </a:pathLst>
            </a:custGeom>
            <a:solidFill>
              <a:srgbClr val="B148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52220" y="1140459"/>
              <a:ext cx="812800" cy="548640"/>
            </a:xfrm>
            <a:custGeom>
              <a:avLst/>
              <a:gdLst/>
              <a:ahLst/>
              <a:cxnLst/>
              <a:rect l="l" t="t" r="r" b="b"/>
              <a:pathLst>
                <a:path w="812800" h="548639">
                  <a:moveTo>
                    <a:pt x="474980" y="547116"/>
                  </a:moveTo>
                  <a:lnTo>
                    <a:pt x="458698" y="477164"/>
                  </a:lnTo>
                  <a:lnTo>
                    <a:pt x="427482" y="412242"/>
                  </a:lnTo>
                  <a:lnTo>
                    <a:pt x="396811" y="372135"/>
                  </a:lnTo>
                  <a:lnTo>
                    <a:pt x="362127" y="341274"/>
                  </a:lnTo>
                  <a:lnTo>
                    <a:pt x="323418" y="319468"/>
                  </a:lnTo>
                  <a:lnTo>
                    <a:pt x="280682" y="306539"/>
                  </a:lnTo>
                  <a:lnTo>
                    <a:pt x="233934" y="302260"/>
                  </a:lnTo>
                  <a:lnTo>
                    <a:pt x="230505" y="302260"/>
                  </a:lnTo>
                  <a:lnTo>
                    <a:pt x="168668" y="306959"/>
                  </a:lnTo>
                  <a:lnTo>
                    <a:pt x="111455" y="317982"/>
                  </a:lnTo>
                  <a:lnTo>
                    <a:pt x="65786" y="331914"/>
                  </a:lnTo>
                  <a:lnTo>
                    <a:pt x="28524" y="353618"/>
                  </a:lnTo>
                  <a:lnTo>
                    <a:pt x="0" y="380111"/>
                  </a:lnTo>
                  <a:lnTo>
                    <a:pt x="8178" y="382397"/>
                  </a:lnTo>
                  <a:lnTo>
                    <a:pt x="16344" y="383794"/>
                  </a:lnTo>
                  <a:lnTo>
                    <a:pt x="28702" y="383667"/>
                  </a:lnTo>
                  <a:lnTo>
                    <a:pt x="65938" y="385876"/>
                  </a:lnTo>
                  <a:lnTo>
                    <a:pt x="112369" y="391947"/>
                  </a:lnTo>
                  <a:lnTo>
                    <a:pt x="165760" y="402005"/>
                  </a:lnTo>
                  <a:lnTo>
                    <a:pt x="223951" y="416179"/>
                  </a:lnTo>
                  <a:lnTo>
                    <a:pt x="284734" y="434594"/>
                  </a:lnTo>
                  <a:lnTo>
                    <a:pt x="356400" y="466623"/>
                  </a:lnTo>
                  <a:lnTo>
                    <a:pt x="414528" y="504240"/>
                  </a:lnTo>
                  <a:lnTo>
                    <a:pt x="453504" y="535559"/>
                  </a:lnTo>
                  <a:lnTo>
                    <a:pt x="467741" y="548640"/>
                  </a:lnTo>
                  <a:lnTo>
                    <a:pt x="474980" y="547116"/>
                  </a:lnTo>
                  <a:close/>
                </a:path>
                <a:path w="812800" h="548639">
                  <a:moveTo>
                    <a:pt x="812800" y="1778"/>
                  </a:moveTo>
                  <a:lnTo>
                    <a:pt x="804545" y="635"/>
                  </a:lnTo>
                  <a:lnTo>
                    <a:pt x="796036" y="0"/>
                  </a:lnTo>
                  <a:lnTo>
                    <a:pt x="787527" y="0"/>
                  </a:lnTo>
                  <a:lnTo>
                    <a:pt x="731545" y="10960"/>
                  </a:lnTo>
                  <a:lnTo>
                    <a:pt x="672592" y="48793"/>
                  </a:lnTo>
                  <a:lnTo>
                    <a:pt x="639953" y="78105"/>
                  </a:lnTo>
                  <a:lnTo>
                    <a:pt x="613956" y="109753"/>
                  </a:lnTo>
                  <a:lnTo>
                    <a:pt x="590727" y="150914"/>
                  </a:lnTo>
                  <a:lnTo>
                    <a:pt x="572389" y="198678"/>
                  </a:lnTo>
                  <a:lnTo>
                    <a:pt x="561086" y="250151"/>
                  </a:lnTo>
                  <a:lnTo>
                    <a:pt x="558927" y="302387"/>
                  </a:lnTo>
                  <a:lnTo>
                    <a:pt x="571449" y="353453"/>
                  </a:lnTo>
                  <a:lnTo>
                    <a:pt x="596303" y="399669"/>
                  </a:lnTo>
                  <a:lnTo>
                    <a:pt x="624662" y="437235"/>
                  </a:lnTo>
                  <a:lnTo>
                    <a:pt x="647700" y="462280"/>
                  </a:lnTo>
                  <a:lnTo>
                    <a:pt x="654304" y="454533"/>
                  </a:lnTo>
                  <a:lnTo>
                    <a:pt x="672249" y="370370"/>
                  </a:lnTo>
                  <a:lnTo>
                    <a:pt x="687959" y="298704"/>
                  </a:lnTo>
                  <a:lnTo>
                    <a:pt x="717689" y="205130"/>
                  </a:lnTo>
                  <a:lnTo>
                    <a:pt x="759472" y="109080"/>
                  </a:lnTo>
                  <a:lnTo>
                    <a:pt x="796696" y="34163"/>
                  </a:lnTo>
                  <a:lnTo>
                    <a:pt x="812800" y="3937"/>
                  </a:lnTo>
                  <a:lnTo>
                    <a:pt x="812800" y="1778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56253" y="901700"/>
              <a:ext cx="792480" cy="401320"/>
            </a:xfrm>
            <a:custGeom>
              <a:avLst/>
              <a:gdLst/>
              <a:ahLst/>
              <a:cxnLst/>
              <a:rect l="l" t="t" r="r" b="b"/>
              <a:pathLst>
                <a:path w="792480" h="401319">
                  <a:moveTo>
                    <a:pt x="748619" y="0"/>
                  </a:moveTo>
                  <a:lnTo>
                    <a:pt x="663434" y="64627"/>
                  </a:lnTo>
                  <a:lnTo>
                    <a:pt x="548237" y="135070"/>
                  </a:lnTo>
                  <a:lnTo>
                    <a:pt x="376890" y="221741"/>
                  </a:lnTo>
                  <a:lnTo>
                    <a:pt x="204838" y="294062"/>
                  </a:lnTo>
                  <a:lnTo>
                    <a:pt x="88595" y="332438"/>
                  </a:lnTo>
                  <a:lnTo>
                    <a:pt x="22791" y="347597"/>
                  </a:lnTo>
                  <a:lnTo>
                    <a:pt x="2050" y="350265"/>
                  </a:lnTo>
                  <a:lnTo>
                    <a:pt x="781" y="362850"/>
                  </a:lnTo>
                  <a:lnTo>
                    <a:pt x="97" y="375602"/>
                  </a:lnTo>
                  <a:lnTo>
                    <a:pt x="0" y="388449"/>
                  </a:lnTo>
                  <a:lnTo>
                    <a:pt x="488" y="401320"/>
                  </a:lnTo>
                  <a:lnTo>
                    <a:pt x="48593" y="392541"/>
                  </a:lnTo>
                  <a:lnTo>
                    <a:pt x="96326" y="382214"/>
                  </a:lnTo>
                  <a:lnTo>
                    <a:pt x="143656" y="370351"/>
                  </a:lnTo>
                  <a:lnTo>
                    <a:pt x="190553" y="356965"/>
                  </a:lnTo>
                  <a:lnTo>
                    <a:pt x="236986" y="342066"/>
                  </a:lnTo>
                  <a:lnTo>
                    <a:pt x="282927" y="325667"/>
                  </a:lnTo>
                  <a:lnTo>
                    <a:pt x="328344" y="307780"/>
                  </a:lnTo>
                  <a:lnTo>
                    <a:pt x="373207" y="288416"/>
                  </a:lnTo>
                  <a:lnTo>
                    <a:pt x="443526" y="255778"/>
                  </a:lnTo>
                  <a:lnTo>
                    <a:pt x="507074" y="224082"/>
                  </a:lnTo>
                  <a:lnTo>
                    <a:pt x="563844" y="193726"/>
                  </a:lnTo>
                  <a:lnTo>
                    <a:pt x="613827" y="165108"/>
                  </a:lnTo>
                  <a:lnTo>
                    <a:pt x="657017" y="138624"/>
                  </a:lnTo>
                  <a:lnTo>
                    <a:pt x="693407" y="114671"/>
                  </a:lnTo>
                  <a:lnTo>
                    <a:pt x="745756" y="75950"/>
                  </a:lnTo>
                  <a:lnTo>
                    <a:pt x="777385" y="45640"/>
                  </a:lnTo>
                  <a:lnTo>
                    <a:pt x="791926" y="28066"/>
                  </a:lnTo>
                  <a:lnTo>
                    <a:pt x="781909" y="19591"/>
                  </a:lnTo>
                  <a:lnTo>
                    <a:pt x="771416" y="12080"/>
                  </a:lnTo>
                  <a:lnTo>
                    <a:pt x="760351" y="5546"/>
                  </a:lnTo>
                  <a:lnTo>
                    <a:pt x="748619" y="0"/>
                  </a:lnTo>
                  <a:close/>
                </a:path>
              </a:pathLst>
            </a:custGeom>
            <a:solidFill>
              <a:srgbClr val="C86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1250" y="3970020"/>
            <a:ext cx="189872" cy="20574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45602" y="4011999"/>
            <a:ext cx="226488" cy="24907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644346" y="1902317"/>
            <a:ext cx="163895" cy="17514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68410" y="675640"/>
            <a:ext cx="172841" cy="18542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13283" y="609980"/>
            <a:ext cx="196703" cy="216789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902460" y="3914457"/>
            <a:ext cx="53403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CREDITS:</a:t>
            </a:r>
            <a:r>
              <a:rPr sz="12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This</a:t>
            </a:r>
            <a:r>
              <a:rPr sz="12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presentation</a:t>
            </a:r>
            <a:r>
              <a:rPr sz="12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template</a:t>
            </a:r>
            <a:r>
              <a:rPr sz="12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was</a:t>
            </a:r>
            <a:r>
              <a:rPr sz="12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created</a:t>
            </a:r>
            <a:r>
              <a:rPr sz="12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by</a:t>
            </a:r>
            <a:r>
              <a:rPr sz="1200" spc="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  <a:hlinkClick r:id="rId9"/>
              </a:rPr>
              <a:t>Slidesgo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,</a:t>
            </a:r>
            <a:r>
              <a:rPr sz="1200" spc="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including</a:t>
            </a:r>
            <a:r>
              <a:rPr sz="12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icons</a:t>
            </a:r>
            <a:endParaRPr sz="1200">
              <a:latin typeface="Microsoft Sans Serif"/>
              <a:cs typeface="Microsoft Sans Serif"/>
            </a:endParaRPr>
          </a:p>
          <a:p>
            <a:pPr marL="1905" algn="ctr">
              <a:lnSpc>
                <a:spcPct val="100000"/>
              </a:lnSpc>
            </a:pP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by</a:t>
            </a:r>
            <a:r>
              <a:rPr sz="12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  <a:hlinkClick r:id="rId10"/>
              </a:rPr>
              <a:t>Flaticon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,</a:t>
            </a:r>
            <a:r>
              <a:rPr sz="12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infographics</a:t>
            </a:r>
            <a:r>
              <a:rPr sz="12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F5B646"/>
                </a:solidFill>
                <a:latin typeface="Microsoft Sans Serif"/>
                <a:cs typeface="Microsoft Sans Serif"/>
              </a:rPr>
              <a:t>&amp;</a:t>
            </a:r>
            <a:r>
              <a:rPr sz="12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images</a:t>
            </a:r>
            <a:r>
              <a:rPr sz="12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by</a:t>
            </a:r>
            <a:r>
              <a:rPr sz="12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  <a:hlinkClick r:id="rId11"/>
              </a:rPr>
              <a:t>Freepik</a:t>
            </a:r>
            <a:r>
              <a:rPr sz="1200" spc="30" dirty="0">
                <a:solidFill>
                  <a:srgbClr val="F5B646"/>
                </a:solidFill>
                <a:latin typeface="Microsoft Sans Serif"/>
                <a:cs typeface="Microsoft Sans Serif"/>
                <a:hlinkClick r:id="rId11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and</a:t>
            </a:r>
            <a:r>
              <a:rPr sz="12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illustrations</a:t>
            </a:r>
            <a:r>
              <a:rPr sz="12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by</a:t>
            </a:r>
            <a:r>
              <a:rPr sz="120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F5B646"/>
                </a:solidFill>
                <a:latin typeface="Microsoft Sans Serif"/>
                <a:cs typeface="Microsoft Sans Serif"/>
                <a:hlinkClick r:id="rId12"/>
              </a:rPr>
              <a:t>Storyset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3120008" y="1414462"/>
            <a:ext cx="30251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/>
              <a:t>Thanks</a:t>
            </a:r>
            <a:endParaRPr sz="7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19077" y="0"/>
            <a:ext cx="1125220" cy="1245235"/>
          </a:xfrm>
          <a:custGeom>
            <a:avLst/>
            <a:gdLst/>
            <a:ahLst/>
            <a:cxnLst/>
            <a:rect l="l" t="t" r="r" b="b"/>
            <a:pathLst>
              <a:path w="1125220" h="1245235">
                <a:moveTo>
                  <a:pt x="1124921" y="879643"/>
                </a:moveTo>
                <a:lnTo>
                  <a:pt x="357167" y="879643"/>
                </a:lnTo>
                <a:lnTo>
                  <a:pt x="400132" y="881776"/>
                </a:lnTo>
                <a:lnTo>
                  <a:pt x="442336" y="897364"/>
                </a:lnTo>
                <a:lnTo>
                  <a:pt x="483825" y="931417"/>
                </a:lnTo>
                <a:lnTo>
                  <a:pt x="516905" y="973387"/>
                </a:lnTo>
                <a:lnTo>
                  <a:pt x="540176" y="1013162"/>
                </a:lnTo>
                <a:lnTo>
                  <a:pt x="557698" y="1050848"/>
                </a:lnTo>
                <a:lnTo>
                  <a:pt x="573535" y="1086548"/>
                </a:lnTo>
                <a:lnTo>
                  <a:pt x="591747" y="1120367"/>
                </a:lnTo>
                <a:lnTo>
                  <a:pt x="616395" y="1152409"/>
                </a:lnTo>
                <a:lnTo>
                  <a:pt x="651542" y="1182779"/>
                </a:lnTo>
                <a:lnTo>
                  <a:pt x="701249" y="1211579"/>
                </a:lnTo>
                <a:lnTo>
                  <a:pt x="745815" y="1228749"/>
                </a:lnTo>
                <a:lnTo>
                  <a:pt x="795709" y="1240060"/>
                </a:lnTo>
                <a:lnTo>
                  <a:pt x="850040" y="1245111"/>
                </a:lnTo>
                <a:lnTo>
                  <a:pt x="907920" y="1243498"/>
                </a:lnTo>
                <a:lnTo>
                  <a:pt x="968457" y="1234821"/>
                </a:lnTo>
                <a:lnTo>
                  <a:pt x="1011597" y="1224455"/>
                </a:lnTo>
                <a:lnTo>
                  <a:pt x="1055304" y="1210371"/>
                </a:lnTo>
                <a:lnTo>
                  <a:pt x="1099281" y="1192435"/>
                </a:lnTo>
                <a:lnTo>
                  <a:pt x="1124921" y="1179647"/>
                </a:lnTo>
                <a:lnTo>
                  <a:pt x="1124921" y="879643"/>
                </a:lnTo>
                <a:close/>
              </a:path>
              <a:path w="1125220" h="1245235">
                <a:moveTo>
                  <a:pt x="1124921" y="0"/>
                </a:moveTo>
                <a:lnTo>
                  <a:pt x="263475" y="0"/>
                </a:lnTo>
                <a:lnTo>
                  <a:pt x="262163" y="1216"/>
                </a:lnTo>
                <a:lnTo>
                  <a:pt x="228899" y="41881"/>
                </a:lnTo>
                <a:lnTo>
                  <a:pt x="206089" y="80675"/>
                </a:lnTo>
                <a:lnTo>
                  <a:pt x="191430" y="117722"/>
                </a:lnTo>
                <a:lnTo>
                  <a:pt x="177351" y="187077"/>
                </a:lnTo>
                <a:lnTo>
                  <a:pt x="173323" y="219637"/>
                </a:lnTo>
                <a:lnTo>
                  <a:pt x="168230" y="250951"/>
                </a:lnTo>
                <a:lnTo>
                  <a:pt x="155336" y="293296"/>
                </a:lnTo>
                <a:lnTo>
                  <a:pt x="134837" y="339988"/>
                </a:lnTo>
                <a:lnTo>
                  <a:pt x="109517" y="389061"/>
                </a:lnTo>
                <a:lnTo>
                  <a:pt x="55550" y="486488"/>
                </a:lnTo>
                <a:lnTo>
                  <a:pt x="32470" y="530910"/>
                </a:lnTo>
                <a:lnTo>
                  <a:pt x="15703" y="569849"/>
                </a:lnTo>
                <a:lnTo>
                  <a:pt x="3516" y="617527"/>
                </a:lnTo>
                <a:lnTo>
                  <a:pt x="0" y="665467"/>
                </a:lnTo>
                <a:lnTo>
                  <a:pt x="4306" y="712380"/>
                </a:lnTo>
                <a:lnTo>
                  <a:pt x="15587" y="756976"/>
                </a:lnTo>
                <a:lnTo>
                  <a:pt x="32993" y="797964"/>
                </a:lnTo>
                <a:lnTo>
                  <a:pt x="55675" y="834056"/>
                </a:lnTo>
                <a:lnTo>
                  <a:pt x="82786" y="863960"/>
                </a:lnTo>
                <a:lnTo>
                  <a:pt x="146894" y="900049"/>
                </a:lnTo>
                <a:lnTo>
                  <a:pt x="202536" y="905335"/>
                </a:lnTo>
                <a:lnTo>
                  <a:pt x="229815" y="902781"/>
                </a:lnTo>
                <a:lnTo>
                  <a:pt x="256749" y="898144"/>
                </a:lnTo>
                <a:lnTo>
                  <a:pt x="271011" y="895149"/>
                </a:lnTo>
                <a:lnTo>
                  <a:pt x="299344" y="888874"/>
                </a:lnTo>
                <a:lnTo>
                  <a:pt x="313391" y="885951"/>
                </a:lnTo>
                <a:lnTo>
                  <a:pt x="357167" y="879643"/>
                </a:lnTo>
                <a:lnTo>
                  <a:pt x="1124921" y="879643"/>
                </a:lnTo>
                <a:lnTo>
                  <a:pt x="11249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44876" y="3524377"/>
            <a:ext cx="480695" cy="487680"/>
            <a:chOff x="344876" y="3524377"/>
            <a:chExt cx="480695" cy="487680"/>
          </a:xfrm>
        </p:grpSpPr>
        <p:sp>
          <p:nvSpPr>
            <p:cNvPr id="4" name="object 4"/>
            <p:cNvSpPr/>
            <p:nvPr/>
          </p:nvSpPr>
          <p:spPr>
            <a:xfrm>
              <a:off x="344876" y="3558942"/>
              <a:ext cx="480695" cy="453390"/>
            </a:xfrm>
            <a:custGeom>
              <a:avLst/>
              <a:gdLst/>
              <a:ahLst/>
              <a:cxnLst/>
              <a:rect l="l" t="t" r="r" b="b"/>
              <a:pathLst>
                <a:path w="480694" h="453389">
                  <a:moveTo>
                    <a:pt x="212946" y="0"/>
                  </a:moveTo>
                  <a:lnTo>
                    <a:pt x="162279" y="7201"/>
                  </a:lnTo>
                  <a:lnTo>
                    <a:pt x="117797" y="27918"/>
                  </a:lnTo>
                  <a:lnTo>
                    <a:pt x="80587" y="59140"/>
                  </a:lnTo>
                  <a:lnTo>
                    <a:pt x="56861" y="112535"/>
                  </a:lnTo>
                  <a:lnTo>
                    <a:pt x="53598" y="135614"/>
                  </a:lnTo>
                  <a:lnTo>
                    <a:pt x="44745" y="160226"/>
                  </a:lnTo>
                  <a:lnTo>
                    <a:pt x="30503" y="187636"/>
                  </a:lnTo>
                  <a:lnTo>
                    <a:pt x="15633" y="214499"/>
                  </a:lnTo>
                  <a:lnTo>
                    <a:pt x="4894" y="237468"/>
                  </a:lnTo>
                  <a:lnTo>
                    <a:pt x="7402" y="303908"/>
                  </a:lnTo>
                  <a:lnTo>
                    <a:pt x="46791" y="342878"/>
                  </a:lnTo>
                  <a:lnTo>
                    <a:pt x="64531" y="344591"/>
                  </a:lnTo>
                  <a:lnTo>
                    <a:pt x="73239" y="343776"/>
                  </a:lnTo>
                  <a:lnTo>
                    <a:pt x="87952" y="341074"/>
                  </a:lnTo>
                  <a:lnTo>
                    <a:pt x="93997" y="339588"/>
                  </a:lnTo>
                  <a:lnTo>
                    <a:pt x="99953" y="338395"/>
                  </a:lnTo>
                  <a:lnTo>
                    <a:pt x="113925" y="336384"/>
                  </a:lnTo>
                  <a:lnTo>
                    <a:pt x="127639" y="337064"/>
                  </a:lnTo>
                  <a:lnTo>
                    <a:pt x="141116" y="342045"/>
                  </a:lnTo>
                  <a:lnTo>
                    <a:pt x="154373" y="352936"/>
                  </a:lnTo>
                  <a:lnTo>
                    <a:pt x="172365" y="379030"/>
                  </a:lnTo>
                  <a:lnTo>
                    <a:pt x="183021" y="402458"/>
                  </a:lnTo>
                  <a:lnTo>
                    <a:pt x="196710" y="423493"/>
                  </a:lnTo>
                  <a:lnTo>
                    <a:pt x="223804" y="442408"/>
                  </a:lnTo>
                  <a:lnTo>
                    <a:pt x="241855" y="448967"/>
                  </a:lnTo>
                  <a:lnTo>
                    <a:pt x="262455" y="452556"/>
                  </a:lnTo>
                  <a:lnTo>
                    <a:pt x="285052" y="452929"/>
                  </a:lnTo>
                  <a:lnTo>
                    <a:pt x="309097" y="449837"/>
                  </a:lnTo>
                  <a:lnTo>
                    <a:pt x="371894" y="425317"/>
                  </a:lnTo>
                  <a:lnTo>
                    <a:pt x="431614" y="373726"/>
                  </a:lnTo>
                  <a:lnTo>
                    <a:pt x="458799" y="332205"/>
                  </a:lnTo>
                  <a:lnTo>
                    <a:pt x="474750" y="288494"/>
                  </a:lnTo>
                  <a:lnTo>
                    <a:pt x="480617" y="244451"/>
                  </a:lnTo>
                  <a:lnTo>
                    <a:pt x="477546" y="201931"/>
                  </a:lnTo>
                  <a:lnTo>
                    <a:pt x="466688" y="162789"/>
                  </a:lnTo>
                  <a:lnTo>
                    <a:pt x="449191" y="128883"/>
                  </a:lnTo>
                  <a:lnTo>
                    <a:pt x="415137" y="87975"/>
                  </a:lnTo>
                  <a:lnTo>
                    <a:pt x="376905" y="56318"/>
                  </a:lnTo>
                  <a:lnTo>
                    <a:pt x="338287" y="33067"/>
                  </a:lnTo>
                  <a:lnTo>
                    <a:pt x="303077" y="17377"/>
                  </a:lnTo>
                  <a:lnTo>
                    <a:pt x="246735" y="2502"/>
                  </a:lnTo>
                  <a:lnTo>
                    <a:pt x="21294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4970" y="3524377"/>
              <a:ext cx="200660" cy="215900"/>
            </a:xfrm>
            <a:custGeom>
              <a:avLst/>
              <a:gdLst/>
              <a:ahLst/>
              <a:cxnLst/>
              <a:rect l="l" t="t" r="r" b="b"/>
              <a:pathLst>
                <a:path w="200659" h="215900">
                  <a:moveTo>
                    <a:pt x="138391" y="128270"/>
                  </a:moveTo>
                  <a:lnTo>
                    <a:pt x="93262" y="128270"/>
                  </a:lnTo>
                  <a:lnTo>
                    <a:pt x="98900" y="135636"/>
                  </a:lnTo>
                  <a:lnTo>
                    <a:pt x="104303" y="142636"/>
                  </a:lnTo>
                  <a:lnTo>
                    <a:pt x="111391" y="151647"/>
                  </a:lnTo>
                  <a:lnTo>
                    <a:pt x="119183" y="161290"/>
                  </a:lnTo>
                  <a:lnTo>
                    <a:pt x="89529" y="186182"/>
                  </a:lnTo>
                  <a:lnTo>
                    <a:pt x="89909" y="193498"/>
                  </a:lnTo>
                  <a:lnTo>
                    <a:pt x="96944" y="203469"/>
                  </a:lnTo>
                  <a:lnTo>
                    <a:pt x="105643" y="212131"/>
                  </a:lnTo>
                  <a:lnTo>
                    <a:pt x="111017" y="215519"/>
                  </a:lnTo>
                  <a:lnTo>
                    <a:pt x="114796" y="213262"/>
                  </a:lnTo>
                  <a:lnTo>
                    <a:pt x="121675" y="207946"/>
                  </a:lnTo>
                  <a:lnTo>
                    <a:pt x="142564" y="191135"/>
                  </a:lnTo>
                  <a:lnTo>
                    <a:pt x="188614" y="191135"/>
                  </a:lnTo>
                  <a:lnTo>
                    <a:pt x="188614" y="190881"/>
                  </a:lnTo>
                  <a:lnTo>
                    <a:pt x="187310" y="186803"/>
                  </a:lnTo>
                  <a:lnTo>
                    <a:pt x="183723" y="181975"/>
                  </a:lnTo>
                  <a:lnTo>
                    <a:pt x="178314" y="175789"/>
                  </a:lnTo>
                  <a:lnTo>
                    <a:pt x="171545" y="167640"/>
                  </a:lnTo>
                  <a:lnTo>
                    <a:pt x="180076" y="160621"/>
                  </a:lnTo>
                  <a:lnTo>
                    <a:pt x="187598" y="154257"/>
                  </a:lnTo>
                  <a:lnTo>
                    <a:pt x="193719" y="148869"/>
                  </a:lnTo>
                  <a:lnTo>
                    <a:pt x="198050" y="144780"/>
                  </a:lnTo>
                  <a:lnTo>
                    <a:pt x="199155" y="143764"/>
                  </a:lnTo>
                  <a:lnTo>
                    <a:pt x="199879" y="142875"/>
                  </a:lnTo>
                  <a:lnTo>
                    <a:pt x="200196" y="142367"/>
                  </a:lnTo>
                  <a:lnTo>
                    <a:pt x="199619" y="138430"/>
                  </a:lnTo>
                  <a:lnTo>
                    <a:pt x="147148" y="138430"/>
                  </a:lnTo>
                  <a:lnTo>
                    <a:pt x="138391" y="128270"/>
                  </a:lnTo>
                  <a:close/>
                </a:path>
                <a:path w="200659" h="215900">
                  <a:moveTo>
                    <a:pt x="188614" y="191135"/>
                  </a:moveTo>
                  <a:lnTo>
                    <a:pt x="142564" y="191135"/>
                  </a:lnTo>
                  <a:lnTo>
                    <a:pt x="149410" y="199316"/>
                  </a:lnTo>
                  <a:lnTo>
                    <a:pt x="155103" y="205819"/>
                  </a:lnTo>
                  <a:lnTo>
                    <a:pt x="159260" y="210155"/>
                  </a:lnTo>
                  <a:lnTo>
                    <a:pt x="161499" y="211836"/>
                  </a:lnTo>
                  <a:lnTo>
                    <a:pt x="164859" y="210236"/>
                  </a:lnTo>
                  <a:lnTo>
                    <a:pt x="188614" y="191897"/>
                  </a:lnTo>
                  <a:lnTo>
                    <a:pt x="188614" y="191135"/>
                  </a:lnTo>
                  <a:close/>
                </a:path>
                <a:path w="200659" h="215900">
                  <a:moveTo>
                    <a:pt x="176993" y="116078"/>
                  </a:moveTo>
                  <a:lnTo>
                    <a:pt x="172643" y="117552"/>
                  </a:lnTo>
                  <a:lnTo>
                    <a:pt x="166229" y="122348"/>
                  </a:lnTo>
                  <a:lnTo>
                    <a:pt x="157736" y="129597"/>
                  </a:lnTo>
                  <a:lnTo>
                    <a:pt x="147148" y="138430"/>
                  </a:lnTo>
                  <a:lnTo>
                    <a:pt x="199619" y="138430"/>
                  </a:lnTo>
                  <a:lnTo>
                    <a:pt x="199209" y="135634"/>
                  </a:lnTo>
                  <a:lnTo>
                    <a:pt x="192048" y="127079"/>
                  </a:lnTo>
                  <a:lnTo>
                    <a:pt x="183160" y="119596"/>
                  </a:lnTo>
                  <a:lnTo>
                    <a:pt x="176993" y="116078"/>
                  </a:lnTo>
                  <a:close/>
                </a:path>
                <a:path w="200659" h="215900">
                  <a:moveTo>
                    <a:pt x="53321" y="0"/>
                  </a:moveTo>
                  <a:lnTo>
                    <a:pt x="14548" y="22479"/>
                  </a:lnTo>
                  <a:lnTo>
                    <a:pt x="6940" y="35560"/>
                  </a:lnTo>
                  <a:lnTo>
                    <a:pt x="3537" y="42291"/>
                  </a:lnTo>
                  <a:lnTo>
                    <a:pt x="1314" y="49657"/>
                  </a:lnTo>
                  <a:lnTo>
                    <a:pt x="298" y="57150"/>
                  </a:lnTo>
                  <a:lnTo>
                    <a:pt x="0" y="68288"/>
                  </a:lnTo>
                  <a:lnTo>
                    <a:pt x="1365" y="79295"/>
                  </a:lnTo>
                  <a:lnTo>
                    <a:pt x="19481" y="115187"/>
                  </a:lnTo>
                  <a:lnTo>
                    <a:pt x="68549" y="135634"/>
                  </a:lnTo>
                  <a:lnTo>
                    <a:pt x="74989" y="134663"/>
                  </a:lnTo>
                  <a:lnTo>
                    <a:pt x="81280" y="133096"/>
                  </a:lnTo>
                  <a:lnTo>
                    <a:pt x="87381" y="130956"/>
                  </a:lnTo>
                  <a:lnTo>
                    <a:pt x="93262" y="128270"/>
                  </a:lnTo>
                  <a:lnTo>
                    <a:pt x="138391" y="128270"/>
                  </a:lnTo>
                  <a:lnTo>
                    <a:pt x="132137" y="121015"/>
                  </a:lnTo>
                  <a:lnTo>
                    <a:pt x="125460" y="113373"/>
                  </a:lnTo>
                  <a:lnTo>
                    <a:pt x="119678" y="106934"/>
                  </a:lnTo>
                  <a:lnTo>
                    <a:pt x="121082" y="105283"/>
                  </a:lnTo>
                  <a:lnTo>
                    <a:pt x="66821" y="105283"/>
                  </a:lnTo>
                  <a:lnTo>
                    <a:pt x="56636" y="104421"/>
                  </a:lnTo>
                  <a:lnTo>
                    <a:pt x="28099" y="69977"/>
                  </a:lnTo>
                  <a:lnTo>
                    <a:pt x="28772" y="61722"/>
                  </a:lnTo>
                  <a:lnTo>
                    <a:pt x="29458" y="57658"/>
                  </a:lnTo>
                  <a:lnTo>
                    <a:pt x="30816" y="53594"/>
                  </a:lnTo>
                  <a:lnTo>
                    <a:pt x="32915" y="49657"/>
                  </a:lnTo>
                  <a:lnTo>
                    <a:pt x="34525" y="45847"/>
                  </a:lnTo>
                  <a:lnTo>
                    <a:pt x="118764" y="30055"/>
                  </a:lnTo>
                  <a:lnTo>
                    <a:pt x="113091" y="23280"/>
                  </a:lnTo>
                  <a:lnTo>
                    <a:pt x="103968" y="15240"/>
                  </a:lnTo>
                  <a:lnTo>
                    <a:pt x="92576" y="7875"/>
                  </a:lnTo>
                  <a:lnTo>
                    <a:pt x="80111" y="2809"/>
                  </a:lnTo>
                  <a:lnTo>
                    <a:pt x="66914" y="148"/>
                  </a:lnTo>
                  <a:lnTo>
                    <a:pt x="53321" y="0"/>
                  </a:lnTo>
                  <a:close/>
                </a:path>
                <a:path w="200659" h="215900">
                  <a:moveTo>
                    <a:pt x="118764" y="30055"/>
                  </a:moveTo>
                  <a:lnTo>
                    <a:pt x="65713" y="30055"/>
                  </a:lnTo>
                  <a:lnTo>
                    <a:pt x="73106" y="31559"/>
                  </a:lnTo>
                  <a:lnTo>
                    <a:pt x="80115" y="34492"/>
                  </a:lnTo>
                  <a:lnTo>
                    <a:pt x="103981" y="67056"/>
                  </a:lnTo>
                  <a:lnTo>
                    <a:pt x="103651" y="74168"/>
                  </a:lnTo>
                  <a:lnTo>
                    <a:pt x="100412" y="80518"/>
                  </a:lnTo>
                  <a:lnTo>
                    <a:pt x="98304" y="85217"/>
                  </a:lnTo>
                  <a:lnTo>
                    <a:pt x="66821" y="105283"/>
                  </a:lnTo>
                  <a:lnTo>
                    <a:pt x="121082" y="105283"/>
                  </a:lnTo>
                  <a:lnTo>
                    <a:pt x="134150" y="72866"/>
                  </a:lnTo>
                  <a:lnTo>
                    <a:pt x="133904" y="63503"/>
                  </a:lnTo>
                  <a:lnTo>
                    <a:pt x="131947" y="54356"/>
                  </a:lnTo>
                  <a:lnTo>
                    <a:pt x="127239" y="43029"/>
                  </a:lnTo>
                  <a:lnTo>
                    <a:pt x="120901" y="32607"/>
                  </a:lnTo>
                  <a:lnTo>
                    <a:pt x="118764" y="30055"/>
                  </a:lnTo>
                  <a:close/>
                </a:path>
              </a:pathLst>
            </a:custGeom>
            <a:solidFill>
              <a:srgbClr val="F5B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560041" y="415147"/>
            <a:ext cx="239395" cy="209550"/>
          </a:xfrm>
          <a:custGeom>
            <a:avLst/>
            <a:gdLst/>
            <a:ahLst/>
            <a:cxnLst/>
            <a:rect l="l" t="t" r="r" b="b"/>
            <a:pathLst>
              <a:path w="239395" h="209550">
                <a:moveTo>
                  <a:pt x="183098" y="0"/>
                </a:moveTo>
                <a:lnTo>
                  <a:pt x="133143" y="27985"/>
                </a:lnTo>
                <a:lnTo>
                  <a:pt x="113212" y="69907"/>
                </a:lnTo>
                <a:lnTo>
                  <a:pt x="111390" y="77866"/>
                </a:lnTo>
                <a:lnTo>
                  <a:pt x="107872" y="62281"/>
                </a:lnTo>
                <a:lnTo>
                  <a:pt x="66974" y="4250"/>
                </a:lnTo>
                <a:lnTo>
                  <a:pt x="21093" y="6238"/>
                </a:lnTo>
                <a:lnTo>
                  <a:pt x="0" y="55562"/>
                </a:lnTo>
                <a:lnTo>
                  <a:pt x="26650" y="122856"/>
                </a:lnTo>
                <a:lnTo>
                  <a:pt x="65254" y="183245"/>
                </a:lnTo>
                <a:lnTo>
                  <a:pt x="84974" y="209438"/>
                </a:lnTo>
                <a:lnTo>
                  <a:pt x="119247" y="181873"/>
                </a:lnTo>
                <a:lnTo>
                  <a:pt x="187702" y="118935"/>
                </a:lnTo>
                <a:lnTo>
                  <a:pt x="238797" y="50258"/>
                </a:lnTo>
                <a:lnTo>
                  <a:pt x="220991" y="5476"/>
                </a:lnTo>
                <a:lnTo>
                  <a:pt x="200777" y="648"/>
                </a:lnTo>
                <a:lnTo>
                  <a:pt x="183098" y="0"/>
                </a:lnTo>
                <a:close/>
              </a:path>
            </a:pathLst>
          </a:custGeom>
          <a:solidFill>
            <a:srgbClr val="6CC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801" y="4229100"/>
            <a:ext cx="172820" cy="1854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14330" y="1407160"/>
            <a:ext cx="172841" cy="18541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07390" y="1175003"/>
            <a:ext cx="7713345" cy="1932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9720" indent="-287655">
              <a:lnSpc>
                <a:spcPct val="100000"/>
              </a:lnSpc>
              <a:spcBef>
                <a:spcPts val="110"/>
              </a:spcBef>
              <a:buSzPct val="88000"/>
              <a:buFont typeface="Wingdings"/>
              <a:buChar char=""/>
              <a:tabLst>
                <a:tab pos="299720" algn="l"/>
                <a:tab pos="300355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</a:t>
            </a:r>
            <a:r>
              <a:rPr sz="1250" spc="-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adalah</a:t>
            </a:r>
            <a:r>
              <a:rPr sz="125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penyakit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ginekologi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25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memiliki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prevalensi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tinggi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25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sering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dikaitkan</a:t>
            </a:r>
            <a:r>
              <a:rPr sz="125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dengan</a:t>
            </a:r>
            <a:endParaRPr sz="1250">
              <a:latin typeface="Microsoft Sans Serif"/>
              <a:cs typeface="Microsoft Sans Serif"/>
            </a:endParaRPr>
          </a:p>
          <a:p>
            <a:pPr marL="299720">
              <a:lnSpc>
                <a:spcPct val="100000"/>
              </a:lnSpc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infertilitas,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bahkan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dalam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bentuk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ringan.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.(Suryoningrat</a:t>
            </a:r>
            <a:r>
              <a:rPr sz="125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et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al.,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2021)</a:t>
            </a:r>
            <a:endParaRPr sz="12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Microsoft Sans Serif"/>
              <a:cs typeface="Microsoft Sans Serif"/>
            </a:endParaRPr>
          </a:p>
          <a:p>
            <a:pPr marL="299720" marR="5080" indent="-287655">
              <a:lnSpc>
                <a:spcPct val="100000"/>
              </a:lnSpc>
              <a:buSzPct val="88000"/>
              <a:buFont typeface="Wingdings"/>
              <a:buChar char=""/>
              <a:tabLst>
                <a:tab pos="299720" algn="l"/>
                <a:tab pos="300355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</a:t>
            </a:r>
            <a:r>
              <a:rPr sz="1250" spc="-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adalah</a:t>
            </a:r>
            <a:r>
              <a:rPr sz="1250" spc="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pertumbuhan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jaringan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endometrium</a:t>
            </a:r>
            <a:r>
              <a:rPr sz="125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baik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kelenjar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maupun</a:t>
            </a:r>
            <a:r>
              <a:rPr sz="125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stromanya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</a:t>
            </a:r>
            <a:r>
              <a:rPr sz="125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luar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kavum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uteri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atau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 dalam myometrium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(Hoffman dkk,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2016).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 selama kurang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lebih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30 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tahun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terakhir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ini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menunjukkan angka kejadian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yang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meningkat.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 dapat terjadi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pada semua </a:t>
            </a:r>
            <a:r>
              <a:rPr sz="1250" spc="-3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ras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</a:t>
            </a:r>
            <a:r>
              <a:rPr sz="125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dunia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akan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tetapi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angkanya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lebih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tinggi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pada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orang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Asia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(Speroff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dkk,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 2015).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Hal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ini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didukung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dengan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penelitian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Yen dkk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(2019)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menyatakan prevalensi endometriosis pada orang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Barat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sekitar </a:t>
            </a:r>
            <a:r>
              <a:rPr sz="125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5- 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10%, sedangkan pada orang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Asia prevalensinya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sekitar 15%.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Endometriosis didefinisikan adanya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mukosa</a:t>
            </a:r>
            <a:r>
              <a:rPr sz="1250" spc="-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dengan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karakteristik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seperti</a:t>
            </a:r>
            <a:r>
              <a:rPr sz="125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endometrium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luar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rongga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rahim.(Luqyana</a:t>
            </a:r>
            <a:r>
              <a:rPr sz="1250" spc="-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&amp;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Rodian,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2019)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700722" y="486727"/>
            <a:ext cx="148272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</a:t>
            </a:r>
            <a:r>
              <a:rPr spc="-20" dirty="0"/>
              <a:t>e</a:t>
            </a:r>
            <a:r>
              <a:rPr spc="-10" dirty="0"/>
              <a:t>fini</a:t>
            </a:r>
            <a:r>
              <a:rPr spc="-5" dirty="0"/>
              <a:t>s</a:t>
            </a:r>
            <a:r>
              <a:rPr spc="-25" dirty="0"/>
              <a:t>i</a:t>
            </a:r>
          </a:p>
        </p:txBody>
      </p:sp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859" y="3098800"/>
            <a:ext cx="2702560" cy="1798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19077" y="0"/>
            <a:ext cx="1125220" cy="1245235"/>
          </a:xfrm>
          <a:custGeom>
            <a:avLst/>
            <a:gdLst/>
            <a:ahLst/>
            <a:cxnLst/>
            <a:rect l="l" t="t" r="r" b="b"/>
            <a:pathLst>
              <a:path w="1125220" h="1245235">
                <a:moveTo>
                  <a:pt x="1124921" y="879643"/>
                </a:moveTo>
                <a:lnTo>
                  <a:pt x="357167" y="879643"/>
                </a:lnTo>
                <a:lnTo>
                  <a:pt x="400132" y="881776"/>
                </a:lnTo>
                <a:lnTo>
                  <a:pt x="442336" y="897364"/>
                </a:lnTo>
                <a:lnTo>
                  <a:pt x="483825" y="931417"/>
                </a:lnTo>
                <a:lnTo>
                  <a:pt x="516905" y="973387"/>
                </a:lnTo>
                <a:lnTo>
                  <a:pt x="540176" y="1013162"/>
                </a:lnTo>
                <a:lnTo>
                  <a:pt x="557698" y="1050848"/>
                </a:lnTo>
                <a:lnTo>
                  <a:pt x="573535" y="1086548"/>
                </a:lnTo>
                <a:lnTo>
                  <a:pt x="591747" y="1120367"/>
                </a:lnTo>
                <a:lnTo>
                  <a:pt x="616395" y="1152409"/>
                </a:lnTo>
                <a:lnTo>
                  <a:pt x="651542" y="1182779"/>
                </a:lnTo>
                <a:lnTo>
                  <a:pt x="701249" y="1211579"/>
                </a:lnTo>
                <a:lnTo>
                  <a:pt x="745815" y="1228749"/>
                </a:lnTo>
                <a:lnTo>
                  <a:pt x="795709" y="1240060"/>
                </a:lnTo>
                <a:lnTo>
                  <a:pt x="850040" y="1245111"/>
                </a:lnTo>
                <a:lnTo>
                  <a:pt x="907920" y="1243498"/>
                </a:lnTo>
                <a:lnTo>
                  <a:pt x="968457" y="1234821"/>
                </a:lnTo>
                <a:lnTo>
                  <a:pt x="1011597" y="1224455"/>
                </a:lnTo>
                <a:lnTo>
                  <a:pt x="1055304" y="1210371"/>
                </a:lnTo>
                <a:lnTo>
                  <a:pt x="1099281" y="1192435"/>
                </a:lnTo>
                <a:lnTo>
                  <a:pt x="1124921" y="1179647"/>
                </a:lnTo>
                <a:lnTo>
                  <a:pt x="1124921" y="879643"/>
                </a:lnTo>
                <a:close/>
              </a:path>
              <a:path w="1125220" h="1245235">
                <a:moveTo>
                  <a:pt x="1124921" y="0"/>
                </a:moveTo>
                <a:lnTo>
                  <a:pt x="263475" y="0"/>
                </a:lnTo>
                <a:lnTo>
                  <a:pt x="262163" y="1216"/>
                </a:lnTo>
                <a:lnTo>
                  <a:pt x="228899" y="41881"/>
                </a:lnTo>
                <a:lnTo>
                  <a:pt x="206089" y="80675"/>
                </a:lnTo>
                <a:lnTo>
                  <a:pt x="191430" y="117722"/>
                </a:lnTo>
                <a:lnTo>
                  <a:pt x="177351" y="187077"/>
                </a:lnTo>
                <a:lnTo>
                  <a:pt x="173323" y="219637"/>
                </a:lnTo>
                <a:lnTo>
                  <a:pt x="168230" y="250951"/>
                </a:lnTo>
                <a:lnTo>
                  <a:pt x="155336" y="293296"/>
                </a:lnTo>
                <a:lnTo>
                  <a:pt x="134837" y="339988"/>
                </a:lnTo>
                <a:lnTo>
                  <a:pt x="109517" y="389061"/>
                </a:lnTo>
                <a:lnTo>
                  <a:pt x="55550" y="486488"/>
                </a:lnTo>
                <a:lnTo>
                  <a:pt x="32470" y="530910"/>
                </a:lnTo>
                <a:lnTo>
                  <a:pt x="15703" y="569849"/>
                </a:lnTo>
                <a:lnTo>
                  <a:pt x="3516" y="617527"/>
                </a:lnTo>
                <a:lnTo>
                  <a:pt x="0" y="665467"/>
                </a:lnTo>
                <a:lnTo>
                  <a:pt x="4306" y="712380"/>
                </a:lnTo>
                <a:lnTo>
                  <a:pt x="15587" y="756976"/>
                </a:lnTo>
                <a:lnTo>
                  <a:pt x="32993" y="797964"/>
                </a:lnTo>
                <a:lnTo>
                  <a:pt x="55675" y="834056"/>
                </a:lnTo>
                <a:lnTo>
                  <a:pt x="82786" y="863960"/>
                </a:lnTo>
                <a:lnTo>
                  <a:pt x="146894" y="900049"/>
                </a:lnTo>
                <a:lnTo>
                  <a:pt x="202536" y="905335"/>
                </a:lnTo>
                <a:lnTo>
                  <a:pt x="229815" y="902781"/>
                </a:lnTo>
                <a:lnTo>
                  <a:pt x="256749" y="898144"/>
                </a:lnTo>
                <a:lnTo>
                  <a:pt x="271011" y="895149"/>
                </a:lnTo>
                <a:lnTo>
                  <a:pt x="299344" y="888874"/>
                </a:lnTo>
                <a:lnTo>
                  <a:pt x="313391" y="885951"/>
                </a:lnTo>
                <a:lnTo>
                  <a:pt x="357167" y="879643"/>
                </a:lnTo>
                <a:lnTo>
                  <a:pt x="1124921" y="879643"/>
                </a:lnTo>
                <a:lnTo>
                  <a:pt x="11249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44876" y="3524377"/>
            <a:ext cx="480695" cy="487680"/>
            <a:chOff x="344876" y="3524377"/>
            <a:chExt cx="480695" cy="487680"/>
          </a:xfrm>
        </p:grpSpPr>
        <p:sp>
          <p:nvSpPr>
            <p:cNvPr id="4" name="object 4"/>
            <p:cNvSpPr/>
            <p:nvPr/>
          </p:nvSpPr>
          <p:spPr>
            <a:xfrm>
              <a:off x="344876" y="3558942"/>
              <a:ext cx="480695" cy="453390"/>
            </a:xfrm>
            <a:custGeom>
              <a:avLst/>
              <a:gdLst/>
              <a:ahLst/>
              <a:cxnLst/>
              <a:rect l="l" t="t" r="r" b="b"/>
              <a:pathLst>
                <a:path w="480694" h="453389">
                  <a:moveTo>
                    <a:pt x="212946" y="0"/>
                  </a:moveTo>
                  <a:lnTo>
                    <a:pt x="162279" y="7201"/>
                  </a:lnTo>
                  <a:lnTo>
                    <a:pt x="117797" y="27918"/>
                  </a:lnTo>
                  <a:lnTo>
                    <a:pt x="80587" y="59140"/>
                  </a:lnTo>
                  <a:lnTo>
                    <a:pt x="56861" y="112535"/>
                  </a:lnTo>
                  <a:lnTo>
                    <a:pt x="53598" y="135614"/>
                  </a:lnTo>
                  <a:lnTo>
                    <a:pt x="44745" y="160226"/>
                  </a:lnTo>
                  <a:lnTo>
                    <a:pt x="30503" y="187636"/>
                  </a:lnTo>
                  <a:lnTo>
                    <a:pt x="15633" y="214499"/>
                  </a:lnTo>
                  <a:lnTo>
                    <a:pt x="4894" y="237468"/>
                  </a:lnTo>
                  <a:lnTo>
                    <a:pt x="7402" y="303908"/>
                  </a:lnTo>
                  <a:lnTo>
                    <a:pt x="46791" y="342878"/>
                  </a:lnTo>
                  <a:lnTo>
                    <a:pt x="64531" y="344591"/>
                  </a:lnTo>
                  <a:lnTo>
                    <a:pt x="73239" y="343776"/>
                  </a:lnTo>
                  <a:lnTo>
                    <a:pt x="87952" y="341074"/>
                  </a:lnTo>
                  <a:lnTo>
                    <a:pt x="93997" y="339588"/>
                  </a:lnTo>
                  <a:lnTo>
                    <a:pt x="99953" y="338395"/>
                  </a:lnTo>
                  <a:lnTo>
                    <a:pt x="113925" y="336384"/>
                  </a:lnTo>
                  <a:lnTo>
                    <a:pt x="127639" y="337064"/>
                  </a:lnTo>
                  <a:lnTo>
                    <a:pt x="141116" y="342045"/>
                  </a:lnTo>
                  <a:lnTo>
                    <a:pt x="154373" y="352936"/>
                  </a:lnTo>
                  <a:lnTo>
                    <a:pt x="172365" y="379030"/>
                  </a:lnTo>
                  <a:lnTo>
                    <a:pt x="183021" y="402458"/>
                  </a:lnTo>
                  <a:lnTo>
                    <a:pt x="196710" y="423493"/>
                  </a:lnTo>
                  <a:lnTo>
                    <a:pt x="223804" y="442408"/>
                  </a:lnTo>
                  <a:lnTo>
                    <a:pt x="241855" y="448967"/>
                  </a:lnTo>
                  <a:lnTo>
                    <a:pt x="262455" y="452556"/>
                  </a:lnTo>
                  <a:lnTo>
                    <a:pt x="285052" y="452929"/>
                  </a:lnTo>
                  <a:lnTo>
                    <a:pt x="309097" y="449837"/>
                  </a:lnTo>
                  <a:lnTo>
                    <a:pt x="371894" y="425317"/>
                  </a:lnTo>
                  <a:lnTo>
                    <a:pt x="431614" y="373726"/>
                  </a:lnTo>
                  <a:lnTo>
                    <a:pt x="458799" y="332205"/>
                  </a:lnTo>
                  <a:lnTo>
                    <a:pt x="474750" y="288494"/>
                  </a:lnTo>
                  <a:lnTo>
                    <a:pt x="480617" y="244451"/>
                  </a:lnTo>
                  <a:lnTo>
                    <a:pt x="477546" y="201931"/>
                  </a:lnTo>
                  <a:lnTo>
                    <a:pt x="466688" y="162789"/>
                  </a:lnTo>
                  <a:lnTo>
                    <a:pt x="449191" y="128883"/>
                  </a:lnTo>
                  <a:lnTo>
                    <a:pt x="415137" y="87975"/>
                  </a:lnTo>
                  <a:lnTo>
                    <a:pt x="376905" y="56318"/>
                  </a:lnTo>
                  <a:lnTo>
                    <a:pt x="338287" y="33067"/>
                  </a:lnTo>
                  <a:lnTo>
                    <a:pt x="303077" y="17377"/>
                  </a:lnTo>
                  <a:lnTo>
                    <a:pt x="246735" y="2502"/>
                  </a:lnTo>
                  <a:lnTo>
                    <a:pt x="21294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4970" y="3524377"/>
              <a:ext cx="200660" cy="215900"/>
            </a:xfrm>
            <a:custGeom>
              <a:avLst/>
              <a:gdLst/>
              <a:ahLst/>
              <a:cxnLst/>
              <a:rect l="l" t="t" r="r" b="b"/>
              <a:pathLst>
                <a:path w="200659" h="215900">
                  <a:moveTo>
                    <a:pt x="138391" y="128270"/>
                  </a:moveTo>
                  <a:lnTo>
                    <a:pt x="93262" y="128270"/>
                  </a:lnTo>
                  <a:lnTo>
                    <a:pt x="98900" y="135636"/>
                  </a:lnTo>
                  <a:lnTo>
                    <a:pt x="104303" y="142636"/>
                  </a:lnTo>
                  <a:lnTo>
                    <a:pt x="111391" y="151647"/>
                  </a:lnTo>
                  <a:lnTo>
                    <a:pt x="119183" y="161290"/>
                  </a:lnTo>
                  <a:lnTo>
                    <a:pt x="89529" y="186182"/>
                  </a:lnTo>
                  <a:lnTo>
                    <a:pt x="89909" y="193498"/>
                  </a:lnTo>
                  <a:lnTo>
                    <a:pt x="96944" y="203469"/>
                  </a:lnTo>
                  <a:lnTo>
                    <a:pt x="105643" y="212131"/>
                  </a:lnTo>
                  <a:lnTo>
                    <a:pt x="111017" y="215519"/>
                  </a:lnTo>
                  <a:lnTo>
                    <a:pt x="114796" y="213262"/>
                  </a:lnTo>
                  <a:lnTo>
                    <a:pt x="121675" y="207946"/>
                  </a:lnTo>
                  <a:lnTo>
                    <a:pt x="142564" y="191135"/>
                  </a:lnTo>
                  <a:lnTo>
                    <a:pt x="188614" y="191135"/>
                  </a:lnTo>
                  <a:lnTo>
                    <a:pt x="188614" y="190881"/>
                  </a:lnTo>
                  <a:lnTo>
                    <a:pt x="187310" y="186803"/>
                  </a:lnTo>
                  <a:lnTo>
                    <a:pt x="183723" y="181975"/>
                  </a:lnTo>
                  <a:lnTo>
                    <a:pt x="178314" y="175789"/>
                  </a:lnTo>
                  <a:lnTo>
                    <a:pt x="171545" y="167640"/>
                  </a:lnTo>
                  <a:lnTo>
                    <a:pt x="180076" y="160621"/>
                  </a:lnTo>
                  <a:lnTo>
                    <a:pt x="187598" y="154257"/>
                  </a:lnTo>
                  <a:lnTo>
                    <a:pt x="193719" y="148869"/>
                  </a:lnTo>
                  <a:lnTo>
                    <a:pt x="198050" y="144780"/>
                  </a:lnTo>
                  <a:lnTo>
                    <a:pt x="199155" y="143764"/>
                  </a:lnTo>
                  <a:lnTo>
                    <a:pt x="199879" y="142875"/>
                  </a:lnTo>
                  <a:lnTo>
                    <a:pt x="200196" y="142367"/>
                  </a:lnTo>
                  <a:lnTo>
                    <a:pt x="199619" y="138430"/>
                  </a:lnTo>
                  <a:lnTo>
                    <a:pt x="147148" y="138430"/>
                  </a:lnTo>
                  <a:lnTo>
                    <a:pt x="138391" y="128270"/>
                  </a:lnTo>
                  <a:close/>
                </a:path>
                <a:path w="200659" h="215900">
                  <a:moveTo>
                    <a:pt x="188614" y="191135"/>
                  </a:moveTo>
                  <a:lnTo>
                    <a:pt x="142564" y="191135"/>
                  </a:lnTo>
                  <a:lnTo>
                    <a:pt x="149410" y="199316"/>
                  </a:lnTo>
                  <a:lnTo>
                    <a:pt x="155103" y="205819"/>
                  </a:lnTo>
                  <a:lnTo>
                    <a:pt x="159260" y="210155"/>
                  </a:lnTo>
                  <a:lnTo>
                    <a:pt x="161499" y="211836"/>
                  </a:lnTo>
                  <a:lnTo>
                    <a:pt x="164859" y="210236"/>
                  </a:lnTo>
                  <a:lnTo>
                    <a:pt x="188614" y="191897"/>
                  </a:lnTo>
                  <a:lnTo>
                    <a:pt x="188614" y="191135"/>
                  </a:lnTo>
                  <a:close/>
                </a:path>
                <a:path w="200659" h="215900">
                  <a:moveTo>
                    <a:pt x="176993" y="116078"/>
                  </a:moveTo>
                  <a:lnTo>
                    <a:pt x="172643" y="117552"/>
                  </a:lnTo>
                  <a:lnTo>
                    <a:pt x="166229" y="122348"/>
                  </a:lnTo>
                  <a:lnTo>
                    <a:pt x="157736" y="129597"/>
                  </a:lnTo>
                  <a:lnTo>
                    <a:pt x="147148" y="138430"/>
                  </a:lnTo>
                  <a:lnTo>
                    <a:pt x="199619" y="138430"/>
                  </a:lnTo>
                  <a:lnTo>
                    <a:pt x="199209" y="135634"/>
                  </a:lnTo>
                  <a:lnTo>
                    <a:pt x="192048" y="127079"/>
                  </a:lnTo>
                  <a:lnTo>
                    <a:pt x="183160" y="119596"/>
                  </a:lnTo>
                  <a:lnTo>
                    <a:pt x="176993" y="116078"/>
                  </a:lnTo>
                  <a:close/>
                </a:path>
                <a:path w="200659" h="215900">
                  <a:moveTo>
                    <a:pt x="53321" y="0"/>
                  </a:moveTo>
                  <a:lnTo>
                    <a:pt x="14548" y="22479"/>
                  </a:lnTo>
                  <a:lnTo>
                    <a:pt x="6940" y="35560"/>
                  </a:lnTo>
                  <a:lnTo>
                    <a:pt x="3537" y="42291"/>
                  </a:lnTo>
                  <a:lnTo>
                    <a:pt x="1314" y="49657"/>
                  </a:lnTo>
                  <a:lnTo>
                    <a:pt x="298" y="57150"/>
                  </a:lnTo>
                  <a:lnTo>
                    <a:pt x="0" y="68288"/>
                  </a:lnTo>
                  <a:lnTo>
                    <a:pt x="1365" y="79295"/>
                  </a:lnTo>
                  <a:lnTo>
                    <a:pt x="19481" y="115187"/>
                  </a:lnTo>
                  <a:lnTo>
                    <a:pt x="68549" y="135634"/>
                  </a:lnTo>
                  <a:lnTo>
                    <a:pt x="74989" y="134663"/>
                  </a:lnTo>
                  <a:lnTo>
                    <a:pt x="81280" y="133096"/>
                  </a:lnTo>
                  <a:lnTo>
                    <a:pt x="87381" y="130956"/>
                  </a:lnTo>
                  <a:lnTo>
                    <a:pt x="93262" y="128270"/>
                  </a:lnTo>
                  <a:lnTo>
                    <a:pt x="138391" y="128270"/>
                  </a:lnTo>
                  <a:lnTo>
                    <a:pt x="132137" y="121015"/>
                  </a:lnTo>
                  <a:lnTo>
                    <a:pt x="125460" y="113373"/>
                  </a:lnTo>
                  <a:lnTo>
                    <a:pt x="119678" y="106934"/>
                  </a:lnTo>
                  <a:lnTo>
                    <a:pt x="121082" y="105283"/>
                  </a:lnTo>
                  <a:lnTo>
                    <a:pt x="66821" y="105283"/>
                  </a:lnTo>
                  <a:lnTo>
                    <a:pt x="56636" y="104421"/>
                  </a:lnTo>
                  <a:lnTo>
                    <a:pt x="28099" y="69977"/>
                  </a:lnTo>
                  <a:lnTo>
                    <a:pt x="28772" y="61722"/>
                  </a:lnTo>
                  <a:lnTo>
                    <a:pt x="29458" y="57658"/>
                  </a:lnTo>
                  <a:lnTo>
                    <a:pt x="30816" y="53594"/>
                  </a:lnTo>
                  <a:lnTo>
                    <a:pt x="32915" y="49657"/>
                  </a:lnTo>
                  <a:lnTo>
                    <a:pt x="34525" y="45847"/>
                  </a:lnTo>
                  <a:lnTo>
                    <a:pt x="118764" y="30055"/>
                  </a:lnTo>
                  <a:lnTo>
                    <a:pt x="113091" y="23280"/>
                  </a:lnTo>
                  <a:lnTo>
                    <a:pt x="103968" y="15240"/>
                  </a:lnTo>
                  <a:lnTo>
                    <a:pt x="92576" y="7875"/>
                  </a:lnTo>
                  <a:lnTo>
                    <a:pt x="80111" y="2809"/>
                  </a:lnTo>
                  <a:lnTo>
                    <a:pt x="66914" y="148"/>
                  </a:lnTo>
                  <a:lnTo>
                    <a:pt x="53321" y="0"/>
                  </a:lnTo>
                  <a:close/>
                </a:path>
                <a:path w="200659" h="215900">
                  <a:moveTo>
                    <a:pt x="118764" y="30055"/>
                  </a:moveTo>
                  <a:lnTo>
                    <a:pt x="65713" y="30055"/>
                  </a:lnTo>
                  <a:lnTo>
                    <a:pt x="73106" y="31559"/>
                  </a:lnTo>
                  <a:lnTo>
                    <a:pt x="80115" y="34492"/>
                  </a:lnTo>
                  <a:lnTo>
                    <a:pt x="103981" y="67056"/>
                  </a:lnTo>
                  <a:lnTo>
                    <a:pt x="103651" y="74168"/>
                  </a:lnTo>
                  <a:lnTo>
                    <a:pt x="100412" y="80518"/>
                  </a:lnTo>
                  <a:lnTo>
                    <a:pt x="98304" y="85217"/>
                  </a:lnTo>
                  <a:lnTo>
                    <a:pt x="66821" y="105283"/>
                  </a:lnTo>
                  <a:lnTo>
                    <a:pt x="121082" y="105283"/>
                  </a:lnTo>
                  <a:lnTo>
                    <a:pt x="134150" y="72866"/>
                  </a:lnTo>
                  <a:lnTo>
                    <a:pt x="133904" y="63503"/>
                  </a:lnTo>
                  <a:lnTo>
                    <a:pt x="131947" y="54356"/>
                  </a:lnTo>
                  <a:lnTo>
                    <a:pt x="127239" y="43029"/>
                  </a:lnTo>
                  <a:lnTo>
                    <a:pt x="120901" y="32607"/>
                  </a:lnTo>
                  <a:lnTo>
                    <a:pt x="118764" y="30055"/>
                  </a:lnTo>
                  <a:close/>
                </a:path>
              </a:pathLst>
            </a:custGeom>
            <a:solidFill>
              <a:srgbClr val="F5B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560041" y="415147"/>
            <a:ext cx="239395" cy="209550"/>
          </a:xfrm>
          <a:custGeom>
            <a:avLst/>
            <a:gdLst/>
            <a:ahLst/>
            <a:cxnLst/>
            <a:rect l="l" t="t" r="r" b="b"/>
            <a:pathLst>
              <a:path w="239395" h="209550">
                <a:moveTo>
                  <a:pt x="183098" y="0"/>
                </a:moveTo>
                <a:lnTo>
                  <a:pt x="133143" y="27985"/>
                </a:lnTo>
                <a:lnTo>
                  <a:pt x="113212" y="69907"/>
                </a:lnTo>
                <a:lnTo>
                  <a:pt x="111390" y="77866"/>
                </a:lnTo>
                <a:lnTo>
                  <a:pt x="107872" y="62281"/>
                </a:lnTo>
                <a:lnTo>
                  <a:pt x="66974" y="4250"/>
                </a:lnTo>
                <a:lnTo>
                  <a:pt x="21093" y="6238"/>
                </a:lnTo>
                <a:lnTo>
                  <a:pt x="0" y="55562"/>
                </a:lnTo>
                <a:lnTo>
                  <a:pt x="26650" y="122856"/>
                </a:lnTo>
                <a:lnTo>
                  <a:pt x="65254" y="183245"/>
                </a:lnTo>
                <a:lnTo>
                  <a:pt x="84974" y="209438"/>
                </a:lnTo>
                <a:lnTo>
                  <a:pt x="119247" y="181873"/>
                </a:lnTo>
                <a:lnTo>
                  <a:pt x="187702" y="118935"/>
                </a:lnTo>
                <a:lnTo>
                  <a:pt x="238797" y="50258"/>
                </a:lnTo>
                <a:lnTo>
                  <a:pt x="220991" y="5476"/>
                </a:lnTo>
                <a:lnTo>
                  <a:pt x="200777" y="648"/>
                </a:lnTo>
                <a:lnTo>
                  <a:pt x="183098" y="0"/>
                </a:lnTo>
                <a:close/>
              </a:path>
            </a:pathLst>
          </a:custGeom>
          <a:solidFill>
            <a:srgbClr val="6CC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801" y="4229100"/>
            <a:ext cx="172820" cy="1854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14330" y="1407160"/>
            <a:ext cx="172841" cy="18541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93127" y="1330578"/>
            <a:ext cx="700087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040" indent="-307340">
              <a:lnSpc>
                <a:spcPct val="100000"/>
              </a:lnSpc>
              <a:spcBef>
                <a:spcPts val="100"/>
              </a:spcBef>
              <a:buClr>
                <a:srgbClr val="6CC9C3"/>
              </a:buClr>
              <a:buSzPct val="81250"/>
              <a:buAutoNum type="arabicPeriod"/>
              <a:tabLst>
                <a:tab pos="319405" algn="l"/>
                <a:tab pos="320040" algn="l"/>
              </a:tabLst>
            </a:pP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Implantasi</a:t>
            </a:r>
            <a:r>
              <a:rPr sz="1600" spc="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langsung</a:t>
            </a:r>
            <a:r>
              <a:rPr sz="16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sel</a:t>
            </a:r>
            <a:r>
              <a:rPr sz="1600" spc="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endometrium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/>
              <a:tabLst>
                <a:tab pos="319405" algn="l"/>
                <a:tab pos="320040" algn="l"/>
              </a:tabLst>
            </a:pPr>
            <a:r>
              <a:rPr sz="16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Penyebaran</a:t>
            </a:r>
            <a:r>
              <a:rPr sz="1600" spc="8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sel</a:t>
            </a:r>
            <a:r>
              <a:rPr sz="16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endometrium</a:t>
            </a:r>
            <a:r>
              <a:rPr sz="16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melalui</a:t>
            </a:r>
            <a:r>
              <a:rPr sz="16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pembuluh</a:t>
            </a:r>
            <a:r>
              <a:rPr sz="16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darah</a:t>
            </a:r>
            <a:r>
              <a:rPr sz="16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6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limfatik</a:t>
            </a:r>
            <a:r>
              <a:rPr sz="16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(teori</a:t>
            </a:r>
            <a:endParaRPr sz="1600">
              <a:latin typeface="Microsoft Sans Serif"/>
              <a:cs typeface="Microsoft Sans Serif"/>
            </a:endParaRPr>
          </a:p>
          <a:p>
            <a:pPr marL="320040">
              <a:lnSpc>
                <a:spcPct val="100000"/>
              </a:lnSpc>
            </a:pP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Halban)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 startAt="3"/>
              <a:tabLst>
                <a:tab pos="319405" algn="l"/>
                <a:tab pos="320040" algn="l"/>
              </a:tabLst>
            </a:pP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Metaplasia</a:t>
            </a:r>
            <a:r>
              <a:rPr sz="1600" spc="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coelomic</a:t>
            </a:r>
            <a:r>
              <a:rPr sz="16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dari</a:t>
            </a:r>
            <a:r>
              <a:rPr sz="16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sel-sel</a:t>
            </a:r>
            <a:r>
              <a:rPr sz="16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multipotensial</a:t>
            </a:r>
            <a:r>
              <a:rPr sz="16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di</a:t>
            </a:r>
            <a:r>
              <a:rPr sz="160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rongga</a:t>
            </a:r>
            <a:r>
              <a:rPr sz="1600" spc="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peritoneum</a:t>
            </a:r>
            <a:r>
              <a:rPr sz="1600" spc="8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(teori</a:t>
            </a:r>
            <a:endParaRPr sz="1600">
              <a:latin typeface="Microsoft Sans Serif"/>
              <a:cs typeface="Microsoft Sans Serif"/>
            </a:endParaRPr>
          </a:p>
          <a:p>
            <a:pPr marL="32004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Meyer)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 startAt="4"/>
              <a:tabLst>
                <a:tab pos="319405" algn="l"/>
                <a:tab pos="320040" algn="l"/>
              </a:tabLst>
            </a:pP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Teori</a:t>
            </a:r>
            <a:r>
              <a:rPr sz="1600" spc="-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hormon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 startAt="4"/>
              <a:tabLst>
                <a:tab pos="319405" algn="l"/>
                <a:tab pos="320040" algn="l"/>
              </a:tabLst>
            </a:pP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Teori</a:t>
            </a:r>
            <a:r>
              <a:rPr sz="16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inflamasi</a:t>
            </a:r>
            <a:r>
              <a:rPr sz="16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60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stres</a:t>
            </a:r>
            <a:r>
              <a:rPr sz="16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oksidatif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 startAt="4"/>
              <a:tabLst>
                <a:tab pos="319405" algn="l"/>
                <a:tab pos="320040" algn="l"/>
              </a:tabLst>
            </a:pP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Teori</a:t>
            </a:r>
            <a:r>
              <a:rPr sz="160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defek</a:t>
            </a:r>
            <a:r>
              <a:rPr sz="160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sistem</a:t>
            </a:r>
            <a:r>
              <a:rPr sz="16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imun</a:t>
            </a:r>
            <a:endParaRPr sz="1600">
              <a:latin typeface="Microsoft Sans Serif"/>
              <a:cs typeface="Microsoft Sans Serif"/>
            </a:endParaRPr>
          </a:p>
          <a:p>
            <a:pPr marL="320040" indent="-307340">
              <a:lnSpc>
                <a:spcPct val="100000"/>
              </a:lnSpc>
              <a:buClr>
                <a:srgbClr val="6CC9C3"/>
              </a:buClr>
              <a:buSzPct val="81250"/>
              <a:buAutoNum type="arabicPeriod" startAt="4"/>
              <a:tabLst>
                <a:tab pos="319405" algn="l"/>
                <a:tab pos="320040" algn="l"/>
              </a:tabLst>
            </a:pPr>
            <a:r>
              <a:rPr sz="16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Teori</a:t>
            </a:r>
            <a:r>
              <a:rPr sz="160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genetik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700722" y="486727"/>
            <a:ext cx="148399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Et</a:t>
            </a:r>
            <a:r>
              <a:rPr spc="5" dirty="0"/>
              <a:t>i</a:t>
            </a:r>
            <a:r>
              <a:rPr spc="-10" dirty="0"/>
              <a:t>ol</a:t>
            </a:r>
            <a:r>
              <a:rPr spc="-25" dirty="0"/>
              <a:t>o</a:t>
            </a:r>
            <a:r>
              <a:rPr spc="-10" dirty="0"/>
              <a:t>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3333" t="11462" r="22500" b="5534"/>
          <a:stretch/>
        </p:blipFill>
        <p:spPr>
          <a:xfrm>
            <a:off x="3341914" y="13607"/>
            <a:ext cx="5791200" cy="4989343"/>
          </a:xfrm>
          <a:prstGeom prst="rect">
            <a:avLst/>
          </a:prstGeom>
        </p:spPr>
      </p:pic>
      <p:sp>
        <p:nvSpPr>
          <p:cNvPr id="3" name="object 37"/>
          <p:cNvSpPr txBox="1">
            <a:spLocks/>
          </p:cNvSpPr>
          <p:nvPr/>
        </p:nvSpPr>
        <p:spPr>
          <a:xfrm>
            <a:off x="304800" y="285750"/>
            <a:ext cx="2422525" cy="289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ID" kern="0" spc="-10" dirty="0" err="1" smtClean="0">
                <a:solidFill>
                  <a:sysClr val="windowText" lastClr="000000"/>
                </a:solidFill>
              </a:rPr>
              <a:t>Patofisiologi</a:t>
            </a:r>
            <a:endParaRPr lang="en-ID" kern="0" spc="-1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19077" y="0"/>
            <a:ext cx="1125220" cy="1245235"/>
          </a:xfrm>
          <a:custGeom>
            <a:avLst/>
            <a:gdLst/>
            <a:ahLst/>
            <a:cxnLst/>
            <a:rect l="l" t="t" r="r" b="b"/>
            <a:pathLst>
              <a:path w="1125220" h="1245235">
                <a:moveTo>
                  <a:pt x="1124921" y="879643"/>
                </a:moveTo>
                <a:lnTo>
                  <a:pt x="357167" y="879643"/>
                </a:lnTo>
                <a:lnTo>
                  <a:pt x="400132" y="881776"/>
                </a:lnTo>
                <a:lnTo>
                  <a:pt x="442336" y="897364"/>
                </a:lnTo>
                <a:lnTo>
                  <a:pt x="483825" y="931417"/>
                </a:lnTo>
                <a:lnTo>
                  <a:pt x="516905" y="973387"/>
                </a:lnTo>
                <a:lnTo>
                  <a:pt x="540176" y="1013162"/>
                </a:lnTo>
                <a:lnTo>
                  <a:pt x="557698" y="1050848"/>
                </a:lnTo>
                <a:lnTo>
                  <a:pt x="573535" y="1086548"/>
                </a:lnTo>
                <a:lnTo>
                  <a:pt x="591747" y="1120367"/>
                </a:lnTo>
                <a:lnTo>
                  <a:pt x="616395" y="1152409"/>
                </a:lnTo>
                <a:lnTo>
                  <a:pt x="651542" y="1182779"/>
                </a:lnTo>
                <a:lnTo>
                  <a:pt x="701249" y="1211579"/>
                </a:lnTo>
                <a:lnTo>
                  <a:pt x="745815" y="1228749"/>
                </a:lnTo>
                <a:lnTo>
                  <a:pt x="795709" y="1240060"/>
                </a:lnTo>
                <a:lnTo>
                  <a:pt x="850040" y="1245111"/>
                </a:lnTo>
                <a:lnTo>
                  <a:pt x="907920" y="1243498"/>
                </a:lnTo>
                <a:lnTo>
                  <a:pt x="968457" y="1234821"/>
                </a:lnTo>
                <a:lnTo>
                  <a:pt x="1011597" y="1224455"/>
                </a:lnTo>
                <a:lnTo>
                  <a:pt x="1055304" y="1210371"/>
                </a:lnTo>
                <a:lnTo>
                  <a:pt x="1099281" y="1192435"/>
                </a:lnTo>
                <a:lnTo>
                  <a:pt x="1124921" y="1179647"/>
                </a:lnTo>
                <a:lnTo>
                  <a:pt x="1124921" y="879643"/>
                </a:lnTo>
                <a:close/>
              </a:path>
              <a:path w="1125220" h="1245235">
                <a:moveTo>
                  <a:pt x="1124921" y="0"/>
                </a:moveTo>
                <a:lnTo>
                  <a:pt x="263475" y="0"/>
                </a:lnTo>
                <a:lnTo>
                  <a:pt x="262163" y="1216"/>
                </a:lnTo>
                <a:lnTo>
                  <a:pt x="228899" y="41881"/>
                </a:lnTo>
                <a:lnTo>
                  <a:pt x="206089" y="80675"/>
                </a:lnTo>
                <a:lnTo>
                  <a:pt x="191430" y="117722"/>
                </a:lnTo>
                <a:lnTo>
                  <a:pt x="177351" y="187077"/>
                </a:lnTo>
                <a:lnTo>
                  <a:pt x="173323" y="219637"/>
                </a:lnTo>
                <a:lnTo>
                  <a:pt x="168230" y="250951"/>
                </a:lnTo>
                <a:lnTo>
                  <a:pt x="155336" y="293296"/>
                </a:lnTo>
                <a:lnTo>
                  <a:pt x="134837" y="339988"/>
                </a:lnTo>
                <a:lnTo>
                  <a:pt x="109517" y="389061"/>
                </a:lnTo>
                <a:lnTo>
                  <a:pt x="55550" y="486488"/>
                </a:lnTo>
                <a:lnTo>
                  <a:pt x="32470" y="530910"/>
                </a:lnTo>
                <a:lnTo>
                  <a:pt x="15703" y="569849"/>
                </a:lnTo>
                <a:lnTo>
                  <a:pt x="3516" y="617527"/>
                </a:lnTo>
                <a:lnTo>
                  <a:pt x="0" y="665467"/>
                </a:lnTo>
                <a:lnTo>
                  <a:pt x="4306" y="712380"/>
                </a:lnTo>
                <a:lnTo>
                  <a:pt x="15587" y="756976"/>
                </a:lnTo>
                <a:lnTo>
                  <a:pt x="32993" y="797964"/>
                </a:lnTo>
                <a:lnTo>
                  <a:pt x="55675" y="834056"/>
                </a:lnTo>
                <a:lnTo>
                  <a:pt x="82786" y="863960"/>
                </a:lnTo>
                <a:lnTo>
                  <a:pt x="146894" y="900049"/>
                </a:lnTo>
                <a:lnTo>
                  <a:pt x="202536" y="905335"/>
                </a:lnTo>
                <a:lnTo>
                  <a:pt x="229815" y="902781"/>
                </a:lnTo>
                <a:lnTo>
                  <a:pt x="256749" y="898144"/>
                </a:lnTo>
                <a:lnTo>
                  <a:pt x="271011" y="895149"/>
                </a:lnTo>
                <a:lnTo>
                  <a:pt x="299344" y="888874"/>
                </a:lnTo>
                <a:lnTo>
                  <a:pt x="313391" y="885951"/>
                </a:lnTo>
                <a:lnTo>
                  <a:pt x="357167" y="879643"/>
                </a:lnTo>
                <a:lnTo>
                  <a:pt x="1124921" y="879643"/>
                </a:lnTo>
                <a:lnTo>
                  <a:pt x="11249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44876" y="3524377"/>
            <a:ext cx="480695" cy="487680"/>
            <a:chOff x="344876" y="3524377"/>
            <a:chExt cx="480695" cy="487680"/>
          </a:xfrm>
        </p:grpSpPr>
        <p:sp>
          <p:nvSpPr>
            <p:cNvPr id="4" name="object 4"/>
            <p:cNvSpPr/>
            <p:nvPr/>
          </p:nvSpPr>
          <p:spPr>
            <a:xfrm>
              <a:off x="344876" y="3558942"/>
              <a:ext cx="480695" cy="453390"/>
            </a:xfrm>
            <a:custGeom>
              <a:avLst/>
              <a:gdLst/>
              <a:ahLst/>
              <a:cxnLst/>
              <a:rect l="l" t="t" r="r" b="b"/>
              <a:pathLst>
                <a:path w="480694" h="453389">
                  <a:moveTo>
                    <a:pt x="212946" y="0"/>
                  </a:moveTo>
                  <a:lnTo>
                    <a:pt x="162279" y="7201"/>
                  </a:lnTo>
                  <a:lnTo>
                    <a:pt x="117797" y="27918"/>
                  </a:lnTo>
                  <a:lnTo>
                    <a:pt x="80587" y="59140"/>
                  </a:lnTo>
                  <a:lnTo>
                    <a:pt x="56861" y="112535"/>
                  </a:lnTo>
                  <a:lnTo>
                    <a:pt x="53598" y="135614"/>
                  </a:lnTo>
                  <a:lnTo>
                    <a:pt x="44745" y="160226"/>
                  </a:lnTo>
                  <a:lnTo>
                    <a:pt x="30503" y="187636"/>
                  </a:lnTo>
                  <a:lnTo>
                    <a:pt x="15633" y="214499"/>
                  </a:lnTo>
                  <a:lnTo>
                    <a:pt x="4894" y="237468"/>
                  </a:lnTo>
                  <a:lnTo>
                    <a:pt x="7402" y="303908"/>
                  </a:lnTo>
                  <a:lnTo>
                    <a:pt x="46791" y="342878"/>
                  </a:lnTo>
                  <a:lnTo>
                    <a:pt x="64531" y="344591"/>
                  </a:lnTo>
                  <a:lnTo>
                    <a:pt x="73239" y="343776"/>
                  </a:lnTo>
                  <a:lnTo>
                    <a:pt x="87952" y="341074"/>
                  </a:lnTo>
                  <a:lnTo>
                    <a:pt x="93997" y="339588"/>
                  </a:lnTo>
                  <a:lnTo>
                    <a:pt x="99953" y="338395"/>
                  </a:lnTo>
                  <a:lnTo>
                    <a:pt x="113925" y="336384"/>
                  </a:lnTo>
                  <a:lnTo>
                    <a:pt x="127639" y="337064"/>
                  </a:lnTo>
                  <a:lnTo>
                    <a:pt x="141116" y="342045"/>
                  </a:lnTo>
                  <a:lnTo>
                    <a:pt x="154373" y="352936"/>
                  </a:lnTo>
                  <a:lnTo>
                    <a:pt x="172365" y="379030"/>
                  </a:lnTo>
                  <a:lnTo>
                    <a:pt x="183021" y="402458"/>
                  </a:lnTo>
                  <a:lnTo>
                    <a:pt x="196710" y="423493"/>
                  </a:lnTo>
                  <a:lnTo>
                    <a:pt x="223804" y="442408"/>
                  </a:lnTo>
                  <a:lnTo>
                    <a:pt x="241855" y="448967"/>
                  </a:lnTo>
                  <a:lnTo>
                    <a:pt x="262455" y="452556"/>
                  </a:lnTo>
                  <a:lnTo>
                    <a:pt x="285052" y="452929"/>
                  </a:lnTo>
                  <a:lnTo>
                    <a:pt x="309097" y="449837"/>
                  </a:lnTo>
                  <a:lnTo>
                    <a:pt x="371894" y="425317"/>
                  </a:lnTo>
                  <a:lnTo>
                    <a:pt x="431614" y="373726"/>
                  </a:lnTo>
                  <a:lnTo>
                    <a:pt x="458799" y="332205"/>
                  </a:lnTo>
                  <a:lnTo>
                    <a:pt x="474750" y="288494"/>
                  </a:lnTo>
                  <a:lnTo>
                    <a:pt x="480617" y="244451"/>
                  </a:lnTo>
                  <a:lnTo>
                    <a:pt x="477546" y="201931"/>
                  </a:lnTo>
                  <a:lnTo>
                    <a:pt x="466688" y="162789"/>
                  </a:lnTo>
                  <a:lnTo>
                    <a:pt x="449191" y="128883"/>
                  </a:lnTo>
                  <a:lnTo>
                    <a:pt x="415137" y="87975"/>
                  </a:lnTo>
                  <a:lnTo>
                    <a:pt x="376905" y="56318"/>
                  </a:lnTo>
                  <a:lnTo>
                    <a:pt x="338287" y="33067"/>
                  </a:lnTo>
                  <a:lnTo>
                    <a:pt x="303077" y="17377"/>
                  </a:lnTo>
                  <a:lnTo>
                    <a:pt x="246735" y="2502"/>
                  </a:lnTo>
                  <a:lnTo>
                    <a:pt x="21294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4970" y="3524377"/>
              <a:ext cx="200660" cy="215900"/>
            </a:xfrm>
            <a:custGeom>
              <a:avLst/>
              <a:gdLst/>
              <a:ahLst/>
              <a:cxnLst/>
              <a:rect l="l" t="t" r="r" b="b"/>
              <a:pathLst>
                <a:path w="200659" h="215900">
                  <a:moveTo>
                    <a:pt x="138391" y="128270"/>
                  </a:moveTo>
                  <a:lnTo>
                    <a:pt x="93262" y="128270"/>
                  </a:lnTo>
                  <a:lnTo>
                    <a:pt x="98900" y="135636"/>
                  </a:lnTo>
                  <a:lnTo>
                    <a:pt x="104303" y="142636"/>
                  </a:lnTo>
                  <a:lnTo>
                    <a:pt x="111391" y="151647"/>
                  </a:lnTo>
                  <a:lnTo>
                    <a:pt x="119183" y="161290"/>
                  </a:lnTo>
                  <a:lnTo>
                    <a:pt x="89529" y="186182"/>
                  </a:lnTo>
                  <a:lnTo>
                    <a:pt x="89909" y="193498"/>
                  </a:lnTo>
                  <a:lnTo>
                    <a:pt x="96944" y="203469"/>
                  </a:lnTo>
                  <a:lnTo>
                    <a:pt x="105643" y="212131"/>
                  </a:lnTo>
                  <a:lnTo>
                    <a:pt x="111017" y="215519"/>
                  </a:lnTo>
                  <a:lnTo>
                    <a:pt x="114796" y="213262"/>
                  </a:lnTo>
                  <a:lnTo>
                    <a:pt x="121675" y="207946"/>
                  </a:lnTo>
                  <a:lnTo>
                    <a:pt x="142564" y="191135"/>
                  </a:lnTo>
                  <a:lnTo>
                    <a:pt x="188614" y="191135"/>
                  </a:lnTo>
                  <a:lnTo>
                    <a:pt x="188614" y="190881"/>
                  </a:lnTo>
                  <a:lnTo>
                    <a:pt x="187310" y="186803"/>
                  </a:lnTo>
                  <a:lnTo>
                    <a:pt x="183723" y="181975"/>
                  </a:lnTo>
                  <a:lnTo>
                    <a:pt x="178314" y="175789"/>
                  </a:lnTo>
                  <a:lnTo>
                    <a:pt x="171545" y="167640"/>
                  </a:lnTo>
                  <a:lnTo>
                    <a:pt x="180076" y="160621"/>
                  </a:lnTo>
                  <a:lnTo>
                    <a:pt x="187598" y="154257"/>
                  </a:lnTo>
                  <a:lnTo>
                    <a:pt x="193719" y="148869"/>
                  </a:lnTo>
                  <a:lnTo>
                    <a:pt x="198050" y="144780"/>
                  </a:lnTo>
                  <a:lnTo>
                    <a:pt x="199155" y="143764"/>
                  </a:lnTo>
                  <a:lnTo>
                    <a:pt x="199879" y="142875"/>
                  </a:lnTo>
                  <a:lnTo>
                    <a:pt x="200196" y="142367"/>
                  </a:lnTo>
                  <a:lnTo>
                    <a:pt x="199619" y="138430"/>
                  </a:lnTo>
                  <a:lnTo>
                    <a:pt x="147148" y="138430"/>
                  </a:lnTo>
                  <a:lnTo>
                    <a:pt x="138391" y="128270"/>
                  </a:lnTo>
                  <a:close/>
                </a:path>
                <a:path w="200659" h="215900">
                  <a:moveTo>
                    <a:pt x="188614" y="191135"/>
                  </a:moveTo>
                  <a:lnTo>
                    <a:pt x="142564" y="191135"/>
                  </a:lnTo>
                  <a:lnTo>
                    <a:pt x="149410" y="199316"/>
                  </a:lnTo>
                  <a:lnTo>
                    <a:pt x="155103" y="205819"/>
                  </a:lnTo>
                  <a:lnTo>
                    <a:pt x="159260" y="210155"/>
                  </a:lnTo>
                  <a:lnTo>
                    <a:pt x="161499" y="211836"/>
                  </a:lnTo>
                  <a:lnTo>
                    <a:pt x="164859" y="210236"/>
                  </a:lnTo>
                  <a:lnTo>
                    <a:pt x="188614" y="191897"/>
                  </a:lnTo>
                  <a:lnTo>
                    <a:pt x="188614" y="191135"/>
                  </a:lnTo>
                  <a:close/>
                </a:path>
                <a:path w="200659" h="215900">
                  <a:moveTo>
                    <a:pt x="176993" y="116078"/>
                  </a:moveTo>
                  <a:lnTo>
                    <a:pt x="172643" y="117552"/>
                  </a:lnTo>
                  <a:lnTo>
                    <a:pt x="166229" y="122348"/>
                  </a:lnTo>
                  <a:lnTo>
                    <a:pt x="157736" y="129597"/>
                  </a:lnTo>
                  <a:lnTo>
                    <a:pt x="147148" y="138430"/>
                  </a:lnTo>
                  <a:lnTo>
                    <a:pt x="199619" y="138430"/>
                  </a:lnTo>
                  <a:lnTo>
                    <a:pt x="199209" y="135634"/>
                  </a:lnTo>
                  <a:lnTo>
                    <a:pt x="192048" y="127079"/>
                  </a:lnTo>
                  <a:lnTo>
                    <a:pt x="183160" y="119596"/>
                  </a:lnTo>
                  <a:lnTo>
                    <a:pt x="176993" y="116078"/>
                  </a:lnTo>
                  <a:close/>
                </a:path>
                <a:path w="200659" h="215900">
                  <a:moveTo>
                    <a:pt x="53321" y="0"/>
                  </a:moveTo>
                  <a:lnTo>
                    <a:pt x="14548" y="22479"/>
                  </a:lnTo>
                  <a:lnTo>
                    <a:pt x="6940" y="35560"/>
                  </a:lnTo>
                  <a:lnTo>
                    <a:pt x="3537" y="42291"/>
                  </a:lnTo>
                  <a:lnTo>
                    <a:pt x="1314" y="49657"/>
                  </a:lnTo>
                  <a:lnTo>
                    <a:pt x="298" y="57150"/>
                  </a:lnTo>
                  <a:lnTo>
                    <a:pt x="0" y="68288"/>
                  </a:lnTo>
                  <a:lnTo>
                    <a:pt x="1365" y="79295"/>
                  </a:lnTo>
                  <a:lnTo>
                    <a:pt x="19481" y="115187"/>
                  </a:lnTo>
                  <a:lnTo>
                    <a:pt x="68549" y="135634"/>
                  </a:lnTo>
                  <a:lnTo>
                    <a:pt x="74989" y="134663"/>
                  </a:lnTo>
                  <a:lnTo>
                    <a:pt x="81280" y="133096"/>
                  </a:lnTo>
                  <a:lnTo>
                    <a:pt x="87381" y="130956"/>
                  </a:lnTo>
                  <a:lnTo>
                    <a:pt x="93262" y="128270"/>
                  </a:lnTo>
                  <a:lnTo>
                    <a:pt x="138391" y="128270"/>
                  </a:lnTo>
                  <a:lnTo>
                    <a:pt x="132137" y="121015"/>
                  </a:lnTo>
                  <a:lnTo>
                    <a:pt x="125460" y="113373"/>
                  </a:lnTo>
                  <a:lnTo>
                    <a:pt x="119678" y="106934"/>
                  </a:lnTo>
                  <a:lnTo>
                    <a:pt x="121082" y="105283"/>
                  </a:lnTo>
                  <a:lnTo>
                    <a:pt x="66821" y="105283"/>
                  </a:lnTo>
                  <a:lnTo>
                    <a:pt x="56636" y="104421"/>
                  </a:lnTo>
                  <a:lnTo>
                    <a:pt x="28099" y="69977"/>
                  </a:lnTo>
                  <a:lnTo>
                    <a:pt x="28772" y="61722"/>
                  </a:lnTo>
                  <a:lnTo>
                    <a:pt x="29458" y="57658"/>
                  </a:lnTo>
                  <a:lnTo>
                    <a:pt x="30816" y="53594"/>
                  </a:lnTo>
                  <a:lnTo>
                    <a:pt x="32915" y="49657"/>
                  </a:lnTo>
                  <a:lnTo>
                    <a:pt x="34525" y="45847"/>
                  </a:lnTo>
                  <a:lnTo>
                    <a:pt x="118764" y="30055"/>
                  </a:lnTo>
                  <a:lnTo>
                    <a:pt x="113091" y="23280"/>
                  </a:lnTo>
                  <a:lnTo>
                    <a:pt x="103968" y="15240"/>
                  </a:lnTo>
                  <a:lnTo>
                    <a:pt x="92576" y="7875"/>
                  </a:lnTo>
                  <a:lnTo>
                    <a:pt x="80111" y="2809"/>
                  </a:lnTo>
                  <a:lnTo>
                    <a:pt x="66914" y="148"/>
                  </a:lnTo>
                  <a:lnTo>
                    <a:pt x="53321" y="0"/>
                  </a:lnTo>
                  <a:close/>
                </a:path>
                <a:path w="200659" h="215900">
                  <a:moveTo>
                    <a:pt x="118764" y="30055"/>
                  </a:moveTo>
                  <a:lnTo>
                    <a:pt x="65713" y="30055"/>
                  </a:lnTo>
                  <a:lnTo>
                    <a:pt x="73106" y="31559"/>
                  </a:lnTo>
                  <a:lnTo>
                    <a:pt x="80115" y="34492"/>
                  </a:lnTo>
                  <a:lnTo>
                    <a:pt x="103981" y="67056"/>
                  </a:lnTo>
                  <a:lnTo>
                    <a:pt x="103651" y="74168"/>
                  </a:lnTo>
                  <a:lnTo>
                    <a:pt x="100412" y="80518"/>
                  </a:lnTo>
                  <a:lnTo>
                    <a:pt x="98304" y="85217"/>
                  </a:lnTo>
                  <a:lnTo>
                    <a:pt x="66821" y="105283"/>
                  </a:lnTo>
                  <a:lnTo>
                    <a:pt x="121082" y="105283"/>
                  </a:lnTo>
                  <a:lnTo>
                    <a:pt x="134150" y="72866"/>
                  </a:lnTo>
                  <a:lnTo>
                    <a:pt x="133904" y="63503"/>
                  </a:lnTo>
                  <a:lnTo>
                    <a:pt x="131947" y="54356"/>
                  </a:lnTo>
                  <a:lnTo>
                    <a:pt x="127239" y="43029"/>
                  </a:lnTo>
                  <a:lnTo>
                    <a:pt x="120901" y="32607"/>
                  </a:lnTo>
                  <a:lnTo>
                    <a:pt x="118764" y="30055"/>
                  </a:lnTo>
                  <a:close/>
                </a:path>
              </a:pathLst>
            </a:custGeom>
            <a:solidFill>
              <a:srgbClr val="F5B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560041" y="415147"/>
            <a:ext cx="239395" cy="209550"/>
          </a:xfrm>
          <a:custGeom>
            <a:avLst/>
            <a:gdLst/>
            <a:ahLst/>
            <a:cxnLst/>
            <a:rect l="l" t="t" r="r" b="b"/>
            <a:pathLst>
              <a:path w="239395" h="209550">
                <a:moveTo>
                  <a:pt x="183098" y="0"/>
                </a:moveTo>
                <a:lnTo>
                  <a:pt x="133143" y="27985"/>
                </a:lnTo>
                <a:lnTo>
                  <a:pt x="113212" y="69907"/>
                </a:lnTo>
                <a:lnTo>
                  <a:pt x="111390" y="77866"/>
                </a:lnTo>
                <a:lnTo>
                  <a:pt x="107872" y="62281"/>
                </a:lnTo>
                <a:lnTo>
                  <a:pt x="66974" y="4250"/>
                </a:lnTo>
                <a:lnTo>
                  <a:pt x="21093" y="6238"/>
                </a:lnTo>
                <a:lnTo>
                  <a:pt x="0" y="55562"/>
                </a:lnTo>
                <a:lnTo>
                  <a:pt x="26650" y="122856"/>
                </a:lnTo>
                <a:lnTo>
                  <a:pt x="65254" y="183245"/>
                </a:lnTo>
                <a:lnTo>
                  <a:pt x="84974" y="209438"/>
                </a:lnTo>
                <a:lnTo>
                  <a:pt x="119247" y="181873"/>
                </a:lnTo>
                <a:lnTo>
                  <a:pt x="187702" y="118935"/>
                </a:lnTo>
                <a:lnTo>
                  <a:pt x="238797" y="50258"/>
                </a:lnTo>
                <a:lnTo>
                  <a:pt x="220991" y="5476"/>
                </a:lnTo>
                <a:lnTo>
                  <a:pt x="200777" y="648"/>
                </a:lnTo>
                <a:lnTo>
                  <a:pt x="183098" y="0"/>
                </a:lnTo>
                <a:close/>
              </a:path>
            </a:pathLst>
          </a:custGeom>
          <a:solidFill>
            <a:srgbClr val="6CC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801" y="4229100"/>
            <a:ext cx="172820" cy="1854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14330" y="1407160"/>
            <a:ext cx="172841" cy="18541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93127" y="1330578"/>
            <a:ext cx="728725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Gejala-gejala</a:t>
            </a:r>
            <a:r>
              <a:rPr sz="18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tersebut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antara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lain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perdarahan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haid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800" spc="7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sangat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banyak, </a:t>
            </a:r>
            <a:r>
              <a:rPr sz="1800" spc="-46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migraine,</a:t>
            </a:r>
            <a:r>
              <a:rPr sz="18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vaginisme,</a:t>
            </a:r>
            <a:r>
              <a:rPr sz="18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peningkatan</a:t>
            </a:r>
            <a:r>
              <a:rPr sz="18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berat</a:t>
            </a:r>
            <a:r>
              <a:rPr sz="18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badan,</a:t>
            </a:r>
            <a:r>
              <a:rPr sz="18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5B646"/>
                </a:solidFill>
                <a:latin typeface="Microsoft Sans Serif"/>
                <a:cs typeface="Microsoft Sans Serif"/>
              </a:rPr>
              <a:t>infeksi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5B646"/>
                </a:solidFill>
                <a:latin typeface="Microsoft Sans Serif"/>
                <a:cs typeface="Microsoft Sans Serif"/>
              </a:rPr>
              <a:t>jamur,</a:t>
            </a:r>
            <a:r>
              <a:rPr sz="180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insomnia, </a:t>
            </a:r>
            <a:r>
              <a:rPr sz="18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cardiac</a:t>
            </a:r>
            <a:r>
              <a:rPr sz="18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arrhythmia,</a:t>
            </a:r>
            <a:r>
              <a:rPr sz="1800" spc="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r>
              <a:rPr sz="1800" spc="6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punggung</a:t>
            </a:r>
            <a:r>
              <a:rPr sz="18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bagian</a:t>
            </a:r>
            <a:r>
              <a:rPr sz="180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bawah,</a:t>
            </a:r>
            <a:r>
              <a:rPr sz="1800" spc="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rasa</a:t>
            </a:r>
            <a:r>
              <a:rPr sz="18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r>
              <a:rPr sz="1800" spc="6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yang 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menyebar,</a:t>
            </a:r>
            <a:r>
              <a:rPr sz="1800" spc="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r>
              <a:rPr sz="1800" spc="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saat</a:t>
            </a:r>
            <a:r>
              <a:rPr sz="18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ovulasi,</a:t>
            </a:r>
            <a:r>
              <a:rPr sz="18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80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5B646"/>
                </a:solidFill>
                <a:latin typeface="Microsoft Sans Serif"/>
                <a:cs typeface="Microsoft Sans Serif"/>
              </a:rPr>
              <a:t>mual.</a:t>
            </a:r>
            <a:r>
              <a:rPr sz="18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F5B646"/>
                </a:solidFill>
                <a:latin typeface="Microsoft Sans Serif"/>
                <a:cs typeface="Microsoft Sans Serif"/>
              </a:rPr>
              <a:t>(Iskandar,</a:t>
            </a:r>
            <a:r>
              <a:rPr sz="18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2021)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700722" y="486727"/>
            <a:ext cx="249682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Gejala</a:t>
            </a:r>
            <a:r>
              <a:rPr spc="-5" dirty="0"/>
              <a:t> </a:t>
            </a:r>
            <a:r>
              <a:rPr spc="-10" dirty="0"/>
              <a:t>Klinis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2035" y="4020820"/>
            <a:ext cx="450850" cy="434340"/>
          </a:xfrm>
          <a:custGeom>
            <a:avLst/>
            <a:gdLst/>
            <a:ahLst/>
            <a:cxnLst/>
            <a:rect l="l" t="t" r="r" b="b"/>
            <a:pathLst>
              <a:path w="450850" h="434339">
                <a:moveTo>
                  <a:pt x="212070" y="0"/>
                </a:moveTo>
                <a:lnTo>
                  <a:pt x="168057" y="6247"/>
                </a:lnTo>
                <a:lnTo>
                  <a:pt x="113072" y="33379"/>
                </a:lnTo>
                <a:lnTo>
                  <a:pt x="81477" y="78078"/>
                </a:lnTo>
                <a:lnTo>
                  <a:pt x="74249" y="98666"/>
                </a:lnTo>
                <a:lnTo>
                  <a:pt x="61594" y="119651"/>
                </a:lnTo>
                <a:lnTo>
                  <a:pt x="43472" y="142230"/>
                </a:lnTo>
                <a:lnTo>
                  <a:pt x="24877" y="164185"/>
                </a:lnTo>
                <a:lnTo>
                  <a:pt x="10800" y="183299"/>
                </a:lnTo>
                <a:lnTo>
                  <a:pt x="0" y="213956"/>
                </a:lnTo>
                <a:lnTo>
                  <a:pt x="900" y="244860"/>
                </a:lnTo>
                <a:lnTo>
                  <a:pt x="11536" y="271133"/>
                </a:lnTo>
                <a:lnTo>
                  <a:pt x="45931" y="292723"/>
                </a:lnTo>
                <a:lnTo>
                  <a:pt x="68090" y="293789"/>
                </a:lnTo>
                <a:lnTo>
                  <a:pt x="79609" y="293535"/>
                </a:lnTo>
                <a:lnTo>
                  <a:pt x="92814" y="294253"/>
                </a:lnTo>
                <a:lnTo>
                  <a:pt x="126942" y="316890"/>
                </a:lnTo>
                <a:lnTo>
                  <a:pt x="144174" y="367650"/>
                </a:lnTo>
                <a:lnTo>
                  <a:pt x="152889" y="389494"/>
                </a:lnTo>
                <a:lnTo>
                  <a:pt x="189694" y="421191"/>
                </a:lnTo>
                <a:lnTo>
                  <a:pt x="228664" y="432768"/>
                </a:lnTo>
                <a:lnTo>
                  <a:pt x="251325" y="434339"/>
                </a:lnTo>
                <a:lnTo>
                  <a:pt x="281702" y="431694"/>
                </a:lnTo>
                <a:lnTo>
                  <a:pt x="345866" y="408606"/>
                </a:lnTo>
                <a:lnTo>
                  <a:pt x="377843" y="386880"/>
                </a:lnTo>
                <a:lnTo>
                  <a:pt x="415754" y="346529"/>
                </a:lnTo>
                <a:lnTo>
                  <a:pt x="439585" y="300860"/>
                </a:lnTo>
                <a:lnTo>
                  <a:pt x="450571" y="253194"/>
                </a:lnTo>
                <a:lnTo>
                  <a:pt x="449946" y="206855"/>
                </a:lnTo>
                <a:lnTo>
                  <a:pt x="438942" y="165163"/>
                </a:lnTo>
                <a:lnTo>
                  <a:pt x="415160" y="121293"/>
                </a:lnTo>
                <a:lnTo>
                  <a:pt x="385842" y="85167"/>
                </a:lnTo>
                <a:lnTo>
                  <a:pt x="354627" y="56712"/>
                </a:lnTo>
                <a:lnTo>
                  <a:pt x="302952" y="23365"/>
                </a:lnTo>
                <a:lnTo>
                  <a:pt x="245541" y="3306"/>
                </a:lnTo>
                <a:lnTo>
                  <a:pt x="21207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71501" y="754116"/>
            <a:ext cx="426084" cy="442595"/>
          </a:xfrm>
          <a:custGeom>
            <a:avLst/>
            <a:gdLst/>
            <a:ahLst/>
            <a:cxnLst/>
            <a:rect l="l" t="t" r="r" b="b"/>
            <a:pathLst>
              <a:path w="426084" h="442594">
                <a:moveTo>
                  <a:pt x="207210" y="0"/>
                </a:moveTo>
                <a:lnTo>
                  <a:pt x="177450" y="8915"/>
                </a:lnTo>
                <a:lnTo>
                  <a:pt x="157382" y="22903"/>
                </a:lnTo>
                <a:lnTo>
                  <a:pt x="140827" y="37093"/>
                </a:lnTo>
                <a:lnTo>
                  <a:pt x="119300" y="48958"/>
                </a:lnTo>
                <a:lnTo>
                  <a:pt x="92249" y="59430"/>
                </a:lnTo>
                <a:lnTo>
                  <a:pt x="65103" y="69115"/>
                </a:lnTo>
                <a:lnTo>
                  <a:pt x="43291" y="78622"/>
                </a:lnTo>
                <a:lnTo>
                  <a:pt x="18605" y="99782"/>
                </a:lnTo>
                <a:lnTo>
                  <a:pt x="3921" y="127025"/>
                </a:lnTo>
                <a:lnTo>
                  <a:pt x="0" y="155150"/>
                </a:lnTo>
                <a:lnTo>
                  <a:pt x="7604" y="178952"/>
                </a:lnTo>
                <a:lnTo>
                  <a:pt x="37830" y="203209"/>
                </a:lnTo>
                <a:lnTo>
                  <a:pt x="47990" y="208670"/>
                </a:lnTo>
                <a:lnTo>
                  <a:pt x="59112" y="215931"/>
                </a:lnTo>
                <a:lnTo>
                  <a:pt x="68389" y="224942"/>
                </a:lnTo>
                <a:lnTo>
                  <a:pt x="74832" y="236835"/>
                </a:lnTo>
                <a:lnTo>
                  <a:pt x="77454" y="252739"/>
                </a:lnTo>
                <a:lnTo>
                  <a:pt x="73979" y="282275"/>
                </a:lnTo>
                <a:lnTo>
                  <a:pt x="66992" y="305381"/>
                </a:lnTo>
                <a:lnTo>
                  <a:pt x="63648" y="328677"/>
                </a:lnTo>
                <a:lnTo>
                  <a:pt x="79777" y="374606"/>
                </a:lnTo>
                <a:lnTo>
                  <a:pt x="107840" y="404201"/>
                </a:lnTo>
                <a:lnTo>
                  <a:pt x="154465" y="429853"/>
                </a:lnTo>
                <a:lnTo>
                  <a:pt x="221795" y="441989"/>
                </a:lnTo>
                <a:lnTo>
                  <a:pt x="260461" y="439175"/>
                </a:lnTo>
                <a:lnTo>
                  <a:pt x="313564" y="423240"/>
                </a:lnTo>
                <a:lnTo>
                  <a:pt x="357109" y="395607"/>
                </a:lnTo>
                <a:lnTo>
                  <a:pt x="390497" y="359787"/>
                </a:lnTo>
                <a:lnTo>
                  <a:pt x="413133" y="319291"/>
                </a:lnTo>
                <a:lnTo>
                  <a:pt x="424418" y="277631"/>
                </a:lnTo>
                <a:lnTo>
                  <a:pt x="425688" y="227679"/>
                </a:lnTo>
                <a:lnTo>
                  <a:pt x="418290" y="181667"/>
                </a:lnTo>
                <a:lnTo>
                  <a:pt x="405415" y="141347"/>
                </a:lnTo>
                <a:lnTo>
                  <a:pt x="377176" y="86540"/>
                </a:lnTo>
                <a:lnTo>
                  <a:pt x="337302" y="40352"/>
                </a:lnTo>
                <a:lnTo>
                  <a:pt x="297078" y="14045"/>
                </a:lnTo>
                <a:lnTo>
                  <a:pt x="252841" y="1025"/>
                </a:lnTo>
                <a:lnTo>
                  <a:pt x="20721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87471" y="2836989"/>
            <a:ext cx="1056640" cy="1649095"/>
          </a:xfrm>
          <a:custGeom>
            <a:avLst/>
            <a:gdLst/>
            <a:ahLst/>
            <a:cxnLst/>
            <a:rect l="l" t="t" r="r" b="b"/>
            <a:pathLst>
              <a:path w="1056640" h="1649095">
                <a:moveTo>
                  <a:pt x="574633" y="0"/>
                </a:moveTo>
                <a:lnTo>
                  <a:pt x="523505" y="8040"/>
                </a:lnTo>
                <a:lnTo>
                  <a:pt x="475422" y="23573"/>
                </a:lnTo>
                <a:lnTo>
                  <a:pt x="431737" y="45575"/>
                </a:lnTo>
                <a:lnTo>
                  <a:pt x="393805" y="73027"/>
                </a:lnTo>
                <a:lnTo>
                  <a:pt x="362978" y="104906"/>
                </a:lnTo>
                <a:lnTo>
                  <a:pt x="340611" y="140192"/>
                </a:lnTo>
                <a:lnTo>
                  <a:pt x="328056" y="177863"/>
                </a:lnTo>
                <a:lnTo>
                  <a:pt x="324818" y="208928"/>
                </a:lnTo>
                <a:lnTo>
                  <a:pt x="326151" y="239315"/>
                </a:lnTo>
                <a:lnTo>
                  <a:pt x="330914" y="269106"/>
                </a:lnTo>
                <a:lnTo>
                  <a:pt x="337962" y="298386"/>
                </a:lnTo>
                <a:lnTo>
                  <a:pt x="355361" y="359727"/>
                </a:lnTo>
                <a:lnTo>
                  <a:pt x="365398" y="407350"/>
                </a:lnTo>
                <a:lnTo>
                  <a:pt x="366125" y="454675"/>
                </a:lnTo>
                <a:lnTo>
                  <a:pt x="352040" y="502120"/>
                </a:lnTo>
                <a:lnTo>
                  <a:pt x="317642" y="550100"/>
                </a:lnTo>
                <a:lnTo>
                  <a:pt x="278806" y="585647"/>
                </a:lnTo>
                <a:lnTo>
                  <a:pt x="241290" y="612168"/>
                </a:lnTo>
                <a:lnTo>
                  <a:pt x="205219" y="632800"/>
                </a:lnTo>
                <a:lnTo>
                  <a:pt x="170720" y="650683"/>
                </a:lnTo>
                <a:lnTo>
                  <a:pt x="137916" y="668954"/>
                </a:lnTo>
                <a:lnTo>
                  <a:pt x="77901" y="719210"/>
                </a:lnTo>
                <a:lnTo>
                  <a:pt x="50940" y="757471"/>
                </a:lnTo>
                <a:lnTo>
                  <a:pt x="26177" y="808672"/>
                </a:lnTo>
                <a:lnTo>
                  <a:pt x="12698" y="849998"/>
                </a:lnTo>
                <a:lnTo>
                  <a:pt x="3901" y="895233"/>
                </a:lnTo>
                <a:lnTo>
                  <a:pt x="0" y="943795"/>
                </a:lnTo>
                <a:lnTo>
                  <a:pt x="1210" y="995106"/>
                </a:lnTo>
                <a:lnTo>
                  <a:pt x="7748" y="1048586"/>
                </a:lnTo>
                <a:lnTo>
                  <a:pt x="19827" y="1103655"/>
                </a:lnTo>
                <a:lnTo>
                  <a:pt x="32625" y="1145618"/>
                </a:lnTo>
                <a:lnTo>
                  <a:pt x="48752" y="1187897"/>
                </a:lnTo>
                <a:lnTo>
                  <a:pt x="68299" y="1230247"/>
                </a:lnTo>
                <a:lnTo>
                  <a:pt x="91356" y="1272425"/>
                </a:lnTo>
                <a:lnTo>
                  <a:pt x="118014" y="1314184"/>
                </a:lnTo>
                <a:lnTo>
                  <a:pt x="148365" y="1355281"/>
                </a:lnTo>
                <a:lnTo>
                  <a:pt x="182497" y="1395471"/>
                </a:lnTo>
                <a:lnTo>
                  <a:pt x="220504" y="1434509"/>
                </a:lnTo>
                <a:lnTo>
                  <a:pt x="262474" y="1472150"/>
                </a:lnTo>
                <a:lnTo>
                  <a:pt x="308498" y="1508150"/>
                </a:lnTo>
                <a:lnTo>
                  <a:pt x="354521" y="1539270"/>
                </a:lnTo>
                <a:lnTo>
                  <a:pt x="401460" y="1566191"/>
                </a:lnTo>
                <a:lnTo>
                  <a:pt x="449124" y="1589051"/>
                </a:lnTo>
                <a:lnTo>
                  <a:pt x="497319" y="1607987"/>
                </a:lnTo>
                <a:lnTo>
                  <a:pt x="545851" y="1623136"/>
                </a:lnTo>
                <a:lnTo>
                  <a:pt x="594529" y="1634635"/>
                </a:lnTo>
                <a:lnTo>
                  <a:pt x="643158" y="1642623"/>
                </a:lnTo>
                <a:lnTo>
                  <a:pt x="691546" y="1647236"/>
                </a:lnTo>
                <a:lnTo>
                  <a:pt x="739500" y="1648612"/>
                </a:lnTo>
                <a:lnTo>
                  <a:pt x="786826" y="1646888"/>
                </a:lnTo>
                <a:lnTo>
                  <a:pt x="833332" y="1642202"/>
                </a:lnTo>
                <a:lnTo>
                  <a:pt x="878824" y="1634691"/>
                </a:lnTo>
                <a:lnTo>
                  <a:pt x="923109" y="1624492"/>
                </a:lnTo>
                <a:lnTo>
                  <a:pt x="965995" y="1611743"/>
                </a:lnTo>
                <a:lnTo>
                  <a:pt x="1007287" y="1596581"/>
                </a:lnTo>
                <a:lnTo>
                  <a:pt x="1046794" y="1579143"/>
                </a:lnTo>
                <a:lnTo>
                  <a:pt x="1056528" y="1574065"/>
                </a:lnTo>
                <a:lnTo>
                  <a:pt x="1056528" y="157081"/>
                </a:lnTo>
                <a:lnTo>
                  <a:pt x="1041034" y="155511"/>
                </a:lnTo>
                <a:lnTo>
                  <a:pt x="999935" y="146216"/>
                </a:lnTo>
                <a:lnTo>
                  <a:pt x="954553" y="130492"/>
                </a:lnTo>
                <a:lnTo>
                  <a:pt x="906466" y="110291"/>
                </a:lnTo>
                <a:lnTo>
                  <a:pt x="857250" y="87566"/>
                </a:lnTo>
                <a:lnTo>
                  <a:pt x="808479" y="64269"/>
                </a:lnTo>
                <a:lnTo>
                  <a:pt x="761732" y="42354"/>
                </a:lnTo>
                <a:lnTo>
                  <a:pt x="718583" y="23772"/>
                </a:lnTo>
                <a:lnTo>
                  <a:pt x="680608" y="10477"/>
                </a:lnTo>
                <a:lnTo>
                  <a:pt x="627452" y="471"/>
                </a:lnTo>
                <a:lnTo>
                  <a:pt x="574633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5023" y="3106420"/>
            <a:ext cx="141414" cy="14325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27542" y="3688715"/>
            <a:ext cx="143890" cy="13207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0803" y="1778889"/>
            <a:ext cx="193617" cy="2133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75050" y="406400"/>
            <a:ext cx="189872" cy="20320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616295" y="3978997"/>
            <a:ext cx="447040" cy="561975"/>
            <a:chOff x="616295" y="3978997"/>
            <a:chExt cx="447040" cy="561975"/>
          </a:xfrm>
        </p:grpSpPr>
        <p:sp>
          <p:nvSpPr>
            <p:cNvPr id="10" name="object 10"/>
            <p:cNvSpPr/>
            <p:nvPr/>
          </p:nvSpPr>
          <p:spPr>
            <a:xfrm>
              <a:off x="616381" y="3979748"/>
              <a:ext cx="447040" cy="561340"/>
            </a:xfrm>
            <a:custGeom>
              <a:avLst/>
              <a:gdLst/>
              <a:ahLst/>
              <a:cxnLst/>
              <a:rect l="l" t="t" r="r" b="b"/>
              <a:pathLst>
                <a:path w="447040" h="561339">
                  <a:moveTo>
                    <a:pt x="446697" y="539889"/>
                  </a:moveTo>
                  <a:lnTo>
                    <a:pt x="427888" y="491007"/>
                  </a:lnTo>
                  <a:lnTo>
                    <a:pt x="398970" y="463905"/>
                  </a:lnTo>
                  <a:lnTo>
                    <a:pt x="361035" y="440016"/>
                  </a:lnTo>
                  <a:lnTo>
                    <a:pt x="342760" y="430466"/>
                  </a:lnTo>
                  <a:lnTo>
                    <a:pt x="334403" y="424980"/>
                  </a:lnTo>
                  <a:lnTo>
                    <a:pt x="311200" y="385902"/>
                  </a:lnTo>
                  <a:lnTo>
                    <a:pt x="306387" y="366585"/>
                  </a:lnTo>
                  <a:lnTo>
                    <a:pt x="301294" y="347840"/>
                  </a:lnTo>
                  <a:lnTo>
                    <a:pt x="294271" y="330073"/>
                  </a:lnTo>
                  <a:lnTo>
                    <a:pt x="283641" y="313690"/>
                  </a:lnTo>
                  <a:lnTo>
                    <a:pt x="268833" y="298056"/>
                  </a:lnTo>
                  <a:lnTo>
                    <a:pt x="252907" y="281813"/>
                  </a:lnTo>
                  <a:lnTo>
                    <a:pt x="239877" y="265468"/>
                  </a:lnTo>
                  <a:lnTo>
                    <a:pt x="280784" y="233807"/>
                  </a:lnTo>
                  <a:lnTo>
                    <a:pt x="255879" y="195148"/>
                  </a:lnTo>
                  <a:lnTo>
                    <a:pt x="230720" y="157175"/>
                  </a:lnTo>
                  <a:lnTo>
                    <a:pt x="202438" y="115938"/>
                  </a:lnTo>
                  <a:lnTo>
                    <a:pt x="175933" y="81534"/>
                  </a:lnTo>
                  <a:lnTo>
                    <a:pt x="143497" y="46558"/>
                  </a:lnTo>
                  <a:lnTo>
                    <a:pt x="107518" y="17284"/>
                  </a:lnTo>
                  <a:lnTo>
                    <a:pt x="70408" y="0"/>
                  </a:lnTo>
                  <a:lnTo>
                    <a:pt x="34556" y="977"/>
                  </a:lnTo>
                  <a:lnTo>
                    <a:pt x="0" y="43230"/>
                  </a:lnTo>
                  <a:lnTo>
                    <a:pt x="4152" y="66459"/>
                  </a:lnTo>
                  <a:lnTo>
                    <a:pt x="27520" y="114566"/>
                  </a:lnTo>
                  <a:lnTo>
                    <a:pt x="63157" y="161683"/>
                  </a:lnTo>
                  <a:lnTo>
                    <a:pt x="117563" y="225120"/>
                  </a:lnTo>
                  <a:lnTo>
                    <a:pt x="167347" y="280822"/>
                  </a:lnTo>
                  <a:lnTo>
                    <a:pt x="189141" y="304723"/>
                  </a:lnTo>
                  <a:lnTo>
                    <a:pt x="227787" y="274828"/>
                  </a:lnTo>
                  <a:lnTo>
                    <a:pt x="231432" y="281089"/>
                  </a:lnTo>
                  <a:lnTo>
                    <a:pt x="243293" y="295910"/>
                  </a:lnTo>
                  <a:lnTo>
                    <a:pt x="256552" y="309880"/>
                  </a:lnTo>
                  <a:lnTo>
                    <a:pt x="263398" y="317423"/>
                  </a:lnTo>
                  <a:lnTo>
                    <a:pt x="286753" y="350012"/>
                  </a:lnTo>
                  <a:lnTo>
                    <a:pt x="303745" y="394233"/>
                  </a:lnTo>
                  <a:lnTo>
                    <a:pt x="310464" y="409346"/>
                  </a:lnTo>
                  <a:lnTo>
                    <a:pt x="319443" y="423125"/>
                  </a:lnTo>
                  <a:lnTo>
                    <a:pt x="331609" y="435406"/>
                  </a:lnTo>
                  <a:lnTo>
                    <a:pt x="340385" y="442150"/>
                  </a:lnTo>
                  <a:lnTo>
                    <a:pt x="358495" y="454660"/>
                  </a:lnTo>
                  <a:lnTo>
                    <a:pt x="367423" y="461149"/>
                  </a:lnTo>
                  <a:lnTo>
                    <a:pt x="405790" y="497865"/>
                  </a:lnTo>
                  <a:lnTo>
                    <a:pt x="427228" y="539686"/>
                  </a:lnTo>
                  <a:lnTo>
                    <a:pt x="430784" y="549186"/>
                  </a:lnTo>
                  <a:lnTo>
                    <a:pt x="435216" y="558279"/>
                  </a:lnTo>
                  <a:lnTo>
                    <a:pt x="437311" y="561098"/>
                  </a:lnTo>
                  <a:lnTo>
                    <a:pt x="441960" y="560362"/>
                  </a:lnTo>
                  <a:lnTo>
                    <a:pt x="444055" y="556641"/>
                  </a:lnTo>
                  <a:lnTo>
                    <a:pt x="446697" y="5398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6295" y="3978997"/>
              <a:ext cx="163725" cy="205512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8251110" y="774065"/>
            <a:ext cx="494030" cy="361315"/>
            <a:chOff x="8251110" y="774065"/>
            <a:chExt cx="494030" cy="361315"/>
          </a:xfrm>
        </p:grpSpPr>
        <p:sp>
          <p:nvSpPr>
            <p:cNvPr id="13" name="object 13"/>
            <p:cNvSpPr/>
            <p:nvPr/>
          </p:nvSpPr>
          <p:spPr>
            <a:xfrm>
              <a:off x="8251110" y="774065"/>
              <a:ext cx="494030" cy="360680"/>
            </a:xfrm>
            <a:custGeom>
              <a:avLst/>
              <a:gdLst/>
              <a:ahLst/>
              <a:cxnLst/>
              <a:rect l="l" t="t" r="r" b="b"/>
              <a:pathLst>
                <a:path w="494029" h="360680">
                  <a:moveTo>
                    <a:pt x="36020" y="0"/>
                  </a:moveTo>
                  <a:lnTo>
                    <a:pt x="16176" y="35178"/>
                  </a:lnTo>
                  <a:lnTo>
                    <a:pt x="3762" y="73787"/>
                  </a:lnTo>
                  <a:lnTo>
                    <a:pt x="0" y="103298"/>
                  </a:lnTo>
                  <a:lnTo>
                    <a:pt x="244" y="118203"/>
                  </a:lnTo>
                  <a:lnTo>
                    <a:pt x="42981" y="171858"/>
                  </a:lnTo>
                  <a:lnTo>
                    <a:pt x="69357" y="192786"/>
                  </a:lnTo>
                  <a:lnTo>
                    <a:pt x="97924" y="218666"/>
                  </a:lnTo>
                  <a:lnTo>
                    <a:pt x="126063" y="247904"/>
                  </a:lnTo>
                  <a:lnTo>
                    <a:pt x="149899" y="280624"/>
                  </a:lnTo>
                  <a:lnTo>
                    <a:pt x="177141" y="338540"/>
                  </a:lnTo>
                  <a:lnTo>
                    <a:pt x="180546" y="348614"/>
                  </a:lnTo>
                  <a:lnTo>
                    <a:pt x="184193" y="349956"/>
                  </a:lnTo>
                  <a:lnTo>
                    <a:pt x="194960" y="353155"/>
                  </a:lnTo>
                  <a:lnTo>
                    <a:pt x="212586" y="356973"/>
                  </a:lnTo>
                  <a:lnTo>
                    <a:pt x="236807" y="360172"/>
                  </a:lnTo>
                  <a:lnTo>
                    <a:pt x="260711" y="360558"/>
                  </a:lnTo>
                  <a:lnTo>
                    <a:pt x="277637" y="358314"/>
                  </a:lnTo>
                  <a:lnTo>
                    <a:pt x="287706" y="355474"/>
                  </a:lnTo>
                  <a:lnTo>
                    <a:pt x="291036" y="354075"/>
                  </a:lnTo>
                  <a:lnTo>
                    <a:pt x="347551" y="290830"/>
                  </a:lnTo>
                  <a:lnTo>
                    <a:pt x="385923" y="255135"/>
                  </a:lnTo>
                  <a:lnTo>
                    <a:pt x="430593" y="221678"/>
                  </a:lnTo>
                  <a:lnTo>
                    <a:pt x="467619" y="196889"/>
                  </a:lnTo>
                  <a:lnTo>
                    <a:pt x="483060" y="187198"/>
                  </a:lnTo>
                  <a:lnTo>
                    <a:pt x="484820" y="184253"/>
                  </a:lnTo>
                  <a:lnTo>
                    <a:pt x="488664" y="173450"/>
                  </a:lnTo>
                  <a:lnTo>
                    <a:pt x="492436" y="151836"/>
                  </a:lnTo>
                  <a:lnTo>
                    <a:pt x="493982" y="116459"/>
                  </a:lnTo>
                  <a:lnTo>
                    <a:pt x="490422" y="79009"/>
                  </a:lnTo>
                  <a:lnTo>
                    <a:pt x="482838" y="53086"/>
                  </a:lnTo>
                  <a:lnTo>
                    <a:pt x="475301" y="38020"/>
                  </a:lnTo>
                  <a:lnTo>
                    <a:pt x="471884" y="33147"/>
                  </a:lnTo>
                  <a:lnTo>
                    <a:pt x="458031" y="35766"/>
                  </a:lnTo>
                  <a:lnTo>
                    <a:pt x="415829" y="40576"/>
                  </a:lnTo>
                  <a:lnTo>
                    <a:pt x="344314" y="43005"/>
                  </a:lnTo>
                  <a:lnTo>
                    <a:pt x="242522" y="38481"/>
                  </a:lnTo>
                  <a:lnTo>
                    <a:pt x="144248" y="27110"/>
                  </a:lnTo>
                  <a:lnTo>
                    <a:pt x="80597" y="14478"/>
                  </a:lnTo>
                  <a:lnTo>
                    <a:pt x="46283" y="4226"/>
                  </a:lnTo>
                  <a:lnTo>
                    <a:pt x="360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13293" y="870457"/>
              <a:ext cx="413384" cy="179705"/>
            </a:xfrm>
            <a:custGeom>
              <a:avLst/>
              <a:gdLst/>
              <a:ahLst/>
              <a:cxnLst/>
              <a:rect l="l" t="t" r="r" b="b"/>
              <a:pathLst>
                <a:path w="413384" h="179705">
                  <a:moveTo>
                    <a:pt x="11684" y="15240"/>
                  </a:moveTo>
                  <a:lnTo>
                    <a:pt x="11049" y="14605"/>
                  </a:lnTo>
                  <a:lnTo>
                    <a:pt x="11049" y="13970"/>
                  </a:lnTo>
                  <a:lnTo>
                    <a:pt x="10668" y="13081"/>
                  </a:lnTo>
                  <a:lnTo>
                    <a:pt x="10287" y="12573"/>
                  </a:lnTo>
                  <a:lnTo>
                    <a:pt x="7620" y="11176"/>
                  </a:lnTo>
                  <a:lnTo>
                    <a:pt x="6731" y="10541"/>
                  </a:lnTo>
                  <a:lnTo>
                    <a:pt x="5715" y="10668"/>
                  </a:lnTo>
                  <a:lnTo>
                    <a:pt x="4826" y="11049"/>
                  </a:lnTo>
                  <a:lnTo>
                    <a:pt x="3556" y="11684"/>
                  </a:lnTo>
                  <a:lnTo>
                    <a:pt x="2794" y="11811"/>
                  </a:lnTo>
                  <a:lnTo>
                    <a:pt x="2159" y="12446"/>
                  </a:lnTo>
                  <a:lnTo>
                    <a:pt x="1905" y="13335"/>
                  </a:lnTo>
                  <a:lnTo>
                    <a:pt x="1143" y="14732"/>
                  </a:lnTo>
                  <a:lnTo>
                    <a:pt x="635" y="15113"/>
                  </a:lnTo>
                  <a:lnTo>
                    <a:pt x="254" y="15748"/>
                  </a:lnTo>
                  <a:lnTo>
                    <a:pt x="381" y="16510"/>
                  </a:lnTo>
                  <a:lnTo>
                    <a:pt x="0" y="17272"/>
                  </a:lnTo>
                  <a:lnTo>
                    <a:pt x="0" y="17907"/>
                  </a:lnTo>
                  <a:lnTo>
                    <a:pt x="635" y="18542"/>
                  </a:lnTo>
                  <a:lnTo>
                    <a:pt x="1524" y="20320"/>
                  </a:lnTo>
                  <a:lnTo>
                    <a:pt x="4572" y="22098"/>
                  </a:lnTo>
                  <a:lnTo>
                    <a:pt x="6985" y="21844"/>
                  </a:lnTo>
                  <a:lnTo>
                    <a:pt x="8255" y="21336"/>
                  </a:lnTo>
                  <a:lnTo>
                    <a:pt x="9017" y="21082"/>
                  </a:lnTo>
                  <a:lnTo>
                    <a:pt x="9779" y="20320"/>
                  </a:lnTo>
                  <a:lnTo>
                    <a:pt x="10795" y="18288"/>
                  </a:lnTo>
                  <a:lnTo>
                    <a:pt x="11176" y="17907"/>
                  </a:lnTo>
                  <a:lnTo>
                    <a:pt x="11303" y="17018"/>
                  </a:lnTo>
                  <a:lnTo>
                    <a:pt x="11303" y="16383"/>
                  </a:lnTo>
                  <a:lnTo>
                    <a:pt x="11557" y="15875"/>
                  </a:lnTo>
                  <a:lnTo>
                    <a:pt x="11684" y="15240"/>
                  </a:lnTo>
                  <a:close/>
                </a:path>
                <a:path w="413384" h="179705">
                  <a:moveTo>
                    <a:pt x="129413" y="66167"/>
                  </a:moveTo>
                  <a:lnTo>
                    <a:pt x="123317" y="62738"/>
                  </a:lnTo>
                  <a:lnTo>
                    <a:pt x="117348" y="59436"/>
                  </a:lnTo>
                  <a:lnTo>
                    <a:pt x="112141" y="68453"/>
                  </a:lnTo>
                  <a:lnTo>
                    <a:pt x="118237" y="71882"/>
                  </a:lnTo>
                  <a:lnTo>
                    <a:pt x="124206" y="75311"/>
                  </a:lnTo>
                  <a:lnTo>
                    <a:pt x="129413" y="66167"/>
                  </a:lnTo>
                  <a:close/>
                </a:path>
                <a:path w="413384" h="179705">
                  <a:moveTo>
                    <a:pt x="167640" y="172466"/>
                  </a:moveTo>
                  <a:lnTo>
                    <a:pt x="167513" y="172085"/>
                  </a:lnTo>
                  <a:lnTo>
                    <a:pt x="167259" y="170942"/>
                  </a:lnTo>
                  <a:lnTo>
                    <a:pt x="166370" y="169164"/>
                  </a:lnTo>
                  <a:lnTo>
                    <a:pt x="163195" y="167386"/>
                  </a:lnTo>
                  <a:lnTo>
                    <a:pt x="160782" y="167640"/>
                  </a:lnTo>
                  <a:lnTo>
                    <a:pt x="159512" y="168148"/>
                  </a:lnTo>
                  <a:lnTo>
                    <a:pt x="158623" y="168656"/>
                  </a:lnTo>
                  <a:lnTo>
                    <a:pt x="157988" y="169164"/>
                  </a:lnTo>
                  <a:lnTo>
                    <a:pt x="156845" y="171450"/>
                  </a:lnTo>
                  <a:lnTo>
                    <a:pt x="156337" y="172085"/>
                  </a:lnTo>
                  <a:lnTo>
                    <a:pt x="156337" y="172720"/>
                  </a:lnTo>
                  <a:lnTo>
                    <a:pt x="156210" y="173609"/>
                  </a:lnTo>
                  <a:lnTo>
                    <a:pt x="155956" y="174117"/>
                  </a:lnTo>
                  <a:lnTo>
                    <a:pt x="155956" y="174498"/>
                  </a:lnTo>
                  <a:lnTo>
                    <a:pt x="161544" y="179197"/>
                  </a:lnTo>
                  <a:lnTo>
                    <a:pt x="162560" y="179070"/>
                  </a:lnTo>
                  <a:lnTo>
                    <a:pt x="163830" y="178562"/>
                  </a:lnTo>
                  <a:lnTo>
                    <a:pt x="164465" y="177927"/>
                  </a:lnTo>
                  <a:lnTo>
                    <a:pt x="165100" y="177419"/>
                  </a:lnTo>
                  <a:lnTo>
                    <a:pt x="165735" y="176403"/>
                  </a:lnTo>
                  <a:lnTo>
                    <a:pt x="166497" y="175006"/>
                  </a:lnTo>
                  <a:lnTo>
                    <a:pt x="167132" y="174371"/>
                  </a:lnTo>
                  <a:lnTo>
                    <a:pt x="167259" y="173482"/>
                  </a:lnTo>
                  <a:lnTo>
                    <a:pt x="167386" y="172974"/>
                  </a:lnTo>
                  <a:lnTo>
                    <a:pt x="167640" y="172466"/>
                  </a:lnTo>
                  <a:close/>
                </a:path>
                <a:path w="413384" h="179705">
                  <a:moveTo>
                    <a:pt x="175260" y="6858"/>
                  </a:moveTo>
                  <a:lnTo>
                    <a:pt x="169291" y="3429"/>
                  </a:lnTo>
                  <a:lnTo>
                    <a:pt x="163322" y="0"/>
                  </a:lnTo>
                  <a:lnTo>
                    <a:pt x="158242" y="8890"/>
                  </a:lnTo>
                  <a:lnTo>
                    <a:pt x="164211" y="12319"/>
                  </a:lnTo>
                  <a:lnTo>
                    <a:pt x="170307" y="15748"/>
                  </a:lnTo>
                  <a:lnTo>
                    <a:pt x="175260" y="6858"/>
                  </a:lnTo>
                  <a:close/>
                </a:path>
                <a:path w="413384" h="179705">
                  <a:moveTo>
                    <a:pt x="265811" y="63754"/>
                  </a:moveTo>
                  <a:lnTo>
                    <a:pt x="259969" y="60579"/>
                  </a:lnTo>
                  <a:lnTo>
                    <a:pt x="254000" y="57150"/>
                  </a:lnTo>
                  <a:lnTo>
                    <a:pt x="248920" y="66040"/>
                  </a:lnTo>
                  <a:lnTo>
                    <a:pt x="255016" y="69469"/>
                  </a:lnTo>
                  <a:lnTo>
                    <a:pt x="260731" y="72771"/>
                  </a:lnTo>
                  <a:lnTo>
                    <a:pt x="265811" y="63754"/>
                  </a:lnTo>
                  <a:close/>
                </a:path>
                <a:path w="413384" h="179705">
                  <a:moveTo>
                    <a:pt x="278130" y="14605"/>
                  </a:moveTo>
                  <a:lnTo>
                    <a:pt x="272161" y="11176"/>
                  </a:lnTo>
                  <a:lnTo>
                    <a:pt x="266065" y="7747"/>
                  </a:lnTo>
                  <a:lnTo>
                    <a:pt x="261112" y="16637"/>
                  </a:lnTo>
                  <a:lnTo>
                    <a:pt x="273050" y="23495"/>
                  </a:lnTo>
                  <a:lnTo>
                    <a:pt x="278130" y="14605"/>
                  </a:lnTo>
                  <a:close/>
                </a:path>
                <a:path w="413384" h="179705">
                  <a:moveTo>
                    <a:pt x="412877" y="45593"/>
                  </a:moveTo>
                  <a:lnTo>
                    <a:pt x="406781" y="42291"/>
                  </a:lnTo>
                  <a:lnTo>
                    <a:pt x="400812" y="38862"/>
                  </a:lnTo>
                  <a:lnTo>
                    <a:pt x="395732" y="47752"/>
                  </a:lnTo>
                  <a:lnTo>
                    <a:pt x="401828" y="51181"/>
                  </a:lnTo>
                  <a:lnTo>
                    <a:pt x="407797" y="54483"/>
                  </a:lnTo>
                  <a:lnTo>
                    <a:pt x="412877" y="45593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55151" y="1101725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5" h="16509">
                  <a:moveTo>
                    <a:pt x="5206" y="0"/>
                  </a:moveTo>
                  <a:lnTo>
                    <a:pt x="0" y="9144"/>
                  </a:lnTo>
                  <a:lnTo>
                    <a:pt x="11938" y="16001"/>
                  </a:lnTo>
                  <a:lnTo>
                    <a:pt x="17145" y="6858"/>
                  </a:lnTo>
                  <a:lnTo>
                    <a:pt x="11175" y="3428"/>
                  </a:lnTo>
                  <a:lnTo>
                    <a:pt x="5206" y="0"/>
                  </a:lnTo>
                  <a:close/>
                </a:path>
              </a:pathLst>
            </a:custGeom>
            <a:solidFill>
              <a:srgbClr val="FFA3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434831" y="1073023"/>
              <a:ext cx="103505" cy="62230"/>
            </a:xfrm>
            <a:custGeom>
              <a:avLst/>
              <a:gdLst/>
              <a:ahLst/>
              <a:cxnLst/>
              <a:rect l="l" t="t" r="r" b="b"/>
              <a:pathLst>
                <a:path w="103504" h="62230">
                  <a:moveTo>
                    <a:pt x="61214" y="0"/>
                  </a:moveTo>
                  <a:lnTo>
                    <a:pt x="58547" y="3937"/>
                  </a:lnTo>
                  <a:lnTo>
                    <a:pt x="54864" y="8762"/>
                  </a:lnTo>
                  <a:lnTo>
                    <a:pt x="57150" y="12700"/>
                  </a:lnTo>
                  <a:lnTo>
                    <a:pt x="53975" y="16001"/>
                  </a:lnTo>
                  <a:lnTo>
                    <a:pt x="50041" y="17281"/>
                  </a:lnTo>
                  <a:lnTo>
                    <a:pt x="37080" y="17270"/>
                  </a:lnTo>
                  <a:lnTo>
                    <a:pt x="30861" y="19050"/>
                  </a:lnTo>
                  <a:lnTo>
                    <a:pt x="26995" y="23542"/>
                  </a:lnTo>
                  <a:lnTo>
                    <a:pt x="22788" y="35766"/>
                  </a:lnTo>
                  <a:lnTo>
                    <a:pt x="18923" y="40259"/>
                  </a:lnTo>
                  <a:lnTo>
                    <a:pt x="11811" y="44450"/>
                  </a:lnTo>
                  <a:lnTo>
                    <a:pt x="10922" y="41401"/>
                  </a:lnTo>
                  <a:lnTo>
                    <a:pt x="6858" y="42925"/>
                  </a:lnTo>
                  <a:lnTo>
                    <a:pt x="3683" y="44323"/>
                  </a:lnTo>
                  <a:lnTo>
                    <a:pt x="762" y="47116"/>
                  </a:lnTo>
                  <a:lnTo>
                    <a:pt x="0" y="50800"/>
                  </a:lnTo>
                  <a:lnTo>
                    <a:pt x="13045" y="54445"/>
                  </a:lnTo>
                  <a:lnTo>
                    <a:pt x="26257" y="57388"/>
                  </a:lnTo>
                  <a:lnTo>
                    <a:pt x="39612" y="59640"/>
                  </a:lnTo>
                  <a:lnTo>
                    <a:pt x="53086" y="61213"/>
                  </a:lnTo>
                  <a:lnTo>
                    <a:pt x="71088" y="61731"/>
                  </a:lnTo>
                  <a:lnTo>
                    <a:pt x="85471" y="60594"/>
                  </a:lnTo>
                  <a:lnTo>
                    <a:pt x="96234" y="58624"/>
                  </a:lnTo>
                  <a:lnTo>
                    <a:pt x="103377" y="56641"/>
                  </a:lnTo>
                  <a:lnTo>
                    <a:pt x="96641" y="48879"/>
                  </a:lnTo>
                  <a:lnTo>
                    <a:pt x="90058" y="41878"/>
                  </a:lnTo>
                  <a:lnTo>
                    <a:pt x="84357" y="34067"/>
                  </a:lnTo>
                  <a:lnTo>
                    <a:pt x="80264" y="23875"/>
                  </a:lnTo>
                  <a:lnTo>
                    <a:pt x="78994" y="17779"/>
                  </a:lnTo>
                  <a:lnTo>
                    <a:pt x="78486" y="10794"/>
                  </a:lnTo>
                  <a:lnTo>
                    <a:pt x="73660" y="4444"/>
                  </a:lnTo>
                  <a:lnTo>
                    <a:pt x="72263" y="3301"/>
                  </a:lnTo>
                  <a:lnTo>
                    <a:pt x="70866" y="2539"/>
                  </a:lnTo>
                  <a:lnTo>
                    <a:pt x="66548" y="126"/>
                  </a:lnTo>
                  <a:lnTo>
                    <a:pt x="61214" y="0"/>
                  </a:lnTo>
                  <a:close/>
                </a:path>
              </a:pathLst>
            </a:custGeom>
            <a:solidFill>
              <a:srgbClr val="B148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260207" y="916304"/>
              <a:ext cx="474980" cy="213995"/>
            </a:xfrm>
            <a:custGeom>
              <a:avLst/>
              <a:gdLst/>
              <a:ahLst/>
              <a:cxnLst/>
              <a:rect l="l" t="t" r="r" b="b"/>
              <a:pathLst>
                <a:path w="474979" h="213994">
                  <a:moveTo>
                    <a:pt x="188722" y="132588"/>
                  </a:moveTo>
                  <a:lnTo>
                    <a:pt x="171704" y="72136"/>
                  </a:lnTo>
                  <a:lnTo>
                    <a:pt x="128397" y="31115"/>
                  </a:lnTo>
                  <a:lnTo>
                    <a:pt x="67729" y="6350"/>
                  </a:lnTo>
                  <a:lnTo>
                    <a:pt x="26924" y="0"/>
                  </a:lnTo>
                  <a:lnTo>
                    <a:pt x="13309" y="2628"/>
                  </a:lnTo>
                  <a:lnTo>
                    <a:pt x="6616" y="4241"/>
                  </a:lnTo>
                  <a:lnTo>
                    <a:pt x="0" y="6096"/>
                  </a:lnTo>
                  <a:lnTo>
                    <a:pt x="3175" y="9271"/>
                  </a:lnTo>
                  <a:lnTo>
                    <a:pt x="6604" y="12065"/>
                  </a:lnTo>
                  <a:lnTo>
                    <a:pt x="12319" y="15240"/>
                  </a:lnTo>
                  <a:lnTo>
                    <a:pt x="33591" y="29337"/>
                  </a:lnTo>
                  <a:lnTo>
                    <a:pt x="87960" y="75577"/>
                  </a:lnTo>
                  <a:lnTo>
                    <a:pt x="116967" y="105664"/>
                  </a:lnTo>
                  <a:lnTo>
                    <a:pt x="141655" y="139242"/>
                  </a:lnTo>
                  <a:lnTo>
                    <a:pt x="168325" y="196596"/>
                  </a:lnTo>
                  <a:lnTo>
                    <a:pt x="171450" y="206375"/>
                  </a:lnTo>
                  <a:lnTo>
                    <a:pt x="175133" y="207518"/>
                  </a:lnTo>
                  <a:lnTo>
                    <a:pt x="181571" y="189458"/>
                  </a:lnTo>
                  <a:lnTo>
                    <a:pt x="186016" y="170815"/>
                  </a:lnTo>
                  <a:lnTo>
                    <a:pt x="188417" y="151803"/>
                  </a:lnTo>
                  <a:lnTo>
                    <a:pt x="188722" y="132588"/>
                  </a:lnTo>
                  <a:close/>
                </a:path>
                <a:path w="474979" h="213994">
                  <a:moveTo>
                    <a:pt x="474599" y="43942"/>
                  </a:moveTo>
                  <a:lnTo>
                    <a:pt x="434340" y="26708"/>
                  </a:lnTo>
                  <a:lnTo>
                    <a:pt x="417093" y="26377"/>
                  </a:lnTo>
                  <a:lnTo>
                    <a:pt x="396938" y="28727"/>
                  </a:lnTo>
                  <a:lnTo>
                    <a:pt x="348259" y="44234"/>
                  </a:lnTo>
                  <a:lnTo>
                    <a:pt x="296532" y="87058"/>
                  </a:lnTo>
                  <a:lnTo>
                    <a:pt x="269875" y="143141"/>
                  </a:lnTo>
                  <a:lnTo>
                    <a:pt x="269341" y="171107"/>
                  </a:lnTo>
                  <a:lnTo>
                    <a:pt x="272694" y="195973"/>
                  </a:lnTo>
                  <a:lnTo>
                    <a:pt x="276860" y="213614"/>
                  </a:lnTo>
                  <a:lnTo>
                    <a:pt x="281940" y="211836"/>
                  </a:lnTo>
                  <a:lnTo>
                    <a:pt x="338455" y="148590"/>
                  </a:lnTo>
                  <a:lnTo>
                    <a:pt x="376872" y="113068"/>
                  </a:lnTo>
                  <a:lnTo>
                    <a:pt x="421538" y="79590"/>
                  </a:lnTo>
                  <a:lnTo>
                    <a:pt x="458533" y="54711"/>
                  </a:lnTo>
                  <a:lnTo>
                    <a:pt x="473964" y="44958"/>
                  </a:lnTo>
                  <a:lnTo>
                    <a:pt x="474599" y="43942"/>
                  </a:lnTo>
                  <a:close/>
                </a:path>
              </a:pathLst>
            </a:custGeom>
            <a:solidFill>
              <a:srgbClr val="E4CA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273033" y="774065"/>
              <a:ext cx="462915" cy="74930"/>
            </a:xfrm>
            <a:custGeom>
              <a:avLst/>
              <a:gdLst/>
              <a:ahLst/>
              <a:cxnLst/>
              <a:rect l="l" t="t" r="r" b="b"/>
              <a:pathLst>
                <a:path w="462915" h="74930">
                  <a:moveTo>
                    <a:pt x="14097" y="0"/>
                  </a:moveTo>
                  <a:lnTo>
                    <a:pt x="10215" y="5451"/>
                  </a:lnTo>
                  <a:lnTo>
                    <a:pt x="6572" y="11128"/>
                  </a:lnTo>
                  <a:lnTo>
                    <a:pt x="3167" y="17019"/>
                  </a:lnTo>
                  <a:lnTo>
                    <a:pt x="0" y="23113"/>
                  </a:lnTo>
                  <a:lnTo>
                    <a:pt x="49170" y="39304"/>
                  </a:lnTo>
                  <a:lnTo>
                    <a:pt x="99234" y="52244"/>
                  </a:lnTo>
                  <a:lnTo>
                    <a:pt x="150036" y="61922"/>
                  </a:lnTo>
                  <a:lnTo>
                    <a:pt x="201422" y="68325"/>
                  </a:lnTo>
                  <a:lnTo>
                    <a:pt x="272762" y="73287"/>
                  </a:lnTo>
                  <a:lnTo>
                    <a:pt x="332898" y="74395"/>
                  </a:lnTo>
                  <a:lnTo>
                    <a:pt x="381202" y="72705"/>
                  </a:lnTo>
                  <a:lnTo>
                    <a:pt x="439800" y="65150"/>
                  </a:lnTo>
                  <a:lnTo>
                    <a:pt x="462534" y="57404"/>
                  </a:lnTo>
                  <a:lnTo>
                    <a:pt x="460194" y="50899"/>
                  </a:lnTo>
                  <a:lnTo>
                    <a:pt x="457342" y="44703"/>
                  </a:lnTo>
                  <a:lnTo>
                    <a:pt x="453943" y="38794"/>
                  </a:lnTo>
                  <a:lnTo>
                    <a:pt x="449961" y="33147"/>
                  </a:lnTo>
                  <a:lnTo>
                    <a:pt x="436072" y="35837"/>
                  </a:lnTo>
                  <a:lnTo>
                    <a:pt x="393811" y="40767"/>
                  </a:lnTo>
                  <a:lnTo>
                    <a:pt x="322284" y="43219"/>
                  </a:lnTo>
                  <a:lnTo>
                    <a:pt x="220599" y="38481"/>
                  </a:lnTo>
                  <a:lnTo>
                    <a:pt x="122324" y="26949"/>
                  </a:lnTo>
                  <a:lnTo>
                    <a:pt x="58674" y="14335"/>
                  </a:lnTo>
                  <a:lnTo>
                    <a:pt x="24360" y="4173"/>
                  </a:lnTo>
                  <a:lnTo>
                    <a:pt x="14097" y="0"/>
                  </a:lnTo>
                  <a:close/>
                </a:path>
              </a:pathLst>
            </a:custGeom>
            <a:solidFill>
              <a:srgbClr val="C86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099107" y="2024379"/>
            <a:ext cx="189855" cy="205739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60626" y="2465323"/>
            <a:ext cx="94741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r>
              <a:rPr sz="140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pelvik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37940" y="2343721"/>
            <a:ext cx="147002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Dismenorea</a:t>
            </a:r>
            <a:r>
              <a:rPr sz="1400" spc="-7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(nyeri</a:t>
            </a:r>
            <a:endParaRPr sz="14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ketika</a:t>
            </a:r>
            <a:r>
              <a:rPr sz="140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haid)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61634" y="2343721"/>
            <a:ext cx="145986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spa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r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eun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ia</a:t>
            </a:r>
            <a:r>
              <a:rPr sz="140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(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n</a:t>
            </a:r>
            <a:r>
              <a:rPr sz="140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y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e</a:t>
            </a:r>
            <a:r>
              <a:rPr sz="140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ri</a:t>
            </a:r>
            <a:endParaRPr sz="1400">
              <a:latin typeface="Microsoft Sans Serif"/>
              <a:cs typeface="Microsoft Sans Serif"/>
            </a:endParaRPr>
          </a:p>
          <a:p>
            <a:pPr marL="2794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ketika</a:t>
            </a:r>
            <a:r>
              <a:rPr sz="1400" spc="-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senggama)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94560" y="1335722"/>
            <a:ext cx="51879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>
                <a:solidFill>
                  <a:srgbClr val="6CC9C3"/>
                </a:solidFill>
                <a:latin typeface="Microsoft Sans Serif"/>
                <a:cs typeface="Microsoft Sans Serif"/>
              </a:rPr>
              <a:t>01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14826" y="3008947"/>
            <a:ext cx="1701800" cy="1421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100"/>
              </a:spcBef>
            </a:pPr>
            <a:r>
              <a:rPr sz="3500" spc="-10" dirty="0">
                <a:solidFill>
                  <a:srgbClr val="6CC9C3"/>
                </a:solidFill>
                <a:latin typeface="Microsoft Sans Serif"/>
                <a:cs typeface="Microsoft Sans Serif"/>
              </a:rPr>
              <a:t>04</a:t>
            </a:r>
            <a:endParaRPr sz="3500">
              <a:latin typeface="Microsoft Sans Serif"/>
              <a:cs typeface="Microsoft Sans Serif"/>
            </a:endParaRPr>
          </a:p>
          <a:p>
            <a:pPr marL="12700" marR="5080" indent="2540" algn="ctr">
              <a:lnSpc>
                <a:spcPct val="100000"/>
              </a:lnSpc>
              <a:spcBef>
                <a:spcPts val="1750"/>
              </a:spcBef>
            </a:pP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Infertilitas (gangguan </a:t>
            </a:r>
            <a:r>
              <a:rPr sz="1400" spc="-3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kesuburan,</a:t>
            </a:r>
            <a:r>
              <a:rPr sz="140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tidak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bisa </a:t>
            </a:r>
            <a:r>
              <a:rPr sz="1400" spc="-3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memiliki</a:t>
            </a:r>
            <a:r>
              <a:rPr sz="140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F5B646"/>
                </a:solidFill>
                <a:latin typeface="Microsoft Sans Serif"/>
                <a:cs typeface="Microsoft Sans Serif"/>
              </a:rPr>
              <a:t>anak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431534" y="1335722"/>
            <a:ext cx="51879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>
                <a:solidFill>
                  <a:srgbClr val="6CC9C3"/>
                </a:solidFill>
                <a:latin typeface="Microsoft Sans Serif"/>
                <a:cs typeface="Microsoft Sans Serif"/>
              </a:rPr>
              <a:t>03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title"/>
          </p:nvPr>
        </p:nvSpPr>
        <p:spPr>
          <a:xfrm>
            <a:off x="2792095" y="486727"/>
            <a:ext cx="3562350" cy="1408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Tanda</a:t>
            </a:r>
            <a:r>
              <a:rPr spc="45" dirty="0"/>
              <a:t> </a:t>
            </a:r>
            <a:r>
              <a:rPr dirty="0"/>
              <a:t>dan</a:t>
            </a:r>
            <a:r>
              <a:rPr spc="30" dirty="0"/>
              <a:t> </a:t>
            </a:r>
            <a:r>
              <a:rPr spc="-15" dirty="0"/>
              <a:t>Gejala</a:t>
            </a:r>
          </a:p>
          <a:p>
            <a:pPr algn="ctr">
              <a:lnSpc>
                <a:spcPct val="100000"/>
              </a:lnSpc>
              <a:spcBef>
                <a:spcPts val="2485"/>
              </a:spcBef>
            </a:pPr>
            <a:r>
              <a:rPr spc="-10" dirty="0">
                <a:solidFill>
                  <a:srgbClr val="6CC9C3"/>
                </a:solidFill>
              </a:rPr>
              <a:t>02</a:t>
            </a:r>
          </a:p>
        </p:txBody>
      </p:sp>
      <p:pic>
        <p:nvPicPr>
          <p:cNvPr id="54" name="object 5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46900" y="3322319"/>
            <a:ext cx="2197099" cy="1821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25" y="4535238"/>
            <a:ext cx="1020444" cy="608330"/>
          </a:xfrm>
          <a:custGeom>
            <a:avLst/>
            <a:gdLst/>
            <a:ahLst/>
            <a:cxnLst/>
            <a:rect l="l" t="t" r="r" b="b"/>
            <a:pathLst>
              <a:path w="1020444" h="608329">
                <a:moveTo>
                  <a:pt x="219874" y="256644"/>
                </a:moveTo>
                <a:lnTo>
                  <a:pt x="146699" y="272373"/>
                </a:lnTo>
                <a:lnTo>
                  <a:pt x="103999" y="300667"/>
                </a:lnTo>
                <a:lnTo>
                  <a:pt x="74599" y="330302"/>
                </a:lnTo>
                <a:lnTo>
                  <a:pt x="48721" y="367688"/>
                </a:lnTo>
                <a:lnTo>
                  <a:pt x="27357" y="411956"/>
                </a:lnTo>
                <a:lnTo>
                  <a:pt x="11499" y="462237"/>
                </a:lnTo>
                <a:lnTo>
                  <a:pt x="3206" y="508099"/>
                </a:lnTo>
                <a:lnTo>
                  <a:pt x="0" y="557034"/>
                </a:lnTo>
                <a:lnTo>
                  <a:pt x="2439" y="608260"/>
                </a:lnTo>
                <a:lnTo>
                  <a:pt x="1010738" y="608260"/>
                </a:lnTo>
                <a:lnTo>
                  <a:pt x="1016915" y="576458"/>
                </a:lnTo>
                <a:lnTo>
                  <a:pt x="1020328" y="542209"/>
                </a:lnTo>
                <a:lnTo>
                  <a:pt x="1020402" y="506626"/>
                </a:lnTo>
                <a:lnTo>
                  <a:pt x="1016768" y="469768"/>
                </a:lnTo>
                <a:lnTo>
                  <a:pt x="1000053" y="396332"/>
                </a:lnTo>
                <a:lnTo>
                  <a:pt x="977134" y="343963"/>
                </a:lnTo>
                <a:lnTo>
                  <a:pt x="950009" y="307644"/>
                </a:lnTo>
                <a:lnTo>
                  <a:pt x="920678" y="282356"/>
                </a:lnTo>
                <a:lnTo>
                  <a:pt x="882252" y="257226"/>
                </a:lnTo>
                <a:lnTo>
                  <a:pt x="256275" y="257226"/>
                </a:lnTo>
                <a:lnTo>
                  <a:pt x="219874" y="256644"/>
                </a:lnTo>
                <a:close/>
              </a:path>
              <a:path w="1020444" h="608329">
                <a:moveTo>
                  <a:pt x="574205" y="0"/>
                </a:moveTo>
                <a:lnTo>
                  <a:pt x="529611" y="3885"/>
                </a:lnTo>
                <a:lnTo>
                  <a:pt x="490870" y="18119"/>
                </a:lnTo>
                <a:lnTo>
                  <a:pt x="450393" y="58405"/>
                </a:lnTo>
                <a:lnTo>
                  <a:pt x="435629" y="93555"/>
                </a:lnTo>
                <a:lnTo>
                  <a:pt x="424072" y="141468"/>
                </a:lnTo>
                <a:lnTo>
                  <a:pt x="421824" y="151176"/>
                </a:lnTo>
                <a:lnTo>
                  <a:pt x="399172" y="207035"/>
                </a:lnTo>
                <a:lnTo>
                  <a:pt x="343516" y="245321"/>
                </a:lnTo>
                <a:lnTo>
                  <a:pt x="296501" y="255448"/>
                </a:lnTo>
                <a:lnTo>
                  <a:pt x="256275" y="257226"/>
                </a:lnTo>
                <a:lnTo>
                  <a:pt x="882252" y="257226"/>
                </a:lnTo>
                <a:lnTo>
                  <a:pt x="863390" y="244800"/>
                </a:lnTo>
                <a:lnTo>
                  <a:pt x="831227" y="214306"/>
                </a:lnTo>
                <a:lnTo>
                  <a:pt x="798380" y="173772"/>
                </a:lnTo>
                <a:lnTo>
                  <a:pt x="766015" y="129579"/>
                </a:lnTo>
                <a:lnTo>
                  <a:pt x="735298" y="88107"/>
                </a:lnTo>
                <a:lnTo>
                  <a:pt x="707396" y="55735"/>
                </a:lnTo>
                <a:lnTo>
                  <a:pt x="666668" y="25394"/>
                </a:lnTo>
                <a:lnTo>
                  <a:pt x="621081" y="6992"/>
                </a:lnTo>
                <a:lnTo>
                  <a:pt x="57420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44117" y="305371"/>
            <a:ext cx="306070" cy="309880"/>
          </a:xfrm>
          <a:custGeom>
            <a:avLst/>
            <a:gdLst/>
            <a:ahLst/>
            <a:cxnLst/>
            <a:rect l="l" t="t" r="r" b="b"/>
            <a:pathLst>
              <a:path w="306070" h="309880">
                <a:moveTo>
                  <a:pt x="171959" y="0"/>
                </a:moveTo>
                <a:lnTo>
                  <a:pt x="133082" y="18859"/>
                </a:lnTo>
                <a:lnTo>
                  <a:pt x="126224" y="45275"/>
                </a:lnTo>
                <a:lnTo>
                  <a:pt x="123588" y="54111"/>
                </a:lnTo>
                <a:lnTo>
                  <a:pt x="119429" y="62055"/>
                </a:lnTo>
                <a:lnTo>
                  <a:pt x="112793" y="68689"/>
                </a:lnTo>
                <a:lnTo>
                  <a:pt x="102729" y="73596"/>
                </a:lnTo>
                <a:lnTo>
                  <a:pt x="82391" y="77087"/>
                </a:lnTo>
                <a:lnTo>
                  <a:pt x="65660" y="76946"/>
                </a:lnTo>
                <a:lnTo>
                  <a:pt x="49526" y="79257"/>
                </a:lnTo>
                <a:lnTo>
                  <a:pt x="14305" y="110267"/>
                </a:lnTo>
                <a:lnTo>
                  <a:pt x="0" y="159635"/>
                </a:lnTo>
                <a:lnTo>
                  <a:pt x="446" y="182530"/>
                </a:lnTo>
                <a:lnTo>
                  <a:pt x="14591" y="231965"/>
                </a:lnTo>
                <a:lnTo>
                  <a:pt x="41919" y="270877"/>
                </a:lnTo>
                <a:lnTo>
                  <a:pt x="77487" y="296370"/>
                </a:lnTo>
                <a:lnTo>
                  <a:pt x="116532" y="309028"/>
                </a:lnTo>
                <a:lnTo>
                  <a:pt x="154291" y="309435"/>
                </a:lnTo>
                <a:lnTo>
                  <a:pt x="187825" y="300487"/>
                </a:lnTo>
                <a:lnTo>
                  <a:pt x="241319" y="270019"/>
                </a:lnTo>
                <a:lnTo>
                  <a:pt x="272234" y="240446"/>
                </a:lnTo>
                <a:lnTo>
                  <a:pt x="295142" y="204815"/>
                </a:lnTo>
                <a:lnTo>
                  <a:pt x="305770" y="162607"/>
                </a:lnTo>
                <a:lnTo>
                  <a:pt x="305774" y="151953"/>
                </a:lnTo>
                <a:lnTo>
                  <a:pt x="304659" y="140906"/>
                </a:lnTo>
                <a:lnTo>
                  <a:pt x="296421" y="110295"/>
                </a:lnTo>
                <a:lnTo>
                  <a:pt x="284672" y="92233"/>
                </a:lnTo>
                <a:lnTo>
                  <a:pt x="271422" y="81649"/>
                </a:lnTo>
                <a:lnTo>
                  <a:pt x="258685" y="73469"/>
                </a:lnTo>
                <a:lnTo>
                  <a:pt x="246560" y="61473"/>
                </a:lnTo>
                <a:lnTo>
                  <a:pt x="234269" y="45513"/>
                </a:lnTo>
                <a:lnTo>
                  <a:pt x="222502" y="29338"/>
                </a:lnTo>
                <a:lnTo>
                  <a:pt x="211949" y="16700"/>
                </a:lnTo>
                <a:lnTo>
                  <a:pt x="192972" y="4421"/>
                </a:lnTo>
                <a:lnTo>
                  <a:pt x="17195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9590" y="4561840"/>
            <a:ext cx="189862" cy="2057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87437" y="468756"/>
            <a:ext cx="230477" cy="2330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09228" y="684783"/>
            <a:ext cx="117826" cy="11772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43293" y="938117"/>
            <a:ext cx="147125" cy="130460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340" y="3979621"/>
            <a:ext cx="208381" cy="216077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1541144" y="1489709"/>
            <a:ext cx="3738245" cy="273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0" marR="508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Nyeri</a:t>
            </a:r>
            <a:r>
              <a:rPr sz="160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akut</a:t>
            </a:r>
            <a:r>
              <a:rPr sz="16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berhubungan</a:t>
            </a:r>
            <a:r>
              <a:rPr sz="1600" spc="8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dengan</a:t>
            </a:r>
            <a:r>
              <a:rPr sz="16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agen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pencedera</a:t>
            </a:r>
            <a:r>
              <a:rPr sz="1600" spc="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fisiologis,</a:t>
            </a:r>
            <a:r>
              <a:rPr sz="16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gangguan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menstruasi,</a:t>
            </a:r>
            <a:r>
              <a:rPr sz="1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proses</a:t>
            </a:r>
            <a:r>
              <a:rPr sz="1600" spc="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perjalanan</a:t>
            </a:r>
            <a:r>
              <a:rPr sz="1600" spc="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penyakit.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Microsoft Sans Serif"/>
              <a:cs typeface="Microsoft Sans Serif"/>
            </a:endParaRPr>
          </a:p>
          <a:p>
            <a:pPr marL="78740" marR="224154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Diare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berhubungan</a:t>
            </a:r>
            <a:r>
              <a:rPr sz="1600" spc="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dengan</a:t>
            </a:r>
            <a:r>
              <a:rPr sz="1600" spc="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fisiologis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( </a:t>
            </a:r>
            <a:r>
              <a:rPr sz="1600" spc="-409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proses</a:t>
            </a:r>
            <a:r>
              <a:rPr sz="16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infeksi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)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Microsoft Sans Serif"/>
              <a:cs typeface="Microsoft Sans Serif"/>
            </a:endParaRPr>
          </a:p>
          <a:p>
            <a:pPr marL="12700" marR="27178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Ansietas</a:t>
            </a:r>
            <a:r>
              <a:rPr sz="1600" spc="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berhubungan</a:t>
            </a:r>
            <a:r>
              <a:rPr sz="1600" spc="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dengan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perubahan</a:t>
            </a:r>
            <a:r>
              <a:rPr sz="1600" spc="5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status</a:t>
            </a:r>
            <a:r>
              <a:rPr sz="1600" spc="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kesehatan,ancaman </a:t>
            </a:r>
            <a:r>
              <a:rPr sz="1600" spc="-409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situasional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3584828" y="486727"/>
            <a:ext cx="197485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Di</a:t>
            </a:r>
            <a:r>
              <a:rPr spc="-25" dirty="0"/>
              <a:t>a</a:t>
            </a:r>
            <a:r>
              <a:rPr dirty="0"/>
              <a:t>g</a:t>
            </a:r>
            <a:r>
              <a:rPr spc="-15" dirty="0"/>
              <a:t>n</a:t>
            </a:r>
            <a:r>
              <a:rPr spc="-5" dirty="0"/>
              <a:t>osis</a:t>
            </a:r>
          </a:p>
        </p:txBody>
      </p:sp>
      <p:grpSp>
        <p:nvGrpSpPr>
          <p:cNvPr id="38" name="object 38"/>
          <p:cNvGrpSpPr/>
          <p:nvPr/>
        </p:nvGrpSpPr>
        <p:grpSpPr>
          <a:xfrm>
            <a:off x="744219" y="1376680"/>
            <a:ext cx="787400" cy="787400"/>
            <a:chOff x="744219" y="1376680"/>
            <a:chExt cx="787400" cy="787400"/>
          </a:xfrm>
        </p:grpSpPr>
        <p:sp>
          <p:nvSpPr>
            <p:cNvPr id="39" name="object 39"/>
            <p:cNvSpPr/>
            <p:nvPr/>
          </p:nvSpPr>
          <p:spPr>
            <a:xfrm>
              <a:off x="744219" y="1376680"/>
              <a:ext cx="787400" cy="787400"/>
            </a:xfrm>
            <a:custGeom>
              <a:avLst/>
              <a:gdLst/>
              <a:ahLst/>
              <a:cxnLst/>
              <a:rect l="l" t="t" r="r" b="b"/>
              <a:pathLst>
                <a:path w="787400" h="787400">
                  <a:moveTo>
                    <a:pt x="393699" y="0"/>
                  </a:moveTo>
                  <a:lnTo>
                    <a:pt x="344314" y="3067"/>
                  </a:lnTo>
                  <a:lnTo>
                    <a:pt x="296760" y="12024"/>
                  </a:lnTo>
                  <a:lnTo>
                    <a:pt x="251405" y="26501"/>
                  </a:lnTo>
                  <a:lnTo>
                    <a:pt x="208618" y="46130"/>
                  </a:lnTo>
                  <a:lnTo>
                    <a:pt x="168769" y="70540"/>
                  </a:lnTo>
                  <a:lnTo>
                    <a:pt x="132227" y="99364"/>
                  </a:lnTo>
                  <a:lnTo>
                    <a:pt x="99360" y="132232"/>
                  </a:lnTo>
                  <a:lnTo>
                    <a:pt x="70537" y="168775"/>
                  </a:lnTo>
                  <a:lnTo>
                    <a:pt x="46127" y="208624"/>
                  </a:lnTo>
                  <a:lnTo>
                    <a:pt x="26500" y="251410"/>
                  </a:lnTo>
                  <a:lnTo>
                    <a:pt x="12023" y="296764"/>
                  </a:lnTo>
                  <a:lnTo>
                    <a:pt x="3067" y="344317"/>
                  </a:lnTo>
                  <a:lnTo>
                    <a:pt x="0" y="393700"/>
                  </a:lnTo>
                  <a:lnTo>
                    <a:pt x="3067" y="443082"/>
                  </a:lnTo>
                  <a:lnTo>
                    <a:pt x="12023" y="490635"/>
                  </a:lnTo>
                  <a:lnTo>
                    <a:pt x="26500" y="535989"/>
                  </a:lnTo>
                  <a:lnTo>
                    <a:pt x="46127" y="578775"/>
                  </a:lnTo>
                  <a:lnTo>
                    <a:pt x="70537" y="618624"/>
                  </a:lnTo>
                  <a:lnTo>
                    <a:pt x="99360" y="655167"/>
                  </a:lnTo>
                  <a:lnTo>
                    <a:pt x="132227" y="688035"/>
                  </a:lnTo>
                  <a:lnTo>
                    <a:pt x="168769" y="716859"/>
                  </a:lnTo>
                  <a:lnTo>
                    <a:pt x="208618" y="741269"/>
                  </a:lnTo>
                  <a:lnTo>
                    <a:pt x="251405" y="760898"/>
                  </a:lnTo>
                  <a:lnTo>
                    <a:pt x="296760" y="775375"/>
                  </a:lnTo>
                  <a:lnTo>
                    <a:pt x="344314" y="784332"/>
                  </a:lnTo>
                  <a:lnTo>
                    <a:pt x="393699" y="787400"/>
                  </a:lnTo>
                  <a:lnTo>
                    <a:pt x="443082" y="784332"/>
                  </a:lnTo>
                  <a:lnTo>
                    <a:pt x="490635" y="775375"/>
                  </a:lnTo>
                  <a:lnTo>
                    <a:pt x="535989" y="760898"/>
                  </a:lnTo>
                  <a:lnTo>
                    <a:pt x="578775" y="741269"/>
                  </a:lnTo>
                  <a:lnTo>
                    <a:pt x="618624" y="716859"/>
                  </a:lnTo>
                  <a:lnTo>
                    <a:pt x="655167" y="688035"/>
                  </a:lnTo>
                  <a:lnTo>
                    <a:pt x="688035" y="655167"/>
                  </a:lnTo>
                  <a:lnTo>
                    <a:pt x="716859" y="618624"/>
                  </a:lnTo>
                  <a:lnTo>
                    <a:pt x="741269" y="578775"/>
                  </a:lnTo>
                  <a:lnTo>
                    <a:pt x="760898" y="535989"/>
                  </a:lnTo>
                  <a:lnTo>
                    <a:pt x="775375" y="490635"/>
                  </a:lnTo>
                  <a:lnTo>
                    <a:pt x="784332" y="443082"/>
                  </a:lnTo>
                  <a:lnTo>
                    <a:pt x="787399" y="393700"/>
                  </a:lnTo>
                  <a:lnTo>
                    <a:pt x="784332" y="344317"/>
                  </a:lnTo>
                  <a:lnTo>
                    <a:pt x="775375" y="296764"/>
                  </a:lnTo>
                  <a:lnTo>
                    <a:pt x="760898" y="251410"/>
                  </a:lnTo>
                  <a:lnTo>
                    <a:pt x="741269" y="208624"/>
                  </a:lnTo>
                  <a:lnTo>
                    <a:pt x="716859" y="168775"/>
                  </a:lnTo>
                  <a:lnTo>
                    <a:pt x="688035" y="132232"/>
                  </a:lnTo>
                  <a:lnTo>
                    <a:pt x="655167" y="99364"/>
                  </a:lnTo>
                  <a:lnTo>
                    <a:pt x="618624" y="70540"/>
                  </a:lnTo>
                  <a:lnTo>
                    <a:pt x="578775" y="46130"/>
                  </a:lnTo>
                  <a:lnTo>
                    <a:pt x="535989" y="26501"/>
                  </a:lnTo>
                  <a:lnTo>
                    <a:pt x="490635" y="12024"/>
                  </a:lnTo>
                  <a:lnTo>
                    <a:pt x="443082" y="3067"/>
                  </a:lnTo>
                  <a:lnTo>
                    <a:pt x="393699" y="0"/>
                  </a:lnTo>
                  <a:close/>
                </a:path>
              </a:pathLst>
            </a:custGeom>
            <a:solidFill>
              <a:srgbClr val="6CC9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52500" y="1574799"/>
              <a:ext cx="345440" cy="480059"/>
            </a:xfrm>
            <a:custGeom>
              <a:avLst/>
              <a:gdLst/>
              <a:ahLst/>
              <a:cxnLst/>
              <a:rect l="l" t="t" r="r" b="b"/>
              <a:pathLst>
                <a:path w="345440" h="480060">
                  <a:moveTo>
                    <a:pt x="155308" y="240042"/>
                  </a:moveTo>
                  <a:lnTo>
                    <a:pt x="151765" y="184404"/>
                  </a:lnTo>
                  <a:lnTo>
                    <a:pt x="141173" y="129540"/>
                  </a:lnTo>
                  <a:lnTo>
                    <a:pt x="114300" y="136779"/>
                  </a:lnTo>
                  <a:lnTo>
                    <a:pt x="124193" y="188048"/>
                  </a:lnTo>
                  <a:lnTo>
                    <a:pt x="127482" y="240030"/>
                  </a:lnTo>
                  <a:lnTo>
                    <a:pt x="124193" y="292023"/>
                  </a:lnTo>
                  <a:lnTo>
                    <a:pt x="114300" y="343281"/>
                  </a:lnTo>
                  <a:lnTo>
                    <a:pt x="141173" y="350520"/>
                  </a:lnTo>
                  <a:lnTo>
                    <a:pt x="151765" y="295668"/>
                  </a:lnTo>
                  <a:lnTo>
                    <a:pt x="155308" y="240042"/>
                  </a:lnTo>
                  <a:close/>
                </a:path>
                <a:path w="345440" h="480060">
                  <a:moveTo>
                    <a:pt x="231140" y="136779"/>
                  </a:moveTo>
                  <a:lnTo>
                    <a:pt x="204241" y="129540"/>
                  </a:lnTo>
                  <a:lnTo>
                    <a:pt x="193649" y="184404"/>
                  </a:lnTo>
                  <a:lnTo>
                    <a:pt x="190119" y="240042"/>
                  </a:lnTo>
                  <a:lnTo>
                    <a:pt x="193649" y="295668"/>
                  </a:lnTo>
                  <a:lnTo>
                    <a:pt x="204241" y="350520"/>
                  </a:lnTo>
                  <a:lnTo>
                    <a:pt x="231140" y="343281"/>
                  </a:lnTo>
                  <a:lnTo>
                    <a:pt x="221208" y="292023"/>
                  </a:lnTo>
                  <a:lnTo>
                    <a:pt x="217906" y="240030"/>
                  </a:lnTo>
                  <a:lnTo>
                    <a:pt x="221208" y="188048"/>
                  </a:lnTo>
                  <a:lnTo>
                    <a:pt x="231140" y="136779"/>
                  </a:lnTo>
                  <a:close/>
                </a:path>
                <a:path w="345440" h="480060">
                  <a:moveTo>
                    <a:pt x="345440" y="149606"/>
                  </a:moveTo>
                  <a:lnTo>
                    <a:pt x="317500" y="146519"/>
                  </a:lnTo>
                  <a:lnTo>
                    <a:pt x="317500" y="174879"/>
                  </a:lnTo>
                  <a:lnTo>
                    <a:pt x="317500" y="305181"/>
                  </a:lnTo>
                  <a:lnTo>
                    <a:pt x="285242" y="308864"/>
                  </a:lnTo>
                  <a:lnTo>
                    <a:pt x="279958" y="274612"/>
                  </a:lnTo>
                  <a:lnTo>
                    <a:pt x="278193" y="240042"/>
                  </a:lnTo>
                  <a:lnTo>
                    <a:pt x="279958" y="205460"/>
                  </a:lnTo>
                  <a:lnTo>
                    <a:pt x="285242" y="171196"/>
                  </a:lnTo>
                  <a:lnTo>
                    <a:pt x="317500" y="174879"/>
                  </a:lnTo>
                  <a:lnTo>
                    <a:pt x="317500" y="146519"/>
                  </a:lnTo>
                  <a:lnTo>
                    <a:pt x="291566" y="143637"/>
                  </a:lnTo>
                  <a:lnTo>
                    <a:pt x="293522" y="118211"/>
                  </a:lnTo>
                  <a:lnTo>
                    <a:pt x="290233" y="93243"/>
                  </a:lnTo>
                  <a:lnTo>
                    <a:pt x="281838" y="69443"/>
                  </a:lnTo>
                  <a:lnTo>
                    <a:pt x="268490" y="47498"/>
                  </a:lnTo>
                  <a:lnTo>
                    <a:pt x="265607" y="44500"/>
                  </a:lnTo>
                  <a:lnTo>
                    <a:pt x="265607" y="124447"/>
                  </a:lnTo>
                  <a:lnTo>
                    <a:pt x="262470" y="145796"/>
                  </a:lnTo>
                  <a:lnTo>
                    <a:pt x="253339" y="192608"/>
                  </a:lnTo>
                  <a:lnTo>
                    <a:pt x="250291" y="240042"/>
                  </a:lnTo>
                  <a:lnTo>
                    <a:pt x="253339" y="287464"/>
                  </a:lnTo>
                  <a:lnTo>
                    <a:pt x="262470" y="334264"/>
                  </a:lnTo>
                  <a:lnTo>
                    <a:pt x="265607" y="355625"/>
                  </a:lnTo>
                  <a:lnTo>
                    <a:pt x="257390" y="396925"/>
                  </a:lnTo>
                  <a:lnTo>
                    <a:pt x="231432" y="430885"/>
                  </a:lnTo>
                  <a:lnTo>
                    <a:pt x="193992" y="449529"/>
                  </a:lnTo>
                  <a:lnTo>
                    <a:pt x="172720" y="451993"/>
                  </a:lnTo>
                  <a:lnTo>
                    <a:pt x="151434" y="449529"/>
                  </a:lnTo>
                  <a:lnTo>
                    <a:pt x="113995" y="430885"/>
                  </a:lnTo>
                  <a:lnTo>
                    <a:pt x="88036" y="396925"/>
                  </a:lnTo>
                  <a:lnTo>
                    <a:pt x="79819" y="355625"/>
                  </a:lnTo>
                  <a:lnTo>
                    <a:pt x="82969" y="334264"/>
                  </a:lnTo>
                  <a:lnTo>
                    <a:pt x="87922" y="308864"/>
                  </a:lnTo>
                  <a:lnTo>
                    <a:pt x="92087" y="287464"/>
                  </a:lnTo>
                  <a:lnTo>
                    <a:pt x="95135" y="240042"/>
                  </a:lnTo>
                  <a:lnTo>
                    <a:pt x="92087" y="192608"/>
                  </a:lnTo>
                  <a:lnTo>
                    <a:pt x="87922" y="171196"/>
                  </a:lnTo>
                  <a:lnTo>
                    <a:pt x="82969" y="145796"/>
                  </a:lnTo>
                  <a:lnTo>
                    <a:pt x="79819" y="124447"/>
                  </a:lnTo>
                  <a:lnTo>
                    <a:pt x="88036" y="83146"/>
                  </a:lnTo>
                  <a:lnTo>
                    <a:pt x="113995" y="49187"/>
                  </a:lnTo>
                  <a:lnTo>
                    <a:pt x="151434" y="30543"/>
                  </a:lnTo>
                  <a:lnTo>
                    <a:pt x="172720" y="28067"/>
                  </a:lnTo>
                  <a:lnTo>
                    <a:pt x="193992" y="30543"/>
                  </a:lnTo>
                  <a:lnTo>
                    <a:pt x="231432" y="49187"/>
                  </a:lnTo>
                  <a:lnTo>
                    <a:pt x="257390" y="83146"/>
                  </a:lnTo>
                  <a:lnTo>
                    <a:pt x="265607" y="124447"/>
                  </a:lnTo>
                  <a:lnTo>
                    <a:pt x="265607" y="44500"/>
                  </a:lnTo>
                  <a:lnTo>
                    <a:pt x="226123" y="12420"/>
                  </a:lnTo>
                  <a:lnTo>
                    <a:pt x="172720" y="0"/>
                  </a:lnTo>
                  <a:lnTo>
                    <a:pt x="145046" y="3175"/>
                  </a:lnTo>
                  <a:lnTo>
                    <a:pt x="119303" y="12420"/>
                  </a:lnTo>
                  <a:lnTo>
                    <a:pt x="96316" y="27330"/>
                  </a:lnTo>
                  <a:lnTo>
                    <a:pt x="76949" y="47498"/>
                  </a:lnTo>
                  <a:lnTo>
                    <a:pt x="67233" y="63461"/>
                  </a:lnTo>
                  <a:lnTo>
                    <a:pt x="67233" y="240042"/>
                  </a:lnTo>
                  <a:lnTo>
                    <a:pt x="65468" y="274612"/>
                  </a:lnTo>
                  <a:lnTo>
                    <a:pt x="60198" y="308864"/>
                  </a:lnTo>
                  <a:lnTo>
                    <a:pt x="27901" y="305181"/>
                  </a:lnTo>
                  <a:lnTo>
                    <a:pt x="27901" y="174879"/>
                  </a:lnTo>
                  <a:lnTo>
                    <a:pt x="60198" y="171196"/>
                  </a:lnTo>
                  <a:lnTo>
                    <a:pt x="65468" y="205460"/>
                  </a:lnTo>
                  <a:lnTo>
                    <a:pt x="67233" y="240042"/>
                  </a:lnTo>
                  <a:lnTo>
                    <a:pt x="67233" y="63461"/>
                  </a:lnTo>
                  <a:lnTo>
                    <a:pt x="63588" y="69443"/>
                  </a:lnTo>
                  <a:lnTo>
                    <a:pt x="55194" y="93243"/>
                  </a:lnTo>
                  <a:lnTo>
                    <a:pt x="51904" y="118211"/>
                  </a:lnTo>
                  <a:lnTo>
                    <a:pt x="53873" y="143637"/>
                  </a:lnTo>
                  <a:lnTo>
                    <a:pt x="0" y="149606"/>
                  </a:lnTo>
                  <a:lnTo>
                    <a:pt x="0" y="330454"/>
                  </a:lnTo>
                  <a:lnTo>
                    <a:pt x="53873" y="336423"/>
                  </a:lnTo>
                  <a:lnTo>
                    <a:pt x="51904" y="361861"/>
                  </a:lnTo>
                  <a:lnTo>
                    <a:pt x="63588" y="410629"/>
                  </a:lnTo>
                  <a:lnTo>
                    <a:pt x="96316" y="452742"/>
                  </a:lnTo>
                  <a:lnTo>
                    <a:pt x="145046" y="476897"/>
                  </a:lnTo>
                  <a:lnTo>
                    <a:pt x="172720" y="480060"/>
                  </a:lnTo>
                  <a:lnTo>
                    <a:pt x="200380" y="476897"/>
                  </a:lnTo>
                  <a:lnTo>
                    <a:pt x="226123" y="467652"/>
                  </a:lnTo>
                  <a:lnTo>
                    <a:pt x="249110" y="452742"/>
                  </a:lnTo>
                  <a:lnTo>
                    <a:pt x="249821" y="451993"/>
                  </a:lnTo>
                  <a:lnTo>
                    <a:pt x="268490" y="432562"/>
                  </a:lnTo>
                  <a:lnTo>
                    <a:pt x="281838" y="410629"/>
                  </a:lnTo>
                  <a:lnTo>
                    <a:pt x="290233" y="386829"/>
                  </a:lnTo>
                  <a:lnTo>
                    <a:pt x="293522" y="361861"/>
                  </a:lnTo>
                  <a:lnTo>
                    <a:pt x="291566" y="336423"/>
                  </a:lnTo>
                  <a:lnTo>
                    <a:pt x="345440" y="330454"/>
                  </a:lnTo>
                  <a:lnTo>
                    <a:pt x="345440" y="308864"/>
                  </a:lnTo>
                  <a:lnTo>
                    <a:pt x="345440" y="171196"/>
                  </a:lnTo>
                  <a:lnTo>
                    <a:pt x="345440" y="1496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37540" y="3482340"/>
            <a:ext cx="787400" cy="787400"/>
            <a:chOff x="637540" y="3482340"/>
            <a:chExt cx="787400" cy="787400"/>
          </a:xfrm>
        </p:grpSpPr>
        <p:sp>
          <p:nvSpPr>
            <p:cNvPr id="42" name="object 42"/>
            <p:cNvSpPr/>
            <p:nvPr/>
          </p:nvSpPr>
          <p:spPr>
            <a:xfrm>
              <a:off x="637540" y="3482340"/>
              <a:ext cx="787400" cy="787400"/>
            </a:xfrm>
            <a:custGeom>
              <a:avLst/>
              <a:gdLst/>
              <a:ahLst/>
              <a:cxnLst/>
              <a:rect l="l" t="t" r="r" b="b"/>
              <a:pathLst>
                <a:path w="787400" h="787400">
                  <a:moveTo>
                    <a:pt x="393700" y="0"/>
                  </a:moveTo>
                  <a:lnTo>
                    <a:pt x="344314" y="3067"/>
                  </a:lnTo>
                  <a:lnTo>
                    <a:pt x="296760" y="12024"/>
                  </a:lnTo>
                  <a:lnTo>
                    <a:pt x="251405" y="26501"/>
                  </a:lnTo>
                  <a:lnTo>
                    <a:pt x="208618" y="46130"/>
                  </a:lnTo>
                  <a:lnTo>
                    <a:pt x="168769" y="70540"/>
                  </a:lnTo>
                  <a:lnTo>
                    <a:pt x="132227" y="99364"/>
                  </a:lnTo>
                  <a:lnTo>
                    <a:pt x="99360" y="132232"/>
                  </a:lnTo>
                  <a:lnTo>
                    <a:pt x="70537" y="168775"/>
                  </a:lnTo>
                  <a:lnTo>
                    <a:pt x="46127" y="208624"/>
                  </a:lnTo>
                  <a:lnTo>
                    <a:pt x="26500" y="251410"/>
                  </a:lnTo>
                  <a:lnTo>
                    <a:pt x="12023" y="296764"/>
                  </a:lnTo>
                  <a:lnTo>
                    <a:pt x="3067" y="344317"/>
                  </a:lnTo>
                  <a:lnTo>
                    <a:pt x="0" y="393700"/>
                  </a:lnTo>
                  <a:lnTo>
                    <a:pt x="3067" y="443085"/>
                  </a:lnTo>
                  <a:lnTo>
                    <a:pt x="12023" y="490639"/>
                  </a:lnTo>
                  <a:lnTo>
                    <a:pt x="26500" y="535994"/>
                  </a:lnTo>
                  <a:lnTo>
                    <a:pt x="46127" y="578781"/>
                  </a:lnTo>
                  <a:lnTo>
                    <a:pt x="70537" y="618630"/>
                  </a:lnTo>
                  <a:lnTo>
                    <a:pt x="99360" y="655172"/>
                  </a:lnTo>
                  <a:lnTo>
                    <a:pt x="132227" y="688039"/>
                  </a:lnTo>
                  <a:lnTo>
                    <a:pt x="168769" y="716862"/>
                  </a:lnTo>
                  <a:lnTo>
                    <a:pt x="208618" y="741272"/>
                  </a:lnTo>
                  <a:lnTo>
                    <a:pt x="251405" y="760899"/>
                  </a:lnTo>
                  <a:lnTo>
                    <a:pt x="296760" y="775376"/>
                  </a:lnTo>
                  <a:lnTo>
                    <a:pt x="344314" y="784332"/>
                  </a:lnTo>
                  <a:lnTo>
                    <a:pt x="393700" y="787400"/>
                  </a:lnTo>
                  <a:lnTo>
                    <a:pt x="443085" y="784332"/>
                  </a:lnTo>
                  <a:lnTo>
                    <a:pt x="490639" y="775376"/>
                  </a:lnTo>
                  <a:lnTo>
                    <a:pt x="535994" y="760899"/>
                  </a:lnTo>
                  <a:lnTo>
                    <a:pt x="578781" y="741272"/>
                  </a:lnTo>
                  <a:lnTo>
                    <a:pt x="618630" y="716862"/>
                  </a:lnTo>
                  <a:lnTo>
                    <a:pt x="655172" y="688039"/>
                  </a:lnTo>
                  <a:lnTo>
                    <a:pt x="688039" y="655172"/>
                  </a:lnTo>
                  <a:lnTo>
                    <a:pt x="716862" y="618630"/>
                  </a:lnTo>
                  <a:lnTo>
                    <a:pt x="741272" y="578781"/>
                  </a:lnTo>
                  <a:lnTo>
                    <a:pt x="760899" y="535994"/>
                  </a:lnTo>
                  <a:lnTo>
                    <a:pt x="775376" y="490639"/>
                  </a:lnTo>
                  <a:lnTo>
                    <a:pt x="784332" y="443085"/>
                  </a:lnTo>
                  <a:lnTo>
                    <a:pt x="787400" y="393700"/>
                  </a:lnTo>
                  <a:lnTo>
                    <a:pt x="784332" y="344317"/>
                  </a:lnTo>
                  <a:lnTo>
                    <a:pt x="775376" y="296764"/>
                  </a:lnTo>
                  <a:lnTo>
                    <a:pt x="760899" y="251410"/>
                  </a:lnTo>
                  <a:lnTo>
                    <a:pt x="741272" y="208624"/>
                  </a:lnTo>
                  <a:lnTo>
                    <a:pt x="716862" y="168775"/>
                  </a:lnTo>
                  <a:lnTo>
                    <a:pt x="688039" y="132232"/>
                  </a:lnTo>
                  <a:lnTo>
                    <a:pt x="655172" y="99364"/>
                  </a:lnTo>
                  <a:lnTo>
                    <a:pt x="618630" y="70540"/>
                  </a:lnTo>
                  <a:lnTo>
                    <a:pt x="578781" y="46130"/>
                  </a:lnTo>
                  <a:lnTo>
                    <a:pt x="535994" y="26501"/>
                  </a:lnTo>
                  <a:lnTo>
                    <a:pt x="490639" y="12024"/>
                  </a:lnTo>
                  <a:lnTo>
                    <a:pt x="443085" y="3067"/>
                  </a:lnTo>
                  <a:lnTo>
                    <a:pt x="393700" y="0"/>
                  </a:lnTo>
                  <a:close/>
                </a:path>
              </a:pathLst>
            </a:custGeom>
            <a:solidFill>
              <a:srgbClr val="6CC9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07720" y="3583940"/>
              <a:ext cx="447040" cy="459740"/>
            </a:xfrm>
            <a:custGeom>
              <a:avLst/>
              <a:gdLst/>
              <a:ahLst/>
              <a:cxnLst/>
              <a:rect l="l" t="t" r="r" b="b"/>
              <a:pathLst>
                <a:path w="447040" h="459739">
                  <a:moveTo>
                    <a:pt x="239560" y="0"/>
                  </a:moveTo>
                  <a:lnTo>
                    <a:pt x="207479" y="0"/>
                  </a:lnTo>
                  <a:lnTo>
                    <a:pt x="163756" y="6350"/>
                  </a:lnTo>
                  <a:lnTo>
                    <a:pt x="123173" y="20320"/>
                  </a:lnTo>
                  <a:lnTo>
                    <a:pt x="87150" y="43180"/>
                  </a:lnTo>
                  <a:lnTo>
                    <a:pt x="57104" y="74930"/>
                  </a:lnTo>
                  <a:lnTo>
                    <a:pt x="34455" y="113030"/>
                  </a:lnTo>
                  <a:lnTo>
                    <a:pt x="19823" y="129540"/>
                  </a:lnTo>
                  <a:lnTo>
                    <a:pt x="9007" y="148590"/>
                  </a:lnTo>
                  <a:lnTo>
                    <a:pt x="2301" y="170180"/>
                  </a:lnTo>
                  <a:lnTo>
                    <a:pt x="0" y="191770"/>
                  </a:lnTo>
                  <a:lnTo>
                    <a:pt x="599" y="203200"/>
                  </a:lnTo>
                  <a:lnTo>
                    <a:pt x="2373" y="214630"/>
                  </a:lnTo>
                  <a:lnTo>
                    <a:pt x="5288" y="226060"/>
                  </a:lnTo>
                  <a:lnTo>
                    <a:pt x="9309" y="236220"/>
                  </a:lnTo>
                  <a:lnTo>
                    <a:pt x="8026" y="241300"/>
                  </a:lnTo>
                  <a:lnTo>
                    <a:pt x="7302" y="245110"/>
                  </a:lnTo>
                  <a:lnTo>
                    <a:pt x="7302" y="259080"/>
                  </a:lnTo>
                  <a:lnTo>
                    <a:pt x="9169" y="266700"/>
                  </a:lnTo>
                  <a:lnTo>
                    <a:pt x="12611" y="274320"/>
                  </a:lnTo>
                  <a:lnTo>
                    <a:pt x="11282" y="280670"/>
                  </a:lnTo>
                  <a:lnTo>
                    <a:pt x="10315" y="288290"/>
                  </a:lnTo>
                  <a:lnTo>
                    <a:pt x="9725" y="294640"/>
                  </a:lnTo>
                  <a:lnTo>
                    <a:pt x="9524" y="300990"/>
                  </a:lnTo>
                  <a:lnTo>
                    <a:pt x="16346" y="336550"/>
                  </a:lnTo>
                  <a:lnTo>
                    <a:pt x="35039" y="367030"/>
                  </a:lnTo>
                  <a:lnTo>
                    <a:pt x="62942" y="387350"/>
                  </a:lnTo>
                  <a:lnTo>
                    <a:pt x="97396" y="397510"/>
                  </a:lnTo>
                  <a:lnTo>
                    <a:pt x="92498" y="408940"/>
                  </a:lnTo>
                  <a:lnTo>
                    <a:pt x="88906" y="420370"/>
                  </a:lnTo>
                  <a:lnTo>
                    <a:pt x="86694" y="433070"/>
                  </a:lnTo>
                  <a:lnTo>
                    <a:pt x="85940" y="447040"/>
                  </a:lnTo>
                  <a:lnTo>
                    <a:pt x="85940" y="459740"/>
                  </a:lnTo>
                  <a:lnTo>
                    <a:pt x="361099" y="459740"/>
                  </a:lnTo>
                  <a:lnTo>
                    <a:pt x="361099" y="447040"/>
                  </a:lnTo>
                  <a:lnTo>
                    <a:pt x="360345" y="433070"/>
                  </a:lnTo>
                  <a:lnTo>
                    <a:pt x="113804" y="433070"/>
                  </a:lnTo>
                  <a:lnTo>
                    <a:pt x="117522" y="417830"/>
                  </a:lnTo>
                  <a:lnTo>
                    <a:pt x="123669" y="405130"/>
                  </a:lnTo>
                  <a:lnTo>
                    <a:pt x="131992" y="392430"/>
                  </a:lnTo>
                  <a:lnTo>
                    <a:pt x="142239" y="381000"/>
                  </a:lnTo>
                  <a:lnTo>
                    <a:pt x="392797" y="381000"/>
                  </a:lnTo>
                  <a:lnTo>
                    <a:pt x="399766" y="375920"/>
                  </a:lnTo>
                  <a:lnTo>
                    <a:pt x="223520" y="375920"/>
                  </a:lnTo>
                  <a:lnTo>
                    <a:pt x="188943" y="370840"/>
                  </a:lnTo>
                  <a:lnTo>
                    <a:pt x="104927" y="370840"/>
                  </a:lnTo>
                  <a:lnTo>
                    <a:pt x="78316" y="364490"/>
                  </a:lnTo>
                  <a:lnTo>
                    <a:pt x="56572" y="350520"/>
                  </a:lnTo>
                  <a:lnTo>
                    <a:pt x="41905" y="327660"/>
                  </a:lnTo>
                  <a:lnTo>
                    <a:pt x="36525" y="298450"/>
                  </a:lnTo>
                  <a:lnTo>
                    <a:pt x="102077" y="298450"/>
                  </a:lnTo>
                  <a:lnTo>
                    <a:pt x="93650" y="281940"/>
                  </a:lnTo>
                  <a:lnTo>
                    <a:pt x="92828" y="276860"/>
                  </a:lnTo>
                  <a:lnTo>
                    <a:pt x="60020" y="276860"/>
                  </a:lnTo>
                  <a:lnTo>
                    <a:pt x="49968" y="274320"/>
                  </a:lnTo>
                  <a:lnTo>
                    <a:pt x="41748" y="269240"/>
                  </a:lnTo>
                  <a:lnTo>
                    <a:pt x="36199" y="260350"/>
                  </a:lnTo>
                  <a:lnTo>
                    <a:pt x="34163" y="250190"/>
                  </a:lnTo>
                  <a:lnTo>
                    <a:pt x="36175" y="241300"/>
                  </a:lnTo>
                  <a:lnTo>
                    <a:pt x="41671" y="232410"/>
                  </a:lnTo>
                  <a:lnTo>
                    <a:pt x="49839" y="227330"/>
                  </a:lnTo>
                  <a:lnTo>
                    <a:pt x="59867" y="224790"/>
                  </a:lnTo>
                  <a:lnTo>
                    <a:pt x="94212" y="224790"/>
                  </a:lnTo>
                  <a:lnTo>
                    <a:pt x="103646" y="218440"/>
                  </a:lnTo>
                  <a:lnTo>
                    <a:pt x="112333" y="208280"/>
                  </a:lnTo>
                  <a:lnTo>
                    <a:pt x="28435" y="208280"/>
                  </a:lnTo>
                  <a:lnTo>
                    <a:pt x="27432" y="203200"/>
                  </a:lnTo>
                  <a:lnTo>
                    <a:pt x="26860" y="198120"/>
                  </a:lnTo>
                  <a:lnTo>
                    <a:pt x="26860" y="191770"/>
                  </a:lnTo>
                  <a:lnTo>
                    <a:pt x="28696" y="173990"/>
                  </a:lnTo>
                  <a:lnTo>
                    <a:pt x="34245" y="157480"/>
                  </a:lnTo>
                  <a:lnTo>
                    <a:pt x="43566" y="142240"/>
                  </a:lnTo>
                  <a:lnTo>
                    <a:pt x="56718" y="128270"/>
                  </a:lnTo>
                  <a:lnTo>
                    <a:pt x="81898" y="86360"/>
                  </a:lnTo>
                  <a:lnTo>
                    <a:pt x="117301" y="54610"/>
                  </a:lnTo>
                  <a:lnTo>
                    <a:pt x="160104" y="34290"/>
                  </a:lnTo>
                  <a:lnTo>
                    <a:pt x="207479" y="27940"/>
                  </a:lnTo>
                  <a:lnTo>
                    <a:pt x="335873" y="27940"/>
                  </a:lnTo>
                  <a:lnTo>
                    <a:pt x="323866" y="20320"/>
                  </a:lnTo>
                  <a:lnTo>
                    <a:pt x="283283" y="6350"/>
                  </a:lnTo>
                  <a:lnTo>
                    <a:pt x="239560" y="0"/>
                  </a:lnTo>
                  <a:close/>
                </a:path>
                <a:path w="447040" h="459739">
                  <a:moveTo>
                    <a:pt x="392797" y="381000"/>
                  </a:moveTo>
                  <a:lnTo>
                    <a:pt x="304799" y="381000"/>
                  </a:lnTo>
                  <a:lnTo>
                    <a:pt x="315047" y="392430"/>
                  </a:lnTo>
                  <a:lnTo>
                    <a:pt x="323370" y="405130"/>
                  </a:lnTo>
                  <a:lnTo>
                    <a:pt x="329517" y="417830"/>
                  </a:lnTo>
                  <a:lnTo>
                    <a:pt x="333235" y="433070"/>
                  </a:lnTo>
                  <a:lnTo>
                    <a:pt x="360345" y="433070"/>
                  </a:lnTo>
                  <a:lnTo>
                    <a:pt x="358133" y="420370"/>
                  </a:lnTo>
                  <a:lnTo>
                    <a:pt x="354541" y="408940"/>
                  </a:lnTo>
                  <a:lnTo>
                    <a:pt x="349643" y="397510"/>
                  </a:lnTo>
                  <a:lnTo>
                    <a:pt x="384085" y="387350"/>
                  </a:lnTo>
                  <a:lnTo>
                    <a:pt x="392797" y="381000"/>
                  </a:lnTo>
                  <a:close/>
                </a:path>
                <a:path w="447040" h="459739">
                  <a:moveTo>
                    <a:pt x="304799" y="381000"/>
                  </a:moveTo>
                  <a:lnTo>
                    <a:pt x="142239" y="381000"/>
                  </a:lnTo>
                  <a:lnTo>
                    <a:pt x="160901" y="389890"/>
                  </a:lnTo>
                  <a:lnTo>
                    <a:pt x="180784" y="397510"/>
                  </a:lnTo>
                  <a:lnTo>
                    <a:pt x="201715" y="401320"/>
                  </a:lnTo>
                  <a:lnTo>
                    <a:pt x="223520" y="402590"/>
                  </a:lnTo>
                  <a:lnTo>
                    <a:pt x="245324" y="401320"/>
                  </a:lnTo>
                  <a:lnTo>
                    <a:pt x="266255" y="397510"/>
                  </a:lnTo>
                  <a:lnTo>
                    <a:pt x="286138" y="389890"/>
                  </a:lnTo>
                  <a:lnTo>
                    <a:pt x="304799" y="381000"/>
                  </a:lnTo>
                  <a:close/>
                </a:path>
                <a:path w="447040" h="459739">
                  <a:moveTo>
                    <a:pt x="312750" y="274320"/>
                  </a:moveTo>
                  <a:lnTo>
                    <a:pt x="285902" y="274320"/>
                  </a:lnTo>
                  <a:lnTo>
                    <a:pt x="285902" y="360680"/>
                  </a:lnTo>
                  <a:lnTo>
                    <a:pt x="271420" y="367030"/>
                  </a:lnTo>
                  <a:lnTo>
                    <a:pt x="256106" y="372110"/>
                  </a:lnTo>
                  <a:lnTo>
                    <a:pt x="240094" y="374650"/>
                  </a:lnTo>
                  <a:lnTo>
                    <a:pt x="223520" y="375920"/>
                  </a:lnTo>
                  <a:lnTo>
                    <a:pt x="399766" y="375920"/>
                  </a:lnTo>
                  <a:lnTo>
                    <a:pt x="406735" y="370840"/>
                  </a:lnTo>
                  <a:lnTo>
                    <a:pt x="331800" y="370840"/>
                  </a:lnTo>
                  <a:lnTo>
                    <a:pt x="330377" y="368300"/>
                  </a:lnTo>
                  <a:lnTo>
                    <a:pt x="327367" y="365760"/>
                  </a:lnTo>
                  <a:lnTo>
                    <a:pt x="341880" y="351790"/>
                  </a:lnTo>
                  <a:lnTo>
                    <a:pt x="349352" y="342900"/>
                  </a:lnTo>
                  <a:lnTo>
                    <a:pt x="312750" y="342900"/>
                  </a:lnTo>
                  <a:lnTo>
                    <a:pt x="312750" y="274320"/>
                  </a:lnTo>
                  <a:close/>
                </a:path>
                <a:path w="447040" h="459739">
                  <a:moveTo>
                    <a:pt x="104022" y="302260"/>
                  </a:moveTo>
                  <a:lnTo>
                    <a:pt x="72555" y="302260"/>
                  </a:lnTo>
                  <a:lnTo>
                    <a:pt x="81424" y="320040"/>
                  </a:lnTo>
                  <a:lnTo>
                    <a:pt x="92351" y="336550"/>
                  </a:lnTo>
                  <a:lnTo>
                    <a:pt x="105159" y="351790"/>
                  </a:lnTo>
                  <a:lnTo>
                    <a:pt x="119672" y="365760"/>
                  </a:lnTo>
                  <a:lnTo>
                    <a:pt x="116662" y="368300"/>
                  </a:lnTo>
                  <a:lnTo>
                    <a:pt x="115239" y="370840"/>
                  </a:lnTo>
                  <a:lnTo>
                    <a:pt x="188943" y="370840"/>
                  </a:lnTo>
                  <a:lnTo>
                    <a:pt x="180299" y="369570"/>
                  </a:lnTo>
                  <a:lnTo>
                    <a:pt x="142735" y="349250"/>
                  </a:lnTo>
                  <a:lnTo>
                    <a:pt x="113097" y="320040"/>
                  </a:lnTo>
                  <a:lnTo>
                    <a:pt x="104022" y="302260"/>
                  </a:lnTo>
                  <a:close/>
                </a:path>
                <a:path w="447040" h="459739">
                  <a:moveTo>
                    <a:pt x="437363" y="298450"/>
                  </a:moveTo>
                  <a:lnTo>
                    <a:pt x="410514" y="298450"/>
                  </a:lnTo>
                  <a:lnTo>
                    <a:pt x="405134" y="327660"/>
                  </a:lnTo>
                  <a:lnTo>
                    <a:pt x="390467" y="350520"/>
                  </a:lnTo>
                  <a:lnTo>
                    <a:pt x="368723" y="365760"/>
                  </a:lnTo>
                  <a:lnTo>
                    <a:pt x="342112" y="370840"/>
                  </a:lnTo>
                  <a:lnTo>
                    <a:pt x="406735" y="370840"/>
                  </a:lnTo>
                  <a:lnTo>
                    <a:pt x="411962" y="367030"/>
                  </a:lnTo>
                  <a:lnTo>
                    <a:pt x="430628" y="336550"/>
                  </a:lnTo>
                  <a:lnTo>
                    <a:pt x="437438" y="300990"/>
                  </a:lnTo>
                  <a:lnTo>
                    <a:pt x="437363" y="298450"/>
                  </a:lnTo>
                  <a:close/>
                </a:path>
                <a:path w="447040" h="459739">
                  <a:moveTo>
                    <a:pt x="326886" y="168910"/>
                  </a:moveTo>
                  <a:lnTo>
                    <a:pt x="273685" y="168910"/>
                  </a:lnTo>
                  <a:lnTo>
                    <a:pt x="286111" y="171450"/>
                  </a:lnTo>
                  <a:lnTo>
                    <a:pt x="296505" y="176530"/>
                  </a:lnTo>
                  <a:lnTo>
                    <a:pt x="305972" y="185420"/>
                  </a:lnTo>
                  <a:lnTo>
                    <a:pt x="315620" y="195580"/>
                  </a:lnTo>
                  <a:lnTo>
                    <a:pt x="324670" y="205740"/>
                  </a:lnTo>
                  <a:lnTo>
                    <a:pt x="334778" y="215900"/>
                  </a:lnTo>
                  <a:lnTo>
                    <a:pt x="346495" y="224790"/>
                  </a:lnTo>
                  <a:lnTo>
                    <a:pt x="360375" y="232410"/>
                  </a:lnTo>
                  <a:lnTo>
                    <a:pt x="360375" y="238760"/>
                  </a:lnTo>
                  <a:lnTo>
                    <a:pt x="357034" y="269240"/>
                  </a:lnTo>
                  <a:lnTo>
                    <a:pt x="347497" y="297180"/>
                  </a:lnTo>
                  <a:lnTo>
                    <a:pt x="332493" y="321310"/>
                  </a:lnTo>
                  <a:lnTo>
                    <a:pt x="312750" y="342900"/>
                  </a:lnTo>
                  <a:lnTo>
                    <a:pt x="349352" y="342900"/>
                  </a:lnTo>
                  <a:lnTo>
                    <a:pt x="354688" y="336550"/>
                  </a:lnTo>
                  <a:lnTo>
                    <a:pt x="365615" y="320040"/>
                  </a:lnTo>
                  <a:lnTo>
                    <a:pt x="374484" y="302260"/>
                  </a:lnTo>
                  <a:lnTo>
                    <a:pt x="403428" y="302260"/>
                  </a:lnTo>
                  <a:lnTo>
                    <a:pt x="410514" y="298450"/>
                  </a:lnTo>
                  <a:lnTo>
                    <a:pt x="437363" y="298450"/>
                  </a:lnTo>
                  <a:lnTo>
                    <a:pt x="437250" y="294640"/>
                  </a:lnTo>
                  <a:lnTo>
                    <a:pt x="436686" y="288290"/>
                  </a:lnTo>
                  <a:lnTo>
                    <a:pt x="435745" y="280670"/>
                  </a:lnTo>
                  <a:lnTo>
                    <a:pt x="434955" y="276860"/>
                  </a:lnTo>
                  <a:lnTo>
                    <a:pt x="382866" y="276860"/>
                  </a:lnTo>
                  <a:lnTo>
                    <a:pt x="384760" y="266700"/>
                  </a:lnTo>
                  <a:lnTo>
                    <a:pt x="386127" y="257810"/>
                  </a:lnTo>
                  <a:lnTo>
                    <a:pt x="386956" y="248920"/>
                  </a:lnTo>
                  <a:lnTo>
                    <a:pt x="387165" y="241300"/>
                  </a:lnTo>
                  <a:lnTo>
                    <a:pt x="387235" y="224790"/>
                  </a:lnTo>
                  <a:lnTo>
                    <a:pt x="442075" y="224790"/>
                  </a:lnTo>
                  <a:lnTo>
                    <a:pt x="444666" y="214630"/>
                  </a:lnTo>
                  <a:lnTo>
                    <a:pt x="445652" y="208280"/>
                  </a:lnTo>
                  <a:lnTo>
                    <a:pt x="418604" y="208280"/>
                  </a:lnTo>
                  <a:lnTo>
                    <a:pt x="411619" y="204470"/>
                  </a:lnTo>
                  <a:lnTo>
                    <a:pt x="409061" y="203200"/>
                  </a:lnTo>
                  <a:lnTo>
                    <a:pt x="363245" y="203200"/>
                  </a:lnTo>
                  <a:lnTo>
                    <a:pt x="355647" y="198120"/>
                  </a:lnTo>
                  <a:lnTo>
                    <a:pt x="348692" y="191770"/>
                  </a:lnTo>
                  <a:lnTo>
                    <a:pt x="342140" y="185420"/>
                  </a:lnTo>
                  <a:lnTo>
                    <a:pt x="335749" y="177800"/>
                  </a:lnTo>
                  <a:lnTo>
                    <a:pt x="328218" y="170180"/>
                  </a:lnTo>
                  <a:lnTo>
                    <a:pt x="326886" y="168910"/>
                  </a:lnTo>
                  <a:close/>
                </a:path>
                <a:path w="447040" h="459739">
                  <a:moveTo>
                    <a:pt x="102077" y="298450"/>
                  </a:moveTo>
                  <a:lnTo>
                    <a:pt x="36525" y="298450"/>
                  </a:lnTo>
                  <a:lnTo>
                    <a:pt x="43611" y="302260"/>
                  </a:lnTo>
                  <a:lnTo>
                    <a:pt x="51561" y="303530"/>
                  </a:lnTo>
                  <a:lnTo>
                    <a:pt x="68541" y="303530"/>
                  </a:lnTo>
                  <a:lnTo>
                    <a:pt x="72555" y="302260"/>
                  </a:lnTo>
                  <a:lnTo>
                    <a:pt x="104022" y="302260"/>
                  </a:lnTo>
                  <a:lnTo>
                    <a:pt x="102077" y="298450"/>
                  </a:lnTo>
                  <a:close/>
                </a:path>
                <a:path w="447040" h="459739">
                  <a:moveTo>
                    <a:pt x="403428" y="302260"/>
                  </a:moveTo>
                  <a:lnTo>
                    <a:pt x="374484" y="302260"/>
                  </a:lnTo>
                  <a:lnTo>
                    <a:pt x="378498" y="303530"/>
                  </a:lnTo>
                  <a:lnTo>
                    <a:pt x="395477" y="303530"/>
                  </a:lnTo>
                  <a:lnTo>
                    <a:pt x="403428" y="302260"/>
                  </a:lnTo>
                  <a:close/>
                </a:path>
                <a:path w="447040" h="459739">
                  <a:moveTo>
                    <a:pt x="94212" y="224790"/>
                  </a:moveTo>
                  <a:lnTo>
                    <a:pt x="59867" y="224790"/>
                  </a:lnTo>
                  <a:lnTo>
                    <a:pt x="59874" y="241300"/>
                  </a:lnTo>
                  <a:lnTo>
                    <a:pt x="60083" y="248920"/>
                  </a:lnTo>
                  <a:lnTo>
                    <a:pt x="60912" y="257810"/>
                  </a:lnTo>
                  <a:lnTo>
                    <a:pt x="62279" y="266700"/>
                  </a:lnTo>
                  <a:lnTo>
                    <a:pt x="64173" y="276860"/>
                  </a:lnTo>
                  <a:lnTo>
                    <a:pt x="92828" y="276860"/>
                  </a:lnTo>
                  <a:lnTo>
                    <a:pt x="86664" y="238760"/>
                  </a:lnTo>
                  <a:lnTo>
                    <a:pt x="86664" y="229870"/>
                  </a:lnTo>
                  <a:lnTo>
                    <a:pt x="94212" y="224790"/>
                  </a:lnTo>
                  <a:close/>
                </a:path>
                <a:path w="447040" h="459739">
                  <a:moveTo>
                    <a:pt x="442075" y="224790"/>
                  </a:moveTo>
                  <a:lnTo>
                    <a:pt x="387235" y="224790"/>
                  </a:lnTo>
                  <a:lnTo>
                    <a:pt x="397226" y="227330"/>
                  </a:lnTo>
                  <a:lnTo>
                    <a:pt x="405376" y="232410"/>
                  </a:lnTo>
                  <a:lnTo>
                    <a:pt x="410865" y="241300"/>
                  </a:lnTo>
                  <a:lnTo>
                    <a:pt x="412877" y="250190"/>
                  </a:lnTo>
                  <a:lnTo>
                    <a:pt x="410840" y="260350"/>
                  </a:lnTo>
                  <a:lnTo>
                    <a:pt x="405291" y="269240"/>
                  </a:lnTo>
                  <a:lnTo>
                    <a:pt x="397071" y="274320"/>
                  </a:lnTo>
                  <a:lnTo>
                    <a:pt x="387019" y="276860"/>
                  </a:lnTo>
                  <a:lnTo>
                    <a:pt x="434955" y="276860"/>
                  </a:lnTo>
                  <a:lnTo>
                    <a:pt x="434428" y="274320"/>
                  </a:lnTo>
                  <a:lnTo>
                    <a:pt x="437870" y="266700"/>
                  </a:lnTo>
                  <a:lnTo>
                    <a:pt x="439737" y="259080"/>
                  </a:lnTo>
                  <a:lnTo>
                    <a:pt x="439737" y="245110"/>
                  </a:lnTo>
                  <a:lnTo>
                    <a:pt x="439013" y="241300"/>
                  </a:lnTo>
                  <a:lnTo>
                    <a:pt x="437730" y="236220"/>
                  </a:lnTo>
                  <a:lnTo>
                    <a:pt x="441751" y="226060"/>
                  </a:lnTo>
                  <a:lnTo>
                    <a:pt x="442075" y="224790"/>
                  </a:lnTo>
                  <a:close/>
                </a:path>
                <a:path w="447040" h="459739">
                  <a:moveTo>
                    <a:pt x="67538" y="198120"/>
                  </a:moveTo>
                  <a:lnTo>
                    <a:pt x="51334" y="198120"/>
                  </a:lnTo>
                  <a:lnTo>
                    <a:pt x="43094" y="200660"/>
                  </a:lnTo>
                  <a:lnTo>
                    <a:pt x="35420" y="204470"/>
                  </a:lnTo>
                  <a:lnTo>
                    <a:pt x="28435" y="208280"/>
                  </a:lnTo>
                  <a:lnTo>
                    <a:pt x="112333" y="208280"/>
                  </a:lnTo>
                  <a:lnTo>
                    <a:pt x="114504" y="205740"/>
                  </a:lnTo>
                  <a:lnTo>
                    <a:pt x="116497" y="201930"/>
                  </a:lnTo>
                  <a:lnTo>
                    <a:pt x="81076" y="201930"/>
                  </a:lnTo>
                  <a:lnTo>
                    <a:pt x="74625" y="199390"/>
                  </a:lnTo>
                  <a:lnTo>
                    <a:pt x="67538" y="198120"/>
                  </a:lnTo>
                  <a:close/>
                </a:path>
                <a:path w="447040" h="459739">
                  <a:moveTo>
                    <a:pt x="335873" y="27940"/>
                  </a:moveTo>
                  <a:lnTo>
                    <a:pt x="239560" y="27940"/>
                  </a:lnTo>
                  <a:lnTo>
                    <a:pt x="286855" y="34290"/>
                  </a:lnTo>
                  <a:lnTo>
                    <a:pt x="329523" y="54610"/>
                  </a:lnTo>
                  <a:lnTo>
                    <a:pt x="364900" y="86360"/>
                  </a:lnTo>
                  <a:lnTo>
                    <a:pt x="390321" y="128270"/>
                  </a:lnTo>
                  <a:lnTo>
                    <a:pt x="403714" y="142240"/>
                  </a:lnTo>
                  <a:lnTo>
                    <a:pt x="413008" y="157480"/>
                  </a:lnTo>
                  <a:lnTo>
                    <a:pt x="418423" y="173990"/>
                  </a:lnTo>
                  <a:lnTo>
                    <a:pt x="420179" y="191770"/>
                  </a:lnTo>
                  <a:lnTo>
                    <a:pt x="420179" y="198120"/>
                  </a:lnTo>
                  <a:lnTo>
                    <a:pt x="419608" y="203200"/>
                  </a:lnTo>
                  <a:lnTo>
                    <a:pt x="418604" y="208280"/>
                  </a:lnTo>
                  <a:lnTo>
                    <a:pt x="445652" y="208280"/>
                  </a:lnTo>
                  <a:lnTo>
                    <a:pt x="446440" y="203200"/>
                  </a:lnTo>
                  <a:lnTo>
                    <a:pt x="447039" y="191770"/>
                  </a:lnTo>
                  <a:lnTo>
                    <a:pt x="444738" y="170180"/>
                  </a:lnTo>
                  <a:lnTo>
                    <a:pt x="438032" y="148590"/>
                  </a:lnTo>
                  <a:lnTo>
                    <a:pt x="427216" y="129540"/>
                  </a:lnTo>
                  <a:lnTo>
                    <a:pt x="412584" y="113030"/>
                  </a:lnTo>
                  <a:lnTo>
                    <a:pt x="389935" y="74930"/>
                  </a:lnTo>
                  <a:lnTo>
                    <a:pt x="359889" y="43180"/>
                  </a:lnTo>
                  <a:lnTo>
                    <a:pt x="335873" y="27940"/>
                  </a:lnTo>
                  <a:close/>
                </a:path>
                <a:path w="447040" h="459739">
                  <a:moveTo>
                    <a:pt x="395705" y="198120"/>
                  </a:moveTo>
                  <a:lnTo>
                    <a:pt x="378498" y="198120"/>
                  </a:lnTo>
                  <a:lnTo>
                    <a:pt x="370408" y="199390"/>
                  </a:lnTo>
                  <a:lnTo>
                    <a:pt x="363245" y="203200"/>
                  </a:lnTo>
                  <a:lnTo>
                    <a:pt x="409061" y="203200"/>
                  </a:lnTo>
                  <a:lnTo>
                    <a:pt x="403945" y="200660"/>
                  </a:lnTo>
                  <a:lnTo>
                    <a:pt x="395705" y="198120"/>
                  </a:lnTo>
                  <a:close/>
                </a:path>
                <a:path w="447040" h="459739">
                  <a:moveTo>
                    <a:pt x="141655" y="120650"/>
                  </a:moveTo>
                  <a:lnTo>
                    <a:pt x="112048" y="146050"/>
                  </a:lnTo>
                  <a:lnTo>
                    <a:pt x="96946" y="181610"/>
                  </a:lnTo>
                  <a:lnTo>
                    <a:pt x="93465" y="189230"/>
                  </a:lnTo>
                  <a:lnTo>
                    <a:pt x="88479" y="195580"/>
                  </a:lnTo>
                  <a:lnTo>
                    <a:pt x="81076" y="201930"/>
                  </a:lnTo>
                  <a:lnTo>
                    <a:pt x="116497" y="201930"/>
                  </a:lnTo>
                  <a:lnTo>
                    <a:pt x="121145" y="193040"/>
                  </a:lnTo>
                  <a:lnTo>
                    <a:pt x="125476" y="180340"/>
                  </a:lnTo>
                  <a:lnTo>
                    <a:pt x="127992" y="172720"/>
                  </a:lnTo>
                  <a:lnTo>
                    <a:pt x="130892" y="166370"/>
                  </a:lnTo>
                  <a:lnTo>
                    <a:pt x="134773" y="160020"/>
                  </a:lnTo>
                  <a:lnTo>
                    <a:pt x="140233" y="153670"/>
                  </a:lnTo>
                  <a:lnTo>
                    <a:pt x="309390" y="153670"/>
                  </a:lnTo>
                  <a:lnTo>
                    <a:pt x="307385" y="152400"/>
                  </a:lnTo>
                  <a:lnTo>
                    <a:pt x="217500" y="152400"/>
                  </a:lnTo>
                  <a:lnTo>
                    <a:pt x="191329" y="148590"/>
                  </a:lnTo>
                  <a:lnTo>
                    <a:pt x="169252" y="138430"/>
                  </a:lnTo>
                  <a:lnTo>
                    <a:pt x="152338" y="128270"/>
                  </a:lnTo>
                  <a:lnTo>
                    <a:pt x="141655" y="120650"/>
                  </a:lnTo>
                  <a:close/>
                </a:path>
                <a:path w="447040" h="459739">
                  <a:moveTo>
                    <a:pt x="309390" y="153670"/>
                  </a:moveTo>
                  <a:lnTo>
                    <a:pt x="140233" y="153670"/>
                  </a:lnTo>
                  <a:lnTo>
                    <a:pt x="153165" y="161290"/>
                  </a:lnTo>
                  <a:lnTo>
                    <a:pt x="170875" y="170180"/>
                  </a:lnTo>
                  <a:lnTo>
                    <a:pt x="192532" y="176530"/>
                  </a:lnTo>
                  <a:lnTo>
                    <a:pt x="217309" y="179070"/>
                  </a:lnTo>
                  <a:lnTo>
                    <a:pt x="225689" y="179070"/>
                  </a:lnTo>
                  <a:lnTo>
                    <a:pt x="243039" y="176530"/>
                  </a:lnTo>
                  <a:lnTo>
                    <a:pt x="251955" y="173990"/>
                  </a:lnTo>
                  <a:lnTo>
                    <a:pt x="260426" y="170180"/>
                  </a:lnTo>
                  <a:lnTo>
                    <a:pt x="267525" y="168910"/>
                  </a:lnTo>
                  <a:lnTo>
                    <a:pt x="326886" y="168910"/>
                  </a:lnTo>
                  <a:lnTo>
                    <a:pt x="320222" y="162560"/>
                  </a:lnTo>
                  <a:lnTo>
                    <a:pt x="311395" y="154940"/>
                  </a:lnTo>
                  <a:lnTo>
                    <a:pt x="309390" y="153670"/>
                  </a:lnTo>
                  <a:close/>
                </a:path>
                <a:path w="447040" h="459739">
                  <a:moveTo>
                    <a:pt x="273824" y="142240"/>
                  </a:moveTo>
                  <a:lnTo>
                    <a:pt x="266657" y="143510"/>
                  </a:lnTo>
                  <a:lnTo>
                    <a:pt x="259210" y="143510"/>
                  </a:lnTo>
                  <a:lnTo>
                    <a:pt x="251471" y="146050"/>
                  </a:lnTo>
                  <a:lnTo>
                    <a:pt x="243433" y="148590"/>
                  </a:lnTo>
                  <a:lnTo>
                    <a:pt x="223790" y="152400"/>
                  </a:lnTo>
                  <a:lnTo>
                    <a:pt x="307385" y="152400"/>
                  </a:lnTo>
                  <a:lnTo>
                    <a:pt x="301370" y="148590"/>
                  </a:lnTo>
                  <a:lnTo>
                    <a:pt x="294871" y="146050"/>
                  </a:lnTo>
                  <a:lnTo>
                    <a:pt x="281116" y="143510"/>
                  </a:lnTo>
                  <a:lnTo>
                    <a:pt x="273824" y="1422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2340" y="3802380"/>
              <a:ext cx="177800" cy="73660"/>
            </a:xfrm>
            <a:prstGeom prst="rect">
              <a:avLst/>
            </a:prstGeom>
          </p:spPr>
        </p:pic>
      </p:grpSp>
      <p:grpSp>
        <p:nvGrpSpPr>
          <p:cNvPr id="45" name="object 45"/>
          <p:cNvGrpSpPr/>
          <p:nvPr/>
        </p:nvGrpSpPr>
        <p:grpSpPr>
          <a:xfrm>
            <a:off x="673100" y="2369820"/>
            <a:ext cx="787400" cy="789940"/>
            <a:chOff x="673100" y="2369820"/>
            <a:chExt cx="787400" cy="789940"/>
          </a:xfrm>
        </p:grpSpPr>
        <p:sp>
          <p:nvSpPr>
            <p:cNvPr id="46" name="object 46"/>
            <p:cNvSpPr/>
            <p:nvPr/>
          </p:nvSpPr>
          <p:spPr>
            <a:xfrm>
              <a:off x="673100" y="2369820"/>
              <a:ext cx="787400" cy="789940"/>
            </a:xfrm>
            <a:custGeom>
              <a:avLst/>
              <a:gdLst/>
              <a:ahLst/>
              <a:cxnLst/>
              <a:rect l="l" t="t" r="r" b="b"/>
              <a:pathLst>
                <a:path w="787400" h="789939">
                  <a:moveTo>
                    <a:pt x="393700" y="0"/>
                  </a:moveTo>
                  <a:lnTo>
                    <a:pt x="344314" y="3076"/>
                  </a:lnTo>
                  <a:lnTo>
                    <a:pt x="296760" y="12059"/>
                  </a:lnTo>
                  <a:lnTo>
                    <a:pt x="251405" y="26579"/>
                  </a:lnTo>
                  <a:lnTo>
                    <a:pt x="208618" y="46267"/>
                  </a:lnTo>
                  <a:lnTo>
                    <a:pt x="168769" y="70751"/>
                  </a:lnTo>
                  <a:lnTo>
                    <a:pt x="132227" y="99664"/>
                  </a:lnTo>
                  <a:lnTo>
                    <a:pt x="99360" y="132634"/>
                  </a:lnTo>
                  <a:lnTo>
                    <a:pt x="70537" y="169293"/>
                  </a:lnTo>
                  <a:lnTo>
                    <a:pt x="46127" y="209270"/>
                  </a:lnTo>
                  <a:lnTo>
                    <a:pt x="26500" y="252196"/>
                  </a:lnTo>
                  <a:lnTo>
                    <a:pt x="12023" y="297701"/>
                  </a:lnTo>
                  <a:lnTo>
                    <a:pt x="3067" y="345415"/>
                  </a:lnTo>
                  <a:lnTo>
                    <a:pt x="0" y="394969"/>
                  </a:lnTo>
                  <a:lnTo>
                    <a:pt x="3067" y="444524"/>
                  </a:lnTo>
                  <a:lnTo>
                    <a:pt x="12023" y="492238"/>
                  </a:lnTo>
                  <a:lnTo>
                    <a:pt x="26500" y="537743"/>
                  </a:lnTo>
                  <a:lnTo>
                    <a:pt x="46127" y="580669"/>
                  </a:lnTo>
                  <a:lnTo>
                    <a:pt x="70537" y="620646"/>
                  </a:lnTo>
                  <a:lnTo>
                    <a:pt x="99360" y="657305"/>
                  </a:lnTo>
                  <a:lnTo>
                    <a:pt x="132227" y="690275"/>
                  </a:lnTo>
                  <a:lnTo>
                    <a:pt x="168769" y="719188"/>
                  </a:lnTo>
                  <a:lnTo>
                    <a:pt x="208618" y="743672"/>
                  </a:lnTo>
                  <a:lnTo>
                    <a:pt x="251405" y="763360"/>
                  </a:lnTo>
                  <a:lnTo>
                    <a:pt x="296760" y="777880"/>
                  </a:lnTo>
                  <a:lnTo>
                    <a:pt x="344314" y="786863"/>
                  </a:lnTo>
                  <a:lnTo>
                    <a:pt x="393700" y="789940"/>
                  </a:lnTo>
                  <a:lnTo>
                    <a:pt x="443082" y="786863"/>
                  </a:lnTo>
                  <a:lnTo>
                    <a:pt x="490635" y="777880"/>
                  </a:lnTo>
                  <a:lnTo>
                    <a:pt x="535989" y="763360"/>
                  </a:lnTo>
                  <a:lnTo>
                    <a:pt x="578775" y="743672"/>
                  </a:lnTo>
                  <a:lnTo>
                    <a:pt x="618624" y="719188"/>
                  </a:lnTo>
                  <a:lnTo>
                    <a:pt x="655167" y="690275"/>
                  </a:lnTo>
                  <a:lnTo>
                    <a:pt x="688035" y="657305"/>
                  </a:lnTo>
                  <a:lnTo>
                    <a:pt x="716859" y="620646"/>
                  </a:lnTo>
                  <a:lnTo>
                    <a:pt x="741269" y="580669"/>
                  </a:lnTo>
                  <a:lnTo>
                    <a:pt x="760898" y="537743"/>
                  </a:lnTo>
                  <a:lnTo>
                    <a:pt x="775375" y="492238"/>
                  </a:lnTo>
                  <a:lnTo>
                    <a:pt x="784332" y="444524"/>
                  </a:lnTo>
                  <a:lnTo>
                    <a:pt x="787400" y="394969"/>
                  </a:lnTo>
                  <a:lnTo>
                    <a:pt x="784332" y="345415"/>
                  </a:lnTo>
                  <a:lnTo>
                    <a:pt x="775375" y="297701"/>
                  </a:lnTo>
                  <a:lnTo>
                    <a:pt x="760898" y="252196"/>
                  </a:lnTo>
                  <a:lnTo>
                    <a:pt x="741269" y="209270"/>
                  </a:lnTo>
                  <a:lnTo>
                    <a:pt x="716859" y="169293"/>
                  </a:lnTo>
                  <a:lnTo>
                    <a:pt x="688035" y="132634"/>
                  </a:lnTo>
                  <a:lnTo>
                    <a:pt x="655167" y="99664"/>
                  </a:lnTo>
                  <a:lnTo>
                    <a:pt x="618624" y="70751"/>
                  </a:lnTo>
                  <a:lnTo>
                    <a:pt x="578775" y="46267"/>
                  </a:lnTo>
                  <a:lnTo>
                    <a:pt x="535989" y="26579"/>
                  </a:lnTo>
                  <a:lnTo>
                    <a:pt x="490635" y="12059"/>
                  </a:lnTo>
                  <a:lnTo>
                    <a:pt x="443082" y="3076"/>
                  </a:lnTo>
                  <a:lnTo>
                    <a:pt x="393700" y="0"/>
                  </a:lnTo>
                  <a:close/>
                </a:path>
              </a:pathLst>
            </a:custGeom>
            <a:solidFill>
              <a:srgbClr val="6CC9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43305" y="2540000"/>
              <a:ext cx="447040" cy="449580"/>
            </a:xfrm>
            <a:custGeom>
              <a:avLst/>
              <a:gdLst/>
              <a:ahLst/>
              <a:cxnLst/>
              <a:rect l="l" t="t" r="r" b="b"/>
              <a:pathLst>
                <a:path w="447040" h="449580">
                  <a:moveTo>
                    <a:pt x="223494" y="0"/>
                  </a:moveTo>
                  <a:lnTo>
                    <a:pt x="179714" y="4335"/>
                  </a:lnTo>
                  <a:lnTo>
                    <a:pt x="138160" y="17065"/>
                  </a:lnTo>
                  <a:lnTo>
                    <a:pt x="99811" y="37772"/>
                  </a:lnTo>
                  <a:lnTo>
                    <a:pt x="65646" y="66039"/>
                  </a:lnTo>
                  <a:lnTo>
                    <a:pt x="37531" y="100381"/>
                  </a:lnTo>
                  <a:lnTo>
                    <a:pt x="16949" y="138938"/>
                  </a:lnTo>
                  <a:lnTo>
                    <a:pt x="4304" y="180732"/>
                  </a:lnTo>
                  <a:lnTo>
                    <a:pt x="0" y="224789"/>
                  </a:lnTo>
                  <a:lnTo>
                    <a:pt x="4304" y="268847"/>
                  </a:lnTo>
                  <a:lnTo>
                    <a:pt x="16949" y="310642"/>
                  </a:lnTo>
                  <a:lnTo>
                    <a:pt x="37531" y="349198"/>
                  </a:lnTo>
                  <a:lnTo>
                    <a:pt x="65646" y="383539"/>
                  </a:lnTo>
                  <a:lnTo>
                    <a:pt x="99811" y="411807"/>
                  </a:lnTo>
                  <a:lnTo>
                    <a:pt x="138160" y="432514"/>
                  </a:lnTo>
                  <a:lnTo>
                    <a:pt x="179714" y="445244"/>
                  </a:lnTo>
                  <a:lnTo>
                    <a:pt x="223494" y="449580"/>
                  </a:lnTo>
                  <a:lnTo>
                    <a:pt x="267285" y="445244"/>
                  </a:lnTo>
                  <a:lnTo>
                    <a:pt x="308838" y="432514"/>
                  </a:lnTo>
                  <a:lnTo>
                    <a:pt x="326152" y="423163"/>
                  </a:lnTo>
                  <a:lnTo>
                    <a:pt x="223494" y="423163"/>
                  </a:lnTo>
                  <a:lnTo>
                    <a:pt x="178303" y="417920"/>
                  </a:lnTo>
                  <a:lnTo>
                    <a:pt x="136792" y="402986"/>
                  </a:lnTo>
                  <a:lnTo>
                    <a:pt x="100154" y="379556"/>
                  </a:lnTo>
                  <a:lnTo>
                    <a:pt x="69582" y="348827"/>
                  </a:lnTo>
                  <a:lnTo>
                    <a:pt x="46269" y="311992"/>
                  </a:lnTo>
                  <a:lnTo>
                    <a:pt x="31406" y="270248"/>
                  </a:lnTo>
                  <a:lnTo>
                    <a:pt x="26187" y="224789"/>
                  </a:lnTo>
                  <a:lnTo>
                    <a:pt x="31406" y="179324"/>
                  </a:lnTo>
                  <a:lnTo>
                    <a:pt x="46269" y="137562"/>
                  </a:lnTo>
                  <a:lnTo>
                    <a:pt x="69582" y="100702"/>
                  </a:lnTo>
                  <a:lnTo>
                    <a:pt x="100154" y="69946"/>
                  </a:lnTo>
                  <a:lnTo>
                    <a:pt x="136792" y="46491"/>
                  </a:lnTo>
                  <a:lnTo>
                    <a:pt x="178303" y="31539"/>
                  </a:lnTo>
                  <a:lnTo>
                    <a:pt x="223494" y="26288"/>
                  </a:lnTo>
                  <a:lnTo>
                    <a:pt x="325917" y="26288"/>
                  </a:lnTo>
                  <a:lnTo>
                    <a:pt x="308838" y="17065"/>
                  </a:lnTo>
                  <a:lnTo>
                    <a:pt x="267285" y="4335"/>
                  </a:lnTo>
                  <a:lnTo>
                    <a:pt x="223494" y="0"/>
                  </a:lnTo>
                  <a:close/>
                </a:path>
                <a:path w="447040" h="449580">
                  <a:moveTo>
                    <a:pt x="325917" y="26288"/>
                  </a:moveTo>
                  <a:lnTo>
                    <a:pt x="223494" y="26288"/>
                  </a:lnTo>
                  <a:lnTo>
                    <a:pt x="268686" y="31539"/>
                  </a:lnTo>
                  <a:lnTo>
                    <a:pt x="310197" y="46491"/>
                  </a:lnTo>
                  <a:lnTo>
                    <a:pt x="346834" y="69946"/>
                  </a:lnTo>
                  <a:lnTo>
                    <a:pt x="377406" y="100702"/>
                  </a:lnTo>
                  <a:lnTo>
                    <a:pt x="400719" y="137562"/>
                  </a:lnTo>
                  <a:lnTo>
                    <a:pt x="415582" y="179324"/>
                  </a:lnTo>
                  <a:lnTo>
                    <a:pt x="420801" y="224789"/>
                  </a:lnTo>
                  <a:lnTo>
                    <a:pt x="415582" y="270248"/>
                  </a:lnTo>
                  <a:lnTo>
                    <a:pt x="400719" y="311992"/>
                  </a:lnTo>
                  <a:lnTo>
                    <a:pt x="377406" y="348827"/>
                  </a:lnTo>
                  <a:lnTo>
                    <a:pt x="346834" y="379556"/>
                  </a:lnTo>
                  <a:lnTo>
                    <a:pt x="310197" y="402986"/>
                  </a:lnTo>
                  <a:lnTo>
                    <a:pt x="268686" y="417920"/>
                  </a:lnTo>
                  <a:lnTo>
                    <a:pt x="223494" y="423163"/>
                  </a:lnTo>
                  <a:lnTo>
                    <a:pt x="326152" y="423163"/>
                  </a:lnTo>
                  <a:lnTo>
                    <a:pt x="381342" y="383539"/>
                  </a:lnTo>
                  <a:lnTo>
                    <a:pt x="409461" y="349198"/>
                  </a:lnTo>
                  <a:lnTo>
                    <a:pt x="430052" y="310642"/>
                  </a:lnTo>
                  <a:lnTo>
                    <a:pt x="442705" y="268847"/>
                  </a:lnTo>
                  <a:lnTo>
                    <a:pt x="447014" y="224789"/>
                  </a:lnTo>
                  <a:lnTo>
                    <a:pt x="442705" y="180732"/>
                  </a:lnTo>
                  <a:lnTo>
                    <a:pt x="430052" y="138938"/>
                  </a:lnTo>
                  <a:lnTo>
                    <a:pt x="409461" y="100381"/>
                  </a:lnTo>
                  <a:lnTo>
                    <a:pt x="381342" y="66039"/>
                  </a:lnTo>
                  <a:lnTo>
                    <a:pt x="347181" y="37772"/>
                  </a:lnTo>
                  <a:lnTo>
                    <a:pt x="325917" y="262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49959" y="2672080"/>
              <a:ext cx="78002" cy="7873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05708" y="2672080"/>
              <a:ext cx="80471" cy="78739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49985" y="2778760"/>
              <a:ext cx="233629" cy="10413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19077" y="0"/>
            <a:ext cx="1125220" cy="1245235"/>
          </a:xfrm>
          <a:custGeom>
            <a:avLst/>
            <a:gdLst/>
            <a:ahLst/>
            <a:cxnLst/>
            <a:rect l="l" t="t" r="r" b="b"/>
            <a:pathLst>
              <a:path w="1125220" h="1245235">
                <a:moveTo>
                  <a:pt x="1124921" y="879643"/>
                </a:moveTo>
                <a:lnTo>
                  <a:pt x="357167" y="879643"/>
                </a:lnTo>
                <a:lnTo>
                  <a:pt x="400132" y="881776"/>
                </a:lnTo>
                <a:lnTo>
                  <a:pt x="442336" y="897364"/>
                </a:lnTo>
                <a:lnTo>
                  <a:pt x="483825" y="931417"/>
                </a:lnTo>
                <a:lnTo>
                  <a:pt x="516905" y="973387"/>
                </a:lnTo>
                <a:lnTo>
                  <a:pt x="540176" y="1013162"/>
                </a:lnTo>
                <a:lnTo>
                  <a:pt x="557698" y="1050848"/>
                </a:lnTo>
                <a:lnTo>
                  <a:pt x="573535" y="1086548"/>
                </a:lnTo>
                <a:lnTo>
                  <a:pt x="591747" y="1120367"/>
                </a:lnTo>
                <a:lnTo>
                  <a:pt x="616395" y="1152409"/>
                </a:lnTo>
                <a:lnTo>
                  <a:pt x="651542" y="1182779"/>
                </a:lnTo>
                <a:lnTo>
                  <a:pt x="701249" y="1211579"/>
                </a:lnTo>
                <a:lnTo>
                  <a:pt x="745815" y="1228749"/>
                </a:lnTo>
                <a:lnTo>
                  <a:pt x="795709" y="1240060"/>
                </a:lnTo>
                <a:lnTo>
                  <a:pt x="850040" y="1245111"/>
                </a:lnTo>
                <a:lnTo>
                  <a:pt x="907920" y="1243498"/>
                </a:lnTo>
                <a:lnTo>
                  <a:pt x="968457" y="1234821"/>
                </a:lnTo>
                <a:lnTo>
                  <a:pt x="1011597" y="1224455"/>
                </a:lnTo>
                <a:lnTo>
                  <a:pt x="1055304" y="1210371"/>
                </a:lnTo>
                <a:lnTo>
                  <a:pt x="1099281" y="1192435"/>
                </a:lnTo>
                <a:lnTo>
                  <a:pt x="1124921" y="1179647"/>
                </a:lnTo>
                <a:lnTo>
                  <a:pt x="1124921" y="879643"/>
                </a:lnTo>
                <a:close/>
              </a:path>
              <a:path w="1125220" h="1245235">
                <a:moveTo>
                  <a:pt x="1124921" y="0"/>
                </a:moveTo>
                <a:lnTo>
                  <a:pt x="263475" y="0"/>
                </a:lnTo>
                <a:lnTo>
                  <a:pt x="262163" y="1216"/>
                </a:lnTo>
                <a:lnTo>
                  <a:pt x="228899" y="41881"/>
                </a:lnTo>
                <a:lnTo>
                  <a:pt x="206089" y="80675"/>
                </a:lnTo>
                <a:lnTo>
                  <a:pt x="191430" y="117722"/>
                </a:lnTo>
                <a:lnTo>
                  <a:pt x="177351" y="187077"/>
                </a:lnTo>
                <a:lnTo>
                  <a:pt x="173323" y="219637"/>
                </a:lnTo>
                <a:lnTo>
                  <a:pt x="168230" y="250951"/>
                </a:lnTo>
                <a:lnTo>
                  <a:pt x="155336" y="293296"/>
                </a:lnTo>
                <a:lnTo>
                  <a:pt x="134837" y="339988"/>
                </a:lnTo>
                <a:lnTo>
                  <a:pt x="109517" y="389061"/>
                </a:lnTo>
                <a:lnTo>
                  <a:pt x="55550" y="486488"/>
                </a:lnTo>
                <a:lnTo>
                  <a:pt x="32470" y="530910"/>
                </a:lnTo>
                <a:lnTo>
                  <a:pt x="15703" y="569849"/>
                </a:lnTo>
                <a:lnTo>
                  <a:pt x="3516" y="617527"/>
                </a:lnTo>
                <a:lnTo>
                  <a:pt x="0" y="665467"/>
                </a:lnTo>
                <a:lnTo>
                  <a:pt x="4306" y="712380"/>
                </a:lnTo>
                <a:lnTo>
                  <a:pt x="15587" y="756976"/>
                </a:lnTo>
                <a:lnTo>
                  <a:pt x="32993" y="797964"/>
                </a:lnTo>
                <a:lnTo>
                  <a:pt x="55675" y="834056"/>
                </a:lnTo>
                <a:lnTo>
                  <a:pt x="82786" y="863960"/>
                </a:lnTo>
                <a:lnTo>
                  <a:pt x="146894" y="900049"/>
                </a:lnTo>
                <a:lnTo>
                  <a:pt x="202536" y="905335"/>
                </a:lnTo>
                <a:lnTo>
                  <a:pt x="229815" y="902781"/>
                </a:lnTo>
                <a:lnTo>
                  <a:pt x="256749" y="898144"/>
                </a:lnTo>
                <a:lnTo>
                  <a:pt x="271011" y="895149"/>
                </a:lnTo>
                <a:lnTo>
                  <a:pt x="299344" y="888874"/>
                </a:lnTo>
                <a:lnTo>
                  <a:pt x="313391" y="885951"/>
                </a:lnTo>
                <a:lnTo>
                  <a:pt x="357167" y="879643"/>
                </a:lnTo>
                <a:lnTo>
                  <a:pt x="1124921" y="879643"/>
                </a:lnTo>
                <a:lnTo>
                  <a:pt x="11249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44876" y="3524377"/>
            <a:ext cx="480695" cy="487680"/>
            <a:chOff x="344876" y="3524377"/>
            <a:chExt cx="480695" cy="487680"/>
          </a:xfrm>
        </p:grpSpPr>
        <p:sp>
          <p:nvSpPr>
            <p:cNvPr id="4" name="object 4"/>
            <p:cNvSpPr/>
            <p:nvPr/>
          </p:nvSpPr>
          <p:spPr>
            <a:xfrm>
              <a:off x="344876" y="3558942"/>
              <a:ext cx="480695" cy="453390"/>
            </a:xfrm>
            <a:custGeom>
              <a:avLst/>
              <a:gdLst/>
              <a:ahLst/>
              <a:cxnLst/>
              <a:rect l="l" t="t" r="r" b="b"/>
              <a:pathLst>
                <a:path w="480694" h="453389">
                  <a:moveTo>
                    <a:pt x="212946" y="0"/>
                  </a:moveTo>
                  <a:lnTo>
                    <a:pt x="162279" y="7201"/>
                  </a:lnTo>
                  <a:lnTo>
                    <a:pt x="117797" y="27918"/>
                  </a:lnTo>
                  <a:lnTo>
                    <a:pt x="80587" y="59140"/>
                  </a:lnTo>
                  <a:lnTo>
                    <a:pt x="56861" y="112535"/>
                  </a:lnTo>
                  <a:lnTo>
                    <a:pt x="53598" y="135614"/>
                  </a:lnTo>
                  <a:lnTo>
                    <a:pt x="44745" y="160226"/>
                  </a:lnTo>
                  <a:lnTo>
                    <a:pt x="30503" y="187636"/>
                  </a:lnTo>
                  <a:lnTo>
                    <a:pt x="15633" y="214499"/>
                  </a:lnTo>
                  <a:lnTo>
                    <a:pt x="4894" y="237468"/>
                  </a:lnTo>
                  <a:lnTo>
                    <a:pt x="7402" y="303908"/>
                  </a:lnTo>
                  <a:lnTo>
                    <a:pt x="46791" y="342878"/>
                  </a:lnTo>
                  <a:lnTo>
                    <a:pt x="64531" y="344591"/>
                  </a:lnTo>
                  <a:lnTo>
                    <a:pt x="73239" y="343776"/>
                  </a:lnTo>
                  <a:lnTo>
                    <a:pt x="87952" y="341074"/>
                  </a:lnTo>
                  <a:lnTo>
                    <a:pt x="93997" y="339588"/>
                  </a:lnTo>
                  <a:lnTo>
                    <a:pt x="99953" y="338395"/>
                  </a:lnTo>
                  <a:lnTo>
                    <a:pt x="113925" y="336384"/>
                  </a:lnTo>
                  <a:lnTo>
                    <a:pt x="127639" y="337064"/>
                  </a:lnTo>
                  <a:lnTo>
                    <a:pt x="141116" y="342045"/>
                  </a:lnTo>
                  <a:lnTo>
                    <a:pt x="154373" y="352936"/>
                  </a:lnTo>
                  <a:lnTo>
                    <a:pt x="172365" y="379030"/>
                  </a:lnTo>
                  <a:lnTo>
                    <a:pt x="183021" y="402458"/>
                  </a:lnTo>
                  <a:lnTo>
                    <a:pt x="196710" y="423493"/>
                  </a:lnTo>
                  <a:lnTo>
                    <a:pt x="223804" y="442408"/>
                  </a:lnTo>
                  <a:lnTo>
                    <a:pt x="241855" y="448967"/>
                  </a:lnTo>
                  <a:lnTo>
                    <a:pt x="262455" y="452556"/>
                  </a:lnTo>
                  <a:lnTo>
                    <a:pt x="285052" y="452929"/>
                  </a:lnTo>
                  <a:lnTo>
                    <a:pt x="309097" y="449837"/>
                  </a:lnTo>
                  <a:lnTo>
                    <a:pt x="371894" y="425317"/>
                  </a:lnTo>
                  <a:lnTo>
                    <a:pt x="431614" y="373726"/>
                  </a:lnTo>
                  <a:lnTo>
                    <a:pt x="458799" y="332205"/>
                  </a:lnTo>
                  <a:lnTo>
                    <a:pt x="474750" y="288494"/>
                  </a:lnTo>
                  <a:lnTo>
                    <a:pt x="480617" y="244451"/>
                  </a:lnTo>
                  <a:lnTo>
                    <a:pt x="477546" y="201931"/>
                  </a:lnTo>
                  <a:lnTo>
                    <a:pt x="466688" y="162789"/>
                  </a:lnTo>
                  <a:lnTo>
                    <a:pt x="449191" y="128883"/>
                  </a:lnTo>
                  <a:lnTo>
                    <a:pt x="415137" y="87975"/>
                  </a:lnTo>
                  <a:lnTo>
                    <a:pt x="376905" y="56318"/>
                  </a:lnTo>
                  <a:lnTo>
                    <a:pt x="338287" y="33067"/>
                  </a:lnTo>
                  <a:lnTo>
                    <a:pt x="303077" y="17377"/>
                  </a:lnTo>
                  <a:lnTo>
                    <a:pt x="246735" y="2502"/>
                  </a:lnTo>
                  <a:lnTo>
                    <a:pt x="21294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4970" y="3524377"/>
              <a:ext cx="200660" cy="215900"/>
            </a:xfrm>
            <a:custGeom>
              <a:avLst/>
              <a:gdLst/>
              <a:ahLst/>
              <a:cxnLst/>
              <a:rect l="l" t="t" r="r" b="b"/>
              <a:pathLst>
                <a:path w="200659" h="215900">
                  <a:moveTo>
                    <a:pt x="138391" y="128270"/>
                  </a:moveTo>
                  <a:lnTo>
                    <a:pt x="93262" y="128270"/>
                  </a:lnTo>
                  <a:lnTo>
                    <a:pt x="98900" y="135636"/>
                  </a:lnTo>
                  <a:lnTo>
                    <a:pt x="104303" y="142636"/>
                  </a:lnTo>
                  <a:lnTo>
                    <a:pt x="111391" y="151647"/>
                  </a:lnTo>
                  <a:lnTo>
                    <a:pt x="119183" y="161290"/>
                  </a:lnTo>
                  <a:lnTo>
                    <a:pt x="89529" y="186182"/>
                  </a:lnTo>
                  <a:lnTo>
                    <a:pt x="89909" y="193498"/>
                  </a:lnTo>
                  <a:lnTo>
                    <a:pt x="96944" y="203469"/>
                  </a:lnTo>
                  <a:lnTo>
                    <a:pt x="105643" y="212131"/>
                  </a:lnTo>
                  <a:lnTo>
                    <a:pt x="111017" y="215519"/>
                  </a:lnTo>
                  <a:lnTo>
                    <a:pt x="114796" y="213262"/>
                  </a:lnTo>
                  <a:lnTo>
                    <a:pt x="121675" y="207946"/>
                  </a:lnTo>
                  <a:lnTo>
                    <a:pt x="142564" y="191135"/>
                  </a:lnTo>
                  <a:lnTo>
                    <a:pt x="188614" y="191135"/>
                  </a:lnTo>
                  <a:lnTo>
                    <a:pt x="188614" y="190881"/>
                  </a:lnTo>
                  <a:lnTo>
                    <a:pt x="187310" y="186803"/>
                  </a:lnTo>
                  <a:lnTo>
                    <a:pt x="183723" y="181975"/>
                  </a:lnTo>
                  <a:lnTo>
                    <a:pt x="178314" y="175789"/>
                  </a:lnTo>
                  <a:lnTo>
                    <a:pt x="171545" y="167640"/>
                  </a:lnTo>
                  <a:lnTo>
                    <a:pt x="180076" y="160621"/>
                  </a:lnTo>
                  <a:lnTo>
                    <a:pt x="187598" y="154257"/>
                  </a:lnTo>
                  <a:lnTo>
                    <a:pt x="193719" y="148869"/>
                  </a:lnTo>
                  <a:lnTo>
                    <a:pt x="198050" y="144780"/>
                  </a:lnTo>
                  <a:lnTo>
                    <a:pt x="199155" y="143764"/>
                  </a:lnTo>
                  <a:lnTo>
                    <a:pt x="199879" y="142875"/>
                  </a:lnTo>
                  <a:lnTo>
                    <a:pt x="200196" y="142367"/>
                  </a:lnTo>
                  <a:lnTo>
                    <a:pt x="199619" y="138430"/>
                  </a:lnTo>
                  <a:lnTo>
                    <a:pt x="147148" y="138430"/>
                  </a:lnTo>
                  <a:lnTo>
                    <a:pt x="138391" y="128270"/>
                  </a:lnTo>
                  <a:close/>
                </a:path>
                <a:path w="200659" h="215900">
                  <a:moveTo>
                    <a:pt x="188614" y="191135"/>
                  </a:moveTo>
                  <a:lnTo>
                    <a:pt x="142564" y="191135"/>
                  </a:lnTo>
                  <a:lnTo>
                    <a:pt x="149410" y="199316"/>
                  </a:lnTo>
                  <a:lnTo>
                    <a:pt x="155103" y="205819"/>
                  </a:lnTo>
                  <a:lnTo>
                    <a:pt x="159260" y="210155"/>
                  </a:lnTo>
                  <a:lnTo>
                    <a:pt x="161499" y="211836"/>
                  </a:lnTo>
                  <a:lnTo>
                    <a:pt x="164859" y="210236"/>
                  </a:lnTo>
                  <a:lnTo>
                    <a:pt x="188614" y="191897"/>
                  </a:lnTo>
                  <a:lnTo>
                    <a:pt x="188614" y="191135"/>
                  </a:lnTo>
                  <a:close/>
                </a:path>
                <a:path w="200659" h="215900">
                  <a:moveTo>
                    <a:pt x="176993" y="116078"/>
                  </a:moveTo>
                  <a:lnTo>
                    <a:pt x="172643" y="117552"/>
                  </a:lnTo>
                  <a:lnTo>
                    <a:pt x="166229" y="122348"/>
                  </a:lnTo>
                  <a:lnTo>
                    <a:pt x="157736" y="129597"/>
                  </a:lnTo>
                  <a:lnTo>
                    <a:pt x="147148" y="138430"/>
                  </a:lnTo>
                  <a:lnTo>
                    <a:pt x="199619" y="138430"/>
                  </a:lnTo>
                  <a:lnTo>
                    <a:pt x="199209" y="135634"/>
                  </a:lnTo>
                  <a:lnTo>
                    <a:pt x="192048" y="127079"/>
                  </a:lnTo>
                  <a:lnTo>
                    <a:pt x="183160" y="119596"/>
                  </a:lnTo>
                  <a:lnTo>
                    <a:pt x="176993" y="116078"/>
                  </a:lnTo>
                  <a:close/>
                </a:path>
                <a:path w="200659" h="215900">
                  <a:moveTo>
                    <a:pt x="53321" y="0"/>
                  </a:moveTo>
                  <a:lnTo>
                    <a:pt x="14548" y="22479"/>
                  </a:lnTo>
                  <a:lnTo>
                    <a:pt x="6940" y="35560"/>
                  </a:lnTo>
                  <a:lnTo>
                    <a:pt x="3537" y="42291"/>
                  </a:lnTo>
                  <a:lnTo>
                    <a:pt x="1314" y="49657"/>
                  </a:lnTo>
                  <a:lnTo>
                    <a:pt x="298" y="57150"/>
                  </a:lnTo>
                  <a:lnTo>
                    <a:pt x="0" y="68288"/>
                  </a:lnTo>
                  <a:lnTo>
                    <a:pt x="1365" y="79295"/>
                  </a:lnTo>
                  <a:lnTo>
                    <a:pt x="19481" y="115187"/>
                  </a:lnTo>
                  <a:lnTo>
                    <a:pt x="68549" y="135634"/>
                  </a:lnTo>
                  <a:lnTo>
                    <a:pt x="74989" y="134663"/>
                  </a:lnTo>
                  <a:lnTo>
                    <a:pt x="81280" y="133096"/>
                  </a:lnTo>
                  <a:lnTo>
                    <a:pt x="87381" y="130956"/>
                  </a:lnTo>
                  <a:lnTo>
                    <a:pt x="93262" y="128270"/>
                  </a:lnTo>
                  <a:lnTo>
                    <a:pt x="138391" y="128270"/>
                  </a:lnTo>
                  <a:lnTo>
                    <a:pt x="132137" y="121015"/>
                  </a:lnTo>
                  <a:lnTo>
                    <a:pt x="125460" y="113373"/>
                  </a:lnTo>
                  <a:lnTo>
                    <a:pt x="119678" y="106934"/>
                  </a:lnTo>
                  <a:lnTo>
                    <a:pt x="121082" y="105283"/>
                  </a:lnTo>
                  <a:lnTo>
                    <a:pt x="66821" y="105283"/>
                  </a:lnTo>
                  <a:lnTo>
                    <a:pt x="56636" y="104421"/>
                  </a:lnTo>
                  <a:lnTo>
                    <a:pt x="28099" y="69977"/>
                  </a:lnTo>
                  <a:lnTo>
                    <a:pt x="28772" y="61722"/>
                  </a:lnTo>
                  <a:lnTo>
                    <a:pt x="29458" y="57658"/>
                  </a:lnTo>
                  <a:lnTo>
                    <a:pt x="30816" y="53594"/>
                  </a:lnTo>
                  <a:lnTo>
                    <a:pt x="32915" y="49657"/>
                  </a:lnTo>
                  <a:lnTo>
                    <a:pt x="34525" y="45847"/>
                  </a:lnTo>
                  <a:lnTo>
                    <a:pt x="118764" y="30055"/>
                  </a:lnTo>
                  <a:lnTo>
                    <a:pt x="113091" y="23280"/>
                  </a:lnTo>
                  <a:lnTo>
                    <a:pt x="103968" y="15240"/>
                  </a:lnTo>
                  <a:lnTo>
                    <a:pt x="92576" y="7875"/>
                  </a:lnTo>
                  <a:lnTo>
                    <a:pt x="80111" y="2809"/>
                  </a:lnTo>
                  <a:lnTo>
                    <a:pt x="66914" y="148"/>
                  </a:lnTo>
                  <a:lnTo>
                    <a:pt x="53321" y="0"/>
                  </a:lnTo>
                  <a:close/>
                </a:path>
                <a:path w="200659" h="215900">
                  <a:moveTo>
                    <a:pt x="118764" y="30055"/>
                  </a:moveTo>
                  <a:lnTo>
                    <a:pt x="65713" y="30055"/>
                  </a:lnTo>
                  <a:lnTo>
                    <a:pt x="73106" y="31559"/>
                  </a:lnTo>
                  <a:lnTo>
                    <a:pt x="80115" y="34492"/>
                  </a:lnTo>
                  <a:lnTo>
                    <a:pt x="103981" y="67056"/>
                  </a:lnTo>
                  <a:lnTo>
                    <a:pt x="103651" y="74168"/>
                  </a:lnTo>
                  <a:lnTo>
                    <a:pt x="100412" y="80518"/>
                  </a:lnTo>
                  <a:lnTo>
                    <a:pt x="98304" y="85217"/>
                  </a:lnTo>
                  <a:lnTo>
                    <a:pt x="66821" y="105283"/>
                  </a:lnTo>
                  <a:lnTo>
                    <a:pt x="121082" y="105283"/>
                  </a:lnTo>
                  <a:lnTo>
                    <a:pt x="134150" y="72866"/>
                  </a:lnTo>
                  <a:lnTo>
                    <a:pt x="133904" y="63503"/>
                  </a:lnTo>
                  <a:lnTo>
                    <a:pt x="131947" y="54356"/>
                  </a:lnTo>
                  <a:lnTo>
                    <a:pt x="127239" y="43029"/>
                  </a:lnTo>
                  <a:lnTo>
                    <a:pt x="120901" y="32607"/>
                  </a:lnTo>
                  <a:lnTo>
                    <a:pt x="118764" y="30055"/>
                  </a:lnTo>
                  <a:close/>
                </a:path>
              </a:pathLst>
            </a:custGeom>
            <a:solidFill>
              <a:srgbClr val="F5B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560041" y="415147"/>
            <a:ext cx="239395" cy="209550"/>
          </a:xfrm>
          <a:custGeom>
            <a:avLst/>
            <a:gdLst/>
            <a:ahLst/>
            <a:cxnLst/>
            <a:rect l="l" t="t" r="r" b="b"/>
            <a:pathLst>
              <a:path w="239395" h="209550">
                <a:moveTo>
                  <a:pt x="183098" y="0"/>
                </a:moveTo>
                <a:lnTo>
                  <a:pt x="133143" y="27985"/>
                </a:lnTo>
                <a:lnTo>
                  <a:pt x="113212" y="69907"/>
                </a:lnTo>
                <a:lnTo>
                  <a:pt x="111390" y="77866"/>
                </a:lnTo>
                <a:lnTo>
                  <a:pt x="107872" y="62281"/>
                </a:lnTo>
                <a:lnTo>
                  <a:pt x="66974" y="4250"/>
                </a:lnTo>
                <a:lnTo>
                  <a:pt x="21093" y="6238"/>
                </a:lnTo>
                <a:lnTo>
                  <a:pt x="0" y="55562"/>
                </a:lnTo>
                <a:lnTo>
                  <a:pt x="26650" y="122856"/>
                </a:lnTo>
                <a:lnTo>
                  <a:pt x="65254" y="183245"/>
                </a:lnTo>
                <a:lnTo>
                  <a:pt x="84974" y="209438"/>
                </a:lnTo>
                <a:lnTo>
                  <a:pt x="119247" y="181873"/>
                </a:lnTo>
                <a:lnTo>
                  <a:pt x="187702" y="118935"/>
                </a:lnTo>
                <a:lnTo>
                  <a:pt x="238797" y="50258"/>
                </a:lnTo>
                <a:lnTo>
                  <a:pt x="220991" y="5476"/>
                </a:lnTo>
                <a:lnTo>
                  <a:pt x="200777" y="648"/>
                </a:lnTo>
                <a:lnTo>
                  <a:pt x="183098" y="0"/>
                </a:lnTo>
                <a:close/>
              </a:path>
            </a:pathLst>
          </a:custGeom>
          <a:solidFill>
            <a:srgbClr val="6CC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801" y="4229100"/>
            <a:ext cx="172820" cy="1854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14330" y="1407160"/>
            <a:ext cx="172841" cy="18541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57567" y="1175003"/>
            <a:ext cx="7126605" cy="32683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ts val="1555"/>
              </a:lnSpc>
              <a:spcBef>
                <a:spcPts val="60"/>
              </a:spcBef>
              <a:tabLst>
                <a:tab pos="319405" algn="l"/>
              </a:tabLst>
            </a:pPr>
            <a:r>
              <a:rPr sz="1300" b="1" spc="-5" dirty="0">
                <a:solidFill>
                  <a:srgbClr val="6CC9C3"/>
                </a:solidFill>
                <a:latin typeface="Arial"/>
                <a:cs typeface="Arial"/>
              </a:rPr>
              <a:t>1.	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Nyeri</a:t>
            </a:r>
            <a:r>
              <a:rPr sz="1250" b="1" spc="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akut</a:t>
            </a:r>
            <a:r>
              <a:rPr sz="1250" b="1" spc="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berhubungan</a:t>
            </a:r>
            <a:r>
              <a:rPr sz="1250" b="1" spc="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dengan</a:t>
            </a:r>
            <a:r>
              <a:rPr sz="1250" b="1" spc="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agen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pencedera</a:t>
            </a:r>
            <a:r>
              <a:rPr sz="1250" b="1" spc="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fisiologis,</a:t>
            </a:r>
            <a:r>
              <a:rPr sz="1250" b="1" spc="-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gangguan</a:t>
            </a:r>
            <a:r>
              <a:rPr sz="1250" b="1" spc="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menstruasi,</a:t>
            </a:r>
            <a:r>
              <a:rPr sz="1250" b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proses</a:t>
            </a:r>
            <a:endParaRPr sz="1250">
              <a:latin typeface="Arial"/>
              <a:cs typeface="Arial"/>
            </a:endParaRPr>
          </a:p>
          <a:p>
            <a:pPr marL="319405">
              <a:lnSpc>
                <a:spcPts val="1495"/>
              </a:lnSpc>
            </a:pP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perjalanan</a:t>
            </a:r>
            <a:r>
              <a:rPr sz="1250" b="1" spc="-3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penyakit.</a:t>
            </a:r>
            <a:endParaRPr sz="1250">
              <a:latin typeface="Arial"/>
              <a:cs typeface="Arial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3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lokasi,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karateristik,</a:t>
            </a:r>
            <a:r>
              <a:rPr sz="125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durasi,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frekuensi,kualitas,</a:t>
            </a:r>
            <a:r>
              <a:rPr sz="125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intensitas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skala</a:t>
            </a:r>
            <a:r>
              <a:rPr sz="125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respons</a:t>
            </a:r>
            <a:r>
              <a:rPr sz="125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non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verbal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ts val="1475"/>
              </a:lnSpc>
              <a:spcBef>
                <a:spcPts val="5"/>
              </a:spcBef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factor</a:t>
            </a:r>
            <a:r>
              <a:rPr sz="125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25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memperberat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memperingan</a:t>
            </a:r>
            <a:r>
              <a:rPr sz="1250" spc="-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nyeri</a:t>
            </a:r>
            <a:endParaRPr sz="1250">
              <a:latin typeface="Microsoft Sans Serif"/>
              <a:cs typeface="Microsoft Sans Serif"/>
            </a:endParaRPr>
          </a:p>
          <a:p>
            <a:pPr marL="12700">
              <a:lnSpc>
                <a:spcPts val="1530"/>
              </a:lnSpc>
              <a:tabLst>
                <a:tab pos="319405" algn="l"/>
              </a:tabLst>
            </a:pPr>
            <a:r>
              <a:rPr sz="1300" b="1" spc="-5" dirty="0">
                <a:solidFill>
                  <a:srgbClr val="6CC9C3"/>
                </a:solidFill>
                <a:latin typeface="Arial"/>
                <a:cs typeface="Arial"/>
              </a:rPr>
              <a:t>2.	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Diare</a:t>
            </a:r>
            <a:r>
              <a:rPr sz="1250" b="1" spc="-2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berhubungan</a:t>
            </a:r>
            <a:r>
              <a:rPr sz="1250" b="1" spc="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dengan</a:t>
            </a:r>
            <a:r>
              <a:rPr sz="1250" b="1" spc="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fisiologis</a:t>
            </a:r>
            <a:r>
              <a:rPr sz="1250" b="1" spc="-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(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proses</a:t>
            </a:r>
            <a:r>
              <a:rPr sz="1250" b="1" spc="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infeksi</a:t>
            </a:r>
            <a:r>
              <a:rPr sz="1250" b="1" spc="-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  <a:p>
            <a:pPr marL="297180" indent="-284480">
              <a:lnSpc>
                <a:spcPts val="1495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Identifiksi</a:t>
            </a:r>
            <a:r>
              <a:rPr sz="1250" spc="-6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penyebab</a:t>
            </a:r>
            <a:r>
              <a:rPr sz="125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diare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riwayat</a:t>
            </a:r>
            <a:r>
              <a:rPr sz="1250" spc="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pemberian</a:t>
            </a:r>
            <a:r>
              <a:rPr sz="125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makan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Identifikasi</a:t>
            </a:r>
            <a:r>
              <a:rPr sz="1250" spc="-5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gejala</a:t>
            </a:r>
            <a:r>
              <a:rPr sz="125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invaginasi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Monitor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warna,</a:t>
            </a:r>
            <a:r>
              <a:rPr sz="1250" spc="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volume,</a:t>
            </a:r>
            <a:r>
              <a:rPr sz="1250" spc="-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frekuensi,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dan</a:t>
            </a:r>
            <a:r>
              <a:rPr sz="1250" spc="2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konsistensi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tinja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ts val="1475"/>
              </a:lnSpc>
              <a:spcBef>
                <a:spcPts val="5"/>
              </a:spcBef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Monitor</a:t>
            </a:r>
            <a:r>
              <a:rPr sz="1250" spc="-4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jumlah</a:t>
            </a:r>
            <a:r>
              <a:rPr sz="1250" spc="-4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pengeluaran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diare</a:t>
            </a:r>
            <a:endParaRPr sz="1250">
              <a:latin typeface="Microsoft Sans Serif"/>
              <a:cs typeface="Microsoft Sans Serif"/>
            </a:endParaRPr>
          </a:p>
          <a:p>
            <a:pPr marL="12700">
              <a:lnSpc>
                <a:spcPts val="1530"/>
              </a:lnSpc>
              <a:tabLst>
                <a:tab pos="319405" algn="l"/>
              </a:tabLst>
            </a:pPr>
            <a:r>
              <a:rPr sz="1300" b="1" spc="-5" dirty="0">
                <a:solidFill>
                  <a:srgbClr val="6CC9C3"/>
                </a:solidFill>
                <a:latin typeface="Arial"/>
                <a:cs typeface="Arial"/>
              </a:rPr>
              <a:t>3.	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Ansietas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 berhubungan</a:t>
            </a:r>
            <a:r>
              <a:rPr sz="1250" b="1" spc="2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dengan</a:t>
            </a:r>
            <a:r>
              <a:rPr sz="1250" b="1" spc="1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perubahan</a:t>
            </a:r>
            <a:r>
              <a:rPr sz="1250" b="1" spc="-5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status kesehatan,</a:t>
            </a:r>
            <a:r>
              <a:rPr sz="1250" b="1" spc="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ancaman</a:t>
            </a:r>
            <a:r>
              <a:rPr sz="1250" b="1" spc="-10" dirty="0">
                <a:solidFill>
                  <a:srgbClr val="F5B646"/>
                </a:solidFill>
                <a:latin typeface="Arial"/>
                <a:cs typeface="Arial"/>
              </a:rPr>
              <a:t> </a:t>
            </a:r>
            <a:r>
              <a:rPr sz="1250" b="1" dirty="0">
                <a:solidFill>
                  <a:srgbClr val="F5B646"/>
                </a:solidFill>
                <a:latin typeface="Arial"/>
                <a:cs typeface="Arial"/>
              </a:rPr>
              <a:t>situasional</a:t>
            </a:r>
            <a:endParaRPr sz="1250">
              <a:latin typeface="Arial"/>
              <a:cs typeface="Arial"/>
            </a:endParaRPr>
          </a:p>
          <a:p>
            <a:pPr marL="297180" indent="-284480">
              <a:lnSpc>
                <a:spcPts val="1495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Ciptakan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suasana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terapeutik</a:t>
            </a:r>
            <a:r>
              <a:rPr sz="125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untuk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mengurangi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kecemasan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Temani</a:t>
            </a:r>
            <a:r>
              <a:rPr sz="1250" spc="-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pasien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untuk</a:t>
            </a:r>
            <a:r>
              <a:rPr sz="1250" spc="-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mengurangi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kecemasan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Gunakan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pedekatan</a:t>
            </a:r>
            <a:r>
              <a:rPr sz="125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yang</a:t>
            </a:r>
            <a:r>
              <a:rPr sz="1250" spc="1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tenang dan</a:t>
            </a:r>
            <a:r>
              <a:rPr sz="1250" spc="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meyakinkan</a:t>
            </a:r>
            <a:endParaRPr sz="1250">
              <a:latin typeface="Microsoft Sans Serif"/>
              <a:cs typeface="Microsoft Sans Serif"/>
            </a:endParaRPr>
          </a:p>
          <a:p>
            <a:pPr marL="297180" indent="-284480">
              <a:lnSpc>
                <a:spcPct val="100000"/>
              </a:lnSpc>
              <a:buClr>
                <a:srgbClr val="6CC9C3"/>
              </a:buClr>
              <a:buSzPct val="104000"/>
              <a:buFont typeface="Wingdings"/>
              <a:buChar char=""/>
              <a:tabLst>
                <a:tab pos="296545" algn="l"/>
                <a:tab pos="297180" algn="l"/>
              </a:tabLst>
            </a:pP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Gunakan nada suara</a:t>
            </a:r>
            <a:r>
              <a:rPr sz="1250" spc="-1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lemah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lembut</a:t>
            </a:r>
            <a:r>
              <a:rPr sz="1250" spc="-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spc="5" dirty="0">
                <a:solidFill>
                  <a:srgbClr val="F5B646"/>
                </a:solidFill>
                <a:latin typeface="Microsoft Sans Serif"/>
                <a:cs typeface="Microsoft Sans Serif"/>
              </a:rPr>
              <a:t>dengan</a:t>
            </a:r>
            <a:r>
              <a:rPr sz="1250" spc="2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irama</a:t>
            </a:r>
            <a:r>
              <a:rPr sz="1250" spc="-30" dirty="0">
                <a:solidFill>
                  <a:srgbClr val="F5B646"/>
                </a:solidFill>
                <a:latin typeface="Microsoft Sans Serif"/>
                <a:cs typeface="Microsoft Sans Serif"/>
              </a:rPr>
              <a:t> </a:t>
            </a:r>
            <a:r>
              <a:rPr sz="1250" dirty="0">
                <a:solidFill>
                  <a:srgbClr val="F5B646"/>
                </a:solidFill>
                <a:latin typeface="Microsoft Sans Serif"/>
                <a:cs typeface="Microsoft Sans Serif"/>
              </a:rPr>
              <a:t>lambat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700722" y="486727"/>
            <a:ext cx="194945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Intervensi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1378" y="7848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40">
                <a:moveTo>
                  <a:pt x="26574" y="0"/>
                </a:moveTo>
                <a:lnTo>
                  <a:pt x="6643" y="8334"/>
                </a:lnTo>
                <a:lnTo>
                  <a:pt x="0" y="26670"/>
                </a:lnTo>
                <a:lnTo>
                  <a:pt x="6643" y="45005"/>
                </a:lnTo>
                <a:lnTo>
                  <a:pt x="26574" y="53339"/>
                </a:lnTo>
                <a:lnTo>
                  <a:pt x="46648" y="45005"/>
                </a:lnTo>
                <a:lnTo>
                  <a:pt x="53339" y="26669"/>
                </a:lnTo>
                <a:lnTo>
                  <a:pt x="46648" y="8334"/>
                </a:lnTo>
                <a:lnTo>
                  <a:pt x="26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3691" y="3670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0" y="0"/>
                </a:moveTo>
                <a:lnTo>
                  <a:pt x="6618" y="8334"/>
                </a:lnTo>
                <a:lnTo>
                  <a:pt x="0" y="26669"/>
                </a:lnTo>
                <a:lnTo>
                  <a:pt x="6711" y="45005"/>
                </a:lnTo>
                <a:lnTo>
                  <a:pt x="26660" y="53340"/>
                </a:lnTo>
                <a:lnTo>
                  <a:pt x="46562" y="45005"/>
                </a:lnTo>
                <a:lnTo>
                  <a:pt x="53197" y="26670"/>
                </a:lnTo>
                <a:lnTo>
                  <a:pt x="46562" y="8334"/>
                </a:lnTo>
                <a:lnTo>
                  <a:pt x="26660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60612" y="385064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717" y="0"/>
                </a:moveTo>
                <a:lnTo>
                  <a:pt x="6429" y="8731"/>
                </a:lnTo>
                <a:lnTo>
                  <a:pt x="0" y="27940"/>
                </a:lnTo>
                <a:lnTo>
                  <a:pt x="6429" y="47148"/>
                </a:lnTo>
                <a:lnTo>
                  <a:pt x="25717" y="55880"/>
                </a:lnTo>
                <a:lnTo>
                  <a:pt x="45005" y="47148"/>
                </a:lnTo>
                <a:lnTo>
                  <a:pt x="51434" y="27940"/>
                </a:lnTo>
                <a:lnTo>
                  <a:pt x="45005" y="8731"/>
                </a:lnTo>
                <a:lnTo>
                  <a:pt x="25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0695" y="4820945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5" h="55879">
                <a:moveTo>
                  <a:pt x="25574" y="0"/>
                </a:moveTo>
                <a:lnTo>
                  <a:pt x="6340" y="8723"/>
                </a:lnTo>
                <a:lnTo>
                  <a:pt x="0" y="27914"/>
                </a:lnTo>
                <a:lnTo>
                  <a:pt x="6447" y="47105"/>
                </a:lnTo>
                <a:lnTo>
                  <a:pt x="25574" y="55829"/>
                </a:lnTo>
                <a:lnTo>
                  <a:pt x="44862" y="47105"/>
                </a:lnTo>
                <a:lnTo>
                  <a:pt x="51292" y="27914"/>
                </a:lnTo>
                <a:lnTo>
                  <a:pt x="44862" y="8723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6728" y="4820945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79">
                <a:moveTo>
                  <a:pt x="26812" y="0"/>
                </a:moveTo>
                <a:lnTo>
                  <a:pt x="6756" y="8723"/>
                </a:lnTo>
                <a:lnTo>
                  <a:pt x="0" y="27914"/>
                </a:lnTo>
                <a:lnTo>
                  <a:pt x="6649" y="47105"/>
                </a:lnTo>
                <a:lnTo>
                  <a:pt x="26812" y="55829"/>
                </a:lnTo>
                <a:lnTo>
                  <a:pt x="46601" y="47105"/>
                </a:lnTo>
                <a:lnTo>
                  <a:pt x="53197" y="27914"/>
                </a:lnTo>
                <a:lnTo>
                  <a:pt x="46601" y="8723"/>
                </a:lnTo>
                <a:lnTo>
                  <a:pt x="2681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46476" y="29972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17" y="0"/>
                </a:moveTo>
                <a:lnTo>
                  <a:pt x="6732" y="8334"/>
                </a:lnTo>
                <a:lnTo>
                  <a:pt x="0" y="26669"/>
                </a:lnTo>
                <a:lnTo>
                  <a:pt x="6625" y="45005"/>
                </a:lnTo>
                <a:lnTo>
                  <a:pt x="26717" y="53339"/>
                </a:lnTo>
                <a:lnTo>
                  <a:pt x="46577" y="45005"/>
                </a:lnTo>
                <a:lnTo>
                  <a:pt x="53197" y="26669"/>
                </a:lnTo>
                <a:lnTo>
                  <a:pt x="46577" y="8334"/>
                </a:lnTo>
                <a:lnTo>
                  <a:pt x="2671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39684" y="34874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22" y="0"/>
                </a:moveTo>
                <a:lnTo>
                  <a:pt x="6602" y="8334"/>
                </a:lnTo>
                <a:lnTo>
                  <a:pt x="0" y="26669"/>
                </a:lnTo>
                <a:lnTo>
                  <a:pt x="6709" y="45005"/>
                </a:lnTo>
                <a:lnTo>
                  <a:pt x="26622" y="53339"/>
                </a:lnTo>
                <a:lnTo>
                  <a:pt x="46553" y="45005"/>
                </a:lnTo>
                <a:lnTo>
                  <a:pt x="53197" y="26669"/>
                </a:lnTo>
                <a:lnTo>
                  <a:pt x="46553" y="8334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17959" y="157733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721" y="8334"/>
                </a:lnTo>
                <a:lnTo>
                  <a:pt x="0" y="26670"/>
                </a:lnTo>
                <a:lnTo>
                  <a:pt x="6542" y="45005"/>
                </a:lnTo>
                <a:lnTo>
                  <a:pt x="26527" y="53339"/>
                </a:lnTo>
                <a:lnTo>
                  <a:pt x="46458" y="45005"/>
                </a:lnTo>
                <a:lnTo>
                  <a:pt x="53101" y="26669"/>
                </a:lnTo>
                <a:lnTo>
                  <a:pt x="46458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94855" y="2766060"/>
            <a:ext cx="51435" cy="55880"/>
          </a:xfrm>
          <a:custGeom>
            <a:avLst/>
            <a:gdLst/>
            <a:ahLst/>
            <a:cxnLst/>
            <a:rect l="l" t="t" r="r" b="b"/>
            <a:pathLst>
              <a:path w="51434" h="55880">
                <a:moveTo>
                  <a:pt x="25574" y="0"/>
                </a:moveTo>
                <a:lnTo>
                  <a:pt x="6447" y="8731"/>
                </a:lnTo>
                <a:lnTo>
                  <a:pt x="0" y="27939"/>
                </a:lnTo>
                <a:lnTo>
                  <a:pt x="6340" y="47148"/>
                </a:lnTo>
                <a:lnTo>
                  <a:pt x="25574" y="55879"/>
                </a:lnTo>
                <a:lnTo>
                  <a:pt x="44862" y="47148"/>
                </a:lnTo>
                <a:lnTo>
                  <a:pt x="51292" y="27939"/>
                </a:lnTo>
                <a:lnTo>
                  <a:pt x="44862" y="8731"/>
                </a:lnTo>
                <a:lnTo>
                  <a:pt x="2557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70432" y="392430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27" y="0"/>
                </a:moveTo>
                <a:lnTo>
                  <a:pt x="6578" y="8334"/>
                </a:lnTo>
                <a:lnTo>
                  <a:pt x="0" y="26669"/>
                </a:lnTo>
                <a:lnTo>
                  <a:pt x="6685" y="45005"/>
                </a:lnTo>
                <a:lnTo>
                  <a:pt x="26527" y="53340"/>
                </a:lnTo>
                <a:lnTo>
                  <a:pt x="46529" y="45005"/>
                </a:lnTo>
                <a:lnTo>
                  <a:pt x="53197" y="26670"/>
                </a:lnTo>
                <a:lnTo>
                  <a:pt x="46529" y="8334"/>
                </a:lnTo>
                <a:lnTo>
                  <a:pt x="2652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09918" y="5123210"/>
            <a:ext cx="46355" cy="20320"/>
          </a:xfrm>
          <a:custGeom>
            <a:avLst/>
            <a:gdLst/>
            <a:ahLst/>
            <a:cxnLst/>
            <a:rect l="l" t="t" r="r" b="b"/>
            <a:pathLst>
              <a:path w="46354" h="20320">
                <a:moveTo>
                  <a:pt x="23185" y="0"/>
                </a:moveTo>
                <a:lnTo>
                  <a:pt x="3915" y="8721"/>
                </a:lnTo>
                <a:lnTo>
                  <a:pt x="0" y="20288"/>
                </a:lnTo>
                <a:lnTo>
                  <a:pt x="46177" y="20288"/>
                </a:lnTo>
                <a:lnTo>
                  <a:pt x="42330" y="8721"/>
                </a:lnTo>
                <a:lnTo>
                  <a:pt x="23185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9728" y="378459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40" h="53340">
                <a:moveTo>
                  <a:pt x="26431" y="0"/>
                </a:moveTo>
                <a:lnTo>
                  <a:pt x="6518" y="8334"/>
                </a:lnTo>
                <a:lnTo>
                  <a:pt x="0" y="26670"/>
                </a:lnTo>
                <a:lnTo>
                  <a:pt x="6697" y="45005"/>
                </a:lnTo>
                <a:lnTo>
                  <a:pt x="26431" y="53339"/>
                </a:lnTo>
                <a:lnTo>
                  <a:pt x="46434" y="45005"/>
                </a:lnTo>
                <a:lnTo>
                  <a:pt x="53101" y="26669"/>
                </a:lnTo>
                <a:lnTo>
                  <a:pt x="46434" y="8334"/>
                </a:lnTo>
                <a:lnTo>
                  <a:pt x="2643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48324" y="111760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39" h="55880">
                <a:moveTo>
                  <a:pt x="26622" y="0"/>
                </a:moveTo>
                <a:lnTo>
                  <a:pt x="6602" y="8731"/>
                </a:lnTo>
                <a:lnTo>
                  <a:pt x="0" y="27939"/>
                </a:lnTo>
                <a:lnTo>
                  <a:pt x="6709" y="47148"/>
                </a:lnTo>
                <a:lnTo>
                  <a:pt x="26622" y="55879"/>
                </a:lnTo>
                <a:lnTo>
                  <a:pt x="46553" y="47148"/>
                </a:lnTo>
                <a:lnTo>
                  <a:pt x="53197" y="27939"/>
                </a:lnTo>
                <a:lnTo>
                  <a:pt x="46553" y="8731"/>
                </a:lnTo>
                <a:lnTo>
                  <a:pt x="266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965" y="459740"/>
            <a:ext cx="53340" cy="55880"/>
          </a:xfrm>
          <a:custGeom>
            <a:avLst/>
            <a:gdLst/>
            <a:ahLst/>
            <a:cxnLst/>
            <a:rect l="l" t="t" r="r" b="b"/>
            <a:pathLst>
              <a:path w="53340" h="55879">
                <a:moveTo>
                  <a:pt x="26422" y="0"/>
                </a:moveTo>
                <a:lnTo>
                  <a:pt x="6562" y="8731"/>
                </a:lnTo>
                <a:lnTo>
                  <a:pt x="0" y="27939"/>
                </a:lnTo>
                <a:lnTo>
                  <a:pt x="6648" y="47148"/>
                </a:lnTo>
                <a:lnTo>
                  <a:pt x="26422" y="55880"/>
                </a:lnTo>
                <a:lnTo>
                  <a:pt x="46510" y="47148"/>
                </a:lnTo>
                <a:lnTo>
                  <a:pt x="53206" y="27940"/>
                </a:lnTo>
                <a:lnTo>
                  <a:pt x="46510" y="8731"/>
                </a:lnTo>
                <a:lnTo>
                  <a:pt x="2642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62150" y="1785620"/>
            <a:ext cx="53340" cy="53340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69" y="0"/>
                </a:moveTo>
                <a:lnTo>
                  <a:pt x="6667" y="8334"/>
                </a:lnTo>
                <a:lnTo>
                  <a:pt x="0" y="26670"/>
                </a:lnTo>
                <a:lnTo>
                  <a:pt x="6667" y="45005"/>
                </a:lnTo>
                <a:lnTo>
                  <a:pt x="26669" y="53339"/>
                </a:lnTo>
                <a:lnTo>
                  <a:pt x="46672" y="45005"/>
                </a:lnTo>
                <a:lnTo>
                  <a:pt x="53340" y="26669"/>
                </a:lnTo>
                <a:lnTo>
                  <a:pt x="46672" y="8334"/>
                </a:lnTo>
                <a:lnTo>
                  <a:pt x="2666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2668" y="272033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11" y="0"/>
                </a:moveTo>
                <a:lnTo>
                  <a:pt x="4186" y="5556"/>
                </a:lnTo>
                <a:lnTo>
                  <a:pt x="0" y="17780"/>
                </a:lnTo>
                <a:lnTo>
                  <a:pt x="4268" y="30003"/>
                </a:lnTo>
                <a:lnTo>
                  <a:pt x="16911" y="35560"/>
                </a:lnTo>
                <a:lnTo>
                  <a:pt x="29834" y="30003"/>
                </a:lnTo>
                <a:lnTo>
                  <a:pt x="34142" y="17780"/>
                </a:lnTo>
                <a:lnTo>
                  <a:pt x="29834" y="5556"/>
                </a:lnTo>
                <a:lnTo>
                  <a:pt x="1691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0745" y="17780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121" y="0"/>
                </a:moveTo>
                <a:lnTo>
                  <a:pt x="4324" y="5556"/>
                </a:lnTo>
                <a:lnTo>
                  <a:pt x="0" y="17779"/>
                </a:lnTo>
                <a:lnTo>
                  <a:pt x="4235" y="30003"/>
                </a:lnTo>
                <a:lnTo>
                  <a:pt x="17121" y="35560"/>
                </a:lnTo>
                <a:lnTo>
                  <a:pt x="29894" y="30003"/>
                </a:lnTo>
                <a:lnTo>
                  <a:pt x="34151" y="17780"/>
                </a:lnTo>
                <a:lnTo>
                  <a:pt x="29894" y="5556"/>
                </a:lnTo>
                <a:lnTo>
                  <a:pt x="17121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8627" y="386079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4" h="35559">
                <a:moveTo>
                  <a:pt x="18049" y="0"/>
                </a:moveTo>
                <a:lnTo>
                  <a:pt x="4566" y="5556"/>
                </a:lnTo>
                <a:lnTo>
                  <a:pt x="0" y="17779"/>
                </a:lnTo>
                <a:lnTo>
                  <a:pt x="4458" y="30003"/>
                </a:lnTo>
                <a:lnTo>
                  <a:pt x="18049" y="35560"/>
                </a:lnTo>
                <a:lnTo>
                  <a:pt x="31551" y="30003"/>
                </a:lnTo>
                <a:lnTo>
                  <a:pt x="36052" y="17780"/>
                </a:lnTo>
                <a:lnTo>
                  <a:pt x="31551" y="5556"/>
                </a:lnTo>
                <a:lnTo>
                  <a:pt x="18049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61198" y="2733039"/>
            <a:ext cx="34290" cy="38100"/>
          </a:xfrm>
          <a:custGeom>
            <a:avLst/>
            <a:gdLst/>
            <a:ahLst/>
            <a:cxnLst/>
            <a:rect l="l" t="t" r="r" b="b"/>
            <a:pathLst>
              <a:path w="34290" h="38100">
                <a:moveTo>
                  <a:pt x="16954" y="0"/>
                </a:moveTo>
                <a:lnTo>
                  <a:pt x="4202" y="5953"/>
                </a:lnTo>
                <a:lnTo>
                  <a:pt x="0" y="19050"/>
                </a:lnTo>
                <a:lnTo>
                  <a:pt x="4274" y="32146"/>
                </a:lnTo>
                <a:lnTo>
                  <a:pt x="16954" y="38100"/>
                </a:lnTo>
                <a:lnTo>
                  <a:pt x="29884" y="32146"/>
                </a:lnTo>
                <a:lnTo>
                  <a:pt x="34194" y="19050"/>
                </a:lnTo>
                <a:lnTo>
                  <a:pt x="29884" y="5953"/>
                </a:lnTo>
                <a:lnTo>
                  <a:pt x="16954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63837" y="38912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7002" y="0"/>
                </a:moveTo>
                <a:lnTo>
                  <a:pt x="4196" y="5556"/>
                </a:lnTo>
                <a:lnTo>
                  <a:pt x="0" y="17780"/>
                </a:lnTo>
                <a:lnTo>
                  <a:pt x="4304" y="30003"/>
                </a:lnTo>
                <a:lnTo>
                  <a:pt x="17002" y="35560"/>
                </a:lnTo>
                <a:lnTo>
                  <a:pt x="29860" y="30003"/>
                </a:lnTo>
                <a:lnTo>
                  <a:pt x="34147" y="17780"/>
                </a:lnTo>
                <a:lnTo>
                  <a:pt x="29860" y="5556"/>
                </a:lnTo>
                <a:lnTo>
                  <a:pt x="1700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2769" y="21920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27" y="5556"/>
                </a:lnTo>
                <a:lnTo>
                  <a:pt x="0" y="17780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85249" y="121158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59">
                <a:moveTo>
                  <a:pt x="17097" y="0"/>
                </a:moveTo>
                <a:lnTo>
                  <a:pt x="4327" y="5556"/>
                </a:lnTo>
                <a:lnTo>
                  <a:pt x="0" y="17779"/>
                </a:lnTo>
                <a:lnTo>
                  <a:pt x="4220" y="30003"/>
                </a:lnTo>
                <a:lnTo>
                  <a:pt x="17097" y="35560"/>
                </a:lnTo>
                <a:lnTo>
                  <a:pt x="29884" y="30003"/>
                </a:lnTo>
                <a:lnTo>
                  <a:pt x="34147" y="17780"/>
                </a:lnTo>
                <a:lnTo>
                  <a:pt x="29884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02186" y="1658620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89" h="35560">
                <a:moveTo>
                  <a:pt x="16906" y="0"/>
                </a:moveTo>
                <a:lnTo>
                  <a:pt x="4173" y="5556"/>
                </a:lnTo>
                <a:lnTo>
                  <a:pt x="0" y="17779"/>
                </a:lnTo>
                <a:lnTo>
                  <a:pt x="4280" y="30003"/>
                </a:lnTo>
                <a:lnTo>
                  <a:pt x="16906" y="35559"/>
                </a:lnTo>
                <a:lnTo>
                  <a:pt x="29837" y="30003"/>
                </a:lnTo>
                <a:lnTo>
                  <a:pt x="34147" y="17779"/>
                </a:lnTo>
                <a:lnTo>
                  <a:pt x="29837" y="5556"/>
                </a:lnTo>
                <a:lnTo>
                  <a:pt x="1690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51516" y="3307079"/>
            <a:ext cx="34290" cy="35560"/>
          </a:xfrm>
          <a:custGeom>
            <a:avLst/>
            <a:gdLst/>
            <a:ahLst/>
            <a:cxnLst/>
            <a:rect l="l" t="t" r="r" b="b"/>
            <a:pathLst>
              <a:path w="34290" h="35560">
                <a:moveTo>
                  <a:pt x="17097" y="0"/>
                </a:moveTo>
                <a:lnTo>
                  <a:pt x="4363" y="5556"/>
                </a:lnTo>
                <a:lnTo>
                  <a:pt x="0" y="17780"/>
                </a:lnTo>
                <a:lnTo>
                  <a:pt x="4185" y="30003"/>
                </a:lnTo>
                <a:lnTo>
                  <a:pt x="17097" y="35560"/>
                </a:lnTo>
                <a:lnTo>
                  <a:pt x="29813" y="30003"/>
                </a:lnTo>
                <a:lnTo>
                  <a:pt x="34051" y="17780"/>
                </a:lnTo>
                <a:lnTo>
                  <a:pt x="29813" y="5556"/>
                </a:lnTo>
                <a:lnTo>
                  <a:pt x="17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23740" y="5080031"/>
            <a:ext cx="46990" cy="38100"/>
          </a:xfrm>
          <a:custGeom>
            <a:avLst/>
            <a:gdLst/>
            <a:ahLst/>
            <a:cxnLst/>
            <a:rect l="l" t="t" r="r" b="b"/>
            <a:pathLst>
              <a:path w="46990" h="38100">
                <a:moveTo>
                  <a:pt x="28416" y="0"/>
                </a:moveTo>
                <a:lnTo>
                  <a:pt x="18002" y="0"/>
                </a:lnTo>
                <a:lnTo>
                  <a:pt x="4500" y="5943"/>
                </a:lnTo>
                <a:lnTo>
                  <a:pt x="0" y="19018"/>
                </a:lnTo>
                <a:lnTo>
                  <a:pt x="4500" y="32093"/>
                </a:lnTo>
                <a:lnTo>
                  <a:pt x="18002" y="38036"/>
                </a:lnTo>
                <a:lnTo>
                  <a:pt x="28416" y="38036"/>
                </a:lnTo>
                <a:lnTo>
                  <a:pt x="41917" y="32093"/>
                </a:lnTo>
                <a:lnTo>
                  <a:pt x="46418" y="19018"/>
                </a:lnTo>
                <a:lnTo>
                  <a:pt x="41917" y="5943"/>
                </a:lnTo>
                <a:lnTo>
                  <a:pt x="28416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85092" y="1117600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59">
                <a:moveTo>
                  <a:pt x="18097" y="0"/>
                </a:moveTo>
                <a:lnTo>
                  <a:pt x="4524" y="5556"/>
                </a:lnTo>
                <a:lnTo>
                  <a:pt x="0" y="17779"/>
                </a:lnTo>
                <a:lnTo>
                  <a:pt x="4524" y="30003"/>
                </a:lnTo>
                <a:lnTo>
                  <a:pt x="18097" y="35560"/>
                </a:lnTo>
                <a:lnTo>
                  <a:pt x="31670" y="30003"/>
                </a:lnTo>
                <a:lnTo>
                  <a:pt x="36194" y="17780"/>
                </a:lnTo>
                <a:lnTo>
                  <a:pt x="31670" y="5556"/>
                </a:lnTo>
                <a:lnTo>
                  <a:pt x="18097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67348" y="1711960"/>
            <a:ext cx="46990" cy="35560"/>
          </a:xfrm>
          <a:custGeom>
            <a:avLst/>
            <a:gdLst/>
            <a:ahLst/>
            <a:cxnLst/>
            <a:rect l="l" t="t" r="r" b="b"/>
            <a:pathLst>
              <a:path w="46989" h="35560">
                <a:moveTo>
                  <a:pt x="28448" y="0"/>
                </a:moveTo>
                <a:lnTo>
                  <a:pt x="17907" y="0"/>
                </a:lnTo>
                <a:lnTo>
                  <a:pt x="4476" y="5556"/>
                </a:lnTo>
                <a:lnTo>
                  <a:pt x="0" y="17779"/>
                </a:lnTo>
                <a:lnTo>
                  <a:pt x="4476" y="30003"/>
                </a:lnTo>
                <a:lnTo>
                  <a:pt x="17907" y="35560"/>
                </a:lnTo>
                <a:lnTo>
                  <a:pt x="28448" y="35560"/>
                </a:lnTo>
                <a:lnTo>
                  <a:pt x="41949" y="30003"/>
                </a:lnTo>
                <a:lnTo>
                  <a:pt x="46450" y="17780"/>
                </a:lnTo>
                <a:lnTo>
                  <a:pt x="41949" y="5556"/>
                </a:lnTo>
                <a:lnTo>
                  <a:pt x="28448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53447" y="0"/>
            <a:ext cx="1090930" cy="1496060"/>
          </a:xfrm>
          <a:custGeom>
            <a:avLst/>
            <a:gdLst/>
            <a:ahLst/>
            <a:cxnLst/>
            <a:rect l="l" t="t" r="r" b="b"/>
            <a:pathLst>
              <a:path w="1090929" h="1496060">
                <a:moveTo>
                  <a:pt x="1090552" y="950087"/>
                </a:moveTo>
                <a:lnTo>
                  <a:pt x="312423" y="950087"/>
                </a:lnTo>
                <a:lnTo>
                  <a:pt x="353689" y="951750"/>
                </a:lnTo>
                <a:lnTo>
                  <a:pt x="393292" y="958698"/>
                </a:lnTo>
                <a:lnTo>
                  <a:pt x="430664" y="973870"/>
                </a:lnTo>
                <a:lnTo>
                  <a:pt x="465237" y="1000204"/>
                </a:lnTo>
                <a:lnTo>
                  <a:pt x="496446" y="1040638"/>
                </a:lnTo>
                <a:lnTo>
                  <a:pt x="519988" y="1085250"/>
                </a:lnTo>
                <a:lnTo>
                  <a:pt x="536105" y="1126708"/>
                </a:lnTo>
                <a:lnTo>
                  <a:pt x="547155" y="1165545"/>
                </a:lnTo>
                <a:lnTo>
                  <a:pt x="563486" y="1237488"/>
                </a:lnTo>
                <a:lnTo>
                  <a:pt x="573484" y="1271661"/>
                </a:lnTo>
                <a:lnTo>
                  <a:pt x="608937" y="1339077"/>
                </a:lnTo>
                <a:lnTo>
                  <a:pt x="639109" y="1373388"/>
                </a:lnTo>
                <a:lnTo>
                  <a:pt x="680723" y="1408811"/>
                </a:lnTo>
                <a:lnTo>
                  <a:pt x="719229" y="1433882"/>
                </a:lnTo>
                <a:lnTo>
                  <a:pt x="763014" y="1455250"/>
                </a:lnTo>
                <a:lnTo>
                  <a:pt x="811533" y="1472533"/>
                </a:lnTo>
                <a:lnTo>
                  <a:pt x="864242" y="1485349"/>
                </a:lnTo>
                <a:lnTo>
                  <a:pt x="920600" y="1493318"/>
                </a:lnTo>
                <a:lnTo>
                  <a:pt x="980062" y="1496060"/>
                </a:lnTo>
                <a:lnTo>
                  <a:pt x="1022164" y="1494739"/>
                </a:lnTo>
                <a:lnTo>
                  <a:pt x="1065299" y="1490697"/>
                </a:lnTo>
                <a:lnTo>
                  <a:pt x="1090552" y="1486747"/>
                </a:lnTo>
                <a:lnTo>
                  <a:pt x="1090552" y="950087"/>
                </a:lnTo>
                <a:close/>
              </a:path>
              <a:path w="1090929" h="1496060">
                <a:moveTo>
                  <a:pt x="1090552" y="0"/>
                </a:moveTo>
                <a:lnTo>
                  <a:pt x="381602" y="0"/>
                </a:lnTo>
                <a:lnTo>
                  <a:pt x="359921" y="28924"/>
                </a:lnTo>
                <a:lnTo>
                  <a:pt x="340434" y="63701"/>
                </a:lnTo>
                <a:lnTo>
                  <a:pt x="325793" y="97932"/>
                </a:lnTo>
                <a:lnTo>
                  <a:pt x="314063" y="131339"/>
                </a:lnTo>
                <a:lnTo>
                  <a:pt x="303309" y="163642"/>
                </a:lnTo>
                <a:lnTo>
                  <a:pt x="291595" y="194563"/>
                </a:lnTo>
                <a:lnTo>
                  <a:pt x="270865" y="233949"/>
                </a:lnTo>
                <a:lnTo>
                  <a:pt x="242394" y="275951"/>
                </a:lnTo>
                <a:lnTo>
                  <a:pt x="208606" y="319494"/>
                </a:lnTo>
                <a:lnTo>
                  <a:pt x="171929" y="363505"/>
                </a:lnTo>
                <a:lnTo>
                  <a:pt x="134787" y="406909"/>
                </a:lnTo>
                <a:lnTo>
                  <a:pt x="99606" y="448631"/>
                </a:lnTo>
                <a:lnTo>
                  <a:pt x="68813" y="487597"/>
                </a:lnTo>
                <a:lnTo>
                  <a:pt x="44834" y="522732"/>
                </a:lnTo>
                <a:lnTo>
                  <a:pt x="22102" y="568962"/>
                </a:lnTo>
                <a:lnTo>
                  <a:pt x="7378" y="617160"/>
                </a:lnTo>
                <a:lnTo>
                  <a:pt x="173" y="666113"/>
                </a:lnTo>
                <a:lnTo>
                  <a:pt x="0" y="714611"/>
                </a:lnTo>
                <a:lnTo>
                  <a:pt x="6368" y="761444"/>
                </a:lnTo>
                <a:lnTo>
                  <a:pt x="18791" y="805400"/>
                </a:lnTo>
                <a:lnTo>
                  <a:pt x="36780" y="845269"/>
                </a:lnTo>
                <a:lnTo>
                  <a:pt x="59846" y="879839"/>
                </a:lnTo>
                <a:lnTo>
                  <a:pt x="87501" y="907901"/>
                </a:lnTo>
                <a:lnTo>
                  <a:pt x="150081" y="940012"/>
                </a:lnTo>
                <a:lnTo>
                  <a:pt x="213160" y="950263"/>
                </a:lnTo>
                <a:lnTo>
                  <a:pt x="244986" y="951102"/>
                </a:lnTo>
                <a:lnTo>
                  <a:pt x="262006" y="950944"/>
                </a:lnTo>
                <a:lnTo>
                  <a:pt x="295760" y="950245"/>
                </a:lnTo>
                <a:lnTo>
                  <a:pt x="1090552" y="950087"/>
                </a:lnTo>
                <a:lnTo>
                  <a:pt x="1090552" y="0"/>
                </a:lnTo>
                <a:close/>
              </a:path>
            </a:pathLst>
          </a:custGeom>
          <a:solidFill>
            <a:srgbClr val="7E3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698245" y="4218940"/>
            <a:ext cx="587375" cy="485140"/>
            <a:chOff x="698245" y="4218940"/>
            <a:chExt cx="587375" cy="485140"/>
          </a:xfrm>
        </p:grpSpPr>
        <p:sp>
          <p:nvSpPr>
            <p:cNvPr id="31" name="object 31"/>
            <p:cNvSpPr/>
            <p:nvPr/>
          </p:nvSpPr>
          <p:spPr>
            <a:xfrm>
              <a:off x="698245" y="4308754"/>
              <a:ext cx="426084" cy="394970"/>
            </a:xfrm>
            <a:custGeom>
              <a:avLst/>
              <a:gdLst/>
              <a:ahLst/>
              <a:cxnLst/>
              <a:rect l="l" t="t" r="r" b="b"/>
              <a:pathLst>
                <a:path w="426084" h="394970">
                  <a:moveTo>
                    <a:pt x="195516" y="0"/>
                  </a:moveTo>
                  <a:lnTo>
                    <a:pt x="141825" y="3762"/>
                  </a:lnTo>
                  <a:lnTo>
                    <a:pt x="81343" y="25374"/>
                  </a:lnTo>
                  <a:lnTo>
                    <a:pt x="46880" y="52451"/>
                  </a:lnTo>
                  <a:lnTo>
                    <a:pt x="13340" y="102725"/>
                  </a:lnTo>
                  <a:lnTo>
                    <a:pt x="6337" y="132432"/>
                  </a:lnTo>
                  <a:lnTo>
                    <a:pt x="8421" y="156391"/>
                  </a:lnTo>
                  <a:lnTo>
                    <a:pt x="12407" y="177495"/>
                  </a:lnTo>
                  <a:lnTo>
                    <a:pt x="11958" y="201608"/>
                  </a:lnTo>
                  <a:lnTo>
                    <a:pt x="7632" y="229781"/>
                  </a:lnTo>
                  <a:lnTo>
                    <a:pt x="2592" y="257658"/>
                  </a:lnTo>
                  <a:lnTo>
                    <a:pt x="0" y="280885"/>
                  </a:lnTo>
                  <a:lnTo>
                    <a:pt x="5906" y="312324"/>
                  </a:lnTo>
                  <a:lnTo>
                    <a:pt x="21913" y="338186"/>
                  </a:lnTo>
                  <a:lnTo>
                    <a:pt x="43941" y="355293"/>
                  </a:lnTo>
                  <a:lnTo>
                    <a:pt x="67906" y="360464"/>
                  </a:lnTo>
                  <a:lnTo>
                    <a:pt x="76169" y="359128"/>
                  </a:lnTo>
                  <a:lnTo>
                    <a:pt x="83937" y="356665"/>
                  </a:lnTo>
                  <a:lnTo>
                    <a:pt x="91309" y="353361"/>
                  </a:lnTo>
                  <a:lnTo>
                    <a:pt x="103378" y="346621"/>
                  </a:lnTo>
                  <a:lnTo>
                    <a:pt x="108216" y="343522"/>
                  </a:lnTo>
                  <a:lnTo>
                    <a:pt x="113080" y="340715"/>
                  </a:lnTo>
                  <a:lnTo>
                    <a:pt x="124700" y="334795"/>
                  </a:lnTo>
                  <a:lnTo>
                    <a:pt x="136894" y="331303"/>
                  </a:lnTo>
                  <a:lnTo>
                    <a:pt x="150158" y="331637"/>
                  </a:lnTo>
                  <a:lnTo>
                    <a:pt x="164985" y="337197"/>
                  </a:lnTo>
                  <a:lnTo>
                    <a:pt x="188451" y="354614"/>
                  </a:lnTo>
                  <a:lnTo>
                    <a:pt x="204712" y="371892"/>
                  </a:lnTo>
                  <a:lnTo>
                    <a:pt x="222919" y="386177"/>
                  </a:lnTo>
                  <a:lnTo>
                    <a:pt x="252222" y="394614"/>
                  </a:lnTo>
                  <a:lnTo>
                    <a:pt x="269952" y="394965"/>
                  </a:lnTo>
                  <a:lnTo>
                    <a:pt x="289034" y="391963"/>
                  </a:lnTo>
                  <a:lnTo>
                    <a:pt x="329018" y="375691"/>
                  </a:lnTo>
                  <a:lnTo>
                    <a:pt x="376659" y="335572"/>
                  </a:lnTo>
                  <a:lnTo>
                    <a:pt x="413575" y="272745"/>
                  </a:lnTo>
                  <a:lnTo>
                    <a:pt x="426025" y="219666"/>
                  </a:lnTo>
                  <a:lnTo>
                    <a:pt x="423838" y="169016"/>
                  </a:lnTo>
                  <a:lnTo>
                    <a:pt x="409704" y="123014"/>
                  </a:lnTo>
                  <a:lnTo>
                    <a:pt x="386315" y="83876"/>
                  </a:lnTo>
                  <a:lnTo>
                    <a:pt x="356362" y="53822"/>
                  </a:lnTo>
                  <a:lnTo>
                    <a:pt x="314443" y="28235"/>
                  </a:lnTo>
                  <a:lnTo>
                    <a:pt x="271619" y="11976"/>
                  </a:lnTo>
                  <a:lnTo>
                    <a:pt x="230955" y="3184"/>
                  </a:lnTo>
                  <a:lnTo>
                    <a:pt x="195516" y="0"/>
                  </a:lnTo>
                  <a:close/>
                </a:path>
              </a:pathLst>
            </a:custGeom>
            <a:solidFill>
              <a:srgbClr val="7E3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4708" y="4218940"/>
              <a:ext cx="340995" cy="363220"/>
            </a:xfrm>
            <a:custGeom>
              <a:avLst/>
              <a:gdLst/>
              <a:ahLst/>
              <a:cxnLst/>
              <a:rect l="l" t="t" r="r" b="b"/>
              <a:pathLst>
                <a:path w="340994" h="363220">
                  <a:moveTo>
                    <a:pt x="214274" y="232829"/>
                  </a:moveTo>
                  <a:lnTo>
                    <a:pt x="127120" y="232829"/>
                  </a:lnTo>
                  <a:lnTo>
                    <a:pt x="127061" y="235942"/>
                  </a:lnTo>
                  <a:lnTo>
                    <a:pt x="126950" y="245465"/>
                  </a:lnTo>
                  <a:lnTo>
                    <a:pt x="127187" y="254739"/>
                  </a:lnTo>
                  <a:lnTo>
                    <a:pt x="134187" y="297524"/>
                  </a:lnTo>
                  <a:lnTo>
                    <a:pt x="155982" y="335214"/>
                  </a:lnTo>
                  <a:lnTo>
                    <a:pt x="186597" y="358957"/>
                  </a:lnTo>
                  <a:lnTo>
                    <a:pt x="202647" y="363220"/>
                  </a:lnTo>
                  <a:lnTo>
                    <a:pt x="203790" y="363220"/>
                  </a:lnTo>
                  <a:lnTo>
                    <a:pt x="235908" y="342430"/>
                  </a:lnTo>
                  <a:lnTo>
                    <a:pt x="244577" y="306679"/>
                  </a:lnTo>
                  <a:lnTo>
                    <a:pt x="240993" y="287923"/>
                  </a:lnTo>
                  <a:lnTo>
                    <a:pt x="222246" y="245465"/>
                  </a:lnTo>
                  <a:lnTo>
                    <a:pt x="214274" y="232829"/>
                  </a:lnTo>
                  <a:close/>
                </a:path>
                <a:path w="340994" h="363220">
                  <a:moveTo>
                    <a:pt x="48520" y="63296"/>
                  </a:moveTo>
                  <a:lnTo>
                    <a:pt x="42855" y="63296"/>
                  </a:lnTo>
                  <a:lnTo>
                    <a:pt x="29425" y="65044"/>
                  </a:lnTo>
                  <a:lnTo>
                    <a:pt x="18845" y="70288"/>
                  </a:lnTo>
                  <a:lnTo>
                    <a:pt x="10985" y="79027"/>
                  </a:lnTo>
                  <a:lnTo>
                    <a:pt x="5721" y="91262"/>
                  </a:lnTo>
                  <a:lnTo>
                    <a:pt x="5227" y="109516"/>
                  </a:lnTo>
                  <a:lnTo>
                    <a:pt x="12888" y="128085"/>
                  </a:lnTo>
                  <a:lnTo>
                    <a:pt x="40658" y="159766"/>
                  </a:lnTo>
                  <a:lnTo>
                    <a:pt x="65855" y="175755"/>
                  </a:lnTo>
                  <a:lnTo>
                    <a:pt x="46753" y="185905"/>
                  </a:lnTo>
                  <a:lnTo>
                    <a:pt x="28563" y="199158"/>
                  </a:lnTo>
                  <a:lnTo>
                    <a:pt x="13272" y="215406"/>
                  </a:lnTo>
                  <a:lnTo>
                    <a:pt x="2863" y="234543"/>
                  </a:lnTo>
                  <a:lnTo>
                    <a:pt x="0" y="253209"/>
                  </a:lnTo>
                  <a:lnTo>
                    <a:pt x="5300" y="268720"/>
                  </a:lnTo>
                  <a:lnTo>
                    <a:pt x="16399" y="280701"/>
                  </a:lnTo>
                  <a:lnTo>
                    <a:pt x="30930" y="288772"/>
                  </a:lnTo>
                  <a:lnTo>
                    <a:pt x="37153" y="291261"/>
                  </a:lnTo>
                  <a:lnTo>
                    <a:pt x="43338" y="292379"/>
                  </a:lnTo>
                  <a:lnTo>
                    <a:pt x="49396" y="292379"/>
                  </a:lnTo>
                  <a:lnTo>
                    <a:pt x="88785" y="277061"/>
                  </a:lnTo>
                  <a:lnTo>
                    <a:pt x="120895" y="242035"/>
                  </a:lnTo>
                  <a:lnTo>
                    <a:pt x="127120" y="232829"/>
                  </a:lnTo>
                  <a:lnTo>
                    <a:pt x="214274" y="232829"/>
                  </a:lnTo>
                  <a:lnTo>
                    <a:pt x="184956" y="201434"/>
                  </a:lnTo>
                  <a:lnTo>
                    <a:pt x="338879" y="201434"/>
                  </a:lnTo>
                  <a:lnTo>
                    <a:pt x="329228" y="160921"/>
                  </a:lnTo>
                  <a:lnTo>
                    <a:pt x="303632" y="142646"/>
                  </a:lnTo>
                  <a:lnTo>
                    <a:pt x="214725" y="142646"/>
                  </a:lnTo>
                  <a:lnTo>
                    <a:pt x="219347" y="136540"/>
                  </a:lnTo>
                  <a:lnTo>
                    <a:pt x="223749" y="130224"/>
                  </a:lnTo>
                  <a:lnTo>
                    <a:pt x="227935" y="123695"/>
                  </a:lnTo>
                  <a:lnTo>
                    <a:pt x="229550" y="120954"/>
                  </a:lnTo>
                  <a:lnTo>
                    <a:pt x="131692" y="120954"/>
                  </a:lnTo>
                  <a:lnTo>
                    <a:pt x="118444" y="101864"/>
                  </a:lnTo>
                  <a:lnTo>
                    <a:pt x="102563" y="85559"/>
                  </a:lnTo>
                  <a:lnTo>
                    <a:pt x="83784" y="73113"/>
                  </a:lnTo>
                  <a:lnTo>
                    <a:pt x="61842" y="65595"/>
                  </a:lnTo>
                  <a:lnTo>
                    <a:pt x="54844" y="64058"/>
                  </a:lnTo>
                  <a:lnTo>
                    <a:pt x="48520" y="63296"/>
                  </a:lnTo>
                  <a:close/>
                </a:path>
                <a:path w="340994" h="363220">
                  <a:moveTo>
                    <a:pt x="338879" y="201434"/>
                  </a:moveTo>
                  <a:lnTo>
                    <a:pt x="184956" y="201434"/>
                  </a:lnTo>
                  <a:lnTo>
                    <a:pt x="198126" y="208851"/>
                  </a:lnTo>
                  <a:lnTo>
                    <a:pt x="208780" y="215406"/>
                  </a:lnTo>
                  <a:lnTo>
                    <a:pt x="252664" y="233811"/>
                  </a:lnTo>
                  <a:lnTo>
                    <a:pt x="282809" y="237845"/>
                  </a:lnTo>
                  <a:lnTo>
                    <a:pt x="294929" y="237033"/>
                  </a:lnTo>
                  <a:lnTo>
                    <a:pt x="306557" y="234405"/>
                  </a:lnTo>
                  <a:lnTo>
                    <a:pt x="317344" y="229674"/>
                  </a:lnTo>
                  <a:lnTo>
                    <a:pt x="326942" y="222554"/>
                  </a:lnTo>
                  <a:lnTo>
                    <a:pt x="338015" y="206502"/>
                  </a:lnTo>
                  <a:lnTo>
                    <a:pt x="338879" y="201434"/>
                  </a:lnTo>
                  <a:close/>
                </a:path>
                <a:path w="340994" h="363220">
                  <a:moveTo>
                    <a:pt x="264686" y="134353"/>
                  </a:moveTo>
                  <a:lnTo>
                    <a:pt x="262311" y="134353"/>
                  </a:lnTo>
                  <a:lnTo>
                    <a:pt x="259962" y="134442"/>
                  </a:lnTo>
                  <a:lnTo>
                    <a:pt x="257676" y="134645"/>
                  </a:lnTo>
                  <a:lnTo>
                    <a:pt x="246612" y="135499"/>
                  </a:lnTo>
                  <a:lnTo>
                    <a:pt x="235767" y="137150"/>
                  </a:lnTo>
                  <a:lnTo>
                    <a:pt x="225138" y="139549"/>
                  </a:lnTo>
                  <a:lnTo>
                    <a:pt x="214725" y="142646"/>
                  </a:lnTo>
                  <a:lnTo>
                    <a:pt x="303632" y="142646"/>
                  </a:lnTo>
                  <a:lnTo>
                    <a:pt x="301615" y="141584"/>
                  </a:lnTo>
                  <a:lnTo>
                    <a:pt x="283379" y="136234"/>
                  </a:lnTo>
                  <a:lnTo>
                    <a:pt x="264686" y="134353"/>
                  </a:lnTo>
                  <a:close/>
                </a:path>
                <a:path w="340994" h="363220">
                  <a:moveTo>
                    <a:pt x="197249" y="0"/>
                  </a:moveTo>
                  <a:lnTo>
                    <a:pt x="193858" y="0"/>
                  </a:lnTo>
                  <a:lnTo>
                    <a:pt x="190315" y="520"/>
                  </a:lnTo>
                  <a:lnTo>
                    <a:pt x="155612" y="27768"/>
                  </a:lnTo>
                  <a:lnTo>
                    <a:pt x="137432" y="66725"/>
                  </a:lnTo>
                  <a:lnTo>
                    <a:pt x="131387" y="104207"/>
                  </a:lnTo>
                  <a:lnTo>
                    <a:pt x="131692" y="116954"/>
                  </a:lnTo>
                  <a:lnTo>
                    <a:pt x="131692" y="120954"/>
                  </a:lnTo>
                  <a:lnTo>
                    <a:pt x="229550" y="120954"/>
                  </a:lnTo>
                  <a:lnTo>
                    <a:pt x="231908" y="116954"/>
                  </a:lnTo>
                  <a:lnTo>
                    <a:pt x="240380" y="97203"/>
                  </a:lnTo>
                  <a:lnTo>
                    <a:pt x="244292" y="76220"/>
                  </a:lnTo>
                  <a:lnTo>
                    <a:pt x="243586" y="54916"/>
                  </a:lnTo>
                  <a:lnTo>
                    <a:pt x="238207" y="34201"/>
                  </a:lnTo>
                  <a:lnTo>
                    <a:pt x="231405" y="21297"/>
                  </a:lnTo>
                  <a:lnTo>
                    <a:pt x="222114" y="10380"/>
                  </a:lnTo>
                  <a:lnTo>
                    <a:pt x="210630" y="2823"/>
                  </a:lnTo>
                  <a:lnTo>
                    <a:pt x="1972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5997" y="4353560"/>
              <a:ext cx="89369" cy="93980"/>
            </a:xfrm>
            <a:prstGeom prst="rect">
              <a:avLst/>
            </a:prstGeom>
          </p:spPr>
        </p:pic>
      </p:grp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7645" y="3901440"/>
            <a:ext cx="148482" cy="160019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49716" y="1892300"/>
            <a:ext cx="182483" cy="201168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70578" y="375665"/>
            <a:ext cx="390213" cy="318262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3569715" y="486727"/>
            <a:ext cx="200533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Klasifikasi</a:t>
            </a:r>
          </a:p>
        </p:txBody>
      </p:sp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56279" y="1757679"/>
            <a:ext cx="2631440" cy="1930400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6039484" y="1795779"/>
            <a:ext cx="17957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Stadium</a:t>
            </a:r>
            <a:r>
              <a:rPr sz="16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(sedang)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75385" y="1731391"/>
            <a:ext cx="18345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Stadium</a:t>
            </a:r>
            <a:r>
              <a:rPr sz="1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(minimal)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39484" y="2861310"/>
            <a:ext cx="15951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Stadium</a:t>
            </a:r>
            <a:r>
              <a:rPr sz="1600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4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(berat)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36675" y="2861310"/>
            <a:ext cx="16960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Stadium</a:t>
            </a:r>
            <a:r>
              <a:rPr sz="16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(ringan)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5B64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705</Words>
  <Application>Microsoft Office PowerPoint</Application>
  <PresentationFormat>On-screen Show (16:9)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Microsoft Sans Serif</vt:lpstr>
      <vt:lpstr>Times New Roman</vt:lpstr>
      <vt:lpstr>Wingdings</vt:lpstr>
      <vt:lpstr>Office Theme</vt:lpstr>
      <vt:lpstr>Endometriosis</vt:lpstr>
      <vt:lpstr>Definisi</vt:lpstr>
      <vt:lpstr>Etiologi</vt:lpstr>
      <vt:lpstr>PowerPoint Presentation</vt:lpstr>
      <vt:lpstr>Gejala Klinis</vt:lpstr>
      <vt:lpstr>Tanda dan Gejala 02</vt:lpstr>
      <vt:lpstr>Diagnosis</vt:lpstr>
      <vt:lpstr>Intervensi</vt:lpstr>
      <vt:lpstr>Klasifikasi</vt:lpstr>
      <vt:lpstr>PowerPoint Presentation</vt:lpstr>
      <vt:lpstr>Penatalaksanaan</vt:lpstr>
      <vt:lpstr>Pemeriksaan Penunjang</vt:lpstr>
      <vt:lpstr>Kesimpulan</vt:lpstr>
      <vt:lpstr>Referensi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Endometriosis</dc:title>
  <dc:creator>ASUS</dc:creator>
  <cp:lastModifiedBy>Virshereads</cp:lastModifiedBy>
  <cp:revision>3</cp:revision>
  <dcterms:created xsi:type="dcterms:W3CDTF">2024-04-01T01:32:06Z</dcterms:created>
  <dcterms:modified xsi:type="dcterms:W3CDTF">2024-04-01T02:50:23Z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2024-04-01T00:00:00Z</vt:filetime>
  </property>
</Properties>
</file>