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311" r:id="rId6"/>
    <p:sldId id="26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63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ExtraBold" panose="020B0604020202020204" pitchFamily="2" charset="0"/>
      <p:bold r:id="rId23"/>
      <p:boldItalic r:id="rId24"/>
    </p:embeddedFont>
    <p:embeddedFont>
      <p:font typeface="Montserrat Medium" panose="00000600000000000000" pitchFamily="2" charset="0"/>
      <p:regular r:id="rId25"/>
      <p:bold r:id="rId26"/>
      <p:italic r:id="rId27"/>
      <p:boldItalic r:id="rId28"/>
    </p:embeddedFont>
    <p:embeddedFont>
      <p:font typeface="Righteous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3ssT2NVVPzEGD6DrLfxjAQ==" hashData="38bo23UIZMVQfAIOkWAg7jf6GC2wGV4vmF7SLizxlhszcUK4uY+6Sr0169GzBSt6uxyTX8Si5Jpm55rELNwFx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12BA5A-D825-4036-B6D3-848483E4D33D}">
  <a:tblStyle styleId="{AA12BA5A-D825-4036-B6D3-848483E4D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0717178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07171786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945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3f76a5452_0_12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3f76a5452_0_12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81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408f92c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408f92c8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3daf6a34a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3daf6a34a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3daf6a34a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3daf6a34a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408f92c8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408f92c8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91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95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3daf6a34a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3daf6a34a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173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408f92c8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408f92c8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1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87075" y="78152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87075" y="2834125"/>
            <a:ext cx="2514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2674202" y="1469300"/>
            <a:ext cx="3795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 idx="2"/>
          </p:nvPr>
        </p:nvSpPr>
        <p:spPr>
          <a:xfrm>
            <a:off x="1277050" y="30332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>
            <a:off x="1277050" y="33654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 idx="3"/>
          </p:nvPr>
        </p:nvSpPr>
        <p:spPr>
          <a:xfrm>
            <a:off x="3634348" y="30332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4"/>
          </p:nvPr>
        </p:nvSpPr>
        <p:spPr>
          <a:xfrm>
            <a:off x="3634348" y="33654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title" idx="5"/>
          </p:nvPr>
        </p:nvSpPr>
        <p:spPr>
          <a:xfrm>
            <a:off x="5991647" y="30332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6"/>
          </p:nvPr>
        </p:nvSpPr>
        <p:spPr>
          <a:xfrm>
            <a:off x="5991647" y="33654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2">
  <p:cSld name="TITLE_AND_BODY_1_1_4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-78000" y="3191450"/>
            <a:ext cx="9300000" cy="205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 idx="2"/>
          </p:nvPr>
        </p:nvSpPr>
        <p:spPr>
          <a:xfrm>
            <a:off x="972250" y="34904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972250" y="38226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 idx="3"/>
          </p:nvPr>
        </p:nvSpPr>
        <p:spPr>
          <a:xfrm>
            <a:off x="3634350" y="34904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4"/>
          </p:nvPr>
        </p:nvSpPr>
        <p:spPr>
          <a:xfrm>
            <a:off x="3634350" y="38226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5"/>
          </p:nvPr>
        </p:nvSpPr>
        <p:spPr>
          <a:xfrm>
            <a:off x="6296447" y="34904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6"/>
          </p:nvPr>
        </p:nvSpPr>
        <p:spPr>
          <a:xfrm>
            <a:off x="6296447" y="3822650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2">
  <p:cSld name="TITLE_AND_BODY_1_1_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2"/>
          </p:nvPr>
        </p:nvSpPr>
        <p:spPr>
          <a:xfrm>
            <a:off x="3561450" y="1280625"/>
            <a:ext cx="42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3561450" y="1612843"/>
            <a:ext cx="428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3"/>
          </p:nvPr>
        </p:nvSpPr>
        <p:spPr>
          <a:xfrm>
            <a:off x="3561450" y="2405454"/>
            <a:ext cx="42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4"/>
          </p:nvPr>
        </p:nvSpPr>
        <p:spPr>
          <a:xfrm>
            <a:off x="3561450" y="2737672"/>
            <a:ext cx="428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title" idx="5"/>
          </p:nvPr>
        </p:nvSpPr>
        <p:spPr>
          <a:xfrm>
            <a:off x="3561450" y="3530282"/>
            <a:ext cx="428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6"/>
          </p:nvPr>
        </p:nvSpPr>
        <p:spPr>
          <a:xfrm>
            <a:off x="3561450" y="3862500"/>
            <a:ext cx="428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3">
  <p:cSld name="TITLE_AND_BODY_1_1_3_1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 idx="2"/>
          </p:nvPr>
        </p:nvSpPr>
        <p:spPr>
          <a:xfrm>
            <a:off x="965700" y="2822800"/>
            <a:ext cx="199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65700" y="3155019"/>
            <a:ext cx="199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 idx="3"/>
          </p:nvPr>
        </p:nvSpPr>
        <p:spPr>
          <a:xfrm>
            <a:off x="3573147" y="2822800"/>
            <a:ext cx="199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4"/>
          </p:nvPr>
        </p:nvSpPr>
        <p:spPr>
          <a:xfrm>
            <a:off x="3573147" y="3155019"/>
            <a:ext cx="199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5"/>
          </p:nvPr>
        </p:nvSpPr>
        <p:spPr>
          <a:xfrm>
            <a:off x="6180589" y="2822800"/>
            <a:ext cx="199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6"/>
          </p:nvPr>
        </p:nvSpPr>
        <p:spPr>
          <a:xfrm>
            <a:off x="6180589" y="3155019"/>
            <a:ext cx="199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2">
  <p:cSld name="BIG_NUMBER_1_1"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27" y="1551500"/>
            <a:ext cx="2926200" cy="8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 idx="3" hasCustomPrompt="1"/>
          </p:nvPr>
        </p:nvSpPr>
        <p:spPr>
          <a:xfrm>
            <a:off x="2781000" y="2703125"/>
            <a:ext cx="2926200" cy="8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2"/>
          <p:cNvSpPr txBox="1">
            <a:spLocks noGrp="1"/>
          </p:cNvSpPr>
          <p:nvPr>
            <p:ph type="ctrTitle" idx="4"/>
          </p:nvPr>
        </p:nvSpPr>
        <p:spPr>
          <a:xfrm>
            <a:off x="3231365" y="406965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 idx="5" hasCustomPrompt="1"/>
          </p:nvPr>
        </p:nvSpPr>
        <p:spPr>
          <a:xfrm>
            <a:off x="719975" y="3854700"/>
            <a:ext cx="2928000" cy="8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Righteous"/>
              <a:buNone/>
              <a:defRPr sz="4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22"/>
          <p:cNvSpPr txBox="1">
            <a:spLocks noGrp="1"/>
          </p:cNvSpPr>
          <p:nvPr>
            <p:ph type="ctrTitle" idx="6"/>
          </p:nvPr>
        </p:nvSpPr>
        <p:spPr>
          <a:xfrm>
            <a:off x="3231365" y="1760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ctrTitle" idx="7"/>
          </p:nvPr>
        </p:nvSpPr>
        <p:spPr>
          <a:xfrm>
            <a:off x="5294376" y="2938750"/>
            <a:ext cx="26202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ighteous"/>
              <a:buNone/>
              <a:defRPr sz="17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454800" y="1531975"/>
            <a:ext cx="6042900" cy="924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2520863" y="2670100"/>
            <a:ext cx="6042900" cy="924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468675" y="3808225"/>
            <a:ext cx="6042900" cy="9243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3">
  <p:cSld name="BIG_NUMBER_1_1_1">
    <p:bg>
      <p:bgPr>
        <a:solidFill>
          <a:schemeClr val="accen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2" hasCustomPrompt="1"/>
          </p:nvPr>
        </p:nvSpPr>
        <p:spPr>
          <a:xfrm>
            <a:off x="1843050" y="1465775"/>
            <a:ext cx="5457900" cy="8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None/>
              <a:defRPr sz="4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 idx="3" hasCustomPrompt="1"/>
          </p:nvPr>
        </p:nvSpPr>
        <p:spPr>
          <a:xfrm>
            <a:off x="1843050" y="2922200"/>
            <a:ext cx="5457900" cy="8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None/>
              <a:defRPr sz="4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700"/>
              <a:buFont typeface="Righteous"/>
              <a:buNone/>
              <a:defRPr sz="47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>
            <a:spLocks noGrp="1"/>
          </p:cNvSpPr>
          <p:nvPr>
            <p:ph type="ctrTitle" idx="4"/>
          </p:nvPr>
        </p:nvSpPr>
        <p:spPr>
          <a:xfrm>
            <a:off x="2128500" y="2324075"/>
            <a:ext cx="4887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ctrTitle" idx="5"/>
          </p:nvPr>
        </p:nvSpPr>
        <p:spPr>
          <a:xfrm>
            <a:off x="2128500" y="3780500"/>
            <a:ext cx="4887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 b="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 Medium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3 1">
  <p:cSld name="BIG_NUMBER_1_1_1_1">
    <p:bg>
      <p:bgPr>
        <a:solidFill>
          <a:schemeClr val="accen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 idx="2" hasCustomPrompt="1"/>
          </p:nvPr>
        </p:nvSpPr>
        <p:spPr>
          <a:xfrm>
            <a:off x="3675900" y="3199300"/>
            <a:ext cx="1792200" cy="61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 idx="3"/>
          </p:nvPr>
        </p:nvSpPr>
        <p:spPr>
          <a:xfrm>
            <a:off x="3358650" y="3703900"/>
            <a:ext cx="24267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3642600" y="3979650"/>
            <a:ext cx="18588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4" hasCustomPrompt="1"/>
          </p:nvPr>
        </p:nvSpPr>
        <p:spPr>
          <a:xfrm>
            <a:off x="6162775" y="3199300"/>
            <a:ext cx="1792200" cy="61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 idx="5"/>
          </p:nvPr>
        </p:nvSpPr>
        <p:spPr>
          <a:xfrm>
            <a:off x="5845525" y="3703900"/>
            <a:ext cx="24267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6"/>
          </p:nvPr>
        </p:nvSpPr>
        <p:spPr>
          <a:xfrm>
            <a:off x="6130825" y="3979650"/>
            <a:ext cx="18561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title" idx="7" hasCustomPrompt="1"/>
          </p:nvPr>
        </p:nvSpPr>
        <p:spPr>
          <a:xfrm>
            <a:off x="1189025" y="3199300"/>
            <a:ext cx="1792200" cy="61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 idx="8"/>
          </p:nvPr>
        </p:nvSpPr>
        <p:spPr>
          <a:xfrm>
            <a:off x="871775" y="3703900"/>
            <a:ext cx="24267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9"/>
          </p:nvPr>
        </p:nvSpPr>
        <p:spPr>
          <a:xfrm>
            <a:off x="1155725" y="3979650"/>
            <a:ext cx="18588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TITLE_AND_DESCRIPTION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-31750" y="-39675"/>
            <a:ext cx="6127800" cy="518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774850" y="1698650"/>
            <a:ext cx="4129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656850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2" hasCustomPrompt="1"/>
          </p:nvPr>
        </p:nvSpPr>
        <p:spPr>
          <a:xfrm>
            <a:off x="3149350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2">
  <p:cSld name="TITLE_AND_BODY_1_2_1">
    <p:bg>
      <p:bgPr>
        <a:solidFill>
          <a:schemeClr val="accen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title" idx="2"/>
          </p:nvPr>
        </p:nvSpPr>
        <p:spPr>
          <a:xfrm>
            <a:off x="848400" y="31659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1"/>
          </p:nvPr>
        </p:nvSpPr>
        <p:spPr>
          <a:xfrm>
            <a:off x="848400" y="35178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title" idx="3"/>
          </p:nvPr>
        </p:nvSpPr>
        <p:spPr>
          <a:xfrm>
            <a:off x="2765499" y="15657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4"/>
          </p:nvPr>
        </p:nvSpPr>
        <p:spPr>
          <a:xfrm>
            <a:off x="2765499" y="19176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 idx="5"/>
          </p:nvPr>
        </p:nvSpPr>
        <p:spPr>
          <a:xfrm>
            <a:off x="4682598" y="31659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ubTitle" idx="6"/>
          </p:nvPr>
        </p:nvSpPr>
        <p:spPr>
          <a:xfrm>
            <a:off x="4682598" y="35178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title" idx="7"/>
          </p:nvPr>
        </p:nvSpPr>
        <p:spPr>
          <a:xfrm>
            <a:off x="6599697" y="15657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8"/>
          </p:nvPr>
        </p:nvSpPr>
        <p:spPr>
          <a:xfrm>
            <a:off x="6599697" y="19176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8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SECTION_TITLE_AND_DESCRIPTION_1_2_1">
    <p:bg>
      <p:bgPr>
        <a:solidFill>
          <a:schemeClr val="accen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2473875" y="724050"/>
            <a:ext cx="5744400" cy="36954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528004" y="1153700"/>
            <a:ext cx="4309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4589988" y="24188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 idx="2" hasCustomPrompt="1"/>
          </p:nvPr>
        </p:nvSpPr>
        <p:spPr>
          <a:xfrm>
            <a:off x="925725" y="1468350"/>
            <a:ext cx="2902200" cy="2206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400"/>
              <a:buNone/>
              <a:defRPr sz="13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0"/>
              <a:buNone/>
              <a:defRPr sz="15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1">
  <p:cSld name="TITLE_AND_BODY_1_1_2_1">
    <p:bg>
      <p:bgPr>
        <a:solidFill>
          <a:schemeClr val="accen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974700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974700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title" idx="3"/>
          </p:nvPr>
        </p:nvSpPr>
        <p:spPr>
          <a:xfrm>
            <a:off x="3634350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4"/>
          </p:nvPr>
        </p:nvSpPr>
        <p:spPr>
          <a:xfrm>
            <a:off x="3634350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title" idx="5"/>
          </p:nvPr>
        </p:nvSpPr>
        <p:spPr>
          <a:xfrm>
            <a:off x="6293997" y="34538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ubTitle" idx="6"/>
          </p:nvPr>
        </p:nvSpPr>
        <p:spPr>
          <a:xfrm>
            <a:off x="6293997" y="37860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title" idx="7"/>
          </p:nvPr>
        </p:nvSpPr>
        <p:spPr>
          <a:xfrm>
            <a:off x="974700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subTitle" idx="8"/>
          </p:nvPr>
        </p:nvSpPr>
        <p:spPr>
          <a:xfrm>
            <a:off x="974700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 idx="9"/>
          </p:nvPr>
        </p:nvSpPr>
        <p:spPr>
          <a:xfrm>
            <a:off x="3634350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3"/>
          </p:nvPr>
        </p:nvSpPr>
        <p:spPr>
          <a:xfrm>
            <a:off x="3634350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 idx="14"/>
          </p:nvPr>
        </p:nvSpPr>
        <p:spPr>
          <a:xfrm>
            <a:off x="6293997" y="1778458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5"/>
          </p:nvPr>
        </p:nvSpPr>
        <p:spPr>
          <a:xfrm>
            <a:off x="6293997" y="2110675"/>
            <a:ext cx="18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_AND_BODY_1_1_1">
    <p:bg>
      <p:bgPr>
        <a:solidFill>
          <a:schemeClr val="accen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454388" y="1517150"/>
            <a:ext cx="24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1454388" y="2306572"/>
            <a:ext cx="24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 idx="2"/>
          </p:nvPr>
        </p:nvSpPr>
        <p:spPr>
          <a:xfrm>
            <a:off x="5196323" y="1517150"/>
            <a:ext cx="24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3"/>
          </p:nvPr>
        </p:nvSpPr>
        <p:spPr>
          <a:xfrm>
            <a:off x="5196323" y="2306572"/>
            <a:ext cx="24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4">
  <p:cSld name="TITLE_AND_BODY_1_1_1_3_1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title" idx="2"/>
          </p:nvPr>
        </p:nvSpPr>
        <p:spPr>
          <a:xfrm>
            <a:off x="1143875" y="1440950"/>
            <a:ext cx="27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1"/>
          </p:nvPr>
        </p:nvSpPr>
        <p:spPr>
          <a:xfrm>
            <a:off x="1143875" y="2077974"/>
            <a:ext cx="274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 idx="3"/>
          </p:nvPr>
        </p:nvSpPr>
        <p:spPr>
          <a:xfrm>
            <a:off x="5029827" y="1440950"/>
            <a:ext cx="27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subTitle" idx="4"/>
          </p:nvPr>
        </p:nvSpPr>
        <p:spPr>
          <a:xfrm>
            <a:off x="5029827" y="2077974"/>
            <a:ext cx="274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5">
  <p:cSld name="TITLE_AND_BODY_1_1_1_3_1_1">
    <p:bg>
      <p:bgPr>
        <a:solidFill>
          <a:schemeClr val="accen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title" idx="2"/>
          </p:nvPr>
        </p:nvSpPr>
        <p:spPr>
          <a:xfrm>
            <a:off x="1157850" y="1821950"/>
            <a:ext cx="284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ubTitle" idx="1"/>
          </p:nvPr>
        </p:nvSpPr>
        <p:spPr>
          <a:xfrm>
            <a:off x="1157850" y="2458974"/>
            <a:ext cx="284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title" idx="3"/>
          </p:nvPr>
        </p:nvSpPr>
        <p:spPr>
          <a:xfrm>
            <a:off x="5139475" y="1821950"/>
            <a:ext cx="284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ubTitle" idx="4"/>
          </p:nvPr>
        </p:nvSpPr>
        <p:spPr>
          <a:xfrm>
            <a:off x="5139475" y="2458974"/>
            <a:ext cx="284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s 2">
  <p:cSld name="TITLE_AND_BODY_1_1_1_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4314825" y="459775"/>
            <a:ext cx="40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subTitle" idx="1"/>
          </p:nvPr>
        </p:nvSpPr>
        <p:spPr>
          <a:xfrm>
            <a:off x="5724900" y="1230247"/>
            <a:ext cx="24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subTitle" idx="2"/>
          </p:nvPr>
        </p:nvSpPr>
        <p:spPr>
          <a:xfrm>
            <a:off x="5724900" y="2068372"/>
            <a:ext cx="24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ubTitle" idx="3"/>
          </p:nvPr>
        </p:nvSpPr>
        <p:spPr>
          <a:xfrm>
            <a:off x="5724900" y="2906497"/>
            <a:ext cx="24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4"/>
          </p:nvPr>
        </p:nvSpPr>
        <p:spPr>
          <a:xfrm>
            <a:off x="5724900" y="3744622"/>
            <a:ext cx="24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s 3">
  <p:cSld name="TITLE_AND_BODY_1_1_1_2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4989025" y="459775"/>
            <a:ext cx="333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1"/>
          </p:nvPr>
        </p:nvSpPr>
        <p:spPr>
          <a:xfrm>
            <a:off x="5098075" y="1916050"/>
            <a:ext cx="312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s 4">
  <p:cSld name="TITLE_AND_BODY_1_1_1_2_1_2">
    <p:bg>
      <p:bgPr>
        <a:solidFill>
          <a:schemeClr val="accen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1102825" y="1297975"/>
            <a:ext cx="333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8"/>
          <p:cNvSpPr txBox="1">
            <a:spLocks noGrp="1"/>
          </p:cNvSpPr>
          <p:nvPr>
            <p:ph type="subTitle" idx="1"/>
          </p:nvPr>
        </p:nvSpPr>
        <p:spPr>
          <a:xfrm>
            <a:off x="1102825" y="1992250"/>
            <a:ext cx="344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s 4">
  <p:cSld name="TITLE_AND_BODY_1_1_1_2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950425" y="459775"/>
            <a:ext cx="333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subTitle" idx="1"/>
          </p:nvPr>
        </p:nvSpPr>
        <p:spPr>
          <a:xfrm>
            <a:off x="950425" y="1916050"/>
            <a:ext cx="312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SECTION_TITLE_AND_DESCRIPTION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subTitle" idx="1"/>
          </p:nvPr>
        </p:nvSpPr>
        <p:spPr>
          <a:xfrm>
            <a:off x="818250" y="1106038"/>
            <a:ext cx="3492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0"/>
          <p:cNvSpPr txBox="1"/>
          <p:nvPr/>
        </p:nvSpPr>
        <p:spPr>
          <a:xfrm>
            <a:off x="818250" y="3303950"/>
            <a:ext cx="30624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9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9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900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2">
  <p:cSld name="CUSTOM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/>
          <p:nvPr/>
        </p:nvSpPr>
        <p:spPr>
          <a:xfrm>
            <a:off x="4826725" y="1591250"/>
            <a:ext cx="1031100" cy="103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4826725" y="3284600"/>
            <a:ext cx="1031100" cy="103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2"/>
          <p:cNvSpPr/>
          <p:nvPr/>
        </p:nvSpPr>
        <p:spPr>
          <a:xfrm>
            <a:off x="1057275" y="1591250"/>
            <a:ext cx="1031100" cy="103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2"/>
          <p:cNvSpPr/>
          <p:nvPr/>
        </p:nvSpPr>
        <p:spPr>
          <a:xfrm>
            <a:off x="1057275" y="3284600"/>
            <a:ext cx="1031100" cy="103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subTitle" idx="1"/>
          </p:nvPr>
        </p:nvSpPr>
        <p:spPr>
          <a:xfrm>
            <a:off x="2088370" y="208235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42"/>
          <p:cNvSpPr txBox="1">
            <a:spLocks noGrp="1"/>
          </p:cNvSpPr>
          <p:nvPr>
            <p:ph type="title" hasCustomPrompt="1"/>
          </p:nvPr>
        </p:nvSpPr>
        <p:spPr>
          <a:xfrm>
            <a:off x="1057275" y="16251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42"/>
          <p:cNvSpPr txBox="1">
            <a:spLocks noGrp="1"/>
          </p:cNvSpPr>
          <p:nvPr>
            <p:ph type="subTitle" idx="2"/>
          </p:nvPr>
        </p:nvSpPr>
        <p:spPr>
          <a:xfrm>
            <a:off x="5857826" y="208235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2"/>
          <p:cNvSpPr txBox="1">
            <a:spLocks noGrp="1"/>
          </p:cNvSpPr>
          <p:nvPr>
            <p:ph type="title" idx="3" hasCustomPrompt="1"/>
          </p:nvPr>
        </p:nvSpPr>
        <p:spPr>
          <a:xfrm>
            <a:off x="4826725" y="16251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42"/>
          <p:cNvSpPr txBox="1">
            <a:spLocks noGrp="1"/>
          </p:cNvSpPr>
          <p:nvPr>
            <p:ph type="ctrTitle" idx="4"/>
          </p:nvPr>
        </p:nvSpPr>
        <p:spPr>
          <a:xfrm>
            <a:off x="2088365" y="33185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subTitle" idx="5"/>
          </p:nvPr>
        </p:nvSpPr>
        <p:spPr>
          <a:xfrm>
            <a:off x="2088369" y="37757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title" idx="6" hasCustomPrompt="1"/>
          </p:nvPr>
        </p:nvSpPr>
        <p:spPr>
          <a:xfrm>
            <a:off x="1057275" y="33185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42"/>
          <p:cNvSpPr txBox="1">
            <a:spLocks noGrp="1"/>
          </p:cNvSpPr>
          <p:nvPr>
            <p:ph type="ctrTitle" idx="7"/>
          </p:nvPr>
        </p:nvSpPr>
        <p:spPr>
          <a:xfrm>
            <a:off x="5857821" y="3318500"/>
            <a:ext cx="211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subTitle" idx="8"/>
          </p:nvPr>
        </p:nvSpPr>
        <p:spPr>
          <a:xfrm>
            <a:off x="5857827" y="37757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title" idx="9" hasCustomPrompt="1"/>
          </p:nvPr>
        </p:nvSpPr>
        <p:spPr>
          <a:xfrm>
            <a:off x="4826725" y="33185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None/>
              <a:defRPr sz="4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"/>
              <a:buNone/>
              <a:defRPr sz="4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42"/>
          <p:cNvSpPr txBox="1">
            <a:spLocks noGrp="1"/>
          </p:cNvSpPr>
          <p:nvPr>
            <p:ph type="ctrTitle" idx="13"/>
          </p:nvPr>
        </p:nvSpPr>
        <p:spPr>
          <a:xfrm>
            <a:off x="2088365" y="162515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ctrTitle" idx="14"/>
          </p:nvPr>
        </p:nvSpPr>
        <p:spPr>
          <a:xfrm>
            <a:off x="5857821" y="162515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title" idx="15"/>
          </p:nvPr>
        </p:nvSpPr>
        <p:spPr>
          <a:xfrm>
            <a:off x="818250" y="459775"/>
            <a:ext cx="74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TWO_COLUMNS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4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"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subTitle" idx="1"/>
          </p:nvPr>
        </p:nvSpPr>
        <p:spPr>
          <a:xfrm>
            <a:off x="2370825" y="2334800"/>
            <a:ext cx="5630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4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36108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TITLE_AND_TWO_COLUMNS_1_1_1_1">
    <p:bg>
      <p:bgPr>
        <a:solidFill>
          <a:schemeClr val="accen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/>
          <p:nvPr/>
        </p:nvSpPr>
        <p:spPr>
          <a:xfrm>
            <a:off x="2324100" y="647700"/>
            <a:ext cx="5276700" cy="3810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6"/>
          <p:cNvSpPr/>
          <p:nvPr/>
        </p:nvSpPr>
        <p:spPr>
          <a:xfrm>
            <a:off x="914400" y="1276350"/>
            <a:ext cx="3524400" cy="270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title" hasCustomPrompt="1"/>
          </p:nvPr>
        </p:nvSpPr>
        <p:spPr>
          <a:xfrm>
            <a:off x="925800" y="1859625"/>
            <a:ext cx="47511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None/>
              <a:defRPr sz="10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46"/>
          <p:cNvSpPr txBox="1">
            <a:spLocks noGrp="1"/>
          </p:cNvSpPr>
          <p:nvPr>
            <p:ph type="subTitle" idx="1"/>
          </p:nvPr>
        </p:nvSpPr>
        <p:spPr>
          <a:xfrm>
            <a:off x="925800" y="2906300"/>
            <a:ext cx="3379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TITLE_AND_TWO_COLUMNS_1_1_1_1_1">
    <p:bg>
      <p:bgPr>
        <a:solidFill>
          <a:schemeClr val="accen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/>
          <p:nvPr/>
        </p:nvSpPr>
        <p:spPr>
          <a:xfrm>
            <a:off x="1409700" y="647700"/>
            <a:ext cx="6191100" cy="3810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7"/>
          <p:cNvSpPr/>
          <p:nvPr/>
        </p:nvSpPr>
        <p:spPr>
          <a:xfrm>
            <a:off x="3314550" y="1390650"/>
            <a:ext cx="4991100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818250" y="1409700"/>
            <a:ext cx="7487400" cy="22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/>
          <p:nvPr/>
        </p:nvSpPr>
        <p:spPr>
          <a:xfrm>
            <a:off x="638175" y="-142875"/>
            <a:ext cx="2314500" cy="29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818250" y="688375"/>
            <a:ext cx="20304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18250" y="2097750"/>
            <a:ext cx="2539200" cy="16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456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5786451" y="3831950"/>
            <a:ext cx="2522400" cy="7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2"/>
          </p:nvPr>
        </p:nvSpPr>
        <p:spPr>
          <a:xfrm>
            <a:off x="818250" y="459775"/>
            <a:ext cx="4579200" cy="24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APTION_ONLY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925800" y="3831950"/>
            <a:ext cx="3070200" cy="710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0" tIns="91425" rIns="365750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 ExtraBold"/>
              <a:buNone/>
              <a:defRPr sz="1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/>
          </p:nvPr>
        </p:nvSpPr>
        <p:spPr>
          <a:xfrm>
            <a:off x="818250" y="459775"/>
            <a:ext cx="6424500" cy="24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1" r:id="rId18"/>
    <p:sldLayoutId id="2147483673" r:id="rId19"/>
    <p:sldLayoutId id="2147483674" r:id="rId20"/>
    <p:sldLayoutId id="2147483675" r:id="rId21"/>
    <p:sldLayoutId id="2147483677" r:id="rId22"/>
    <p:sldLayoutId id="2147483678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8" r:id="rId31"/>
    <p:sldLayoutId id="2147483689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3"/>
          <p:cNvSpPr txBox="1">
            <a:spLocks noGrp="1"/>
          </p:cNvSpPr>
          <p:nvPr>
            <p:ph type="ctrTitle"/>
          </p:nvPr>
        </p:nvSpPr>
        <p:spPr>
          <a:xfrm>
            <a:off x="4402284" y="696465"/>
            <a:ext cx="343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Peran Perawat Dalam Memberikan Pengobatan</a:t>
            </a:r>
          </a:p>
        </p:txBody>
      </p:sp>
      <p:sp>
        <p:nvSpPr>
          <p:cNvPr id="297" name="Google Shape;297;p53"/>
          <p:cNvSpPr txBox="1">
            <a:spLocks noGrp="1"/>
          </p:cNvSpPr>
          <p:nvPr>
            <p:ph type="subTitle" idx="1"/>
          </p:nvPr>
        </p:nvSpPr>
        <p:spPr>
          <a:xfrm>
            <a:off x="4515520" y="2855390"/>
            <a:ext cx="321062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Dr. Wira Daramatasia,M.Biomed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9"/>
          <p:cNvSpPr txBox="1">
            <a:spLocks noGrp="1"/>
          </p:cNvSpPr>
          <p:nvPr>
            <p:ph type="subTitle" idx="1"/>
          </p:nvPr>
        </p:nvSpPr>
        <p:spPr>
          <a:xfrm>
            <a:off x="345057" y="1246460"/>
            <a:ext cx="5106837" cy="34290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bg1"/>
                </a:solidFill>
              </a:rPr>
              <a:t>B. </a:t>
            </a:r>
            <a:r>
              <a:rPr lang="en-US" sz="2000" b="0" dirty="0" err="1">
                <a:solidFill>
                  <a:schemeClr val="bg1"/>
                </a:solidFill>
              </a:rPr>
              <a:t>Perawat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memiliki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kewajiban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memberikan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Pelayanan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Keperawatan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sesuai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dengan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kode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etik</a:t>
            </a:r>
            <a:r>
              <a:rPr lang="en-US" sz="2000" b="0" dirty="0">
                <a:solidFill>
                  <a:schemeClr val="bg1"/>
                </a:solidFill>
              </a:rPr>
              <a:t>, </a:t>
            </a:r>
            <a:r>
              <a:rPr lang="en-US" sz="2000" b="0" dirty="0" err="1">
                <a:solidFill>
                  <a:schemeClr val="bg1"/>
                </a:solidFill>
              </a:rPr>
              <a:t>standar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Pelayanan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Keperawatan</a:t>
            </a:r>
            <a:r>
              <a:rPr lang="en-US" sz="2000" b="0" dirty="0">
                <a:solidFill>
                  <a:schemeClr val="bg1"/>
                </a:solidFill>
              </a:rPr>
              <a:t>, </a:t>
            </a:r>
            <a:r>
              <a:rPr lang="en-US" sz="2000" b="0" dirty="0" err="1">
                <a:solidFill>
                  <a:schemeClr val="bg1"/>
                </a:solidFill>
              </a:rPr>
              <a:t>standar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profesi</a:t>
            </a:r>
            <a:r>
              <a:rPr lang="en-US" sz="2000" b="0" dirty="0">
                <a:solidFill>
                  <a:schemeClr val="bg1"/>
                </a:solidFill>
              </a:rPr>
              <a:t>, </a:t>
            </a:r>
            <a:r>
              <a:rPr lang="en-US" sz="2000" b="0" dirty="0" err="1">
                <a:solidFill>
                  <a:schemeClr val="bg1"/>
                </a:solidFill>
              </a:rPr>
              <a:t>standar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prosedur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operasional</a:t>
            </a:r>
            <a:r>
              <a:rPr lang="en-US" sz="2000" b="0" dirty="0">
                <a:solidFill>
                  <a:schemeClr val="bg1"/>
                </a:solidFill>
              </a:rPr>
              <a:t>, dan </a:t>
            </a:r>
            <a:r>
              <a:rPr lang="en-US" sz="2000" b="0" dirty="0" err="1">
                <a:solidFill>
                  <a:schemeClr val="bg1"/>
                </a:solidFill>
              </a:rPr>
              <a:t>ketentuan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Peraturan</a:t>
            </a:r>
            <a:r>
              <a:rPr lang="en-US" sz="2000" b="0" dirty="0">
                <a:solidFill>
                  <a:schemeClr val="bg1"/>
                </a:solidFill>
              </a:rPr>
              <a:t> </a:t>
            </a:r>
            <a:r>
              <a:rPr lang="en-US" sz="2000" b="0" dirty="0" err="1">
                <a:solidFill>
                  <a:schemeClr val="bg1"/>
                </a:solidFill>
              </a:rPr>
              <a:t>Perundang-undangan</a:t>
            </a:r>
            <a:r>
              <a:rPr lang="en-US" sz="2000" b="0" dirty="0">
                <a:solidFill>
                  <a:schemeClr val="bg1"/>
                </a:solidFill>
              </a:rPr>
              <a:t>;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800" name="Google Shape;800;p79"/>
          <p:cNvSpPr txBox="1">
            <a:spLocks noGrp="1"/>
          </p:cNvSpPr>
          <p:nvPr>
            <p:ph type="title"/>
          </p:nvPr>
        </p:nvSpPr>
        <p:spPr>
          <a:xfrm>
            <a:off x="548926" y="81190"/>
            <a:ext cx="35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 err="1">
                <a:solidFill>
                  <a:schemeClr val="tx1"/>
                </a:solidFill>
              </a:rPr>
              <a:t>Sesuai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Pasal</a:t>
            </a:r>
            <a:r>
              <a:rPr lang="en-US" sz="1800" b="0" dirty="0">
                <a:solidFill>
                  <a:schemeClr val="tx1"/>
                </a:solidFill>
              </a:rPr>
              <a:t> 37 </a:t>
            </a:r>
            <a:r>
              <a:rPr lang="en-US" sz="1800" b="0" dirty="0" err="1">
                <a:solidFill>
                  <a:schemeClr val="tx1"/>
                </a:solidFill>
              </a:rPr>
              <a:t>poin</a:t>
            </a:r>
            <a:r>
              <a:rPr lang="en-US" sz="1800" b="0" dirty="0">
                <a:solidFill>
                  <a:schemeClr val="tx1"/>
                </a:solidFill>
              </a:rPr>
              <a:t> B, UU n0 38 </a:t>
            </a:r>
            <a:r>
              <a:rPr lang="en-US" sz="1800" b="0" dirty="0" err="1">
                <a:solidFill>
                  <a:schemeClr val="tx1"/>
                </a:solidFill>
              </a:rPr>
              <a:t>thn</a:t>
            </a:r>
            <a:r>
              <a:rPr lang="en-US" sz="1800" b="0" dirty="0">
                <a:solidFill>
                  <a:schemeClr val="tx1"/>
                </a:solidFill>
              </a:rPr>
              <a:t> 2014 </a:t>
            </a:r>
            <a:r>
              <a:rPr lang="en-US" sz="1800" b="0" dirty="0" err="1">
                <a:solidFill>
                  <a:schemeClr val="tx1"/>
                </a:solidFill>
              </a:rPr>
              <a:t>ttg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Keperawatan</a:t>
            </a:r>
            <a:endParaRPr sz="1600" dirty="0">
              <a:solidFill>
                <a:schemeClr val="tx1"/>
              </a:solidFill>
            </a:endParaRPr>
          </a:p>
        </p:txBody>
      </p:sp>
      <p:cxnSp>
        <p:nvCxnSpPr>
          <p:cNvPr id="801" name="Google Shape;801;p79"/>
          <p:cNvCxnSpPr/>
          <p:nvPr/>
        </p:nvCxnSpPr>
        <p:spPr>
          <a:xfrm>
            <a:off x="916650" y="962050"/>
            <a:ext cx="1515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02" name="Google Shape;802;p79"/>
          <p:cNvPicPr preferRelativeResize="0"/>
          <p:nvPr/>
        </p:nvPicPr>
        <p:blipFill rotWithShape="1">
          <a:blip r:embed="rId3">
            <a:alphaModFix/>
          </a:blip>
          <a:srcRect l="15044" r="30622"/>
          <a:stretch/>
        </p:blipFill>
        <p:spPr>
          <a:xfrm>
            <a:off x="5651401" y="0"/>
            <a:ext cx="3492597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0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7"/>
          <p:cNvSpPr txBox="1">
            <a:spLocks noGrp="1"/>
          </p:cNvSpPr>
          <p:nvPr>
            <p:ph type="title"/>
          </p:nvPr>
        </p:nvSpPr>
        <p:spPr>
          <a:xfrm>
            <a:off x="697480" y="169625"/>
            <a:ext cx="78254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/>
              <a:t>Maka dalam menjalankan perannya, perawat menggunakan </a:t>
            </a:r>
            <a:r>
              <a:rPr lang="en" sz="2000" dirty="0">
                <a:solidFill>
                  <a:srgbClr val="FF0000"/>
                </a:solidFill>
              </a:rPr>
              <a:t>pendekatan proses keperawatan </a:t>
            </a:r>
            <a:r>
              <a:rPr lang="en" sz="2000" b="0" dirty="0"/>
              <a:t>dengan memperhatikan 7 hal benar dalam pemberian obat, yaitu</a:t>
            </a:r>
            <a:r>
              <a:rPr lang="en" sz="2000" dirty="0"/>
              <a:t>:</a:t>
            </a:r>
            <a:endParaRPr sz="2000" dirty="0"/>
          </a:p>
        </p:txBody>
      </p:sp>
      <p:cxnSp>
        <p:nvCxnSpPr>
          <p:cNvPr id="514" name="Google Shape;514;p67"/>
          <p:cNvCxnSpPr/>
          <p:nvPr/>
        </p:nvCxnSpPr>
        <p:spPr>
          <a:xfrm>
            <a:off x="916600" y="962050"/>
            <a:ext cx="441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67"/>
          <p:cNvCxnSpPr>
            <a:cxnSpLocks/>
          </p:cNvCxnSpPr>
          <p:nvPr/>
        </p:nvCxnSpPr>
        <p:spPr>
          <a:xfrm flipV="1">
            <a:off x="520625" y="2935963"/>
            <a:ext cx="6521948" cy="5724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6" name="Google Shape;516;p67"/>
          <p:cNvSpPr/>
          <p:nvPr/>
        </p:nvSpPr>
        <p:spPr>
          <a:xfrm>
            <a:off x="346040" y="2044635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7"/>
          <p:cNvSpPr/>
          <p:nvPr/>
        </p:nvSpPr>
        <p:spPr>
          <a:xfrm>
            <a:off x="1422427" y="3551376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7"/>
          <p:cNvSpPr/>
          <p:nvPr/>
        </p:nvSpPr>
        <p:spPr>
          <a:xfrm>
            <a:off x="4827948" y="2027382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7"/>
          <p:cNvSpPr/>
          <p:nvPr/>
        </p:nvSpPr>
        <p:spPr>
          <a:xfrm>
            <a:off x="5921590" y="3551376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0" name="Google Shape;520;p67"/>
          <p:cNvCxnSpPr>
            <a:cxnSpLocks/>
          </p:cNvCxnSpPr>
          <p:nvPr/>
        </p:nvCxnSpPr>
        <p:spPr>
          <a:xfrm>
            <a:off x="498888" y="2384835"/>
            <a:ext cx="0" cy="59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67"/>
          <p:cNvCxnSpPr>
            <a:cxnSpLocks/>
          </p:cNvCxnSpPr>
          <p:nvPr/>
        </p:nvCxnSpPr>
        <p:spPr>
          <a:xfrm rot="10800000">
            <a:off x="1573775" y="2961876"/>
            <a:ext cx="1500" cy="589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67"/>
          <p:cNvCxnSpPr>
            <a:cxnSpLocks/>
          </p:cNvCxnSpPr>
          <p:nvPr/>
        </p:nvCxnSpPr>
        <p:spPr>
          <a:xfrm>
            <a:off x="4998048" y="2367582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67"/>
          <p:cNvCxnSpPr>
            <a:cxnSpLocks/>
          </p:cNvCxnSpPr>
          <p:nvPr/>
        </p:nvCxnSpPr>
        <p:spPr>
          <a:xfrm rot="10800000">
            <a:off x="6074439" y="2958276"/>
            <a:ext cx="0" cy="59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67"/>
          <p:cNvSpPr txBox="1">
            <a:spLocks noGrp="1"/>
          </p:cNvSpPr>
          <p:nvPr>
            <p:ph type="title" idx="4294967295"/>
          </p:nvPr>
        </p:nvSpPr>
        <p:spPr>
          <a:xfrm>
            <a:off x="608786" y="2050951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1. Benar Pasien</a:t>
            </a:r>
            <a:endParaRPr sz="1400" dirty="0"/>
          </a:p>
        </p:txBody>
      </p:sp>
      <p:sp>
        <p:nvSpPr>
          <p:cNvPr id="526" name="Google Shape;526;p67"/>
          <p:cNvSpPr txBox="1">
            <a:spLocks noGrp="1"/>
          </p:cNvSpPr>
          <p:nvPr>
            <p:ph type="title" idx="4294967295"/>
          </p:nvPr>
        </p:nvSpPr>
        <p:spPr>
          <a:xfrm>
            <a:off x="5183773" y="1994969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5. Benar Waktu</a:t>
            </a:r>
            <a:endParaRPr sz="1400" dirty="0"/>
          </a:p>
        </p:txBody>
      </p:sp>
      <p:sp>
        <p:nvSpPr>
          <p:cNvPr id="528" name="Google Shape;528;p67"/>
          <p:cNvSpPr txBox="1">
            <a:spLocks noGrp="1"/>
          </p:cNvSpPr>
          <p:nvPr>
            <p:ph type="title" idx="4294967295"/>
          </p:nvPr>
        </p:nvSpPr>
        <p:spPr>
          <a:xfrm>
            <a:off x="1549559" y="3278339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2. Benar Obat</a:t>
            </a:r>
            <a:endParaRPr sz="1400" dirty="0"/>
          </a:p>
        </p:txBody>
      </p:sp>
      <p:sp>
        <p:nvSpPr>
          <p:cNvPr id="530" name="Google Shape;530;p67"/>
          <p:cNvSpPr txBox="1">
            <a:spLocks noGrp="1"/>
          </p:cNvSpPr>
          <p:nvPr>
            <p:ph type="title" idx="4294967295"/>
          </p:nvPr>
        </p:nvSpPr>
        <p:spPr>
          <a:xfrm>
            <a:off x="4124691" y="3366289"/>
            <a:ext cx="185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4. Benar rute pemberian</a:t>
            </a:r>
            <a:endParaRPr sz="1400" dirty="0"/>
          </a:p>
        </p:txBody>
      </p:sp>
      <p:sp>
        <p:nvSpPr>
          <p:cNvPr id="23" name="Google Shape;518;p67">
            <a:extLst>
              <a:ext uri="{FF2B5EF4-FFF2-40B4-BE49-F238E27FC236}">
                <a16:creationId xmlns:a16="http://schemas.microsoft.com/office/drawing/2014/main" id="{98FE1914-7B50-4E05-8852-2116759DF17D}"/>
              </a:ext>
            </a:extLst>
          </p:cNvPr>
          <p:cNvSpPr/>
          <p:nvPr/>
        </p:nvSpPr>
        <p:spPr>
          <a:xfrm>
            <a:off x="2564953" y="2076264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" name="Google Shape;522;p67">
            <a:extLst>
              <a:ext uri="{FF2B5EF4-FFF2-40B4-BE49-F238E27FC236}">
                <a16:creationId xmlns:a16="http://schemas.microsoft.com/office/drawing/2014/main" id="{59D39258-CF20-48F1-9F99-AE7A3EBDB15A}"/>
              </a:ext>
            </a:extLst>
          </p:cNvPr>
          <p:cNvCxnSpPr/>
          <p:nvPr/>
        </p:nvCxnSpPr>
        <p:spPr>
          <a:xfrm>
            <a:off x="2717805" y="2381958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528;p67">
            <a:extLst>
              <a:ext uri="{FF2B5EF4-FFF2-40B4-BE49-F238E27FC236}">
                <a16:creationId xmlns:a16="http://schemas.microsoft.com/office/drawing/2014/main" id="{BF293514-4452-41DC-9C30-DA7C8D6F5F11}"/>
              </a:ext>
            </a:extLst>
          </p:cNvPr>
          <p:cNvSpPr txBox="1">
            <a:spLocks/>
          </p:cNvSpPr>
          <p:nvPr/>
        </p:nvSpPr>
        <p:spPr>
          <a:xfrm>
            <a:off x="2912540" y="2050951"/>
            <a:ext cx="185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3.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dosis</a:t>
            </a:r>
            <a:endParaRPr lang="en-US" sz="1400" dirty="0"/>
          </a:p>
        </p:txBody>
      </p:sp>
      <p:cxnSp>
        <p:nvCxnSpPr>
          <p:cNvPr id="26" name="Google Shape;523;p67">
            <a:extLst>
              <a:ext uri="{FF2B5EF4-FFF2-40B4-BE49-F238E27FC236}">
                <a16:creationId xmlns:a16="http://schemas.microsoft.com/office/drawing/2014/main" id="{21B40812-EB61-4D72-B3F8-88EEC547B88B}"/>
              </a:ext>
            </a:extLst>
          </p:cNvPr>
          <p:cNvCxnSpPr/>
          <p:nvPr/>
        </p:nvCxnSpPr>
        <p:spPr>
          <a:xfrm rot="10800000">
            <a:off x="3966723" y="2972652"/>
            <a:ext cx="0" cy="59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519;p67">
            <a:extLst>
              <a:ext uri="{FF2B5EF4-FFF2-40B4-BE49-F238E27FC236}">
                <a16:creationId xmlns:a16="http://schemas.microsoft.com/office/drawing/2014/main" id="{6A19506A-7466-4645-A3D1-2FD2EF96D8F5}"/>
              </a:ext>
            </a:extLst>
          </p:cNvPr>
          <p:cNvSpPr/>
          <p:nvPr/>
        </p:nvSpPr>
        <p:spPr>
          <a:xfrm>
            <a:off x="3823848" y="3576633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0;p67">
            <a:extLst>
              <a:ext uri="{FF2B5EF4-FFF2-40B4-BE49-F238E27FC236}">
                <a16:creationId xmlns:a16="http://schemas.microsoft.com/office/drawing/2014/main" id="{84DFC120-1A92-449F-A9F7-0D4CB3CB32DF}"/>
              </a:ext>
            </a:extLst>
          </p:cNvPr>
          <p:cNvSpPr txBox="1">
            <a:spLocks/>
          </p:cNvSpPr>
          <p:nvPr/>
        </p:nvSpPr>
        <p:spPr>
          <a:xfrm>
            <a:off x="6244542" y="3435126"/>
            <a:ext cx="185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6.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Dokumentasi</a:t>
            </a:r>
            <a:endParaRPr lang="en-US" sz="1400" dirty="0"/>
          </a:p>
        </p:txBody>
      </p:sp>
      <p:cxnSp>
        <p:nvCxnSpPr>
          <p:cNvPr id="29" name="Google Shape;522;p67">
            <a:extLst>
              <a:ext uri="{FF2B5EF4-FFF2-40B4-BE49-F238E27FC236}">
                <a16:creationId xmlns:a16="http://schemas.microsoft.com/office/drawing/2014/main" id="{2F53E61D-60E4-4DDD-8CCE-98E069A4438F}"/>
              </a:ext>
            </a:extLst>
          </p:cNvPr>
          <p:cNvCxnSpPr>
            <a:cxnSpLocks/>
          </p:cNvCxnSpPr>
          <p:nvPr/>
        </p:nvCxnSpPr>
        <p:spPr>
          <a:xfrm>
            <a:off x="7013750" y="2399211"/>
            <a:ext cx="0" cy="594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518;p67">
            <a:extLst>
              <a:ext uri="{FF2B5EF4-FFF2-40B4-BE49-F238E27FC236}">
                <a16:creationId xmlns:a16="http://schemas.microsoft.com/office/drawing/2014/main" id="{CC4C2AC9-0792-4CC6-B43D-48377828366A}"/>
              </a:ext>
            </a:extLst>
          </p:cNvPr>
          <p:cNvSpPr/>
          <p:nvPr/>
        </p:nvSpPr>
        <p:spPr>
          <a:xfrm>
            <a:off x="6860907" y="2076264"/>
            <a:ext cx="340200" cy="34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30;p67">
            <a:extLst>
              <a:ext uri="{FF2B5EF4-FFF2-40B4-BE49-F238E27FC236}">
                <a16:creationId xmlns:a16="http://schemas.microsoft.com/office/drawing/2014/main" id="{AE84DB4E-4540-4A60-858B-41426A26CB40}"/>
              </a:ext>
            </a:extLst>
          </p:cNvPr>
          <p:cNvSpPr txBox="1">
            <a:spLocks/>
          </p:cNvSpPr>
          <p:nvPr/>
        </p:nvSpPr>
        <p:spPr>
          <a:xfrm>
            <a:off x="7173942" y="1994969"/>
            <a:ext cx="1858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/>
              <a:t>7.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491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5"/>
          <p:cNvSpPr txBox="1">
            <a:spLocks noGrp="1"/>
          </p:cNvSpPr>
          <p:nvPr>
            <p:ph type="title"/>
          </p:nvPr>
        </p:nvSpPr>
        <p:spPr>
          <a:xfrm>
            <a:off x="897146" y="1268549"/>
            <a:ext cx="4093161" cy="26064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Pada point D </a:t>
            </a:r>
            <a:r>
              <a:rPr lang="en-US" sz="2400" b="0" dirty="0" err="1"/>
              <a:t>pasal</a:t>
            </a:r>
            <a:r>
              <a:rPr lang="en-US" sz="2400" b="0" dirty="0"/>
              <a:t> 37,</a:t>
            </a:r>
            <a:r>
              <a:rPr lang="en-US" sz="2400" dirty="0"/>
              <a:t>perawat </a:t>
            </a:r>
            <a:r>
              <a:rPr lang="en-US" sz="2400" dirty="0" err="1"/>
              <a:t>berkewajiban</a:t>
            </a:r>
            <a:r>
              <a:rPr lang="en-US" sz="2400" dirty="0"/>
              <a:t> </a:t>
            </a:r>
            <a:r>
              <a:rPr lang="en-US" sz="2400" dirty="0" err="1"/>
              <a:t>mendokumentasikan</a:t>
            </a:r>
            <a:r>
              <a:rPr lang="en-US" sz="2400" dirty="0"/>
              <a:t>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  <a:r>
              <a:rPr lang="en-US" sz="2400" dirty="0" err="1"/>
              <a:t>Keperawatan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b="0" dirty="0"/>
              <a:t>, </a:t>
            </a:r>
            <a:endParaRPr sz="2400" b="0" dirty="0"/>
          </a:p>
        </p:txBody>
      </p:sp>
      <p:pic>
        <p:nvPicPr>
          <p:cNvPr id="475" name="Google Shape;47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188" y="1354814"/>
            <a:ext cx="3900811" cy="2606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6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DD87C8-288B-48D7-928C-EB7919AE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65AB4E-2F21-4430-8D6E-81DE55FE1343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FB4D938-48F9-4177-81E7-CFBE62B3383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A36308-DDFB-4D7D-A640-2CB2712FC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6" t="26862" r="22209" b="17503"/>
          <a:stretch/>
        </p:blipFill>
        <p:spPr>
          <a:xfrm>
            <a:off x="818251" y="289779"/>
            <a:ext cx="7507500" cy="45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DD87C8-288B-48D7-928C-EB7919AE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65AB4E-2F21-4430-8D6E-81DE55FE1343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FB4D938-48F9-4177-81E7-CFBE62B3383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D8BD1-19DB-4192-8A6A-9BCC9269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8" t="24794" r="20349" b="12954"/>
          <a:stretch/>
        </p:blipFill>
        <p:spPr>
          <a:xfrm>
            <a:off x="818250" y="307464"/>
            <a:ext cx="7507500" cy="45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DD87C8-288B-48D7-928C-EB7919AE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65AB4E-2F21-4430-8D6E-81DE55FE1343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FB4D938-48F9-4177-81E7-CFBE62B3383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82E6E-57EC-4793-91CD-3750DC9D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2" t="37204" r="22442" b="13780"/>
          <a:stretch/>
        </p:blipFill>
        <p:spPr>
          <a:xfrm>
            <a:off x="654522" y="459775"/>
            <a:ext cx="7724393" cy="41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0"/>
          <p:cNvPicPr preferRelativeResize="0"/>
          <p:nvPr/>
        </p:nvPicPr>
        <p:blipFill rotWithShape="1">
          <a:blip r:embed="rId3">
            <a:alphaModFix/>
          </a:blip>
          <a:srcRect t="31505" b="34422"/>
          <a:stretch/>
        </p:blipFill>
        <p:spPr>
          <a:xfrm>
            <a:off x="0" y="3063700"/>
            <a:ext cx="9143996" cy="207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0"/>
          <p:cNvSpPr/>
          <p:nvPr/>
        </p:nvSpPr>
        <p:spPr>
          <a:xfrm>
            <a:off x="2080200" y="240000"/>
            <a:ext cx="4983600" cy="46635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0"/>
          <p:cNvSpPr txBox="1">
            <a:spLocks noGrp="1"/>
          </p:cNvSpPr>
          <p:nvPr>
            <p:ph type="title"/>
          </p:nvPr>
        </p:nvSpPr>
        <p:spPr>
          <a:xfrm>
            <a:off x="2674202" y="1469300"/>
            <a:ext cx="3795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Terimakasih</a:t>
            </a:r>
            <a:endParaRPr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55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311;p55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55"/>
          <p:cNvSpPr/>
          <p:nvPr/>
        </p:nvSpPr>
        <p:spPr>
          <a:xfrm>
            <a:off x="32458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5"/>
          <p:cNvSpPr/>
          <p:nvPr/>
        </p:nvSpPr>
        <p:spPr>
          <a:xfrm>
            <a:off x="51629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5"/>
          <p:cNvSpPr txBox="1"/>
          <p:nvPr/>
        </p:nvSpPr>
        <p:spPr>
          <a:xfrm>
            <a:off x="818250" y="459775"/>
            <a:ext cx="750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Dasar Hukum Pengobatan oleh Perawat</a:t>
            </a:r>
            <a:endParaRPr sz="26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55"/>
          <p:cNvSpPr txBox="1"/>
          <p:nvPr/>
        </p:nvSpPr>
        <p:spPr>
          <a:xfrm>
            <a:off x="848400" y="2019475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55"/>
          <p:cNvSpPr txBox="1"/>
          <p:nvPr/>
        </p:nvSpPr>
        <p:spPr>
          <a:xfrm>
            <a:off x="848400" y="2861099"/>
            <a:ext cx="1695900" cy="90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UU No. 17 tahun 2023 tentang kesehatan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55"/>
          <p:cNvSpPr txBox="1"/>
          <p:nvPr/>
        </p:nvSpPr>
        <p:spPr>
          <a:xfrm>
            <a:off x="2765499" y="2019475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55"/>
          <p:cNvSpPr txBox="1"/>
          <p:nvPr/>
        </p:nvSpPr>
        <p:spPr>
          <a:xfrm>
            <a:off x="2765499" y="2861100"/>
            <a:ext cx="16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Permenkes 1239/2001 tentang registrasi dan praktik perawat 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55"/>
          <p:cNvSpPr txBox="1"/>
          <p:nvPr/>
        </p:nvSpPr>
        <p:spPr>
          <a:xfrm>
            <a:off x="4682598" y="2019475"/>
            <a:ext cx="1695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2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55"/>
          <p:cNvSpPr txBox="1"/>
          <p:nvPr/>
        </p:nvSpPr>
        <p:spPr>
          <a:xfrm>
            <a:off x="4682598" y="2861100"/>
            <a:ext cx="169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UU Keperawatan No.38 tahun 2014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8" name="Google Shape;328;p55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>
            <a:spLocks noGrp="1"/>
          </p:cNvSpPr>
          <p:nvPr>
            <p:ph type="body" idx="1"/>
          </p:nvPr>
        </p:nvSpPr>
        <p:spPr>
          <a:xfrm>
            <a:off x="148037" y="962050"/>
            <a:ext cx="5752430" cy="4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sz="1800" b="1" dirty="0" err="1"/>
              <a:t>mitra</a:t>
            </a:r>
            <a:r>
              <a:rPr lang="en-US" sz="1800" b="1" dirty="0"/>
              <a:t> </a:t>
            </a:r>
            <a:r>
              <a:rPr lang="en-US" sz="1800" b="1" dirty="0" err="1"/>
              <a:t>tenaga</a:t>
            </a:r>
            <a:r>
              <a:rPr lang="en-US" sz="1800" b="1" dirty="0"/>
              <a:t> Kesehatan</a:t>
            </a:r>
            <a:endParaRPr lang="en-US" b="1" dirty="0"/>
          </a:p>
          <a:p>
            <a:pPr marL="285750" indent="-285750">
              <a:spcAft>
                <a:spcPts val="1600"/>
              </a:spcAft>
            </a:pPr>
            <a:r>
              <a:rPr lang="en-US" sz="1600" b="1" i="1" dirty="0" err="1"/>
              <a:t>Perawat</a:t>
            </a:r>
            <a:r>
              <a:rPr lang="en-US" sz="1600" b="1" i="1" dirty="0"/>
              <a:t> dan </a:t>
            </a:r>
            <a:r>
              <a:rPr lang="en-US" sz="1600" b="1" i="1" dirty="0" err="1"/>
              <a:t>obat</a:t>
            </a:r>
            <a:r>
              <a:rPr lang="en-US" sz="1600" b="1" i="1" dirty="0"/>
              <a:t> </a:t>
            </a:r>
            <a:r>
              <a:rPr lang="en-US" sz="1600" b="1" i="1" dirty="0" err="1"/>
              <a:t>tidak</a:t>
            </a:r>
            <a:r>
              <a:rPr lang="en-US" sz="1600" b="1" i="1" dirty="0"/>
              <a:t> </a:t>
            </a:r>
            <a:r>
              <a:rPr lang="en-US" sz="1600" b="1" i="1" dirty="0" err="1"/>
              <a:t>dapat</a:t>
            </a:r>
            <a:r>
              <a:rPr lang="en-US" sz="1600" b="1" i="1" dirty="0"/>
              <a:t> </a:t>
            </a:r>
            <a:r>
              <a:rPr lang="en-US" sz="1600" b="1" i="1" dirty="0" err="1"/>
              <a:t>dipisahkan</a:t>
            </a:r>
            <a:r>
              <a:rPr lang="en-US" sz="1600" b="1" i="1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kewajiban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seorang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perawat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obat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/>
              <a:t>denagn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pasiennya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mengatasi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</a:rPr>
              <a:t>keluhannya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spcAft>
                <a:spcPts val="1600"/>
              </a:spcAft>
            </a:pPr>
            <a:r>
              <a:rPr lang="en-US" sz="1600" b="1" dirty="0" err="1">
                <a:solidFill>
                  <a:srgbClr val="0070C0"/>
                </a:solidFill>
              </a:rPr>
              <a:t>Obat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sevagai</a:t>
            </a:r>
            <a:r>
              <a:rPr lang="en-US" dirty="0"/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perawatan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pengobatan</a:t>
            </a:r>
            <a:r>
              <a:rPr lang="en-US" sz="1600" b="1" dirty="0">
                <a:solidFill>
                  <a:srgbClr val="0070C0"/>
                </a:solidFill>
              </a:rPr>
              <a:t> dan </a:t>
            </a:r>
            <a:r>
              <a:rPr lang="en-US" sz="1600" b="1" dirty="0" err="1">
                <a:solidFill>
                  <a:srgbClr val="0070C0"/>
                </a:solidFill>
              </a:rPr>
              <a:t>pencegahan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pelaksanaanya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memilki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keamanan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obat</a:t>
            </a:r>
            <a:r>
              <a:rPr lang="en-US" sz="1600" b="1" dirty="0">
                <a:solidFill>
                  <a:srgbClr val="0070C0"/>
                </a:solidFill>
              </a:rPr>
              <a:t> dan </a:t>
            </a:r>
            <a:r>
              <a:rPr lang="en-US" sz="1600" b="1" dirty="0" err="1">
                <a:solidFill>
                  <a:srgbClr val="0070C0"/>
                </a:solidFill>
              </a:rPr>
              <a:t>pemberian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langsung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Kebutuhan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Pasien</a:t>
            </a:r>
            <a:r>
              <a:rPr lang="en-US" sz="1600" b="1" dirty="0">
                <a:solidFill>
                  <a:srgbClr val="0070C0"/>
                </a:solidFill>
              </a:rPr>
              <a:t>.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334" name="Google Shape;334;p56"/>
          <p:cNvSpPr txBox="1">
            <a:spLocks noGrp="1"/>
          </p:cNvSpPr>
          <p:nvPr>
            <p:ph type="title"/>
          </p:nvPr>
        </p:nvSpPr>
        <p:spPr>
          <a:xfrm>
            <a:off x="335171" y="234073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Pemberian Obat Oleh Perawat</a:t>
            </a:r>
            <a:endParaRPr dirty="0"/>
          </a:p>
        </p:txBody>
      </p:sp>
      <p:cxnSp>
        <p:nvCxnSpPr>
          <p:cNvPr id="335" name="Google Shape;335;p56"/>
          <p:cNvCxnSpPr/>
          <p:nvPr/>
        </p:nvCxnSpPr>
        <p:spPr>
          <a:xfrm>
            <a:off x="916600" y="962050"/>
            <a:ext cx="2704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/>
          <p:nvPr/>
        </p:nvSpPr>
        <p:spPr>
          <a:xfrm>
            <a:off x="1443450" y="794400"/>
            <a:ext cx="6257100" cy="35547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7"/>
          <p:cNvSpPr txBox="1">
            <a:spLocks noGrp="1"/>
          </p:cNvSpPr>
          <p:nvPr>
            <p:ph type="title" idx="2"/>
          </p:nvPr>
        </p:nvSpPr>
        <p:spPr>
          <a:xfrm>
            <a:off x="542205" y="702393"/>
            <a:ext cx="2408029" cy="1869357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n-US" dirty="0" err="1"/>
              <a:t>Pentingnya</a:t>
            </a:r>
            <a:r>
              <a:rPr lang="en-US" dirty="0"/>
              <a:t> 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farmakologi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perawat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39DAE-7CDC-4ACA-A933-4B218462096C}"/>
              </a:ext>
            </a:extLst>
          </p:cNvPr>
          <p:cNvSpPr txBox="1"/>
          <p:nvPr/>
        </p:nvSpPr>
        <p:spPr>
          <a:xfrm>
            <a:off x="2708694" y="1035170"/>
            <a:ext cx="4991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Perawat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sekedar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obat</a:t>
            </a:r>
            <a:r>
              <a:rPr lang="en-US" sz="1600" dirty="0"/>
              <a:t>,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juga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Mengobservasi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respon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Klien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terhadap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pemberian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obat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/>
              <a:t>tersebut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Manfaat</a:t>
            </a:r>
            <a:r>
              <a:rPr lang="en-US" sz="2000" b="1" dirty="0">
                <a:solidFill>
                  <a:srgbClr val="0070C0"/>
                </a:solidFill>
              </a:rPr>
              <a:t> dan </a:t>
            </a:r>
            <a:r>
              <a:rPr lang="en-US" sz="2000" b="1" dirty="0" err="1">
                <a:solidFill>
                  <a:srgbClr val="0070C0"/>
                </a:solidFill>
              </a:rPr>
              <a:t>Efek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samping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obat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sangat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penting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err="1">
                <a:sym typeface="Wingdings" panose="05000000000000000000" pitchFamily="2" charset="2"/>
              </a:rPr>
              <a:t>peran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perawat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dlm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meningkatkan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dan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mempertahankan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serta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mendorong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klien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utk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Proaktif</a:t>
            </a:r>
            <a:r>
              <a:rPr 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jika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membutuhkan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pengobatan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746C3-9344-4920-B433-90F9DC68D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2" t="24380" r="23488" b="8610"/>
          <a:stretch/>
        </p:blipFill>
        <p:spPr>
          <a:xfrm>
            <a:off x="1371600" y="341793"/>
            <a:ext cx="6400800" cy="44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8"/>
          <p:cNvPicPr preferRelativeResize="0"/>
          <p:nvPr/>
        </p:nvPicPr>
        <p:blipFill rotWithShape="1">
          <a:blip r:embed="rId3">
            <a:alphaModFix/>
          </a:blip>
          <a:srcRect l="12164" r="29212"/>
          <a:stretch/>
        </p:blipFill>
        <p:spPr>
          <a:xfrm>
            <a:off x="4626258" y="0"/>
            <a:ext cx="451774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8"/>
          <p:cNvSpPr/>
          <p:nvPr/>
        </p:nvSpPr>
        <p:spPr>
          <a:xfrm>
            <a:off x="0" y="866401"/>
            <a:ext cx="5572664" cy="3949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8"/>
          <p:cNvSpPr txBox="1">
            <a:spLocks noGrp="1"/>
          </p:cNvSpPr>
          <p:nvPr>
            <p:ph type="subTitle" idx="1"/>
          </p:nvPr>
        </p:nvSpPr>
        <p:spPr>
          <a:xfrm>
            <a:off x="278674" y="1898003"/>
            <a:ext cx="515596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</a:rPr>
              <a:t>Pelayanan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Keperawatan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adalah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suatu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bentuk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pelayanan</a:t>
            </a:r>
            <a:r>
              <a:rPr lang="en-US" sz="2000" b="1" dirty="0">
                <a:solidFill>
                  <a:schemeClr val="lt1"/>
                </a:solidFill>
              </a:rPr>
              <a:t> professional </a:t>
            </a:r>
            <a:r>
              <a:rPr lang="en-US" sz="2000" dirty="0">
                <a:solidFill>
                  <a:schemeClr val="lt1"/>
                </a:solidFill>
              </a:rPr>
              <a:t>yang </a:t>
            </a:r>
            <a:r>
              <a:rPr lang="en-US" sz="2000" dirty="0" err="1">
                <a:solidFill>
                  <a:schemeClr val="lt1"/>
                </a:solidFill>
              </a:rPr>
              <a:t>merupakan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bagian</a:t>
            </a:r>
            <a:r>
              <a:rPr lang="en-US" sz="2000" dirty="0">
                <a:solidFill>
                  <a:schemeClr val="lt1"/>
                </a:solidFill>
              </a:rPr>
              <a:t> integral </a:t>
            </a:r>
            <a:r>
              <a:rPr lang="en-US" sz="2000" dirty="0" err="1">
                <a:solidFill>
                  <a:schemeClr val="lt1"/>
                </a:solidFill>
              </a:rPr>
              <a:t>dari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pelayanan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kesehatan</a:t>
            </a:r>
            <a:r>
              <a:rPr lang="en-US" sz="2000" dirty="0">
                <a:solidFill>
                  <a:schemeClr val="lt1"/>
                </a:solidFill>
              </a:rPr>
              <a:t> yang </a:t>
            </a:r>
            <a:r>
              <a:rPr lang="en-US" sz="2000" dirty="0" err="1">
                <a:solidFill>
                  <a:schemeClr val="lt1"/>
                </a:solidFill>
              </a:rPr>
              <a:t>didasarkan</a:t>
            </a:r>
            <a:r>
              <a:rPr lang="en-US" sz="2000" dirty="0">
                <a:solidFill>
                  <a:schemeClr val="lt1"/>
                </a:solidFill>
              </a:rPr>
              <a:t> pada </a:t>
            </a:r>
            <a:r>
              <a:rPr lang="en-US" sz="2000" b="1" dirty="0" err="1">
                <a:solidFill>
                  <a:schemeClr val="lt1"/>
                </a:solidFill>
              </a:rPr>
              <a:t>ilmu</a:t>
            </a:r>
            <a:r>
              <a:rPr lang="en-US" sz="2000" b="1" dirty="0">
                <a:solidFill>
                  <a:schemeClr val="lt1"/>
                </a:solidFill>
              </a:rPr>
              <a:t> dan </a:t>
            </a:r>
            <a:r>
              <a:rPr lang="en-US" sz="2000" b="1" dirty="0" err="1">
                <a:solidFill>
                  <a:schemeClr val="lt1"/>
                </a:solidFill>
              </a:rPr>
              <a:t>kiat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b="1" dirty="0" err="1">
                <a:solidFill>
                  <a:schemeClr val="lt1"/>
                </a:solidFill>
              </a:rPr>
              <a:t>Keperawatan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ditujukan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kepada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individu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keluarga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kelompok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atau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masyarakat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baik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sehat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maupun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sakit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351" name="Google Shape;351;p58"/>
          <p:cNvSpPr txBox="1">
            <a:spLocks noGrp="1"/>
          </p:cNvSpPr>
          <p:nvPr>
            <p:ph type="title" idx="2"/>
          </p:nvPr>
        </p:nvSpPr>
        <p:spPr>
          <a:xfrm>
            <a:off x="1503390" y="1079802"/>
            <a:ext cx="250095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Bab 1 Pasal 1</a:t>
            </a:r>
            <a:endParaRPr sz="2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369" y="0"/>
            <a:ext cx="9144000" cy="514348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9"/>
          <p:cNvSpPr txBox="1">
            <a:spLocks noGrp="1"/>
          </p:cNvSpPr>
          <p:nvPr>
            <p:ph type="body" idx="1"/>
          </p:nvPr>
        </p:nvSpPr>
        <p:spPr>
          <a:xfrm>
            <a:off x="162127" y="1901519"/>
            <a:ext cx="5410023" cy="16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/>
              <a:t>Obat</a:t>
            </a:r>
            <a:r>
              <a:rPr lang="en-US" sz="2000" dirty="0"/>
              <a:t> yang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order/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dokter</a:t>
            </a:r>
            <a:r>
              <a:rPr lang="en-US" sz="2000" dirty="0"/>
              <a:t> )</a:t>
            </a:r>
            <a:r>
              <a:rPr lang="en-US" sz="2000" dirty="0" err="1"/>
              <a:t>penulisan</a:t>
            </a:r>
            <a:r>
              <a:rPr lang="en-US" sz="2000" dirty="0"/>
              <a:t> </a:t>
            </a:r>
            <a:r>
              <a:rPr lang="en-US" sz="2000" dirty="0" err="1"/>
              <a:t>resep</a:t>
            </a:r>
            <a:r>
              <a:rPr lang="en-US" sz="2000" dirty="0"/>
              <a:t>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/>
              <a:t>Perawat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sampainya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endParaRPr lang="en-US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asasi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diperhatikan</a:t>
            </a:r>
            <a:endParaRPr sz="2000" dirty="0"/>
          </a:p>
        </p:txBody>
      </p:sp>
      <p:sp>
        <p:nvSpPr>
          <p:cNvPr id="544" name="Google Shape;544;p69"/>
          <p:cNvSpPr txBox="1">
            <a:spLocks noGrp="1"/>
          </p:cNvSpPr>
          <p:nvPr>
            <p:ph type="title"/>
          </p:nvPr>
        </p:nvSpPr>
        <p:spPr>
          <a:xfrm>
            <a:off x="238776" y="844441"/>
            <a:ext cx="47658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Aspek legal pemberian obat</a:t>
            </a:r>
            <a:r>
              <a:rPr lang="en" dirty="0"/>
              <a:t>:</a:t>
            </a:r>
            <a:endParaRPr dirty="0"/>
          </a:p>
        </p:txBody>
      </p:sp>
      <p:cxnSp>
        <p:nvCxnSpPr>
          <p:cNvPr id="545" name="Google Shape;545;p69"/>
          <p:cNvCxnSpPr/>
          <p:nvPr/>
        </p:nvCxnSpPr>
        <p:spPr>
          <a:xfrm>
            <a:off x="914400" y="1769500"/>
            <a:ext cx="34146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054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1"/>
          <p:cNvSpPr txBox="1">
            <a:spLocks noGrp="1"/>
          </p:cNvSpPr>
          <p:nvPr>
            <p:ph type="subTitle" idx="1"/>
          </p:nvPr>
        </p:nvSpPr>
        <p:spPr>
          <a:xfrm>
            <a:off x="507639" y="1173191"/>
            <a:ext cx="4451886" cy="3610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menjalankan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tugas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Asuhan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Keperawatan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bidang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upaya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kesehatan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perorangan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Perawat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berwenang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marL="825500" lvl="1" indent="-342900" algn="l">
              <a:buFont typeface="+mj-lt"/>
              <a:buAutoNum type="alphaLcPeriod" startAt="10"/>
            </a:pPr>
            <a:r>
              <a:rPr lang="en-US" sz="1800" dirty="0" err="1">
                <a:solidFill>
                  <a:schemeClr val="tx1"/>
                </a:solidFill>
              </a:rPr>
              <a:t>melakukan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penatalaksanaan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pemberian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Klien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sesuai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dengan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resep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tenaga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medis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atau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obat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bebas</a:t>
            </a:r>
            <a:r>
              <a:rPr lang="en-US" sz="2000" b="1" dirty="0">
                <a:solidFill>
                  <a:srgbClr val="FF0000"/>
                </a:solidFill>
              </a:rPr>
              <a:t> dan </a:t>
            </a:r>
            <a:r>
              <a:rPr lang="en-US" sz="2000" b="1" dirty="0" err="1">
                <a:solidFill>
                  <a:srgbClr val="FF0000"/>
                </a:solidFill>
              </a:rPr>
              <a:t>obat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bebas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terbatas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825500" lvl="1" indent="-342900" algn="l">
              <a:buFont typeface="+mj-lt"/>
              <a:buAutoNum type="alphaLcPeriod" startAt="10"/>
            </a:pPr>
            <a:endParaRPr lang="en-U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" name="Google Shape;584;p71"/>
          <p:cNvSpPr txBox="1">
            <a:spLocks noGrp="1"/>
          </p:cNvSpPr>
          <p:nvPr>
            <p:ph type="title" idx="2"/>
          </p:nvPr>
        </p:nvSpPr>
        <p:spPr>
          <a:xfrm>
            <a:off x="345057" y="239003"/>
            <a:ext cx="4451886" cy="7616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Pasal 3o ayat 1 huruf j:</a:t>
            </a:r>
            <a:endParaRPr sz="2800" dirty="0"/>
          </a:p>
        </p:txBody>
      </p:sp>
      <p:pic>
        <p:nvPicPr>
          <p:cNvPr id="585" name="Google Shape;585;p71"/>
          <p:cNvPicPr preferRelativeResize="0"/>
          <p:nvPr/>
        </p:nvPicPr>
        <p:blipFill rotWithShape="1">
          <a:blip r:embed="rId3">
            <a:alphaModFix/>
          </a:blip>
          <a:srcRect l="39202" r="20946"/>
          <a:stretch/>
        </p:blipFill>
        <p:spPr>
          <a:xfrm>
            <a:off x="4959525" y="0"/>
            <a:ext cx="307169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47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/>
          <p:nvPr/>
        </p:nvSpPr>
        <p:spPr>
          <a:xfrm>
            <a:off x="2704260" y="2105474"/>
            <a:ext cx="863700" cy="8637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1"/>
          <p:cNvSpPr/>
          <p:nvPr/>
        </p:nvSpPr>
        <p:spPr>
          <a:xfrm>
            <a:off x="647030" y="2069414"/>
            <a:ext cx="863700" cy="8637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Pemberian Obat : </a:t>
            </a:r>
            <a:r>
              <a:rPr lang="en" sz="2000" i="1" dirty="0">
                <a:solidFill>
                  <a:srgbClr val="FF0000"/>
                </a:solidFill>
              </a:rPr>
              <a:t>Perawat harus memperhatikan hal berikut:</a:t>
            </a:r>
            <a:endParaRPr i="1" dirty="0">
              <a:solidFill>
                <a:srgbClr val="FF0000"/>
              </a:solidFill>
            </a:endParaRPr>
          </a:p>
        </p:txBody>
      </p:sp>
      <p:sp>
        <p:nvSpPr>
          <p:cNvPr id="395" name="Google Shape;395;p61"/>
          <p:cNvSpPr/>
          <p:nvPr/>
        </p:nvSpPr>
        <p:spPr>
          <a:xfrm>
            <a:off x="7170305" y="2067995"/>
            <a:ext cx="863700" cy="8637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title" idx="2"/>
          </p:nvPr>
        </p:nvSpPr>
        <p:spPr>
          <a:xfrm>
            <a:off x="191753" y="30332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Interpretasikan dengan tepat </a:t>
            </a:r>
            <a:r>
              <a:rPr lang="en" b="0" dirty="0">
                <a:solidFill>
                  <a:schemeClr val="tx1"/>
                </a:solidFill>
              </a:rPr>
              <a:t>resep obat yang dibutuhkan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398" name="Google Shape;398;p61"/>
          <p:cNvSpPr txBox="1">
            <a:spLocks noGrp="1"/>
          </p:cNvSpPr>
          <p:nvPr>
            <p:ph type="title" idx="3"/>
          </p:nvPr>
        </p:nvSpPr>
        <p:spPr>
          <a:xfrm>
            <a:off x="2290611" y="3033233"/>
            <a:ext cx="187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Hitung dengan tepat </a:t>
            </a:r>
            <a:r>
              <a:rPr lang="en" b="0" dirty="0">
                <a:solidFill>
                  <a:schemeClr val="tx1"/>
                </a:solidFill>
              </a:rPr>
              <a:t>dosis obat yang akan diberikan sesuai resep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400" name="Google Shape;400;p61"/>
          <p:cNvSpPr txBox="1">
            <a:spLocks noGrp="1"/>
          </p:cNvSpPr>
          <p:nvPr>
            <p:ph type="title" idx="5"/>
          </p:nvPr>
        </p:nvSpPr>
        <p:spPr>
          <a:xfrm>
            <a:off x="4260639" y="3038186"/>
            <a:ext cx="22609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tx1"/>
                </a:solidFill>
              </a:rPr>
              <a:t>Setelah memvalidasi dan menghitung dosis obat dengann benar, 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pemberian obat dengan akurat </a:t>
            </a:r>
            <a:r>
              <a:rPr lang="en" b="0" dirty="0">
                <a:solidFill>
                  <a:schemeClr val="tx1"/>
                </a:solidFill>
              </a:rPr>
              <a:t>dapat dilakukan berdasarkan prinsip 7 benar</a:t>
            </a:r>
            <a:endParaRPr b="0" dirty="0">
              <a:solidFill>
                <a:schemeClr val="tx1"/>
              </a:solidFill>
            </a:endParaRPr>
          </a:p>
        </p:txBody>
      </p:sp>
      <p:cxnSp>
        <p:nvCxnSpPr>
          <p:cNvPr id="402" name="Google Shape;402;p61"/>
          <p:cNvCxnSpPr/>
          <p:nvPr/>
        </p:nvCxnSpPr>
        <p:spPr>
          <a:xfrm>
            <a:off x="916600" y="962050"/>
            <a:ext cx="3379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3" name="Google Shape;403;p61"/>
          <p:cNvGrpSpPr/>
          <p:nvPr/>
        </p:nvGrpSpPr>
        <p:grpSpPr>
          <a:xfrm>
            <a:off x="916600" y="2209732"/>
            <a:ext cx="499083" cy="519334"/>
            <a:chOff x="5027525" y="4402450"/>
            <a:chExt cx="477500" cy="496875"/>
          </a:xfrm>
        </p:grpSpPr>
        <p:sp>
          <p:nvSpPr>
            <p:cNvPr id="404" name="Google Shape;404;p61"/>
            <p:cNvSpPr/>
            <p:nvPr/>
          </p:nvSpPr>
          <p:spPr>
            <a:xfrm>
              <a:off x="5121300" y="4524725"/>
              <a:ext cx="22700" cy="19425"/>
            </a:xfrm>
            <a:custGeom>
              <a:avLst/>
              <a:gdLst/>
              <a:ahLst/>
              <a:cxnLst/>
              <a:rect l="l" t="t" r="r" b="b"/>
              <a:pathLst>
                <a:path w="908" h="777" extrusionOk="0">
                  <a:moveTo>
                    <a:pt x="519" y="0"/>
                  </a:moveTo>
                  <a:cubicBezTo>
                    <a:pt x="173" y="0"/>
                    <a:pt x="0" y="418"/>
                    <a:pt x="244" y="662"/>
                  </a:cubicBezTo>
                  <a:cubicBezTo>
                    <a:pt x="323" y="741"/>
                    <a:pt x="421" y="777"/>
                    <a:pt x="516" y="777"/>
                  </a:cubicBezTo>
                  <a:cubicBezTo>
                    <a:pt x="716" y="777"/>
                    <a:pt x="907" y="622"/>
                    <a:pt x="908" y="388"/>
                  </a:cubicBezTo>
                  <a:cubicBezTo>
                    <a:pt x="908" y="174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1"/>
            <p:cNvSpPr/>
            <p:nvPr/>
          </p:nvSpPr>
          <p:spPr>
            <a:xfrm>
              <a:off x="5134450" y="46675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1933" y="1"/>
                  </a:moveTo>
                  <a:cubicBezTo>
                    <a:pt x="1722" y="1"/>
                    <a:pt x="1549" y="169"/>
                    <a:pt x="1546" y="381"/>
                  </a:cubicBezTo>
                  <a:lnTo>
                    <a:pt x="1546" y="1545"/>
                  </a:lnTo>
                  <a:lnTo>
                    <a:pt x="382" y="1545"/>
                  </a:lnTo>
                  <a:cubicBezTo>
                    <a:pt x="170" y="1550"/>
                    <a:pt x="0" y="1722"/>
                    <a:pt x="0" y="1934"/>
                  </a:cubicBezTo>
                  <a:cubicBezTo>
                    <a:pt x="0" y="2145"/>
                    <a:pt x="170" y="2318"/>
                    <a:pt x="382" y="2322"/>
                  </a:cubicBezTo>
                  <a:lnTo>
                    <a:pt x="1546" y="2322"/>
                  </a:lnTo>
                  <a:lnTo>
                    <a:pt x="1546" y="3486"/>
                  </a:lnTo>
                  <a:cubicBezTo>
                    <a:pt x="1549" y="3697"/>
                    <a:pt x="1722" y="3867"/>
                    <a:pt x="1933" y="3867"/>
                  </a:cubicBezTo>
                  <a:cubicBezTo>
                    <a:pt x="2145" y="3867"/>
                    <a:pt x="2317" y="3697"/>
                    <a:pt x="2322" y="3486"/>
                  </a:cubicBezTo>
                  <a:lnTo>
                    <a:pt x="2322" y="2322"/>
                  </a:lnTo>
                  <a:lnTo>
                    <a:pt x="3486" y="2322"/>
                  </a:lnTo>
                  <a:cubicBezTo>
                    <a:pt x="3698" y="2318"/>
                    <a:pt x="3866" y="2145"/>
                    <a:pt x="3866" y="1934"/>
                  </a:cubicBezTo>
                  <a:cubicBezTo>
                    <a:pt x="3866" y="1722"/>
                    <a:pt x="3698" y="1550"/>
                    <a:pt x="3486" y="1545"/>
                  </a:cubicBezTo>
                  <a:lnTo>
                    <a:pt x="2322" y="1545"/>
                  </a:lnTo>
                  <a:lnTo>
                    <a:pt x="2322" y="381"/>
                  </a:lnTo>
                  <a:cubicBezTo>
                    <a:pt x="2317" y="169"/>
                    <a:pt x="2145" y="1"/>
                    <a:pt x="1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1"/>
            <p:cNvSpPr/>
            <p:nvPr/>
          </p:nvSpPr>
          <p:spPr>
            <a:xfrm>
              <a:off x="5027525" y="4402450"/>
              <a:ext cx="477500" cy="496875"/>
            </a:xfrm>
            <a:custGeom>
              <a:avLst/>
              <a:gdLst/>
              <a:ahLst/>
              <a:cxnLst/>
              <a:rect l="l" t="t" r="r" b="b"/>
              <a:pathLst>
                <a:path w="19100" h="19875" extrusionOk="0">
                  <a:moveTo>
                    <a:pt x="9703" y="777"/>
                  </a:moveTo>
                  <a:cubicBezTo>
                    <a:pt x="9917" y="777"/>
                    <a:pt x="10091" y="951"/>
                    <a:pt x="10092" y="1165"/>
                  </a:cubicBezTo>
                  <a:lnTo>
                    <a:pt x="10092" y="2950"/>
                  </a:lnTo>
                  <a:cubicBezTo>
                    <a:pt x="10091" y="3164"/>
                    <a:pt x="9917" y="3337"/>
                    <a:pt x="9703" y="3339"/>
                  </a:cubicBezTo>
                  <a:lnTo>
                    <a:pt x="2717" y="3339"/>
                  </a:lnTo>
                  <a:cubicBezTo>
                    <a:pt x="2503" y="3339"/>
                    <a:pt x="2329" y="3164"/>
                    <a:pt x="2329" y="2950"/>
                  </a:cubicBezTo>
                  <a:lnTo>
                    <a:pt x="2329" y="1165"/>
                  </a:lnTo>
                  <a:cubicBezTo>
                    <a:pt x="2329" y="951"/>
                    <a:pt x="2503" y="777"/>
                    <a:pt x="2717" y="777"/>
                  </a:cubicBezTo>
                  <a:close/>
                  <a:moveTo>
                    <a:pt x="9316" y="4115"/>
                  </a:moveTo>
                  <a:lnTo>
                    <a:pt x="9316" y="4891"/>
                  </a:lnTo>
                  <a:lnTo>
                    <a:pt x="5823" y="4891"/>
                  </a:lnTo>
                  <a:cubicBezTo>
                    <a:pt x="5820" y="4891"/>
                    <a:pt x="5817" y="4891"/>
                    <a:pt x="5814" y="4891"/>
                  </a:cubicBezTo>
                  <a:cubicBezTo>
                    <a:pt x="5600" y="4891"/>
                    <a:pt x="5427" y="5064"/>
                    <a:pt x="5427" y="5279"/>
                  </a:cubicBezTo>
                  <a:cubicBezTo>
                    <a:pt x="5427" y="5494"/>
                    <a:pt x="5600" y="5667"/>
                    <a:pt x="5814" y="5667"/>
                  </a:cubicBezTo>
                  <a:cubicBezTo>
                    <a:pt x="5817" y="5667"/>
                    <a:pt x="5820" y="5667"/>
                    <a:pt x="5823" y="5667"/>
                  </a:cubicBezTo>
                  <a:lnTo>
                    <a:pt x="9508" y="5667"/>
                  </a:lnTo>
                  <a:lnTo>
                    <a:pt x="11410" y="8203"/>
                  </a:lnTo>
                  <a:cubicBezTo>
                    <a:pt x="11534" y="8369"/>
                    <a:pt x="11611" y="8565"/>
                    <a:pt x="11635" y="8772"/>
                  </a:cubicBezTo>
                  <a:lnTo>
                    <a:pt x="785" y="8772"/>
                  </a:lnTo>
                  <a:cubicBezTo>
                    <a:pt x="808" y="8565"/>
                    <a:pt x="886" y="8369"/>
                    <a:pt x="1010" y="8203"/>
                  </a:cubicBezTo>
                  <a:lnTo>
                    <a:pt x="3028" y="5511"/>
                  </a:lnTo>
                  <a:cubicBezTo>
                    <a:pt x="3078" y="5444"/>
                    <a:pt x="3106" y="5363"/>
                    <a:pt x="3106" y="5279"/>
                  </a:cubicBezTo>
                  <a:lnTo>
                    <a:pt x="3106" y="4115"/>
                  </a:lnTo>
                  <a:close/>
                  <a:moveTo>
                    <a:pt x="11643" y="9548"/>
                  </a:moveTo>
                  <a:lnTo>
                    <a:pt x="11643" y="12720"/>
                  </a:lnTo>
                  <a:lnTo>
                    <a:pt x="9292" y="14078"/>
                  </a:lnTo>
                  <a:cubicBezTo>
                    <a:pt x="8805" y="14357"/>
                    <a:pt x="8404" y="14764"/>
                    <a:pt x="8132" y="15254"/>
                  </a:cubicBezTo>
                  <a:lnTo>
                    <a:pt x="8132" y="15253"/>
                  </a:lnTo>
                  <a:lnTo>
                    <a:pt x="777" y="15253"/>
                  </a:lnTo>
                  <a:lnTo>
                    <a:pt x="777" y="9548"/>
                  </a:lnTo>
                  <a:close/>
                  <a:moveTo>
                    <a:pt x="15547" y="11721"/>
                  </a:moveTo>
                  <a:cubicBezTo>
                    <a:pt x="16352" y="11721"/>
                    <a:pt x="17135" y="12139"/>
                    <a:pt x="17566" y="12886"/>
                  </a:cubicBezTo>
                  <a:cubicBezTo>
                    <a:pt x="18212" y="14007"/>
                    <a:pt x="17818" y="15430"/>
                    <a:pt x="16713" y="16067"/>
                  </a:cubicBezTo>
                  <a:lnTo>
                    <a:pt x="16713" y="16066"/>
                  </a:lnTo>
                  <a:lnTo>
                    <a:pt x="14787" y="17178"/>
                  </a:lnTo>
                  <a:lnTo>
                    <a:pt x="12458" y="13146"/>
                  </a:lnTo>
                  <a:lnTo>
                    <a:pt x="14384" y="12034"/>
                  </a:lnTo>
                  <a:cubicBezTo>
                    <a:pt x="14751" y="11822"/>
                    <a:pt x="15152" y="11721"/>
                    <a:pt x="15547" y="11721"/>
                  </a:cubicBezTo>
                  <a:close/>
                  <a:moveTo>
                    <a:pt x="7828" y="16025"/>
                  </a:moveTo>
                  <a:cubicBezTo>
                    <a:pt x="7703" y="16538"/>
                    <a:pt x="7709" y="17073"/>
                    <a:pt x="7847" y="17582"/>
                  </a:cubicBezTo>
                  <a:lnTo>
                    <a:pt x="1941" y="17582"/>
                  </a:lnTo>
                  <a:cubicBezTo>
                    <a:pt x="1298" y="17580"/>
                    <a:pt x="778" y="17060"/>
                    <a:pt x="777" y="16418"/>
                  </a:cubicBezTo>
                  <a:lnTo>
                    <a:pt x="777" y="16025"/>
                  </a:lnTo>
                  <a:close/>
                  <a:moveTo>
                    <a:pt x="11786" y="13534"/>
                  </a:moveTo>
                  <a:lnTo>
                    <a:pt x="14115" y="17568"/>
                  </a:lnTo>
                  <a:lnTo>
                    <a:pt x="12008" y="18783"/>
                  </a:lnTo>
                  <a:cubicBezTo>
                    <a:pt x="11639" y="18998"/>
                    <a:pt x="11235" y="19101"/>
                    <a:pt x="10836" y="19101"/>
                  </a:cubicBezTo>
                  <a:cubicBezTo>
                    <a:pt x="10032" y="19101"/>
                    <a:pt x="9249" y="18684"/>
                    <a:pt x="8817" y="17937"/>
                  </a:cubicBezTo>
                  <a:cubicBezTo>
                    <a:pt x="8172" y="16819"/>
                    <a:pt x="8558" y="15390"/>
                    <a:pt x="9679" y="14749"/>
                  </a:cubicBezTo>
                  <a:lnTo>
                    <a:pt x="11786" y="13534"/>
                  </a:lnTo>
                  <a:close/>
                  <a:moveTo>
                    <a:pt x="2717" y="1"/>
                  </a:moveTo>
                  <a:cubicBezTo>
                    <a:pt x="2074" y="2"/>
                    <a:pt x="1553" y="522"/>
                    <a:pt x="1553" y="1165"/>
                  </a:cubicBezTo>
                  <a:lnTo>
                    <a:pt x="1553" y="2951"/>
                  </a:lnTo>
                  <a:cubicBezTo>
                    <a:pt x="1553" y="3443"/>
                    <a:pt x="1864" y="3884"/>
                    <a:pt x="2329" y="4049"/>
                  </a:cubicBezTo>
                  <a:lnTo>
                    <a:pt x="2329" y="5150"/>
                  </a:lnTo>
                  <a:lnTo>
                    <a:pt x="388" y="7738"/>
                  </a:lnTo>
                  <a:cubicBezTo>
                    <a:pt x="138" y="8075"/>
                    <a:pt x="2" y="8483"/>
                    <a:pt x="0" y="8902"/>
                  </a:cubicBezTo>
                  <a:lnTo>
                    <a:pt x="0" y="16419"/>
                  </a:lnTo>
                  <a:cubicBezTo>
                    <a:pt x="0" y="17490"/>
                    <a:pt x="869" y="18359"/>
                    <a:pt x="1941" y="18359"/>
                  </a:cubicBezTo>
                  <a:lnTo>
                    <a:pt x="8178" y="18359"/>
                  </a:lnTo>
                  <a:cubicBezTo>
                    <a:pt x="8758" y="19333"/>
                    <a:pt x="9788" y="19874"/>
                    <a:pt x="10845" y="19874"/>
                  </a:cubicBezTo>
                  <a:cubicBezTo>
                    <a:pt x="11373" y="19874"/>
                    <a:pt x="11907" y="19740"/>
                    <a:pt x="12396" y="19457"/>
                  </a:cubicBezTo>
                  <a:lnTo>
                    <a:pt x="17101" y="16740"/>
                  </a:lnTo>
                  <a:cubicBezTo>
                    <a:pt x="18574" y="15891"/>
                    <a:pt x="19099" y="13994"/>
                    <a:pt x="18237" y="12500"/>
                  </a:cubicBezTo>
                  <a:lnTo>
                    <a:pt x="18237" y="12497"/>
                  </a:lnTo>
                  <a:cubicBezTo>
                    <a:pt x="17662" y="11501"/>
                    <a:pt x="16619" y="10944"/>
                    <a:pt x="15546" y="10944"/>
                  </a:cubicBezTo>
                  <a:cubicBezTo>
                    <a:pt x="15019" y="10944"/>
                    <a:pt x="14485" y="11078"/>
                    <a:pt x="13997" y="11361"/>
                  </a:cubicBezTo>
                  <a:lnTo>
                    <a:pt x="12420" y="12272"/>
                  </a:lnTo>
                  <a:lnTo>
                    <a:pt x="12420" y="8902"/>
                  </a:lnTo>
                  <a:cubicBezTo>
                    <a:pt x="12419" y="8482"/>
                    <a:pt x="12283" y="8074"/>
                    <a:pt x="12032" y="7737"/>
                  </a:cubicBezTo>
                  <a:lnTo>
                    <a:pt x="10091" y="5149"/>
                  </a:lnTo>
                  <a:lnTo>
                    <a:pt x="10091" y="4048"/>
                  </a:lnTo>
                  <a:cubicBezTo>
                    <a:pt x="10555" y="3883"/>
                    <a:pt x="10867" y="3443"/>
                    <a:pt x="10867" y="2950"/>
                  </a:cubicBezTo>
                  <a:lnTo>
                    <a:pt x="10867" y="1165"/>
                  </a:lnTo>
                  <a:cubicBezTo>
                    <a:pt x="10866" y="522"/>
                    <a:pt x="10346" y="2"/>
                    <a:pt x="9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61"/>
          <p:cNvGrpSpPr/>
          <p:nvPr/>
        </p:nvGrpSpPr>
        <p:grpSpPr>
          <a:xfrm>
            <a:off x="2874121" y="2274104"/>
            <a:ext cx="519229" cy="425370"/>
            <a:chOff x="4685375" y="5060050"/>
            <a:chExt cx="496775" cy="406975"/>
          </a:xfrm>
        </p:grpSpPr>
        <p:sp>
          <p:nvSpPr>
            <p:cNvPr id="408" name="Google Shape;408;p61"/>
            <p:cNvSpPr/>
            <p:nvPr/>
          </p:nvSpPr>
          <p:spPr>
            <a:xfrm>
              <a:off x="4979025" y="5292900"/>
              <a:ext cx="22675" cy="19475"/>
            </a:xfrm>
            <a:custGeom>
              <a:avLst/>
              <a:gdLst/>
              <a:ahLst/>
              <a:cxnLst/>
              <a:rect l="l" t="t" r="r" b="b"/>
              <a:pathLst>
                <a:path w="907" h="779" extrusionOk="0">
                  <a:moveTo>
                    <a:pt x="519" y="1"/>
                  </a:moveTo>
                  <a:cubicBezTo>
                    <a:pt x="173" y="1"/>
                    <a:pt x="0" y="420"/>
                    <a:pt x="244" y="664"/>
                  </a:cubicBezTo>
                  <a:cubicBezTo>
                    <a:pt x="323" y="743"/>
                    <a:pt x="420" y="778"/>
                    <a:pt x="516" y="778"/>
                  </a:cubicBezTo>
                  <a:cubicBezTo>
                    <a:pt x="715" y="778"/>
                    <a:pt x="906" y="623"/>
                    <a:pt x="906" y="390"/>
                  </a:cubicBezTo>
                  <a:cubicBezTo>
                    <a:pt x="906" y="175"/>
                    <a:pt x="733" y="2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1"/>
            <p:cNvSpPr/>
            <p:nvPr/>
          </p:nvSpPr>
          <p:spPr>
            <a:xfrm>
              <a:off x="4862550" y="5292900"/>
              <a:ext cx="22725" cy="19475"/>
            </a:xfrm>
            <a:custGeom>
              <a:avLst/>
              <a:gdLst/>
              <a:ahLst/>
              <a:cxnLst/>
              <a:rect l="l" t="t" r="r" b="b"/>
              <a:pathLst>
                <a:path w="909" h="779" extrusionOk="0">
                  <a:moveTo>
                    <a:pt x="521" y="1"/>
                  </a:moveTo>
                  <a:cubicBezTo>
                    <a:pt x="174" y="1"/>
                    <a:pt x="1" y="420"/>
                    <a:pt x="246" y="664"/>
                  </a:cubicBezTo>
                  <a:cubicBezTo>
                    <a:pt x="325" y="743"/>
                    <a:pt x="422" y="778"/>
                    <a:pt x="518" y="778"/>
                  </a:cubicBezTo>
                  <a:cubicBezTo>
                    <a:pt x="717" y="778"/>
                    <a:pt x="908" y="623"/>
                    <a:pt x="908" y="390"/>
                  </a:cubicBezTo>
                  <a:cubicBezTo>
                    <a:pt x="908" y="175"/>
                    <a:pt x="735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1"/>
            <p:cNvSpPr/>
            <p:nvPr/>
          </p:nvSpPr>
          <p:spPr>
            <a:xfrm>
              <a:off x="4685375" y="5060050"/>
              <a:ext cx="496775" cy="406975"/>
            </a:xfrm>
            <a:custGeom>
              <a:avLst/>
              <a:gdLst/>
              <a:ahLst/>
              <a:cxnLst/>
              <a:rect l="l" t="t" r="r" b="b"/>
              <a:pathLst>
                <a:path w="19871" h="16279" extrusionOk="0">
                  <a:moveTo>
                    <a:pt x="10712" y="777"/>
                  </a:moveTo>
                  <a:lnTo>
                    <a:pt x="10712" y="2927"/>
                  </a:lnTo>
                  <a:cubicBezTo>
                    <a:pt x="10712" y="3760"/>
                    <a:pt x="11469" y="4658"/>
                    <a:pt x="12692" y="4658"/>
                  </a:cubicBezTo>
                  <a:cubicBezTo>
                    <a:pt x="12694" y="4658"/>
                    <a:pt x="12697" y="4658"/>
                    <a:pt x="12699" y="4658"/>
                  </a:cubicBezTo>
                  <a:cubicBezTo>
                    <a:pt x="13186" y="4658"/>
                    <a:pt x="13664" y="4788"/>
                    <a:pt x="14085" y="5036"/>
                  </a:cubicBezTo>
                  <a:cubicBezTo>
                    <a:pt x="17129" y="6846"/>
                    <a:pt x="19096" y="10354"/>
                    <a:pt x="19096" y="13973"/>
                  </a:cubicBezTo>
                  <a:cubicBezTo>
                    <a:pt x="19096" y="14362"/>
                    <a:pt x="19076" y="14752"/>
                    <a:pt x="19037" y="15138"/>
                  </a:cubicBezTo>
                  <a:cubicBezTo>
                    <a:pt x="19018" y="15345"/>
                    <a:pt x="18844" y="15502"/>
                    <a:pt x="18639" y="15502"/>
                  </a:cubicBezTo>
                  <a:cubicBezTo>
                    <a:pt x="18631" y="15502"/>
                    <a:pt x="18622" y="15502"/>
                    <a:pt x="18614" y="15502"/>
                  </a:cubicBezTo>
                  <a:cubicBezTo>
                    <a:pt x="13418" y="15244"/>
                    <a:pt x="11101" y="12976"/>
                    <a:pt x="11101" y="8151"/>
                  </a:cubicBezTo>
                  <a:cubicBezTo>
                    <a:pt x="11101" y="7508"/>
                    <a:pt x="11192" y="6868"/>
                    <a:pt x="11374" y="6251"/>
                  </a:cubicBezTo>
                  <a:cubicBezTo>
                    <a:pt x="11421" y="6086"/>
                    <a:pt x="11357" y="5911"/>
                    <a:pt x="11214" y="5817"/>
                  </a:cubicBezTo>
                  <a:cubicBezTo>
                    <a:pt x="10826" y="5562"/>
                    <a:pt x="10381" y="5434"/>
                    <a:pt x="9936" y="5434"/>
                  </a:cubicBezTo>
                  <a:cubicBezTo>
                    <a:pt x="9491" y="5434"/>
                    <a:pt x="9046" y="5562"/>
                    <a:pt x="8657" y="5817"/>
                  </a:cubicBezTo>
                  <a:cubicBezTo>
                    <a:pt x="8515" y="5911"/>
                    <a:pt x="8450" y="6086"/>
                    <a:pt x="8499" y="6251"/>
                  </a:cubicBezTo>
                  <a:cubicBezTo>
                    <a:pt x="8680" y="6868"/>
                    <a:pt x="8772" y="7508"/>
                    <a:pt x="8772" y="8151"/>
                  </a:cubicBezTo>
                  <a:cubicBezTo>
                    <a:pt x="8772" y="12976"/>
                    <a:pt x="6455" y="15243"/>
                    <a:pt x="1257" y="15502"/>
                  </a:cubicBezTo>
                  <a:cubicBezTo>
                    <a:pt x="1249" y="15502"/>
                    <a:pt x="1241" y="15502"/>
                    <a:pt x="1233" y="15502"/>
                  </a:cubicBezTo>
                  <a:cubicBezTo>
                    <a:pt x="1028" y="15502"/>
                    <a:pt x="855" y="15345"/>
                    <a:pt x="836" y="15138"/>
                  </a:cubicBezTo>
                  <a:cubicBezTo>
                    <a:pt x="796" y="14751"/>
                    <a:pt x="777" y="14362"/>
                    <a:pt x="777" y="13973"/>
                  </a:cubicBezTo>
                  <a:cubicBezTo>
                    <a:pt x="777" y="10354"/>
                    <a:pt x="2744" y="6846"/>
                    <a:pt x="5788" y="5036"/>
                  </a:cubicBezTo>
                  <a:cubicBezTo>
                    <a:pt x="6316" y="4722"/>
                    <a:pt x="6776" y="4658"/>
                    <a:pt x="7347" y="4658"/>
                  </a:cubicBezTo>
                  <a:cubicBezTo>
                    <a:pt x="8086" y="4658"/>
                    <a:pt x="9159" y="3984"/>
                    <a:pt x="9159" y="2926"/>
                  </a:cubicBezTo>
                  <a:lnTo>
                    <a:pt x="9159" y="777"/>
                  </a:lnTo>
                  <a:close/>
                  <a:moveTo>
                    <a:pt x="8772" y="1"/>
                  </a:moveTo>
                  <a:cubicBezTo>
                    <a:pt x="8558" y="1"/>
                    <a:pt x="8384" y="174"/>
                    <a:pt x="8384" y="388"/>
                  </a:cubicBezTo>
                  <a:lnTo>
                    <a:pt x="8384" y="2927"/>
                  </a:lnTo>
                  <a:cubicBezTo>
                    <a:pt x="8384" y="3509"/>
                    <a:pt x="7703" y="3881"/>
                    <a:pt x="7347" y="3881"/>
                  </a:cubicBezTo>
                  <a:cubicBezTo>
                    <a:pt x="6757" y="3881"/>
                    <a:pt x="6110" y="3940"/>
                    <a:pt x="5391" y="4369"/>
                  </a:cubicBezTo>
                  <a:cubicBezTo>
                    <a:pt x="3833" y="5296"/>
                    <a:pt x="2503" y="6652"/>
                    <a:pt x="1546" y="8293"/>
                  </a:cubicBezTo>
                  <a:cubicBezTo>
                    <a:pt x="535" y="10025"/>
                    <a:pt x="1" y="11989"/>
                    <a:pt x="1" y="13973"/>
                  </a:cubicBezTo>
                  <a:cubicBezTo>
                    <a:pt x="1" y="14388"/>
                    <a:pt x="21" y="14803"/>
                    <a:pt x="63" y="15216"/>
                  </a:cubicBezTo>
                  <a:cubicBezTo>
                    <a:pt x="125" y="15822"/>
                    <a:pt x="635" y="16278"/>
                    <a:pt x="1237" y="16278"/>
                  </a:cubicBezTo>
                  <a:cubicBezTo>
                    <a:pt x="1257" y="16278"/>
                    <a:pt x="1277" y="16278"/>
                    <a:pt x="1297" y="16277"/>
                  </a:cubicBezTo>
                  <a:cubicBezTo>
                    <a:pt x="3850" y="16149"/>
                    <a:pt x="5741" y="15563"/>
                    <a:pt x="7075" y="14482"/>
                  </a:cubicBezTo>
                  <a:cubicBezTo>
                    <a:pt x="7871" y="13837"/>
                    <a:pt x="8483" y="13000"/>
                    <a:pt x="8892" y="11998"/>
                  </a:cubicBezTo>
                  <a:cubicBezTo>
                    <a:pt x="9327" y="10929"/>
                    <a:pt x="9548" y="9635"/>
                    <a:pt x="9548" y="8151"/>
                  </a:cubicBezTo>
                  <a:cubicBezTo>
                    <a:pt x="9548" y="7539"/>
                    <a:pt x="9474" y="6929"/>
                    <a:pt x="9325" y="6336"/>
                  </a:cubicBezTo>
                  <a:cubicBezTo>
                    <a:pt x="9520" y="6252"/>
                    <a:pt x="9728" y="6210"/>
                    <a:pt x="9936" y="6210"/>
                  </a:cubicBezTo>
                  <a:cubicBezTo>
                    <a:pt x="10143" y="6210"/>
                    <a:pt x="10351" y="6252"/>
                    <a:pt x="10546" y="6336"/>
                  </a:cubicBezTo>
                  <a:cubicBezTo>
                    <a:pt x="10398" y="6929"/>
                    <a:pt x="10323" y="7539"/>
                    <a:pt x="10325" y="8151"/>
                  </a:cubicBezTo>
                  <a:cubicBezTo>
                    <a:pt x="10325" y="9636"/>
                    <a:pt x="10545" y="10930"/>
                    <a:pt x="10981" y="11998"/>
                  </a:cubicBezTo>
                  <a:cubicBezTo>
                    <a:pt x="11390" y="13000"/>
                    <a:pt x="12001" y="13837"/>
                    <a:pt x="12798" y="14482"/>
                  </a:cubicBezTo>
                  <a:cubicBezTo>
                    <a:pt x="14132" y="15563"/>
                    <a:pt x="16023" y="16149"/>
                    <a:pt x="18576" y="16277"/>
                  </a:cubicBezTo>
                  <a:cubicBezTo>
                    <a:pt x="18595" y="16277"/>
                    <a:pt x="18615" y="16278"/>
                    <a:pt x="18635" y="16278"/>
                  </a:cubicBezTo>
                  <a:cubicBezTo>
                    <a:pt x="19240" y="16278"/>
                    <a:pt x="19747" y="15819"/>
                    <a:pt x="19808" y="15218"/>
                  </a:cubicBezTo>
                  <a:cubicBezTo>
                    <a:pt x="19850" y="14803"/>
                    <a:pt x="19871" y="14388"/>
                    <a:pt x="19871" y="13973"/>
                  </a:cubicBezTo>
                  <a:cubicBezTo>
                    <a:pt x="19871" y="11989"/>
                    <a:pt x="19336" y="10025"/>
                    <a:pt x="18327" y="8293"/>
                  </a:cubicBezTo>
                  <a:cubicBezTo>
                    <a:pt x="17370" y="6652"/>
                    <a:pt x="16040" y="5296"/>
                    <a:pt x="14481" y="4369"/>
                  </a:cubicBezTo>
                  <a:cubicBezTo>
                    <a:pt x="13941" y="4050"/>
                    <a:pt x="13326" y="3881"/>
                    <a:pt x="12699" y="3881"/>
                  </a:cubicBezTo>
                  <a:cubicBezTo>
                    <a:pt x="12697" y="3881"/>
                    <a:pt x="12694" y="3881"/>
                    <a:pt x="12692" y="3881"/>
                  </a:cubicBezTo>
                  <a:cubicBezTo>
                    <a:pt x="11972" y="3881"/>
                    <a:pt x="11488" y="3388"/>
                    <a:pt x="11488" y="2927"/>
                  </a:cubicBezTo>
                  <a:lnTo>
                    <a:pt x="11488" y="388"/>
                  </a:lnTo>
                  <a:cubicBezTo>
                    <a:pt x="11488" y="174"/>
                    <a:pt x="11314" y="1"/>
                    <a:pt x="11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1"/>
            <p:cNvSpPr/>
            <p:nvPr/>
          </p:nvSpPr>
          <p:spPr>
            <a:xfrm>
              <a:off x="4810325" y="5330225"/>
              <a:ext cx="65450" cy="73675"/>
            </a:xfrm>
            <a:custGeom>
              <a:avLst/>
              <a:gdLst/>
              <a:ahLst/>
              <a:cxnLst/>
              <a:rect l="l" t="t" r="r" b="b"/>
              <a:pathLst>
                <a:path w="2618" h="2947" extrusionOk="0">
                  <a:moveTo>
                    <a:pt x="2179" y="0"/>
                  </a:moveTo>
                  <a:cubicBezTo>
                    <a:pt x="2020" y="0"/>
                    <a:pt x="1871" y="99"/>
                    <a:pt x="1814" y="257"/>
                  </a:cubicBezTo>
                  <a:cubicBezTo>
                    <a:pt x="1501" y="1128"/>
                    <a:pt x="991" y="1770"/>
                    <a:pt x="253" y="2221"/>
                  </a:cubicBezTo>
                  <a:cubicBezTo>
                    <a:pt x="63" y="2329"/>
                    <a:pt x="0" y="2574"/>
                    <a:pt x="115" y="2760"/>
                  </a:cubicBezTo>
                  <a:cubicBezTo>
                    <a:pt x="188" y="2881"/>
                    <a:pt x="315" y="2947"/>
                    <a:pt x="446" y="2947"/>
                  </a:cubicBezTo>
                  <a:cubicBezTo>
                    <a:pt x="519" y="2947"/>
                    <a:pt x="593" y="2926"/>
                    <a:pt x="659" y="2883"/>
                  </a:cubicBezTo>
                  <a:cubicBezTo>
                    <a:pt x="1552" y="2337"/>
                    <a:pt x="2169" y="1563"/>
                    <a:pt x="2545" y="519"/>
                  </a:cubicBezTo>
                  <a:cubicBezTo>
                    <a:pt x="2617" y="318"/>
                    <a:pt x="2512" y="95"/>
                    <a:pt x="2310" y="23"/>
                  </a:cubicBezTo>
                  <a:cubicBezTo>
                    <a:pt x="2267" y="8"/>
                    <a:pt x="2223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1"/>
            <p:cNvSpPr/>
            <p:nvPr/>
          </p:nvSpPr>
          <p:spPr>
            <a:xfrm>
              <a:off x="4991725" y="5330100"/>
              <a:ext cx="64950" cy="73500"/>
            </a:xfrm>
            <a:custGeom>
              <a:avLst/>
              <a:gdLst/>
              <a:ahLst/>
              <a:cxnLst/>
              <a:rect l="l" t="t" r="r" b="b"/>
              <a:pathLst>
                <a:path w="2598" h="2940" extrusionOk="0">
                  <a:moveTo>
                    <a:pt x="440" y="0"/>
                  </a:moveTo>
                  <a:cubicBezTo>
                    <a:pt x="396" y="0"/>
                    <a:pt x="352" y="8"/>
                    <a:pt x="308" y="23"/>
                  </a:cubicBezTo>
                  <a:cubicBezTo>
                    <a:pt x="105" y="96"/>
                    <a:pt x="0" y="322"/>
                    <a:pt x="77" y="524"/>
                  </a:cubicBezTo>
                  <a:cubicBezTo>
                    <a:pt x="451" y="1568"/>
                    <a:pt x="1069" y="2342"/>
                    <a:pt x="1963" y="2888"/>
                  </a:cubicBezTo>
                  <a:cubicBezTo>
                    <a:pt x="2024" y="2923"/>
                    <a:pt x="2091" y="2940"/>
                    <a:pt x="2156" y="2940"/>
                  </a:cubicBezTo>
                  <a:cubicBezTo>
                    <a:pt x="2287" y="2940"/>
                    <a:pt x="2414" y="2874"/>
                    <a:pt x="2488" y="2754"/>
                  </a:cubicBezTo>
                  <a:cubicBezTo>
                    <a:pt x="2598" y="2575"/>
                    <a:pt x="2545" y="2340"/>
                    <a:pt x="2368" y="2226"/>
                  </a:cubicBezTo>
                  <a:cubicBezTo>
                    <a:pt x="1631" y="1775"/>
                    <a:pt x="1119" y="1133"/>
                    <a:pt x="806" y="263"/>
                  </a:cubicBezTo>
                  <a:cubicBezTo>
                    <a:pt x="752" y="101"/>
                    <a:pt x="60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413;p61">
            <a:extLst>
              <a:ext uri="{FF2B5EF4-FFF2-40B4-BE49-F238E27FC236}">
                <a16:creationId xmlns:a16="http://schemas.microsoft.com/office/drawing/2014/main" id="{D16E910E-B502-4DA5-A9F4-08357D2AAB4F}"/>
              </a:ext>
            </a:extLst>
          </p:cNvPr>
          <p:cNvGrpSpPr/>
          <p:nvPr/>
        </p:nvGrpSpPr>
        <p:grpSpPr>
          <a:xfrm>
            <a:off x="5054357" y="2238059"/>
            <a:ext cx="521685" cy="365114"/>
            <a:chOff x="1736575" y="5934400"/>
            <a:chExt cx="499125" cy="349325"/>
          </a:xfrm>
        </p:grpSpPr>
        <p:sp>
          <p:nvSpPr>
            <p:cNvPr id="36" name="Google Shape;414;p61">
              <a:extLst>
                <a:ext uri="{FF2B5EF4-FFF2-40B4-BE49-F238E27FC236}">
                  <a16:creationId xmlns:a16="http://schemas.microsoft.com/office/drawing/2014/main" id="{ECAA4D33-B38B-49AD-81BE-1B419BC8B08C}"/>
                </a:ext>
              </a:extLst>
            </p:cNvPr>
            <p:cNvSpPr/>
            <p:nvPr/>
          </p:nvSpPr>
          <p:spPr>
            <a:xfrm>
              <a:off x="1918150" y="6109025"/>
              <a:ext cx="20400" cy="19475"/>
            </a:xfrm>
            <a:custGeom>
              <a:avLst/>
              <a:gdLst/>
              <a:ahLst/>
              <a:cxnLst/>
              <a:rect l="l" t="t" r="r" b="b"/>
              <a:pathLst>
                <a:path w="816" h="779" extrusionOk="0">
                  <a:moveTo>
                    <a:pt x="392" y="1"/>
                  </a:moveTo>
                  <a:cubicBezTo>
                    <a:pt x="192" y="1"/>
                    <a:pt x="0" y="156"/>
                    <a:pt x="0" y="389"/>
                  </a:cubicBezTo>
                  <a:cubicBezTo>
                    <a:pt x="0" y="623"/>
                    <a:pt x="192" y="778"/>
                    <a:pt x="392" y="778"/>
                  </a:cubicBezTo>
                  <a:cubicBezTo>
                    <a:pt x="487" y="778"/>
                    <a:pt x="584" y="743"/>
                    <a:pt x="663" y="664"/>
                  </a:cubicBezTo>
                  <a:cubicBezTo>
                    <a:pt x="815" y="512"/>
                    <a:pt x="815" y="267"/>
                    <a:pt x="663" y="115"/>
                  </a:cubicBezTo>
                  <a:cubicBezTo>
                    <a:pt x="584" y="36"/>
                    <a:pt x="48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5;p61">
              <a:extLst>
                <a:ext uri="{FF2B5EF4-FFF2-40B4-BE49-F238E27FC236}">
                  <a16:creationId xmlns:a16="http://schemas.microsoft.com/office/drawing/2014/main" id="{41D790D8-D88D-4886-A4C5-559C30FAEFC1}"/>
                </a:ext>
              </a:extLst>
            </p:cNvPr>
            <p:cNvSpPr/>
            <p:nvPr/>
          </p:nvSpPr>
          <p:spPr>
            <a:xfrm>
              <a:off x="1954675" y="6128475"/>
              <a:ext cx="60500" cy="58225"/>
            </a:xfrm>
            <a:custGeom>
              <a:avLst/>
              <a:gdLst/>
              <a:ahLst/>
              <a:cxnLst/>
              <a:rect l="l" t="t" r="r" b="b"/>
              <a:pathLst>
                <a:path w="2420" h="2329" extrusionOk="0">
                  <a:moveTo>
                    <a:pt x="1253" y="775"/>
                  </a:moveTo>
                  <a:cubicBezTo>
                    <a:pt x="1453" y="775"/>
                    <a:pt x="1645" y="930"/>
                    <a:pt x="1645" y="1164"/>
                  </a:cubicBezTo>
                  <a:cubicBezTo>
                    <a:pt x="1643" y="1378"/>
                    <a:pt x="1470" y="1552"/>
                    <a:pt x="1256" y="1553"/>
                  </a:cubicBezTo>
                  <a:cubicBezTo>
                    <a:pt x="910" y="1553"/>
                    <a:pt x="737" y="1134"/>
                    <a:pt x="981" y="890"/>
                  </a:cubicBezTo>
                  <a:cubicBezTo>
                    <a:pt x="1060" y="811"/>
                    <a:pt x="1158" y="775"/>
                    <a:pt x="1253" y="775"/>
                  </a:cubicBezTo>
                  <a:close/>
                  <a:moveTo>
                    <a:pt x="1256" y="0"/>
                  </a:moveTo>
                  <a:cubicBezTo>
                    <a:pt x="785" y="0"/>
                    <a:pt x="360" y="284"/>
                    <a:pt x="180" y="719"/>
                  </a:cubicBezTo>
                  <a:cubicBezTo>
                    <a:pt x="0" y="1154"/>
                    <a:pt x="99" y="1655"/>
                    <a:pt x="433" y="1987"/>
                  </a:cubicBezTo>
                  <a:cubicBezTo>
                    <a:pt x="656" y="2210"/>
                    <a:pt x="953" y="2329"/>
                    <a:pt x="1256" y="2329"/>
                  </a:cubicBezTo>
                  <a:cubicBezTo>
                    <a:pt x="1406" y="2329"/>
                    <a:pt x="1557" y="2300"/>
                    <a:pt x="1701" y="2240"/>
                  </a:cubicBezTo>
                  <a:cubicBezTo>
                    <a:pt x="2137" y="2060"/>
                    <a:pt x="2420" y="1636"/>
                    <a:pt x="2420" y="1164"/>
                  </a:cubicBezTo>
                  <a:cubicBezTo>
                    <a:pt x="2420" y="521"/>
                    <a:pt x="1899" y="0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6;p61">
              <a:extLst>
                <a:ext uri="{FF2B5EF4-FFF2-40B4-BE49-F238E27FC236}">
                  <a16:creationId xmlns:a16="http://schemas.microsoft.com/office/drawing/2014/main" id="{D576EAE5-65B9-4868-9DBE-09DDCFB07A28}"/>
                </a:ext>
              </a:extLst>
            </p:cNvPr>
            <p:cNvSpPr/>
            <p:nvPr/>
          </p:nvSpPr>
          <p:spPr>
            <a:xfrm>
              <a:off x="1908450" y="6079925"/>
              <a:ext cx="155275" cy="155275"/>
            </a:xfrm>
            <a:custGeom>
              <a:avLst/>
              <a:gdLst/>
              <a:ahLst/>
              <a:cxnLst/>
              <a:rect l="l" t="t" r="r" b="b"/>
              <a:pathLst>
                <a:path w="6211" h="6211" extrusionOk="0">
                  <a:moveTo>
                    <a:pt x="3105" y="1"/>
                  </a:moveTo>
                  <a:lnTo>
                    <a:pt x="3105" y="2"/>
                  </a:lnTo>
                  <a:cubicBezTo>
                    <a:pt x="3102" y="2"/>
                    <a:pt x="3099" y="2"/>
                    <a:pt x="3096" y="2"/>
                  </a:cubicBezTo>
                  <a:cubicBezTo>
                    <a:pt x="2669" y="2"/>
                    <a:pt x="2249" y="91"/>
                    <a:pt x="1858" y="262"/>
                  </a:cubicBezTo>
                  <a:cubicBezTo>
                    <a:pt x="1658" y="346"/>
                    <a:pt x="1565" y="577"/>
                    <a:pt x="1652" y="777"/>
                  </a:cubicBezTo>
                  <a:cubicBezTo>
                    <a:pt x="1716" y="923"/>
                    <a:pt x="1859" y="1009"/>
                    <a:pt x="2009" y="1009"/>
                  </a:cubicBezTo>
                  <a:cubicBezTo>
                    <a:pt x="2063" y="1009"/>
                    <a:pt x="2118" y="997"/>
                    <a:pt x="2171" y="973"/>
                  </a:cubicBezTo>
                  <a:cubicBezTo>
                    <a:pt x="2464" y="843"/>
                    <a:pt x="2783" y="777"/>
                    <a:pt x="3105" y="777"/>
                  </a:cubicBezTo>
                  <a:cubicBezTo>
                    <a:pt x="4389" y="777"/>
                    <a:pt x="5434" y="1822"/>
                    <a:pt x="5434" y="3106"/>
                  </a:cubicBezTo>
                  <a:cubicBezTo>
                    <a:pt x="5434" y="4390"/>
                    <a:pt x="4389" y="5435"/>
                    <a:pt x="3105" y="5435"/>
                  </a:cubicBezTo>
                  <a:cubicBezTo>
                    <a:pt x="1821" y="5435"/>
                    <a:pt x="776" y="4390"/>
                    <a:pt x="776" y="3106"/>
                  </a:cubicBezTo>
                  <a:lnTo>
                    <a:pt x="776" y="3066"/>
                  </a:lnTo>
                  <a:cubicBezTo>
                    <a:pt x="782" y="2852"/>
                    <a:pt x="612" y="2674"/>
                    <a:pt x="398" y="2669"/>
                  </a:cubicBezTo>
                  <a:cubicBezTo>
                    <a:pt x="395" y="2669"/>
                    <a:pt x="392" y="2669"/>
                    <a:pt x="389" y="2669"/>
                  </a:cubicBezTo>
                  <a:cubicBezTo>
                    <a:pt x="179" y="2669"/>
                    <a:pt x="5" y="2837"/>
                    <a:pt x="1" y="3048"/>
                  </a:cubicBezTo>
                  <a:lnTo>
                    <a:pt x="1" y="3106"/>
                  </a:lnTo>
                  <a:cubicBezTo>
                    <a:pt x="1" y="4818"/>
                    <a:pt x="1393" y="6210"/>
                    <a:pt x="3105" y="6210"/>
                  </a:cubicBezTo>
                  <a:cubicBezTo>
                    <a:pt x="4818" y="6210"/>
                    <a:pt x="6210" y="4818"/>
                    <a:pt x="6210" y="3106"/>
                  </a:cubicBezTo>
                  <a:cubicBezTo>
                    <a:pt x="6210" y="1393"/>
                    <a:pt x="4818" y="1"/>
                    <a:pt x="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7;p61">
              <a:extLst>
                <a:ext uri="{FF2B5EF4-FFF2-40B4-BE49-F238E27FC236}">
                  <a16:creationId xmlns:a16="http://schemas.microsoft.com/office/drawing/2014/main" id="{300F82E2-D022-4AC1-AF13-57A8EA932A01}"/>
                </a:ext>
              </a:extLst>
            </p:cNvPr>
            <p:cNvSpPr/>
            <p:nvPr/>
          </p:nvSpPr>
          <p:spPr>
            <a:xfrm>
              <a:off x="1976250" y="5934400"/>
              <a:ext cx="19650" cy="77850"/>
            </a:xfrm>
            <a:custGeom>
              <a:avLst/>
              <a:gdLst/>
              <a:ahLst/>
              <a:cxnLst/>
              <a:rect l="l" t="t" r="r" b="b"/>
              <a:pathLst>
                <a:path w="786" h="3114" extrusionOk="0">
                  <a:moveTo>
                    <a:pt x="393" y="1"/>
                  </a:moveTo>
                  <a:cubicBezTo>
                    <a:pt x="179" y="1"/>
                    <a:pt x="5" y="174"/>
                    <a:pt x="5" y="389"/>
                  </a:cubicBezTo>
                  <a:lnTo>
                    <a:pt x="5" y="2717"/>
                  </a:lnTo>
                  <a:cubicBezTo>
                    <a:pt x="0" y="2935"/>
                    <a:pt x="175" y="3113"/>
                    <a:pt x="393" y="3113"/>
                  </a:cubicBezTo>
                  <a:cubicBezTo>
                    <a:pt x="611" y="3113"/>
                    <a:pt x="785" y="2935"/>
                    <a:pt x="782" y="2717"/>
                  </a:cubicBezTo>
                  <a:lnTo>
                    <a:pt x="782" y="389"/>
                  </a:lnTo>
                  <a:cubicBezTo>
                    <a:pt x="780" y="175"/>
                    <a:pt x="607" y="2"/>
                    <a:pt x="393" y="2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8;p61">
              <a:extLst>
                <a:ext uri="{FF2B5EF4-FFF2-40B4-BE49-F238E27FC236}">
                  <a16:creationId xmlns:a16="http://schemas.microsoft.com/office/drawing/2014/main" id="{E00BDB64-30EF-4920-8E8B-9B4DE43873E2}"/>
                </a:ext>
              </a:extLst>
            </p:cNvPr>
            <p:cNvSpPr/>
            <p:nvPr/>
          </p:nvSpPr>
          <p:spPr>
            <a:xfrm>
              <a:off x="1819000" y="5962350"/>
              <a:ext cx="62475" cy="60600"/>
            </a:xfrm>
            <a:custGeom>
              <a:avLst/>
              <a:gdLst/>
              <a:ahLst/>
              <a:cxnLst/>
              <a:rect l="l" t="t" r="r" b="b"/>
              <a:pathLst>
                <a:path w="2499" h="2424" extrusionOk="0">
                  <a:moveTo>
                    <a:pt x="426" y="0"/>
                  </a:moveTo>
                  <a:cubicBezTo>
                    <a:pt x="327" y="0"/>
                    <a:pt x="228" y="38"/>
                    <a:pt x="152" y="114"/>
                  </a:cubicBezTo>
                  <a:cubicBezTo>
                    <a:pt x="1" y="266"/>
                    <a:pt x="0" y="511"/>
                    <a:pt x="152" y="663"/>
                  </a:cubicBezTo>
                  <a:lnTo>
                    <a:pt x="1798" y="2310"/>
                  </a:lnTo>
                  <a:cubicBezTo>
                    <a:pt x="1874" y="2385"/>
                    <a:pt x="1973" y="2423"/>
                    <a:pt x="2073" y="2423"/>
                  </a:cubicBezTo>
                  <a:cubicBezTo>
                    <a:pt x="2172" y="2423"/>
                    <a:pt x="2271" y="2385"/>
                    <a:pt x="2347" y="2310"/>
                  </a:cubicBezTo>
                  <a:cubicBezTo>
                    <a:pt x="2499" y="2158"/>
                    <a:pt x="2499" y="1912"/>
                    <a:pt x="2347" y="1761"/>
                  </a:cubicBezTo>
                  <a:lnTo>
                    <a:pt x="701" y="114"/>
                  </a:lnTo>
                  <a:cubicBezTo>
                    <a:pt x="625" y="38"/>
                    <a:pt x="525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9;p61">
              <a:extLst>
                <a:ext uri="{FF2B5EF4-FFF2-40B4-BE49-F238E27FC236}">
                  <a16:creationId xmlns:a16="http://schemas.microsoft.com/office/drawing/2014/main" id="{D6EC7AAC-DA83-48B8-AA6E-4686EB80B3B4}"/>
                </a:ext>
              </a:extLst>
            </p:cNvPr>
            <p:cNvSpPr/>
            <p:nvPr/>
          </p:nvSpPr>
          <p:spPr>
            <a:xfrm>
              <a:off x="2090600" y="5962350"/>
              <a:ext cx="62575" cy="60650"/>
            </a:xfrm>
            <a:custGeom>
              <a:avLst/>
              <a:gdLst/>
              <a:ahLst/>
              <a:cxnLst/>
              <a:rect l="l" t="t" r="r" b="b"/>
              <a:pathLst>
                <a:path w="2503" h="2426" extrusionOk="0">
                  <a:moveTo>
                    <a:pt x="2077" y="0"/>
                  </a:moveTo>
                  <a:cubicBezTo>
                    <a:pt x="1977" y="0"/>
                    <a:pt x="1878" y="38"/>
                    <a:pt x="1802" y="114"/>
                  </a:cubicBezTo>
                  <a:lnTo>
                    <a:pt x="156" y="1761"/>
                  </a:lnTo>
                  <a:cubicBezTo>
                    <a:pt x="2" y="1911"/>
                    <a:pt x="0" y="2159"/>
                    <a:pt x="153" y="2312"/>
                  </a:cubicBezTo>
                  <a:cubicBezTo>
                    <a:pt x="229" y="2388"/>
                    <a:pt x="328" y="2426"/>
                    <a:pt x="427" y="2426"/>
                  </a:cubicBezTo>
                  <a:cubicBezTo>
                    <a:pt x="528" y="2426"/>
                    <a:pt x="628" y="2387"/>
                    <a:pt x="705" y="2310"/>
                  </a:cubicBezTo>
                  <a:lnTo>
                    <a:pt x="2351" y="663"/>
                  </a:lnTo>
                  <a:cubicBezTo>
                    <a:pt x="2503" y="511"/>
                    <a:pt x="2503" y="266"/>
                    <a:pt x="2351" y="114"/>
                  </a:cubicBezTo>
                  <a:cubicBezTo>
                    <a:pt x="2275" y="38"/>
                    <a:pt x="2176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0;p61">
              <a:extLst>
                <a:ext uri="{FF2B5EF4-FFF2-40B4-BE49-F238E27FC236}">
                  <a16:creationId xmlns:a16="http://schemas.microsoft.com/office/drawing/2014/main" id="{4E1980DB-2D3E-405C-94E5-9B080509D045}"/>
                </a:ext>
              </a:extLst>
            </p:cNvPr>
            <p:cNvSpPr/>
            <p:nvPr/>
          </p:nvSpPr>
          <p:spPr>
            <a:xfrm>
              <a:off x="1736575" y="6031450"/>
              <a:ext cx="499125" cy="252275"/>
            </a:xfrm>
            <a:custGeom>
              <a:avLst/>
              <a:gdLst/>
              <a:ahLst/>
              <a:cxnLst/>
              <a:rect l="l" t="t" r="r" b="b"/>
              <a:pathLst>
                <a:path w="19965" h="10091" extrusionOk="0">
                  <a:moveTo>
                    <a:pt x="9980" y="776"/>
                  </a:moveTo>
                  <a:cubicBezTo>
                    <a:pt x="13851" y="776"/>
                    <a:pt x="17047" y="3420"/>
                    <a:pt x="18428" y="4774"/>
                  </a:cubicBezTo>
                  <a:cubicBezTo>
                    <a:pt x="16673" y="7542"/>
                    <a:pt x="13392" y="9315"/>
                    <a:pt x="9980" y="9315"/>
                  </a:cubicBezTo>
                  <a:cubicBezTo>
                    <a:pt x="6567" y="9315"/>
                    <a:pt x="3286" y="7542"/>
                    <a:pt x="1531" y="4774"/>
                  </a:cubicBezTo>
                  <a:cubicBezTo>
                    <a:pt x="2914" y="3420"/>
                    <a:pt x="6109" y="776"/>
                    <a:pt x="9980" y="776"/>
                  </a:cubicBezTo>
                  <a:close/>
                  <a:moveTo>
                    <a:pt x="9981" y="1"/>
                  </a:moveTo>
                  <a:cubicBezTo>
                    <a:pt x="6269" y="1"/>
                    <a:pt x="2607" y="2321"/>
                    <a:pt x="142" y="5111"/>
                  </a:cubicBezTo>
                  <a:cubicBezTo>
                    <a:pt x="0" y="5273"/>
                    <a:pt x="16" y="5518"/>
                    <a:pt x="177" y="5659"/>
                  </a:cubicBezTo>
                  <a:cubicBezTo>
                    <a:pt x="251" y="5724"/>
                    <a:pt x="343" y="5757"/>
                    <a:pt x="434" y="5757"/>
                  </a:cubicBezTo>
                  <a:cubicBezTo>
                    <a:pt x="541" y="5757"/>
                    <a:pt x="648" y="5712"/>
                    <a:pt x="725" y="5625"/>
                  </a:cubicBezTo>
                  <a:cubicBezTo>
                    <a:pt x="807" y="5533"/>
                    <a:pt x="892" y="5439"/>
                    <a:pt x="978" y="5346"/>
                  </a:cubicBezTo>
                  <a:cubicBezTo>
                    <a:pt x="2895" y="8244"/>
                    <a:pt x="6372" y="10091"/>
                    <a:pt x="9981" y="10091"/>
                  </a:cubicBezTo>
                  <a:cubicBezTo>
                    <a:pt x="13591" y="10091"/>
                    <a:pt x="17067" y="8243"/>
                    <a:pt x="18985" y="5346"/>
                  </a:cubicBezTo>
                  <a:cubicBezTo>
                    <a:pt x="19070" y="5439"/>
                    <a:pt x="19154" y="5533"/>
                    <a:pt x="19237" y="5625"/>
                  </a:cubicBezTo>
                  <a:cubicBezTo>
                    <a:pt x="19314" y="5714"/>
                    <a:pt x="19422" y="5760"/>
                    <a:pt x="19531" y="5760"/>
                  </a:cubicBezTo>
                  <a:cubicBezTo>
                    <a:pt x="19622" y="5760"/>
                    <a:pt x="19714" y="5728"/>
                    <a:pt x="19787" y="5663"/>
                  </a:cubicBezTo>
                  <a:cubicBezTo>
                    <a:pt x="19950" y="5519"/>
                    <a:pt x="19964" y="5273"/>
                    <a:pt x="19819" y="5111"/>
                  </a:cubicBezTo>
                  <a:lnTo>
                    <a:pt x="19820" y="5111"/>
                  </a:lnTo>
                  <a:cubicBezTo>
                    <a:pt x="17355" y="2320"/>
                    <a:pt x="13693" y="1"/>
                    <a:pt x="9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395;p61">
            <a:extLst>
              <a:ext uri="{FF2B5EF4-FFF2-40B4-BE49-F238E27FC236}">
                <a16:creationId xmlns:a16="http://schemas.microsoft.com/office/drawing/2014/main" id="{8B5C291B-CB11-4615-8C17-C1E18BA0540C}"/>
              </a:ext>
            </a:extLst>
          </p:cNvPr>
          <p:cNvSpPr/>
          <p:nvPr/>
        </p:nvSpPr>
        <p:spPr>
          <a:xfrm>
            <a:off x="4908932" y="2009056"/>
            <a:ext cx="863700" cy="8637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10157;p94">
            <a:extLst>
              <a:ext uri="{FF2B5EF4-FFF2-40B4-BE49-F238E27FC236}">
                <a16:creationId xmlns:a16="http://schemas.microsoft.com/office/drawing/2014/main" id="{57BF2DDF-049B-4887-8C49-A3F103A2D43C}"/>
              </a:ext>
            </a:extLst>
          </p:cNvPr>
          <p:cNvGrpSpPr/>
          <p:nvPr/>
        </p:nvGrpSpPr>
        <p:grpSpPr>
          <a:xfrm>
            <a:off x="7439483" y="2217281"/>
            <a:ext cx="367925" cy="352380"/>
            <a:chOff x="7101317" y="2441655"/>
            <a:chExt cx="367925" cy="352380"/>
          </a:xfrm>
        </p:grpSpPr>
        <p:sp>
          <p:nvSpPr>
            <p:cNvPr id="47" name="Google Shape;10158;p94">
              <a:extLst>
                <a:ext uri="{FF2B5EF4-FFF2-40B4-BE49-F238E27FC236}">
                  <a16:creationId xmlns:a16="http://schemas.microsoft.com/office/drawing/2014/main" id="{5B538B08-958B-4055-A8A0-78EBF404DC9E}"/>
                </a:ext>
              </a:extLst>
            </p:cNvPr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59;p94">
              <a:extLst>
                <a:ext uri="{FF2B5EF4-FFF2-40B4-BE49-F238E27FC236}">
                  <a16:creationId xmlns:a16="http://schemas.microsoft.com/office/drawing/2014/main" id="{EB40DA50-3654-469F-ABE2-554C0BF56E8D}"/>
                </a:ext>
              </a:extLst>
            </p:cNvPr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00;p61">
            <a:extLst>
              <a:ext uri="{FF2B5EF4-FFF2-40B4-BE49-F238E27FC236}">
                <a16:creationId xmlns:a16="http://schemas.microsoft.com/office/drawing/2014/main" id="{29E39973-C31A-42FE-8B0C-6C4718C77032}"/>
              </a:ext>
            </a:extLst>
          </p:cNvPr>
          <p:cNvSpPr txBox="1">
            <a:spLocks/>
          </p:cNvSpPr>
          <p:nvPr/>
        </p:nvSpPr>
        <p:spPr>
          <a:xfrm>
            <a:off x="6540217" y="2980596"/>
            <a:ext cx="22609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Gunakan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prosedur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aman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ingat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prinsip</a:t>
            </a:r>
            <a:r>
              <a:rPr lang="en-US" b="0" dirty="0">
                <a:solidFill>
                  <a:schemeClr val="tx1"/>
                </a:solidFill>
              </a:rPr>
              <a:t> 7 </a:t>
            </a:r>
            <a:r>
              <a:rPr lang="en-US" b="0" dirty="0" err="1">
                <a:solidFill>
                  <a:schemeClr val="tx1"/>
                </a:solidFill>
              </a:rPr>
              <a:t>benar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dalam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pengobatan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84033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449</Words>
  <Application>Microsoft Office PowerPoint</Application>
  <PresentationFormat>On-screen Show (16:9)</PresentationFormat>
  <Paragraphs>45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</vt:lpstr>
      <vt:lpstr>Montserrat Medium</vt:lpstr>
      <vt:lpstr>Righteous</vt:lpstr>
      <vt:lpstr>Wingdings</vt:lpstr>
      <vt:lpstr>Arial</vt:lpstr>
      <vt:lpstr>Montserrat ExtraBold</vt:lpstr>
      <vt:lpstr>Nursing Capstone XL by Slidesgo</vt:lpstr>
      <vt:lpstr>Peran Perawat Dalam Memberikan Pengobatan</vt:lpstr>
      <vt:lpstr>PowerPoint Presentation</vt:lpstr>
      <vt:lpstr>Pemberian Obat Oleh Perawat</vt:lpstr>
      <vt:lpstr>“Pentingnya  ilmu farmakologi bagi profesi perawat</vt:lpstr>
      <vt:lpstr>PowerPoint Presentation</vt:lpstr>
      <vt:lpstr>Bab 1 Pasal 1</vt:lpstr>
      <vt:lpstr>Aspek legal pemberian obat:</vt:lpstr>
      <vt:lpstr>Pasal 3o ayat 1 huruf j:</vt:lpstr>
      <vt:lpstr>Pemberian Obat : Perawat harus memperhatikan hal berikut:</vt:lpstr>
      <vt:lpstr>Sesuai Pasal 37 poin B, UU n0 38 thn 2014 ttg Keperawatan</vt:lpstr>
      <vt:lpstr>Maka dalam menjalankan perannya, perawat menggunakan pendekatan proses keperawatan dengan memperhatikan 7 hal benar dalam pemberian obat, yaitu:</vt:lpstr>
      <vt:lpstr>Pada point D pasal 37,perawat berkewajiban mendokumentasikan Asuhan Keperawatan sesuai dengan standar, 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Perawat dalam memberikan pengobatan</dc:title>
  <dc:creator>Wira Daramatasia</dc:creator>
  <cp:lastModifiedBy>wira</cp:lastModifiedBy>
  <cp:revision>6</cp:revision>
  <dcterms:modified xsi:type="dcterms:W3CDTF">2025-02-09T23:50:31Z</dcterms:modified>
</cp:coreProperties>
</file>