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7" r:id="rId5"/>
    <p:sldId id="259" r:id="rId6"/>
    <p:sldId id="273" r:id="rId7"/>
    <p:sldId id="274" r:id="rId8"/>
    <p:sldId id="260" r:id="rId9"/>
    <p:sldId id="268" r:id="rId10"/>
    <p:sldId id="261" r:id="rId11"/>
    <p:sldId id="262" r:id="rId12"/>
    <p:sldId id="269" r:id="rId13"/>
    <p:sldId id="263" r:id="rId14"/>
    <p:sldId id="275" r:id="rId15"/>
    <p:sldId id="276" r:id="rId16"/>
    <p:sldId id="277" r:id="rId17"/>
    <p:sldId id="278" r:id="rId18"/>
    <p:sldId id="279" r:id="rId19"/>
    <p:sldId id="280" r:id="rId20"/>
    <p:sldId id="282" r:id="rId21"/>
    <p:sldId id="272" r:id="rId22"/>
    <p:sldId id="264" r:id="rId23"/>
    <p:sldId id="270" r:id="rId24"/>
    <p:sldId id="265" r:id="rId25"/>
    <p:sldId id="271" r:id="rId26"/>
    <p:sldId id="26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E310D8-BBA5-4AED-A4D2-C3AE49D9D5B8}"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106270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E310D8-BBA5-4AED-A4D2-C3AE49D9D5B8}" type="datetimeFigureOut">
              <a:rPr lang="en-US" smtClean="0"/>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198916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E310D8-BBA5-4AED-A4D2-C3AE49D9D5B8}" type="datetimeFigureOut">
              <a:rPr lang="en-US" smtClean="0"/>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3403130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E310D8-BBA5-4AED-A4D2-C3AE49D9D5B8}"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3375562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E310D8-BBA5-4AED-A4D2-C3AE49D9D5B8}"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15143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DE310D8-BBA5-4AED-A4D2-C3AE49D9D5B8}" type="datetimeFigureOut">
              <a:rPr lang="en-US" smtClean="0"/>
              <a:t>5/10/2023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887773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8DE310D8-BBA5-4AED-A4D2-C3AE49D9D5B8}" type="datetimeFigureOut">
              <a:rPr lang="en-US" smtClean="0"/>
              <a:t>5/10/2023</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329490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8DE310D8-BBA5-4AED-A4D2-C3AE49D9D5B8}" type="datetimeFigureOut">
              <a:rPr lang="en-US" smtClean="0"/>
              <a:t>5/10/2023</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3337789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DE310D8-BBA5-4AED-A4D2-C3AE49D9D5B8}"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427365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DE310D8-BBA5-4AED-A4D2-C3AE49D9D5B8}" type="datetimeFigureOut">
              <a:rPr lang="en-US" smtClean="0"/>
              <a:t>5/10/2023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115065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DE310D8-BBA5-4AED-A4D2-C3AE49D9D5B8}" type="datetimeFigureOut">
              <a:rPr lang="en-US" smtClean="0"/>
              <a:t>5/10/2023</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5E58AA6F-DBD2-4B36-ABEE-064D2B1AE4BB}" type="slidenum">
              <a:rPr lang="en-US" smtClean="0"/>
              <a:t>‹#›</a:t>
            </a:fld>
            <a:endParaRPr lang="en-US"/>
          </a:p>
        </p:txBody>
      </p:sp>
    </p:spTree>
    <p:extLst>
      <p:ext uri="{BB962C8B-B14F-4D97-AF65-F5344CB8AC3E}">
        <p14:creationId xmlns:p14="http://schemas.microsoft.com/office/powerpoint/2010/main" val="4756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8DE310D8-BBA5-4AED-A4D2-C3AE49D9D5B8}" type="datetimeFigureOut">
              <a:rPr lang="en-US" smtClean="0"/>
              <a:t>5/10/2023</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E58AA6F-DBD2-4B36-ABEE-064D2B1AE4BB}" type="slidenum">
              <a:rPr lang="en-US" smtClean="0"/>
              <a:t>‹#›</a:t>
            </a:fld>
            <a:endParaRPr lang="en-US"/>
          </a:p>
        </p:txBody>
      </p:sp>
    </p:spTree>
    <p:extLst>
      <p:ext uri="{BB962C8B-B14F-4D97-AF65-F5344CB8AC3E}">
        <p14:creationId xmlns:p14="http://schemas.microsoft.com/office/powerpoint/2010/main" val="159890443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Serangga</a:t>
            </a:r>
            <a:r>
              <a:rPr lang="en-US" dirty="0"/>
              <a:t> </a:t>
            </a:r>
            <a:r>
              <a:rPr lang="en-US" dirty="0" err="1"/>
              <a:t>Beracun</a:t>
            </a:r>
            <a:endParaRPr lang="en-US" dirty="0"/>
          </a:p>
        </p:txBody>
      </p:sp>
      <p:sp>
        <p:nvSpPr>
          <p:cNvPr id="5" name="Subtitle 4">
            <a:extLst>
              <a:ext uri="{FF2B5EF4-FFF2-40B4-BE49-F238E27FC236}">
                <a16:creationId xmlns:a16="http://schemas.microsoft.com/office/drawing/2014/main" id="{28A5F33D-265B-39ED-405E-A1452222204B}"/>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413409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Manifestasi</a:t>
            </a:r>
            <a:r>
              <a:rPr lang="en-US" dirty="0"/>
              <a:t> </a:t>
            </a:r>
            <a:r>
              <a:rPr lang="id-ID" dirty="0"/>
              <a:t>Lepidoptera</a:t>
            </a:r>
            <a:endParaRPr lang="en-US" dirty="0"/>
          </a:p>
        </p:txBody>
      </p:sp>
      <p:sp>
        <p:nvSpPr>
          <p:cNvPr id="3" name="Content Placeholder 2"/>
          <p:cNvSpPr>
            <a:spLocks noGrp="1"/>
          </p:cNvSpPr>
          <p:nvPr>
            <p:ph idx="1"/>
          </p:nvPr>
        </p:nvSpPr>
        <p:spPr/>
        <p:txBody>
          <a:bodyPr>
            <a:normAutofit/>
          </a:bodyPr>
          <a:lstStyle/>
          <a:p>
            <a:r>
              <a:rPr lang="id-ID" sz="2400" dirty="0"/>
              <a:t>Lepidopteran dermatitis terutama disebabkan oleh genus Hylesia yang hanya ada di Amerika Selatan. </a:t>
            </a:r>
            <a:endParaRPr lang="en-US" sz="2400" dirty="0"/>
          </a:p>
          <a:p>
            <a:r>
              <a:rPr lang="id-ID" sz="2400" dirty="0"/>
              <a:t>Selain urticaria pada kulit, membran mocosa dari mata, sistem respiratory bagian atas dan oropharink dapat mengalami dermatitis. </a:t>
            </a:r>
            <a:endParaRPr lang="en-US" sz="2400" dirty="0"/>
          </a:p>
          <a:p>
            <a:r>
              <a:rPr lang="id-ID" sz="2400" dirty="0"/>
              <a:t>Hal ini bisa dikarenakan adanya kontak dengan larva. Bagian tubuh larva yang mengandung toksin adalah rambut permukaan tubuh. </a:t>
            </a:r>
            <a:endParaRPr lang="en-US" sz="2400" dirty="0"/>
          </a:p>
          <a:p>
            <a:r>
              <a:rPr lang="id-ID" sz="2400" dirty="0"/>
              <a:t>Toksin ini dikenal sebagai erucic toxin yang berperan sebagai penyebab utama dermatitis, dengan komposisi utama dari toksin ini adalah histamin, protease dan hyaluronidase.</a:t>
            </a:r>
            <a:endParaRPr lang="en-US" sz="2400" dirty="0"/>
          </a:p>
          <a:p>
            <a:endParaRPr lang="en-US" sz="2400" dirty="0"/>
          </a:p>
        </p:txBody>
      </p:sp>
    </p:spTree>
    <p:extLst>
      <p:ext uri="{BB962C8B-B14F-4D97-AF65-F5344CB8AC3E}">
        <p14:creationId xmlns:p14="http://schemas.microsoft.com/office/powerpoint/2010/main" val="175145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 </a:t>
            </a:r>
            <a:r>
              <a:rPr lang="id-ID" dirty="0"/>
              <a:t>Ordo Hymenoptera</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id-ID" sz="2400" dirty="0"/>
              <a:t>Karakteristik serangga ini adalah sebagai berikut:</a:t>
            </a:r>
            <a:endParaRPr lang="en-US" sz="2400" dirty="0"/>
          </a:p>
          <a:p>
            <a:pPr lvl="0"/>
            <a:r>
              <a:rPr lang="id-ID" sz="2400" dirty="0"/>
              <a:t>Mempunyai dua pasang sayap dengan hooklets</a:t>
            </a:r>
            <a:endParaRPr lang="en-US" sz="2400" dirty="0"/>
          </a:p>
          <a:p>
            <a:pPr lvl="0"/>
            <a:r>
              <a:rPr lang="id-ID" sz="2400" dirty="0"/>
              <a:t>Sayap belakang lebih kecil dibandingkan sayap depan</a:t>
            </a:r>
            <a:endParaRPr lang="en-US" sz="2400" dirty="0"/>
          </a:p>
          <a:p>
            <a:pPr lvl="0"/>
            <a:r>
              <a:rPr lang="id-ID" sz="2400" dirty="0"/>
              <a:t>Tipe mulut : chewing dan sucking</a:t>
            </a:r>
            <a:endParaRPr lang="en-US" sz="2400" dirty="0"/>
          </a:p>
          <a:p>
            <a:pPr lvl="0"/>
            <a:r>
              <a:rPr lang="id-ID" sz="2400" dirty="0"/>
              <a:t>Mempunyai sting apparatus pada bagian caudal</a:t>
            </a:r>
            <a:endParaRPr lang="en-US" sz="2400" dirty="0"/>
          </a:p>
          <a:p>
            <a:r>
              <a:rPr lang="id-ID" sz="2400" dirty="0"/>
              <a:t>Metamorfosis : sempurna</a:t>
            </a:r>
            <a:endParaRPr lang="en-US" sz="2400" dirty="0"/>
          </a:p>
        </p:txBody>
      </p:sp>
    </p:spTree>
    <p:extLst>
      <p:ext uri="{BB962C8B-B14F-4D97-AF65-F5344CB8AC3E}">
        <p14:creationId xmlns:p14="http://schemas.microsoft.com/office/powerpoint/2010/main" val="1530123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670479" y="1249251"/>
            <a:ext cx="3876541" cy="3122724"/>
          </a:xfrm>
        </p:spPr>
      </p:pic>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78839" y="1249251"/>
            <a:ext cx="3631843" cy="3103674"/>
          </a:xfrm>
        </p:spPr>
      </p:pic>
    </p:spTree>
    <p:extLst>
      <p:ext uri="{BB962C8B-B14F-4D97-AF65-F5344CB8AC3E}">
        <p14:creationId xmlns:p14="http://schemas.microsoft.com/office/powerpoint/2010/main" val="2067311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Manifestasi</a:t>
            </a:r>
            <a:r>
              <a:rPr lang="en-US" dirty="0"/>
              <a:t> </a:t>
            </a:r>
            <a:r>
              <a:rPr lang="id-ID" dirty="0"/>
              <a:t>Hymenoptera</a:t>
            </a:r>
            <a:endParaRPr lang="en-US" dirty="0"/>
          </a:p>
        </p:txBody>
      </p:sp>
      <p:sp>
        <p:nvSpPr>
          <p:cNvPr id="3" name="Content Placeholder 2"/>
          <p:cNvSpPr>
            <a:spLocks noGrp="1"/>
          </p:cNvSpPr>
          <p:nvPr>
            <p:ph idx="1"/>
          </p:nvPr>
        </p:nvSpPr>
        <p:spPr/>
        <p:txBody>
          <a:bodyPr>
            <a:noAutofit/>
          </a:bodyPr>
          <a:lstStyle/>
          <a:p>
            <a:r>
              <a:rPr lang="id-ID" sz="2400" dirty="0"/>
              <a:t>Ketika menusukan stingnya lebah/honeybee betina akan meninggalkan bagian ujung posterior dari abdomennya bersama – sama dengan apparatus stingnya di dalam kulit. </a:t>
            </a:r>
            <a:endParaRPr lang="en-US" sz="2400" dirty="0"/>
          </a:p>
          <a:p>
            <a:r>
              <a:rPr lang="id-ID" sz="2400" dirty="0"/>
              <a:t>Bagian otot abdomen ini akan berkontraksi beberapa saat dan menyebabkan sheth dan lancet yang ada di dalam sting tertanam lebih dalam dan mensekresikan lebih banyak venom. </a:t>
            </a:r>
            <a:endParaRPr lang="en-US" sz="2400" dirty="0"/>
          </a:p>
          <a:p>
            <a:r>
              <a:rPr lang="id-ID" sz="2400" dirty="0"/>
              <a:t>Venom dari lebah dan golongan Hymenoptera yang alin mengandung campuran dari enzim, polipeptida, dan berbagai macam molekul yang memiliki aktivitas farmakologi seperti histamin, hidroxytriptamin, bahan yang bersifat neuro toksik seperti hyaluronidase, phospholipase yang menyebabkan hemolisis, mellitins, apamin dan noncompetitive inhibitor of achetylcolinesterase</a:t>
            </a:r>
            <a:endParaRPr lang="en-US" sz="2400" dirty="0"/>
          </a:p>
          <a:p>
            <a:endParaRPr lang="en-US" sz="2400" dirty="0"/>
          </a:p>
        </p:txBody>
      </p:sp>
    </p:spTree>
    <p:extLst>
      <p:ext uri="{BB962C8B-B14F-4D97-AF65-F5344CB8AC3E}">
        <p14:creationId xmlns:p14="http://schemas.microsoft.com/office/powerpoint/2010/main" val="251752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a:t>
            </a:r>
            <a:r>
              <a:rPr lang="en-US" b="1" dirty="0" err="1"/>
              <a:t>Tawon</a:t>
            </a:r>
            <a:r>
              <a:rPr lang="en-US" b="1" dirty="0"/>
              <a:t> </a:t>
            </a:r>
            <a:r>
              <a:rPr lang="en-US" b="1" i="1" dirty="0" err="1"/>
              <a:t>Ndas</a:t>
            </a:r>
            <a:r>
              <a:rPr lang="en-US" b="1" dirty="0"/>
              <a:t> (</a:t>
            </a:r>
            <a:r>
              <a:rPr lang="en-US" b="1" dirty="0" err="1"/>
              <a:t>Tawon</a:t>
            </a:r>
            <a:r>
              <a:rPr lang="en-US" b="1" dirty="0"/>
              <a:t> </a:t>
            </a:r>
            <a:r>
              <a:rPr lang="en-US" b="1" dirty="0" err="1"/>
              <a:t>Endas</a:t>
            </a:r>
            <a:r>
              <a:rPr lang="en-US" b="1" dirty="0"/>
              <a:t> / </a:t>
            </a:r>
            <a:r>
              <a:rPr lang="en-US" b="1" i="1" dirty="0"/>
              <a:t>Vespa </a:t>
            </a:r>
            <a:r>
              <a:rPr lang="en-US" b="1" i="1" dirty="0" err="1"/>
              <a:t>affinis</a:t>
            </a:r>
            <a:r>
              <a:rPr lang="en-US" b="1" dirty="0"/>
              <a:t>)</a:t>
            </a:r>
            <a:br>
              <a:rPr lang="en-US" b="1" dirty="0"/>
            </a:br>
            <a:endParaRPr lang="en-US" dirty="0"/>
          </a:p>
        </p:txBody>
      </p:sp>
      <p:sp>
        <p:nvSpPr>
          <p:cNvPr id="3" name="Content Placeholder 2"/>
          <p:cNvSpPr>
            <a:spLocks noGrp="1"/>
          </p:cNvSpPr>
          <p:nvPr>
            <p:ph idx="1"/>
          </p:nvPr>
        </p:nvSpPr>
        <p:spPr/>
        <p:txBody>
          <a:bodyPr/>
          <a:lstStyle/>
          <a:p>
            <a:r>
              <a:rPr lang="en-US" dirty="0" err="1"/>
              <a:t>Tawon</a:t>
            </a:r>
            <a:r>
              <a:rPr lang="en-US" dirty="0"/>
              <a:t> </a:t>
            </a:r>
            <a:r>
              <a:rPr lang="en-US" dirty="0" err="1"/>
              <a:t>ini</a:t>
            </a:r>
            <a:r>
              <a:rPr lang="en-US" dirty="0"/>
              <a:t> </a:t>
            </a:r>
            <a:r>
              <a:rPr lang="en-US" dirty="0" err="1"/>
              <a:t>merupakan</a:t>
            </a:r>
            <a:r>
              <a:rPr lang="en-US" dirty="0"/>
              <a:t> </a:t>
            </a:r>
            <a:r>
              <a:rPr lang="en-US" dirty="0" err="1"/>
              <a:t>salah</a:t>
            </a:r>
            <a:r>
              <a:rPr lang="en-US" dirty="0"/>
              <a:t> </a:t>
            </a:r>
            <a:r>
              <a:rPr lang="en-US" dirty="0" err="1"/>
              <a:t>satu</a:t>
            </a:r>
            <a:r>
              <a:rPr lang="en-US" dirty="0"/>
              <a:t> </a:t>
            </a:r>
            <a:r>
              <a:rPr lang="en-US" dirty="0" err="1"/>
              <a:t>tawon</a:t>
            </a:r>
            <a:r>
              <a:rPr lang="en-US" dirty="0"/>
              <a:t> yang </a:t>
            </a:r>
            <a:r>
              <a:rPr lang="en-US" dirty="0" err="1"/>
              <a:t>sangat</a:t>
            </a:r>
            <a:r>
              <a:rPr lang="en-US" dirty="0"/>
              <a:t> </a:t>
            </a:r>
            <a:r>
              <a:rPr lang="en-US" dirty="0" err="1"/>
              <a:t>populer</a:t>
            </a:r>
            <a:r>
              <a:rPr lang="en-US" dirty="0"/>
              <a:t> di Indonesia </a:t>
            </a:r>
            <a:r>
              <a:rPr lang="en-US" dirty="0" err="1"/>
              <a:t>dengan</a:t>
            </a:r>
            <a:r>
              <a:rPr lang="en-US" dirty="0"/>
              <a:t> </a:t>
            </a:r>
            <a:r>
              <a:rPr lang="en-US" dirty="0" err="1"/>
              <a:t>warna</a:t>
            </a:r>
            <a:r>
              <a:rPr lang="en-US" dirty="0"/>
              <a:t> </a:t>
            </a:r>
            <a:r>
              <a:rPr lang="en-US" dirty="0" err="1"/>
              <a:t>dominan</a:t>
            </a:r>
            <a:r>
              <a:rPr lang="en-US" dirty="0"/>
              <a:t> </a:t>
            </a:r>
            <a:r>
              <a:rPr lang="en-US" dirty="0" err="1"/>
              <a:t>hitam</a:t>
            </a:r>
            <a:r>
              <a:rPr lang="en-US" dirty="0"/>
              <a:t>. Ada </a:t>
            </a:r>
            <a:r>
              <a:rPr lang="en-US" dirty="0" err="1"/>
              <a:t>berita</a:t>
            </a:r>
            <a:r>
              <a:rPr lang="en-US" dirty="0"/>
              <a:t> yang </a:t>
            </a:r>
            <a:r>
              <a:rPr lang="en-US" dirty="0" err="1"/>
              <a:t>menyebut</a:t>
            </a:r>
            <a:r>
              <a:rPr lang="en-US" dirty="0"/>
              <a:t>, </a:t>
            </a:r>
            <a:r>
              <a:rPr lang="en-US" dirty="0" err="1"/>
              <a:t>tawon</a:t>
            </a:r>
            <a:r>
              <a:rPr lang="en-US" dirty="0"/>
              <a:t> </a:t>
            </a:r>
            <a:r>
              <a:rPr lang="en-US" dirty="0" err="1"/>
              <a:t>ini</a:t>
            </a:r>
            <a:r>
              <a:rPr lang="en-US" dirty="0"/>
              <a:t> </a:t>
            </a:r>
            <a:r>
              <a:rPr lang="en-US" dirty="0" err="1"/>
              <a:t>sudah</a:t>
            </a:r>
            <a:r>
              <a:rPr lang="en-US" dirty="0"/>
              <a:t> </a:t>
            </a:r>
            <a:r>
              <a:rPr lang="en-US" dirty="0" err="1"/>
              <a:t>menyebabkan</a:t>
            </a:r>
            <a:r>
              <a:rPr lang="en-US" dirty="0"/>
              <a:t> </a:t>
            </a:r>
            <a:r>
              <a:rPr lang="en-US" dirty="0" err="1"/>
              <a:t>kematian</a:t>
            </a:r>
            <a:r>
              <a:rPr lang="en-US" dirty="0"/>
              <a:t> di </a:t>
            </a:r>
            <a:r>
              <a:rPr lang="en-US" dirty="0" err="1"/>
              <a:t>beberapa</a:t>
            </a:r>
            <a:r>
              <a:rPr lang="en-US" dirty="0"/>
              <a:t> </a:t>
            </a:r>
            <a:r>
              <a:rPr lang="en-US" dirty="0" err="1"/>
              <a:t>daerah</a:t>
            </a:r>
            <a:r>
              <a:rPr lang="en-US" dirty="0"/>
              <a:t>, </a:t>
            </a:r>
            <a:r>
              <a:rPr lang="en-US" dirty="0" err="1"/>
              <a:t>salah</a:t>
            </a:r>
            <a:r>
              <a:rPr lang="en-US" dirty="0"/>
              <a:t> </a:t>
            </a:r>
            <a:r>
              <a:rPr lang="en-US" dirty="0" err="1"/>
              <a:t>satunya</a:t>
            </a:r>
            <a:r>
              <a:rPr lang="en-US" dirty="0"/>
              <a:t> di </a:t>
            </a:r>
            <a:r>
              <a:rPr lang="en-US" dirty="0" err="1"/>
              <a:t>Jawa</a:t>
            </a:r>
            <a:r>
              <a:rPr lang="en-US" dirty="0"/>
              <a:t> Tengah.</a:t>
            </a:r>
          </a:p>
          <a:p>
            <a:r>
              <a:rPr lang="en-US" dirty="0" err="1"/>
              <a:t>Ciri-ciri</a:t>
            </a:r>
            <a:r>
              <a:rPr lang="en-US" dirty="0"/>
              <a:t> </a:t>
            </a:r>
            <a:r>
              <a:rPr lang="en-US" dirty="0" err="1"/>
              <a:t>dari</a:t>
            </a:r>
            <a:r>
              <a:rPr lang="en-US" dirty="0"/>
              <a:t> </a:t>
            </a:r>
            <a:r>
              <a:rPr lang="en-US" dirty="0" err="1"/>
              <a:t>tawon</a:t>
            </a:r>
            <a:r>
              <a:rPr lang="en-US" dirty="0"/>
              <a:t> </a:t>
            </a:r>
            <a:r>
              <a:rPr lang="en-US" dirty="0" err="1"/>
              <a:t>mematikan</a:t>
            </a:r>
            <a:r>
              <a:rPr lang="en-US" dirty="0"/>
              <a:t> </a:t>
            </a:r>
            <a:r>
              <a:rPr lang="en-US" dirty="0" err="1"/>
              <a:t>ini</a:t>
            </a:r>
            <a:r>
              <a:rPr lang="en-US" dirty="0"/>
              <a:t> </a:t>
            </a:r>
            <a:r>
              <a:rPr lang="en-US" dirty="0" err="1"/>
              <a:t>adalah</a:t>
            </a:r>
            <a:r>
              <a:rPr lang="en-US" dirty="0"/>
              <a:t>:</a:t>
            </a:r>
          </a:p>
          <a:p>
            <a:r>
              <a:rPr lang="en-US" dirty="0" err="1"/>
              <a:t>Memiliki</a:t>
            </a:r>
            <a:r>
              <a:rPr lang="en-US" dirty="0"/>
              <a:t> </a:t>
            </a:r>
            <a:r>
              <a:rPr lang="en-US" dirty="0" err="1"/>
              <a:t>ukuran</a:t>
            </a:r>
            <a:r>
              <a:rPr lang="en-US" dirty="0"/>
              <a:t> </a:t>
            </a:r>
            <a:r>
              <a:rPr lang="en-US" dirty="0" err="1"/>
              <a:t>kecil</a:t>
            </a:r>
            <a:r>
              <a:rPr lang="en-US" dirty="0"/>
              <a:t> </a:t>
            </a:r>
            <a:r>
              <a:rPr lang="en-US" dirty="0" err="1"/>
              <a:t>hingga</a:t>
            </a:r>
            <a:r>
              <a:rPr lang="en-US" dirty="0"/>
              <a:t> </a:t>
            </a:r>
            <a:r>
              <a:rPr lang="en-US" dirty="0" err="1"/>
              <a:t>sedang</a:t>
            </a:r>
            <a:r>
              <a:rPr lang="en-US" dirty="0"/>
              <a:t>. </a:t>
            </a:r>
            <a:r>
              <a:rPr lang="en-US" dirty="0" err="1"/>
              <a:t>Ratunya</a:t>
            </a:r>
            <a:r>
              <a:rPr lang="en-US" dirty="0"/>
              <a:t> 30 mm, </a:t>
            </a:r>
            <a:r>
              <a:rPr lang="en-US" dirty="0" err="1"/>
              <a:t>pekerja</a:t>
            </a:r>
            <a:r>
              <a:rPr lang="en-US" dirty="0"/>
              <a:t> 22-25 mm, </a:t>
            </a:r>
            <a:r>
              <a:rPr lang="en-US" dirty="0" err="1"/>
              <a:t>dan</a:t>
            </a:r>
            <a:r>
              <a:rPr lang="en-US" dirty="0"/>
              <a:t> </a:t>
            </a:r>
            <a:r>
              <a:rPr lang="en-US" dirty="0" err="1"/>
              <a:t>jantan</a:t>
            </a:r>
            <a:r>
              <a:rPr lang="en-US" dirty="0"/>
              <a:t> 26 mm.</a:t>
            </a:r>
          </a:p>
          <a:p>
            <a:r>
              <a:rPr lang="en-US" dirty="0" err="1"/>
              <a:t>Menempatkan</a:t>
            </a:r>
            <a:r>
              <a:rPr lang="en-US" dirty="0"/>
              <a:t> </a:t>
            </a:r>
            <a:r>
              <a:rPr lang="en-US" dirty="0" err="1"/>
              <a:t>sarang</a:t>
            </a:r>
            <a:r>
              <a:rPr lang="en-US" dirty="0"/>
              <a:t> di </a:t>
            </a:r>
            <a:r>
              <a:rPr lang="en-US" dirty="0" err="1"/>
              <a:t>tempat</a:t>
            </a:r>
            <a:r>
              <a:rPr lang="en-US" dirty="0"/>
              <a:t> yang </a:t>
            </a:r>
            <a:r>
              <a:rPr lang="en-US" dirty="0" err="1"/>
              <a:t>nyaman</a:t>
            </a:r>
            <a:r>
              <a:rPr lang="en-US" dirty="0"/>
              <a:t>. </a:t>
            </a:r>
            <a:r>
              <a:rPr lang="en-US" dirty="0" err="1"/>
              <a:t>Bisa</a:t>
            </a:r>
            <a:r>
              <a:rPr lang="en-US" dirty="0"/>
              <a:t> </a:t>
            </a:r>
            <a:r>
              <a:rPr lang="en-US" dirty="0" err="1"/>
              <a:t>tinggi</a:t>
            </a:r>
            <a:r>
              <a:rPr lang="en-US" dirty="0"/>
              <a:t> (3 meter di area </a:t>
            </a:r>
            <a:r>
              <a:rPr lang="en-US" dirty="0" err="1"/>
              <a:t>atap</a:t>
            </a:r>
            <a:r>
              <a:rPr lang="en-US" dirty="0"/>
              <a:t> </a:t>
            </a:r>
            <a:r>
              <a:rPr lang="en-US" dirty="0" err="1"/>
              <a:t>bangunan</a:t>
            </a:r>
            <a:r>
              <a:rPr lang="en-US" dirty="0"/>
              <a:t>) </a:t>
            </a:r>
            <a:r>
              <a:rPr lang="en-US" dirty="0" err="1"/>
              <a:t>atau</a:t>
            </a:r>
            <a:r>
              <a:rPr lang="en-US" dirty="0"/>
              <a:t> </a:t>
            </a:r>
            <a:r>
              <a:rPr lang="en-US" dirty="0" err="1"/>
              <a:t>bisa</a:t>
            </a:r>
            <a:r>
              <a:rPr lang="en-US" dirty="0"/>
              <a:t> </a:t>
            </a:r>
            <a:r>
              <a:rPr lang="en-US" dirty="0" err="1"/>
              <a:t>rendah</a:t>
            </a:r>
            <a:r>
              <a:rPr lang="en-US" dirty="0"/>
              <a:t> (di </a:t>
            </a:r>
            <a:r>
              <a:rPr lang="en-US" dirty="0" err="1"/>
              <a:t>pepohonan</a:t>
            </a:r>
            <a:r>
              <a:rPr lang="en-US" dirty="0"/>
              <a:t> </a:t>
            </a:r>
            <a:r>
              <a:rPr lang="en-US" dirty="0" err="1"/>
              <a:t>kecil</a:t>
            </a:r>
            <a:r>
              <a:rPr lang="en-US" dirty="0"/>
              <a:t> </a:t>
            </a:r>
            <a:r>
              <a:rPr lang="en-US" dirty="0" err="1"/>
              <a:t>dengan</a:t>
            </a:r>
            <a:r>
              <a:rPr lang="en-US" dirty="0"/>
              <a:t> </a:t>
            </a:r>
            <a:r>
              <a:rPr lang="en-US" dirty="0" err="1"/>
              <a:t>tinggi</a:t>
            </a:r>
            <a:r>
              <a:rPr lang="en-US" dirty="0"/>
              <a:t> </a:t>
            </a:r>
            <a:r>
              <a:rPr lang="en-US" dirty="0" err="1"/>
              <a:t>kurang</a:t>
            </a:r>
            <a:r>
              <a:rPr lang="en-US" dirty="0"/>
              <a:t> </a:t>
            </a:r>
            <a:r>
              <a:rPr lang="en-US" dirty="0" err="1"/>
              <a:t>dari</a:t>
            </a:r>
            <a:r>
              <a:rPr lang="en-US" dirty="0"/>
              <a:t> </a:t>
            </a:r>
            <a:r>
              <a:rPr lang="en-US" dirty="0" err="1"/>
              <a:t>satu</a:t>
            </a:r>
            <a:r>
              <a:rPr lang="en-US" dirty="0"/>
              <a:t> meter).</a:t>
            </a:r>
          </a:p>
          <a:p>
            <a:r>
              <a:rPr lang="en-US" dirty="0" err="1"/>
              <a:t>Ukuran</a:t>
            </a:r>
            <a:r>
              <a:rPr lang="en-US" dirty="0"/>
              <a:t> </a:t>
            </a:r>
            <a:r>
              <a:rPr lang="en-US" dirty="0" err="1"/>
              <a:t>sarang</a:t>
            </a:r>
            <a:r>
              <a:rPr lang="en-US" dirty="0"/>
              <a:t> </a:t>
            </a:r>
            <a:r>
              <a:rPr lang="en-US" dirty="0" err="1"/>
              <a:t>tawon</a:t>
            </a:r>
            <a:r>
              <a:rPr lang="en-US" dirty="0"/>
              <a:t> </a:t>
            </a:r>
            <a:r>
              <a:rPr lang="en-US" i="1" dirty="0" err="1"/>
              <a:t>ndas</a:t>
            </a:r>
            <a:r>
              <a:rPr lang="en-US" dirty="0"/>
              <a:t> </a:t>
            </a:r>
            <a:r>
              <a:rPr lang="en-US" dirty="0" err="1"/>
              <a:t>mencapai</a:t>
            </a:r>
            <a:r>
              <a:rPr lang="en-US" dirty="0"/>
              <a:t> 60 cm. </a:t>
            </a:r>
            <a:r>
              <a:rPr lang="en-US" dirty="0" err="1"/>
              <a:t>Jika</a:t>
            </a:r>
            <a:r>
              <a:rPr lang="en-US" dirty="0"/>
              <a:t> di </a:t>
            </a:r>
            <a:r>
              <a:rPr lang="en-US" dirty="0" err="1"/>
              <a:t>dalam</a:t>
            </a:r>
            <a:r>
              <a:rPr lang="en-US" dirty="0"/>
              <a:t> </a:t>
            </a:r>
            <a:r>
              <a:rPr lang="en-US" dirty="0" err="1"/>
              <a:t>hutan</a:t>
            </a:r>
            <a:r>
              <a:rPr lang="en-US" dirty="0"/>
              <a:t> </a:t>
            </a:r>
            <a:r>
              <a:rPr lang="en-US" dirty="0" err="1"/>
              <a:t>atau</a:t>
            </a:r>
            <a:r>
              <a:rPr lang="en-US" dirty="0"/>
              <a:t> </a:t>
            </a:r>
            <a:r>
              <a:rPr lang="en-US" dirty="0" err="1"/>
              <a:t>jauh</a:t>
            </a:r>
            <a:r>
              <a:rPr lang="en-US" dirty="0"/>
              <a:t> </a:t>
            </a:r>
            <a:r>
              <a:rPr lang="en-US" dirty="0" err="1"/>
              <a:t>dari</a:t>
            </a:r>
            <a:r>
              <a:rPr lang="en-US" dirty="0"/>
              <a:t> </a:t>
            </a:r>
            <a:r>
              <a:rPr lang="en-US" dirty="0" err="1"/>
              <a:t>manusia</a:t>
            </a:r>
            <a:r>
              <a:rPr lang="en-US" dirty="0"/>
              <a:t> </a:t>
            </a:r>
            <a:r>
              <a:rPr lang="en-US" dirty="0" err="1"/>
              <a:t>bisa</a:t>
            </a:r>
            <a:r>
              <a:rPr lang="en-US" dirty="0"/>
              <a:t> </a:t>
            </a:r>
            <a:r>
              <a:rPr lang="en-US" dirty="0" err="1"/>
              <a:t>mencapai</a:t>
            </a:r>
            <a:r>
              <a:rPr lang="en-US" dirty="0"/>
              <a:t> 2 meter.</a:t>
            </a:r>
          </a:p>
          <a:p>
            <a:r>
              <a:rPr lang="en-US" dirty="0"/>
              <a:t>Di </a:t>
            </a:r>
            <a:r>
              <a:rPr lang="en-US" dirty="0" err="1"/>
              <a:t>bagian</a:t>
            </a:r>
            <a:r>
              <a:rPr lang="en-US" dirty="0"/>
              <a:t> </a:t>
            </a:r>
            <a:r>
              <a:rPr lang="en-US" dirty="0" err="1"/>
              <a:t>punggung</a:t>
            </a:r>
            <a:r>
              <a:rPr lang="en-US" dirty="0"/>
              <a:t> </a:t>
            </a:r>
            <a:r>
              <a:rPr lang="en-US" dirty="0" err="1"/>
              <a:t>nya</a:t>
            </a:r>
            <a:r>
              <a:rPr lang="en-US" dirty="0"/>
              <a:t> </a:t>
            </a:r>
            <a:r>
              <a:rPr lang="en-US" dirty="0" err="1"/>
              <a:t>terdapat</a:t>
            </a:r>
            <a:r>
              <a:rPr lang="en-US" dirty="0"/>
              <a:t> </a:t>
            </a:r>
            <a:r>
              <a:rPr lang="en-US" dirty="0" err="1"/>
              <a:t>warna</a:t>
            </a:r>
            <a:r>
              <a:rPr lang="en-US" dirty="0"/>
              <a:t> </a:t>
            </a:r>
            <a:r>
              <a:rPr lang="en-US" dirty="0" err="1"/>
              <a:t>oranye</a:t>
            </a:r>
            <a:r>
              <a:rPr lang="en-US" dirty="0"/>
              <a:t> </a:t>
            </a:r>
            <a:r>
              <a:rPr lang="en-US" dirty="0" err="1"/>
              <a:t>dan</a:t>
            </a:r>
            <a:r>
              <a:rPr lang="en-US" dirty="0"/>
              <a:t> </a:t>
            </a:r>
            <a:r>
              <a:rPr lang="en-US" dirty="0" err="1"/>
              <a:t>kuning</a:t>
            </a:r>
            <a:r>
              <a:rPr lang="en-US" dirty="0"/>
              <a:t> yang </a:t>
            </a:r>
            <a:r>
              <a:rPr lang="en-US" dirty="0" err="1"/>
              <a:t>dominan</a:t>
            </a:r>
            <a:r>
              <a:rPr lang="en-US" dirty="0"/>
              <a:t> </a:t>
            </a:r>
            <a:r>
              <a:rPr lang="en-US" dirty="0" err="1"/>
              <a:t>dan</a:t>
            </a:r>
            <a:r>
              <a:rPr lang="en-US" dirty="0"/>
              <a:t> </a:t>
            </a:r>
            <a:r>
              <a:rPr lang="en-US" dirty="0" err="1"/>
              <a:t>mudah</a:t>
            </a:r>
            <a:r>
              <a:rPr lang="en-US" dirty="0"/>
              <a:t> </a:t>
            </a:r>
            <a:r>
              <a:rPr lang="en-US" dirty="0" err="1"/>
              <a:t>dikenali</a:t>
            </a:r>
            <a:r>
              <a:rPr lang="en-US" dirty="0"/>
              <a:t>.</a:t>
            </a:r>
          </a:p>
        </p:txBody>
      </p:sp>
    </p:spTree>
    <p:extLst>
      <p:ext uri="{BB962C8B-B14F-4D97-AF65-F5344CB8AC3E}">
        <p14:creationId xmlns:p14="http://schemas.microsoft.com/office/powerpoint/2010/main" val="723889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Tawon</a:t>
            </a:r>
            <a:r>
              <a:rPr lang="en-US" b="1" dirty="0"/>
              <a:t> </a:t>
            </a:r>
            <a:r>
              <a:rPr lang="en-US" b="1" i="1" dirty="0"/>
              <a:t>Vespa </a:t>
            </a:r>
            <a:r>
              <a:rPr lang="en-US" b="1" i="1" dirty="0" err="1"/>
              <a:t>tropica</a:t>
            </a:r>
            <a:br>
              <a:rPr lang="en-US" b="1" dirty="0"/>
            </a:br>
            <a:endParaRPr lang="en-US" dirty="0"/>
          </a:p>
        </p:txBody>
      </p:sp>
      <p:sp>
        <p:nvSpPr>
          <p:cNvPr id="3" name="Content Placeholder 2"/>
          <p:cNvSpPr>
            <a:spLocks noGrp="1"/>
          </p:cNvSpPr>
          <p:nvPr>
            <p:ph idx="1"/>
          </p:nvPr>
        </p:nvSpPr>
        <p:spPr/>
        <p:txBody>
          <a:bodyPr/>
          <a:lstStyle/>
          <a:p>
            <a:r>
              <a:rPr lang="en-US" dirty="0" err="1"/>
              <a:t>Soal</a:t>
            </a:r>
            <a:r>
              <a:rPr lang="en-US" dirty="0"/>
              <a:t> </a:t>
            </a:r>
            <a:r>
              <a:rPr lang="en-US" dirty="0" err="1"/>
              <a:t>bentuk</a:t>
            </a:r>
            <a:r>
              <a:rPr lang="en-US" dirty="0"/>
              <a:t> </a:t>
            </a:r>
            <a:r>
              <a:rPr lang="en-US" dirty="0" err="1"/>
              <a:t>tubuh</a:t>
            </a:r>
            <a:r>
              <a:rPr lang="en-US" dirty="0"/>
              <a:t>, </a:t>
            </a:r>
            <a:r>
              <a:rPr lang="en-US" dirty="0" err="1"/>
              <a:t>tawon</a:t>
            </a:r>
            <a:r>
              <a:rPr lang="en-US" dirty="0"/>
              <a:t> </a:t>
            </a:r>
            <a:r>
              <a:rPr lang="en-US" dirty="0" err="1"/>
              <a:t>ini</a:t>
            </a:r>
            <a:r>
              <a:rPr lang="en-US" dirty="0"/>
              <a:t> </a:t>
            </a:r>
            <a:r>
              <a:rPr lang="en-US" dirty="0" err="1"/>
              <a:t>hampir</a:t>
            </a:r>
            <a:r>
              <a:rPr lang="en-US" dirty="0"/>
              <a:t> </a:t>
            </a:r>
            <a:r>
              <a:rPr lang="en-US" dirty="0" err="1"/>
              <a:t>sama</a:t>
            </a:r>
            <a:r>
              <a:rPr lang="en-US" dirty="0"/>
              <a:t> </a:t>
            </a:r>
            <a:r>
              <a:rPr lang="en-US" dirty="0" err="1"/>
              <a:t>dengan</a:t>
            </a:r>
            <a:r>
              <a:rPr lang="en-US" dirty="0"/>
              <a:t> </a:t>
            </a:r>
            <a:r>
              <a:rPr lang="en-US" dirty="0" err="1"/>
              <a:t>tawon</a:t>
            </a:r>
            <a:r>
              <a:rPr lang="en-US" dirty="0"/>
              <a:t> </a:t>
            </a:r>
            <a:r>
              <a:rPr lang="en-US" dirty="0" err="1"/>
              <a:t>endas</a:t>
            </a:r>
            <a:r>
              <a:rPr lang="en-US" dirty="0"/>
              <a:t>, </a:t>
            </a:r>
            <a:r>
              <a:rPr lang="en-US" dirty="0" err="1"/>
              <a:t>yakni</a:t>
            </a:r>
            <a:r>
              <a:rPr lang="en-US" dirty="0"/>
              <a:t> </a:t>
            </a:r>
            <a:r>
              <a:rPr lang="en-US" dirty="0" err="1"/>
              <a:t>sama-sama</a:t>
            </a:r>
            <a:r>
              <a:rPr lang="en-US" dirty="0"/>
              <a:t> </a:t>
            </a:r>
            <a:r>
              <a:rPr lang="en-US" dirty="0" err="1"/>
              <a:t>memiliki</a:t>
            </a:r>
            <a:r>
              <a:rPr lang="en-US" dirty="0"/>
              <a:t> </a:t>
            </a:r>
            <a:r>
              <a:rPr lang="en-US" dirty="0" err="1"/>
              <a:t>warna</a:t>
            </a:r>
            <a:r>
              <a:rPr lang="en-US" dirty="0"/>
              <a:t> </a:t>
            </a:r>
            <a:r>
              <a:rPr lang="en-US" dirty="0" err="1"/>
              <a:t>kuning</a:t>
            </a:r>
            <a:r>
              <a:rPr lang="en-US" dirty="0"/>
              <a:t> </a:t>
            </a:r>
            <a:r>
              <a:rPr lang="en-US" dirty="0" err="1"/>
              <a:t>dan</a:t>
            </a:r>
            <a:r>
              <a:rPr lang="en-US" dirty="0"/>
              <a:t> </a:t>
            </a:r>
            <a:r>
              <a:rPr lang="en-US" dirty="0" err="1"/>
              <a:t>oranye</a:t>
            </a:r>
            <a:r>
              <a:rPr lang="en-US" dirty="0"/>
              <a:t> di </a:t>
            </a:r>
            <a:r>
              <a:rPr lang="en-US" dirty="0" err="1"/>
              <a:t>punggung</a:t>
            </a:r>
            <a:r>
              <a:rPr lang="en-US" dirty="0"/>
              <a:t>. </a:t>
            </a:r>
            <a:r>
              <a:rPr lang="en-US" dirty="0" err="1"/>
              <a:t>Berikut</a:t>
            </a:r>
            <a:r>
              <a:rPr lang="en-US" dirty="0"/>
              <a:t> </a:t>
            </a:r>
            <a:r>
              <a:rPr lang="en-US" dirty="0" err="1"/>
              <a:t>adalah</a:t>
            </a:r>
            <a:r>
              <a:rPr lang="en-US" dirty="0"/>
              <a:t> detail </a:t>
            </a:r>
            <a:r>
              <a:rPr lang="en-US" dirty="0" err="1"/>
              <a:t>ciri-ciri</a:t>
            </a:r>
            <a:r>
              <a:rPr lang="en-US" dirty="0"/>
              <a:t> </a:t>
            </a:r>
            <a:r>
              <a:rPr lang="en-US" dirty="0" err="1"/>
              <a:t>tawon</a:t>
            </a:r>
            <a:r>
              <a:rPr lang="en-US" dirty="0"/>
              <a:t> </a:t>
            </a:r>
            <a:r>
              <a:rPr lang="en-US" i="1" dirty="0"/>
              <a:t>Vespa </a:t>
            </a:r>
            <a:r>
              <a:rPr lang="en-US" i="1" dirty="0" err="1"/>
              <a:t>tropica</a:t>
            </a:r>
            <a:r>
              <a:rPr lang="en-US" dirty="0"/>
              <a:t>:</a:t>
            </a:r>
          </a:p>
          <a:p>
            <a:r>
              <a:rPr lang="en-US" dirty="0" err="1"/>
              <a:t>Ratu</a:t>
            </a:r>
            <a:r>
              <a:rPr lang="en-US" dirty="0"/>
              <a:t> </a:t>
            </a:r>
            <a:r>
              <a:rPr lang="en-US" dirty="0" err="1"/>
              <a:t>berukuran</a:t>
            </a:r>
            <a:r>
              <a:rPr lang="en-US" dirty="0"/>
              <a:t> </a:t>
            </a:r>
            <a:r>
              <a:rPr lang="en-US" dirty="0" err="1"/>
              <a:t>kurang</a:t>
            </a:r>
            <a:r>
              <a:rPr lang="en-US" dirty="0"/>
              <a:t> </a:t>
            </a:r>
            <a:r>
              <a:rPr lang="en-US" dirty="0" err="1"/>
              <a:t>dari</a:t>
            </a:r>
            <a:r>
              <a:rPr lang="en-US" dirty="0"/>
              <a:t> 30 mm, </a:t>
            </a:r>
            <a:r>
              <a:rPr lang="en-US" dirty="0" err="1"/>
              <a:t>pekerja</a:t>
            </a:r>
            <a:r>
              <a:rPr lang="en-US" dirty="0"/>
              <a:t> 24 </a:t>
            </a:r>
            <a:r>
              <a:rPr lang="en-US" dirty="0" err="1"/>
              <a:t>sampai</a:t>
            </a:r>
            <a:r>
              <a:rPr lang="en-US" dirty="0"/>
              <a:t> 26 mm, </a:t>
            </a:r>
            <a:r>
              <a:rPr lang="en-US" dirty="0" err="1"/>
              <a:t>dan</a:t>
            </a:r>
            <a:r>
              <a:rPr lang="en-US" dirty="0"/>
              <a:t> </a:t>
            </a:r>
            <a:r>
              <a:rPr lang="en-US" dirty="0" err="1"/>
              <a:t>jantan</a:t>
            </a:r>
            <a:r>
              <a:rPr lang="en-US" dirty="0"/>
              <a:t> 26 mm.</a:t>
            </a:r>
          </a:p>
          <a:p>
            <a:r>
              <a:rPr lang="en-US" dirty="0" err="1"/>
              <a:t>Membuat</a:t>
            </a:r>
            <a:r>
              <a:rPr lang="en-US" dirty="0"/>
              <a:t> </a:t>
            </a:r>
            <a:r>
              <a:rPr lang="en-US" dirty="0" err="1"/>
              <a:t>sarang</a:t>
            </a:r>
            <a:r>
              <a:rPr lang="en-US" dirty="0"/>
              <a:t> di </a:t>
            </a:r>
            <a:r>
              <a:rPr lang="en-US" dirty="0" err="1"/>
              <a:t>lubang</a:t>
            </a:r>
            <a:r>
              <a:rPr lang="en-US" dirty="0"/>
              <a:t> </a:t>
            </a:r>
            <a:r>
              <a:rPr lang="en-US" dirty="0" err="1"/>
              <a:t>pohon</a:t>
            </a:r>
            <a:r>
              <a:rPr lang="en-US" dirty="0"/>
              <a:t> </a:t>
            </a:r>
            <a:r>
              <a:rPr lang="en-US" dirty="0" err="1"/>
              <a:t>dan</a:t>
            </a:r>
            <a:r>
              <a:rPr lang="en-US" dirty="0"/>
              <a:t> </a:t>
            </a:r>
            <a:r>
              <a:rPr lang="en-US" dirty="0" err="1"/>
              <a:t>bawah</a:t>
            </a:r>
            <a:r>
              <a:rPr lang="en-US" dirty="0"/>
              <a:t> </a:t>
            </a:r>
            <a:r>
              <a:rPr lang="en-US" dirty="0" err="1"/>
              <a:t>tanah</a:t>
            </a:r>
            <a:r>
              <a:rPr lang="en-US" dirty="0"/>
              <a:t>.</a:t>
            </a:r>
          </a:p>
          <a:p>
            <a:r>
              <a:rPr lang="en-US" dirty="0" err="1"/>
              <a:t>Sarangnya</a:t>
            </a:r>
            <a:r>
              <a:rPr lang="en-US" dirty="0"/>
              <a:t> </a:t>
            </a:r>
            <a:r>
              <a:rPr lang="en-US" dirty="0" err="1"/>
              <a:t>berbentuk</a:t>
            </a:r>
            <a:r>
              <a:rPr lang="en-US" dirty="0"/>
              <a:t> </a:t>
            </a:r>
            <a:r>
              <a:rPr lang="en-US" dirty="0" err="1"/>
              <a:t>mangkuk</a:t>
            </a:r>
            <a:r>
              <a:rPr lang="en-US" dirty="0"/>
              <a:t> </a:t>
            </a:r>
            <a:r>
              <a:rPr lang="en-US" dirty="0" err="1"/>
              <a:t>dengan</a:t>
            </a:r>
            <a:r>
              <a:rPr lang="en-US" dirty="0"/>
              <a:t> </a:t>
            </a:r>
            <a:r>
              <a:rPr lang="en-US" dirty="0" err="1"/>
              <a:t>bagian</a:t>
            </a:r>
            <a:r>
              <a:rPr lang="en-US" dirty="0"/>
              <a:t> </a:t>
            </a:r>
            <a:r>
              <a:rPr lang="en-US" dirty="0" err="1"/>
              <a:t>dasarnya</a:t>
            </a:r>
            <a:r>
              <a:rPr lang="en-US" dirty="0"/>
              <a:t> </a:t>
            </a:r>
            <a:r>
              <a:rPr lang="en-US" dirty="0" err="1"/>
              <a:t>berlubang</a:t>
            </a:r>
            <a:r>
              <a:rPr lang="en-US" dirty="0"/>
              <a:t>.</a:t>
            </a:r>
          </a:p>
          <a:p>
            <a:r>
              <a:rPr lang="en-US" dirty="0" err="1"/>
              <a:t>Bisa</a:t>
            </a:r>
            <a:r>
              <a:rPr lang="en-US" dirty="0"/>
              <a:t> </a:t>
            </a:r>
            <a:r>
              <a:rPr lang="en-US" dirty="0" err="1"/>
              <a:t>menyebabkan</a:t>
            </a:r>
            <a:r>
              <a:rPr lang="en-US" dirty="0"/>
              <a:t> </a:t>
            </a:r>
            <a:r>
              <a:rPr lang="en-US" dirty="0" err="1"/>
              <a:t>rapuh</a:t>
            </a:r>
            <a:r>
              <a:rPr lang="en-US" dirty="0"/>
              <a:t> </a:t>
            </a:r>
            <a:r>
              <a:rPr lang="en-US" dirty="0" err="1"/>
              <a:t>pada</a:t>
            </a:r>
            <a:r>
              <a:rPr lang="en-US" dirty="0"/>
              <a:t> </a:t>
            </a:r>
            <a:r>
              <a:rPr lang="en-US" dirty="0" err="1"/>
              <a:t>struktur</a:t>
            </a:r>
            <a:r>
              <a:rPr lang="en-US" dirty="0"/>
              <a:t> </a:t>
            </a:r>
            <a:r>
              <a:rPr lang="en-US" dirty="0" err="1"/>
              <a:t>tanah</a:t>
            </a:r>
            <a:r>
              <a:rPr lang="en-US" dirty="0"/>
              <a:t>.</a:t>
            </a:r>
          </a:p>
          <a:p>
            <a:endParaRPr lang="en-US" dirty="0"/>
          </a:p>
        </p:txBody>
      </p:sp>
    </p:spTree>
    <p:extLst>
      <p:ext uri="{BB962C8B-B14F-4D97-AF65-F5344CB8AC3E}">
        <p14:creationId xmlns:p14="http://schemas.microsoft.com/office/powerpoint/2010/main" val="3172263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a:t>
            </a:r>
            <a:r>
              <a:rPr lang="en-US" b="1" dirty="0" err="1"/>
              <a:t>Tawon</a:t>
            </a:r>
            <a:r>
              <a:rPr lang="en-US" b="1" dirty="0"/>
              <a:t> </a:t>
            </a:r>
            <a:r>
              <a:rPr lang="en-US" b="1" i="1" dirty="0"/>
              <a:t>Vespa </a:t>
            </a:r>
            <a:r>
              <a:rPr lang="en-US" b="1" i="1" dirty="0" err="1"/>
              <a:t>analis</a:t>
            </a:r>
            <a:br>
              <a:rPr lang="en-US" b="1" dirty="0"/>
            </a:br>
            <a:endParaRPr lang="en-US" dirty="0"/>
          </a:p>
        </p:txBody>
      </p:sp>
      <p:sp>
        <p:nvSpPr>
          <p:cNvPr id="3" name="Content Placeholder 2"/>
          <p:cNvSpPr>
            <a:spLocks noGrp="1"/>
          </p:cNvSpPr>
          <p:nvPr>
            <p:ph idx="1"/>
          </p:nvPr>
        </p:nvSpPr>
        <p:spPr/>
        <p:txBody>
          <a:bodyPr/>
          <a:lstStyle/>
          <a:p>
            <a:r>
              <a:rPr lang="en-US" dirty="0" err="1"/>
              <a:t>Berikut</a:t>
            </a:r>
            <a:r>
              <a:rPr lang="en-US" dirty="0"/>
              <a:t> </a:t>
            </a:r>
            <a:r>
              <a:rPr lang="en-US" dirty="0" err="1"/>
              <a:t>ini</a:t>
            </a:r>
            <a:r>
              <a:rPr lang="en-US" dirty="0"/>
              <a:t> </a:t>
            </a:r>
            <a:r>
              <a:rPr lang="en-US" dirty="0" err="1"/>
              <a:t>adalah</a:t>
            </a:r>
            <a:r>
              <a:rPr lang="en-US" dirty="0"/>
              <a:t> </a:t>
            </a:r>
            <a:r>
              <a:rPr lang="en-US" dirty="0" err="1"/>
              <a:t>ciri-ciri</a:t>
            </a:r>
            <a:r>
              <a:rPr lang="en-US" dirty="0"/>
              <a:t> </a:t>
            </a:r>
            <a:r>
              <a:rPr lang="en-US" dirty="0" err="1"/>
              <a:t>tawon</a:t>
            </a:r>
            <a:r>
              <a:rPr lang="en-US" dirty="0"/>
              <a:t> </a:t>
            </a:r>
            <a:r>
              <a:rPr lang="en-US" i="1" dirty="0"/>
              <a:t>Vespa</a:t>
            </a:r>
            <a:r>
              <a:rPr lang="en-US" dirty="0"/>
              <a:t> </a:t>
            </a:r>
            <a:r>
              <a:rPr lang="en-US" i="1" dirty="0" err="1"/>
              <a:t>analis</a:t>
            </a:r>
            <a:r>
              <a:rPr lang="en-US" i="1" dirty="0"/>
              <a:t>:</a:t>
            </a:r>
            <a:endParaRPr lang="en-US" dirty="0"/>
          </a:p>
          <a:p>
            <a:r>
              <a:rPr lang="en-US" dirty="0" err="1"/>
              <a:t>Ukuran</a:t>
            </a:r>
            <a:r>
              <a:rPr lang="en-US" dirty="0"/>
              <a:t> rata-</a:t>
            </a:r>
            <a:r>
              <a:rPr lang="en-US" dirty="0" err="1"/>
              <a:t>ratanya</a:t>
            </a:r>
            <a:r>
              <a:rPr lang="en-US" dirty="0"/>
              <a:t> </a:t>
            </a:r>
            <a:r>
              <a:rPr lang="en-US" dirty="0" err="1"/>
              <a:t>adalah</a:t>
            </a:r>
            <a:r>
              <a:rPr lang="en-US" dirty="0"/>
              <a:t> 20 </a:t>
            </a:r>
            <a:r>
              <a:rPr lang="en-US" dirty="0" err="1"/>
              <a:t>sampai</a:t>
            </a:r>
            <a:r>
              <a:rPr lang="en-US" dirty="0"/>
              <a:t> 30 mm.</a:t>
            </a:r>
          </a:p>
          <a:p>
            <a:r>
              <a:rPr lang="en-US" dirty="0" err="1"/>
              <a:t>Sarangnya</a:t>
            </a:r>
            <a:r>
              <a:rPr lang="en-US" dirty="0"/>
              <a:t> </a:t>
            </a:r>
            <a:r>
              <a:rPr lang="en-US" dirty="0" err="1"/>
              <a:t>diletakkan</a:t>
            </a:r>
            <a:r>
              <a:rPr lang="en-US" dirty="0"/>
              <a:t> di </a:t>
            </a:r>
            <a:r>
              <a:rPr lang="en-US" dirty="0" err="1"/>
              <a:t>tempat</a:t>
            </a:r>
            <a:r>
              <a:rPr lang="en-US" dirty="0"/>
              <a:t> yang </a:t>
            </a:r>
            <a:r>
              <a:rPr lang="en-US" dirty="0" err="1"/>
              <a:t>ditinggi</a:t>
            </a:r>
            <a:r>
              <a:rPr lang="en-US" dirty="0"/>
              <a:t>, </a:t>
            </a:r>
            <a:r>
              <a:rPr lang="en-US" dirty="0" err="1"/>
              <a:t>lebih</a:t>
            </a:r>
            <a:r>
              <a:rPr lang="en-US" dirty="0"/>
              <a:t> </a:t>
            </a:r>
            <a:r>
              <a:rPr lang="en-US" dirty="0" err="1"/>
              <a:t>dari</a:t>
            </a:r>
            <a:r>
              <a:rPr lang="en-US" dirty="0"/>
              <a:t> 60 cm.</a:t>
            </a:r>
          </a:p>
          <a:p>
            <a:r>
              <a:rPr lang="en-US" dirty="0" err="1"/>
              <a:t>Sarangnya</a:t>
            </a:r>
            <a:r>
              <a:rPr lang="en-US" dirty="0"/>
              <a:t> </a:t>
            </a:r>
            <a:r>
              <a:rPr lang="en-US" dirty="0" err="1"/>
              <a:t>gelap</a:t>
            </a:r>
            <a:r>
              <a:rPr lang="en-US" dirty="0"/>
              <a:t> </a:t>
            </a:r>
            <a:r>
              <a:rPr lang="en-US" dirty="0" err="1"/>
              <a:t>dan</a:t>
            </a:r>
            <a:r>
              <a:rPr lang="en-US" dirty="0"/>
              <a:t> </a:t>
            </a:r>
            <a:r>
              <a:rPr lang="en-US" dirty="0" err="1"/>
              <a:t>kokoh</a:t>
            </a:r>
            <a:r>
              <a:rPr lang="en-US" dirty="0"/>
              <a:t>.</a:t>
            </a:r>
          </a:p>
          <a:p>
            <a:r>
              <a:rPr lang="en-US" dirty="0"/>
              <a:t>Di </a:t>
            </a:r>
            <a:r>
              <a:rPr lang="en-US" dirty="0" err="1"/>
              <a:t>ujung</a:t>
            </a:r>
            <a:r>
              <a:rPr lang="en-US" dirty="0"/>
              <a:t> </a:t>
            </a:r>
            <a:r>
              <a:rPr lang="en-US" dirty="0" err="1"/>
              <a:t>tubuhnya</a:t>
            </a:r>
            <a:r>
              <a:rPr lang="en-US" dirty="0"/>
              <a:t> </a:t>
            </a:r>
            <a:r>
              <a:rPr lang="en-US" dirty="0" err="1"/>
              <a:t>terdapat</a:t>
            </a:r>
            <a:r>
              <a:rPr lang="en-US" dirty="0"/>
              <a:t> </a:t>
            </a:r>
            <a:r>
              <a:rPr lang="en-US" dirty="0" err="1"/>
              <a:t>warna</a:t>
            </a:r>
            <a:r>
              <a:rPr lang="en-US" dirty="0"/>
              <a:t> </a:t>
            </a:r>
            <a:r>
              <a:rPr lang="en-US" dirty="0" err="1"/>
              <a:t>kuning</a:t>
            </a:r>
            <a:r>
              <a:rPr lang="en-US" dirty="0"/>
              <a:t>.</a:t>
            </a:r>
          </a:p>
          <a:p>
            <a:endParaRPr lang="en-US" dirty="0"/>
          </a:p>
        </p:txBody>
      </p:sp>
    </p:spTree>
    <p:extLst>
      <p:ext uri="{BB962C8B-B14F-4D97-AF65-F5344CB8AC3E}">
        <p14:creationId xmlns:p14="http://schemas.microsoft.com/office/powerpoint/2010/main" val="324569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a:t>
            </a:r>
            <a:r>
              <a:rPr lang="en-US" b="1" dirty="0" err="1"/>
              <a:t>Tawon</a:t>
            </a:r>
            <a:r>
              <a:rPr lang="en-US" b="1" dirty="0"/>
              <a:t> </a:t>
            </a:r>
            <a:r>
              <a:rPr lang="en-US" b="1" i="1" dirty="0"/>
              <a:t>Vespa </a:t>
            </a:r>
            <a:r>
              <a:rPr lang="en-US" b="1" i="1" dirty="0" err="1"/>
              <a:t>velutina</a:t>
            </a:r>
            <a:br>
              <a:rPr lang="en-US" b="1" dirty="0"/>
            </a:br>
            <a:endParaRPr lang="en-US" dirty="0"/>
          </a:p>
        </p:txBody>
      </p:sp>
      <p:sp>
        <p:nvSpPr>
          <p:cNvPr id="3" name="Content Placeholder 2"/>
          <p:cNvSpPr>
            <a:spLocks noGrp="1"/>
          </p:cNvSpPr>
          <p:nvPr>
            <p:ph idx="1"/>
          </p:nvPr>
        </p:nvSpPr>
        <p:spPr/>
        <p:txBody>
          <a:bodyPr/>
          <a:lstStyle/>
          <a:p>
            <a:r>
              <a:rPr lang="en-US" dirty="0"/>
              <a:t>Salah </a:t>
            </a:r>
            <a:r>
              <a:rPr lang="en-US" dirty="0" err="1"/>
              <a:t>satu</a:t>
            </a:r>
            <a:r>
              <a:rPr lang="en-US" dirty="0"/>
              <a:t> </a:t>
            </a:r>
            <a:r>
              <a:rPr lang="en-US" dirty="0" err="1"/>
              <a:t>ciri</a:t>
            </a:r>
            <a:r>
              <a:rPr lang="en-US" dirty="0"/>
              <a:t> </a:t>
            </a:r>
            <a:r>
              <a:rPr lang="en-US" dirty="0" err="1"/>
              <a:t>khas</a:t>
            </a:r>
            <a:r>
              <a:rPr lang="en-US" dirty="0"/>
              <a:t> yang </a:t>
            </a:r>
            <a:r>
              <a:rPr lang="en-US" dirty="0" err="1"/>
              <a:t>dimiliki</a:t>
            </a:r>
            <a:r>
              <a:rPr lang="en-US" dirty="0"/>
              <a:t> </a:t>
            </a:r>
            <a:r>
              <a:rPr lang="en-US" dirty="0" err="1"/>
              <a:t>jenis</a:t>
            </a:r>
            <a:r>
              <a:rPr lang="en-US" dirty="0"/>
              <a:t> </a:t>
            </a:r>
            <a:r>
              <a:rPr lang="en-US" dirty="0" err="1"/>
              <a:t>tawon</a:t>
            </a:r>
            <a:r>
              <a:rPr lang="en-US" dirty="0"/>
              <a:t> </a:t>
            </a:r>
            <a:r>
              <a:rPr lang="en-US" dirty="0" err="1"/>
              <a:t>berbahaya</a:t>
            </a:r>
            <a:r>
              <a:rPr lang="en-US" dirty="0"/>
              <a:t> </a:t>
            </a:r>
            <a:r>
              <a:rPr lang="en-US" dirty="0" err="1"/>
              <a:t>ini</a:t>
            </a:r>
            <a:r>
              <a:rPr lang="en-US" dirty="0"/>
              <a:t> </a:t>
            </a:r>
            <a:r>
              <a:rPr lang="en-US" dirty="0" err="1"/>
              <a:t>adalah</a:t>
            </a:r>
            <a:r>
              <a:rPr lang="en-US" dirty="0"/>
              <a:t> </a:t>
            </a:r>
            <a:r>
              <a:rPr lang="en-US" dirty="0" err="1"/>
              <a:t>kakinya</a:t>
            </a:r>
            <a:r>
              <a:rPr lang="en-US" dirty="0"/>
              <a:t> yang </a:t>
            </a:r>
            <a:r>
              <a:rPr lang="en-US" dirty="0" err="1"/>
              <a:t>berwarna</a:t>
            </a:r>
            <a:r>
              <a:rPr lang="en-US" dirty="0"/>
              <a:t> </a:t>
            </a:r>
            <a:r>
              <a:rPr lang="en-US" dirty="0" err="1"/>
              <a:t>kuning</a:t>
            </a:r>
            <a:r>
              <a:rPr lang="en-US" dirty="0"/>
              <a:t>. </a:t>
            </a:r>
            <a:r>
              <a:rPr lang="en-US" dirty="0" err="1"/>
              <a:t>Tawon</a:t>
            </a:r>
            <a:r>
              <a:rPr lang="en-US" dirty="0"/>
              <a:t> </a:t>
            </a:r>
            <a:r>
              <a:rPr lang="en-US" dirty="0" err="1"/>
              <a:t>ini</a:t>
            </a:r>
            <a:r>
              <a:rPr lang="en-US" dirty="0"/>
              <a:t> </a:t>
            </a:r>
            <a:r>
              <a:rPr lang="en-US" dirty="0" err="1"/>
              <a:t>sering</a:t>
            </a:r>
            <a:r>
              <a:rPr lang="en-US" dirty="0"/>
              <a:t> </a:t>
            </a:r>
            <a:r>
              <a:rPr lang="en-US" dirty="0" err="1"/>
              <a:t>juga</a:t>
            </a:r>
            <a:r>
              <a:rPr lang="en-US" dirty="0"/>
              <a:t> </a:t>
            </a:r>
            <a:r>
              <a:rPr lang="en-US" dirty="0" err="1"/>
              <a:t>disebut</a:t>
            </a:r>
            <a:r>
              <a:rPr lang="en-US" dirty="0"/>
              <a:t> Asian </a:t>
            </a:r>
            <a:r>
              <a:rPr lang="en-US" i="1" dirty="0"/>
              <a:t>hornet</a:t>
            </a:r>
            <a:r>
              <a:rPr lang="en-US" dirty="0"/>
              <a:t> </a:t>
            </a:r>
            <a:r>
              <a:rPr lang="en-US" dirty="0" err="1"/>
              <a:t>atau</a:t>
            </a:r>
            <a:r>
              <a:rPr lang="en-US" dirty="0"/>
              <a:t> </a:t>
            </a:r>
            <a:r>
              <a:rPr lang="en-US" i="1" dirty="0"/>
              <a:t>yellow legged hornet</a:t>
            </a:r>
            <a:r>
              <a:rPr lang="en-US" dirty="0"/>
              <a:t> </a:t>
            </a:r>
            <a:r>
              <a:rPr lang="en-US" dirty="0" err="1"/>
              <a:t>karena</a:t>
            </a:r>
            <a:r>
              <a:rPr lang="en-US" dirty="0"/>
              <a:t> </a:t>
            </a:r>
            <a:r>
              <a:rPr lang="en-US" dirty="0" err="1"/>
              <a:t>warna</a:t>
            </a:r>
            <a:r>
              <a:rPr lang="en-US" dirty="0"/>
              <a:t> </a:t>
            </a:r>
            <a:r>
              <a:rPr lang="en-US" dirty="0" err="1"/>
              <a:t>kakinya</a:t>
            </a:r>
            <a:r>
              <a:rPr lang="en-US" dirty="0"/>
              <a:t> </a:t>
            </a:r>
            <a:r>
              <a:rPr lang="en-US" dirty="0" err="1"/>
              <a:t>tersebut</a:t>
            </a:r>
            <a:r>
              <a:rPr lang="en-US" dirty="0"/>
              <a:t>. </a:t>
            </a:r>
            <a:r>
              <a:rPr lang="en-US" dirty="0" err="1"/>
              <a:t>Berikut</a:t>
            </a:r>
            <a:r>
              <a:rPr lang="en-US" dirty="0"/>
              <a:t> detail </a:t>
            </a:r>
            <a:r>
              <a:rPr lang="en-US" dirty="0" err="1"/>
              <a:t>karakteristik</a:t>
            </a:r>
            <a:r>
              <a:rPr lang="en-US" dirty="0"/>
              <a:t> </a:t>
            </a:r>
            <a:r>
              <a:rPr lang="en-US" i="1" dirty="0"/>
              <a:t>Vespa </a:t>
            </a:r>
            <a:r>
              <a:rPr lang="en-US" i="1" dirty="0" err="1"/>
              <a:t>velutina</a:t>
            </a:r>
            <a:r>
              <a:rPr lang="en-US" i="1" dirty="0"/>
              <a:t>:</a:t>
            </a:r>
            <a:endParaRPr lang="en-US" dirty="0"/>
          </a:p>
          <a:p>
            <a:r>
              <a:rPr lang="en-US" dirty="0" err="1"/>
              <a:t>Ukuran</a:t>
            </a:r>
            <a:r>
              <a:rPr lang="en-US" dirty="0"/>
              <a:t> </a:t>
            </a:r>
            <a:r>
              <a:rPr lang="en-US" dirty="0" err="1"/>
              <a:t>ratu</a:t>
            </a:r>
            <a:r>
              <a:rPr lang="en-US" dirty="0"/>
              <a:t> 30 mm, </a:t>
            </a:r>
            <a:r>
              <a:rPr lang="en-US" dirty="0" err="1"/>
              <a:t>pekerja</a:t>
            </a:r>
            <a:r>
              <a:rPr lang="en-US" dirty="0"/>
              <a:t> 20 mm, </a:t>
            </a:r>
            <a:r>
              <a:rPr lang="en-US" dirty="0" err="1"/>
              <a:t>dan</a:t>
            </a:r>
            <a:r>
              <a:rPr lang="en-US" dirty="0"/>
              <a:t> </a:t>
            </a:r>
            <a:r>
              <a:rPr lang="en-US" dirty="0" err="1"/>
              <a:t>jantan</a:t>
            </a:r>
            <a:r>
              <a:rPr lang="en-US" dirty="0"/>
              <a:t> 24 mm.</a:t>
            </a:r>
          </a:p>
          <a:p>
            <a:r>
              <a:rPr lang="en-US" dirty="0" err="1"/>
              <a:t>Bisa</a:t>
            </a:r>
            <a:r>
              <a:rPr lang="en-US" dirty="0"/>
              <a:t> </a:t>
            </a:r>
            <a:r>
              <a:rPr lang="en-US" dirty="0" err="1"/>
              <a:t>membunuh</a:t>
            </a:r>
            <a:r>
              <a:rPr lang="en-US" dirty="0"/>
              <a:t> </a:t>
            </a:r>
            <a:r>
              <a:rPr lang="en-US" dirty="0" err="1"/>
              <a:t>lebah</a:t>
            </a:r>
            <a:r>
              <a:rPr lang="en-US" dirty="0"/>
              <a:t> </a:t>
            </a:r>
            <a:r>
              <a:rPr lang="en-US" dirty="0" err="1"/>
              <a:t>madu</a:t>
            </a:r>
            <a:r>
              <a:rPr lang="en-US" dirty="0"/>
              <a:t> </a:t>
            </a:r>
            <a:r>
              <a:rPr lang="en-US" dirty="0" err="1"/>
              <a:t>dan</a:t>
            </a:r>
            <a:r>
              <a:rPr lang="en-US" dirty="0"/>
              <a:t> </a:t>
            </a:r>
            <a:r>
              <a:rPr lang="en-US" dirty="0" err="1"/>
              <a:t>memangsa</a:t>
            </a:r>
            <a:r>
              <a:rPr lang="en-US" dirty="0"/>
              <a:t> </a:t>
            </a:r>
            <a:r>
              <a:rPr lang="en-US" dirty="0" err="1"/>
              <a:t>larvanya</a:t>
            </a:r>
            <a:r>
              <a:rPr lang="en-US" dirty="0"/>
              <a:t>.</a:t>
            </a:r>
          </a:p>
          <a:p>
            <a:r>
              <a:rPr lang="en-US" dirty="0" err="1"/>
              <a:t>Kakinya</a:t>
            </a:r>
            <a:r>
              <a:rPr lang="en-US" dirty="0"/>
              <a:t> </a:t>
            </a:r>
            <a:r>
              <a:rPr lang="en-US" dirty="0" err="1"/>
              <a:t>berwarna</a:t>
            </a:r>
            <a:r>
              <a:rPr lang="en-US" dirty="0"/>
              <a:t> </a:t>
            </a:r>
            <a:r>
              <a:rPr lang="en-US" dirty="0" err="1"/>
              <a:t>kuning</a:t>
            </a:r>
            <a:r>
              <a:rPr lang="en-US" dirty="0"/>
              <a:t>.</a:t>
            </a:r>
          </a:p>
          <a:p>
            <a:r>
              <a:rPr lang="en-US" dirty="0" err="1"/>
              <a:t>Sarangnya</a:t>
            </a:r>
            <a:r>
              <a:rPr lang="en-US" dirty="0"/>
              <a:t> </a:t>
            </a:r>
            <a:r>
              <a:rPr lang="en-US" dirty="0" err="1"/>
              <a:t>diletakkan</a:t>
            </a:r>
            <a:r>
              <a:rPr lang="en-US" dirty="0"/>
              <a:t> di </a:t>
            </a:r>
            <a:r>
              <a:rPr lang="en-US" dirty="0" err="1"/>
              <a:t>tempat</a:t>
            </a:r>
            <a:r>
              <a:rPr lang="en-US" dirty="0"/>
              <a:t> </a:t>
            </a:r>
            <a:r>
              <a:rPr lang="en-US" dirty="0" err="1"/>
              <a:t>tinggi</a:t>
            </a:r>
            <a:r>
              <a:rPr lang="en-US" dirty="0"/>
              <a:t> </a:t>
            </a:r>
            <a:r>
              <a:rPr lang="en-US" dirty="0" err="1"/>
              <a:t>dengan</a:t>
            </a:r>
            <a:r>
              <a:rPr lang="en-US" dirty="0"/>
              <a:t> </a:t>
            </a:r>
            <a:r>
              <a:rPr lang="en-US" dirty="0" err="1"/>
              <a:t>tekstur</a:t>
            </a:r>
            <a:r>
              <a:rPr lang="en-US" dirty="0"/>
              <a:t> yang </a:t>
            </a:r>
            <a:r>
              <a:rPr lang="en-US" dirty="0" err="1"/>
              <a:t>kasar</a:t>
            </a:r>
            <a:r>
              <a:rPr lang="en-US" dirty="0"/>
              <a:t> </a:t>
            </a:r>
            <a:r>
              <a:rPr lang="en-US" dirty="0" err="1"/>
              <a:t>dan</a:t>
            </a:r>
            <a:r>
              <a:rPr lang="en-US" dirty="0"/>
              <a:t> </a:t>
            </a:r>
            <a:r>
              <a:rPr lang="en-US" dirty="0" err="1"/>
              <a:t>memanjang</a:t>
            </a:r>
            <a:r>
              <a:rPr lang="en-US" dirty="0"/>
              <a:t>.</a:t>
            </a:r>
          </a:p>
          <a:p>
            <a:r>
              <a:rPr lang="en-US" dirty="0" err="1"/>
              <a:t>Empat</a:t>
            </a:r>
            <a:r>
              <a:rPr lang="en-US" dirty="0"/>
              <a:t> </a:t>
            </a:r>
            <a:r>
              <a:rPr lang="en-US" dirty="0" err="1"/>
              <a:t>jenis</a:t>
            </a:r>
            <a:r>
              <a:rPr lang="en-US" dirty="0"/>
              <a:t> </a:t>
            </a:r>
            <a:r>
              <a:rPr lang="en-US" dirty="0" err="1"/>
              <a:t>tawon</a:t>
            </a:r>
            <a:r>
              <a:rPr lang="en-US" dirty="0"/>
              <a:t> </a:t>
            </a:r>
            <a:r>
              <a:rPr lang="en-US" dirty="0" err="1"/>
              <a:t>vespa</a:t>
            </a:r>
            <a:r>
              <a:rPr lang="en-US" dirty="0"/>
              <a:t> di </a:t>
            </a:r>
            <a:r>
              <a:rPr lang="en-US" dirty="0" err="1"/>
              <a:t>atas</a:t>
            </a:r>
            <a:r>
              <a:rPr lang="en-US" dirty="0"/>
              <a:t> </a:t>
            </a:r>
            <a:r>
              <a:rPr lang="en-US" dirty="0" err="1"/>
              <a:t>memang</a:t>
            </a:r>
            <a:r>
              <a:rPr lang="en-US" dirty="0"/>
              <a:t> </a:t>
            </a:r>
            <a:r>
              <a:rPr lang="en-US" dirty="0" err="1"/>
              <a:t>terlihat</a:t>
            </a:r>
            <a:r>
              <a:rPr lang="en-US" dirty="0"/>
              <a:t> </a:t>
            </a:r>
            <a:r>
              <a:rPr lang="en-US" dirty="0" err="1"/>
              <a:t>mirip</a:t>
            </a:r>
            <a:r>
              <a:rPr lang="en-US" dirty="0"/>
              <a:t> </a:t>
            </a:r>
            <a:r>
              <a:rPr lang="en-US" dirty="0" err="1"/>
              <a:t>jika</a:t>
            </a:r>
            <a:r>
              <a:rPr lang="en-US" dirty="0"/>
              <a:t> </a:t>
            </a:r>
            <a:r>
              <a:rPr lang="en-US" dirty="0" err="1"/>
              <a:t>dilihat</a:t>
            </a:r>
            <a:r>
              <a:rPr lang="en-US" dirty="0"/>
              <a:t> </a:t>
            </a:r>
            <a:r>
              <a:rPr lang="en-US" dirty="0" err="1"/>
              <a:t>sekilas</a:t>
            </a:r>
            <a:r>
              <a:rPr lang="en-US" dirty="0"/>
              <a:t>. </a:t>
            </a:r>
            <a:r>
              <a:rPr lang="en-US" dirty="0" err="1"/>
              <a:t>Untuk</a:t>
            </a:r>
            <a:r>
              <a:rPr lang="en-US" dirty="0"/>
              <a:t> </a:t>
            </a:r>
            <a:r>
              <a:rPr lang="en-US" dirty="0" err="1"/>
              <a:t>mengetahui</a:t>
            </a:r>
            <a:r>
              <a:rPr lang="en-US" dirty="0"/>
              <a:t> </a:t>
            </a:r>
            <a:r>
              <a:rPr lang="en-US" dirty="0" err="1"/>
              <a:t>perbedaannya</a:t>
            </a:r>
            <a:r>
              <a:rPr lang="en-US" dirty="0"/>
              <a:t> </a:t>
            </a:r>
            <a:r>
              <a:rPr lang="en-US" dirty="0" err="1"/>
              <a:t>cukup</a:t>
            </a:r>
            <a:r>
              <a:rPr lang="en-US" dirty="0"/>
              <a:t> </a:t>
            </a:r>
            <a:r>
              <a:rPr lang="en-US" dirty="0" err="1"/>
              <a:t>sulit</a:t>
            </a:r>
            <a:r>
              <a:rPr lang="en-US" dirty="0"/>
              <a:t> </a:t>
            </a:r>
            <a:r>
              <a:rPr lang="en-US" dirty="0" err="1"/>
              <a:t>apalagi</a:t>
            </a:r>
            <a:r>
              <a:rPr lang="en-US" dirty="0"/>
              <a:t> </a:t>
            </a:r>
            <a:r>
              <a:rPr lang="en-US" dirty="0" err="1"/>
              <a:t>saat</a:t>
            </a:r>
            <a:r>
              <a:rPr lang="en-US" dirty="0"/>
              <a:t> </a:t>
            </a:r>
            <a:r>
              <a:rPr lang="en-US" dirty="0" err="1"/>
              <a:t>mereka</a:t>
            </a:r>
            <a:r>
              <a:rPr lang="en-US" dirty="0"/>
              <a:t> </a:t>
            </a:r>
            <a:r>
              <a:rPr lang="en-US" dirty="0" err="1"/>
              <a:t>terbang</a:t>
            </a:r>
            <a:r>
              <a:rPr lang="en-US" dirty="0"/>
              <a:t>. </a:t>
            </a:r>
            <a:r>
              <a:rPr lang="en-US" dirty="0" err="1"/>
              <a:t>Kecuali</a:t>
            </a:r>
            <a:r>
              <a:rPr lang="en-US" dirty="0"/>
              <a:t> </a:t>
            </a:r>
            <a:r>
              <a:rPr lang="en-US" dirty="0" err="1"/>
              <a:t>tawon</a:t>
            </a:r>
            <a:r>
              <a:rPr lang="en-US" dirty="0"/>
              <a:t> </a:t>
            </a:r>
            <a:r>
              <a:rPr lang="en-US" i="1" dirty="0"/>
              <a:t>Vespa </a:t>
            </a:r>
            <a:r>
              <a:rPr lang="en-US" i="1" dirty="0" err="1"/>
              <a:t>tropica</a:t>
            </a:r>
            <a:r>
              <a:rPr lang="en-US" dirty="0"/>
              <a:t> yang </a:t>
            </a:r>
            <a:r>
              <a:rPr lang="en-US" dirty="0" err="1"/>
              <a:t>hidup</a:t>
            </a:r>
            <a:r>
              <a:rPr lang="en-US" dirty="0"/>
              <a:t> di </a:t>
            </a:r>
            <a:r>
              <a:rPr lang="en-US" dirty="0" err="1"/>
              <a:t>bawah</a:t>
            </a:r>
            <a:r>
              <a:rPr lang="en-US" dirty="0"/>
              <a:t> </a:t>
            </a:r>
            <a:r>
              <a:rPr lang="en-US" dirty="0" err="1"/>
              <a:t>tanah</a:t>
            </a:r>
            <a:r>
              <a:rPr lang="en-US" dirty="0"/>
              <a:t>.</a:t>
            </a:r>
          </a:p>
          <a:p>
            <a:endParaRPr lang="en-US" dirty="0"/>
          </a:p>
        </p:txBody>
      </p:sp>
    </p:spTree>
    <p:extLst>
      <p:ext uri="{BB962C8B-B14F-4D97-AF65-F5344CB8AC3E}">
        <p14:creationId xmlns:p14="http://schemas.microsoft.com/office/powerpoint/2010/main" val="3087988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a:t>
            </a:r>
            <a:r>
              <a:rPr lang="en-US" b="1" dirty="0" err="1"/>
              <a:t>Tawon</a:t>
            </a:r>
            <a:r>
              <a:rPr lang="en-US" b="1" dirty="0"/>
              <a:t> </a:t>
            </a:r>
            <a:r>
              <a:rPr lang="en-US" b="1" dirty="0" err="1"/>
              <a:t>kertas</a:t>
            </a:r>
            <a:br>
              <a:rPr lang="en-US" b="1" dirty="0"/>
            </a:br>
            <a:endParaRPr lang="en-US" dirty="0"/>
          </a:p>
        </p:txBody>
      </p:sp>
      <p:sp>
        <p:nvSpPr>
          <p:cNvPr id="3" name="Content Placeholder 2"/>
          <p:cNvSpPr>
            <a:spLocks noGrp="1"/>
          </p:cNvSpPr>
          <p:nvPr>
            <p:ph idx="1"/>
          </p:nvPr>
        </p:nvSpPr>
        <p:spPr/>
        <p:txBody>
          <a:bodyPr/>
          <a:lstStyle/>
          <a:p>
            <a:r>
              <a:rPr lang="en-US" dirty="0" err="1"/>
              <a:t>Jenis</a:t>
            </a:r>
            <a:r>
              <a:rPr lang="en-US" dirty="0"/>
              <a:t> </a:t>
            </a:r>
            <a:r>
              <a:rPr lang="en-US" dirty="0" err="1"/>
              <a:t>tawon</a:t>
            </a:r>
            <a:r>
              <a:rPr lang="en-US" dirty="0"/>
              <a:t> </a:t>
            </a:r>
            <a:r>
              <a:rPr lang="en-US" dirty="0" err="1"/>
              <a:t>ini</a:t>
            </a:r>
            <a:r>
              <a:rPr lang="en-US" dirty="0"/>
              <a:t> </a:t>
            </a:r>
            <a:r>
              <a:rPr lang="en-US" dirty="0" err="1"/>
              <a:t>sangat</a:t>
            </a:r>
            <a:r>
              <a:rPr lang="en-US" dirty="0"/>
              <a:t> </a:t>
            </a:r>
            <a:r>
              <a:rPr lang="en-US" dirty="0" err="1"/>
              <a:t>mudah</a:t>
            </a:r>
            <a:r>
              <a:rPr lang="en-US" dirty="0"/>
              <a:t> </a:t>
            </a:r>
            <a:r>
              <a:rPr lang="en-US" dirty="0" err="1"/>
              <a:t>ditemukan</a:t>
            </a:r>
            <a:r>
              <a:rPr lang="en-US" dirty="0"/>
              <a:t> di </a:t>
            </a:r>
            <a:r>
              <a:rPr lang="en-US" dirty="0" err="1"/>
              <a:t>rumah-rumah</a:t>
            </a:r>
            <a:r>
              <a:rPr lang="en-US" dirty="0"/>
              <a:t>. </a:t>
            </a:r>
            <a:r>
              <a:rPr lang="en-US" dirty="0" err="1"/>
              <a:t>Untuk</a:t>
            </a:r>
            <a:r>
              <a:rPr lang="en-US" dirty="0"/>
              <a:t> </a:t>
            </a:r>
            <a:r>
              <a:rPr lang="en-US" dirty="0" err="1"/>
              <a:t>mengenalinya</a:t>
            </a:r>
            <a:r>
              <a:rPr lang="en-US" dirty="0"/>
              <a:t>, </a:t>
            </a:r>
            <a:r>
              <a:rPr lang="en-US" dirty="0" err="1"/>
              <a:t>silakan</a:t>
            </a:r>
            <a:r>
              <a:rPr lang="en-US" dirty="0"/>
              <a:t> </a:t>
            </a:r>
            <a:r>
              <a:rPr lang="en-US" dirty="0" err="1"/>
              <a:t>cek</a:t>
            </a:r>
            <a:r>
              <a:rPr lang="en-US" dirty="0"/>
              <a:t> </a:t>
            </a:r>
            <a:r>
              <a:rPr lang="en-US" dirty="0" err="1"/>
              <a:t>karakteristiknya</a:t>
            </a:r>
            <a:r>
              <a:rPr lang="en-US" dirty="0"/>
              <a:t> di </a:t>
            </a:r>
            <a:r>
              <a:rPr lang="en-US" dirty="0" err="1"/>
              <a:t>bawah</a:t>
            </a:r>
            <a:r>
              <a:rPr lang="en-US" dirty="0"/>
              <a:t> </a:t>
            </a:r>
            <a:r>
              <a:rPr lang="en-US" dirty="0" err="1"/>
              <a:t>ini</a:t>
            </a:r>
            <a:r>
              <a:rPr lang="en-US" dirty="0"/>
              <a:t>:</a:t>
            </a:r>
          </a:p>
          <a:p>
            <a:r>
              <a:rPr lang="en-US" dirty="0" err="1"/>
              <a:t>Tubuhnya</a:t>
            </a:r>
            <a:r>
              <a:rPr lang="en-US" dirty="0"/>
              <a:t> ramping.</a:t>
            </a:r>
          </a:p>
          <a:p>
            <a:r>
              <a:rPr lang="en-US" dirty="0" err="1"/>
              <a:t>Perutnya</a:t>
            </a:r>
            <a:r>
              <a:rPr lang="en-US" dirty="0"/>
              <a:t> </a:t>
            </a:r>
            <a:r>
              <a:rPr lang="en-US" dirty="0" err="1"/>
              <a:t>panjang</a:t>
            </a:r>
            <a:r>
              <a:rPr lang="en-US" dirty="0"/>
              <a:t>.</a:t>
            </a:r>
          </a:p>
          <a:p>
            <a:r>
              <a:rPr lang="en-US" dirty="0" err="1"/>
              <a:t>Sarangnya</a:t>
            </a:r>
            <a:r>
              <a:rPr lang="en-US" dirty="0"/>
              <a:t> </a:t>
            </a:r>
            <a:r>
              <a:rPr lang="en-US" dirty="0" err="1"/>
              <a:t>terbuat</a:t>
            </a:r>
            <a:r>
              <a:rPr lang="en-US" dirty="0"/>
              <a:t> </a:t>
            </a:r>
            <a:r>
              <a:rPr lang="en-US" dirty="0" err="1"/>
              <a:t>dari</a:t>
            </a:r>
            <a:r>
              <a:rPr lang="en-US" dirty="0"/>
              <a:t> </a:t>
            </a:r>
            <a:r>
              <a:rPr lang="en-US" dirty="0" err="1"/>
              <a:t>kertas</a:t>
            </a:r>
            <a:r>
              <a:rPr lang="en-US" dirty="0"/>
              <a:t> </a:t>
            </a:r>
            <a:r>
              <a:rPr lang="en-US" dirty="0" err="1"/>
              <a:t>dan</a:t>
            </a:r>
            <a:r>
              <a:rPr lang="en-US" dirty="0"/>
              <a:t> </a:t>
            </a:r>
            <a:r>
              <a:rPr lang="en-US" dirty="0" err="1"/>
              <a:t>bentuknya</a:t>
            </a:r>
            <a:r>
              <a:rPr lang="en-US" dirty="0"/>
              <a:t> </a:t>
            </a:r>
            <a:r>
              <a:rPr lang="en-US" dirty="0" err="1"/>
              <a:t>berlubang-lubang</a:t>
            </a:r>
            <a:r>
              <a:rPr lang="en-US" dirty="0"/>
              <a:t>.</a:t>
            </a:r>
          </a:p>
          <a:p>
            <a:r>
              <a:rPr lang="en-US" dirty="0" err="1"/>
              <a:t>Sarangnya</a:t>
            </a:r>
            <a:r>
              <a:rPr lang="en-US" dirty="0"/>
              <a:t> </a:t>
            </a:r>
            <a:r>
              <a:rPr lang="en-US" dirty="0" err="1"/>
              <a:t>terletak</a:t>
            </a:r>
            <a:r>
              <a:rPr lang="en-US" dirty="0"/>
              <a:t> di </a:t>
            </a:r>
            <a:r>
              <a:rPr lang="en-US" dirty="0" err="1"/>
              <a:t>sekitar</a:t>
            </a:r>
            <a:r>
              <a:rPr lang="en-US" dirty="0"/>
              <a:t> </a:t>
            </a:r>
            <a:r>
              <a:rPr lang="en-US" dirty="0" err="1"/>
              <a:t>atap</a:t>
            </a:r>
            <a:r>
              <a:rPr lang="en-US" dirty="0"/>
              <a:t> </a:t>
            </a:r>
            <a:r>
              <a:rPr lang="en-US" dirty="0" err="1"/>
              <a:t>rumah</a:t>
            </a:r>
            <a:r>
              <a:rPr lang="en-US" dirty="0"/>
              <a:t> </a:t>
            </a:r>
            <a:r>
              <a:rPr lang="en-US" dirty="0" err="1"/>
              <a:t>atau</a:t>
            </a:r>
            <a:r>
              <a:rPr lang="en-US" dirty="0"/>
              <a:t> </a:t>
            </a:r>
            <a:r>
              <a:rPr lang="en-US" dirty="0" err="1"/>
              <a:t>langit-langit</a:t>
            </a:r>
            <a:r>
              <a:rPr lang="en-US" dirty="0"/>
              <a:t> </a:t>
            </a:r>
            <a:r>
              <a:rPr lang="en-US" dirty="0" err="1"/>
              <a:t>bangunan</a:t>
            </a:r>
            <a:r>
              <a:rPr lang="en-US" dirty="0"/>
              <a:t>.</a:t>
            </a:r>
          </a:p>
          <a:p>
            <a:r>
              <a:rPr lang="en-US" dirty="0" err="1"/>
              <a:t>Memangsa</a:t>
            </a:r>
            <a:r>
              <a:rPr lang="en-US" dirty="0"/>
              <a:t> larva </a:t>
            </a:r>
            <a:r>
              <a:rPr lang="en-US" dirty="0" err="1"/>
              <a:t>dan</a:t>
            </a:r>
            <a:r>
              <a:rPr lang="en-US" dirty="0"/>
              <a:t> </a:t>
            </a:r>
            <a:r>
              <a:rPr lang="en-US" dirty="0" err="1"/>
              <a:t>hama</a:t>
            </a:r>
            <a:r>
              <a:rPr lang="en-US" dirty="0"/>
              <a:t> yang </a:t>
            </a:r>
            <a:r>
              <a:rPr lang="en-US" dirty="0" err="1"/>
              <a:t>ada</a:t>
            </a:r>
            <a:r>
              <a:rPr lang="en-US" dirty="0"/>
              <a:t> di </a:t>
            </a:r>
            <a:r>
              <a:rPr lang="en-US" dirty="0" err="1"/>
              <a:t>kebun</a:t>
            </a:r>
            <a:r>
              <a:rPr lang="en-US" dirty="0"/>
              <a:t>.</a:t>
            </a:r>
          </a:p>
          <a:p>
            <a:endParaRPr lang="en-US" dirty="0"/>
          </a:p>
        </p:txBody>
      </p:sp>
    </p:spTree>
    <p:extLst>
      <p:ext uri="{BB962C8B-B14F-4D97-AF65-F5344CB8AC3E}">
        <p14:creationId xmlns:p14="http://schemas.microsoft.com/office/powerpoint/2010/main" val="4221203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Cicada killers</a:t>
            </a:r>
            <a:br>
              <a:rPr lang="en-US" b="1" dirty="0"/>
            </a:br>
            <a:endParaRPr lang="en-US" dirty="0"/>
          </a:p>
        </p:txBody>
      </p:sp>
      <p:sp>
        <p:nvSpPr>
          <p:cNvPr id="3" name="Content Placeholder 2"/>
          <p:cNvSpPr>
            <a:spLocks noGrp="1"/>
          </p:cNvSpPr>
          <p:nvPr>
            <p:ph idx="1"/>
          </p:nvPr>
        </p:nvSpPr>
        <p:spPr/>
        <p:txBody>
          <a:bodyPr/>
          <a:lstStyle/>
          <a:p>
            <a:r>
              <a:rPr lang="en-US" dirty="0"/>
              <a:t>Habitat </a:t>
            </a:r>
            <a:r>
              <a:rPr lang="en-US" dirty="0" err="1"/>
              <a:t>tawon</a:t>
            </a:r>
            <a:r>
              <a:rPr lang="en-US" dirty="0"/>
              <a:t> </a:t>
            </a:r>
            <a:r>
              <a:rPr lang="en-US" dirty="0" err="1"/>
              <a:t>ini</a:t>
            </a:r>
            <a:r>
              <a:rPr lang="en-US" dirty="0"/>
              <a:t> </a:t>
            </a:r>
            <a:r>
              <a:rPr lang="en-US" dirty="0" err="1"/>
              <a:t>adalah</a:t>
            </a:r>
            <a:r>
              <a:rPr lang="en-US" dirty="0"/>
              <a:t> di </a:t>
            </a:r>
            <a:r>
              <a:rPr lang="en-US" dirty="0" err="1"/>
              <a:t>tanah</a:t>
            </a:r>
            <a:r>
              <a:rPr lang="en-US" dirty="0"/>
              <a:t> </a:t>
            </a:r>
            <a:r>
              <a:rPr lang="en-US" dirty="0" err="1"/>
              <a:t>dengan</a:t>
            </a:r>
            <a:r>
              <a:rPr lang="en-US" dirty="0"/>
              <a:t> </a:t>
            </a:r>
            <a:r>
              <a:rPr lang="en-US" dirty="0" err="1"/>
              <a:t>ciri</a:t>
            </a:r>
            <a:r>
              <a:rPr lang="en-US" dirty="0"/>
              <a:t> </a:t>
            </a:r>
            <a:r>
              <a:rPr lang="en-US" dirty="0" err="1"/>
              <a:t>khas</a:t>
            </a:r>
            <a:r>
              <a:rPr lang="en-US" dirty="0"/>
              <a:t> </a:t>
            </a:r>
            <a:r>
              <a:rPr lang="en-US" dirty="0" err="1"/>
              <a:t>sebagai</a:t>
            </a:r>
            <a:r>
              <a:rPr lang="en-US" dirty="0"/>
              <a:t> </a:t>
            </a:r>
            <a:r>
              <a:rPr lang="en-US" dirty="0" err="1"/>
              <a:t>berikut</a:t>
            </a:r>
            <a:r>
              <a:rPr lang="en-US" dirty="0"/>
              <a:t>:</a:t>
            </a:r>
          </a:p>
          <a:p>
            <a:r>
              <a:rPr lang="en-US" dirty="0" err="1"/>
              <a:t>Perutnya</a:t>
            </a:r>
            <a:r>
              <a:rPr lang="en-US" dirty="0"/>
              <a:t> </a:t>
            </a:r>
            <a:r>
              <a:rPr lang="en-US" dirty="0" err="1"/>
              <a:t>berwarna</a:t>
            </a:r>
            <a:r>
              <a:rPr lang="en-US" dirty="0"/>
              <a:t> </a:t>
            </a:r>
            <a:r>
              <a:rPr lang="en-US" dirty="0" err="1"/>
              <a:t>hitam</a:t>
            </a:r>
            <a:r>
              <a:rPr lang="en-US" dirty="0"/>
              <a:t>.</a:t>
            </a:r>
          </a:p>
          <a:p>
            <a:r>
              <a:rPr lang="en-US" dirty="0"/>
              <a:t>Di </a:t>
            </a:r>
            <a:r>
              <a:rPr lang="en-US" dirty="0" err="1"/>
              <a:t>bagian</a:t>
            </a:r>
            <a:r>
              <a:rPr lang="en-US" dirty="0"/>
              <a:t> </a:t>
            </a:r>
            <a:r>
              <a:rPr lang="en-US" dirty="0" err="1"/>
              <a:t>sayap</a:t>
            </a:r>
            <a:r>
              <a:rPr lang="en-US" dirty="0"/>
              <a:t> </a:t>
            </a:r>
            <a:r>
              <a:rPr lang="en-US" dirty="0" err="1"/>
              <a:t>terdapat</a:t>
            </a:r>
            <a:r>
              <a:rPr lang="en-US" dirty="0"/>
              <a:t> </a:t>
            </a:r>
            <a:r>
              <a:rPr lang="en-US" dirty="0" err="1"/>
              <a:t>bintik-bintik</a:t>
            </a:r>
            <a:r>
              <a:rPr lang="en-US" dirty="0"/>
              <a:t> </a:t>
            </a:r>
            <a:r>
              <a:rPr lang="en-US" dirty="0" err="1"/>
              <a:t>berwarna</a:t>
            </a:r>
            <a:r>
              <a:rPr lang="en-US" dirty="0"/>
              <a:t> </a:t>
            </a:r>
            <a:r>
              <a:rPr lang="en-US" dirty="0" err="1"/>
              <a:t>kuning</a:t>
            </a:r>
            <a:r>
              <a:rPr lang="en-US" dirty="0"/>
              <a:t> </a:t>
            </a:r>
            <a:r>
              <a:rPr lang="en-US" dirty="0" err="1"/>
              <a:t>dan</a:t>
            </a:r>
            <a:r>
              <a:rPr lang="en-US" dirty="0"/>
              <a:t> </a:t>
            </a:r>
            <a:r>
              <a:rPr lang="en-US" dirty="0" err="1"/>
              <a:t>oranye</a:t>
            </a:r>
            <a:r>
              <a:rPr lang="en-US" dirty="0"/>
              <a:t>.</a:t>
            </a:r>
          </a:p>
          <a:p>
            <a:r>
              <a:rPr lang="en-US" dirty="0" err="1"/>
              <a:t>Sasaran</a:t>
            </a:r>
            <a:r>
              <a:rPr lang="en-US" dirty="0"/>
              <a:t> </a:t>
            </a:r>
            <a:r>
              <a:rPr lang="en-US" dirty="0" err="1"/>
              <a:t>utamanya</a:t>
            </a:r>
            <a:r>
              <a:rPr lang="en-US" dirty="0"/>
              <a:t> </a:t>
            </a:r>
            <a:r>
              <a:rPr lang="en-US" dirty="0" err="1"/>
              <a:t>adalah</a:t>
            </a:r>
            <a:r>
              <a:rPr lang="en-US" dirty="0"/>
              <a:t> </a:t>
            </a:r>
            <a:r>
              <a:rPr lang="en-US" dirty="0" err="1"/>
              <a:t>jangkrik</a:t>
            </a:r>
            <a:r>
              <a:rPr lang="en-US" dirty="0"/>
              <a:t> </a:t>
            </a:r>
            <a:r>
              <a:rPr lang="en-US" dirty="0" err="1"/>
              <a:t>tetapi</a:t>
            </a:r>
            <a:r>
              <a:rPr lang="en-US" dirty="0"/>
              <a:t> </a:t>
            </a:r>
            <a:r>
              <a:rPr lang="en-US" dirty="0" err="1"/>
              <a:t>bisa</a:t>
            </a:r>
            <a:r>
              <a:rPr lang="en-US" dirty="0"/>
              <a:t> </a:t>
            </a:r>
            <a:r>
              <a:rPr lang="en-US" dirty="0" err="1"/>
              <a:t>juga</a:t>
            </a:r>
            <a:r>
              <a:rPr lang="en-US" dirty="0"/>
              <a:t> </a:t>
            </a:r>
            <a:r>
              <a:rPr lang="en-US" dirty="0" err="1"/>
              <a:t>menyengat</a:t>
            </a:r>
            <a:r>
              <a:rPr lang="en-US" dirty="0"/>
              <a:t> </a:t>
            </a:r>
            <a:r>
              <a:rPr lang="en-US" dirty="0" err="1"/>
              <a:t>manusia</a:t>
            </a:r>
            <a:r>
              <a:rPr lang="en-US" dirty="0"/>
              <a:t>.</a:t>
            </a:r>
          </a:p>
          <a:p>
            <a:r>
              <a:rPr lang="en-US" dirty="0" err="1"/>
              <a:t>Mudah</a:t>
            </a:r>
            <a:r>
              <a:rPr lang="en-US" dirty="0"/>
              <a:t> </a:t>
            </a:r>
            <a:r>
              <a:rPr lang="en-US" dirty="0" err="1"/>
              <a:t>berkembang</a:t>
            </a:r>
            <a:r>
              <a:rPr lang="en-US" dirty="0"/>
              <a:t> </a:t>
            </a:r>
            <a:r>
              <a:rPr lang="en-US" dirty="0" err="1"/>
              <a:t>biak</a:t>
            </a:r>
            <a:r>
              <a:rPr lang="en-US" dirty="0"/>
              <a:t>.</a:t>
            </a:r>
          </a:p>
          <a:p>
            <a:r>
              <a:rPr lang="en-US" dirty="0" err="1"/>
              <a:t>Mengingat</a:t>
            </a:r>
            <a:r>
              <a:rPr lang="en-US" dirty="0"/>
              <a:t> </a:t>
            </a:r>
            <a:r>
              <a:rPr lang="en-US" dirty="0" err="1"/>
              <a:t>ada</a:t>
            </a:r>
            <a:r>
              <a:rPr lang="en-US" dirty="0"/>
              <a:t> </a:t>
            </a:r>
            <a:r>
              <a:rPr lang="en-US" dirty="0" err="1"/>
              <a:t>banyak</a:t>
            </a:r>
            <a:r>
              <a:rPr lang="en-US" dirty="0"/>
              <a:t> </a:t>
            </a:r>
            <a:r>
              <a:rPr lang="en-US" dirty="0" err="1"/>
              <a:t>sekali</a:t>
            </a:r>
            <a:r>
              <a:rPr lang="en-US" dirty="0"/>
              <a:t> </a:t>
            </a:r>
            <a:r>
              <a:rPr lang="en-US" dirty="0" err="1"/>
              <a:t>spesies</a:t>
            </a:r>
            <a:r>
              <a:rPr lang="en-US" dirty="0"/>
              <a:t> </a:t>
            </a:r>
            <a:r>
              <a:rPr lang="en-US" dirty="0" err="1"/>
              <a:t>tawon</a:t>
            </a:r>
            <a:r>
              <a:rPr lang="en-US" dirty="0"/>
              <a:t>, </a:t>
            </a:r>
            <a:r>
              <a:rPr lang="en-US" dirty="0" err="1"/>
              <a:t>maka</a:t>
            </a:r>
            <a:r>
              <a:rPr lang="en-US" dirty="0"/>
              <a:t> </a:t>
            </a:r>
            <a:r>
              <a:rPr lang="en-US" dirty="0" err="1"/>
              <a:t>kita</a:t>
            </a:r>
            <a:r>
              <a:rPr lang="en-US" dirty="0"/>
              <a:t> </a:t>
            </a:r>
            <a:r>
              <a:rPr lang="en-US" dirty="0" err="1"/>
              <a:t>harus</a:t>
            </a:r>
            <a:r>
              <a:rPr lang="en-US" dirty="0"/>
              <a:t> </a:t>
            </a:r>
            <a:r>
              <a:rPr lang="en-US" dirty="0" err="1"/>
              <a:t>tetap</a:t>
            </a:r>
            <a:r>
              <a:rPr lang="en-US" dirty="0"/>
              <a:t> </a:t>
            </a:r>
            <a:r>
              <a:rPr lang="en-US" dirty="0" err="1"/>
              <a:t>berhati-hati</a:t>
            </a:r>
            <a:r>
              <a:rPr lang="en-US" dirty="0"/>
              <a:t> </a:t>
            </a:r>
            <a:r>
              <a:rPr lang="en-US" dirty="0" err="1"/>
              <a:t>dengan</a:t>
            </a:r>
            <a:r>
              <a:rPr lang="en-US" dirty="0"/>
              <a:t> </a:t>
            </a:r>
            <a:r>
              <a:rPr lang="en-US" dirty="0" err="1"/>
              <a:t>serangga</a:t>
            </a:r>
            <a:r>
              <a:rPr lang="en-US" dirty="0"/>
              <a:t> </a:t>
            </a:r>
            <a:r>
              <a:rPr lang="en-US" dirty="0" err="1"/>
              <a:t>satu</a:t>
            </a:r>
            <a:r>
              <a:rPr lang="en-US" dirty="0"/>
              <a:t> </a:t>
            </a:r>
            <a:r>
              <a:rPr lang="en-US" dirty="0" err="1"/>
              <a:t>ini</a:t>
            </a:r>
            <a:r>
              <a:rPr lang="en-US" dirty="0"/>
              <a:t>.</a:t>
            </a:r>
          </a:p>
        </p:txBody>
      </p:sp>
    </p:spTree>
    <p:extLst>
      <p:ext uri="{BB962C8B-B14F-4D97-AF65-F5344CB8AC3E}">
        <p14:creationId xmlns:p14="http://schemas.microsoft.com/office/powerpoint/2010/main" val="252002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Definisi</a:t>
            </a:r>
            <a:r>
              <a:rPr lang="en-US" dirty="0"/>
              <a:t> </a:t>
            </a:r>
          </a:p>
        </p:txBody>
      </p:sp>
      <p:sp>
        <p:nvSpPr>
          <p:cNvPr id="3" name="Content Placeholder 2"/>
          <p:cNvSpPr>
            <a:spLocks noGrp="1"/>
          </p:cNvSpPr>
          <p:nvPr>
            <p:ph idx="1"/>
          </p:nvPr>
        </p:nvSpPr>
        <p:spPr/>
        <p:txBody>
          <a:bodyPr>
            <a:normAutofit/>
          </a:bodyPr>
          <a:lstStyle/>
          <a:p>
            <a:r>
              <a:rPr lang="id-ID" sz="2400" dirty="0"/>
              <a:t>Serangga beracun adalah golongan insecta yang menyebabkan vesication, urtication dan envenomation. Ada beberapa golongan yang termasuk serangga beracun, yaitu:</a:t>
            </a:r>
            <a:endParaRPr lang="en-US" sz="2400" dirty="0"/>
          </a:p>
          <a:p>
            <a:pPr marL="514350" lvl="0" indent="-514350">
              <a:buFont typeface="+mj-lt"/>
              <a:buAutoNum type="arabicPeriod"/>
            </a:pPr>
            <a:r>
              <a:rPr lang="id-ID" sz="2400" dirty="0"/>
              <a:t>Ordo Coleoptera (beetle)</a:t>
            </a:r>
            <a:endParaRPr lang="en-US" sz="2400" dirty="0"/>
          </a:p>
          <a:p>
            <a:pPr marL="514350" lvl="0" indent="-514350">
              <a:buFont typeface="+mj-lt"/>
              <a:buAutoNum type="arabicPeriod"/>
            </a:pPr>
            <a:r>
              <a:rPr lang="id-ID" sz="2400" dirty="0"/>
              <a:t>Ordo Lepidoptera</a:t>
            </a:r>
            <a:endParaRPr lang="en-US" sz="2400" dirty="0"/>
          </a:p>
          <a:p>
            <a:pPr marL="514350" lvl="0" indent="-514350">
              <a:buFont typeface="+mj-lt"/>
              <a:buAutoNum type="arabicPeriod"/>
            </a:pPr>
            <a:r>
              <a:rPr lang="id-ID" sz="2400" dirty="0"/>
              <a:t>Ordo Hymenoptera</a:t>
            </a:r>
            <a:endParaRPr lang="en-US" sz="2400" dirty="0"/>
          </a:p>
          <a:p>
            <a:pPr marL="514350" lvl="0" indent="-514350">
              <a:buFont typeface="+mj-lt"/>
              <a:buAutoNum type="arabicPeriod"/>
            </a:pPr>
            <a:r>
              <a:rPr lang="id-ID" sz="2400" dirty="0"/>
              <a:t>Scorpion</a:t>
            </a:r>
            <a:endParaRPr lang="en-US" sz="2400" dirty="0"/>
          </a:p>
          <a:p>
            <a:pPr marL="0" indent="0">
              <a:buNone/>
            </a:pPr>
            <a:endParaRPr lang="en-US" sz="2400" dirty="0"/>
          </a:p>
        </p:txBody>
      </p:sp>
    </p:spTree>
    <p:extLst>
      <p:ext uri="{BB962C8B-B14F-4D97-AF65-F5344CB8AC3E}">
        <p14:creationId xmlns:p14="http://schemas.microsoft.com/office/powerpoint/2010/main" val="2930916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Pencegahan</a:t>
            </a:r>
            <a:r>
              <a:rPr lang="en-US" dirty="0"/>
              <a:t> </a:t>
            </a:r>
          </a:p>
        </p:txBody>
      </p:sp>
      <p:sp>
        <p:nvSpPr>
          <p:cNvPr id="3" name="Content Placeholder 2"/>
          <p:cNvSpPr>
            <a:spLocks noGrp="1"/>
          </p:cNvSpPr>
          <p:nvPr>
            <p:ph idx="1"/>
          </p:nvPr>
        </p:nvSpPr>
        <p:spPr/>
        <p:txBody>
          <a:bodyPr>
            <a:normAutofit/>
          </a:bodyPr>
          <a:lstStyle/>
          <a:p>
            <a:r>
              <a:rPr lang="en-US" sz="2400" dirty="0" err="1"/>
              <a:t>Kalau</a:t>
            </a:r>
            <a:r>
              <a:rPr lang="en-US" sz="2400" dirty="0"/>
              <a:t> </a:t>
            </a:r>
            <a:r>
              <a:rPr lang="en-US" sz="2400" dirty="0" err="1"/>
              <a:t>memang</a:t>
            </a:r>
            <a:r>
              <a:rPr lang="en-US" sz="2400" dirty="0"/>
              <a:t> </a:t>
            </a:r>
            <a:r>
              <a:rPr lang="en-US" sz="2400" dirty="0" err="1"/>
              <a:t>sudah</a:t>
            </a:r>
            <a:r>
              <a:rPr lang="en-US" sz="2400" dirty="0"/>
              <a:t> </a:t>
            </a:r>
            <a:r>
              <a:rPr lang="en-US" sz="2400" dirty="0" err="1"/>
              <a:t>mengganggu</a:t>
            </a:r>
            <a:r>
              <a:rPr lang="en-US" sz="2400" dirty="0"/>
              <a:t>, </a:t>
            </a:r>
            <a:r>
              <a:rPr lang="en-US" sz="2400" dirty="0" err="1"/>
              <a:t>segera</a:t>
            </a:r>
            <a:r>
              <a:rPr lang="en-US" sz="2400" dirty="0"/>
              <a:t> </a:t>
            </a:r>
            <a:r>
              <a:rPr lang="en-US" sz="2400" dirty="0" err="1"/>
              <a:t>basmi</a:t>
            </a:r>
            <a:r>
              <a:rPr lang="en-US" sz="2400" dirty="0"/>
              <a:t> </a:t>
            </a:r>
            <a:r>
              <a:rPr lang="en-US" sz="2400" dirty="0" err="1"/>
              <a:t>jenis</a:t>
            </a:r>
            <a:r>
              <a:rPr lang="en-US" sz="2400" dirty="0"/>
              <a:t> </a:t>
            </a:r>
            <a:r>
              <a:rPr lang="en-US" sz="2400" dirty="0" err="1"/>
              <a:t>tawon</a:t>
            </a:r>
            <a:r>
              <a:rPr lang="en-US" sz="2400" dirty="0"/>
              <a:t> </a:t>
            </a:r>
            <a:r>
              <a:rPr lang="en-US" sz="2400" dirty="0" err="1"/>
              <a:t>berbahaya</a:t>
            </a:r>
            <a:r>
              <a:rPr lang="en-US" sz="2400" dirty="0"/>
              <a:t> agar </a:t>
            </a:r>
            <a:r>
              <a:rPr lang="en-US" sz="2400" dirty="0" err="1"/>
              <a:t>bisa</a:t>
            </a:r>
            <a:r>
              <a:rPr lang="en-US" sz="2400" dirty="0"/>
              <a:t> </a:t>
            </a:r>
            <a:r>
              <a:rPr lang="en-US" sz="2400" dirty="0" err="1"/>
              <a:t>aman</a:t>
            </a:r>
            <a:r>
              <a:rPr lang="en-US" sz="2400" dirty="0"/>
              <a:t> </a:t>
            </a:r>
            <a:r>
              <a:rPr lang="en-US" sz="2400" dirty="0" err="1"/>
              <a:t>dan</a:t>
            </a:r>
            <a:r>
              <a:rPr lang="en-US" sz="2400" dirty="0"/>
              <a:t> </a:t>
            </a:r>
            <a:r>
              <a:rPr lang="en-US" sz="2400" dirty="0" err="1"/>
              <a:t>nyaman</a:t>
            </a:r>
            <a:r>
              <a:rPr lang="en-US" sz="2400" dirty="0"/>
              <a:t> </a:t>
            </a:r>
            <a:r>
              <a:rPr lang="en-US" sz="2400" dirty="0" err="1"/>
              <a:t>tinggal</a:t>
            </a:r>
            <a:r>
              <a:rPr lang="en-US" sz="2400" dirty="0"/>
              <a:t> di </a:t>
            </a:r>
            <a:r>
              <a:rPr lang="en-US" sz="2400" dirty="0" err="1"/>
              <a:t>rumah</a:t>
            </a:r>
            <a:r>
              <a:rPr lang="en-US" sz="2400" dirty="0"/>
              <a:t>. </a:t>
            </a:r>
            <a:r>
              <a:rPr lang="en-US" sz="2400" dirty="0" err="1"/>
              <a:t>Konsultasikan</a:t>
            </a:r>
            <a:r>
              <a:rPr lang="en-US" sz="2400" dirty="0"/>
              <a:t> </a:t>
            </a:r>
            <a:r>
              <a:rPr lang="en-US" sz="2400" dirty="0" err="1"/>
              <a:t>dengan</a:t>
            </a:r>
            <a:r>
              <a:rPr lang="en-US" sz="2400" dirty="0"/>
              <a:t> </a:t>
            </a:r>
            <a:r>
              <a:rPr lang="en-US" sz="2400" dirty="0" err="1"/>
              <a:t>tim</a:t>
            </a:r>
            <a:r>
              <a:rPr lang="en-US" sz="2400" dirty="0"/>
              <a:t> </a:t>
            </a:r>
            <a:r>
              <a:rPr lang="en-US" sz="2400" dirty="0" err="1"/>
              <a:t>ahli</a:t>
            </a:r>
            <a:r>
              <a:rPr lang="en-US" sz="2400" dirty="0"/>
              <a:t> yang </a:t>
            </a:r>
            <a:r>
              <a:rPr lang="en-US" sz="2400" dirty="0" err="1"/>
              <a:t>sudah</a:t>
            </a:r>
            <a:r>
              <a:rPr lang="en-US" sz="2400" dirty="0"/>
              <a:t> </a:t>
            </a:r>
            <a:r>
              <a:rPr lang="en-US" sz="2400" dirty="0" err="1"/>
              <a:t>terbiasa</a:t>
            </a:r>
            <a:r>
              <a:rPr lang="en-US" sz="2400" dirty="0"/>
              <a:t> </a:t>
            </a:r>
            <a:r>
              <a:rPr lang="en-US" sz="2400" dirty="0" err="1"/>
              <a:t>menangani</a:t>
            </a:r>
            <a:r>
              <a:rPr lang="en-US" sz="2400" dirty="0"/>
              <a:t> </a:t>
            </a:r>
            <a:r>
              <a:rPr lang="en-US" sz="2400" dirty="0" err="1"/>
              <a:t>tawon</a:t>
            </a:r>
            <a:r>
              <a:rPr lang="en-US" sz="2400" dirty="0"/>
              <a:t> </a:t>
            </a:r>
            <a:r>
              <a:rPr lang="en-US" sz="2400" dirty="0" err="1"/>
              <a:t>dengan</a:t>
            </a:r>
            <a:r>
              <a:rPr lang="en-US" sz="2400" dirty="0"/>
              <a:t> </a:t>
            </a:r>
            <a:r>
              <a:rPr lang="en-US" sz="2400" dirty="0" err="1"/>
              <a:t>cepat</a:t>
            </a:r>
            <a:r>
              <a:rPr lang="en-US" sz="2400" dirty="0"/>
              <a:t> </a:t>
            </a:r>
            <a:r>
              <a:rPr lang="en-US" sz="2400" dirty="0" err="1"/>
              <a:t>dan</a:t>
            </a:r>
            <a:r>
              <a:rPr lang="en-US" sz="2400" dirty="0"/>
              <a:t> </a:t>
            </a:r>
            <a:r>
              <a:rPr lang="en-US" sz="2400" dirty="0" err="1"/>
              <a:t>praktis</a:t>
            </a:r>
            <a:r>
              <a:rPr lang="en-US" sz="2400" dirty="0"/>
              <a:t>. </a:t>
            </a:r>
          </a:p>
          <a:p>
            <a:r>
              <a:rPr lang="en-US" sz="2400" dirty="0" err="1"/>
              <a:t>Terlebih</a:t>
            </a:r>
            <a:r>
              <a:rPr lang="en-US" sz="2400" dirty="0"/>
              <a:t> </a:t>
            </a:r>
            <a:r>
              <a:rPr lang="en-US" sz="2400" dirty="0" err="1"/>
              <a:t>sudah</a:t>
            </a:r>
            <a:r>
              <a:rPr lang="en-US" sz="2400" dirty="0"/>
              <a:t> </a:t>
            </a:r>
            <a:r>
              <a:rPr lang="en-US" sz="2400" dirty="0" err="1"/>
              <a:t>banyak</a:t>
            </a:r>
            <a:r>
              <a:rPr lang="en-US" sz="2400" dirty="0"/>
              <a:t> </a:t>
            </a:r>
            <a:r>
              <a:rPr lang="en-US" sz="2400" dirty="0" err="1"/>
              <a:t>kasus</a:t>
            </a:r>
            <a:r>
              <a:rPr lang="en-US" sz="2400" dirty="0"/>
              <a:t> </a:t>
            </a:r>
            <a:r>
              <a:rPr lang="en-US" sz="2400" dirty="0" err="1"/>
              <a:t>serangan</a:t>
            </a:r>
            <a:r>
              <a:rPr lang="en-US" sz="2400" dirty="0"/>
              <a:t> </a:t>
            </a:r>
            <a:r>
              <a:rPr lang="en-US" sz="2400" dirty="0" err="1"/>
              <a:t>tawon</a:t>
            </a:r>
            <a:r>
              <a:rPr lang="en-US" sz="2400" dirty="0"/>
              <a:t> yang </a:t>
            </a:r>
            <a:r>
              <a:rPr lang="en-US" sz="2400" dirty="0" err="1"/>
              <a:t>menyebabkan</a:t>
            </a:r>
            <a:r>
              <a:rPr lang="en-US" sz="2400" dirty="0"/>
              <a:t> </a:t>
            </a:r>
            <a:r>
              <a:rPr lang="en-US" sz="2400" dirty="0" err="1"/>
              <a:t>kematian</a:t>
            </a:r>
            <a:r>
              <a:rPr lang="en-US" sz="2400" dirty="0"/>
              <a:t> di Indonesia.</a:t>
            </a:r>
          </a:p>
          <a:p>
            <a:endParaRPr lang="en-US" sz="2400" dirty="0"/>
          </a:p>
          <a:p>
            <a:endParaRPr lang="en-US" sz="2400" dirty="0"/>
          </a:p>
        </p:txBody>
      </p:sp>
    </p:spTree>
    <p:extLst>
      <p:ext uri="{BB962C8B-B14F-4D97-AF65-F5344CB8AC3E}">
        <p14:creationId xmlns:p14="http://schemas.microsoft.com/office/powerpoint/2010/main" val="1690179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Sengatan</a:t>
            </a:r>
            <a:r>
              <a:rPr lang="en-US" dirty="0"/>
              <a:t> </a:t>
            </a:r>
            <a:r>
              <a:rPr lang="en-US" dirty="0" err="1"/>
              <a:t>tawon</a:t>
            </a:r>
            <a:r>
              <a:rPr lang="en-US" dirty="0"/>
              <a:t>/</a:t>
            </a:r>
            <a:r>
              <a:rPr lang="en-US" dirty="0" err="1"/>
              <a:t>lebah</a:t>
            </a:r>
            <a:endParaRPr lang="en-US" dirty="0"/>
          </a:p>
        </p:txBody>
      </p:sp>
      <p:sp>
        <p:nvSpPr>
          <p:cNvPr id="3" name="Content Placeholder 2"/>
          <p:cNvSpPr>
            <a:spLocks noGrp="1"/>
          </p:cNvSpPr>
          <p:nvPr>
            <p:ph idx="1"/>
          </p:nvPr>
        </p:nvSpPr>
        <p:spPr/>
        <p:txBody>
          <a:bodyPr>
            <a:normAutofit/>
          </a:bodyPr>
          <a:lstStyle/>
          <a:p>
            <a:r>
              <a:rPr lang="en-US" sz="2400" dirty="0"/>
              <a:t>Ada </a:t>
            </a:r>
            <a:r>
              <a:rPr lang="en-US" sz="2400" dirty="0" err="1"/>
              <a:t>jenis</a:t>
            </a:r>
            <a:r>
              <a:rPr lang="en-US" sz="2400" dirty="0"/>
              <a:t> </a:t>
            </a:r>
            <a:r>
              <a:rPr lang="en-US" sz="2400" b="1" dirty="0" err="1"/>
              <a:t>tawon</a:t>
            </a:r>
            <a:r>
              <a:rPr lang="en-US" sz="2400" dirty="0"/>
              <a:t> yang </a:t>
            </a:r>
            <a:r>
              <a:rPr lang="en-US" sz="2400" dirty="0" err="1"/>
              <a:t>sengatannya</a:t>
            </a:r>
            <a:r>
              <a:rPr lang="en-US" sz="2400" dirty="0"/>
              <a:t> </a:t>
            </a:r>
            <a:r>
              <a:rPr lang="en-US" sz="2400" b="1" dirty="0" err="1"/>
              <a:t>berbahaya</a:t>
            </a:r>
            <a:r>
              <a:rPr lang="en-US" sz="2400" dirty="0"/>
              <a:t>, </a:t>
            </a:r>
            <a:r>
              <a:rPr lang="en-US" sz="2400" dirty="0" err="1"/>
              <a:t>salah</a:t>
            </a:r>
            <a:r>
              <a:rPr lang="en-US" sz="2400" dirty="0"/>
              <a:t> </a:t>
            </a:r>
            <a:r>
              <a:rPr lang="en-US" sz="2400" dirty="0" err="1"/>
              <a:t>satunnya</a:t>
            </a:r>
            <a:r>
              <a:rPr lang="en-US" sz="2400" dirty="0"/>
              <a:t> </a:t>
            </a:r>
            <a:r>
              <a:rPr lang="en-US" sz="2400" b="1" dirty="0" err="1"/>
              <a:t>tawon</a:t>
            </a:r>
            <a:r>
              <a:rPr lang="en-US" sz="2400" dirty="0"/>
              <a:t> Vespa </a:t>
            </a:r>
            <a:r>
              <a:rPr lang="en-US" sz="2400" dirty="0" err="1"/>
              <a:t>Affinis</a:t>
            </a:r>
            <a:r>
              <a:rPr lang="en-US" sz="2400" dirty="0"/>
              <a:t>, </a:t>
            </a:r>
            <a:r>
              <a:rPr lang="en-US" sz="2400" dirty="0" err="1"/>
              <a:t>hewan</a:t>
            </a:r>
            <a:r>
              <a:rPr lang="en-US" sz="2400" dirty="0"/>
              <a:t> </a:t>
            </a:r>
            <a:r>
              <a:rPr lang="en-US" sz="2400" dirty="0" err="1"/>
              <a:t>ini</a:t>
            </a:r>
            <a:r>
              <a:rPr lang="en-US" sz="2400" dirty="0"/>
              <a:t> </a:t>
            </a:r>
            <a:r>
              <a:rPr lang="en-US" sz="2400" dirty="0" err="1"/>
              <a:t>juga</a:t>
            </a:r>
            <a:r>
              <a:rPr lang="en-US" sz="2400" dirty="0"/>
              <a:t> </a:t>
            </a:r>
            <a:r>
              <a:rPr lang="en-US" sz="2400" dirty="0" err="1"/>
              <a:t>dikenal</a:t>
            </a:r>
            <a:r>
              <a:rPr lang="en-US" sz="2400" dirty="0"/>
              <a:t> </a:t>
            </a:r>
            <a:r>
              <a:rPr lang="en-US" sz="2400" dirty="0" err="1"/>
              <a:t>sebagai</a:t>
            </a:r>
            <a:r>
              <a:rPr lang="en-US" sz="2400" dirty="0"/>
              <a:t> </a:t>
            </a:r>
            <a:r>
              <a:rPr lang="en-US" sz="2400" b="1" dirty="0" err="1"/>
              <a:t>tawon</a:t>
            </a:r>
            <a:r>
              <a:rPr lang="en-US" sz="2400" dirty="0"/>
              <a:t> </a:t>
            </a:r>
            <a:r>
              <a:rPr lang="en-US" sz="2400" dirty="0" err="1"/>
              <a:t>ndas</a:t>
            </a:r>
            <a:r>
              <a:rPr lang="en-US" sz="2400" dirty="0"/>
              <a:t> </a:t>
            </a:r>
            <a:r>
              <a:rPr lang="en-US" sz="2400" dirty="0" err="1"/>
              <a:t>atau</a:t>
            </a:r>
            <a:r>
              <a:rPr lang="en-US" sz="2400" dirty="0"/>
              <a:t> </a:t>
            </a:r>
            <a:r>
              <a:rPr lang="en-US" sz="2400" dirty="0" err="1"/>
              <a:t>tabuhan</a:t>
            </a:r>
            <a:r>
              <a:rPr lang="en-US" sz="2400" dirty="0"/>
              <a:t>. </a:t>
            </a:r>
          </a:p>
          <a:p>
            <a:r>
              <a:rPr lang="en-US" sz="2400" dirty="0" err="1"/>
              <a:t>Sekilas</a:t>
            </a:r>
            <a:r>
              <a:rPr lang="en-US" sz="2400" dirty="0"/>
              <a:t> </a:t>
            </a:r>
            <a:r>
              <a:rPr lang="en-US" sz="2400" dirty="0" err="1"/>
              <a:t>warna</a:t>
            </a:r>
            <a:r>
              <a:rPr lang="en-US" sz="2400" dirty="0"/>
              <a:t> </a:t>
            </a:r>
            <a:r>
              <a:rPr lang="en-US" sz="2400" dirty="0" err="1"/>
              <a:t>tubuh</a:t>
            </a:r>
            <a:r>
              <a:rPr lang="en-US" sz="2400" dirty="0"/>
              <a:t> </a:t>
            </a:r>
            <a:r>
              <a:rPr lang="en-US" sz="2400" b="1" dirty="0" err="1"/>
              <a:t>tawon</a:t>
            </a:r>
            <a:r>
              <a:rPr lang="en-US" sz="2400" dirty="0"/>
              <a:t> </a:t>
            </a:r>
            <a:r>
              <a:rPr lang="en-US" sz="2400" dirty="0" err="1"/>
              <a:t>ini</a:t>
            </a:r>
            <a:r>
              <a:rPr lang="en-US" sz="2400" dirty="0"/>
              <a:t> </a:t>
            </a:r>
            <a:r>
              <a:rPr lang="en-US" sz="2400" dirty="0" err="1"/>
              <a:t>mirip</a:t>
            </a:r>
            <a:r>
              <a:rPr lang="en-US" sz="2400" dirty="0"/>
              <a:t> </a:t>
            </a:r>
            <a:r>
              <a:rPr lang="en-US" sz="2400" dirty="0" err="1"/>
              <a:t>dengan</a:t>
            </a:r>
            <a:r>
              <a:rPr lang="en-US" sz="2400" dirty="0"/>
              <a:t> </a:t>
            </a:r>
            <a:r>
              <a:rPr lang="en-US" sz="2400" dirty="0" err="1"/>
              <a:t>lebah</a:t>
            </a:r>
            <a:r>
              <a:rPr lang="en-US" sz="2400" dirty="0"/>
              <a:t> </a:t>
            </a:r>
            <a:r>
              <a:rPr lang="en-US" sz="2400" dirty="0" err="1"/>
              <a:t>madu,apabila</a:t>
            </a:r>
            <a:r>
              <a:rPr lang="en-US" sz="2400" dirty="0"/>
              <a:t> </a:t>
            </a:r>
            <a:r>
              <a:rPr lang="en-US" sz="2400" dirty="0" err="1"/>
              <a:t>seseorang</a:t>
            </a:r>
            <a:r>
              <a:rPr lang="en-US" sz="2400" dirty="0"/>
              <a:t> </a:t>
            </a:r>
            <a:r>
              <a:rPr lang="en-US" sz="2400" dirty="0" err="1"/>
              <a:t>tersengat</a:t>
            </a:r>
            <a:r>
              <a:rPr lang="en-US" sz="2400" dirty="0"/>
              <a:t> </a:t>
            </a:r>
            <a:r>
              <a:rPr lang="en-US" sz="2400" b="1" dirty="0" err="1"/>
              <a:t>tawon</a:t>
            </a:r>
            <a:r>
              <a:rPr lang="en-US" sz="2400" dirty="0"/>
              <a:t> Vespa </a:t>
            </a:r>
            <a:r>
              <a:rPr lang="en-US" sz="2400" dirty="0" err="1"/>
              <a:t>Affinis</a:t>
            </a:r>
            <a:r>
              <a:rPr lang="en-US" sz="2400" dirty="0"/>
              <a:t> </a:t>
            </a:r>
            <a:r>
              <a:rPr lang="en-US" sz="2400" dirty="0" err="1"/>
              <a:t>dalam</a:t>
            </a:r>
            <a:r>
              <a:rPr lang="en-US" sz="2400" dirty="0"/>
              <a:t> </a:t>
            </a:r>
            <a:r>
              <a:rPr lang="en-US" sz="2400" dirty="0" err="1"/>
              <a:t>jumlah</a:t>
            </a:r>
            <a:r>
              <a:rPr lang="en-US" sz="2400" dirty="0"/>
              <a:t> yang </a:t>
            </a:r>
            <a:r>
              <a:rPr lang="en-US" sz="2400" dirty="0" err="1"/>
              <a:t>banyak</a:t>
            </a:r>
            <a:r>
              <a:rPr lang="en-US" sz="2400" dirty="0"/>
              <a:t>, </a:t>
            </a:r>
            <a:r>
              <a:rPr lang="en-US" sz="2400" dirty="0" err="1"/>
              <a:t>dampaknya</a:t>
            </a:r>
            <a:r>
              <a:rPr lang="en-US" sz="2400" dirty="0"/>
              <a:t> </a:t>
            </a:r>
            <a:r>
              <a:rPr lang="en-US" sz="2400" b="1" dirty="0" err="1"/>
              <a:t>berbahaya</a:t>
            </a:r>
            <a:r>
              <a:rPr lang="en-US" sz="2400" dirty="0"/>
              <a:t> </a:t>
            </a:r>
            <a:r>
              <a:rPr lang="en-US" sz="2400" dirty="0" err="1"/>
              <a:t>dan</a:t>
            </a:r>
            <a:r>
              <a:rPr lang="en-US" sz="2400" dirty="0"/>
              <a:t> </a:t>
            </a:r>
            <a:r>
              <a:rPr lang="en-US" sz="2400" dirty="0" err="1"/>
              <a:t>bahkan</a:t>
            </a:r>
            <a:r>
              <a:rPr lang="en-US" sz="2400" dirty="0"/>
              <a:t> </a:t>
            </a:r>
            <a:r>
              <a:rPr lang="en-US" sz="2400" dirty="0" err="1"/>
              <a:t>menyebabkan</a:t>
            </a:r>
            <a:r>
              <a:rPr lang="en-US" sz="2400" dirty="0"/>
              <a:t> </a:t>
            </a:r>
            <a:r>
              <a:rPr lang="en-US" sz="2400" dirty="0" err="1"/>
              <a:t>kematian</a:t>
            </a:r>
            <a:r>
              <a:rPr lang="en-US" sz="2400" dirty="0"/>
              <a:t>.</a:t>
            </a:r>
          </a:p>
        </p:txBody>
      </p:sp>
    </p:spTree>
    <p:extLst>
      <p:ext uri="{BB962C8B-B14F-4D97-AF65-F5344CB8AC3E}">
        <p14:creationId xmlns:p14="http://schemas.microsoft.com/office/powerpoint/2010/main" val="2135854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t>D. </a:t>
            </a:r>
            <a:r>
              <a:rPr lang="id-ID"/>
              <a:t>Scorpion</a:t>
            </a:r>
            <a:endParaRPr lang="en-US" dirty="0"/>
          </a:p>
        </p:txBody>
      </p:sp>
      <p:sp>
        <p:nvSpPr>
          <p:cNvPr id="3" name="Content Placeholder 2"/>
          <p:cNvSpPr>
            <a:spLocks noGrp="1"/>
          </p:cNvSpPr>
          <p:nvPr>
            <p:ph idx="1"/>
          </p:nvPr>
        </p:nvSpPr>
        <p:spPr/>
        <p:txBody>
          <a:bodyPr>
            <a:noAutofit/>
          </a:bodyPr>
          <a:lstStyle/>
          <a:p>
            <a:r>
              <a:rPr lang="id-ID" sz="2400" dirty="0"/>
              <a:t>Pada kelompok scorpion, venom dikeluarkan dari sepasang kelenjar poison lewat ujung sting (penyengat). </a:t>
            </a:r>
            <a:endParaRPr lang="en-US" sz="2400" dirty="0"/>
          </a:p>
          <a:p>
            <a:r>
              <a:rPr lang="id-ID" sz="2400" dirty="0"/>
              <a:t>Manusia terkena sengatan bersifat accidental, anak – anak usia sekolah sering terekspos. </a:t>
            </a:r>
            <a:endParaRPr lang="en-US" sz="2400" dirty="0"/>
          </a:p>
          <a:p>
            <a:r>
              <a:rPr lang="id-ID" sz="2400" dirty="0"/>
              <a:t>Angka kematian akibat scorpion sebesar 25%. Beberapa spesies stingnya tidak mampu penetrasi ke dalam kulit manusia tetapi beberapa mempunyai kemampuan yang besar bahkan pada kulit telapak kaki yang tebal. </a:t>
            </a:r>
            <a:endParaRPr lang="en-US" sz="2400" dirty="0"/>
          </a:p>
          <a:p>
            <a:endParaRPr lang="en-US" sz="2400" dirty="0"/>
          </a:p>
        </p:txBody>
      </p:sp>
    </p:spTree>
    <p:extLst>
      <p:ext uri="{BB962C8B-B14F-4D97-AF65-F5344CB8AC3E}">
        <p14:creationId xmlns:p14="http://schemas.microsoft.com/office/powerpoint/2010/main" val="1786341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541690" y="1223493"/>
            <a:ext cx="4069724" cy="3110382"/>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952703" y="1223493"/>
            <a:ext cx="3908739" cy="3005607"/>
          </a:xfrm>
        </p:spPr>
      </p:pic>
    </p:spTree>
    <p:extLst>
      <p:ext uri="{BB962C8B-B14F-4D97-AF65-F5344CB8AC3E}">
        <p14:creationId xmlns:p14="http://schemas.microsoft.com/office/powerpoint/2010/main" val="3881508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id-ID" sz="2400" dirty="0"/>
              <a:t>Spesies yang besar akan memberikan lesi yang serius dan gejala klinis yang sering timbul adalah rasa sakit dan panas pada area lesi, limpadenitis, disertai gejala sistemis. </a:t>
            </a:r>
            <a:endParaRPr lang="en-US" sz="2400" dirty="0"/>
          </a:p>
          <a:p>
            <a:r>
              <a:rPr lang="id-ID" sz="2400" dirty="0"/>
              <a:t>Bahan toksin yang dikeluarkan oleh scorpion adalah bahan neurotoksin, hemolysin, hemorrhagin, leukolisis, agglutinin, coagulan, enzim lethicin, cholesterin, dan cardiac toxin.</a:t>
            </a:r>
            <a:endParaRPr lang="en-US" sz="2400" dirty="0"/>
          </a:p>
          <a:p>
            <a:endParaRPr lang="en-US" sz="2400" dirty="0"/>
          </a:p>
        </p:txBody>
      </p:sp>
    </p:spTree>
    <p:extLst>
      <p:ext uri="{BB962C8B-B14F-4D97-AF65-F5344CB8AC3E}">
        <p14:creationId xmlns:p14="http://schemas.microsoft.com/office/powerpoint/2010/main" val="2205981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Sengatan</a:t>
            </a:r>
            <a:r>
              <a:rPr lang="en-US" dirty="0"/>
              <a:t> </a:t>
            </a:r>
            <a:r>
              <a:rPr lang="en-US" dirty="0" err="1"/>
              <a:t>kalajengking</a:t>
            </a:r>
            <a:endParaRPr lang="en-US" dirty="0"/>
          </a:p>
        </p:txBody>
      </p:sp>
      <p:sp>
        <p:nvSpPr>
          <p:cNvPr id="3" name="Content Placeholder 2"/>
          <p:cNvSpPr>
            <a:spLocks noGrp="1"/>
          </p:cNvSpPr>
          <p:nvPr>
            <p:ph idx="1"/>
          </p:nvPr>
        </p:nvSpPr>
        <p:spPr/>
        <p:txBody>
          <a:bodyPr>
            <a:normAutofit/>
          </a:bodyPr>
          <a:lstStyle/>
          <a:p>
            <a:r>
              <a:rPr lang="en-US" sz="2400" b="1" dirty="0" err="1"/>
              <a:t>Kalajengking</a:t>
            </a:r>
            <a:r>
              <a:rPr lang="en-US" sz="2400" dirty="0"/>
              <a:t> </a:t>
            </a:r>
            <a:r>
              <a:rPr lang="en-US" sz="2400" dirty="0" err="1"/>
              <a:t>sebenarnya</a:t>
            </a:r>
            <a:r>
              <a:rPr lang="en-US" sz="2400" dirty="0"/>
              <a:t> </a:t>
            </a:r>
            <a:r>
              <a:rPr lang="en-US" sz="2400" dirty="0" err="1"/>
              <a:t>tidak</a:t>
            </a:r>
            <a:r>
              <a:rPr lang="en-US" sz="2400" dirty="0"/>
              <a:t> </a:t>
            </a:r>
            <a:r>
              <a:rPr lang="en-US" sz="2400" dirty="0" err="1"/>
              <a:t>menyerang</a:t>
            </a:r>
            <a:r>
              <a:rPr lang="en-US" sz="2400" dirty="0"/>
              <a:t> </a:t>
            </a:r>
            <a:r>
              <a:rPr lang="en-US" sz="2400" dirty="0" err="1"/>
              <a:t>manusia</a:t>
            </a:r>
            <a:r>
              <a:rPr lang="en-US" sz="2400" dirty="0"/>
              <a:t> </a:t>
            </a:r>
            <a:r>
              <a:rPr lang="en-US" sz="2400" dirty="0" err="1"/>
              <a:t>dengan</a:t>
            </a:r>
            <a:r>
              <a:rPr lang="en-US" sz="2400" dirty="0"/>
              <a:t> </a:t>
            </a:r>
            <a:r>
              <a:rPr lang="en-US" sz="2400" dirty="0" err="1"/>
              <a:t>sengaja</a:t>
            </a:r>
            <a:r>
              <a:rPr lang="en-US" sz="2400" dirty="0"/>
              <a:t>. </a:t>
            </a:r>
          </a:p>
          <a:p>
            <a:r>
              <a:rPr lang="en-US" sz="2400" dirty="0" err="1"/>
              <a:t>Mereka</a:t>
            </a:r>
            <a:r>
              <a:rPr lang="en-US" sz="2400" dirty="0"/>
              <a:t> </a:t>
            </a:r>
            <a:r>
              <a:rPr lang="en-US" sz="2400" dirty="0" err="1"/>
              <a:t>menyengat</a:t>
            </a:r>
            <a:r>
              <a:rPr lang="en-US" sz="2400" dirty="0"/>
              <a:t> </a:t>
            </a:r>
            <a:r>
              <a:rPr lang="en-US" sz="2400" dirty="0" err="1"/>
              <a:t>hanya</a:t>
            </a:r>
            <a:r>
              <a:rPr lang="en-US" sz="2400" dirty="0"/>
              <a:t> </a:t>
            </a:r>
            <a:r>
              <a:rPr lang="en-US" sz="2400" dirty="0" err="1"/>
              <a:t>untuk</a:t>
            </a:r>
            <a:r>
              <a:rPr lang="en-US" sz="2400" dirty="0"/>
              <a:t> </a:t>
            </a:r>
            <a:r>
              <a:rPr lang="en-US" sz="2400" dirty="0" err="1"/>
              <a:t>perlindungan</a:t>
            </a:r>
            <a:r>
              <a:rPr lang="en-US" sz="2400" dirty="0"/>
              <a:t> </a:t>
            </a:r>
            <a:r>
              <a:rPr lang="en-US" sz="2400" dirty="0" err="1"/>
              <a:t>diri</a:t>
            </a:r>
            <a:r>
              <a:rPr lang="en-US" sz="2400" dirty="0"/>
              <a:t> </a:t>
            </a:r>
            <a:r>
              <a:rPr lang="en-US" sz="2400" dirty="0" err="1"/>
              <a:t>ketika</a:t>
            </a:r>
            <a:r>
              <a:rPr lang="en-US" sz="2400" dirty="0"/>
              <a:t> </a:t>
            </a:r>
            <a:r>
              <a:rPr lang="en-US" sz="2400" dirty="0" err="1"/>
              <a:t>tanpa</a:t>
            </a:r>
            <a:r>
              <a:rPr lang="en-US" sz="2400" dirty="0"/>
              <a:t> </a:t>
            </a:r>
            <a:r>
              <a:rPr lang="en-US" sz="2400" dirty="0" err="1"/>
              <a:t>sadar</a:t>
            </a:r>
            <a:r>
              <a:rPr lang="en-US" sz="2400" dirty="0"/>
              <a:t> </a:t>
            </a:r>
            <a:r>
              <a:rPr lang="en-US" sz="2400" dirty="0" err="1"/>
              <a:t>bersentuhan</a:t>
            </a:r>
            <a:r>
              <a:rPr lang="en-US" sz="2400" dirty="0"/>
              <a:t>. </a:t>
            </a:r>
          </a:p>
          <a:p>
            <a:r>
              <a:rPr lang="en-US" sz="2400" dirty="0" err="1"/>
              <a:t>Meski</a:t>
            </a:r>
            <a:r>
              <a:rPr lang="en-US" sz="2400" dirty="0"/>
              <a:t> </a:t>
            </a:r>
            <a:r>
              <a:rPr lang="en-US" sz="2400" dirty="0" err="1"/>
              <a:t>kecil</a:t>
            </a:r>
            <a:r>
              <a:rPr lang="en-US" sz="2400" dirty="0"/>
              <a:t>, </a:t>
            </a:r>
            <a:r>
              <a:rPr lang="en-US" sz="2400" b="1" dirty="0" err="1"/>
              <a:t>kalajengking</a:t>
            </a:r>
            <a:r>
              <a:rPr lang="en-US" sz="2400" dirty="0"/>
              <a:t> </a:t>
            </a:r>
            <a:r>
              <a:rPr lang="en-US" sz="2400" dirty="0" err="1"/>
              <a:t>menjadi</a:t>
            </a:r>
            <a:r>
              <a:rPr lang="en-US" sz="2400" dirty="0"/>
              <a:t> </a:t>
            </a:r>
            <a:r>
              <a:rPr lang="en-US" sz="2400" dirty="0" err="1"/>
              <a:t>salah</a:t>
            </a:r>
            <a:r>
              <a:rPr lang="en-US" sz="2400" dirty="0"/>
              <a:t> </a:t>
            </a:r>
            <a:r>
              <a:rPr lang="en-US" sz="2400" dirty="0" err="1"/>
              <a:t>satu</a:t>
            </a:r>
            <a:r>
              <a:rPr lang="en-US" sz="2400" dirty="0"/>
              <a:t> </a:t>
            </a:r>
            <a:r>
              <a:rPr lang="en-US" sz="2400" dirty="0" err="1"/>
              <a:t>hewan</a:t>
            </a:r>
            <a:r>
              <a:rPr lang="en-US" sz="2400" dirty="0"/>
              <a:t> yang paling </a:t>
            </a:r>
            <a:r>
              <a:rPr lang="en-US" sz="2400" b="1" dirty="0" err="1"/>
              <a:t>mematikan</a:t>
            </a:r>
            <a:r>
              <a:rPr lang="en-US" sz="2400" dirty="0"/>
              <a:t> di </a:t>
            </a:r>
            <a:r>
              <a:rPr lang="en-US" sz="2400" dirty="0" err="1"/>
              <a:t>dunia</a:t>
            </a:r>
            <a:r>
              <a:rPr lang="en-US" sz="2400" dirty="0"/>
              <a:t>. </a:t>
            </a:r>
          </a:p>
          <a:p>
            <a:r>
              <a:rPr lang="en-US" sz="2400" dirty="0" err="1"/>
              <a:t>Sengatan</a:t>
            </a:r>
            <a:r>
              <a:rPr lang="en-US" sz="2400" dirty="0"/>
              <a:t> </a:t>
            </a:r>
            <a:r>
              <a:rPr lang="en-US" sz="2400" dirty="0" err="1"/>
              <a:t>dan</a:t>
            </a:r>
            <a:r>
              <a:rPr lang="en-US" sz="2400" dirty="0"/>
              <a:t> </a:t>
            </a:r>
            <a:r>
              <a:rPr lang="en-US" sz="2400" dirty="0" err="1"/>
              <a:t>racun</a:t>
            </a:r>
            <a:r>
              <a:rPr lang="en-US" sz="2400" dirty="0"/>
              <a:t> </a:t>
            </a:r>
            <a:r>
              <a:rPr lang="en-US" sz="2400" dirty="0" err="1"/>
              <a:t>hewan</a:t>
            </a:r>
            <a:r>
              <a:rPr lang="en-US" sz="2400" dirty="0"/>
              <a:t> </a:t>
            </a:r>
            <a:r>
              <a:rPr lang="en-US" sz="2400" dirty="0" err="1"/>
              <a:t>oktopoda</a:t>
            </a:r>
            <a:r>
              <a:rPr lang="en-US" sz="2400" dirty="0"/>
              <a:t> </a:t>
            </a:r>
            <a:r>
              <a:rPr lang="en-US" sz="2400" dirty="0" err="1"/>
              <a:t>ini</a:t>
            </a:r>
            <a:r>
              <a:rPr lang="en-US" sz="2400" dirty="0"/>
              <a:t> </a:t>
            </a:r>
            <a:r>
              <a:rPr lang="en-US" sz="2400" dirty="0" err="1"/>
              <a:t>bisa</a:t>
            </a:r>
            <a:r>
              <a:rPr lang="en-US" sz="2400" dirty="0"/>
              <a:t> </a:t>
            </a:r>
            <a:r>
              <a:rPr lang="en-US" sz="2400" dirty="0" err="1"/>
              <a:t>membuat</a:t>
            </a:r>
            <a:r>
              <a:rPr lang="en-US" sz="2400" dirty="0"/>
              <a:t> </a:t>
            </a:r>
            <a:r>
              <a:rPr lang="en-US" sz="2400" dirty="0" err="1"/>
              <a:t>manusia</a:t>
            </a:r>
            <a:r>
              <a:rPr lang="en-US" sz="2400" dirty="0"/>
              <a:t> </a:t>
            </a:r>
            <a:r>
              <a:rPr lang="en-US" sz="2400" dirty="0" err="1"/>
              <a:t>atau</a:t>
            </a:r>
            <a:r>
              <a:rPr lang="en-US" sz="2400" dirty="0"/>
              <a:t> </a:t>
            </a:r>
            <a:r>
              <a:rPr lang="en-US" sz="2400" dirty="0" err="1"/>
              <a:t>korban</a:t>
            </a:r>
            <a:r>
              <a:rPr lang="en-US" sz="2400" dirty="0"/>
              <a:t> yang </a:t>
            </a:r>
            <a:r>
              <a:rPr lang="en-US" sz="2400" dirty="0" err="1"/>
              <a:t>terkena</a:t>
            </a:r>
            <a:r>
              <a:rPr lang="en-US" sz="2400" dirty="0"/>
              <a:t> </a:t>
            </a:r>
            <a:r>
              <a:rPr lang="en-US" sz="2400" dirty="0" err="1"/>
              <a:t>sengatannya</a:t>
            </a:r>
            <a:r>
              <a:rPr lang="en-US" sz="2400" dirty="0"/>
              <a:t> </a:t>
            </a:r>
            <a:r>
              <a:rPr lang="en-US" sz="2400" dirty="0" err="1"/>
              <a:t>meninggal</a:t>
            </a:r>
            <a:r>
              <a:rPr lang="en-US" sz="2400" dirty="0"/>
              <a:t> </a:t>
            </a:r>
            <a:r>
              <a:rPr lang="en-US" sz="2400" dirty="0" err="1"/>
              <a:t>dalam</a:t>
            </a:r>
            <a:r>
              <a:rPr lang="en-US" sz="2400" dirty="0"/>
              <a:t> </a:t>
            </a:r>
            <a:r>
              <a:rPr lang="en-US" sz="2400" dirty="0" err="1"/>
              <a:t>waktu</a:t>
            </a:r>
            <a:r>
              <a:rPr lang="en-US" sz="2400" dirty="0"/>
              <a:t> yang </a:t>
            </a:r>
            <a:r>
              <a:rPr lang="en-US" sz="2400" dirty="0" err="1"/>
              <a:t>relatif</a:t>
            </a:r>
            <a:r>
              <a:rPr lang="en-US" sz="2400" dirty="0"/>
              <a:t> </a:t>
            </a:r>
            <a:r>
              <a:rPr lang="en-US" sz="2400" dirty="0" err="1"/>
              <a:t>singkat</a:t>
            </a:r>
            <a:r>
              <a:rPr lang="en-US" sz="2400" dirty="0"/>
              <a:t>.</a:t>
            </a:r>
          </a:p>
        </p:txBody>
      </p:sp>
    </p:spTree>
    <p:extLst>
      <p:ext uri="{BB962C8B-B14F-4D97-AF65-F5344CB8AC3E}">
        <p14:creationId xmlns:p14="http://schemas.microsoft.com/office/powerpoint/2010/main" val="1655165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Terima</a:t>
            </a:r>
            <a:r>
              <a:rPr lang="en-US" dirty="0"/>
              <a:t> </a:t>
            </a:r>
            <a:r>
              <a:rPr lang="en-US" dirty="0" err="1"/>
              <a:t>kasih</a:t>
            </a:r>
            <a:r>
              <a:rPr lang="en-US" dirty="0"/>
              <a:t>…</a:t>
            </a:r>
          </a:p>
        </p:txBody>
      </p:sp>
      <p:sp>
        <p:nvSpPr>
          <p:cNvPr id="3" name="Text Placeholder 2"/>
          <p:cNvSpPr>
            <a:spLocks noGrp="1"/>
          </p:cNvSpPr>
          <p:nvPr>
            <p:ph type="body" idx="1"/>
          </p:nvPr>
        </p:nvSpPr>
        <p:spPr/>
        <p:txBody>
          <a:bodyPr/>
          <a:lstStyle/>
          <a:p>
            <a:r>
              <a:rPr lang="en-US" dirty="0" err="1"/>
              <a:t>Selamat</a:t>
            </a:r>
            <a:r>
              <a:rPr lang="en-US" dirty="0"/>
              <a:t> </a:t>
            </a:r>
            <a:r>
              <a:rPr lang="en-US" dirty="0" err="1"/>
              <a:t>belajar</a:t>
            </a:r>
            <a:endParaRPr lang="en-US" dirty="0"/>
          </a:p>
        </p:txBody>
      </p:sp>
    </p:spTree>
    <p:extLst>
      <p:ext uri="{BB962C8B-B14F-4D97-AF65-F5344CB8AC3E}">
        <p14:creationId xmlns:p14="http://schemas.microsoft.com/office/powerpoint/2010/main" val="240046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A. </a:t>
            </a:r>
            <a:r>
              <a:rPr lang="id-ID" dirty="0"/>
              <a:t>Ordo Coleoptera (beetle)</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id-ID" sz="2400" dirty="0"/>
              <a:t>Karakteristik serangga ini adalah sebagai berikut:</a:t>
            </a:r>
            <a:endParaRPr lang="en-US" sz="2400" dirty="0"/>
          </a:p>
          <a:p>
            <a:pPr lvl="0"/>
            <a:r>
              <a:rPr lang="id-ID" sz="2400" dirty="0"/>
              <a:t>Tipe mulut : chewing/mengunyah</a:t>
            </a:r>
            <a:endParaRPr lang="en-US" sz="2400" dirty="0"/>
          </a:p>
          <a:p>
            <a:pPr lvl="0"/>
            <a:r>
              <a:rPr lang="id-ID" sz="2400" dirty="0"/>
              <a:t>Mempunyai dua pasang sayap, satu pasang sayap pertama menebal membentuk sheath (elytra)</a:t>
            </a:r>
            <a:endParaRPr lang="en-US" sz="2400" dirty="0"/>
          </a:p>
          <a:p>
            <a:pPr lvl="0"/>
            <a:r>
              <a:rPr lang="id-ID" sz="2400" dirty="0"/>
              <a:t>Metamorfosisnya sempurna</a:t>
            </a:r>
            <a:endParaRPr lang="en-US" sz="2400" dirty="0"/>
          </a:p>
          <a:p>
            <a:pPr lvl="0"/>
            <a:r>
              <a:rPr lang="id-ID" sz="2400" dirty="0"/>
              <a:t>Intermediate host dari H. Nana dan H. Diminuta</a:t>
            </a:r>
            <a:endParaRPr lang="en-US" sz="2400" dirty="0"/>
          </a:p>
          <a:p>
            <a:endParaRPr lang="en-US" sz="2400" dirty="0"/>
          </a:p>
        </p:txBody>
      </p:sp>
    </p:spTree>
    <p:extLst>
      <p:ext uri="{BB962C8B-B14F-4D97-AF65-F5344CB8AC3E}">
        <p14:creationId xmlns:p14="http://schemas.microsoft.com/office/powerpoint/2010/main" val="339858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760632" y="1223493"/>
            <a:ext cx="3554568" cy="3153245"/>
          </a:xfrm>
        </p:spPr>
      </p:pic>
      <p:sp>
        <p:nvSpPr>
          <p:cNvPr id="7" name="Content Placeholder 6"/>
          <p:cNvSpPr>
            <a:spLocks noGrp="1"/>
          </p:cNvSpPr>
          <p:nvPr>
            <p:ph sz="half" idx="2"/>
          </p:nvPr>
        </p:nvSpPr>
        <p:spPr/>
        <p:txBody>
          <a:bodyPr/>
          <a:lstStyle/>
          <a:p>
            <a:endParaRPr lang="en-US"/>
          </a:p>
        </p:txBody>
      </p:sp>
    </p:spTree>
    <p:extLst>
      <p:ext uri="{BB962C8B-B14F-4D97-AF65-F5344CB8AC3E}">
        <p14:creationId xmlns:p14="http://schemas.microsoft.com/office/powerpoint/2010/main" val="2889848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Beetle infestation (Canthariasis/Scarabiasis)</a:t>
            </a:r>
            <a:br>
              <a:rPr lang="en-US" dirty="0"/>
            </a:br>
            <a:endParaRPr lang="en-US" dirty="0"/>
          </a:p>
        </p:txBody>
      </p:sp>
      <p:sp>
        <p:nvSpPr>
          <p:cNvPr id="3" name="Content Placeholder 2"/>
          <p:cNvSpPr>
            <a:spLocks noGrp="1"/>
          </p:cNvSpPr>
          <p:nvPr>
            <p:ph idx="1"/>
          </p:nvPr>
        </p:nvSpPr>
        <p:spPr/>
        <p:txBody>
          <a:bodyPr>
            <a:normAutofit/>
          </a:bodyPr>
          <a:lstStyle/>
          <a:p>
            <a:r>
              <a:rPr lang="id-ID" sz="2400" dirty="0"/>
              <a:t>Yaitu infestasi temporal pada kulit, mucosa, tractus digestivus dan tractus urinaria manusia yang disebabkan oleh telur, larva dan individu dewasa. </a:t>
            </a:r>
            <a:endParaRPr lang="en-US" sz="2400" dirty="0"/>
          </a:p>
          <a:p>
            <a:r>
              <a:rPr lang="id-ID" sz="2400" dirty="0"/>
              <a:t>Nasal canthariasis disebabkan oleh oviposisi telur Coleoptera dalam mukosa mulut. </a:t>
            </a:r>
            <a:endParaRPr lang="en-US" sz="2400" dirty="0"/>
          </a:p>
          <a:p>
            <a:r>
              <a:rPr lang="id-ID" sz="2400" dirty="0"/>
              <a:t>Infestasi larva ditemukan pada mata dan manifestasi klinis yang sering terjadi adalah vesication atau blister pada kulit akibat kontak dengan cairan beetle yang mengandung subtansi toksin.</a:t>
            </a:r>
            <a:endParaRPr lang="en-US" sz="2400" dirty="0"/>
          </a:p>
          <a:p>
            <a:r>
              <a:rPr lang="id-ID" sz="2400" dirty="0"/>
              <a:t> Jika tertelan cairan tubuh ini akan menyebabkan enteritis</a:t>
            </a:r>
            <a:endParaRPr lang="en-US" sz="2400" dirty="0"/>
          </a:p>
          <a:p>
            <a:endParaRPr lang="en-US" sz="2400" dirty="0"/>
          </a:p>
        </p:txBody>
      </p:sp>
    </p:spTree>
    <p:extLst>
      <p:ext uri="{BB962C8B-B14F-4D97-AF65-F5344CB8AC3E}">
        <p14:creationId xmlns:p14="http://schemas.microsoft.com/office/powerpoint/2010/main" val="47805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Sengatan</a:t>
            </a:r>
            <a:r>
              <a:rPr lang="en-US" dirty="0"/>
              <a:t> </a:t>
            </a:r>
            <a:r>
              <a:rPr lang="en-US" dirty="0" err="1"/>
              <a:t>atau</a:t>
            </a:r>
            <a:r>
              <a:rPr lang="en-US" dirty="0"/>
              <a:t> </a:t>
            </a:r>
            <a:r>
              <a:rPr lang="en-US" dirty="0" err="1"/>
              <a:t>gigitan</a:t>
            </a:r>
            <a:r>
              <a:rPr lang="en-US" dirty="0"/>
              <a:t> </a:t>
            </a:r>
            <a:r>
              <a:rPr lang="en-US" dirty="0" err="1"/>
              <a:t>kumbang</a:t>
            </a:r>
            <a:endParaRPr lang="en-US" dirty="0"/>
          </a:p>
        </p:txBody>
      </p:sp>
      <p:sp>
        <p:nvSpPr>
          <p:cNvPr id="3" name="Content Placeholder 2"/>
          <p:cNvSpPr>
            <a:spLocks noGrp="1"/>
          </p:cNvSpPr>
          <p:nvPr>
            <p:ph idx="1"/>
          </p:nvPr>
        </p:nvSpPr>
        <p:spPr/>
        <p:txBody>
          <a:bodyPr>
            <a:normAutofit/>
          </a:bodyPr>
          <a:lstStyle/>
          <a:p>
            <a:r>
              <a:rPr lang="en-US" sz="2400" dirty="0" err="1"/>
              <a:t>Umumnya</a:t>
            </a:r>
            <a:r>
              <a:rPr lang="en-US" sz="2400" dirty="0"/>
              <a:t> </a:t>
            </a:r>
            <a:r>
              <a:rPr lang="en-US" sz="2400" dirty="0" err="1"/>
              <a:t>racun</a:t>
            </a:r>
            <a:r>
              <a:rPr lang="en-US" sz="2400" dirty="0"/>
              <a:t> </a:t>
            </a:r>
            <a:r>
              <a:rPr lang="en-US" sz="2400" dirty="0" err="1"/>
              <a:t>akibat</a:t>
            </a:r>
            <a:r>
              <a:rPr lang="en-US" sz="2400" dirty="0"/>
              <a:t> </a:t>
            </a:r>
            <a:r>
              <a:rPr lang="en-US" sz="2400" dirty="0" err="1"/>
              <a:t>gigitan</a:t>
            </a:r>
            <a:r>
              <a:rPr lang="en-US" sz="2400" dirty="0"/>
              <a:t> tomcat </a:t>
            </a:r>
            <a:r>
              <a:rPr lang="en-US" sz="2400" dirty="0" err="1"/>
              <a:t>atau</a:t>
            </a:r>
            <a:r>
              <a:rPr lang="en-US" sz="2400" dirty="0"/>
              <a:t> </a:t>
            </a:r>
            <a:r>
              <a:rPr lang="en-US" sz="2400" b="1" dirty="0" err="1"/>
              <a:t>kumbang</a:t>
            </a:r>
            <a:r>
              <a:rPr lang="en-US" sz="2400" dirty="0"/>
              <a:t> </a:t>
            </a:r>
            <a:r>
              <a:rPr lang="en-US" sz="2400" dirty="0" err="1"/>
              <a:t>Paederus</a:t>
            </a:r>
            <a:r>
              <a:rPr lang="en-US" sz="2400" dirty="0"/>
              <a:t> </a:t>
            </a:r>
            <a:r>
              <a:rPr lang="en-US" sz="2400" dirty="0" err="1"/>
              <a:t>tidak</a:t>
            </a:r>
            <a:r>
              <a:rPr lang="en-US" sz="2400" dirty="0"/>
              <a:t> </a:t>
            </a:r>
            <a:r>
              <a:rPr lang="en-US" sz="2400" dirty="0" err="1"/>
              <a:t>berbahaya</a:t>
            </a:r>
            <a:r>
              <a:rPr lang="en-US" sz="2400" dirty="0"/>
              <a:t> </a:t>
            </a:r>
            <a:r>
              <a:rPr lang="en-US" sz="2400" dirty="0" err="1"/>
              <a:t>dan</a:t>
            </a:r>
            <a:r>
              <a:rPr lang="en-US" sz="2400" dirty="0"/>
              <a:t> </a:t>
            </a:r>
            <a:r>
              <a:rPr lang="en-US" sz="2400" dirty="0" err="1"/>
              <a:t>tidak</a:t>
            </a:r>
            <a:r>
              <a:rPr lang="en-US" sz="2400" dirty="0"/>
              <a:t> </a:t>
            </a:r>
            <a:r>
              <a:rPr lang="en-US" sz="2400" b="1" dirty="0" err="1"/>
              <a:t>menyebabkan</a:t>
            </a:r>
            <a:r>
              <a:rPr lang="en-US" sz="2400" dirty="0"/>
              <a:t> </a:t>
            </a:r>
            <a:r>
              <a:rPr lang="en-US" sz="2400" dirty="0" err="1"/>
              <a:t>reaksi</a:t>
            </a:r>
            <a:r>
              <a:rPr lang="en-US" sz="2400" dirty="0"/>
              <a:t> </a:t>
            </a:r>
            <a:r>
              <a:rPr lang="en-US" sz="2400" dirty="0" err="1"/>
              <a:t>seluruh</a:t>
            </a:r>
            <a:r>
              <a:rPr lang="en-US" sz="2400" dirty="0"/>
              <a:t> </a:t>
            </a:r>
            <a:r>
              <a:rPr lang="en-US" sz="2400" dirty="0" err="1"/>
              <a:t>tubuh</a:t>
            </a:r>
            <a:r>
              <a:rPr lang="en-US" sz="2400" dirty="0"/>
              <a:t>. </a:t>
            </a:r>
          </a:p>
          <a:p>
            <a:r>
              <a:rPr lang="en-US" sz="2400" dirty="0" err="1"/>
              <a:t>Biasanya</a:t>
            </a:r>
            <a:r>
              <a:rPr lang="en-US" sz="2400" dirty="0"/>
              <a:t> </a:t>
            </a:r>
            <a:r>
              <a:rPr lang="en-US" sz="2400" dirty="0" err="1"/>
              <a:t>hanya</a:t>
            </a:r>
            <a:r>
              <a:rPr lang="en-US" sz="2400" dirty="0"/>
              <a:t> </a:t>
            </a:r>
            <a:r>
              <a:rPr lang="en-US" sz="2400" dirty="0" err="1"/>
              <a:t>lokal</a:t>
            </a:r>
            <a:r>
              <a:rPr lang="en-US" sz="2400" dirty="0"/>
              <a:t> </a:t>
            </a:r>
            <a:r>
              <a:rPr lang="en-US" sz="2400" dirty="0" err="1"/>
              <a:t>pada</a:t>
            </a:r>
            <a:r>
              <a:rPr lang="en-US" sz="2400" dirty="0"/>
              <a:t> </a:t>
            </a:r>
            <a:r>
              <a:rPr lang="en-US" sz="2400" dirty="0" err="1"/>
              <a:t>kulit</a:t>
            </a:r>
            <a:r>
              <a:rPr lang="en-US" sz="2400" dirty="0"/>
              <a:t> </a:t>
            </a:r>
            <a:r>
              <a:rPr lang="en-US" sz="2400" dirty="0" err="1"/>
              <a:t>berupa</a:t>
            </a:r>
            <a:r>
              <a:rPr lang="en-US" sz="2400" dirty="0"/>
              <a:t> </a:t>
            </a:r>
            <a:r>
              <a:rPr lang="en-US" sz="2400" dirty="0" err="1"/>
              <a:t>kulit</a:t>
            </a:r>
            <a:r>
              <a:rPr lang="en-US" sz="2400" dirty="0"/>
              <a:t> </a:t>
            </a:r>
            <a:r>
              <a:rPr lang="en-US" sz="2400" dirty="0" err="1"/>
              <a:t>melepuh</a:t>
            </a:r>
            <a:r>
              <a:rPr lang="en-US" sz="2400" dirty="0"/>
              <a:t> </a:t>
            </a:r>
            <a:r>
              <a:rPr lang="en-US" sz="2400" dirty="0" err="1"/>
              <a:t>seperti</a:t>
            </a:r>
            <a:r>
              <a:rPr lang="en-US" sz="2400" dirty="0"/>
              <a:t> herpes, </a:t>
            </a:r>
            <a:r>
              <a:rPr lang="en-US" sz="2400" dirty="0" err="1"/>
              <a:t>kemerahan</a:t>
            </a:r>
            <a:r>
              <a:rPr lang="en-US" sz="2400" dirty="0"/>
              <a:t>, rasa </a:t>
            </a:r>
            <a:r>
              <a:rPr lang="en-US" sz="2400" dirty="0" err="1"/>
              <a:t>panas</a:t>
            </a:r>
            <a:r>
              <a:rPr lang="en-US" sz="2400" dirty="0"/>
              <a:t> </a:t>
            </a:r>
            <a:r>
              <a:rPr lang="en-US" sz="2400" dirty="0" err="1"/>
              <a:t>bercampur</a:t>
            </a:r>
            <a:r>
              <a:rPr lang="en-US" sz="2400" dirty="0"/>
              <a:t> </a:t>
            </a:r>
            <a:r>
              <a:rPr lang="en-US" sz="2400" dirty="0" err="1"/>
              <a:t>gatal</a:t>
            </a:r>
            <a:r>
              <a:rPr lang="en-US" sz="2400" dirty="0"/>
              <a:t>, </a:t>
            </a:r>
            <a:r>
              <a:rPr lang="en-US" sz="2400" dirty="0" err="1"/>
              <a:t>dan</a:t>
            </a:r>
            <a:r>
              <a:rPr lang="en-US" sz="2400" dirty="0"/>
              <a:t> </a:t>
            </a:r>
            <a:r>
              <a:rPr lang="en-US" sz="2400" dirty="0" err="1"/>
              <a:t>nyeri</a:t>
            </a:r>
            <a:r>
              <a:rPr lang="en-US" sz="2400" dirty="0"/>
              <a:t>.</a:t>
            </a:r>
          </a:p>
          <a:p>
            <a:r>
              <a:rPr lang="en-US" sz="2400" dirty="0" err="1"/>
              <a:t>Menurut</a:t>
            </a:r>
            <a:r>
              <a:rPr lang="en-US" sz="2400" dirty="0"/>
              <a:t> para </a:t>
            </a:r>
            <a:r>
              <a:rPr lang="en-US" sz="2400" dirty="0" err="1"/>
              <a:t>ahli</a:t>
            </a:r>
            <a:r>
              <a:rPr lang="en-US" sz="2400" dirty="0"/>
              <a:t>, </a:t>
            </a:r>
            <a:r>
              <a:rPr lang="en-US" sz="2400" b="1" dirty="0" err="1"/>
              <a:t>kumbang</a:t>
            </a:r>
            <a:r>
              <a:rPr lang="en-US" sz="2400" dirty="0"/>
              <a:t> </a:t>
            </a:r>
            <a:r>
              <a:rPr lang="en-US" sz="2400" dirty="0" err="1"/>
              <a:t>roda</a:t>
            </a:r>
            <a:r>
              <a:rPr lang="en-US" sz="2400" dirty="0"/>
              <a:t> </a:t>
            </a:r>
            <a:r>
              <a:rPr lang="en-US" sz="2400" dirty="0" err="1"/>
              <a:t>gerigi</a:t>
            </a:r>
            <a:r>
              <a:rPr lang="en-US" sz="2400" dirty="0"/>
              <a:t> </a:t>
            </a:r>
            <a:r>
              <a:rPr lang="en-US" sz="2400" dirty="0" err="1"/>
              <a:t>merupakan</a:t>
            </a:r>
            <a:r>
              <a:rPr lang="en-US" sz="2400" dirty="0"/>
              <a:t> </a:t>
            </a:r>
            <a:r>
              <a:rPr lang="en-US" sz="2400" b="1" dirty="0" err="1"/>
              <a:t>kumbang</a:t>
            </a:r>
            <a:r>
              <a:rPr lang="en-US" sz="2400" dirty="0"/>
              <a:t> predator yang </a:t>
            </a:r>
            <a:r>
              <a:rPr lang="en-US" sz="2400" dirty="0" err="1"/>
              <a:t>mempunyai</a:t>
            </a:r>
            <a:r>
              <a:rPr lang="en-US" sz="2400" dirty="0"/>
              <a:t> </a:t>
            </a:r>
            <a:r>
              <a:rPr lang="en-US" sz="2400" dirty="0" err="1"/>
              <a:t>capit</a:t>
            </a:r>
            <a:r>
              <a:rPr lang="en-US" sz="2400" dirty="0"/>
              <a:t> </a:t>
            </a:r>
            <a:r>
              <a:rPr lang="en-US" sz="2400" dirty="0" err="1"/>
              <a:t>tajam</a:t>
            </a:r>
            <a:r>
              <a:rPr lang="en-US" sz="2400" dirty="0"/>
              <a:t> </a:t>
            </a:r>
            <a:r>
              <a:rPr lang="en-US" sz="2400" dirty="0" err="1"/>
              <a:t>serta</a:t>
            </a:r>
            <a:r>
              <a:rPr lang="en-US" sz="2400" dirty="0"/>
              <a:t> </a:t>
            </a:r>
            <a:r>
              <a:rPr lang="en-US" sz="2400" b="1" dirty="0" err="1"/>
              <a:t>beracun</a:t>
            </a:r>
            <a:r>
              <a:rPr lang="en-US" sz="2400" dirty="0"/>
              <a:t> di </a:t>
            </a:r>
            <a:r>
              <a:rPr lang="en-US" sz="2400" dirty="0" err="1"/>
              <a:t>bagian</a:t>
            </a:r>
            <a:r>
              <a:rPr lang="en-US" sz="2400" dirty="0"/>
              <a:t> </a:t>
            </a:r>
            <a:r>
              <a:rPr lang="en-US" sz="2400" dirty="0" err="1"/>
              <a:t>mulutnya</a:t>
            </a:r>
            <a:r>
              <a:rPr lang="en-US" sz="2400" dirty="0"/>
              <a:t>. </a:t>
            </a:r>
          </a:p>
          <a:p>
            <a:r>
              <a:rPr lang="en-US" sz="2400" dirty="0" err="1"/>
              <a:t>Jika</a:t>
            </a:r>
            <a:r>
              <a:rPr lang="en-US" sz="2400" dirty="0"/>
              <a:t> </a:t>
            </a:r>
            <a:r>
              <a:rPr lang="en-US" sz="2400" dirty="0" err="1"/>
              <a:t>menyerang</a:t>
            </a:r>
            <a:r>
              <a:rPr lang="en-US" sz="2400" dirty="0"/>
              <a:t> </a:t>
            </a:r>
            <a:r>
              <a:rPr lang="en-US" sz="2400" dirty="0" err="1"/>
              <a:t>dan</a:t>
            </a:r>
            <a:r>
              <a:rPr lang="en-US" sz="2400" dirty="0"/>
              <a:t> </a:t>
            </a:r>
            <a:r>
              <a:rPr lang="en-US" sz="2400" dirty="0" err="1"/>
              <a:t>menggigit</a:t>
            </a:r>
            <a:r>
              <a:rPr lang="en-US" sz="2400" dirty="0"/>
              <a:t> </a:t>
            </a:r>
            <a:r>
              <a:rPr lang="en-US" sz="2400" dirty="0" err="1"/>
              <a:t>manusia</a:t>
            </a:r>
            <a:r>
              <a:rPr lang="en-US" sz="2400" dirty="0"/>
              <a:t>, </a:t>
            </a:r>
            <a:r>
              <a:rPr lang="en-US" sz="2400" dirty="0" err="1"/>
              <a:t>akan</a:t>
            </a:r>
            <a:r>
              <a:rPr lang="en-US" sz="2400" dirty="0"/>
              <a:t> </a:t>
            </a:r>
            <a:r>
              <a:rPr lang="en-US" sz="2400" dirty="0" err="1"/>
              <a:t>meninggalkan</a:t>
            </a:r>
            <a:r>
              <a:rPr lang="en-US" sz="2400" dirty="0"/>
              <a:t> </a:t>
            </a:r>
            <a:r>
              <a:rPr lang="en-US" sz="2400" dirty="0" err="1"/>
              <a:t>luka</a:t>
            </a:r>
            <a:r>
              <a:rPr lang="en-US" sz="2400" dirty="0"/>
              <a:t> yang </a:t>
            </a:r>
            <a:r>
              <a:rPr lang="en-US" sz="2400" dirty="0" err="1"/>
              <a:t>baru</a:t>
            </a:r>
            <a:r>
              <a:rPr lang="en-US" sz="2400" dirty="0"/>
              <a:t> </a:t>
            </a:r>
            <a:r>
              <a:rPr lang="en-US" sz="2400" dirty="0" err="1"/>
              <a:t>bisa</a:t>
            </a:r>
            <a:r>
              <a:rPr lang="en-US" sz="2400" dirty="0"/>
              <a:t> </a:t>
            </a:r>
            <a:r>
              <a:rPr lang="en-US" sz="2400" dirty="0" err="1"/>
              <a:t>pulih</a:t>
            </a:r>
            <a:r>
              <a:rPr lang="en-US" sz="2400" dirty="0"/>
              <a:t> </a:t>
            </a:r>
            <a:r>
              <a:rPr lang="en-US" sz="2400" dirty="0" err="1"/>
              <a:t>setelah</a:t>
            </a:r>
            <a:r>
              <a:rPr lang="en-US" sz="2400" dirty="0"/>
              <a:t> </a:t>
            </a:r>
            <a:r>
              <a:rPr lang="en-US" sz="2400" dirty="0" err="1"/>
              <a:t>satu</a:t>
            </a:r>
            <a:r>
              <a:rPr lang="en-US" sz="2400" dirty="0"/>
              <a:t> </a:t>
            </a:r>
            <a:r>
              <a:rPr lang="en-US" sz="2400" dirty="0" err="1"/>
              <a:t>bulan</a:t>
            </a:r>
            <a:r>
              <a:rPr lang="en-US" sz="2400" dirty="0"/>
              <a:t>. </a:t>
            </a:r>
            <a:r>
              <a:rPr lang="en-US" sz="2400" b="1" dirty="0" err="1"/>
              <a:t>Kumbang</a:t>
            </a:r>
            <a:r>
              <a:rPr lang="en-US" sz="2400" dirty="0"/>
              <a:t> </a:t>
            </a:r>
            <a:r>
              <a:rPr lang="en-US" sz="2400" dirty="0" err="1"/>
              <a:t>roda</a:t>
            </a:r>
            <a:r>
              <a:rPr lang="en-US" sz="2400" dirty="0"/>
              <a:t> </a:t>
            </a:r>
            <a:r>
              <a:rPr lang="en-US" sz="2400" dirty="0" err="1"/>
              <a:t>gerigi</a:t>
            </a:r>
            <a:r>
              <a:rPr lang="en-US" sz="2400" dirty="0"/>
              <a:t> </a:t>
            </a:r>
            <a:r>
              <a:rPr lang="en-US" sz="2400" dirty="0" err="1"/>
              <a:t>ini</a:t>
            </a:r>
            <a:r>
              <a:rPr lang="en-US" sz="2400" dirty="0"/>
              <a:t> </a:t>
            </a:r>
            <a:r>
              <a:rPr lang="en-US" sz="2400" dirty="0" err="1"/>
              <a:t>banyak</a:t>
            </a:r>
            <a:r>
              <a:rPr lang="en-US" sz="2400" dirty="0"/>
              <a:t> </a:t>
            </a:r>
            <a:r>
              <a:rPr lang="en-US" sz="2400" dirty="0" err="1"/>
              <a:t>ditemukan</a:t>
            </a:r>
            <a:r>
              <a:rPr lang="en-US" sz="2400" dirty="0"/>
              <a:t> di Mexico </a:t>
            </a:r>
            <a:r>
              <a:rPr lang="en-US" sz="2400" dirty="0" err="1"/>
              <a:t>dan</a:t>
            </a:r>
            <a:r>
              <a:rPr lang="en-US" sz="2400" dirty="0"/>
              <a:t> </a:t>
            </a:r>
            <a:r>
              <a:rPr lang="en-US" sz="2400" dirty="0" err="1"/>
              <a:t>Amerika</a:t>
            </a:r>
            <a:r>
              <a:rPr lang="en-US" sz="2400" dirty="0"/>
              <a:t> </a:t>
            </a:r>
            <a:r>
              <a:rPr lang="en-US" sz="2400" dirty="0" err="1"/>
              <a:t>bagian</a:t>
            </a:r>
            <a:r>
              <a:rPr lang="en-US" sz="2400" dirty="0"/>
              <a:t> </a:t>
            </a:r>
            <a:r>
              <a:rPr lang="en-US" sz="2400" dirty="0" err="1"/>
              <a:t>utara</a:t>
            </a:r>
            <a:r>
              <a:rPr lang="en-US" sz="2400" dirty="0"/>
              <a:t>.</a:t>
            </a:r>
          </a:p>
        </p:txBody>
      </p:sp>
    </p:spTree>
    <p:extLst>
      <p:ext uri="{BB962C8B-B14F-4D97-AF65-F5344CB8AC3E}">
        <p14:creationId xmlns:p14="http://schemas.microsoft.com/office/powerpoint/2010/main" val="85091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i="1" dirty="0" err="1"/>
              <a:t>Onychocerus</a:t>
            </a:r>
            <a:r>
              <a:rPr lang="en-US" sz="2400" i="1" dirty="0"/>
              <a:t> </a:t>
            </a:r>
            <a:r>
              <a:rPr lang="en-US" sz="2400" i="1" dirty="0" err="1"/>
              <a:t>albitarsis</a:t>
            </a:r>
            <a:r>
              <a:rPr lang="en-US" sz="2400" dirty="0"/>
              <a:t> alias Scorpion Beetle, </a:t>
            </a:r>
            <a:r>
              <a:rPr lang="en-US" sz="2400" dirty="0" err="1"/>
              <a:t>menjadi</a:t>
            </a:r>
            <a:r>
              <a:rPr lang="en-US" sz="2400" dirty="0"/>
              <a:t> </a:t>
            </a:r>
            <a:r>
              <a:rPr lang="en-US" sz="2400" dirty="0" err="1"/>
              <a:t>satu-satunya</a:t>
            </a:r>
            <a:r>
              <a:rPr lang="en-US" sz="2400" dirty="0"/>
              <a:t> </a:t>
            </a:r>
            <a:r>
              <a:rPr lang="en-US" sz="2400" dirty="0" err="1"/>
              <a:t>serangga</a:t>
            </a:r>
            <a:r>
              <a:rPr lang="en-US" sz="2400" dirty="0"/>
              <a:t> yang </a:t>
            </a:r>
            <a:r>
              <a:rPr lang="en-US" sz="2400" dirty="0" err="1"/>
              <a:t>mampu</a:t>
            </a:r>
            <a:r>
              <a:rPr lang="en-US" sz="2400" dirty="0"/>
              <a:t> </a:t>
            </a:r>
            <a:r>
              <a:rPr lang="en-US" sz="2400" dirty="0" err="1"/>
              <a:t>menyengat</a:t>
            </a:r>
            <a:r>
              <a:rPr lang="en-US" sz="2400" dirty="0"/>
              <a:t> </a:t>
            </a:r>
            <a:r>
              <a:rPr lang="en-US" sz="2400" dirty="0" err="1"/>
              <a:t>manusia</a:t>
            </a:r>
            <a:r>
              <a:rPr lang="en-US" sz="2400" dirty="0"/>
              <a:t> </a:t>
            </a:r>
            <a:r>
              <a:rPr lang="en-US" sz="2400" dirty="0" err="1"/>
              <a:t>dengan</a:t>
            </a:r>
            <a:r>
              <a:rPr lang="en-US" sz="2400" dirty="0"/>
              <a:t> </a:t>
            </a:r>
            <a:r>
              <a:rPr lang="en-US" sz="2400" dirty="0" err="1"/>
              <a:t>antena</a:t>
            </a:r>
            <a:r>
              <a:rPr lang="en-US" sz="2400" dirty="0"/>
              <a:t> yang </a:t>
            </a:r>
            <a:r>
              <a:rPr lang="en-US" sz="2400" dirty="0" err="1"/>
              <a:t>menyemburkan</a:t>
            </a:r>
            <a:r>
              <a:rPr lang="en-US" sz="2400" dirty="0"/>
              <a:t> </a:t>
            </a:r>
            <a:r>
              <a:rPr lang="en-US" sz="2400" dirty="0" err="1"/>
              <a:t>racun</a:t>
            </a:r>
            <a:r>
              <a:rPr lang="en-US" sz="2400" dirty="0"/>
              <a:t> </a:t>
            </a:r>
            <a:r>
              <a:rPr lang="en-US" sz="2400" dirty="0" err="1"/>
              <a:t>menyakitkan</a:t>
            </a:r>
            <a:r>
              <a:rPr lang="en-US" sz="2400" dirty="0"/>
              <a:t> </a:t>
            </a:r>
            <a:r>
              <a:rPr lang="en-US" sz="2400" dirty="0" err="1"/>
              <a:t>untuk</a:t>
            </a:r>
            <a:r>
              <a:rPr lang="en-US" sz="2400" dirty="0"/>
              <a:t> </a:t>
            </a:r>
            <a:r>
              <a:rPr lang="en-US" sz="2400" dirty="0" err="1"/>
              <a:t>manusia</a:t>
            </a:r>
            <a:r>
              <a:rPr lang="en-US" sz="2400" dirty="0"/>
              <a:t>.</a:t>
            </a:r>
          </a:p>
        </p:txBody>
      </p:sp>
    </p:spTree>
    <p:extLst>
      <p:ext uri="{BB962C8B-B14F-4D97-AF65-F5344CB8AC3E}">
        <p14:creationId xmlns:p14="http://schemas.microsoft.com/office/powerpoint/2010/main" val="310043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B. </a:t>
            </a:r>
            <a:r>
              <a:rPr lang="id-ID" dirty="0"/>
              <a:t>Ordo Lepidoptera</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id-ID" sz="2400" dirty="0"/>
              <a:t>Karakteristik serangga ini adalah sebagai berikut:</a:t>
            </a:r>
            <a:endParaRPr lang="en-US" sz="2400" dirty="0"/>
          </a:p>
          <a:p>
            <a:pPr lvl="0"/>
            <a:r>
              <a:rPr lang="id-ID" sz="2400" dirty="0"/>
              <a:t>Tipe mulut : sucking</a:t>
            </a:r>
            <a:endParaRPr lang="en-US" sz="2400" dirty="0"/>
          </a:p>
          <a:p>
            <a:pPr lvl="0"/>
            <a:r>
              <a:rPr lang="id-ID" sz="2400" dirty="0"/>
              <a:t>Mempunyai dua pasang yang membranous dengan scala yang overlapping</a:t>
            </a:r>
            <a:endParaRPr lang="en-US" sz="2400" dirty="0"/>
          </a:p>
          <a:p>
            <a:pPr lvl="0"/>
            <a:r>
              <a:rPr lang="id-ID" sz="2400" dirty="0"/>
              <a:t>Metamorfosis : sempurna</a:t>
            </a:r>
            <a:endParaRPr lang="en-US" sz="2400" dirty="0"/>
          </a:p>
          <a:p>
            <a:pPr lvl="0"/>
            <a:r>
              <a:rPr lang="id-ID" sz="2400" dirty="0"/>
              <a:t>Bentuk larva (caterpillar/ulat)</a:t>
            </a:r>
            <a:endParaRPr lang="en-US" sz="2400" dirty="0"/>
          </a:p>
          <a:p>
            <a:endParaRPr lang="en-US" sz="2400" dirty="0"/>
          </a:p>
        </p:txBody>
      </p:sp>
    </p:spTree>
    <p:extLst>
      <p:ext uri="{BB962C8B-B14F-4D97-AF65-F5344CB8AC3E}">
        <p14:creationId xmlns:p14="http://schemas.microsoft.com/office/powerpoint/2010/main" val="152338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760631" y="1223494"/>
            <a:ext cx="3515931" cy="3277070"/>
          </a:xfrm>
        </p:spPr>
      </p:pic>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62930" y="1223494"/>
            <a:ext cx="3721994" cy="3100856"/>
          </a:xfrm>
        </p:spPr>
      </p:pic>
    </p:spTree>
    <p:extLst>
      <p:ext uri="{BB962C8B-B14F-4D97-AF65-F5344CB8AC3E}">
        <p14:creationId xmlns:p14="http://schemas.microsoft.com/office/powerpoint/2010/main" val="1102423973"/>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77</TotalTime>
  <Words>1319</Words>
  <Application>Microsoft Office PowerPoint</Application>
  <PresentationFormat>Widescreen</PresentationFormat>
  <Paragraphs>105</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Corbel</vt:lpstr>
      <vt:lpstr>Wingdings 2</vt:lpstr>
      <vt:lpstr>Frame</vt:lpstr>
      <vt:lpstr>Serangga Beracun</vt:lpstr>
      <vt:lpstr>Definisi </vt:lpstr>
      <vt:lpstr>A. Ordo Coleoptera (beetle) </vt:lpstr>
      <vt:lpstr>PowerPoint Presentation</vt:lpstr>
      <vt:lpstr>Beetle infestation (Canthariasis/Scarabiasis) </vt:lpstr>
      <vt:lpstr>Sengatan atau gigitan kumbang</vt:lpstr>
      <vt:lpstr>PowerPoint Presentation</vt:lpstr>
      <vt:lpstr>B. Ordo Lepidoptera </vt:lpstr>
      <vt:lpstr>PowerPoint Presentation</vt:lpstr>
      <vt:lpstr>Manifestasi Lepidoptera</vt:lpstr>
      <vt:lpstr>C. Ordo Hymenoptera </vt:lpstr>
      <vt:lpstr>PowerPoint Presentation</vt:lpstr>
      <vt:lpstr>Manifestasi Hymenoptera</vt:lpstr>
      <vt:lpstr>1. Tawon Ndas (Tawon Endas / Vespa affinis) </vt:lpstr>
      <vt:lpstr>2. Tawon Vespa tropica </vt:lpstr>
      <vt:lpstr>3. Tawon Vespa analis </vt:lpstr>
      <vt:lpstr>4. Tawon Vespa velutina </vt:lpstr>
      <vt:lpstr>5. Tawon kertas </vt:lpstr>
      <vt:lpstr>6. Cicada killers </vt:lpstr>
      <vt:lpstr>Pencegahan </vt:lpstr>
      <vt:lpstr>Sengatan tawon/lebah</vt:lpstr>
      <vt:lpstr>D. Scorpion</vt:lpstr>
      <vt:lpstr>PowerPoint Presentation</vt:lpstr>
      <vt:lpstr>PowerPoint Presentation</vt:lpstr>
      <vt:lpstr>Sengatan kalajengking</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Serangga Beracun</dc:title>
  <dc:creator>Windows User</dc:creator>
  <cp:lastModifiedBy>septia dwi cahyani</cp:lastModifiedBy>
  <cp:revision>12</cp:revision>
  <dcterms:created xsi:type="dcterms:W3CDTF">2022-04-26T01:13:27Z</dcterms:created>
  <dcterms:modified xsi:type="dcterms:W3CDTF">2023-05-10T07:17:47Z</dcterms:modified>
</cp:coreProperties>
</file>