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71" r:id="rId4"/>
    <p:sldId id="257" r:id="rId5"/>
    <p:sldId id="258" r:id="rId6"/>
    <p:sldId id="259" r:id="rId7"/>
    <p:sldId id="277" r:id="rId8"/>
    <p:sldId id="278" r:id="rId9"/>
    <p:sldId id="279" r:id="rId10"/>
    <p:sldId id="260" r:id="rId11"/>
    <p:sldId id="261" r:id="rId12"/>
    <p:sldId id="263" r:id="rId13"/>
    <p:sldId id="264" r:id="rId14"/>
    <p:sldId id="265" r:id="rId15"/>
    <p:sldId id="266" r:id="rId16"/>
    <p:sldId id="267" r:id="rId17"/>
    <p:sldId id="268" r:id="rId18"/>
    <p:sldId id="269" r:id="rId19"/>
    <p:sldId id="270" r:id="rId20"/>
    <p:sldId id="272" r:id="rId21"/>
    <p:sldId id="273" r:id="rId22"/>
    <p:sldId id="274"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2/26/2021</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2/26/2021</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2/26/2021</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2/26/2021</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Mikroba  </a:t>
            </a:r>
            <a:endParaRPr lang="id-ID" dirty="0"/>
          </a:p>
        </p:txBody>
      </p:sp>
      <p:sp>
        <p:nvSpPr>
          <p:cNvPr id="3" name="Subtitle 2"/>
          <p:cNvSpPr>
            <a:spLocks noGrp="1"/>
          </p:cNvSpPr>
          <p:nvPr>
            <p:ph type="subTitle" idx="1"/>
          </p:nvPr>
        </p:nvSpPr>
        <p:spPr/>
        <p:txBody>
          <a:bodyPr/>
          <a:lstStyle/>
          <a:p>
            <a:r>
              <a:rPr lang="id-ID" dirty="0" smtClean="0"/>
              <a:t>S1 Kesehatan Lingkungan</a:t>
            </a:r>
            <a:endParaRPr lang="id-ID"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362200"/>
            <a:ext cx="3962400" cy="3276600"/>
          </a:xfrm>
          <a:prstGeom prst="rect">
            <a:avLst/>
          </a:prstGeom>
        </p:spPr>
      </p:pic>
    </p:spTree>
    <p:extLst>
      <p:ext uri="{BB962C8B-B14F-4D97-AF65-F5344CB8AC3E}">
        <p14:creationId xmlns:p14="http://schemas.microsoft.com/office/powerpoint/2010/main" val="789288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Klasifikasi berdasarkan bentuk</a:t>
            </a:r>
            <a:endParaRPr lang="id-ID" dirty="0"/>
          </a:p>
        </p:txBody>
      </p:sp>
      <p:sp>
        <p:nvSpPr>
          <p:cNvPr id="3" name="Content Placeholder 2"/>
          <p:cNvSpPr>
            <a:spLocks noGrp="1"/>
          </p:cNvSpPr>
          <p:nvPr>
            <p:ph idx="1"/>
          </p:nvPr>
        </p:nvSpPr>
        <p:spPr/>
        <p:txBody>
          <a:bodyPr/>
          <a:lstStyle/>
          <a:p>
            <a:r>
              <a:rPr lang="id-ID" dirty="0" smtClean="0"/>
              <a:t>Bakteri bulat : coccus, diplococcus, streptococcus, staphylococcus, tetrad, sarcina</a:t>
            </a:r>
          </a:p>
          <a:p>
            <a:r>
              <a:rPr lang="id-ID" dirty="0" smtClean="0"/>
              <a:t>Bakteri batang : bacillus, diplobacillus, streptobacillus</a:t>
            </a:r>
          </a:p>
          <a:p>
            <a:r>
              <a:rPr lang="id-ID" dirty="0" smtClean="0"/>
              <a:t>Bakteri kurva dan spiral : vibrio, spirochacte, spirillum</a:t>
            </a:r>
            <a:endParaRPr lang="id-ID" dirty="0"/>
          </a:p>
        </p:txBody>
      </p:sp>
    </p:spTree>
    <p:extLst>
      <p:ext uri="{BB962C8B-B14F-4D97-AF65-F5344CB8AC3E}">
        <p14:creationId xmlns:p14="http://schemas.microsoft.com/office/powerpoint/2010/main" val="1185031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Struktur sel bakteri</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Kapsula</a:t>
            </a:r>
          </a:p>
          <a:p>
            <a:r>
              <a:rPr lang="id-ID" dirty="0" smtClean="0"/>
              <a:t>Dinding sel</a:t>
            </a:r>
          </a:p>
          <a:p>
            <a:r>
              <a:rPr lang="id-ID" dirty="0" smtClean="0"/>
              <a:t>Plasma membran</a:t>
            </a:r>
          </a:p>
          <a:p>
            <a:r>
              <a:rPr lang="id-ID" dirty="0" smtClean="0"/>
              <a:t>Sitoplasma dan organela</a:t>
            </a:r>
          </a:p>
          <a:p>
            <a:r>
              <a:rPr lang="id-ID" dirty="0" smtClean="0"/>
              <a:t>Ribosom</a:t>
            </a:r>
          </a:p>
          <a:p>
            <a:r>
              <a:rPr lang="id-ID" dirty="0" smtClean="0"/>
              <a:t>DNA bakteri</a:t>
            </a:r>
          </a:p>
          <a:p>
            <a:r>
              <a:rPr lang="id-ID" dirty="0" smtClean="0"/>
              <a:t>Pili</a:t>
            </a:r>
          </a:p>
          <a:p>
            <a:r>
              <a:rPr lang="id-ID" dirty="0" smtClean="0"/>
              <a:t>Flagella </a:t>
            </a:r>
          </a:p>
          <a:p>
            <a:r>
              <a:rPr lang="id-ID" dirty="0" smtClean="0"/>
              <a:t>Spora </a:t>
            </a:r>
            <a:endParaRPr lang="id-ID" dirty="0"/>
          </a:p>
        </p:txBody>
      </p:sp>
    </p:spTree>
    <p:extLst>
      <p:ext uri="{BB962C8B-B14F-4D97-AF65-F5344CB8AC3E}">
        <p14:creationId xmlns:p14="http://schemas.microsoft.com/office/powerpoint/2010/main" val="3834044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Kapsula...</a:t>
            </a:r>
            <a:endParaRPr lang="id-ID" dirty="0"/>
          </a:p>
        </p:txBody>
      </p:sp>
      <p:sp>
        <p:nvSpPr>
          <p:cNvPr id="3" name="Content Placeholder 2"/>
          <p:cNvSpPr>
            <a:spLocks noGrp="1"/>
          </p:cNvSpPr>
          <p:nvPr>
            <p:ph idx="1"/>
          </p:nvPr>
        </p:nvSpPr>
        <p:spPr/>
        <p:txBody>
          <a:bodyPr>
            <a:normAutofit lnSpcReduction="10000"/>
          </a:bodyPr>
          <a:lstStyle/>
          <a:p>
            <a:r>
              <a:rPr lang="id-ID" dirty="0" smtClean="0"/>
              <a:t>Spesifik pada setiap jenis dan strain</a:t>
            </a:r>
          </a:p>
          <a:p>
            <a:r>
              <a:rPr lang="id-ID" dirty="0" smtClean="0"/>
              <a:t>Struktur terdiri atas polisakarida atau polipeptida dibagian luar dinding, terdeteksi oleh teknik pewarnaan negatif</a:t>
            </a:r>
          </a:p>
          <a:p>
            <a:r>
              <a:rPr lang="id-ID" dirty="0" smtClean="0"/>
              <a:t>Fungsi : perlekatan, perlindungan, penyimpanan makanan, evasi pada proses fagositosis</a:t>
            </a:r>
          </a:p>
          <a:p>
            <a:r>
              <a:rPr lang="id-ID" dirty="0" smtClean="0"/>
              <a:t>Strain S bersifat patogen</a:t>
            </a:r>
          </a:p>
          <a:p>
            <a:r>
              <a:rPr lang="id-ID" dirty="0" smtClean="0"/>
              <a:t>Strain R bersifat non patogen</a:t>
            </a:r>
            <a:endParaRPr lang="id-ID" dirty="0"/>
          </a:p>
        </p:txBody>
      </p:sp>
    </p:spTree>
    <p:extLst>
      <p:ext uri="{BB962C8B-B14F-4D97-AF65-F5344CB8AC3E}">
        <p14:creationId xmlns:p14="http://schemas.microsoft.com/office/powerpoint/2010/main" val="3668631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Dinding sel...</a:t>
            </a:r>
            <a:endParaRPr lang="id-ID" dirty="0"/>
          </a:p>
        </p:txBody>
      </p:sp>
      <p:sp>
        <p:nvSpPr>
          <p:cNvPr id="3" name="Content Placeholder 2"/>
          <p:cNvSpPr>
            <a:spLocks noGrp="1"/>
          </p:cNvSpPr>
          <p:nvPr>
            <p:ph idx="1"/>
          </p:nvPr>
        </p:nvSpPr>
        <p:spPr/>
        <p:txBody>
          <a:bodyPr/>
          <a:lstStyle/>
          <a:p>
            <a:r>
              <a:rPr lang="id-ID" dirty="0" smtClean="0"/>
              <a:t>Sebagai alat identifikasi melalui pewarnaan gram</a:t>
            </a:r>
          </a:p>
          <a:p>
            <a:r>
              <a:rPr lang="id-ID" dirty="0" smtClean="0"/>
              <a:t>Variasi pada bentuk dinding sel juga bisa dipakai sebagai alat identifikasi spesies</a:t>
            </a:r>
            <a:endParaRPr lang="id-ID" dirty="0"/>
          </a:p>
        </p:txBody>
      </p:sp>
    </p:spTree>
    <p:extLst>
      <p:ext uri="{BB962C8B-B14F-4D97-AF65-F5344CB8AC3E}">
        <p14:creationId xmlns:p14="http://schemas.microsoft.com/office/powerpoint/2010/main" val="14156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Plasma membran</a:t>
            </a:r>
            <a:endParaRPr lang="id-ID" dirty="0"/>
          </a:p>
        </p:txBody>
      </p:sp>
      <p:sp>
        <p:nvSpPr>
          <p:cNvPr id="3" name="Content Placeholder 2"/>
          <p:cNvSpPr>
            <a:spLocks noGrp="1"/>
          </p:cNvSpPr>
          <p:nvPr>
            <p:ph idx="1"/>
          </p:nvPr>
        </p:nvSpPr>
        <p:spPr/>
        <p:txBody>
          <a:bodyPr/>
          <a:lstStyle/>
          <a:p>
            <a:r>
              <a:rPr lang="id-ID" dirty="0" smtClean="0"/>
              <a:t>Tersusun atas lipid bilayer</a:t>
            </a:r>
          </a:p>
          <a:p>
            <a:r>
              <a:rPr lang="id-ID" dirty="0" smtClean="0"/>
              <a:t>Berfungsi untuk menjaga integritas sel, regulasi transport sel, menjalankan beberapa fungsi spesifik bakteri</a:t>
            </a:r>
            <a:endParaRPr lang="id-ID" dirty="0"/>
          </a:p>
        </p:txBody>
      </p:sp>
    </p:spTree>
    <p:extLst>
      <p:ext uri="{BB962C8B-B14F-4D97-AF65-F5344CB8AC3E}">
        <p14:creationId xmlns:p14="http://schemas.microsoft.com/office/powerpoint/2010/main" val="1998408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Citoplasma dan isinya</a:t>
            </a:r>
            <a:endParaRPr lang="id-ID" dirty="0"/>
          </a:p>
        </p:txBody>
      </p:sp>
      <p:sp>
        <p:nvSpPr>
          <p:cNvPr id="3" name="Content Placeholder 2"/>
          <p:cNvSpPr>
            <a:spLocks noGrp="1"/>
          </p:cNvSpPr>
          <p:nvPr>
            <p:ph idx="1"/>
          </p:nvPr>
        </p:nvSpPr>
        <p:spPr/>
        <p:txBody>
          <a:bodyPr/>
          <a:lstStyle/>
          <a:p>
            <a:r>
              <a:rPr lang="id-ID" dirty="0" smtClean="0"/>
              <a:t>Komposisi : suspensi cair yang terdiri atas protein, asam nukleat, zat organik terlarut</a:t>
            </a:r>
          </a:p>
          <a:p>
            <a:r>
              <a:rPr lang="id-ID" dirty="0" smtClean="0"/>
              <a:t>Isi sitoplasma : metachromatic granules ( sebagai nutrient storage dalam kondisi normal), starch granules, lipid droplet, sulfur granuler</a:t>
            </a:r>
            <a:endParaRPr lang="id-ID" dirty="0"/>
          </a:p>
        </p:txBody>
      </p:sp>
    </p:spTree>
    <p:extLst>
      <p:ext uri="{BB962C8B-B14F-4D97-AF65-F5344CB8AC3E}">
        <p14:creationId xmlns:p14="http://schemas.microsoft.com/office/powerpoint/2010/main" val="1094210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DNA bakteri</a:t>
            </a:r>
            <a:endParaRPr lang="id-ID" dirty="0"/>
          </a:p>
        </p:txBody>
      </p:sp>
      <p:sp>
        <p:nvSpPr>
          <p:cNvPr id="3" name="Content Placeholder 2"/>
          <p:cNvSpPr>
            <a:spLocks noGrp="1"/>
          </p:cNvSpPr>
          <p:nvPr>
            <p:ph idx="1"/>
          </p:nvPr>
        </p:nvSpPr>
        <p:spPr/>
        <p:txBody>
          <a:bodyPr/>
          <a:lstStyle/>
          <a:p>
            <a:r>
              <a:rPr lang="id-ID" dirty="0" smtClean="0"/>
              <a:t>DNA kromosomal</a:t>
            </a:r>
          </a:p>
          <a:p>
            <a:r>
              <a:rPr lang="id-ID" dirty="0" smtClean="0"/>
              <a:t>Plasmid DNA (R-plasmid dan F-plasmid)</a:t>
            </a:r>
            <a:endParaRPr lang="id-ID" dirty="0"/>
          </a:p>
        </p:txBody>
      </p:sp>
    </p:spTree>
    <p:extLst>
      <p:ext uri="{BB962C8B-B14F-4D97-AF65-F5344CB8AC3E}">
        <p14:creationId xmlns:p14="http://schemas.microsoft.com/office/powerpoint/2010/main" val="83362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Pili </a:t>
            </a:r>
            <a:endParaRPr lang="id-ID" dirty="0"/>
          </a:p>
        </p:txBody>
      </p:sp>
      <p:sp>
        <p:nvSpPr>
          <p:cNvPr id="3" name="Content Placeholder 2"/>
          <p:cNvSpPr>
            <a:spLocks noGrp="1"/>
          </p:cNvSpPr>
          <p:nvPr>
            <p:ph idx="1"/>
          </p:nvPr>
        </p:nvSpPr>
        <p:spPr/>
        <p:txBody>
          <a:bodyPr/>
          <a:lstStyle/>
          <a:p>
            <a:r>
              <a:rPr lang="id-ID" dirty="0" smtClean="0"/>
              <a:t>Struktur seperti rambut pada permukaan sel</a:t>
            </a:r>
          </a:p>
          <a:p>
            <a:r>
              <a:rPr lang="id-ID" dirty="0" smtClean="0"/>
              <a:t>Fungsi : perlekatan dan konjungasi</a:t>
            </a:r>
            <a:endParaRPr lang="id-ID" dirty="0"/>
          </a:p>
        </p:txBody>
      </p:sp>
    </p:spTree>
    <p:extLst>
      <p:ext uri="{BB962C8B-B14F-4D97-AF65-F5344CB8AC3E}">
        <p14:creationId xmlns:p14="http://schemas.microsoft.com/office/powerpoint/2010/main" val="1878447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Flagella </a:t>
            </a:r>
            <a:endParaRPr lang="id-ID" dirty="0"/>
          </a:p>
        </p:txBody>
      </p:sp>
      <p:sp>
        <p:nvSpPr>
          <p:cNvPr id="3" name="Content Placeholder 2"/>
          <p:cNvSpPr>
            <a:spLocks noGrp="1"/>
          </p:cNvSpPr>
          <p:nvPr>
            <p:ph idx="1"/>
          </p:nvPr>
        </p:nvSpPr>
        <p:spPr/>
        <p:txBody>
          <a:bodyPr/>
          <a:lstStyle/>
          <a:p>
            <a:r>
              <a:rPr lang="id-ID" dirty="0" smtClean="0"/>
              <a:t>Fungsi : motilitas (pergerakan)</a:t>
            </a:r>
          </a:p>
          <a:p>
            <a:r>
              <a:rPr lang="id-ID" dirty="0" smtClean="0"/>
              <a:t>Struktur : filamen, terdiri dari protein flagellin</a:t>
            </a:r>
            <a:endParaRPr lang="id-ID" dirty="0"/>
          </a:p>
        </p:txBody>
      </p:sp>
    </p:spTree>
    <p:extLst>
      <p:ext uri="{BB962C8B-B14F-4D97-AF65-F5344CB8AC3E}">
        <p14:creationId xmlns:p14="http://schemas.microsoft.com/office/powerpoint/2010/main" val="3311278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Spora </a:t>
            </a:r>
            <a:endParaRPr lang="id-ID" dirty="0"/>
          </a:p>
        </p:txBody>
      </p:sp>
      <p:sp>
        <p:nvSpPr>
          <p:cNvPr id="3" name="Content Placeholder 2"/>
          <p:cNvSpPr>
            <a:spLocks noGrp="1"/>
          </p:cNvSpPr>
          <p:nvPr>
            <p:ph idx="1"/>
          </p:nvPr>
        </p:nvSpPr>
        <p:spPr/>
        <p:txBody>
          <a:bodyPr/>
          <a:lstStyle/>
          <a:p>
            <a:r>
              <a:rPr lang="id-ID" dirty="0" smtClean="0"/>
              <a:t>Fungsi : untuk mendukung organisme utk survive selama kondisi lingkungan tidak menguntungkan, kekurangan nutrisi dan pengolahan sampah, dan biasanya dalam bentuk endospora</a:t>
            </a:r>
          </a:p>
          <a:p>
            <a:r>
              <a:rPr lang="id-ID" dirty="0" smtClean="0"/>
              <a:t>Spora bakteri bukan merupakan struktur reproduksi</a:t>
            </a:r>
          </a:p>
          <a:p>
            <a:r>
              <a:rPr lang="id-ID" dirty="0" smtClean="0"/>
              <a:t>Diproduksi oleh sebagian kecil bakteri</a:t>
            </a:r>
            <a:endParaRPr lang="id-ID" dirty="0"/>
          </a:p>
        </p:txBody>
      </p:sp>
    </p:spTree>
    <p:extLst>
      <p:ext uri="{BB962C8B-B14F-4D97-AF65-F5344CB8AC3E}">
        <p14:creationId xmlns:p14="http://schemas.microsoft.com/office/powerpoint/2010/main" val="165929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Termasuk dalam ruang lingkup mikroba....</a:t>
            </a:r>
            <a:endParaRPr lang="id-ID" dirty="0"/>
          </a:p>
        </p:txBody>
      </p:sp>
      <p:sp>
        <p:nvSpPr>
          <p:cNvPr id="3" name="Content Placeholder 2"/>
          <p:cNvSpPr>
            <a:spLocks noGrp="1"/>
          </p:cNvSpPr>
          <p:nvPr>
            <p:ph idx="1"/>
          </p:nvPr>
        </p:nvSpPr>
        <p:spPr/>
        <p:txBody>
          <a:bodyPr/>
          <a:lstStyle/>
          <a:p>
            <a:r>
              <a:rPr lang="id-ID" dirty="0" smtClean="0"/>
              <a:t>Bakteria</a:t>
            </a:r>
          </a:p>
          <a:p>
            <a:r>
              <a:rPr lang="id-ID" dirty="0" smtClean="0"/>
              <a:t>Fungi</a:t>
            </a:r>
          </a:p>
          <a:p>
            <a:r>
              <a:rPr lang="id-ID" dirty="0" smtClean="0"/>
              <a:t>Algae</a:t>
            </a:r>
          </a:p>
          <a:p>
            <a:r>
              <a:rPr lang="id-ID" dirty="0" smtClean="0"/>
              <a:t>Protozoa</a:t>
            </a:r>
          </a:p>
          <a:p>
            <a:r>
              <a:rPr lang="id-ID" dirty="0" smtClean="0"/>
              <a:t>Virus </a:t>
            </a:r>
            <a:endParaRPr lang="id-ID" dirty="0"/>
          </a:p>
        </p:txBody>
      </p:sp>
    </p:spTree>
    <p:extLst>
      <p:ext uri="{BB962C8B-B14F-4D97-AF65-F5344CB8AC3E}">
        <p14:creationId xmlns:p14="http://schemas.microsoft.com/office/powerpoint/2010/main" val="32846214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Pewarnaan gram</a:t>
            </a:r>
            <a:endParaRPr lang="id-ID"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2286000"/>
            <a:ext cx="7620000" cy="3962400"/>
          </a:xfrm>
        </p:spPr>
      </p:pic>
    </p:spTree>
    <p:extLst>
      <p:ext uri="{BB962C8B-B14F-4D97-AF65-F5344CB8AC3E}">
        <p14:creationId xmlns:p14="http://schemas.microsoft.com/office/powerpoint/2010/main" val="2151118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2362200"/>
            <a:ext cx="7239000" cy="3886200"/>
          </a:xfrm>
        </p:spPr>
      </p:pic>
    </p:spTree>
    <p:extLst>
      <p:ext uri="{BB962C8B-B14F-4D97-AF65-F5344CB8AC3E}">
        <p14:creationId xmlns:p14="http://schemas.microsoft.com/office/powerpoint/2010/main" val="2925543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5000" y="2286000"/>
            <a:ext cx="5333999" cy="3733800"/>
          </a:xfrm>
        </p:spPr>
      </p:pic>
    </p:spTree>
    <p:extLst>
      <p:ext uri="{BB962C8B-B14F-4D97-AF65-F5344CB8AC3E}">
        <p14:creationId xmlns:p14="http://schemas.microsoft.com/office/powerpoint/2010/main" val="7542026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914400"/>
            <a:ext cx="6781800" cy="4876800"/>
          </a:xfrm>
          <a:prstGeom prst="rect">
            <a:avLst/>
          </a:prstGeom>
        </p:spPr>
      </p:pic>
      <p:sp>
        <p:nvSpPr>
          <p:cNvPr id="2" name="Title 1"/>
          <p:cNvSpPr>
            <a:spLocks noGrp="1"/>
          </p:cNvSpPr>
          <p:nvPr>
            <p:ph type="title"/>
          </p:nvPr>
        </p:nvSpPr>
        <p:spPr/>
        <p:txBody>
          <a:bodyPr/>
          <a:lstStyle/>
          <a:p>
            <a:r>
              <a:rPr lang="id-ID" dirty="0" smtClean="0">
                <a:solidFill>
                  <a:schemeClr val="bg1"/>
                </a:solidFill>
              </a:rPr>
              <a:t>Terima kasih</a:t>
            </a:r>
            <a:r>
              <a:rPr lang="id-ID" dirty="0" smtClean="0"/>
              <a:t>.....</a:t>
            </a:r>
            <a:endParaRPr lang="id-ID" dirty="0"/>
          </a:p>
        </p:txBody>
      </p:sp>
      <p:sp>
        <p:nvSpPr>
          <p:cNvPr id="3" name="Text Placeholder 2"/>
          <p:cNvSpPr>
            <a:spLocks noGrp="1"/>
          </p:cNvSpPr>
          <p:nvPr>
            <p:ph type="body" idx="1"/>
          </p:nvPr>
        </p:nvSpPr>
        <p:spPr/>
        <p:txBody>
          <a:bodyPr/>
          <a:lstStyle/>
          <a:p>
            <a:endParaRPr lang="id-ID" dirty="0"/>
          </a:p>
        </p:txBody>
      </p:sp>
    </p:spTree>
    <p:extLst>
      <p:ext uri="{BB962C8B-B14F-4D97-AF65-F5344CB8AC3E}">
        <p14:creationId xmlns:p14="http://schemas.microsoft.com/office/powerpoint/2010/main" val="657970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Bakteri....</a:t>
            </a:r>
            <a:endParaRPr lang="id-ID" dirty="0"/>
          </a:p>
        </p:txBody>
      </p:sp>
      <p:sp>
        <p:nvSpPr>
          <p:cNvPr id="3" name="Text Placeholder 2"/>
          <p:cNvSpPr>
            <a:spLocks noGrp="1"/>
          </p:cNvSpPr>
          <p:nvPr>
            <p:ph type="body" idx="1"/>
          </p:nvPr>
        </p:nvSpPr>
        <p:spPr/>
        <p:txBody>
          <a:bodyPr/>
          <a:lstStyle/>
          <a:p>
            <a:endParaRPr lang="id-ID"/>
          </a:p>
        </p:txBody>
      </p:sp>
    </p:spTree>
    <p:extLst>
      <p:ext uri="{BB962C8B-B14F-4D97-AF65-F5344CB8AC3E}">
        <p14:creationId xmlns:p14="http://schemas.microsoft.com/office/powerpoint/2010/main" val="1245659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Ukuran bakteri....</a:t>
            </a:r>
            <a:endParaRPr lang="id-ID" dirty="0"/>
          </a:p>
        </p:txBody>
      </p:sp>
      <p:sp>
        <p:nvSpPr>
          <p:cNvPr id="3" name="Content Placeholder 2"/>
          <p:cNvSpPr>
            <a:spLocks noGrp="1"/>
          </p:cNvSpPr>
          <p:nvPr>
            <p:ph idx="1"/>
          </p:nvPr>
        </p:nvSpPr>
        <p:spPr/>
        <p:txBody>
          <a:bodyPr/>
          <a:lstStyle/>
          <a:p>
            <a:r>
              <a:rPr lang="id-ID" dirty="0" smtClean="0"/>
              <a:t>Mikroba berukuran kecil, sehingga kecepatan transportasi nutriennya sangat tinggi yang mengakibatkan pertumbuhannya menjadi cepat </a:t>
            </a:r>
            <a:endParaRPr lang="id-ID" dirty="0"/>
          </a:p>
        </p:txBody>
      </p:sp>
    </p:spTree>
    <p:extLst>
      <p:ext uri="{BB962C8B-B14F-4D97-AF65-F5344CB8AC3E}">
        <p14:creationId xmlns:p14="http://schemas.microsoft.com/office/powerpoint/2010/main" val="322991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Bakteri...</a:t>
            </a:r>
            <a:endParaRPr lang="id-ID" dirty="0"/>
          </a:p>
        </p:txBody>
      </p:sp>
      <p:sp>
        <p:nvSpPr>
          <p:cNvPr id="3" name="Content Placeholder 2"/>
          <p:cNvSpPr>
            <a:spLocks noGrp="1"/>
          </p:cNvSpPr>
          <p:nvPr>
            <p:ph idx="1"/>
          </p:nvPr>
        </p:nvSpPr>
        <p:spPr/>
        <p:txBody>
          <a:bodyPr/>
          <a:lstStyle/>
          <a:p>
            <a:r>
              <a:rPr lang="id-ID" dirty="0" smtClean="0"/>
              <a:t>Prokariotik</a:t>
            </a:r>
          </a:p>
          <a:p>
            <a:r>
              <a:rPr lang="id-ID" dirty="0" smtClean="0"/>
              <a:t>Sel tunggal</a:t>
            </a:r>
          </a:p>
          <a:p>
            <a:r>
              <a:rPr lang="id-ID" dirty="0" smtClean="0"/>
              <a:t>Bereproduksi melalui pembelahan biner</a:t>
            </a:r>
          </a:p>
          <a:p>
            <a:r>
              <a:rPr lang="id-ID" dirty="0" smtClean="0"/>
              <a:t>Berukuran kecil</a:t>
            </a:r>
          </a:p>
          <a:p>
            <a:r>
              <a:rPr lang="id-ID" dirty="0" smtClean="0"/>
              <a:t>Kromosom : single, circular, double-strand DNA</a:t>
            </a:r>
          </a:p>
          <a:p>
            <a:r>
              <a:rPr lang="id-ID" dirty="0" smtClean="0"/>
              <a:t>Memiliki ektrakromosomal DNA : plasmid</a:t>
            </a:r>
          </a:p>
          <a:p>
            <a:r>
              <a:rPr lang="id-ID" dirty="0" smtClean="0"/>
              <a:t>Sebagian besar hidup bebas di lingkungan</a:t>
            </a:r>
            <a:endParaRPr lang="id-ID" dirty="0"/>
          </a:p>
        </p:txBody>
      </p:sp>
    </p:spTree>
    <p:extLst>
      <p:ext uri="{BB962C8B-B14F-4D97-AF65-F5344CB8AC3E}">
        <p14:creationId xmlns:p14="http://schemas.microsoft.com/office/powerpoint/2010/main" val="1663104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Klasifikasi bakteri</a:t>
            </a:r>
            <a:endParaRPr lang="id-ID" dirty="0"/>
          </a:p>
        </p:txBody>
      </p:sp>
      <p:sp>
        <p:nvSpPr>
          <p:cNvPr id="3" name="Content Placeholder 2"/>
          <p:cNvSpPr>
            <a:spLocks noGrp="1"/>
          </p:cNvSpPr>
          <p:nvPr>
            <p:ph idx="1"/>
          </p:nvPr>
        </p:nvSpPr>
        <p:spPr/>
        <p:txBody>
          <a:bodyPr>
            <a:normAutofit lnSpcReduction="10000"/>
          </a:bodyPr>
          <a:lstStyle/>
          <a:p>
            <a:r>
              <a:rPr lang="id-ID" dirty="0" smtClean="0"/>
              <a:t>Eubakteria </a:t>
            </a:r>
            <a:r>
              <a:rPr lang="id-ID" dirty="0" smtClean="0"/>
              <a:t>:</a:t>
            </a:r>
            <a:r>
              <a:rPr lang="id-ID" dirty="0"/>
              <a:t> bakteri adalah organisme mikroskopis yang tidak memiliki inti sel seperti sel hewan, tumbuhan, atau jamur. Tidak adanya inti sel ini membuat bakteri dikategorikan sebagai organisme prokariot, bersama dengan archaebacteria. Bakteri adalah jenis organisme yang sangat beragam, dan memiliki peranan yang sangat penting bagi kehidupan manusia serta keberlangsungan kehidupan di bumi</a:t>
            </a:r>
            <a:r>
              <a:rPr lang="id-ID" dirty="0" smtClean="0"/>
              <a:t>.</a:t>
            </a:r>
            <a:endParaRPr lang="id-ID" dirty="0" smtClean="0"/>
          </a:p>
        </p:txBody>
      </p:sp>
    </p:spTree>
    <p:extLst>
      <p:ext uri="{BB962C8B-B14F-4D97-AF65-F5344CB8AC3E}">
        <p14:creationId xmlns:p14="http://schemas.microsoft.com/office/powerpoint/2010/main" val="2941605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Archaebacteria : bakteri primitive, memiliki perbedaan dengan bakteri pada dinding selnya yaitu sebagian besar terdiri dari LPS (lipopolisacharida). Anggotanya terdiri atas methanogens (memproduksi methan), halophiles (tumbuh pada salinitas tinggi), thermophiles (tumbuh pada suhu tinggi).</a:t>
            </a:r>
          </a:p>
          <a:p>
            <a:endParaRPr lang="id-ID" dirty="0"/>
          </a:p>
        </p:txBody>
      </p:sp>
    </p:spTree>
    <p:extLst>
      <p:ext uri="{BB962C8B-B14F-4D97-AF65-F5344CB8AC3E}">
        <p14:creationId xmlns:p14="http://schemas.microsoft.com/office/powerpoint/2010/main" val="706190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914400"/>
            <a:ext cx="7391400" cy="5257800"/>
          </a:xfrm>
        </p:spPr>
      </p:pic>
    </p:spTree>
    <p:extLst>
      <p:ext uri="{BB962C8B-B14F-4D97-AF65-F5344CB8AC3E}">
        <p14:creationId xmlns:p14="http://schemas.microsoft.com/office/powerpoint/2010/main" val="2032539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2286000"/>
            <a:ext cx="7239000" cy="4038600"/>
          </a:xfrm>
        </p:spPr>
      </p:pic>
    </p:spTree>
    <p:extLst>
      <p:ext uri="{BB962C8B-B14F-4D97-AF65-F5344CB8AC3E}">
        <p14:creationId xmlns:p14="http://schemas.microsoft.com/office/powerpoint/2010/main" val="36054353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97</TotalTime>
  <Words>369</Words>
  <Application>Microsoft Office PowerPoint</Application>
  <PresentationFormat>On-screen Show (4:3)</PresentationFormat>
  <Paragraphs>66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Austin</vt:lpstr>
      <vt:lpstr>Mikroba  </vt:lpstr>
      <vt:lpstr>Termasuk dalam ruang lingkup mikroba....</vt:lpstr>
      <vt:lpstr>Bakteri....</vt:lpstr>
      <vt:lpstr>Ukuran bakteri....</vt:lpstr>
      <vt:lpstr>Bakteri...</vt:lpstr>
      <vt:lpstr>Klasifikasi bakteri</vt:lpstr>
      <vt:lpstr>PowerPoint Presentation</vt:lpstr>
      <vt:lpstr>PowerPoint Presentation</vt:lpstr>
      <vt:lpstr>PowerPoint Presentation</vt:lpstr>
      <vt:lpstr>Klasifikasi berdasarkan bentuk</vt:lpstr>
      <vt:lpstr>Struktur sel bakteri</vt:lpstr>
      <vt:lpstr>Kapsula...</vt:lpstr>
      <vt:lpstr>Dinding sel...</vt:lpstr>
      <vt:lpstr>Plasma membran</vt:lpstr>
      <vt:lpstr>Citoplasma dan isinya</vt:lpstr>
      <vt:lpstr>DNA bakteri</vt:lpstr>
      <vt:lpstr>Pili </vt:lpstr>
      <vt:lpstr>Flagella </vt:lpstr>
      <vt:lpstr>Spora </vt:lpstr>
      <vt:lpstr>Pewarnaan gram</vt:lpstr>
      <vt:lpstr>PowerPoint Presentation</vt:lpstr>
      <vt:lpstr>PowerPoint Presentation</vt:lpstr>
      <vt:lpstr>Terima kasih.....</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Bakteri </dc:title>
  <dc:creator>Tiwi Yuniastuti</dc:creator>
  <cp:lastModifiedBy>Windows User</cp:lastModifiedBy>
  <cp:revision>15</cp:revision>
  <dcterms:created xsi:type="dcterms:W3CDTF">2006-08-16T00:00:00Z</dcterms:created>
  <dcterms:modified xsi:type="dcterms:W3CDTF">2021-02-25T23:08:37Z</dcterms:modified>
</cp:coreProperties>
</file>