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54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ECB4E-802F-4C91-8B1D-85BB66190AE4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851B4-E52B-4DB7-81D0-EE48DA228A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061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ECB4E-802F-4C91-8B1D-85BB66190AE4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851B4-E52B-4DB7-81D0-EE48DA228A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911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ECB4E-802F-4C91-8B1D-85BB66190AE4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851B4-E52B-4DB7-81D0-EE48DA228A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068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ECB4E-802F-4C91-8B1D-85BB66190AE4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851B4-E52B-4DB7-81D0-EE48DA228A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308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ECB4E-802F-4C91-8B1D-85BB66190AE4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851B4-E52B-4DB7-81D0-EE48DA228A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878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ECB4E-802F-4C91-8B1D-85BB66190AE4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851B4-E52B-4DB7-81D0-EE48DA228A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620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ECB4E-802F-4C91-8B1D-85BB66190AE4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851B4-E52B-4DB7-81D0-EE48DA228A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670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ECB4E-802F-4C91-8B1D-85BB66190AE4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851B4-E52B-4DB7-81D0-EE48DA228A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111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ECB4E-802F-4C91-8B1D-85BB66190AE4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851B4-E52B-4DB7-81D0-EE48DA228A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082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ECB4E-802F-4C91-8B1D-85BB66190AE4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851B4-E52B-4DB7-81D0-EE48DA228A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808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ECB4E-802F-4C91-8B1D-85BB66190AE4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851B4-E52B-4DB7-81D0-EE48DA228A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624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6ECB4E-802F-4C91-8B1D-85BB66190AE4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E851B4-E52B-4DB7-81D0-EE48DA228A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430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8667" t="22917" r="19643" b="21354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6094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7594" t="30556" r="38482" b="2569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2855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Faktor</a:t>
            </a:r>
            <a:r>
              <a:rPr lang="en-US" dirty="0" smtClean="0"/>
              <a:t> yang </a:t>
            </a:r>
            <a:r>
              <a:rPr lang="en-US" dirty="0" err="1" smtClean="0"/>
              <a:t>Mempengaruhi</a:t>
            </a:r>
            <a:r>
              <a:rPr lang="en-US" dirty="0" smtClean="0"/>
              <a:t> </a:t>
            </a:r>
            <a:r>
              <a:rPr lang="en-US" dirty="0" err="1" smtClean="0"/>
              <a:t>Pelaksanaan</a:t>
            </a:r>
            <a:r>
              <a:rPr lang="en-US" dirty="0" smtClean="0"/>
              <a:t> </a:t>
            </a:r>
            <a:r>
              <a:rPr lang="en-US" dirty="0" err="1" smtClean="0"/>
              <a:t>Pendidikan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Promkes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212" t="43269" r="17509" b="4196"/>
          <a:stretch/>
        </p:blipFill>
        <p:spPr>
          <a:xfrm>
            <a:off x="838200" y="1892299"/>
            <a:ext cx="10515600" cy="4965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1536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Faktor</a:t>
            </a:r>
            <a:r>
              <a:rPr lang="en-US" dirty="0" smtClean="0"/>
              <a:t> yang </a:t>
            </a:r>
            <a:r>
              <a:rPr lang="en-US" dirty="0" err="1" smtClean="0"/>
              <a:t>Mempengaruhi</a:t>
            </a:r>
            <a:r>
              <a:rPr lang="en-US" dirty="0" smtClean="0"/>
              <a:t> </a:t>
            </a:r>
            <a:r>
              <a:rPr lang="en-US" dirty="0" err="1" smtClean="0"/>
              <a:t>Pelaksanaan</a:t>
            </a:r>
            <a:r>
              <a:rPr lang="en-US" dirty="0" smtClean="0"/>
              <a:t> </a:t>
            </a:r>
            <a:r>
              <a:rPr lang="en-US" dirty="0" err="1" smtClean="0"/>
              <a:t>Pendidikan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Promkes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704" t="34805" r="15376" b="10617"/>
          <a:stretch/>
        </p:blipFill>
        <p:spPr>
          <a:xfrm>
            <a:off x="838200" y="1690688"/>
            <a:ext cx="10515600" cy="5053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6640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Faktor</a:t>
            </a:r>
            <a:r>
              <a:rPr lang="en-US" dirty="0" smtClean="0"/>
              <a:t> yang </a:t>
            </a:r>
            <a:r>
              <a:rPr lang="en-US" dirty="0" err="1" smtClean="0"/>
              <a:t>Mempengaruhi</a:t>
            </a:r>
            <a:r>
              <a:rPr lang="en-US" dirty="0" smtClean="0"/>
              <a:t> </a:t>
            </a:r>
            <a:r>
              <a:rPr lang="en-US" dirty="0" err="1" smtClean="0"/>
              <a:t>Pelaksanaan</a:t>
            </a:r>
            <a:r>
              <a:rPr lang="en-US" dirty="0" smtClean="0"/>
              <a:t> </a:t>
            </a:r>
            <a:r>
              <a:rPr lang="en-US" dirty="0" err="1" smtClean="0"/>
              <a:t>Pendidikan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Promkes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033" t="35097" r="18822" b="12951"/>
          <a:stretch/>
        </p:blipFill>
        <p:spPr>
          <a:xfrm>
            <a:off x="838200" y="1690688"/>
            <a:ext cx="10515600" cy="5040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4587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Faktor</a:t>
            </a:r>
            <a:r>
              <a:rPr lang="en-US" dirty="0" smtClean="0"/>
              <a:t> yang </a:t>
            </a:r>
            <a:r>
              <a:rPr lang="en-US" dirty="0" err="1" smtClean="0"/>
              <a:t>Mempengaruhi</a:t>
            </a:r>
            <a:r>
              <a:rPr lang="en-US" dirty="0" smtClean="0"/>
              <a:t> </a:t>
            </a:r>
            <a:r>
              <a:rPr lang="en-US" dirty="0" err="1" smtClean="0"/>
              <a:t>Pelaksanaan</a:t>
            </a:r>
            <a:r>
              <a:rPr lang="en-US" dirty="0" smtClean="0"/>
              <a:t> </a:t>
            </a:r>
            <a:r>
              <a:rPr lang="en-US" dirty="0" err="1" smtClean="0"/>
              <a:t>Pendidikan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Promkes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033" t="39183" r="16197" b="9449"/>
          <a:stretch/>
        </p:blipFill>
        <p:spPr>
          <a:xfrm>
            <a:off x="838200" y="1690688"/>
            <a:ext cx="10515600" cy="5002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4153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Etika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Promkes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8986" t="52900" r="48523" b="7990"/>
          <a:stretch/>
        </p:blipFill>
        <p:spPr>
          <a:xfrm>
            <a:off x="838200" y="1690688"/>
            <a:ext cx="9829800" cy="506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6361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Permasalahan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Promkes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9971" t="52316" r="42452" b="15287"/>
          <a:stretch/>
        </p:blipFill>
        <p:spPr>
          <a:xfrm>
            <a:off x="1295400" y="1690688"/>
            <a:ext cx="9626600" cy="4666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3088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Masalah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Promkes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9971" t="54360" r="39826" b="12952"/>
          <a:stretch/>
        </p:blipFill>
        <p:spPr>
          <a:xfrm>
            <a:off x="838200" y="1460499"/>
            <a:ext cx="10515600" cy="4807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8575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Permasalahan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Etika</a:t>
            </a:r>
            <a:r>
              <a:rPr lang="en-US" dirty="0" smtClean="0"/>
              <a:t> </a:t>
            </a:r>
            <a:r>
              <a:rPr lang="en-US" dirty="0" err="1" smtClean="0"/>
              <a:t>Promkes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8986" t="51733" r="40646" b="18205"/>
          <a:stretch/>
        </p:blipFill>
        <p:spPr>
          <a:xfrm>
            <a:off x="952500" y="1690688"/>
            <a:ext cx="10642600" cy="4456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708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6618" t="38889" r="41313" b="18923"/>
          <a:stretch/>
        </p:blipFill>
        <p:spPr>
          <a:xfrm>
            <a:off x="0" y="-1"/>
            <a:ext cx="12192000" cy="6873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5216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7886" t="36111" r="38581" b="19965"/>
          <a:stretch/>
        </p:blipFill>
        <p:spPr>
          <a:xfrm>
            <a:off x="0" y="0"/>
            <a:ext cx="12192000" cy="6916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288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1445" t="25173" r="22377" b="1197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3359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5056" t="23263" r="16520" b="937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0758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4568" t="20486" r="15837" b="1041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6948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4276" t="19618" r="15543" b="1475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1394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4568" t="21181" r="13104" b="555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3065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4958" t="20486" r="16032" b="1510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4886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41</Words>
  <Application>Microsoft Office PowerPoint</Application>
  <PresentationFormat>Widescreen</PresentationFormat>
  <Paragraphs>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Faktor yang Mempengaruhi Pelaksanaan Pendidikan dan Promkes</vt:lpstr>
      <vt:lpstr>Faktor yang Mempengaruhi Pelaksanaan Pendidikan dan Promkes</vt:lpstr>
      <vt:lpstr>Faktor yang Mempengaruhi Pelaksanaan Pendidikan dan Promkes</vt:lpstr>
      <vt:lpstr>Faktor yang Mempengaruhi Pelaksanaan Pendidikan dan Promkes</vt:lpstr>
      <vt:lpstr>Etika dalam Promkes</vt:lpstr>
      <vt:lpstr>Permasalahan dalam Promkes</vt:lpstr>
      <vt:lpstr>Masalah dalam Promkes</vt:lpstr>
      <vt:lpstr>Permasalahan dalam Etika Promkes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KSN</dc:creator>
  <cp:lastModifiedBy>KSN</cp:lastModifiedBy>
  <cp:revision>16</cp:revision>
  <dcterms:created xsi:type="dcterms:W3CDTF">2025-03-13T12:14:07Z</dcterms:created>
  <dcterms:modified xsi:type="dcterms:W3CDTF">2025-03-13T14:12:11Z</dcterms:modified>
</cp:coreProperties>
</file>