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6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5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8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6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5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5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8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8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7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4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2508346"/>
          </a:xfrm>
        </p:spPr>
        <p:txBody>
          <a:bodyPr/>
          <a:lstStyle/>
          <a:p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8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rdarahan-awal-kehamila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rdarahan-awal-kehamila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rdarahan-awal-kehamila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rdarahan-awal-kehamila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rdarahan-awal-kehamila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rdarahan-awal-kehamila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rdarahan-awal-kehamil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rdarahan-awal-kehamila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rdarahan-awal-kehamila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rdarahan-awal-kehamila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rdarahan-awal-kehamila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rdarahan-awal-kehamila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rdarahan-awal-kehamila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rdarahan-awal-kehamila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rdarahan-awal-kehamila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rdarahan-awal-kehamila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rdarahan-awal-kehamila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rdarahan-awal-kehamila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rdarahan-awal-kehamila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rdarahan-awal-kehamila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rdarahan-awal-kehamila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rdarahan-awal-kehamila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erdarahan-awal-kehamila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rdarahan-awal-kehamila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erdarahan-awal-kehamila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erdarahan-awal-kehamila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erdarahan-awal-kehamila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erdarahan-awal-kehamila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rdarahan-awal-kehamila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rdarahan-awal-kehamila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rdarahan-awal-kehamila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rdarahan-awal-kehamila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rdarahan-awal-kehamila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rdarahan-awal-kehamila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</Words>
  <Application>Microsoft Office PowerPoint</Application>
  <PresentationFormat>On-screen Show (4:3)</PresentationFormat>
  <Paragraphs>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Perdarahan dalam Kehamilan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Perdarahan dalam Kehamilan</dc:title>
  <dc:subject/>
  <dc:creator/>
  <cp:keywords/>
  <dc:description>generated using python-pptx</dc:description>
  <cp:lastModifiedBy>KSN</cp:lastModifiedBy>
  <cp:revision>2</cp:revision>
  <dcterms:created xsi:type="dcterms:W3CDTF">2013-01-27T09:14:16Z</dcterms:created>
  <dcterms:modified xsi:type="dcterms:W3CDTF">2024-07-24T03:37:01Z</dcterms:modified>
  <cp:category/>
</cp:coreProperties>
</file>