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38" d="100"/>
          <a:sy n="38" d="100"/>
        </p:scale>
        <p:origin x="39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7AD1-4FF9-49F7-8911-D080188A8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8A3E9-37F6-4DBF-ACEF-BA6B13F5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9CD0-4878-4C91-86B0-F301B489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143A5-CCF3-4F83-9BD6-F4FF848A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BD864-2371-41BE-B76F-B06AEDA5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906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0DED-BE97-49B8-AE07-4734FF24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601B0-B10C-4BB7-9F59-3284EFF51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96CA4-59C8-4A77-ADE8-48BD3EF6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69C80-7239-436F-836E-5A47425A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F8656-A5EC-4A36-8030-02510282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95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38BA1-C4EF-4E4B-B7A8-A824BE5A7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3F1AA-B36D-451D-A72B-919BEEFCF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D5CEB-F721-494A-A7D6-DB1ACA74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8223B-D20F-4470-AAAC-DADE6F8C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192CE-CB17-4721-96D4-D5D52F66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512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11B0-83F3-4AB0-937A-CDEF38D8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99AC-CA0A-437E-854A-F746E2EA4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07454-0E95-4022-9ACF-429108AA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49153-2478-445A-A989-10123973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8881-DE01-4663-8F00-1ABBD7AA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857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103A-411D-49DD-A4C6-22043195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BA0BC-893A-4F6B-A966-9D82309F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013F3-6409-42E9-BC74-3B997A56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2AD77-5882-45BB-A9FA-9A6D3C58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D8EB4-B582-42FC-B122-0F2CC45A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148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A841-8757-4892-BF54-10CD5F31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926C-CBAD-4D1C-BA4F-F6ED8C5A3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94323-10FA-4F2A-9692-720C43764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9F373-62A4-44C9-A37D-41CBCBD6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ABBCF-2C56-49CC-801F-9337F0A3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C6366-EF7E-4341-A74B-E09475DB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401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F8A7-B19D-4559-94AC-B5E24137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EDD31-A5AF-4E1A-9811-71A310CA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56C94-EB21-4996-9ED0-53B8BB107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28ECD-D18B-423B-B836-2A254101C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F9F23-1103-41BC-82D8-D1A0CC8D4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FF68AC-13C0-451E-93FD-EF67F7D0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C6580-608A-4957-BE5E-3BB4E4B3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BA42B-27D4-4595-8F1C-9A5D88AA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433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B546-ADD5-47AE-808C-7C3C3587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626D82-2E75-4144-A915-8F15B12D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A718-4DBA-44CA-A446-8AA4B7D5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D8EB8-D579-4397-A0A0-7B30596E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711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F2A37-F952-4215-8848-9A27284E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5943C-18A0-4638-B195-2D87E27B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A4C24-14CA-40BF-8FA9-A610409E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158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F8F8-E082-4BB9-BF26-EA77E247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6EA69-C61F-405D-99EC-71B8F58E2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D54B4-045A-4A02-BA40-1805FB7D6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7E2B3-3958-49EC-B451-D52F06C5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A916E-6B21-4930-A570-D3C0D8CC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28F30-EBCF-4185-B772-7D4AD04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386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2EDF-9606-497A-BE6D-1F2F1409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0F28A-EA2A-4795-A576-422A40B57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8F373-7ABB-4052-B1F8-0B0733414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FF419-DD4C-4931-8812-D17D6490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27864-0ECD-4BB3-A846-809DA9B7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8EC3D-4E35-4720-B2CF-7ACBCCD9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575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E2BBE-CD77-4DC8-B506-2DCCA9D3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C781-D7B1-40B9-9D90-D7C7E9A29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7C487-15A7-4743-89E9-BEE94538F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CAC72-1858-456F-B04F-E45705304C5E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D6ADA-E43E-4602-8C94-95CE9C25F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A2366-FF7D-4D0C-9DDB-99C1C7CB0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D6D4-376C-48C0-8ADA-3EE25794EE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513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81DA-31E9-4F9A-8D06-01CE6F816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/>
              <a:t>Planning of Action (</a:t>
            </a:r>
            <a:r>
              <a:rPr lang="en-ID" b="1" dirty="0" err="1"/>
              <a:t>PoA</a:t>
            </a:r>
            <a:r>
              <a:rPr lang="en-ID" b="1" dirty="0"/>
              <a:t>)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8BB86-85E6-44E2-BD61-FB363AD7DA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Frengki</a:t>
            </a:r>
            <a:r>
              <a:rPr lang="en-US" dirty="0"/>
              <a:t> </a:t>
            </a:r>
            <a:r>
              <a:rPr lang="en-US" dirty="0" err="1"/>
              <a:t>Apryanto</a:t>
            </a:r>
            <a:r>
              <a:rPr lang="en-US" dirty="0"/>
              <a:t>, </a:t>
            </a:r>
            <a:r>
              <a:rPr lang="en-US" dirty="0" err="1"/>
              <a:t>S.Kep</a:t>
            </a:r>
            <a:r>
              <a:rPr lang="en-US" dirty="0"/>
              <a:t>., </a:t>
            </a:r>
            <a:r>
              <a:rPr lang="en-US" dirty="0" err="1"/>
              <a:t>Ners</a:t>
            </a:r>
            <a:r>
              <a:rPr lang="en-US" dirty="0"/>
              <a:t>., </a:t>
            </a:r>
            <a:r>
              <a:rPr lang="en-US" dirty="0" err="1"/>
              <a:t>M.Kep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5195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2EB2-8BD1-4F31-BAFB-5228F50E8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n-US" b="1" dirty="0" err="1"/>
              <a:t>Langkah</a:t>
            </a:r>
            <a:r>
              <a:rPr lang="en-US" b="1" dirty="0"/>
              <a:t> </a:t>
            </a:r>
            <a:r>
              <a:rPr lang="en-US" b="1" dirty="0" err="1"/>
              <a:t>Penyusunan</a:t>
            </a:r>
            <a:r>
              <a:rPr lang="en-US" b="1" dirty="0"/>
              <a:t> Planning of Action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457BB5-6B15-46DF-90FD-44897FB60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431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5EE2-2B45-4777-82D2-C8035841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a. </a:t>
            </a:r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BAD5-94D6-4F3B-A5DE-F3542BAA8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Pada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yang </a:t>
            </a:r>
            <a:r>
              <a:rPr lang="en-ID" dirty="0" err="1"/>
              <a:t>sedang</a:t>
            </a:r>
            <a:r>
              <a:rPr lang="en-ID" dirty="0"/>
              <a:t> dan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, </a:t>
            </a:r>
            <a:r>
              <a:rPr lang="en-ID" dirty="0" err="1"/>
              <a:t>dilanjutkan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yang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6 kata : what, when, where, who, why, how.</a:t>
            </a:r>
          </a:p>
        </p:txBody>
      </p:sp>
    </p:spTree>
    <p:extLst>
      <p:ext uri="{BB962C8B-B14F-4D97-AF65-F5344CB8AC3E}">
        <p14:creationId xmlns:p14="http://schemas.microsoft.com/office/powerpoint/2010/main" val="246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6F8B-2C7D-4AA1-92CA-84B34663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b. </a:t>
            </a:r>
            <a:r>
              <a:rPr lang="en-ID" dirty="0" err="1"/>
              <a:t>Perumusan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2707A-0CE5-4EA2-8881-2369DA1CB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yang </a:t>
            </a:r>
            <a:r>
              <a:rPr lang="en-ID" dirty="0" err="1"/>
              <a:t>disusun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dan </a:t>
            </a:r>
            <a:r>
              <a:rPr lang="en-ID" dirty="0" err="1"/>
              <a:t>khusus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diukur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</a:t>
            </a:r>
            <a:r>
              <a:rPr lang="en-ID" dirty="0" err="1"/>
              <a:t>ditulis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Penetapan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indicator S.M.A.R.T (Smart, Measurable, Attainable, Realistic, Time-bound).</a:t>
            </a:r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7977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CB06-6F0D-4ECE-BA8F-7FBBC6F8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c. </a:t>
            </a:r>
            <a:r>
              <a:rPr lang="en-ID" dirty="0" err="1"/>
              <a:t>Penentuan</a:t>
            </a:r>
            <a:r>
              <a:rPr lang="en-ID" dirty="0"/>
              <a:t> </a:t>
            </a:r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00BAD-3968-47FA-9C46-17535B172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di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acuan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diketahui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program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direncanakan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berhasil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endParaRPr lang="en-ID" dirty="0"/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066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BA2B-ED7D-440F-8416-EDB1942E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A69A-C213-4E58-83F3-09D3D867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64611-CD3B-431E-9D1D-8BA6D6DBD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40" t="41048" r="34127" b="16095"/>
          <a:stretch/>
        </p:blipFill>
        <p:spPr>
          <a:xfrm>
            <a:off x="1058091" y="365125"/>
            <a:ext cx="6616338" cy="62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4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0E88-634F-43A8-86CB-4611B27A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8B42B-1D4A-4576-9574-CAEF9C18E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POA di file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Diseminasi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611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0EB5-35F8-46AB-9CC3-FDA4406A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1. </a:t>
            </a:r>
            <a:r>
              <a:rPr lang="en-ID" b="1" dirty="0" err="1"/>
              <a:t>Definisi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D46E-7CD2-4B3E-82E6-56A16B1AE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dirty="0"/>
              <a:t>Planning of Action </a:t>
            </a:r>
            <a:r>
              <a:rPr lang="en-ID" dirty="0" err="1"/>
              <a:t>sebagai</a:t>
            </a:r>
            <a:r>
              <a:rPr lang="en-ID" dirty="0"/>
              <a:t> proses </a:t>
            </a:r>
            <a:r>
              <a:rPr lang="en-ID" dirty="0" err="1"/>
              <a:t>inisiatif</a:t>
            </a:r>
            <a:r>
              <a:rPr lang="en-ID" dirty="0"/>
              <a:t> yang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, </a:t>
            </a:r>
            <a:r>
              <a:rPr lang="en-ID" dirty="0" err="1"/>
              <a:t>ditempuh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mewujudkan</a:t>
            </a:r>
            <a:r>
              <a:rPr lang="en-ID" dirty="0"/>
              <a:t> </a:t>
            </a: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startegisnya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Planning of Action juga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langkah-langkah</a:t>
            </a:r>
            <a:r>
              <a:rPr lang="en-ID" dirty="0"/>
              <a:t> yang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target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diselesaikan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terukur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manajer</a:t>
            </a:r>
            <a:r>
              <a:rPr lang="en-ID" dirty="0"/>
              <a:t>/ </a:t>
            </a:r>
            <a:r>
              <a:rPr lang="en-ID" dirty="0" err="1"/>
              <a:t>pimpinan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memantau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komprehensif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19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691D-3435-4881-BF8E-E3E5D9269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Kriteria</a:t>
            </a:r>
            <a:r>
              <a:rPr lang="en-US" b="1" dirty="0"/>
              <a:t> Planning of Action yang </a:t>
            </a:r>
            <a:r>
              <a:rPr lang="en-US" b="1" dirty="0" err="1"/>
              <a:t>Efektif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A5E1FA-8C6D-4A28-B30D-73FB1EB04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1050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B6C3-1432-4F1E-B15F-8EC84502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a. </a:t>
            </a:r>
            <a:r>
              <a:rPr lang="en-ID" i="1" dirty="0" err="1"/>
              <a:t>Spesific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4A0EC-1789-48CB-AE0E-3B96DF9AB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Kejelasan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PoA</a:t>
            </a:r>
            <a:r>
              <a:rPr lang="en-ID" dirty="0"/>
              <a:t> yang </a:t>
            </a:r>
            <a:r>
              <a:rPr lang="en-ID" dirty="0" err="1"/>
              <a:t>disusun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diubah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Planning of Action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pasti</a:t>
            </a:r>
            <a:r>
              <a:rPr lang="en-ID" dirty="0"/>
              <a:t>, </a:t>
            </a:r>
            <a:r>
              <a:rPr lang="en-ID" dirty="0" err="1"/>
              <a:t>misalkan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(SDM) yang </a:t>
            </a:r>
            <a:r>
              <a:rPr lang="en-ID" dirty="0" err="1"/>
              <a:t>dibutuhkan</a:t>
            </a:r>
            <a:r>
              <a:rPr lang="en-ID" dirty="0"/>
              <a:t>,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syarat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kualifikasinya</a:t>
            </a:r>
            <a:r>
              <a:rPr lang="en-ID" dirty="0"/>
              <a:t>, </a:t>
            </a:r>
            <a:r>
              <a:rPr lang="en-ID" dirty="0" err="1"/>
              <a:t>bagaimana</a:t>
            </a:r>
            <a:r>
              <a:rPr lang="en-ID" dirty="0"/>
              <a:t> dan </a:t>
            </a:r>
            <a:r>
              <a:rPr lang="en-ID" dirty="0" err="1"/>
              <a:t>kapan</a:t>
            </a:r>
            <a:r>
              <a:rPr lang="en-ID" dirty="0"/>
              <a:t> </a:t>
            </a:r>
            <a:r>
              <a:rPr lang="en-ID" dirty="0" err="1"/>
              <a:t>mengkomunikasikannya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tersebut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6323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65BE-DD6F-4F11-B051-A456D923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b. </a:t>
            </a:r>
            <a:r>
              <a:rPr lang="en-ID" i="1" dirty="0"/>
              <a:t>Measurable </a:t>
            </a:r>
            <a:r>
              <a:rPr lang="en-ID" dirty="0"/>
              <a:t>(</a:t>
            </a:r>
            <a:r>
              <a:rPr lang="en-ID" dirty="0" err="1"/>
              <a:t>terukur</a:t>
            </a:r>
            <a:r>
              <a:rPr lang="en-ID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C3C7-2346-48C4-BA60-771602BDB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Planning of Action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sesungguhnya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00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2AA1-0360-4532-B3C5-1A51EEB7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c. </a:t>
            </a:r>
            <a:r>
              <a:rPr lang="en-ID" i="1" dirty="0"/>
              <a:t>Attainable/achievable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i="1" dirty="0"/>
              <a:t>accepted </a:t>
            </a:r>
            <a:r>
              <a:rPr lang="en-ID" dirty="0"/>
              <a:t>(</a:t>
            </a:r>
            <a:r>
              <a:rPr lang="en-ID" dirty="0" err="1"/>
              <a:t>dapat</a:t>
            </a:r>
            <a:br>
              <a:rPr lang="en-ID" dirty="0"/>
            </a:br>
            <a:r>
              <a:rPr lang="en-ID" dirty="0" err="1"/>
              <a:t>dicapai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diterima</a:t>
            </a:r>
            <a:r>
              <a:rPr lang="en-ID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827B-E311-49FF-B9EB-B8B2616BC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Penyusunan</a:t>
            </a:r>
            <a:r>
              <a:rPr lang="en-ID" dirty="0"/>
              <a:t> Planning of Action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dan </a:t>
            </a:r>
            <a:r>
              <a:rPr lang="en-ID" dirty="0" err="1"/>
              <a:t>efisien</a:t>
            </a:r>
            <a:r>
              <a:rPr lang="en-ID" dirty="0"/>
              <a:t>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meminimalkan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pembiayaan</a:t>
            </a:r>
            <a:r>
              <a:rPr lang="en-ID" dirty="0"/>
              <a:t> yang </a:t>
            </a:r>
            <a:r>
              <a:rPr lang="en-ID" dirty="0" err="1"/>
              <a:t>besar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40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4806-B125-4FC7-B00A-DDC5CDA1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d. </a:t>
            </a:r>
            <a:r>
              <a:rPr lang="en-ID" i="1" dirty="0"/>
              <a:t>Realistic </a:t>
            </a:r>
            <a:r>
              <a:rPr lang="en-ID" dirty="0"/>
              <a:t>(</a:t>
            </a:r>
            <a:r>
              <a:rPr lang="en-ID" dirty="0" err="1"/>
              <a:t>nyata</a:t>
            </a:r>
            <a:r>
              <a:rPr lang="en-ID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73D2D-AB70-494A-A9D7-D0739B94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Setiap</a:t>
            </a:r>
            <a:r>
              <a:rPr lang="en-ID" dirty="0"/>
              <a:t> Planning of Action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logis</a:t>
            </a:r>
            <a:r>
              <a:rPr lang="en-ID" dirty="0"/>
              <a:t>, bias </a:t>
            </a:r>
            <a:r>
              <a:rPr lang="en-ID" dirty="0" err="1"/>
              <a:t>dinalar</a:t>
            </a:r>
            <a:r>
              <a:rPr lang="en-ID" dirty="0"/>
              <a:t> dan </a:t>
            </a:r>
            <a:r>
              <a:rPr lang="en-ID" dirty="0" err="1"/>
              <a:t>diterapkan</a:t>
            </a:r>
            <a:r>
              <a:rPr lang="en-ID" dirty="0"/>
              <a:t> di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di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wilayah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populasi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target </a:t>
            </a:r>
            <a:r>
              <a:rPr lang="en-ID" dirty="0" err="1"/>
              <a:t>jangkauan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86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D89A-CEC9-47B9-B423-2B5BD8E1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Time bound (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)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ADC5-04B0-4CA4-AC44-86564B16D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pada Planning of Action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target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timing-</a:t>
            </a:r>
            <a:r>
              <a:rPr lang="en-ID" dirty="0" err="1"/>
              <a:t>nya</a:t>
            </a:r>
            <a:r>
              <a:rPr lang="en-ID" dirty="0"/>
              <a:t> agar,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mengevaluasi</a:t>
            </a:r>
            <a:r>
              <a:rPr lang="en-ID" dirty="0"/>
              <a:t> dan </a:t>
            </a:r>
            <a:r>
              <a:rPr lang="en-ID" dirty="0" err="1"/>
              <a:t>mengendalikan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direncanakan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17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8318-C6F3-46D2-BA34-EA7EA1AB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BEAB-871E-49FC-9C2C-CA6CCCE0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E174D-1508-4B65-8A8E-515A341F1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5" t="30477" r="32222" b="19999"/>
          <a:stretch/>
        </p:blipFill>
        <p:spPr>
          <a:xfrm>
            <a:off x="2405380" y="1078706"/>
            <a:ext cx="7801934" cy="47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3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419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Planning of Action (PoA)  </vt:lpstr>
      <vt:lpstr>1. Definisi </vt:lpstr>
      <vt:lpstr>2. Kriteria Planning of Action yang Efektif </vt:lpstr>
      <vt:lpstr>a. Spesific </vt:lpstr>
      <vt:lpstr>b. Measurable (terukur) </vt:lpstr>
      <vt:lpstr>c. Attainable/achievable atau accepted (dapat dicapai atau diterima) </vt:lpstr>
      <vt:lpstr>d. Realistic (nyata) </vt:lpstr>
      <vt:lpstr>e. Time bound (sesuai waktu) </vt:lpstr>
      <vt:lpstr>PowerPoint Presentation</vt:lpstr>
      <vt:lpstr>3. Langkah Penyusunan Planning of Action </vt:lpstr>
      <vt:lpstr>a. Identifikasi Masalah </vt:lpstr>
      <vt:lpstr>b. Perumusan Tujuan Umum </vt:lpstr>
      <vt:lpstr>c. Penentuan Kriteria Keberhasilan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of Action (PoA)</dc:title>
  <dc:creator>MyBook 14F</dc:creator>
  <cp:lastModifiedBy>MyBook 14F</cp:lastModifiedBy>
  <cp:revision>4</cp:revision>
  <dcterms:created xsi:type="dcterms:W3CDTF">2025-03-20T05:00:52Z</dcterms:created>
  <dcterms:modified xsi:type="dcterms:W3CDTF">2025-03-20T07:14:32Z</dcterms:modified>
</cp:coreProperties>
</file>